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3"/>
  </p:notes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BC0000"/>
    <a:srgbClr val="FF7D7D"/>
    <a:srgbClr val="FF5757"/>
    <a:srgbClr val="FF7575"/>
    <a:srgbClr val="FF4747"/>
    <a:srgbClr val="FF3B3B"/>
    <a:srgbClr val="FF6D6D"/>
    <a:srgbClr val="FBFBFB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D39ED-16E7-4C22-AC68-C9598FF46067}" v="2" dt="2025-06-02T02:06:06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17F9BF9B-B212-4748-90C9-9CDA935F8B4C}"/>
    <pc:docChg chg="undo redo custSel addSld delSld modSld">
      <pc:chgData name="松浦英宗" userId="9b03fd3a-662f-49ff-9af1-1b93cf7aab22" providerId="ADAL" clId="{17F9BF9B-B212-4748-90C9-9CDA935F8B4C}" dt="2025-05-28T12:01:19.180" v="6377" actId="2711"/>
      <pc:docMkLst>
        <pc:docMk/>
      </pc:docMkLst>
      <pc:sldChg chg="addSp delSp modSp del mod">
        <pc:chgData name="松浦英宗" userId="9b03fd3a-662f-49ff-9af1-1b93cf7aab22" providerId="ADAL" clId="{17F9BF9B-B212-4748-90C9-9CDA935F8B4C}" dt="2025-05-23T06:24:55.042" v="803" actId="47"/>
        <pc:sldMkLst>
          <pc:docMk/>
          <pc:sldMk cId="913356044" sldId="256"/>
        </pc:sldMkLst>
      </pc:sldChg>
      <pc:sldChg chg="addSp delSp modSp del mod">
        <pc:chgData name="松浦英宗" userId="9b03fd3a-662f-49ff-9af1-1b93cf7aab22" providerId="ADAL" clId="{17F9BF9B-B212-4748-90C9-9CDA935F8B4C}" dt="2025-05-23T13:14:55.212" v="2008" actId="47"/>
        <pc:sldMkLst>
          <pc:docMk/>
          <pc:sldMk cId="4173564231" sldId="257"/>
        </pc:sldMkLst>
      </pc:sldChg>
      <pc:sldChg chg="addSp delSp modSp del mod">
        <pc:chgData name="松浦英宗" userId="9b03fd3a-662f-49ff-9af1-1b93cf7aab22" providerId="ADAL" clId="{17F9BF9B-B212-4748-90C9-9CDA935F8B4C}" dt="2025-05-23T13:14:55.212" v="2008" actId="47"/>
        <pc:sldMkLst>
          <pc:docMk/>
          <pc:sldMk cId="4082717725" sldId="258"/>
        </pc:sldMkLst>
      </pc:sldChg>
      <pc:sldChg chg="addSp delSp modSp mod">
        <pc:chgData name="松浦英宗" userId="9b03fd3a-662f-49ff-9af1-1b93cf7aab22" providerId="ADAL" clId="{17F9BF9B-B212-4748-90C9-9CDA935F8B4C}" dt="2025-05-23T13:39:12.752" v="2496" actId="20577"/>
        <pc:sldMkLst>
          <pc:docMk/>
          <pc:sldMk cId="1169995872" sldId="259"/>
        </pc:sldMkLst>
        <pc:spChg chg="add mod">
          <ac:chgData name="松浦英宗" userId="9b03fd3a-662f-49ff-9af1-1b93cf7aab22" providerId="ADAL" clId="{17F9BF9B-B212-4748-90C9-9CDA935F8B4C}" dt="2025-05-23T13:22:24.410" v="2171" actId="2711"/>
          <ac:spMkLst>
            <pc:docMk/>
            <pc:sldMk cId="1169995872" sldId="259"/>
            <ac:spMk id="6" creationId="{FD755FD3-FE3B-2EF6-13A1-9A54BBCFAF36}"/>
          </ac:spMkLst>
        </pc:spChg>
        <pc:spChg chg="add mod">
          <ac:chgData name="松浦英宗" userId="9b03fd3a-662f-49ff-9af1-1b93cf7aab22" providerId="ADAL" clId="{17F9BF9B-B212-4748-90C9-9CDA935F8B4C}" dt="2025-05-23T13:39:12.752" v="2496" actId="20577"/>
          <ac:spMkLst>
            <pc:docMk/>
            <pc:sldMk cId="1169995872" sldId="259"/>
            <ac:spMk id="7" creationId="{569D4DF2-3477-5A82-65F9-C6046C6C4999}"/>
          </ac:spMkLst>
        </pc:spChg>
        <pc:grpChg chg="add mod">
          <ac:chgData name="松浦英宗" userId="9b03fd3a-662f-49ff-9af1-1b93cf7aab22" providerId="ADAL" clId="{17F9BF9B-B212-4748-90C9-9CDA935F8B4C}" dt="2025-05-23T13:24:12.831" v="2210" actId="14100"/>
          <ac:grpSpMkLst>
            <pc:docMk/>
            <pc:sldMk cId="1169995872" sldId="259"/>
            <ac:grpSpMk id="8" creationId="{7E63B5C7-9096-B38B-4C77-CC08EA8078A2}"/>
          </ac:grpSpMkLst>
        </pc:grpChg>
      </pc:sldChg>
      <pc:sldChg chg="addSp delSp modSp mod">
        <pc:chgData name="松浦英宗" userId="9b03fd3a-662f-49ff-9af1-1b93cf7aab22" providerId="ADAL" clId="{17F9BF9B-B212-4748-90C9-9CDA935F8B4C}" dt="2025-05-24T05:09:03.134" v="6356" actId="20577"/>
        <pc:sldMkLst>
          <pc:docMk/>
          <pc:sldMk cId="1277525917" sldId="260"/>
        </pc:sldMkLst>
        <pc:spChg chg="add mod">
          <ac:chgData name="松浦英宗" userId="9b03fd3a-662f-49ff-9af1-1b93cf7aab22" providerId="ADAL" clId="{17F9BF9B-B212-4748-90C9-9CDA935F8B4C}" dt="2025-05-24T05:09:03.134" v="6356" actId="20577"/>
          <ac:spMkLst>
            <pc:docMk/>
            <pc:sldMk cId="1277525917" sldId="260"/>
            <ac:spMk id="4" creationId="{88EC6826-751C-21EC-B334-E65DE01B4EC1}"/>
          </ac:spMkLst>
        </pc:spChg>
        <pc:spChg chg="add mod">
          <ac:chgData name="松浦英宗" userId="9b03fd3a-662f-49ff-9af1-1b93cf7aab22" providerId="ADAL" clId="{17F9BF9B-B212-4748-90C9-9CDA935F8B4C}" dt="2025-05-23T13:24:29.507" v="2213" actId="404"/>
          <ac:spMkLst>
            <pc:docMk/>
            <pc:sldMk cId="1277525917" sldId="260"/>
            <ac:spMk id="9" creationId="{4F419C64-7D65-F788-EDA5-E32FC8565756}"/>
          </ac:spMkLst>
        </pc:spChg>
        <pc:spChg chg="mod">
          <ac:chgData name="松浦英宗" userId="9b03fd3a-662f-49ff-9af1-1b93cf7aab22" providerId="ADAL" clId="{17F9BF9B-B212-4748-90C9-9CDA935F8B4C}" dt="2025-05-23T13:32:13.358" v="2237"/>
          <ac:spMkLst>
            <pc:docMk/>
            <pc:sldMk cId="1277525917" sldId="260"/>
            <ac:spMk id="11" creationId="{8A17E136-B86E-B58A-903C-23731FA78EFD}"/>
          </ac:spMkLst>
        </pc:spChg>
        <pc:spChg chg="mod">
          <ac:chgData name="松浦英宗" userId="9b03fd3a-662f-49ff-9af1-1b93cf7aab22" providerId="ADAL" clId="{17F9BF9B-B212-4748-90C9-9CDA935F8B4C}" dt="2025-05-23T13:32:13.358" v="2237"/>
          <ac:spMkLst>
            <pc:docMk/>
            <pc:sldMk cId="1277525917" sldId="260"/>
            <ac:spMk id="12" creationId="{8664DB9C-419B-7894-CD25-BC1F53551CFC}"/>
          </ac:spMkLst>
        </pc:spChg>
        <pc:grpChg chg="add mod">
          <ac:chgData name="松浦英宗" userId="9b03fd3a-662f-49ff-9af1-1b93cf7aab22" providerId="ADAL" clId="{17F9BF9B-B212-4748-90C9-9CDA935F8B4C}" dt="2025-05-23T13:32:13.358" v="2237"/>
          <ac:grpSpMkLst>
            <pc:docMk/>
            <pc:sldMk cId="1277525917" sldId="260"/>
            <ac:grpSpMk id="10" creationId="{DAD57677-A427-41AA-DB04-54C358E43948}"/>
          </ac:grpSpMkLst>
        </pc:grpChg>
      </pc:sldChg>
      <pc:sldChg chg="addSp delSp modSp mod">
        <pc:chgData name="松浦英宗" userId="9b03fd3a-662f-49ff-9af1-1b93cf7aab22" providerId="ADAL" clId="{17F9BF9B-B212-4748-90C9-9CDA935F8B4C}" dt="2025-05-24T02:23:24.821" v="6267" actId="20577"/>
        <pc:sldMkLst>
          <pc:docMk/>
          <pc:sldMk cId="2733265923" sldId="261"/>
        </pc:sldMkLst>
        <pc:spChg chg="add mod">
          <ac:chgData name="松浦英宗" userId="9b03fd3a-662f-49ff-9af1-1b93cf7aab22" providerId="ADAL" clId="{17F9BF9B-B212-4748-90C9-9CDA935F8B4C}" dt="2025-05-23T13:48:41.087" v="2575" actId="403"/>
          <ac:spMkLst>
            <pc:docMk/>
            <pc:sldMk cId="2733265923" sldId="261"/>
            <ac:spMk id="6" creationId="{78D2212D-13B5-A2D2-E23F-8FD07312A935}"/>
          </ac:spMkLst>
        </pc:spChg>
        <pc:spChg chg="add mod">
          <ac:chgData name="松浦英宗" userId="9b03fd3a-662f-49ff-9af1-1b93cf7aab22" providerId="ADAL" clId="{17F9BF9B-B212-4748-90C9-9CDA935F8B4C}" dt="2025-05-23T13:32:51.795" v="2288"/>
          <ac:spMkLst>
            <pc:docMk/>
            <pc:sldMk cId="2733265923" sldId="261"/>
            <ac:spMk id="7" creationId="{6D92CE41-E7AE-D102-692F-B77D7CB03E8A}"/>
          </ac:spMkLst>
        </pc:spChg>
        <pc:spChg chg="mod topLvl">
          <ac:chgData name="松浦英宗" userId="9b03fd3a-662f-49ff-9af1-1b93cf7aab22" providerId="ADAL" clId="{17F9BF9B-B212-4748-90C9-9CDA935F8B4C}" dt="2025-05-24T02:23:24.821" v="6267" actId="20577"/>
          <ac:spMkLst>
            <pc:docMk/>
            <pc:sldMk cId="2733265923" sldId="261"/>
            <ac:spMk id="9" creationId="{457877FF-E327-6609-352B-88AAD13ACFEA}"/>
          </ac:spMkLst>
        </pc:spChg>
      </pc:sldChg>
      <pc:sldChg chg="addSp delSp modSp add mod">
        <pc:chgData name="松浦英宗" userId="9b03fd3a-662f-49ff-9af1-1b93cf7aab22" providerId="ADAL" clId="{17F9BF9B-B212-4748-90C9-9CDA935F8B4C}" dt="2025-05-28T12:01:03.715" v="6376" actId="2711"/>
        <pc:sldMkLst>
          <pc:docMk/>
          <pc:sldMk cId="1038860335" sldId="262"/>
        </pc:sldMkLst>
        <pc:spChg chg="mod ord topLvl">
          <ac:chgData name="松浦英宗" userId="9b03fd3a-662f-49ff-9af1-1b93cf7aab22" providerId="ADAL" clId="{17F9BF9B-B212-4748-90C9-9CDA935F8B4C}" dt="2025-05-24T01:29:58.996" v="5035" actId="948"/>
          <ac:spMkLst>
            <pc:docMk/>
            <pc:sldMk cId="1038860335" sldId="262"/>
            <ac:spMk id="4" creationId="{0D537C29-49D5-4E6B-2544-B6BD3245F567}"/>
          </ac:spMkLst>
        </pc:spChg>
        <pc:spChg chg="mod">
          <ac:chgData name="松浦英宗" userId="9b03fd3a-662f-49ff-9af1-1b93cf7aab22" providerId="ADAL" clId="{17F9BF9B-B212-4748-90C9-9CDA935F8B4C}" dt="2025-05-23T13:32:58.823" v="2297"/>
          <ac:spMkLst>
            <pc:docMk/>
            <pc:sldMk cId="1038860335" sldId="262"/>
            <ac:spMk id="7" creationId="{56D3D6E1-A82F-6013-4925-581E3C263C54}"/>
          </ac:spMkLst>
        </pc:spChg>
        <pc:spChg chg="add mod">
          <ac:chgData name="松浦英宗" userId="9b03fd3a-662f-49ff-9af1-1b93cf7aab22" providerId="ADAL" clId="{17F9BF9B-B212-4748-90C9-9CDA935F8B4C}" dt="2025-05-23T14:19:17.069" v="3409" actId="1076"/>
          <ac:spMkLst>
            <pc:docMk/>
            <pc:sldMk cId="1038860335" sldId="262"/>
            <ac:spMk id="9" creationId="{60D369BB-BF92-4504-B61E-0AC648F3C542}"/>
          </ac:spMkLst>
        </pc:spChg>
        <pc:spChg chg="add mod ord topLvl">
          <ac:chgData name="松浦英宗" userId="9b03fd3a-662f-49ff-9af1-1b93cf7aab22" providerId="ADAL" clId="{17F9BF9B-B212-4748-90C9-9CDA935F8B4C}" dt="2025-05-24T01:30:05.188" v="5039" actId="20577"/>
          <ac:spMkLst>
            <pc:docMk/>
            <pc:sldMk cId="1038860335" sldId="262"/>
            <ac:spMk id="12" creationId="{1A204FCD-0D44-DBDD-1083-522084B09664}"/>
          </ac:spMkLst>
        </pc:spChg>
        <pc:spChg chg="add mod topLvl">
          <ac:chgData name="松浦英宗" userId="9b03fd3a-662f-49ff-9af1-1b93cf7aab22" providerId="ADAL" clId="{17F9BF9B-B212-4748-90C9-9CDA935F8B4C}" dt="2025-05-23T14:24:59.858" v="3606" actId="1036"/>
          <ac:spMkLst>
            <pc:docMk/>
            <pc:sldMk cId="1038860335" sldId="262"/>
            <ac:spMk id="13" creationId="{B501F04D-75EE-E2BD-B174-5AE5BD4AD804}"/>
          </ac:spMkLst>
        </pc:spChg>
        <pc:spChg chg="add mod ord topLvl">
          <ac:chgData name="松浦英宗" userId="9b03fd3a-662f-49ff-9af1-1b93cf7aab22" providerId="ADAL" clId="{17F9BF9B-B212-4748-90C9-9CDA935F8B4C}" dt="2025-05-28T12:01:03.715" v="6376" actId="2711"/>
          <ac:spMkLst>
            <pc:docMk/>
            <pc:sldMk cId="1038860335" sldId="262"/>
            <ac:spMk id="14" creationId="{7F6A6D5C-CB98-BDBF-EEC5-A4CEC454AD01}"/>
          </ac:spMkLst>
        </pc:spChg>
        <pc:spChg chg="add mod ord topLvl">
          <ac:chgData name="松浦英宗" userId="9b03fd3a-662f-49ff-9af1-1b93cf7aab22" providerId="ADAL" clId="{17F9BF9B-B212-4748-90C9-9CDA935F8B4C}" dt="2025-05-24T01:29:58.996" v="5035" actId="948"/>
          <ac:spMkLst>
            <pc:docMk/>
            <pc:sldMk cId="1038860335" sldId="262"/>
            <ac:spMk id="15" creationId="{4FF73E93-7BC2-EA56-2430-64F3FBC119B9}"/>
          </ac:spMkLst>
        </pc:spChg>
        <pc:spChg chg="add mod ord topLvl">
          <ac:chgData name="松浦英宗" userId="9b03fd3a-662f-49ff-9af1-1b93cf7aab22" providerId="ADAL" clId="{17F9BF9B-B212-4748-90C9-9CDA935F8B4C}" dt="2025-05-24T01:29:58.996" v="5035" actId="948"/>
          <ac:spMkLst>
            <pc:docMk/>
            <pc:sldMk cId="1038860335" sldId="262"/>
            <ac:spMk id="16" creationId="{2F3186EC-7C78-9999-02DE-E78619441D2A}"/>
          </ac:spMkLst>
        </pc:spChg>
        <pc:spChg chg="add mod ord topLvl">
          <ac:chgData name="松浦英宗" userId="9b03fd3a-662f-49ff-9af1-1b93cf7aab22" providerId="ADAL" clId="{17F9BF9B-B212-4748-90C9-9CDA935F8B4C}" dt="2025-05-24T01:29:58.996" v="5035" actId="948"/>
          <ac:spMkLst>
            <pc:docMk/>
            <pc:sldMk cId="1038860335" sldId="262"/>
            <ac:spMk id="17" creationId="{A5D170B5-E482-275A-9AF2-2D66901DF16F}"/>
          </ac:spMkLst>
        </pc:spChg>
        <pc:spChg chg="add mod topLvl">
          <ac:chgData name="松浦英宗" userId="9b03fd3a-662f-49ff-9af1-1b93cf7aab22" providerId="ADAL" clId="{17F9BF9B-B212-4748-90C9-9CDA935F8B4C}" dt="2025-05-23T14:24:34.434" v="3595" actId="1036"/>
          <ac:spMkLst>
            <pc:docMk/>
            <pc:sldMk cId="1038860335" sldId="262"/>
            <ac:spMk id="18" creationId="{BB189235-BC55-1925-513F-B58408970F2F}"/>
          </ac:spMkLst>
        </pc:spChg>
        <pc:spChg chg="add mod topLvl">
          <ac:chgData name="松浦英宗" userId="9b03fd3a-662f-49ff-9af1-1b93cf7aab22" providerId="ADAL" clId="{17F9BF9B-B212-4748-90C9-9CDA935F8B4C}" dt="2025-05-28T12:01:03.715" v="6376" actId="2711"/>
          <ac:spMkLst>
            <pc:docMk/>
            <pc:sldMk cId="1038860335" sldId="262"/>
            <ac:spMk id="19" creationId="{FE6B5B1C-9656-56F6-EFFC-8547FDD7572C}"/>
          </ac:spMkLst>
        </pc:spChg>
        <pc:spChg chg="add mod ord topLvl">
          <ac:chgData name="松浦英宗" userId="9b03fd3a-662f-49ff-9af1-1b93cf7aab22" providerId="ADAL" clId="{17F9BF9B-B212-4748-90C9-9CDA935F8B4C}" dt="2025-05-23T14:10:31.702" v="3055" actId="164"/>
          <ac:spMkLst>
            <pc:docMk/>
            <pc:sldMk cId="1038860335" sldId="262"/>
            <ac:spMk id="20" creationId="{DECCC20D-9CA4-31A4-BB55-1FB61E651F51}"/>
          </ac:spMkLst>
        </pc:spChg>
        <pc:spChg chg="add mod topLvl">
          <ac:chgData name="松浦英宗" userId="9b03fd3a-662f-49ff-9af1-1b93cf7aab22" providerId="ADAL" clId="{17F9BF9B-B212-4748-90C9-9CDA935F8B4C}" dt="2025-05-24T01:29:58.996" v="5035" actId="948"/>
          <ac:spMkLst>
            <pc:docMk/>
            <pc:sldMk cId="1038860335" sldId="262"/>
            <ac:spMk id="21" creationId="{3C200EA7-10EA-28D0-79CF-1F4B8C230B78}"/>
          </ac:spMkLst>
        </pc:spChg>
        <pc:spChg chg="mod topLvl">
          <ac:chgData name="松浦英宗" userId="9b03fd3a-662f-49ff-9af1-1b93cf7aab22" providerId="ADAL" clId="{17F9BF9B-B212-4748-90C9-9CDA935F8B4C}" dt="2025-05-23T14:17:00.665" v="3383" actId="207"/>
          <ac:spMkLst>
            <pc:docMk/>
            <pc:sldMk cId="1038860335" sldId="262"/>
            <ac:spMk id="36" creationId="{F2465421-A586-A274-26DA-755C8AB5A3A3}"/>
          </ac:spMkLst>
        </pc:spChg>
        <pc:spChg chg="mod">
          <ac:chgData name="松浦英宗" userId="9b03fd3a-662f-49ff-9af1-1b93cf7aab22" providerId="ADAL" clId="{17F9BF9B-B212-4748-90C9-9CDA935F8B4C}" dt="2025-05-24T01:29:58.996" v="5035" actId="948"/>
          <ac:spMkLst>
            <pc:docMk/>
            <pc:sldMk cId="1038860335" sldId="262"/>
            <ac:spMk id="37" creationId="{370A1EDE-A08E-660D-D9ED-5FB1C32D91F3}"/>
          </ac:spMkLst>
        </pc:spChg>
        <pc:spChg chg="mod topLvl">
          <ac:chgData name="松浦英宗" userId="9b03fd3a-662f-49ff-9af1-1b93cf7aab22" providerId="ADAL" clId="{17F9BF9B-B212-4748-90C9-9CDA935F8B4C}" dt="2025-05-28T12:01:03.715" v="6376" actId="2711"/>
          <ac:spMkLst>
            <pc:docMk/>
            <pc:sldMk cId="1038860335" sldId="262"/>
            <ac:spMk id="38" creationId="{C94BA72E-EA09-D96E-83E6-262F316D168D}"/>
          </ac:spMkLst>
        </pc:spChg>
        <pc:spChg chg="mod">
          <ac:chgData name="松浦英宗" userId="9b03fd3a-662f-49ff-9af1-1b93cf7aab22" providerId="ADAL" clId="{17F9BF9B-B212-4748-90C9-9CDA935F8B4C}" dt="2025-05-23T14:10:33.814" v="3056" actId="571"/>
          <ac:spMkLst>
            <pc:docMk/>
            <pc:sldMk cId="1038860335" sldId="262"/>
            <ac:spMk id="39" creationId="{72E74584-7656-2EAF-85F1-1D0C45FD89B2}"/>
          </ac:spMkLst>
        </pc:spChg>
        <pc:spChg chg="mod topLvl">
          <ac:chgData name="松浦英宗" userId="9b03fd3a-662f-49ff-9af1-1b93cf7aab22" providerId="ADAL" clId="{17F9BF9B-B212-4748-90C9-9CDA935F8B4C}" dt="2025-05-28T12:01:03.715" v="6376" actId="2711"/>
          <ac:spMkLst>
            <pc:docMk/>
            <pc:sldMk cId="1038860335" sldId="262"/>
            <ac:spMk id="40" creationId="{7DA08917-2BD6-F86C-273F-F23C5358395E}"/>
          </ac:spMkLst>
        </pc:spChg>
        <pc:spChg chg="mod topLvl">
          <ac:chgData name="松浦英宗" userId="9b03fd3a-662f-49ff-9af1-1b93cf7aab22" providerId="ADAL" clId="{17F9BF9B-B212-4748-90C9-9CDA935F8B4C}" dt="2025-05-24T01:29:58.996" v="5035" actId="948"/>
          <ac:spMkLst>
            <pc:docMk/>
            <pc:sldMk cId="1038860335" sldId="262"/>
            <ac:spMk id="41" creationId="{3A546BD8-33A2-F0D8-CBF2-68B06380678B}"/>
          </ac:spMkLst>
        </pc:spChg>
        <pc:spChg chg="mod topLvl">
          <ac:chgData name="松浦英宗" userId="9b03fd3a-662f-49ff-9af1-1b93cf7aab22" providerId="ADAL" clId="{17F9BF9B-B212-4748-90C9-9CDA935F8B4C}" dt="2025-05-23T14:24:34.434" v="3595" actId="1036"/>
          <ac:spMkLst>
            <pc:docMk/>
            <pc:sldMk cId="1038860335" sldId="262"/>
            <ac:spMk id="42" creationId="{0A42ACB8-7F29-AEFF-2594-F82E11D74E9B}"/>
          </ac:spMkLst>
        </pc:spChg>
        <pc:spChg chg="mod topLvl">
          <ac:chgData name="松浦英宗" userId="9b03fd3a-662f-49ff-9af1-1b93cf7aab22" providerId="ADAL" clId="{17F9BF9B-B212-4748-90C9-9CDA935F8B4C}" dt="2025-05-23T14:21:43.791" v="3515" actId="14861"/>
          <ac:spMkLst>
            <pc:docMk/>
            <pc:sldMk cId="1038860335" sldId="262"/>
            <ac:spMk id="43" creationId="{3992502B-1DB8-03DD-272B-AC4BBEBF3E59}"/>
          </ac:spMkLst>
        </pc:spChg>
        <pc:spChg chg="mod topLvl">
          <ac:chgData name="松浦英宗" userId="9b03fd3a-662f-49ff-9af1-1b93cf7aab22" providerId="ADAL" clId="{17F9BF9B-B212-4748-90C9-9CDA935F8B4C}" dt="2025-05-23T14:24:34.434" v="3595" actId="1036"/>
          <ac:spMkLst>
            <pc:docMk/>
            <pc:sldMk cId="1038860335" sldId="262"/>
            <ac:spMk id="44" creationId="{EB6BC6C0-D7EE-B639-9907-61D6E3F05D9C}"/>
          </ac:spMkLst>
        </pc:spChg>
        <pc:spChg chg="mod">
          <ac:chgData name="松浦英宗" userId="9b03fd3a-662f-49ff-9af1-1b93cf7aab22" providerId="ADAL" clId="{17F9BF9B-B212-4748-90C9-9CDA935F8B4C}" dt="2025-05-28T12:01:03.715" v="6376" actId="2711"/>
          <ac:spMkLst>
            <pc:docMk/>
            <pc:sldMk cId="1038860335" sldId="262"/>
            <ac:spMk id="45" creationId="{3F1DDECA-75BE-C237-212B-8D6D82CB2AC2}"/>
          </ac:spMkLst>
        </pc:spChg>
        <pc:spChg chg="add mod topLvl">
          <ac:chgData name="松浦英宗" userId="9b03fd3a-662f-49ff-9af1-1b93cf7aab22" providerId="ADAL" clId="{17F9BF9B-B212-4748-90C9-9CDA935F8B4C}" dt="2025-05-28T12:01:03.715" v="6376" actId="2711"/>
          <ac:spMkLst>
            <pc:docMk/>
            <pc:sldMk cId="1038860335" sldId="262"/>
            <ac:spMk id="47" creationId="{1DE1C81A-1018-942A-31BA-4661512A4CDC}"/>
          </ac:spMkLst>
        </pc:spChg>
        <pc:spChg chg="add mod">
          <ac:chgData name="松浦英宗" userId="9b03fd3a-662f-49ff-9af1-1b93cf7aab22" providerId="ADAL" clId="{17F9BF9B-B212-4748-90C9-9CDA935F8B4C}" dt="2025-05-23T14:24:02.653" v="3573" actId="164"/>
          <ac:spMkLst>
            <pc:docMk/>
            <pc:sldMk cId="1038860335" sldId="262"/>
            <ac:spMk id="50" creationId="{9E43BCEC-947E-1B1A-DAD6-B65B1D46CC3E}"/>
          </ac:spMkLst>
        </pc:spChg>
        <pc:spChg chg="add mod">
          <ac:chgData name="松浦英宗" userId="9b03fd3a-662f-49ff-9af1-1b93cf7aab22" providerId="ADAL" clId="{17F9BF9B-B212-4748-90C9-9CDA935F8B4C}" dt="2025-05-23T14:24:02.653" v="3573" actId="164"/>
          <ac:spMkLst>
            <pc:docMk/>
            <pc:sldMk cId="1038860335" sldId="262"/>
            <ac:spMk id="51" creationId="{EDE91B96-43CE-1E71-CC4C-1560B092FDA4}"/>
          </ac:spMkLst>
        </pc:spChg>
        <pc:spChg chg="add mod">
          <ac:chgData name="松浦英宗" userId="9b03fd3a-662f-49ff-9af1-1b93cf7aab22" providerId="ADAL" clId="{17F9BF9B-B212-4748-90C9-9CDA935F8B4C}" dt="2025-05-24T01:29:58.996" v="5035" actId="948"/>
          <ac:spMkLst>
            <pc:docMk/>
            <pc:sldMk cId="1038860335" sldId="262"/>
            <ac:spMk id="54" creationId="{C60D2C03-7A3C-2DEB-C4EB-ED719779C87E}"/>
          </ac:spMkLst>
        </pc:spChg>
        <pc:spChg chg="mod">
          <ac:chgData name="松浦英宗" userId="9b03fd3a-662f-49ff-9af1-1b93cf7aab22" providerId="ADAL" clId="{17F9BF9B-B212-4748-90C9-9CDA935F8B4C}" dt="2025-05-28T12:01:03.715" v="6376" actId="2711"/>
          <ac:spMkLst>
            <pc:docMk/>
            <pc:sldMk cId="1038860335" sldId="262"/>
            <ac:spMk id="57" creationId="{5891E37D-A1CE-0D9D-B4B5-5EBF89113486}"/>
          </ac:spMkLst>
        </pc:spChg>
        <pc:spChg chg="mod">
          <ac:chgData name="松浦英宗" userId="9b03fd3a-662f-49ff-9af1-1b93cf7aab22" providerId="ADAL" clId="{17F9BF9B-B212-4748-90C9-9CDA935F8B4C}" dt="2025-05-23T14:24:04.497" v="3574" actId="571"/>
          <ac:spMkLst>
            <pc:docMk/>
            <pc:sldMk cId="1038860335" sldId="262"/>
            <ac:spMk id="58" creationId="{D6008DD8-AD72-237A-D1F8-302F8C01A635}"/>
          </ac:spMkLst>
        </pc:spChg>
        <pc:spChg chg="mod">
          <ac:chgData name="松浦英宗" userId="9b03fd3a-662f-49ff-9af1-1b93cf7aab22" providerId="ADAL" clId="{17F9BF9B-B212-4748-90C9-9CDA935F8B4C}" dt="2025-05-28T12:01:03.715" v="6376" actId="2711"/>
          <ac:spMkLst>
            <pc:docMk/>
            <pc:sldMk cId="1038860335" sldId="262"/>
            <ac:spMk id="59" creationId="{BAA17C8E-2A85-090C-77CE-448B870240B3}"/>
          </ac:spMkLst>
        </pc:spChg>
        <pc:spChg chg="add mod">
          <ac:chgData name="松浦英宗" userId="9b03fd3a-662f-49ff-9af1-1b93cf7aab22" providerId="ADAL" clId="{17F9BF9B-B212-4748-90C9-9CDA935F8B4C}" dt="2025-05-28T12:01:03.715" v="6376" actId="2711"/>
          <ac:spMkLst>
            <pc:docMk/>
            <pc:sldMk cId="1038860335" sldId="262"/>
            <ac:spMk id="71" creationId="{113BE046-D76E-8BA0-AA35-20AA2B447B84}"/>
          </ac:spMkLst>
        </pc:spChg>
        <pc:spChg chg="add mod">
          <ac:chgData name="松浦英宗" userId="9b03fd3a-662f-49ff-9af1-1b93cf7aab22" providerId="ADAL" clId="{17F9BF9B-B212-4748-90C9-9CDA935F8B4C}" dt="2025-05-24T01:58:41.204" v="5958" actId="404"/>
          <ac:spMkLst>
            <pc:docMk/>
            <pc:sldMk cId="1038860335" sldId="262"/>
            <ac:spMk id="72" creationId="{CA68F332-FB00-AAFA-CB84-CC21811C6FBD}"/>
          </ac:spMkLst>
        </pc:spChg>
        <pc:spChg chg="add mod">
          <ac:chgData name="松浦英宗" userId="9b03fd3a-662f-49ff-9af1-1b93cf7aab22" providerId="ADAL" clId="{17F9BF9B-B212-4748-90C9-9CDA935F8B4C}" dt="2025-05-24T01:58:41.204" v="5958" actId="404"/>
          <ac:spMkLst>
            <pc:docMk/>
            <pc:sldMk cId="1038860335" sldId="262"/>
            <ac:spMk id="73" creationId="{F09C2992-3F5E-0606-EF5E-601611BA8ACE}"/>
          </ac:spMkLst>
        </pc:spChg>
        <pc:spChg chg="add mod">
          <ac:chgData name="松浦英宗" userId="9b03fd3a-662f-49ff-9af1-1b93cf7aab22" providerId="ADAL" clId="{17F9BF9B-B212-4748-90C9-9CDA935F8B4C}" dt="2025-05-24T01:58:46.727" v="5959" actId="571"/>
          <ac:spMkLst>
            <pc:docMk/>
            <pc:sldMk cId="1038860335" sldId="262"/>
            <ac:spMk id="74" creationId="{D5600565-C9C4-C4A6-914D-B891224FA94B}"/>
          </ac:spMkLst>
        </pc:spChg>
        <pc:spChg chg="add mod">
          <ac:chgData name="松浦英宗" userId="9b03fd3a-662f-49ff-9af1-1b93cf7aab22" providerId="ADAL" clId="{17F9BF9B-B212-4748-90C9-9CDA935F8B4C}" dt="2025-05-28T12:01:03.715" v="6376" actId="2711"/>
          <ac:spMkLst>
            <pc:docMk/>
            <pc:sldMk cId="1038860335" sldId="262"/>
            <ac:spMk id="75" creationId="{2F94DAC0-E22D-28E3-25EB-AC7C6DD93906}"/>
          </ac:spMkLst>
        </pc:spChg>
        <pc:spChg chg="add mod">
          <ac:chgData name="松浦英宗" userId="9b03fd3a-662f-49ff-9af1-1b93cf7aab22" providerId="ADAL" clId="{17F9BF9B-B212-4748-90C9-9CDA935F8B4C}" dt="2025-05-24T01:58:46.727" v="5959" actId="571"/>
          <ac:spMkLst>
            <pc:docMk/>
            <pc:sldMk cId="1038860335" sldId="262"/>
            <ac:spMk id="76" creationId="{CFC2894E-22EA-CD97-39A2-26A15E0DCB4E}"/>
          </ac:spMkLst>
        </pc:spChg>
        <pc:grpChg chg="add mod ord">
          <ac:chgData name="松浦英宗" userId="9b03fd3a-662f-49ff-9af1-1b93cf7aab22" providerId="ADAL" clId="{17F9BF9B-B212-4748-90C9-9CDA935F8B4C}" dt="2025-05-23T14:12:18.690" v="3089" actId="166"/>
          <ac:grpSpMkLst>
            <pc:docMk/>
            <pc:sldMk cId="1038860335" sldId="262"/>
            <ac:grpSpMk id="11" creationId="{AEF73824-2F28-39BB-58A4-E5691A8648BD}"/>
          </ac:grpSpMkLst>
        </pc:grpChg>
        <pc:grpChg chg="add mod">
          <ac:chgData name="松浦英宗" userId="9b03fd3a-662f-49ff-9af1-1b93cf7aab22" providerId="ADAL" clId="{17F9BF9B-B212-4748-90C9-9CDA935F8B4C}" dt="2025-05-23T14:24:02.653" v="3573" actId="164"/>
          <ac:grpSpMkLst>
            <pc:docMk/>
            <pc:sldMk cId="1038860335" sldId="262"/>
            <ac:grpSpMk id="55" creationId="{3489C740-1438-D354-3FDD-238F7F2C4673}"/>
          </ac:grpSpMkLst>
        </pc:grpChg>
        <pc:grpChg chg="add mod">
          <ac:chgData name="松浦英宗" userId="9b03fd3a-662f-49ff-9af1-1b93cf7aab22" providerId="ADAL" clId="{17F9BF9B-B212-4748-90C9-9CDA935F8B4C}" dt="2025-05-23T14:24:17.872" v="3580" actId="1038"/>
          <ac:grpSpMkLst>
            <pc:docMk/>
            <pc:sldMk cId="1038860335" sldId="262"/>
            <ac:grpSpMk id="56" creationId="{A3218191-C846-4502-8A2C-52B725E78FFB}"/>
          </ac:grpSpMkLst>
        </pc:grpChg>
      </pc:sldChg>
      <pc:sldChg chg="del">
        <pc:chgData name="松浦英宗" userId="9b03fd3a-662f-49ff-9af1-1b93cf7aab22" providerId="ADAL" clId="{17F9BF9B-B212-4748-90C9-9CDA935F8B4C}" dt="2025-05-23T13:32:41.670" v="2275" actId="47"/>
        <pc:sldMkLst>
          <pc:docMk/>
          <pc:sldMk cId="3280008525" sldId="262"/>
        </pc:sldMkLst>
      </pc:sldChg>
      <pc:sldChg chg="del">
        <pc:chgData name="松浦英宗" userId="9b03fd3a-662f-49ff-9af1-1b93cf7aab22" providerId="ADAL" clId="{17F9BF9B-B212-4748-90C9-9CDA935F8B4C}" dt="2025-05-23T13:32:41.670" v="2275" actId="47"/>
        <pc:sldMkLst>
          <pc:docMk/>
          <pc:sldMk cId="1025766176" sldId="263"/>
        </pc:sldMkLst>
      </pc:sldChg>
      <pc:sldChg chg="addSp delSp modSp add mod">
        <pc:chgData name="松浦英宗" userId="9b03fd3a-662f-49ff-9af1-1b93cf7aab22" providerId="ADAL" clId="{17F9BF9B-B212-4748-90C9-9CDA935F8B4C}" dt="2025-05-24T02:27:33.933" v="6280" actId="27918"/>
        <pc:sldMkLst>
          <pc:docMk/>
          <pc:sldMk cId="3797715648" sldId="263"/>
        </pc:sldMkLst>
        <pc:spChg chg="add mod topLvl">
          <ac:chgData name="松浦英宗" userId="9b03fd3a-662f-49ff-9af1-1b93cf7aab22" providerId="ADAL" clId="{17F9BF9B-B212-4748-90C9-9CDA935F8B4C}" dt="2025-05-23T14:55:29.132" v="3984" actId="122"/>
          <ac:spMkLst>
            <pc:docMk/>
            <pc:sldMk cId="3797715648" sldId="263"/>
            <ac:spMk id="3" creationId="{D17FF1A4-7D26-E845-7039-F97BCBFA609B}"/>
          </ac:spMkLst>
        </pc:spChg>
        <pc:spChg chg="mod">
          <ac:chgData name="松浦英宗" userId="9b03fd3a-662f-49ff-9af1-1b93cf7aab22" providerId="ADAL" clId="{17F9BF9B-B212-4748-90C9-9CDA935F8B4C}" dt="2025-05-23T14:58:42.946" v="4133" actId="1036"/>
          <ac:spMkLst>
            <pc:docMk/>
            <pc:sldMk cId="3797715648" sldId="263"/>
            <ac:spMk id="6" creationId="{E6AF8E50-F12C-2291-B849-037025228A57}"/>
          </ac:spMkLst>
        </pc:spChg>
        <pc:spChg chg="mod">
          <ac:chgData name="松浦英宗" userId="9b03fd3a-662f-49ff-9af1-1b93cf7aab22" providerId="ADAL" clId="{17F9BF9B-B212-4748-90C9-9CDA935F8B4C}" dt="2025-05-23T13:33:07.179" v="2306"/>
          <ac:spMkLst>
            <pc:docMk/>
            <pc:sldMk cId="3797715648" sldId="263"/>
            <ac:spMk id="7" creationId="{E6098F62-5B01-8817-0EBD-CB0DF9AAE5BF}"/>
          </ac:spMkLst>
        </pc:spChg>
        <pc:spChg chg="mod topLvl">
          <ac:chgData name="松浦英宗" userId="9b03fd3a-662f-49ff-9af1-1b93cf7aab22" providerId="ADAL" clId="{17F9BF9B-B212-4748-90C9-9CDA935F8B4C}" dt="2025-05-24T01:29:48.017" v="5034" actId="948"/>
          <ac:spMkLst>
            <pc:docMk/>
            <pc:sldMk cId="3797715648" sldId="263"/>
            <ac:spMk id="12" creationId="{25B6230F-DD93-97DB-F815-F8D1BD2B6E61}"/>
          </ac:spMkLst>
        </pc:spChg>
        <pc:spChg chg="mod topLvl">
          <ac:chgData name="松浦英宗" userId="9b03fd3a-662f-49ff-9af1-1b93cf7aab22" providerId="ADAL" clId="{17F9BF9B-B212-4748-90C9-9CDA935F8B4C}" dt="2025-05-24T01:29:48.017" v="5034" actId="948"/>
          <ac:spMkLst>
            <pc:docMk/>
            <pc:sldMk cId="3797715648" sldId="263"/>
            <ac:spMk id="15" creationId="{ECB9CCEE-9180-1BE1-D45C-64B87A4AD4F2}"/>
          </ac:spMkLst>
        </pc:spChg>
        <pc:spChg chg="mod topLvl">
          <ac:chgData name="松浦英宗" userId="9b03fd3a-662f-49ff-9af1-1b93cf7aab22" providerId="ADAL" clId="{17F9BF9B-B212-4748-90C9-9CDA935F8B4C}" dt="2025-05-24T01:29:48.017" v="5034" actId="948"/>
          <ac:spMkLst>
            <pc:docMk/>
            <pc:sldMk cId="3797715648" sldId="263"/>
            <ac:spMk id="24" creationId="{D2D930BB-CAF2-264B-B9DB-84AD7C6A601F}"/>
          </ac:spMkLst>
        </pc:spChg>
        <pc:spChg chg="add del mod topLvl">
          <ac:chgData name="松浦英宗" userId="9b03fd3a-662f-49ff-9af1-1b93cf7aab22" providerId="ADAL" clId="{17F9BF9B-B212-4748-90C9-9CDA935F8B4C}" dt="2025-05-24T01:29:48.017" v="5034" actId="948"/>
          <ac:spMkLst>
            <pc:docMk/>
            <pc:sldMk cId="3797715648" sldId="263"/>
            <ac:spMk id="31" creationId="{7536400A-7DB2-48CD-9847-B09565B1D467}"/>
          </ac:spMkLst>
        </pc:spChg>
        <pc:spChg chg="mod topLvl">
          <ac:chgData name="松浦英宗" userId="9b03fd3a-662f-49ff-9af1-1b93cf7aab22" providerId="ADAL" clId="{17F9BF9B-B212-4748-90C9-9CDA935F8B4C}" dt="2025-05-24T01:29:48.017" v="5034" actId="948"/>
          <ac:spMkLst>
            <pc:docMk/>
            <pc:sldMk cId="3797715648" sldId="263"/>
            <ac:spMk id="35" creationId="{4057CCF3-AB64-4F7F-E5E6-FEC37D1E72BB}"/>
          </ac:spMkLst>
        </pc:spChg>
        <pc:spChg chg="add del mod topLvl">
          <ac:chgData name="松浦英宗" userId="9b03fd3a-662f-49ff-9af1-1b93cf7aab22" providerId="ADAL" clId="{17F9BF9B-B212-4748-90C9-9CDA935F8B4C}" dt="2025-05-24T01:16:31.764" v="4721" actId="478"/>
          <ac:spMkLst>
            <pc:docMk/>
            <pc:sldMk cId="3797715648" sldId="263"/>
            <ac:spMk id="40" creationId="{6C89E5FE-8EAC-8406-08A4-D374CE163D0A}"/>
          </ac:spMkLst>
        </pc:spChg>
        <pc:spChg chg="mod">
          <ac:chgData name="松浦英宗" userId="9b03fd3a-662f-49ff-9af1-1b93cf7aab22" providerId="ADAL" clId="{17F9BF9B-B212-4748-90C9-9CDA935F8B4C}" dt="2025-05-24T01:29:48.017" v="5034" actId="948"/>
          <ac:spMkLst>
            <pc:docMk/>
            <pc:sldMk cId="3797715648" sldId="263"/>
            <ac:spMk id="41" creationId="{AD3960E9-74EB-A010-BF3D-696089497EC1}"/>
          </ac:spMkLst>
        </pc:spChg>
        <pc:spChg chg="mod">
          <ac:chgData name="松浦英宗" userId="9b03fd3a-662f-49ff-9af1-1b93cf7aab22" providerId="ADAL" clId="{17F9BF9B-B212-4748-90C9-9CDA935F8B4C}" dt="2025-05-23T14:56:41.074" v="4003" actId="165"/>
          <ac:spMkLst>
            <pc:docMk/>
            <pc:sldMk cId="3797715648" sldId="263"/>
            <ac:spMk id="43" creationId="{228208D0-1567-585D-E5B0-14F1583FE935}"/>
          </ac:spMkLst>
        </pc:spChg>
        <pc:spChg chg="mod">
          <ac:chgData name="松浦英宗" userId="9b03fd3a-662f-49ff-9af1-1b93cf7aab22" providerId="ADAL" clId="{17F9BF9B-B212-4748-90C9-9CDA935F8B4C}" dt="2025-05-24T01:29:48.017" v="5034" actId="948"/>
          <ac:spMkLst>
            <pc:docMk/>
            <pc:sldMk cId="3797715648" sldId="263"/>
            <ac:spMk id="45" creationId="{39EADC38-BF04-B9AD-482F-5266B7FA7487}"/>
          </ac:spMkLst>
        </pc:spChg>
        <pc:spChg chg="mod">
          <ac:chgData name="松浦英宗" userId="9b03fd3a-662f-49ff-9af1-1b93cf7aab22" providerId="ADAL" clId="{17F9BF9B-B212-4748-90C9-9CDA935F8B4C}" dt="2025-05-24T01:29:48.017" v="5034" actId="948"/>
          <ac:spMkLst>
            <pc:docMk/>
            <pc:sldMk cId="3797715648" sldId="263"/>
            <ac:spMk id="47" creationId="{366128EF-F7C3-01F6-05CC-10D5A3A181CE}"/>
          </ac:spMkLst>
        </pc:spChg>
        <pc:spChg chg="add mod">
          <ac:chgData name="松浦英宗" userId="9b03fd3a-662f-49ff-9af1-1b93cf7aab22" providerId="ADAL" clId="{17F9BF9B-B212-4748-90C9-9CDA935F8B4C}" dt="2025-05-24T01:29:48.017" v="5034" actId="948"/>
          <ac:spMkLst>
            <pc:docMk/>
            <pc:sldMk cId="3797715648" sldId="263"/>
            <ac:spMk id="50" creationId="{F38FF64A-5EF1-CC1C-35D4-C91BBB7D4631}"/>
          </ac:spMkLst>
        </pc:spChg>
        <pc:spChg chg="add mod">
          <ac:chgData name="松浦英宗" userId="9b03fd3a-662f-49ff-9af1-1b93cf7aab22" providerId="ADAL" clId="{17F9BF9B-B212-4748-90C9-9CDA935F8B4C}" dt="2025-05-24T01:29:48.017" v="5034" actId="948"/>
          <ac:spMkLst>
            <pc:docMk/>
            <pc:sldMk cId="3797715648" sldId="263"/>
            <ac:spMk id="51" creationId="{A3B0B16C-112F-42CD-1431-9EAF089B96CB}"/>
          </ac:spMkLst>
        </pc:spChg>
        <pc:grpChg chg="add mod">
          <ac:chgData name="松浦英宗" userId="9b03fd3a-662f-49ff-9af1-1b93cf7aab22" providerId="ADAL" clId="{17F9BF9B-B212-4748-90C9-9CDA935F8B4C}" dt="2025-05-23T14:55:07.106" v="3979" actId="164"/>
          <ac:grpSpMkLst>
            <pc:docMk/>
            <pc:sldMk cId="3797715648" sldId="263"/>
            <ac:grpSpMk id="26" creationId="{A1581CB1-4BC8-1181-7CA1-C40A006B390D}"/>
          </ac:grpSpMkLst>
        </pc:grpChg>
        <pc:grpChg chg="add mod">
          <ac:chgData name="松浦英宗" userId="9b03fd3a-662f-49ff-9af1-1b93cf7aab22" providerId="ADAL" clId="{17F9BF9B-B212-4748-90C9-9CDA935F8B4C}" dt="2025-05-24T01:16:21.263" v="4714" actId="1036"/>
          <ac:grpSpMkLst>
            <pc:docMk/>
            <pc:sldMk cId="3797715648" sldId="263"/>
            <ac:grpSpMk id="27" creationId="{7265C20C-404B-2B6D-6976-7E658F11AE0E}"/>
          </ac:grpSpMkLst>
        </pc:grpChg>
        <pc:grpChg chg="add mod">
          <ac:chgData name="松浦英宗" userId="9b03fd3a-662f-49ff-9af1-1b93cf7aab22" providerId="ADAL" clId="{17F9BF9B-B212-4748-90C9-9CDA935F8B4C}" dt="2025-05-23T14:55:07.106" v="3979" actId="164"/>
          <ac:grpSpMkLst>
            <pc:docMk/>
            <pc:sldMk cId="3797715648" sldId="263"/>
            <ac:grpSpMk id="29" creationId="{D6AFF5FC-5E4C-F44E-F1CE-624A7EDBCFE6}"/>
          </ac:grpSpMkLst>
        </pc:grpChg>
        <pc:grpChg chg="add mod">
          <ac:chgData name="松浦英宗" userId="9b03fd3a-662f-49ff-9af1-1b93cf7aab22" providerId="ADAL" clId="{17F9BF9B-B212-4748-90C9-9CDA935F8B4C}" dt="2025-05-23T14:55:07.106" v="3979" actId="164"/>
          <ac:grpSpMkLst>
            <pc:docMk/>
            <pc:sldMk cId="3797715648" sldId="263"/>
            <ac:grpSpMk id="30" creationId="{23E4A233-2E30-EF00-AED0-2635427164EC}"/>
          </ac:grpSpMkLst>
        </pc:grpChg>
        <pc:grpChg chg="mod">
          <ac:chgData name="松浦英宗" userId="9b03fd3a-662f-49ff-9af1-1b93cf7aab22" providerId="ADAL" clId="{17F9BF9B-B212-4748-90C9-9CDA935F8B4C}" dt="2025-05-24T01:16:21.263" v="4714" actId="1036"/>
          <ac:grpSpMkLst>
            <pc:docMk/>
            <pc:sldMk cId="3797715648" sldId="263"/>
            <ac:grpSpMk id="36" creationId="{6A6EE524-1259-7B6E-C8D1-0B9EEFDFB4BC}"/>
          </ac:grpSpMkLst>
        </pc:grpChg>
        <pc:graphicFrameChg chg="add mod topLvl">
          <ac:chgData name="松浦英宗" userId="9b03fd3a-662f-49ff-9af1-1b93cf7aab22" providerId="ADAL" clId="{17F9BF9B-B212-4748-90C9-9CDA935F8B4C}" dt="2025-05-23T14:55:05.688" v="3978" actId="164"/>
          <ac:graphicFrameMkLst>
            <pc:docMk/>
            <pc:sldMk cId="3797715648" sldId="263"/>
            <ac:graphicFrameMk id="9" creationId="{770A1532-EDDF-C521-1D1E-8ACEC62957D7}"/>
          </ac:graphicFrameMkLst>
        </pc:graphicFrameChg>
        <pc:graphicFrameChg chg="mod topLvl">
          <ac:chgData name="松浦英宗" userId="9b03fd3a-662f-49ff-9af1-1b93cf7aab22" providerId="ADAL" clId="{17F9BF9B-B212-4748-90C9-9CDA935F8B4C}" dt="2025-05-23T14:55:05.688" v="3978" actId="164"/>
          <ac:graphicFrameMkLst>
            <pc:docMk/>
            <pc:sldMk cId="3797715648" sldId="263"/>
            <ac:graphicFrameMk id="13" creationId="{B191AABA-D616-5185-7264-2CCD131A6A35}"/>
          </ac:graphicFrameMkLst>
        </pc:graphicFrameChg>
        <pc:graphicFrameChg chg="mod topLvl">
          <ac:chgData name="松浦英宗" userId="9b03fd3a-662f-49ff-9af1-1b93cf7aab22" providerId="ADAL" clId="{17F9BF9B-B212-4748-90C9-9CDA935F8B4C}" dt="2025-05-23T14:55:05.688" v="3978" actId="164"/>
          <ac:graphicFrameMkLst>
            <pc:docMk/>
            <pc:sldMk cId="3797715648" sldId="263"/>
            <ac:graphicFrameMk id="16" creationId="{464FF0DA-A24A-C95E-F3F7-3BB081D3FBA0}"/>
          </ac:graphicFrameMkLst>
        </pc:graphicFrameChg>
        <pc:graphicFrameChg chg="mod topLvl">
          <ac:chgData name="松浦英宗" userId="9b03fd3a-662f-49ff-9af1-1b93cf7aab22" providerId="ADAL" clId="{17F9BF9B-B212-4748-90C9-9CDA935F8B4C}" dt="2025-05-23T14:55:05.688" v="3978" actId="164"/>
          <ac:graphicFrameMkLst>
            <pc:docMk/>
            <pc:sldMk cId="3797715648" sldId="263"/>
            <ac:graphicFrameMk id="25" creationId="{E1CF2CD0-F65E-23D6-A995-5DD8433BE3F9}"/>
          </ac:graphicFrameMkLst>
        </pc:graphicFrameChg>
        <pc:graphicFrameChg chg="mod">
          <ac:chgData name="松浦英宗" userId="9b03fd3a-662f-49ff-9af1-1b93cf7aab22" providerId="ADAL" clId="{17F9BF9B-B212-4748-90C9-9CDA935F8B4C}" dt="2025-05-24T02:25:09.209" v="6268"/>
          <ac:graphicFrameMkLst>
            <pc:docMk/>
            <pc:sldMk cId="3797715648" sldId="263"/>
            <ac:graphicFrameMk id="42" creationId="{228EE705-BFD4-6D78-BFC3-A2614C3AA8A2}"/>
          </ac:graphicFrameMkLst>
        </pc:graphicFrameChg>
        <pc:graphicFrameChg chg="mod">
          <ac:chgData name="松浦英宗" userId="9b03fd3a-662f-49ff-9af1-1b93cf7aab22" providerId="ADAL" clId="{17F9BF9B-B212-4748-90C9-9CDA935F8B4C}" dt="2025-05-23T14:55:11.953" v="3980" actId="571"/>
          <ac:graphicFrameMkLst>
            <pc:docMk/>
            <pc:sldMk cId="3797715648" sldId="263"/>
            <ac:graphicFrameMk id="44" creationId="{67097A5F-2469-220C-51EF-19515B486BE2}"/>
          </ac:graphicFrameMkLst>
        </pc:graphicFrameChg>
        <pc:graphicFrameChg chg="mod">
          <ac:chgData name="松浦英宗" userId="9b03fd3a-662f-49ff-9af1-1b93cf7aab22" providerId="ADAL" clId="{17F9BF9B-B212-4748-90C9-9CDA935F8B4C}" dt="2025-05-23T14:55:11.953" v="3980" actId="571"/>
          <ac:graphicFrameMkLst>
            <pc:docMk/>
            <pc:sldMk cId="3797715648" sldId="263"/>
            <ac:graphicFrameMk id="46" creationId="{2D445010-E00D-C2F8-F8E2-97245CE7F66F}"/>
          </ac:graphicFrameMkLst>
        </pc:graphicFrameChg>
        <pc:graphicFrameChg chg="mod">
          <ac:chgData name="松浦英宗" userId="9b03fd3a-662f-49ff-9af1-1b93cf7aab22" providerId="ADAL" clId="{17F9BF9B-B212-4748-90C9-9CDA935F8B4C}" dt="2025-05-23T14:55:11.953" v="3980" actId="571"/>
          <ac:graphicFrameMkLst>
            <pc:docMk/>
            <pc:sldMk cId="3797715648" sldId="263"/>
            <ac:graphicFrameMk id="48" creationId="{A260ECBF-DB7C-7DAF-7BF8-AC38A5C182BB}"/>
          </ac:graphicFrameMkLst>
        </pc:graphicFrameChg>
      </pc:sldChg>
      <pc:sldChg chg="del">
        <pc:chgData name="松浦英宗" userId="9b03fd3a-662f-49ff-9af1-1b93cf7aab22" providerId="ADAL" clId="{17F9BF9B-B212-4748-90C9-9CDA935F8B4C}" dt="2025-05-23T13:32:41.670" v="2275" actId="47"/>
        <pc:sldMkLst>
          <pc:docMk/>
          <pc:sldMk cId="816030905" sldId="264"/>
        </pc:sldMkLst>
      </pc:sldChg>
      <pc:sldChg chg="addSp delSp modSp add mod">
        <pc:chgData name="松浦英宗" userId="9b03fd3a-662f-49ff-9af1-1b93cf7aab22" providerId="ADAL" clId="{17F9BF9B-B212-4748-90C9-9CDA935F8B4C}" dt="2025-05-24T05:31:07.937" v="6375" actId="27918"/>
        <pc:sldMkLst>
          <pc:docMk/>
          <pc:sldMk cId="3482351853" sldId="264"/>
        </pc:sldMkLst>
        <pc:spChg chg="add mod topLvl">
          <ac:chgData name="松浦英宗" userId="9b03fd3a-662f-49ff-9af1-1b93cf7aab22" providerId="ADAL" clId="{17F9BF9B-B212-4748-90C9-9CDA935F8B4C}" dt="2025-05-24T01:19:18.398" v="4879" actId="165"/>
          <ac:spMkLst>
            <pc:docMk/>
            <pc:sldMk cId="3482351853" sldId="264"/>
            <ac:spMk id="3" creationId="{ECC9B3A8-C8DE-0A5F-9AC5-607428A6E48B}"/>
          </ac:spMkLst>
        </pc:spChg>
        <pc:spChg chg="mod">
          <ac:chgData name="松浦英宗" userId="9b03fd3a-662f-49ff-9af1-1b93cf7aab22" providerId="ADAL" clId="{17F9BF9B-B212-4748-90C9-9CDA935F8B4C}" dt="2025-05-24T05:09:10.057" v="6371" actId="20577"/>
          <ac:spMkLst>
            <pc:docMk/>
            <pc:sldMk cId="3482351853" sldId="264"/>
            <ac:spMk id="7" creationId="{F76CA287-26DC-2442-5028-E128A8C494D3}"/>
          </ac:spMkLst>
        </pc:spChg>
        <pc:spChg chg="add mod topLvl">
          <ac:chgData name="松浦英宗" userId="9b03fd3a-662f-49ff-9af1-1b93cf7aab22" providerId="ADAL" clId="{17F9BF9B-B212-4748-90C9-9CDA935F8B4C}" dt="2025-05-24T01:19:18.398" v="4879" actId="165"/>
          <ac:spMkLst>
            <pc:docMk/>
            <pc:sldMk cId="3482351853" sldId="264"/>
            <ac:spMk id="10" creationId="{DC64EBFE-EA4C-B66A-B91F-AF7CF051F8C0}"/>
          </ac:spMkLst>
        </pc:spChg>
        <pc:spChg chg="add mod topLvl">
          <ac:chgData name="松浦英宗" userId="9b03fd3a-662f-49ff-9af1-1b93cf7aab22" providerId="ADAL" clId="{17F9BF9B-B212-4748-90C9-9CDA935F8B4C}" dt="2025-05-24T01:19:31.936" v="4912" actId="1035"/>
          <ac:spMkLst>
            <pc:docMk/>
            <pc:sldMk cId="3482351853" sldId="264"/>
            <ac:spMk id="13" creationId="{53A48E52-ED20-1E44-8827-00AE8C10E435}"/>
          </ac:spMkLst>
        </pc:spChg>
        <pc:spChg chg="mod topLvl">
          <ac:chgData name="松浦英宗" userId="9b03fd3a-662f-49ff-9af1-1b93cf7aab22" providerId="ADAL" clId="{17F9BF9B-B212-4748-90C9-9CDA935F8B4C}" dt="2025-05-24T01:19:18.398" v="4879" actId="165"/>
          <ac:spMkLst>
            <pc:docMk/>
            <pc:sldMk cId="3482351853" sldId="264"/>
            <ac:spMk id="22" creationId="{6DDD31AD-D516-8E2F-E405-7A8922044674}"/>
          </ac:spMkLst>
        </pc:spChg>
        <pc:spChg chg="mod topLvl">
          <ac:chgData name="松浦英宗" userId="9b03fd3a-662f-49ff-9af1-1b93cf7aab22" providerId="ADAL" clId="{17F9BF9B-B212-4748-90C9-9CDA935F8B4C}" dt="2025-05-24T01:19:18.398" v="4879" actId="165"/>
          <ac:spMkLst>
            <pc:docMk/>
            <pc:sldMk cId="3482351853" sldId="264"/>
            <ac:spMk id="24" creationId="{27804CE7-17C8-C31F-2008-659976A792DA}"/>
          </ac:spMkLst>
        </pc:spChg>
        <pc:spChg chg="mod topLvl">
          <ac:chgData name="松浦英宗" userId="9b03fd3a-662f-49ff-9af1-1b93cf7aab22" providerId="ADAL" clId="{17F9BF9B-B212-4748-90C9-9CDA935F8B4C}" dt="2025-05-24T01:19:28.512" v="4902" actId="1035"/>
          <ac:spMkLst>
            <pc:docMk/>
            <pc:sldMk cId="3482351853" sldId="264"/>
            <ac:spMk id="26" creationId="{17CF4B28-6004-5F46-A38E-C6284B60B1F6}"/>
          </ac:spMkLst>
        </pc:spChg>
        <pc:spChg chg="add mod">
          <ac:chgData name="松浦英宗" userId="9b03fd3a-662f-49ff-9af1-1b93cf7aab22" providerId="ADAL" clId="{17F9BF9B-B212-4748-90C9-9CDA935F8B4C}" dt="2025-05-24T01:27:19.132" v="5025" actId="2792"/>
          <ac:spMkLst>
            <pc:docMk/>
            <pc:sldMk cId="3482351853" sldId="264"/>
            <ac:spMk id="29" creationId="{19C7F643-E4E2-3815-D1BB-710EB84CE0AA}"/>
          </ac:spMkLst>
        </pc:spChg>
        <pc:spChg chg="add mod">
          <ac:chgData name="松浦英宗" userId="9b03fd3a-662f-49ff-9af1-1b93cf7aab22" providerId="ADAL" clId="{17F9BF9B-B212-4748-90C9-9CDA935F8B4C}" dt="2025-05-24T01:27:19.132" v="5025" actId="2792"/>
          <ac:spMkLst>
            <pc:docMk/>
            <pc:sldMk cId="3482351853" sldId="264"/>
            <ac:spMk id="30" creationId="{073CE3C0-3C8C-B58D-7A36-0D698C3EDA8A}"/>
          </ac:spMkLst>
        </pc:spChg>
        <pc:spChg chg="add mod">
          <ac:chgData name="松浦英宗" userId="9b03fd3a-662f-49ff-9af1-1b93cf7aab22" providerId="ADAL" clId="{17F9BF9B-B212-4748-90C9-9CDA935F8B4C}" dt="2025-05-24T01:25:11.822" v="4976" actId="20577"/>
          <ac:spMkLst>
            <pc:docMk/>
            <pc:sldMk cId="3482351853" sldId="264"/>
            <ac:spMk id="31" creationId="{1C5D9961-3B4A-331F-31D7-C11EC08DB09B}"/>
          </ac:spMkLst>
        </pc:spChg>
        <pc:spChg chg="add mod">
          <ac:chgData name="松浦英宗" userId="9b03fd3a-662f-49ff-9af1-1b93cf7aab22" providerId="ADAL" clId="{17F9BF9B-B212-4748-90C9-9CDA935F8B4C}" dt="2025-05-24T01:25:13.664" v="4977"/>
          <ac:spMkLst>
            <pc:docMk/>
            <pc:sldMk cId="3482351853" sldId="264"/>
            <ac:spMk id="32" creationId="{1FBD6C43-9139-37C9-C453-DF857DE337A6}"/>
          </ac:spMkLst>
        </pc:spChg>
        <pc:graphicFrameChg chg="mod topLvl">
          <ac:chgData name="松浦英宗" userId="9b03fd3a-662f-49ff-9af1-1b93cf7aab22" providerId="ADAL" clId="{17F9BF9B-B212-4748-90C9-9CDA935F8B4C}" dt="2025-05-24T01:19:22.359" v="4880" actId="14100"/>
          <ac:graphicFrameMkLst>
            <pc:docMk/>
            <pc:sldMk cId="3482351853" sldId="264"/>
            <ac:graphicFrameMk id="9" creationId="{EA43D372-3C65-595B-9E85-67D536EAE0C5}"/>
          </ac:graphicFrameMkLst>
        </pc:graphicFrameChg>
        <pc:graphicFrameChg chg="mod topLvl">
          <ac:chgData name="松浦英宗" userId="9b03fd3a-662f-49ff-9af1-1b93cf7aab22" providerId="ADAL" clId="{17F9BF9B-B212-4748-90C9-9CDA935F8B4C}" dt="2025-05-24T01:19:22.359" v="4880" actId="14100"/>
          <ac:graphicFrameMkLst>
            <pc:docMk/>
            <pc:sldMk cId="3482351853" sldId="264"/>
            <ac:graphicFrameMk id="23" creationId="{4205EEFC-ABDF-7CDC-B431-7C7D3ED6DFE1}"/>
          </ac:graphicFrameMkLst>
        </pc:graphicFrameChg>
        <pc:cxnChg chg="add mod">
          <ac:chgData name="松浦英宗" userId="9b03fd3a-662f-49ff-9af1-1b93cf7aab22" providerId="ADAL" clId="{17F9BF9B-B212-4748-90C9-9CDA935F8B4C}" dt="2025-05-24T01:19:31.936" v="4912" actId="1035"/>
          <ac:cxnSpMkLst>
            <pc:docMk/>
            <pc:sldMk cId="3482351853" sldId="264"/>
            <ac:cxnSpMk id="11" creationId="{F9381CE0-FD69-5DAC-9312-006D1694714C}"/>
          </ac:cxnSpMkLst>
        </pc:cxnChg>
        <pc:cxnChg chg="mod">
          <ac:chgData name="松浦英宗" userId="9b03fd3a-662f-49ff-9af1-1b93cf7aab22" providerId="ADAL" clId="{17F9BF9B-B212-4748-90C9-9CDA935F8B4C}" dt="2025-05-24T01:19:28.512" v="4902" actId="1035"/>
          <ac:cxnSpMkLst>
            <pc:docMk/>
            <pc:sldMk cId="3482351853" sldId="264"/>
            <ac:cxnSpMk id="25" creationId="{21247F30-74F7-C18D-F5A1-9A12BDDA6F20}"/>
          </ac:cxnSpMkLst>
        </pc:cxnChg>
      </pc:sldChg>
      <pc:sldChg chg="del">
        <pc:chgData name="松浦英宗" userId="9b03fd3a-662f-49ff-9af1-1b93cf7aab22" providerId="ADAL" clId="{17F9BF9B-B212-4748-90C9-9CDA935F8B4C}" dt="2025-05-23T13:32:41.670" v="2275" actId="47"/>
        <pc:sldMkLst>
          <pc:docMk/>
          <pc:sldMk cId="582647792" sldId="265"/>
        </pc:sldMkLst>
      </pc:sldChg>
      <pc:sldChg chg="addSp delSp modSp add mod">
        <pc:chgData name="松浦英宗" userId="9b03fd3a-662f-49ff-9af1-1b93cf7aab22" providerId="ADAL" clId="{17F9BF9B-B212-4748-90C9-9CDA935F8B4C}" dt="2025-05-28T12:01:19.180" v="6377" actId="2711"/>
        <pc:sldMkLst>
          <pc:docMk/>
          <pc:sldMk cId="4196782157" sldId="265"/>
        </pc:sldMkLst>
        <pc:spChg chg="mod">
          <ac:chgData name="松浦英宗" userId="9b03fd3a-662f-49ff-9af1-1b93cf7aab22" providerId="ADAL" clId="{17F9BF9B-B212-4748-90C9-9CDA935F8B4C}" dt="2025-05-28T12:01:19.180" v="6377" actId="2711"/>
          <ac:spMkLst>
            <pc:docMk/>
            <pc:sldMk cId="4196782157" sldId="265"/>
            <ac:spMk id="2" creationId="{E142DE24-0F6B-0BEB-7A8F-035C997197A7}"/>
          </ac:spMkLst>
        </pc:spChg>
        <pc:spChg chg="add mod topLvl">
          <ac:chgData name="松浦英宗" userId="9b03fd3a-662f-49ff-9af1-1b93cf7aab22" providerId="ADAL" clId="{17F9BF9B-B212-4748-90C9-9CDA935F8B4C}" dt="2025-05-24T01:57:51.780" v="5886" actId="164"/>
          <ac:spMkLst>
            <pc:docMk/>
            <pc:sldMk cId="4196782157" sldId="265"/>
            <ac:spMk id="3" creationId="{4E01BC34-898B-0A15-E2D2-28095021C36E}"/>
          </ac:spMkLst>
        </pc:spChg>
        <pc:spChg chg="add mod topLvl">
          <ac:chgData name="松浦英宗" userId="9b03fd3a-662f-49ff-9af1-1b93cf7aab22" providerId="ADAL" clId="{17F9BF9B-B212-4748-90C9-9CDA935F8B4C}" dt="2025-05-28T12:01:19.180" v="6377" actId="2711"/>
          <ac:spMkLst>
            <pc:docMk/>
            <pc:sldMk cId="4196782157" sldId="265"/>
            <ac:spMk id="4" creationId="{9574C609-528A-6E05-5D47-BABD51740D13}"/>
          </ac:spMkLst>
        </pc:spChg>
        <pc:spChg chg="mod">
          <ac:chgData name="松浦英宗" userId="9b03fd3a-662f-49ff-9af1-1b93cf7aab22" providerId="ADAL" clId="{17F9BF9B-B212-4748-90C9-9CDA935F8B4C}" dt="2025-05-23T13:33:26.855" v="2324"/>
          <ac:spMkLst>
            <pc:docMk/>
            <pc:sldMk cId="4196782157" sldId="265"/>
            <ac:spMk id="7" creationId="{89841464-8011-A5AF-9243-17F7579093A0}"/>
          </ac:spMkLst>
        </pc:spChg>
        <pc:spChg chg="add mod topLvl">
          <ac:chgData name="松浦英宗" userId="9b03fd3a-662f-49ff-9af1-1b93cf7aab22" providerId="ADAL" clId="{17F9BF9B-B212-4748-90C9-9CDA935F8B4C}" dt="2025-05-24T02:29:38.450" v="6320" actId="20577"/>
          <ac:spMkLst>
            <pc:docMk/>
            <pc:sldMk cId="4196782157" sldId="265"/>
            <ac:spMk id="8" creationId="{0B5DFCE7-D9BB-03F9-A5A9-2953A6F6B199}"/>
          </ac:spMkLst>
        </pc:spChg>
        <pc:spChg chg="mod topLvl">
          <ac:chgData name="松浦英宗" userId="9b03fd3a-662f-49ff-9af1-1b93cf7aab22" providerId="ADAL" clId="{17F9BF9B-B212-4748-90C9-9CDA935F8B4C}" dt="2025-05-24T01:38:40.267" v="5160" actId="404"/>
          <ac:spMkLst>
            <pc:docMk/>
            <pc:sldMk cId="4196782157" sldId="265"/>
            <ac:spMk id="11" creationId="{143A4A2C-6051-B65A-EA31-5C3BD949B85B}"/>
          </ac:spMkLst>
        </pc:spChg>
        <pc:spChg chg="mod topLvl">
          <ac:chgData name="松浦英宗" userId="9b03fd3a-662f-49ff-9af1-1b93cf7aab22" providerId="ADAL" clId="{17F9BF9B-B212-4748-90C9-9CDA935F8B4C}" dt="2025-05-24T01:57:51.780" v="5886" actId="164"/>
          <ac:spMkLst>
            <pc:docMk/>
            <pc:sldMk cId="4196782157" sldId="265"/>
            <ac:spMk id="12" creationId="{581DC42C-200A-42C0-FBFF-DAD96C0DB641}"/>
          </ac:spMkLst>
        </pc:spChg>
        <pc:spChg chg="mod">
          <ac:chgData name="松浦英宗" userId="9b03fd3a-662f-49ff-9af1-1b93cf7aab22" providerId="ADAL" clId="{17F9BF9B-B212-4748-90C9-9CDA935F8B4C}" dt="2025-05-24T01:57:51.780" v="5886" actId="164"/>
          <ac:spMkLst>
            <pc:docMk/>
            <pc:sldMk cId="4196782157" sldId="265"/>
            <ac:spMk id="13" creationId="{73D1BA17-8EA1-929E-6ABC-4CA2A873A3DE}"/>
          </ac:spMkLst>
        </pc:spChg>
        <pc:spChg chg="mod topLvl">
          <ac:chgData name="松浦英宗" userId="9b03fd3a-662f-49ff-9af1-1b93cf7aab22" providerId="ADAL" clId="{17F9BF9B-B212-4748-90C9-9CDA935F8B4C}" dt="2025-05-28T12:01:19.180" v="6377" actId="2711"/>
          <ac:spMkLst>
            <pc:docMk/>
            <pc:sldMk cId="4196782157" sldId="265"/>
            <ac:spMk id="15" creationId="{F2C15421-1A48-74AF-8392-FBCABA62B3B8}"/>
          </ac:spMkLst>
        </pc:spChg>
        <pc:spChg chg="mod topLvl">
          <ac:chgData name="松浦英宗" userId="9b03fd3a-662f-49ff-9af1-1b93cf7aab22" providerId="ADAL" clId="{17F9BF9B-B212-4748-90C9-9CDA935F8B4C}" dt="2025-05-24T01:57:51.780" v="5886" actId="164"/>
          <ac:spMkLst>
            <pc:docMk/>
            <pc:sldMk cId="4196782157" sldId="265"/>
            <ac:spMk id="16" creationId="{5E08F93D-E442-C3ED-2A37-97DF335361AD}"/>
          </ac:spMkLst>
        </pc:spChg>
        <pc:spChg chg="mod">
          <ac:chgData name="松浦英宗" userId="9b03fd3a-662f-49ff-9af1-1b93cf7aab22" providerId="ADAL" clId="{17F9BF9B-B212-4748-90C9-9CDA935F8B4C}" dt="2025-05-28T12:01:19.180" v="6377" actId="2711"/>
          <ac:spMkLst>
            <pc:docMk/>
            <pc:sldMk cId="4196782157" sldId="265"/>
            <ac:spMk id="17" creationId="{34DA3088-08D6-FFD7-CA88-EEDE7E63F546}"/>
          </ac:spMkLst>
        </pc:spChg>
        <pc:spChg chg="mod topLvl">
          <ac:chgData name="松浦英宗" userId="9b03fd3a-662f-49ff-9af1-1b93cf7aab22" providerId="ADAL" clId="{17F9BF9B-B212-4748-90C9-9CDA935F8B4C}" dt="2025-05-28T12:01:19.180" v="6377" actId="2711"/>
          <ac:spMkLst>
            <pc:docMk/>
            <pc:sldMk cId="4196782157" sldId="265"/>
            <ac:spMk id="19" creationId="{386CD900-4B38-2AC4-2405-9601E8668F0C}"/>
          </ac:spMkLst>
        </pc:spChg>
        <pc:spChg chg="mod topLvl">
          <ac:chgData name="松浦英宗" userId="9b03fd3a-662f-49ff-9af1-1b93cf7aab22" providerId="ADAL" clId="{17F9BF9B-B212-4748-90C9-9CDA935F8B4C}" dt="2025-05-24T01:57:51.780" v="5886" actId="164"/>
          <ac:spMkLst>
            <pc:docMk/>
            <pc:sldMk cId="4196782157" sldId="265"/>
            <ac:spMk id="20" creationId="{B1C753AA-28CE-A8F9-2F3E-162A62410261}"/>
          </ac:spMkLst>
        </pc:spChg>
        <pc:spChg chg="mod topLvl">
          <ac:chgData name="松浦英宗" userId="9b03fd3a-662f-49ff-9af1-1b93cf7aab22" providerId="ADAL" clId="{17F9BF9B-B212-4748-90C9-9CDA935F8B4C}" dt="2025-05-24T01:57:51.780" v="5886" actId="164"/>
          <ac:spMkLst>
            <pc:docMk/>
            <pc:sldMk cId="4196782157" sldId="265"/>
            <ac:spMk id="21" creationId="{461C31D7-86BF-4378-C147-562389C12F71}"/>
          </ac:spMkLst>
        </pc:spChg>
        <pc:spChg chg="add mod">
          <ac:chgData name="松浦英宗" userId="9b03fd3a-662f-49ff-9af1-1b93cf7aab22" providerId="ADAL" clId="{17F9BF9B-B212-4748-90C9-9CDA935F8B4C}" dt="2025-05-28T12:01:19.180" v="6377" actId="2711"/>
          <ac:spMkLst>
            <pc:docMk/>
            <pc:sldMk cId="4196782157" sldId="265"/>
            <ac:spMk id="22" creationId="{8C5928E7-98DC-47A8-91CD-D37185DE815F}"/>
          </ac:spMkLst>
        </pc:spChg>
        <pc:spChg chg="add mod">
          <ac:chgData name="松浦英宗" userId="9b03fd3a-662f-49ff-9af1-1b93cf7aab22" providerId="ADAL" clId="{17F9BF9B-B212-4748-90C9-9CDA935F8B4C}" dt="2025-05-24T01:42:38.173" v="5337" actId="164"/>
          <ac:spMkLst>
            <pc:docMk/>
            <pc:sldMk cId="4196782157" sldId="265"/>
            <ac:spMk id="23" creationId="{C052C1CF-169B-C1DB-33F4-AB26284E35FA}"/>
          </ac:spMkLst>
        </pc:spChg>
        <pc:spChg chg="add mod">
          <ac:chgData name="松浦英宗" userId="9b03fd3a-662f-49ff-9af1-1b93cf7aab22" providerId="ADAL" clId="{17F9BF9B-B212-4748-90C9-9CDA935F8B4C}" dt="2025-05-28T12:01:19.180" v="6377" actId="2711"/>
          <ac:spMkLst>
            <pc:docMk/>
            <pc:sldMk cId="4196782157" sldId="265"/>
            <ac:spMk id="24" creationId="{D0230ABD-BDD4-314D-1F82-7632F085F783}"/>
          </ac:spMkLst>
        </pc:spChg>
        <pc:spChg chg="add mod">
          <ac:chgData name="松浦英宗" userId="9b03fd3a-662f-49ff-9af1-1b93cf7aab22" providerId="ADAL" clId="{17F9BF9B-B212-4748-90C9-9CDA935F8B4C}" dt="2025-05-24T01:42:38.173" v="5337" actId="164"/>
          <ac:spMkLst>
            <pc:docMk/>
            <pc:sldMk cId="4196782157" sldId="265"/>
            <ac:spMk id="25" creationId="{3AA14212-1F1E-6E37-7F72-2853F53A5A3E}"/>
          </ac:spMkLst>
        </pc:spChg>
        <pc:spChg chg="add mod">
          <ac:chgData name="松浦英宗" userId="9b03fd3a-662f-49ff-9af1-1b93cf7aab22" providerId="ADAL" clId="{17F9BF9B-B212-4748-90C9-9CDA935F8B4C}" dt="2025-05-24T01:42:34.676" v="5336" actId="164"/>
          <ac:spMkLst>
            <pc:docMk/>
            <pc:sldMk cId="4196782157" sldId="265"/>
            <ac:spMk id="26" creationId="{426D3B11-2D4E-B55C-1878-B35CE1ED5774}"/>
          </ac:spMkLst>
        </pc:spChg>
        <pc:spChg chg="add mod">
          <ac:chgData name="松浦英宗" userId="9b03fd3a-662f-49ff-9af1-1b93cf7aab22" providerId="ADAL" clId="{17F9BF9B-B212-4748-90C9-9CDA935F8B4C}" dt="2025-05-24T01:42:34.676" v="5336" actId="164"/>
          <ac:spMkLst>
            <pc:docMk/>
            <pc:sldMk cId="4196782157" sldId="265"/>
            <ac:spMk id="27" creationId="{BCCAD05C-D399-EE0D-807A-51637BC14276}"/>
          </ac:spMkLst>
        </pc:spChg>
        <pc:spChg chg="add mod">
          <ac:chgData name="松浦英宗" userId="9b03fd3a-662f-49ff-9af1-1b93cf7aab22" providerId="ADAL" clId="{17F9BF9B-B212-4748-90C9-9CDA935F8B4C}" dt="2025-05-24T01:42:34.676" v="5336" actId="164"/>
          <ac:spMkLst>
            <pc:docMk/>
            <pc:sldMk cId="4196782157" sldId="265"/>
            <ac:spMk id="29" creationId="{78DA987A-2E9C-91B2-9CFF-9DD44189B862}"/>
          </ac:spMkLst>
        </pc:spChg>
        <pc:spChg chg="add mod">
          <ac:chgData name="松浦英宗" userId="9b03fd3a-662f-49ff-9af1-1b93cf7aab22" providerId="ADAL" clId="{17F9BF9B-B212-4748-90C9-9CDA935F8B4C}" dt="2025-05-24T01:55:26.862" v="5763" actId="164"/>
          <ac:spMkLst>
            <pc:docMk/>
            <pc:sldMk cId="4196782157" sldId="265"/>
            <ac:spMk id="35" creationId="{86291FAE-8635-96C7-6DE0-F110C6A6375D}"/>
          </ac:spMkLst>
        </pc:spChg>
        <pc:spChg chg="add mod">
          <ac:chgData name="松浦英宗" userId="9b03fd3a-662f-49ff-9af1-1b93cf7aab22" providerId="ADAL" clId="{17F9BF9B-B212-4748-90C9-9CDA935F8B4C}" dt="2025-05-24T01:55:24.082" v="5762" actId="164"/>
          <ac:spMkLst>
            <pc:docMk/>
            <pc:sldMk cId="4196782157" sldId="265"/>
            <ac:spMk id="39" creationId="{F65F86C1-8671-0EE2-AEA1-6FABBCE7D982}"/>
          </ac:spMkLst>
        </pc:spChg>
        <pc:spChg chg="add mod">
          <ac:chgData name="松浦英宗" userId="9b03fd3a-662f-49ff-9af1-1b93cf7aab22" providerId="ADAL" clId="{17F9BF9B-B212-4748-90C9-9CDA935F8B4C}" dt="2025-05-24T01:55:24.082" v="5762" actId="164"/>
          <ac:spMkLst>
            <pc:docMk/>
            <pc:sldMk cId="4196782157" sldId="265"/>
            <ac:spMk id="40" creationId="{352A2431-721F-7C40-5585-895EF6C6D484}"/>
          </ac:spMkLst>
        </pc:spChg>
        <pc:spChg chg="add mod">
          <ac:chgData name="松浦英宗" userId="9b03fd3a-662f-49ff-9af1-1b93cf7aab22" providerId="ADAL" clId="{17F9BF9B-B212-4748-90C9-9CDA935F8B4C}" dt="2025-05-24T01:55:24.082" v="5762" actId="164"/>
          <ac:spMkLst>
            <pc:docMk/>
            <pc:sldMk cId="4196782157" sldId="265"/>
            <ac:spMk id="41" creationId="{CB374EAB-D953-DEC1-C776-DA58AC06DE1F}"/>
          </ac:spMkLst>
        </pc:spChg>
        <pc:spChg chg="add mod">
          <ac:chgData name="松浦英宗" userId="9b03fd3a-662f-49ff-9af1-1b93cf7aab22" providerId="ADAL" clId="{17F9BF9B-B212-4748-90C9-9CDA935F8B4C}" dt="2025-05-28T12:01:19.180" v="6377" actId="2711"/>
          <ac:spMkLst>
            <pc:docMk/>
            <pc:sldMk cId="4196782157" sldId="265"/>
            <ac:spMk id="42" creationId="{2CB5FE7F-756C-68FF-8433-2570E064039D}"/>
          </ac:spMkLst>
        </pc:spChg>
        <pc:spChg chg="add mod">
          <ac:chgData name="松浦英宗" userId="9b03fd3a-662f-49ff-9af1-1b93cf7aab22" providerId="ADAL" clId="{17F9BF9B-B212-4748-90C9-9CDA935F8B4C}" dt="2025-05-24T01:55:24.082" v="5762" actId="164"/>
          <ac:spMkLst>
            <pc:docMk/>
            <pc:sldMk cId="4196782157" sldId="265"/>
            <ac:spMk id="43" creationId="{77DA5C55-D471-FF86-ACF7-372BEB56AEA8}"/>
          </ac:spMkLst>
        </pc:spChg>
        <pc:spChg chg="add mod">
          <ac:chgData name="松浦英宗" userId="9b03fd3a-662f-49ff-9af1-1b93cf7aab22" providerId="ADAL" clId="{17F9BF9B-B212-4748-90C9-9CDA935F8B4C}" dt="2025-05-24T01:55:24.082" v="5762" actId="164"/>
          <ac:spMkLst>
            <pc:docMk/>
            <pc:sldMk cId="4196782157" sldId="265"/>
            <ac:spMk id="44" creationId="{69D942FE-C698-2861-311A-B4CFDA5FB547}"/>
          </ac:spMkLst>
        </pc:spChg>
        <pc:spChg chg="add mod">
          <ac:chgData name="松浦英宗" userId="9b03fd3a-662f-49ff-9af1-1b93cf7aab22" providerId="ADAL" clId="{17F9BF9B-B212-4748-90C9-9CDA935F8B4C}" dt="2025-05-24T01:55:24.082" v="5762" actId="164"/>
          <ac:spMkLst>
            <pc:docMk/>
            <pc:sldMk cId="4196782157" sldId="265"/>
            <ac:spMk id="45" creationId="{34388F76-B1E7-BC28-DC25-822D783AF49F}"/>
          </ac:spMkLst>
        </pc:spChg>
        <pc:spChg chg="add mod">
          <ac:chgData name="松浦英宗" userId="9b03fd3a-662f-49ff-9af1-1b93cf7aab22" providerId="ADAL" clId="{17F9BF9B-B212-4748-90C9-9CDA935F8B4C}" dt="2025-05-24T01:55:24.082" v="5762" actId="164"/>
          <ac:spMkLst>
            <pc:docMk/>
            <pc:sldMk cId="4196782157" sldId="265"/>
            <ac:spMk id="46" creationId="{CFE25870-1EC6-5D50-238C-BFA50130F894}"/>
          </ac:spMkLst>
        </pc:spChg>
        <pc:spChg chg="add mod">
          <ac:chgData name="松浦英宗" userId="9b03fd3a-662f-49ff-9af1-1b93cf7aab22" providerId="ADAL" clId="{17F9BF9B-B212-4748-90C9-9CDA935F8B4C}" dt="2025-05-24T01:55:24.082" v="5762" actId="164"/>
          <ac:spMkLst>
            <pc:docMk/>
            <pc:sldMk cId="4196782157" sldId="265"/>
            <ac:spMk id="47" creationId="{0FD90A58-B631-FF07-CC5F-A5D18BDE1DA0}"/>
          </ac:spMkLst>
        </pc:spChg>
        <pc:spChg chg="add mod">
          <ac:chgData name="松浦英宗" userId="9b03fd3a-662f-49ff-9af1-1b93cf7aab22" providerId="ADAL" clId="{17F9BF9B-B212-4748-90C9-9CDA935F8B4C}" dt="2025-05-24T01:57:40.925" v="5884" actId="164"/>
          <ac:spMkLst>
            <pc:docMk/>
            <pc:sldMk cId="4196782157" sldId="265"/>
            <ac:spMk id="48" creationId="{6BE38D28-2B04-D4D9-C84E-5253FB0551B8}"/>
          </ac:spMkLst>
        </pc:spChg>
        <pc:spChg chg="add mod">
          <ac:chgData name="松浦英宗" userId="9b03fd3a-662f-49ff-9af1-1b93cf7aab22" providerId="ADAL" clId="{17F9BF9B-B212-4748-90C9-9CDA935F8B4C}" dt="2025-05-28T12:01:19.180" v="6377" actId="2711"/>
          <ac:spMkLst>
            <pc:docMk/>
            <pc:sldMk cId="4196782157" sldId="265"/>
            <ac:spMk id="51" creationId="{472ABEB6-84F8-6C2C-98B0-A35DEEBB1254}"/>
          </ac:spMkLst>
        </pc:spChg>
        <pc:spChg chg="add mod">
          <ac:chgData name="松浦英宗" userId="9b03fd3a-662f-49ff-9af1-1b93cf7aab22" providerId="ADAL" clId="{17F9BF9B-B212-4748-90C9-9CDA935F8B4C}" dt="2025-05-24T01:57:40.925" v="5884" actId="164"/>
          <ac:spMkLst>
            <pc:docMk/>
            <pc:sldMk cId="4196782157" sldId="265"/>
            <ac:spMk id="52" creationId="{659EAB33-480F-DD0D-14B5-C61CBD796122}"/>
          </ac:spMkLst>
        </pc:spChg>
        <pc:spChg chg="add mod">
          <ac:chgData name="松浦英宗" userId="9b03fd3a-662f-49ff-9af1-1b93cf7aab22" providerId="ADAL" clId="{17F9BF9B-B212-4748-90C9-9CDA935F8B4C}" dt="2025-05-28T12:01:19.180" v="6377" actId="2711"/>
          <ac:spMkLst>
            <pc:docMk/>
            <pc:sldMk cId="4196782157" sldId="265"/>
            <ac:spMk id="54" creationId="{3AB6A16B-C758-734E-38DC-9F94DC2DFE45}"/>
          </ac:spMkLst>
        </pc:spChg>
        <pc:spChg chg="add mod">
          <ac:chgData name="松浦英宗" userId="9b03fd3a-662f-49ff-9af1-1b93cf7aab22" providerId="ADAL" clId="{17F9BF9B-B212-4748-90C9-9CDA935F8B4C}" dt="2025-05-24T01:57:40.925" v="5884" actId="164"/>
          <ac:spMkLst>
            <pc:docMk/>
            <pc:sldMk cId="4196782157" sldId="265"/>
            <ac:spMk id="55" creationId="{CBB20675-C84D-3449-72C8-E603348614BF}"/>
          </ac:spMkLst>
        </pc:spChg>
        <pc:grpChg chg="add mod">
          <ac:chgData name="松浦英宗" userId="9b03fd3a-662f-49ff-9af1-1b93cf7aab22" providerId="ADAL" clId="{17F9BF9B-B212-4748-90C9-9CDA935F8B4C}" dt="2025-05-24T01:42:53.560" v="5355" actId="164"/>
          <ac:grpSpMkLst>
            <pc:docMk/>
            <pc:sldMk cId="4196782157" sldId="265"/>
            <ac:grpSpMk id="30" creationId="{CD839839-E032-6E97-0808-A7B92FB45B40}"/>
          </ac:grpSpMkLst>
        </pc:grpChg>
        <pc:grpChg chg="add mod">
          <ac:chgData name="松浦英宗" userId="9b03fd3a-662f-49ff-9af1-1b93cf7aab22" providerId="ADAL" clId="{17F9BF9B-B212-4748-90C9-9CDA935F8B4C}" dt="2025-05-24T01:42:53.560" v="5355" actId="164"/>
          <ac:grpSpMkLst>
            <pc:docMk/>
            <pc:sldMk cId="4196782157" sldId="265"/>
            <ac:grpSpMk id="31" creationId="{59359446-64AE-B6A2-17EF-B8226B6C0FE2}"/>
          </ac:grpSpMkLst>
        </pc:grpChg>
        <pc:grpChg chg="add mod">
          <ac:chgData name="松浦英宗" userId="9b03fd3a-662f-49ff-9af1-1b93cf7aab22" providerId="ADAL" clId="{17F9BF9B-B212-4748-90C9-9CDA935F8B4C}" dt="2025-05-24T01:42:58.719" v="5365" actId="164"/>
          <ac:grpSpMkLst>
            <pc:docMk/>
            <pc:sldMk cId="4196782157" sldId="265"/>
            <ac:grpSpMk id="32" creationId="{042BC46F-954A-9F8F-A2FA-EA845C0C5D9F}"/>
          </ac:grpSpMkLst>
        </pc:grpChg>
        <pc:grpChg chg="add mod">
          <ac:chgData name="松浦英宗" userId="9b03fd3a-662f-49ff-9af1-1b93cf7aab22" providerId="ADAL" clId="{17F9BF9B-B212-4748-90C9-9CDA935F8B4C}" dt="2025-05-24T01:57:43.259" v="5885" actId="12788"/>
          <ac:grpSpMkLst>
            <pc:docMk/>
            <pc:sldMk cId="4196782157" sldId="265"/>
            <ac:grpSpMk id="33" creationId="{A9F00DAC-6DFC-9BD0-AF5D-0C2B36A48D11}"/>
          </ac:grpSpMkLst>
        </pc:grpChg>
        <pc:grpChg chg="add mod">
          <ac:chgData name="松浦英宗" userId="9b03fd3a-662f-49ff-9af1-1b93cf7aab22" providerId="ADAL" clId="{17F9BF9B-B212-4748-90C9-9CDA935F8B4C}" dt="2025-05-24T01:55:32.838" v="5768" actId="1038"/>
          <ac:grpSpMkLst>
            <pc:docMk/>
            <pc:sldMk cId="4196782157" sldId="265"/>
            <ac:grpSpMk id="49" creationId="{3739A1DB-F533-0D75-9D1B-002AE8990E02}"/>
          </ac:grpSpMkLst>
        </pc:grpChg>
        <pc:grpChg chg="add mod">
          <ac:chgData name="松浦英宗" userId="9b03fd3a-662f-49ff-9af1-1b93cf7aab22" providerId="ADAL" clId="{17F9BF9B-B212-4748-90C9-9CDA935F8B4C}" dt="2025-05-24T01:55:32.838" v="5768" actId="1038"/>
          <ac:grpSpMkLst>
            <pc:docMk/>
            <pc:sldMk cId="4196782157" sldId="265"/>
            <ac:grpSpMk id="50" creationId="{34E24284-0A6A-FBFD-8743-FDA2D054CBD8}"/>
          </ac:grpSpMkLst>
        </pc:grpChg>
        <pc:grpChg chg="add mod">
          <ac:chgData name="松浦英宗" userId="9b03fd3a-662f-49ff-9af1-1b93cf7aab22" providerId="ADAL" clId="{17F9BF9B-B212-4748-90C9-9CDA935F8B4C}" dt="2025-05-24T01:57:43.259" v="5885" actId="12788"/>
          <ac:grpSpMkLst>
            <pc:docMk/>
            <pc:sldMk cId="4196782157" sldId="265"/>
            <ac:grpSpMk id="56" creationId="{D5A53627-1B80-102A-DC31-7D6C82E313E7}"/>
          </ac:grpSpMkLst>
        </pc:grpChg>
        <pc:grpChg chg="mod">
          <ac:chgData name="松浦英宗" userId="9b03fd3a-662f-49ff-9af1-1b93cf7aab22" providerId="ADAL" clId="{17F9BF9B-B212-4748-90C9-9CDA935F8B4C}" dt="2025-05-24T01:57:55.701" v="5893" actId="1036"/>
          <ac:grpSpMkLst>
            <pc:docMk/>
            <pc:sldMk cId="4196782157" sldId="265"/>
            <ac:grpSpMk id="57" creationId="{C4460172-B19C-6B24-17C2-85E9C75CDBC5}"/>
          </ac:grpSpMkLst>
        </pc:grpChg>
        <pc:graphicFrameChg chg="add mod">
          <ac:chgData name="松浦英宗" userId="9b03fd3a-662f-49ff-9af1-1b93cf7aab22" providerId="ADAL" clId="{17F9BF9B-B212-4748-90C9-9CDA935F8B4C}" dt="2025-05-24T01:55:26.862" v="5763" actId="164"/>
          <ac:graphicFrameMkLst>
            <pc:docMk/>
            <pc:sldMk cId="4196782157" sldId="265"/>
            <ac:graphicFrameMk id="34" creationId="{C59C7628-7E5A-F0B1-2B23-74B30B03D138}"/>
          </ac:graphicFrameMkLst>
        </pc:graphicFrameChg>
        <pc:cxnChg chg="add mod">
          <ac:chgData name="松浦英宗" userId="9b03fd3a-662f-49ff-9af1-1b93cf7aab22" providerId="ADAL" clId="{17F9BF9B-B212-4748-90C9-9CDA935F8B4C}" dt="2025-05-24T01:47:53.904" v="5497" actId="14100"/>
          <ac:cxnSpMkLst>
            <pc:docMk/>
            <pc:sldMk cId="4196782157" sldId="265"/>
            <ac:cxnSpMk id="37" creationId="{8EB66EB1-F094-47D7-7496-A8E0777CB285}"/>
          </ac:cxnSpMkLst>
        </pc:cxnChg>
        <pc:cxnChg chg="add mod">
          <ac:chgData name="松浦英宗" userId="9b03fd3a-662f-49ff-9af1-1b93cf7aab22" providerId="ADAL" clId="{17F9BF9B-B212-4748-90C9-9CDA935F8B4C}" dt="2025-05-24T01:47:53.904" v="5497" actId="14100"/>
          <ac:cxnSpMkLst>
            <pc:docMk/>
            <pc:sldMk cId="4196782157" sldId="265"/>
            <ac:cxnSpMk id="38" creationId="{D59321E4-B84F-A46E-DA1A-2755226B65D1}"/>
          </ac:cxnSpMkLst>
        </pc:cxnChg>
      </pc:sldChg>
      <pc:sldChg chg="addSp delSp modSp add mod">
        <pc:chgData name="松浦英宗" userId="9b03fd3a-662f-49ff-9af1-1b93cf7aab22" providerId="ADAL" clId="{17F9BF9B-B212-4748-90C9-9CDA935F8B4C}" dt="2025-05-24T02:31:40.984" v="6321" actId="948"/>
        <pc:sldMkLst>
          <pc:docMk/>
          <pc:sldMk cId="142994843" sldId="266"/>
        </pc:sldMkLst>
        <pc:spChg chg="add mod">
          <ac:chgData name="松浦英宗" userId="9b03fd3a-662f-49ff-9af1-1b93cf7aab22" providerId="ADAL" clId="{17F9BF9B-B212-4748-90C9-9CDA935F8B4C}" dt="2025-05-24T02:05:38.696" v="5974" actId="555"/>
          <ac:spMkLst>
            <pc:docMk/>
            <pc:sldMk cId="142994843" sldId="266"/>
            <ac:spMk id="3" creationId="{8FEBC8F7-6833-9087-91FA-652FF2BB196D}"/>
          </ac:spMkLst>
        </pc:spChg>
        <pc:spChg chg="add mod ord">
          <ac:chgData name="松浦英宗" userId="9b03fd3a-662f-49ff-9af1-1b93cf7aab22" providerId="ADAL" clId="{17F9BF9B-B212-4748-90C9-9CDA935F8B4C}" dt="2025-05-24T02:08:38.380" v="6030" actId="14100"/>
          <ac:spMkLst>
            <pc:docMk/>
            <pc:sldMk cId="142994843" sldId="266"/>
            <ac:spMk id="4" creationId="{4B55FD43-E956-D6E3-0436-0A2A9120E089}"/>
          </ac:spMkLst>
        </pc:spChg>
        <pc:spChg chg="mod">
          <ac:chgData name="松浦英宗" userId="9b03fd3a-662f-49ff-9af1-1b93cf7aab22" providerId="ADAL" clId="{17F9BF9B-B212-4748-90C9-9CDA935F8B4C}" dt="2025-05-23T13:33:38.005" v="2344" actId="20577"/>
          <ac:spMkLst>
            <pc:docMk/>
            <pc:sldMk cId="142994843" sldId="266"/>
            <ac:spMk id="7" creationId="{DAFF2483-F3B6-719B-9CBD-3FB3E5A85F25}"/>
          </ac:spMkLst>
        </pc:spChg>
        <pc:spChg chg="add mod ord">
          <ac:chgData name="松浦英宗" userId="9b03fd3a-662f-49ff-9af1-1b93cf7aab22" providerId="ADAL" clId="{17F9BF9B-B212-4748-90C9-9CDA935F8B4C}" dt="2025-05-24T02:08:33.649" v="6029" actId="14100"/>
          <ac:spMkLst>
            <pc:docMk/>
            <pc:sldMk cId="142994843" sldId="266"/>
            <ac:spMk id="8" creationId="{D9101CB0-953C-6B65-6570-0529A919CC85}"/>
          </ac:spMkLst>
        </pc:spChg>
        <pc:spChg chg="add mod topLvl">
          <ac:chgData name="松浦英宗" userId="9b03fd3a-662f-49ff-9af1-1b93cf7aab22" providerId="ADAL" clId="{17F9BF9B-B212-4748-90C9-9CDA935F8B4C}" dt="2025-05-24T02:17:36.239" v="6239" actId="1076"/>
          <ac:spMkLst>
            <pc:docMk/>
            <pc:sldMk cId="142994843" sldId="266"/>
            <ac:spMk id="9" creationId="{23F2E80E-5D53-1213-F4B6-60F7364B46C9}"/>
          </ac:spMkLst>
        </pc:spChg>
        <pc:spChg chg="add mod topLvl">
          <ac:chgData name="松浦英宗" userId="9b03fd3a-662f-49ff-9af1-1b93cf7aab22" providerId="ADAL" clId="{17F9BF9B-B212-4748-90C9-9CDA935F8B4C}" dt="2025-05-24T02:17:36.239" v="6239" actId="1076"/>
          <ac:spMkLst>
            <pc:docMk/>
            <pc:sldMk cId="142994843" sldId="266"/>
            <ac:spMk id="10" creationId="{813F85F2-C628-1D82-9B8E-CFC08AB3A4A2}"/>
          </ac:spMkLst>
        </pc:spChg>
        <pc:spChg chg="add mod topLvl">
          <ac:chgData name="松浦英宗" userId="9b03fd3a-662f-49ff-9af1-1b93cf7aab22" providerId="ADAL" clId="{17F9BF9B-B212-4748-90C9-9CDA935F8B4C}" dt="2025-05-24T02:31:40.984" v="6321" actId="948"/>
          <ac:spMkLst>
            <pc:docMk/>
            <pc:sldMk cId="142994843" sldId="266"/>
            <ac:spMk id="11" creationId="{A7AE9181-4A9C-F88B-49C9-173AB8C1A4D6}"/>
          </ac:spMkLst>
        </pc:spChg>
        <pc:spChg chg="mod topLvl">
          <ac:chgData name="松浦英宗" userId="9b03fd3a-662f-49ff-9af1-1b93cf7aab22" providerId="ADAL" clId="{17F9BF9B-B212-4748-90C9-9CDA935F8B4C}" dt="2025-05-24T02:17:35.914" v="6238" actId="1076"/>
          <ac:spMkLst>
            <pc:docMk/>
            <pc:sldMk cId="142994843" sldId="266"/>
            <ac:spMk id="14" creationId="{1758160F-1234-C918-257E-1A1E7A2F9EA2}"/>
          </ac:spMkLst>
        </pc:spChg>
        <pc:spChg chg="mod topLvl">
          <ac:chgData name="松浦英宗" userId="9b03fd3a-662f-49ff-9af1-1b93cf7aab22" providerId="ADAL" clId="{17F9BF9B-B212-4748-90C9-9CDA935F8B4C}" dt="2025-05-24T02:17:35.914" v="6238" actId="1076"/>
          <ac:spMkLst>
            <pc:docMk/>
            <pc:sldMk cId="142994843" sldId="266"/>
            <ac:spMk id="15" creationId="{1BC818AB-FA35-8A22-B949-B81EFBC6D118}"/>
          </ac:spMkLst>
        </pc:spChg>
        <pc:spChg chg="mod topLvl">
          <ac:chgData name="松浦英宗" userId="9b03fd3a-662f-49ff-9af1-1b93cf7aab22" providerId="ADAL" clId="{17F9BF9B-B212-4748-90C9-9CDA935F8B4C}" dt="2025-05-24T02:31:40.984" v="6321" actId="948"/>
          <ac:spMkLst>
            <pc:docMk/>
            <pc:sldMk cId="142994843" sldId="266"/>
            <ac:spMk id="16" creationId="{2D2402D6-7291-6E35-435E-6549662D6B5A}"/>
          </ac:spMkLst>
        </pc:spChg>
        <pc:spChg chg="mod topLvl">
          <ac:chgData name="松浦英宗" userId="9b03fd3a-662f-49ff-9af1-1b93cf7aab22" providerId="ADAL" clId="{17F9BF9B-B212-4748-90C9-9CDA935F8B4C}" dt="2025-05-24T02:16:08.177" v="6203" actId="120"/>
          <ac:spMkLst>
            <pc:docMk/>
            <pc:sldMk cId="142994843" sldId="266"/>
            <ac:spMk id="18" creationId="{5E4F621A-9AC9-822B-E916-C1F5D34FB760}"/>
          </ac:spMkLst>
        </pc:spChg>
        <pc:spChg chg="mod topLvl">
          <ac:chgData name="松浦英宗" userId="9b03fd3a-662f-49ff-9af1-1b93cf7aab22" providerId="ADAL" clId="{17F9BF9B-B212-4748-90C9-9CDA935F8B4C}" dt="2025-05-24T02:15:16.904" v="6186" actId="2792"/>
          <ac:spMkLst>
            <pc:docMk/>
            <pc:sldMk cId="142994843" sldId="266"/>
            <ac:spMk id="19" creationId="{CE22BA74-7DC2-0052-06BC-70E64EE89E50}"/>
          </ac:spMkLst>
        </pc:spChg>
        <pc:spChg chg="mod topLvl">
          <ac:chgData name="松浦英宗" userId="9b03fd3a-662f-49ff-9af1-1b93cf7aab22" providerId="ADAL" clId="{17F9BF9B-B212-4748-90C9-9CDA935F8B4C}" dt="2025-05-24T02:31:40.984" v="6321" actId="948"/>
          <ac:spMkLst>
            <pc:docMk/>
            <pc:sldMk cId="142994843" sldId="266"/>
            <ac:spMk id="20" creationId="{E863440A-BA77-E340-27D9-06323EDEB71F}"/>
          </ac:spMkLst>
        </pc:spChg>
        <pc:cxnChg chg="add del mod">
          <ac:chgData name="松浦英宗" userId="9b03fd3a-662f-49ff-9af1-1b93cf7aab22" providerId="ADAL" clId="{17F9BF9B-B212-4748-90C9-9CDA935F8B4C}" dt="2025-05-24T02:17:36.611" v="6240" actId="478"/>
          <ac:cxnSpMkLst>
            <pc:docMk/>
            <pc:sldMk cId="142994843" sldId="266"/>
            <ac:cxnSpMk id="21" creationId="{38859DFE-F9B8-FB0A-F253-308D375AD7BE}"/>
          </ac:cxnSpMkLst>
        </pc:cxnChg>
        <pc:cxnChg chg="add del mod">
          <ac:chgData name="松浦英宗" userId="9b03fd3a-662f-49ff-9af1-1b93cf7aab22" providerId="ADAL" clId="{17F9BF9B-B212-4748-90C9-9CDA935F8B4C}" dt="2025-05-24T02:17:36.611" v="6240" actId="478"/>
          <ac:cxnSpMkLst>
            <pc:docMk/>
            <pc:sldMk cId="142994843" sldId="266"/>
            <ac:cxnSpMk id="24" creationId="{5711AD74-AF18-FAA6-9ACD-93A8ACEFB3F5}"/>
          </ac:cxnSpMkLst>
        </pc:cxnChg>
        <pc:cxnChg chg="add del mod">
          <ac:chgData name="松浦英宗" userId="9b03fd3a-662f-49ff-9af1-1b93cf7aab22" providerId="ADAL" clId="{17F9BF9B-B212-4748-90C9-9CDA935F8B4C}" dt="2025-05-24T02:17:36.611" v="6240" actId="478"/>
          <ac:cxnSpMkLst>
            <pc:docMk/>
            <pc:sldMk cId="142994843" sldId="266"/>
            <ac:cxnSpMk id="26" creationId="{FE70DE93-FCC5-3F52-A7C3-2C154F9C139C}"/>
          </ac:cxnSpMkLst>
        </pc:cxnChg>
      </pc:sldChg>
      <pc:sldChg chg="del">
        <pc:chgData name="松浦英宗" userId="9b03fd3a-662f-49ff-9af1-1b93cf7aab22" providerId="ADAL" clId="{17F9BF9B-B212-4748-90C9-9CDA935F8B4C}" dt="2025-05-23T13:32:41.670" v="2275" actId="47"/>
        <pc:sldMkLst>
          <pc:docMk/>
          <pc:sldMk cId="4183379157" sldId="266"/>
        </pc:sldMkLst>
      </pc:sldChg>
      <pc:sldChg chg="addSp delSp modSp add del mod">
        <pc:chgData name="松浦英宗" userId="9b03fd3a-662f-49ff-9af1-1b93cf7aab22" providerId="ADAL" clId="{17F9BF9B-B212-4748-90C9-9CDA935F8B4C}" dt="2025-05-23T13:14:57.572" v="2009" actId="47"/>
        <pc:sldMkLst>
          <pc:docMk/>
          <pc:sldMk cId="2702729612" sldId="267"/>
        </pc:sldMkLst>
      </pc:sldChg>
      <pc:sldChg chg="add del">
        <pc:chgData name="松浦英宗" userId="9b03fd3a-662f-49ff-9af1-1b93cf7aab22" providerId="ADAL" clId="{17F9BF9B-B212-4748-90C9-9CDA935F8B4C}" dt="2025-05-23T13:31:13.037" v="2216"/>
        <pc:sldMkLst>
          <pc:docMk/>
          <pc:sldMk cId="3302479942" sldId="267"/>
        </pc:sldMkLst>
      </pc:sldChg>
      <pc:sldChg chg="addSp delSp modSp add del mod">
        <pc:chgData name="松浦英宗" userId="9b03fd3a-662f-49ff-9af1-1b93cf7aab22" providerId="ADAL" clId="{17F9BF9B-B212-4748-90C9-9CDA935F8B4C}" dt="2025-05-23T13:14:55.212" v="2008" actId="47"/>
        <pc:sldMkLst>
          <pc:docMk/>
          <pc:sldMk cId="3041599671" sldId="268"/>
        </pc:sldMkLst>
      </pc:sldChg>
      <pc:sldChg chg="addSp delSp modSp add del mod">
        <pc:chgData name="松浦英宗" userId="9b03fd3a-662f-49ff-9af1-1b93cf7aab22" providerId="ADAL" clId="{17F9BF9B-B212-4748-90C9-9CDA935F8B4C}" dt="2025-05-23T13:14:55.212" v="2008" actId="47"/>
        <pc:sldMkLst>
          <pc:docMk/>
          <pc:sldMk cId="894991597" sldId="269"/>
        </pc:sldMkLst>
      </pc:sldChg>
    </pc:docChg>
  </pc:docChgLst>
  <pc:docChgLst>
    <pc:chgData name="松浦英宗" userId="9b03fd3a-662f-49ff-9af1-1b93cf7aab22" providerId="ADAL" clId="{CCD5BC6A-FD3F-4A2A-BB9A-5C92D2182B96}"/>
    <pc:docChg chg="custSel addSld delSld modSld">
      <pc:chgData name="松浦英宗" userId="9b03fd3a-662f-49ff-9af1-1b93cf7aab22" providerId="ADAL" clId="{CCD5BC6A-FD3F-4A2A-BB9A-5C92D2182B96}" dt="2025-05-18T01:48:53.738" v="16"/>
      <pc:docMkLst>
        <pc:docMk/>
      </pc:docMkLst>
      <pc:sldChg chg="addSp delSp modSp mod">
        <pc:chgData name="松浦英宗" userId="9b03fd3a-662f-49ff-9af1-1b93cf7aab22" providerId="ADAL" clId="{CCD5BC6A-FD3F-4A2A-BB9A-5C92D2182B96}" dt="2025-05-18T01:48:53.738" v="16"/>
        <pc:sldMkLst>
          <pc:docMk/>
          <pc:sldMk cId="913356044" sldId="256"/>
        </pc:sldMkLst>
      </pc:sldChg>
      <pc:sldChg chg="delSp modSp mod">
        <pc:chgData name="松浦英宗" userId="9b03fd3a-662f-49ff-9af1-1b93cf7aab22" providerId="ADAL" clId="{CCD5BC6A-FD3F-4A2A-BB9A-5C92D2182B96}" dt="2025-05-18T01:48:33.869" v="5" actId="20577"/>
        <pc:sldMkLst>
          <pc:docMk/>
          <pc:sldMk cId="4173564231" sldId="257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4048517723" sldId="258"/>
        </pc:sldMkLst>
      </pc:sldChg>
      <pc:sldChg chg="add">
        <pc:chgData name="松浦英宗" userId="9b03fd3a-662f-49ff-9af1-1b93cf7aab22" providerId="ADAL" clId="{CCD5BC6A-FD3F-4A2A-BB9A-5C92D2182B96}" dt="2025-05-18T01:48:41.350" v="7"/>
        <pc:sldMkLst>
          <pc:docMk/>
          <pc:sldMk cId="4082717725" sldId="258"/>
        </pc:sldMkLst>
      </pc:sldChg>
      <pc:sldChg chg="add">
        <pc:chgData name="松浦英宗" userId="9b03fd3a-662f-49ff-9af1-1b93cf7aab22" providerId="ADAL" clId="{CCD5BC6A-FD3F-4A2A-BB9A-5C92D2182B96}" dt="2025-05-18T01:48:41.591" v="8"/>
        <pc:sldMkLst>
          <pc:docMk/>
          <pc:sldMk cId="1169995872" sldId="259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3683638786" sldId="259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730990976" sldId="260"/>
        </pc:sldMkLst>
      </pc:sldChg>
      <pc:sldChg chg="add">
        <pc:chgData name="松浦英宗" userId="9b03fd3a-662f-49ff-9af1-1b93cf7aab22" providerId="ADAL" clId="{CCD5BC6A-FD3F-4A2A-BB9A-5C92D2182B96}" dt="2025-05-18T01:48:41.756" v="9"/>
        <pc:sldMkLst>
          <pc:docMk/>
          <pc:sldMk cId="1277525917" sldId="260"/>
        </pc:sldMkLst>
      </pc:sldChg>
      <pc:sldChg chg="add">
        <pc:chgData name="松浦英宗" userId="9b03fd3a-662f-49ff-9af1-1b93cf7aab22" providerId="ADAL" clId="{CCD5BC6A-FD3F-4A2A-BB9A-5C92D2182B96}" dt="2025-05-18T01:48:41.923" v="10"/>
        <pc:sldMkLst>
          <pc:docMk/>
          <pc:sldMk cId="2733265923" sldId="261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3506267798" sldId="261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779130493" sldId="262"/>
        </pc:sldMkLst>
      </pc:sldChg>
      <pc:sldChg chg="add">
        <pc:chgData name="松浦英宗" userId="9b03fd3a-662f-49ff-9af1-1b93cf7aab22" providerId="ADAL" clId="{CCD5BC6A-FD3F-4A2A-BB9A-5C92D2182B96}" dt="2025-05-18T01:48:42.076" v="11"/>
        <pc:sldMkLst>
          <pc:docMk/>
          <pc:sldMk cId="3280008525" sldId="262"/>
        </pc:sldMkLst>
      </pc:sldChg>
      <pc:sldChg chg="add">
        <pc:chgData name="松浦英宗" userId="9b03fd3a-662f-49ff-9af1-1b93cf7aab22" providerId="ADAL" clId="{CCD5BC6A-FD3F-4A2A-BB9A-5C92D2182B96}" dt="2025-05-18T01:48:42.833" v="12"/>
        <pc:sldMkLst>
          <pc:docMk/>
          <pc:sldMk cId="1025766176" sldId="263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1707377331" sldId="263"/>
        </pc:sldMkLst>
      </pc:sldChg>
      <pc:sldChg chg="add">
        <pc:chgData name="松浦英宗" userId="9b03fd3a-662f-49ff-9af1-1b93cf7aab22" providerId="ADAL" clId="{CCD5BC6A-FD3F-4A2A-BB9A-5C92D2182B96}" dt="2025-05-18T01:48:45.818" v="13"/>
        <pc:sldMkLst>
          <pc:docMk/>
          <pc:sldMk cId="816030905" sldId="264"/>
        </pc:sldMkLst>
      </pc:sldChg>
      <pc:sldChg chg="add">
        <pc:chgData name="松浦英宗" userId="9b03fd3a-662f-49ff-9af1-1b93cf7aab22" providerId="ADAL" clId="{CCD5BC6A-FD3F-4A2A-BB9A-5C92D2182B96}" dt="2025-05-18T01:48:46.009" v="14"/>
        <pc:sldMkLst>
          <pc:docMk/>
          <pc:sldMk cId="582647792" sldId="265"/>
        </pc:sldMkLst>
      </pc:sldChg>
      <pc:sldChg chg="add">
        <pc:chgData name="松浦英宗" userId="9b03fd3a-662f-49ff-9af1-1b93cf7aab22" providerId="ADAL" clId="{CCD5BC6A-FD3F-4A2A-BB9A-5C92D2182B96}" dt="2025-05-18T01:48:46.144" v="15"/>
        <pc:sldMkLst>
          <pc:docMk/>
          <pc:sldMk cId="4183379157" sldId="266"/>
        </pc:sldMkLst>
      </pc:sldChg>
    </pc:docChg>
  </pc:docChgLst>
  <pc:docChgLst>
    <pc:chgData name="松浦英宗" userId="9b03fd3a-662f-49ff-9af1-1b93cf7aab22" providerId="ADAL" clId="{CAA2BC67-9D36-42E5-9AD8-BE89CAE981C5}"/>
    <pc:docChg chg="undo redo custSel addSld delSld modSld">
      <pc:chgData name="松浦英宗" userId="9b03fd3a-662f-49ff-9af1-1b93cf7aab22" providerId="ADAL" clId="{CAA2BC67-9D36-42E5-9AD8-BE89CAE981C5}" dt="2025-05-17T11:33:48.152" v="7192" actId="6549"/>
      <pc:docMkLst>
        <pc:docMk/>
      </pc:docMkLst>
      <pc:sldChg chg="addSp delSp modSp mod">
        <pc:chgData name="松浦英宗" userId="9b03fd3a-662f-49ff-9af1-1b93cf7aab22" providerId="ADAL" clId="{CAA2BC67-9D36-42E5-9AD8-BE89CAE981C5}" dt="2025-05-17T11:09:59.809" v="7116" actId="113"/>
        <pc:sldMkLst>
          <pc:docMk/>
          <pc:sldMk cId="913356044" sldId="256"/>
        </pc:sldMkLst>
      </pc:sldChg>
      <pc:sldChg chg="addSp delSp modSp add mod">
        <pc:chgData name="松浦英宗" userId="9b03fd3a-662f-49ff-9af1-1b93cf7aab22" providerId="ADAL" clId="{CAA2BC67-9D36-42E5-9AD8-BE89CAE981C5}" dt="2025-05-17T11:01:54.556" v="7108" actId="165"/>
        <pc:sldMkLst>
          <pc:docMk/>
          <pc:sldMk cId="4173564231" sldId="257"/>
        </pc:sldMkLst>
      </pc:sldChg>
      <pc:sldChg chg="addSp delSp modSp add mod">
        <pc:chgData name="松浦英宗" userId="9b03fd3a-662f-49ff-9af1-1b93cf7aab22" providerId="ADAL" clId="{CAA2BC67-9D36-42E5-9AD8-BE89CAE981C5}" dt="2025-05-17T11:01:58.598" v="7109" actId="165"/>
        <pc:sldMkLst>
          <pc:docMk/>
          <pc:sldMk cId="4048517723" sldId="258"/>
        </pc:sldMkLst>
      </pc:sldChg>
      <pc:sldChg chg="addSp delSp modSp add mod">
        <pc:chgData name="松浦英宗" userId="9b03fd3a-662f-49ff-9af1-1b93cf7aab22" providerId="ADAL" clId="{CAA2BC67-9D36-42E5-9AD8-BE89CAE981C5}" dt="2025-05-17T11:02:02.136" v="7110" actId="165"/>
        <pc:sldMkLst>
          <pc:docMk/>
          <pc:sldMk cId="3683638786" sldId="259"/>
        </pc:sldMkLst>
      </pc:sldChg>
      <pc:sldChg chg="addSp delSp modSp add mod">
        <pc:chgData name="松浦英宗" userId="9b03fd3a-662f-49ff-9af1-1b93cf7aab22" providerId="ADAL" clId="{CAA2BC67-9D36-42E5-9AD8-BE89CAE981C5}" dt="2025-05-17T10:58:06.768" v="7106" actId="20577"/>
        <pc:sldMkLst>
          <pc:docMk/>
          <pc:sldMk cId="730990976" sldId="260"/>
        </pc:sldMkLst>
      </pc:sldChg>
      <pc:sldChg chg="addSp delSp modSp add mod">
        <pc:chgData name="松浦英宗" userId="9b03fd3a-662f-49ff-9af1-1b93cf7aab22" providerId="ADAL" clId="{CAA2BC67-9D36-42E5-9AD8-BE89CAE981C5}" dt="2025-05-17T11:31:51.293" v="7127" actId="20577"/>
        <pc:sldMkLst>
          <pc:docMk/>
          <pc:sldMk cId="3506267798" sldId="261"/>
        </pc:sldMkLst>
      </pc:sldChg>
      <pc:sldChg chg="addSp delSp modSp add mod">
        <pc:chgData name="松浦英宗" userId="9b03fd3a-662f-49ff-9af1-1b93cf7aab22" providerId="ADAL" clId="{CAA2BC67-9D36-42E5-9AD8-BE89CAE981C5}" dt="2025-05-17T11:32:43.671" v="7161" actId="20577"/>
        <pc:sldMkLst>
          <pc:docMk/>
          <pc:sldMk cId="779130493" sldId="262"/>
        </pc:sldMkLst>
      </pc:sldChg>
      <pc:sldChg chg="addSp delSp modSp add mod">
        <pc:chgData name="松浦英宗" userId="9b03fd3a-662f-49ff-9af1-1b93cf7aab22" providerId="ADAL" clId="{CAA2BC67-9D36-42E5-9AD8-BE89CAE981C5}" dt="2025-05-17T11:33:48.152" v="7192" actId="6549"/>
        <pc:sldMkLst>
          <pc:docMk/>
          <pc:sldMk cId="1707377331" sldId="263"/>
        </pc:sldMkLst>
      </pc:sldChg>
      <pc:sldChg chg="addSp delSp modSp add del mod">
        <pc:chgData name="松浦英宗" userId="9b03fd3a-662f-49ff-9af1-1b93cf7aab22" providerId="ADAL" clId="{CAA2BC67-9D36-42E5-9AD8-BE89CAE981C5}" dt="2025-05-17T10:39:54.614" v="6621" actId="47"/>
        <pc:sldMkLst>
          <pc:docMk/>
          <pc:sldMk cId="1114196223" sldId="264"/>
        </pc:sldMkLst>
      </pc:sldChg>
      <pc:sldChg chg="addSp delSp modSp add del mod">
        <pc:chgData name="松浦英宗" userId="9b03fd3a-662f-49ff-9af1-1b93cf7aab22" providerId="ADAL" clId="{CAA2BC67-9D36-42E5-9AD8-BE89CAE981C5}" dt="2025-05-17T10:39:54.614" v="6621" actId="47"/>
        <pc:sldMkLst>
          <pc:docMk/>
          <pc:sldMk cId="3183691207" sldId="265"/>
        </pc:sldMkLst>
      </pc:sldChg>
      <pc:sldChg chg="new del">
        <pc:chgData name="松浦英宗" userId="9b03fd3a-662f-49ff-9af1-1b93cf7aab22" providerId="ADAL" clId="{CAA2BC67-9D36-42E5-9AD8-BE89CAE981C5}" dt="2025-05-17T07:09:21.714" v="2690" actId="680"/>
        <pc:sldMkLst>
          <pc:docMk/>
          <pc:sldMk cId="209326745" sldId="266"/>
        </pc:sldMkLst>
      </pc:sldChg>
      <pc:sldChg chg="new del">
        <pc:chgData name="松浦英宗" userId="9b03fd3a-662f-49ff-9af1-1b93cf7aab22" providerId="ADAL" clId="{CAA2BC67-9D36-42E5-9AD8-BE89CAE981C5}" dt="2025-05-17T07:09:13.370" v="2688" actId="680"/>
        <pc:sldMkLst>
          <pc:docMk/>
          <pc:sldMk cId="1983247805" sldId="266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3733910552" sldId="266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3393173448" sldId="267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690403364" sldId="268"/>
        </pc:sldMkLst>
      </pc:sldChg>
    </pc:docChg>
  </pc:docChgLst>
  <pc:docChgLst>
    <pc:chgData name="松浦英宗" userId="9b03fd3a-662f-49ff-9af1-1b93cf7aab22" providerId="ADAL" clId="{F89D39ED-16E7-4C22-AC68-C9598FF46067}"/>
    <pc:docChg chg="custSel modSld">
      <pc:chgData name="松浦英宗" userId="9b03fd3a-662f-49ff-9af1-1b93cf7aab22" providerId="ADAL" clId="{F89D39ED-16E7-4C22-AC68-C9598FF46067}" dt="2025-06-03T05:14:40.213" v="10" actId="478"/>
      <pc:docMkLst>
        <pc:docMk/>
      </pc:docMkLst>
      <pc:sldChg chg="addSp delSp modSp mod">
        <pc:chgData name="松浦英宗" userId="9b03fd3a-662f-49ff-9af1-1b93cf7aab22" providerId="ADAL" clId="{F89D39ED-16E7-4C22-AC68-C9598FF46067}" dt="2025-06-02T02:06:23.461" v="9" actId="1076"/>
        <pc:sldMkLst>
          <pc:docMk/>
          <pc:sldMk cId="1169995872" sldId="259"/>
        </pc:sldMkLst>
        <pc:picChg chg="add del mod">
          <ac:chgData name="松浦英宗" userId="9b03fd3a-662f-49ff-9af1-1b93cf7aab22" providerId="ADAL" clId="{F89D39ED-16E7-4C22-AC68-C9598FF46067}" dt="2025-06-02T02:05:55.977" v="2" actId="478"/>
          <ac:picMkLst>
            <pc:docMk/>
            <pc:sldMk cId="1169995872" sldId="259"/>
            <ac:picMk id="3" creationId="{486B14E3-45B7-E9B1-3D61-B37675D474AF}"/>
          </ac:picMkLst>
        </pc:picChg>
        <pc:picChg chg="del">
          <ac:chgData name="松浦英宗" userId="9b03fd3a-662f-49ff-9af1-1b93cf7aab22" providerId="ADAL" clId="{F89D39ED-16E7-4C22-AC68-C9598FF46067}" dt="2025-06-02T02:06:15.776" v="8" actId="478"/>
          <ac:picMkLst>
            <pc:docMk/>
            <pc:sldMk cId="1169995872" sldId="259"/>
            <ac:picMk id="5" creationId="{7EFF629F-33E6-6C1D-2C1D-2EC32D65A5AC}"/>
          </ac:picMkLst>
        </pc:picChg>
        <pc:picChg chg="add mod">
          <ac:chgData name="松浦英宗" userId="9b03fd3a-662f-49ff-9af1-1b93cf7aab22" providerId="ADAL" clId="{F89D39ED-16E7-4C22-AC68-C9598FF46067}" dt="2025-06-02T02:06:23.461" v="9" actId="1076"/>
          <ac:picMkLst>
            <pc:docMk/>
            <pc:sldMk cId="1169995872" sldId="259"/>
            <ac:picMk id="9" creationId="{F081827D-1DC0-D292-942C-CB73EB8B5792}"/>
          </ac:picMkLst>
        </pc:picChg>
      </pc:sldChg>
      <pc:sldChg chg="delSp mod">
        <pc:chgData name="松浦英宗" userId="9b03fd3a-662f-49ff-9af1-1b93cf7aab22" providerId="ADAL" clId="{F89D39ED-16E7-4C22-AC68-C9598FF46067}" dt="2025-06-03T05:14:40.213" v="10" actId="478"/>
        <pc:sldMkLst>
          <pc:docMk/>
          <pc:sldMk cId="1038860335" sldId="262"/>
        </pc:sldMkLst>
        <pc:grpChg chg="del">
          <ac:chgData name="松浦英宗" userId="9b03fd3a-662f-49ff-9af1-1b93cf7aab22" providerId="ADAL" clId="{F89D39ED-16E7-4C22-AC68-C9598FF46067}" dt="2025-06-03T05:14:40.213" v="10" actId="478"/>
          <ac:grpSpMkLst>
            <pc:docMk/>
            <pc:sldMk cId="1038860335" sldId="262"/>
            <ac:grpSpMk id="70" creationId="{39B18C04-B7BC-3B1B-4C27-C3F4C7D378B7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EF1-A8BA-FB7151FCC3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2024年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32</c:v>
                </c:pt>
                <c:pt idx="2">
                  <c:v>40</c:v>
                </c:pt>
                <c:pt idx="3">
                  <c:v>47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C-4EF1-A8BA-FB7151FCC3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479056"/>
        <c:axId val="1331475696"/>
      </c:barChart>
      <c:catAx>
        <c:axId val="13314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1331475696"/>
        <c:crosses val="autoZero"/>
        <c:auto val="1"/>
        <c:lblAlgn val="ctr"/>
        <c:lblOffset val="100"/>
        <c:noMultiLvlLbl val="0"/>
      </c:catAx>
      <c:valAx>
        <c:axId val="1331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4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89-4747-B7EF-1C781D0F32C7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89-4747-B7EF-1C781D0F32C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889-4747-B7EF-1C781D0F3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2024年</c:v>
                </c:pt>
                <c:pt idx="5">
                  <c:v>2025年</c:v>
                </c:pt>
                <c:pt idx="6">
                  <c:v>2026年</c:v>
                </c:pt>
                <c:pt idx="7">
                  <c:v>2027年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  <c:pt idx="4">
                  <c:v>11</c:v>
                </c:pt>
                <c:pt idx="5">
                  <c:v>15</c:v>
                </c:pt>
                <c:pt idx="6">
                  <c:v>19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89-4747-B7EF-1C781D0F32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479056"/>
        <c:axId val="1331475696"/>
      </c:barChart>
      <c:catAx>
        <c:axId val="13314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1331475696"/>
        <c:crosses val="autoZero"/>
        <c:auto val="1"/>
        <c:lblAlgn val="ctr"/>
        <c:lblOffset val="100"/>
        <c:noMultiLvlLbl val="0"/>
      </c:catAx>
      <c:valAx>
        <c:axId val="1331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4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2023年</c:v>
                </c:pt>
                <c:pt idx="1">
                  <c:v>2028年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19-434F-A7A4-966B1055E8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479056"/>
        <c:axId val="1331475696"/>
      </c:barChart>
      <c:catAx>
        <c:axId val="13314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1331475696"/>
        <c:crosses val="autoZero"/>
        <c:auto val="1"/>
        <c:lblAlgn val="ctr"/>
        <c:lblOffset val="100"/>
        <c:noMultiLvlLbl val="0"/>
      </c:catAx>
      <c:valAx>
        <c:axId val="1331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4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EF1-A8BA-FB7151FCC3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2024年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16</c:v>
                </c:pt>
                <c:pt idx="2">
                  <c:v>21</c:v>
                </c:pt>
                <c:pt idx="3">
                  <c:v>20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C-4EF1-A8BA-FB7151FCC3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479056"/>
        <c:axId val="1331475696"/>
      </c:barChart>
      <c:catAx>
        <c:axId val="13314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1331475696"/>
        <c:crosses val="autoZero"/>
        <c:auto val="1"/>
        <c:lblAlgn val="ctr"/>
        <c:lblOffset val="100"/>
        <c:noMultiLvlLbl val="0"/>
      </c:catAx>
      <c:valAx>
        <c:axId val="1331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4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EF1-A8BA-FB7151FCC3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2024年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15</c:v>
                </c:pt>
                <c:pt idx="3">
                  <c:v>18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C-4EF1-A8BA-FB7151FCC3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479056"/>
        <c:axId val="1331475696"/>
      </c:barChart>
      <c:catAx>
        <c:axId val="13314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1331475696"/>
        <c:crosses val="autoZero"/>
        <c:auto val="1"/>
        <c:lblAlgn val="ctr"/>
        <c:lblOffset val="100"/>
        <c:noMultiLvlLbl val="0"/>
      </c:catAx>
      <c:valAx>
        <c:axId val="1331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4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EF1-A8BA-FB7151FCC3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2024年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C-4EF1-A8BA-FB7151FCC3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479056"/>
        <c:axId val="1331475696"/>
      </c:barChart>
      <c:catAx>
        <c:axId val="13314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1331475696"/>
        <c:crosses val="autoZero"/>
        <c:auto val="1"/>
        <c:lblAlgn val="ctr"/>
        <c:lblOffset val="100"/>
        <c:noMultiLvlLbl val="0"/>
      </c:catAx>
      <c:valAx>
        <c:axId val="1331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4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EF1-A8BA-FB7151FCC3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2024年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C-4EF1-A8BA-FB7151FCC3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479056"/>
        <c:axId val="1331475696"/>
      </c:barChart>
      <c:catAx>
        <c:axId val="13314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1331475696"/>
        <c:crosses val="autoZero"/>
        <c:auto val="1"/>
        <c:lblAlgn val="ctr"/>
        <c:lblOffset val="100"/>
        <c:noMultiLvlLbl val="0"/>
      </c:catAx>
      <c:valAx>
        <c:axId val="1331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4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EF1-A8BA-FB7151FCC3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2024年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C-4EF1-A8BA-FB7151FCC3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479056"/>
        <c:axId val="1331475696"/>
      </c:barChart>
      <c:catAx>
        <c:axId val="13314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1331475696"/>
        <c:crosses val="autoZero"/>
        <c:auto val="1"/>
        <c:lblAlgn val="ctr"/>
        <c:lblOffset val="100"/>
        <c:noMultiLvlLbl val="0"/>
      </c:catAx>
      <c:valAx>
        <c:axId val="1331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4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EF1-A8BA-FB7151FCC3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2024年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C-4EF1-A8BA-FB7151FCC3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479056"/>
        <c:axId val="1331475696"/>
      </c:barChart>
      <c:catAx>
        <c:axId val="13314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1331475696"/>
        <c:crosses val="autoZero"/>
        <c:auto val="1"/>
        <c:lblAlgn val="ctr"/>
        <c:lblOffset val="100"/>
        <c:noMultiLvlLbl val="0"/>
      </c:catAx>
      <c:valAx>
        <c:axId val="1331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4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842940744042E-2"/>
          <c:y val="0.27250162145291934"/>
          <c:w val="0.94264314118511916"/>
          <c:h val="0.30059932801139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EF1-A8BA-FB7151FCC3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2024年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</c:v>
                </c:pt>
                <c:pt idx="1">
                  <c:v>0.6</c:v>
                </c:pt>
                <c:pt idx="2">
                  <c:v>0.8</c:v>
                </c:pt>
                <c:pt idx="3">
                  <c:v>0.9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C-4EF1-A8BA-FB7151FCC3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479056"/>
        <c:axId val="1331475696"/>
      </c:barChart>
      <c:catAx>
        <c:axId val="13314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1331475696"/>
        <c:crosses val="autoZero"/>
        <c:auto val="1"/>
        <c:lblAlgn val="ctr"/>
        <c:lblOffset val="100"/>
        <c:noMultiLvlLbl val="0"/>
      </c:catAx>
      <c:valAx>
        <c:axId val="1331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4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89-4747-B7EF-1C781D0F32C7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89-4747-B7EF-1C781D0F32C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889-4747-B7EF-1C781D0F3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2024年</c:v>
                </c:pt>
                <c:pt idx="5">
                  <c:v>2025年</c:v>
                </c:pt>
                <c:pt idx="6">
                  <c:v>2026年</c:v>
                </c:pt>
                <c:pt idx="7">
                  <c:v>2027年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</c:v>
                </c:pt>
                <c:pt idx="1">
                  <c:v>32</c:v>
                </c:pt>
                <c:pt idx="2">
                  <c:v>40</c:v>
                </c:pt>
                <c:pt idx="3">
                  <c:v>47</c:v>
                </c:pt>
                <c:pt idx="4">
                  <c:v>62</c:v>
                </c:pt>
                <c:pt idx="5">
                  <c:v>78</c:v>
                </c:pt>
                <c:pt idx="6">
                  <c:v>98</c:v>
                </c:pt>
                <c:pt idx="7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89-4747-B7EF-1C781D0F32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479056"/>
        <c:axId val="1331475696"/>
      </c:barChart>
      <c:catAx>
        <c:axId val="13314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+mn-cs"/>
              </a:defRPr>
            </a:pPr>
            <a:endParaRPr lang="ja-JP"/>
          </a:p>
        </c:txPr>
        <c:crossAx val="1331475696"/>
        <c:crosses val="autoZero"/>
        <c:auto val="1"/>
        <c:lblAlgn val="ctr"/>
        <c:lblOffset val="100"/>
        <c:noMultiLvlLbl val="0"/>
      </c:catAx>
      <c:valAx>
        <c:axId val="1331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4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明朝" panose="02020400000000000000" pitchFamily="18" charset="-128"/>
          <a:ea typeface="游明朝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BDDD9-BFF9-43EB-8DF2-3669FE11DD41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E5FA5-95EA-4883-BF27-FD3FAB03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2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3D69F-99A2-983C-A002-91F2FFD55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19D2D7-6AEC-3D60-BF44-52151FD35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E8FEE-4A08-B401-2B88-AC07CAAE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80FDA4-D66E-029A-3BCC-8869FFFA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A9028A-A77C-11D1-9ABF-9339A766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67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F70CD3-A00D-0A40-9D38-0BEE4595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154946-B528-7E7B-9009-1107BD956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44867B-6319-EE82-F8AB-2036DAD3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5B43A2-14F9-4D98-1011-05FABA09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90B51F-3B2A-C275-B468-A0A39222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33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E751DE6-352D-D03D-F527-8BBAFBABA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32E57E-7253-13DD-E87E-26F7A4C79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529C3A-D3C7-6B65-B97C-8DE4C667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AD8C7F-0C88-D3D4-523C-0D4E7740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369F7C-E174-1A62-80D9-73A6E060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24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02319D-2089-9C34-9A8B-3290064A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C639B1-FD65-E573-6D1C-73CE53AB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DA6D1C-0D75-930B-3BE8-14919085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AB49D1-5DEC-692D-4A00-B60CB3E6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5ADCE4-2C7F-B2D2-7744-26AA5F23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15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2CF59-301A-FD59-10BD-F60C640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8855C1-55DE-35BC-8210-CAC5929FD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8588B2-4AF8-2C97-9DCB-CFA48A32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B18F8D-BED5-3506-AD46-11867369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552172-BBC4-5654-A5FB-CAB85349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92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77919-CBB4-B102-B5A9-D407108D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5D76DA-9022-9399-9768-948618EBA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8D29DF-3156-B276-F0D8-29503EE22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87383A-A57C-704E-1527-894DF0A2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DD176A-135F-573E-CE43-D925E714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E8EE2F-64DE-82D3-2090-73DFDA9F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38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5D7FC-770C-20DF-5279-5AD66611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005150-A1E9-25A6-9369-A15C472D4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79E7CC-A718-12CE-7914-DC52E00AD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D1F4995-368B-A32E-A7AC-0AD17C820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3BC22E-4753-D79A-A748-7DF1B1254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18708A-3ABA-4BDC-07BC-7A87E252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6DC06B-4150-AC58-C3CE-594DD420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74DAE61-0E0B-AFDD-196F-6255D909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94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EADC9-3D06-A233-CDA8-9D28BDB7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68BAB8-C73C-7A97-0583-B8CE45A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13F0CF6-7573-0691-98E0-87EB0786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7E8279-AF6B-84F2-58FD-C7A82ACA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1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AFAE943-B2CF-E741-B454-064AA688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56A1D8-CDAA-51BC-2BBB-5CB46FB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0212D2-09D7-DC97-0914-0D1D6AA2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0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B5FE2-6AEB-C5F9-9233-98ECA35C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7C5CA-E589-7B9F-8D77-115026B3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39CDBB-F2DD-35B5-3A79-984431673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B4C8FB-A77D-6E01-789A-BDE3C1C1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589C30-6016-FABD-39D2-BE9023B8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D81A6A-068B-F34F-6800-A27CEA18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40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9C3D0B-B256-7822-2138-D61E45ED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532255-89B6-0EE7-ED1B-BDE4DB2AB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1469A4-44C7-DE43-7521-43A559DF8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4AED02-68AC-1211-BCD5-0F63705C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5B33F6-20D6-F105-727E-8F0407A6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DC57CC-3E1E-1ADA-40E8-E8EF9F95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43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4E2D83-3458-74E1-EA2E-79C26DDD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3DEBDF-C5A3-61EA-CC67-42266269C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C7A9F4-0C28-8527-E85C-C23D3EFB2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A2F9AD-019F-B28A-BF83-262571B4B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46220E-FAA9-C26D-9D78-2DB92FB55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1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F2D48-D479-9D4B-8BE8-DBCDCB29E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E63B5C7-9096-B38B-4C77-CC08EA8078A2}"/>
              </a:ext>
            </a:extLst>
          </p:cNvPr>
          <p:cNvGrpSpPr/>
          <p:nvPr/>
        </p:nvGrpSpPr>
        <p:grpSpPr>
          <a:xfrm>
            <a:off x="676848" y="2879049"/>
            <a:ext cx="4996302" cy="1099900"/>
            <a:chOff x="427033" y="2505249"/>
            <a:chExt cx="5495932" cy="10999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D755FD3-FE3B-2EF6-13A1-9A54BBCFAF36}"/>
                </a:ext>
              </a:extLst>
            </p:cNvPr>
            <p:cNvSpPr/>
            <p:nvPr/>
          </p:nvSpPr>
          <p:spPr>
            <a:xfrm>
              <a:off x="427033" y="2505249"/>
              <a:ext cx="5495932" cy="56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r>
                <a:rPr lang="en-US" altLang="ja-JP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BrewRise</a:t>
              </a:r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 Inc.</a:t>
              </a:r>
              <a:endParaRPr kumimoji="1"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69D4DF2-3477-5A82-65F9-C6046C6C4999}"/>
                </a:ext>
              </a:extLst>
            </p:cNvPr>
            <p:cNvSpPr/>
            <p:nvPr/>
          </p:nvSpPr>
          <p:spPr>
            <a:xfrm>
              <a:off x="427033" y="3252847"/>
              <a:ext cx="5495932" cy="352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r>
                <a:rPr kumimoji="1"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2023</a:t>
              </a:r>
              <a:r>
                <a:rPr kumimoji="1" lang="ja-JP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年度</a:t>
              </a:r>
              <a:r>
                <a:rPr lang="ja-JP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決算報告資料</a:t>
              </a:r>
              <a:endPara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F081827D-1DC0-D292-942C-CB73EB8B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09374"/>
            <a:ext cx="5867297" cy="58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9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190FD-4427-2168-0DBB-81FA4E05C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EC6826-751C-21EC-B334-E65DE01B4EC1}"/>
              </a:ext>
            </a:extLst>
          </p:cNvPr>
          <p:cNvSpPr/>
          <p:nvPr/>
        </p:nvSpPr>
        <p:spPr>
          <a:xfrm>
            <a:off x="2479225" y="1342902"/>
            <a:ext cx="7233551" cy="4486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エグゼクティブサマリ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		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p2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ハイライト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			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p3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全社・セグメント別の業績（実績）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p4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事業計画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				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p5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市場環境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				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p6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中長期ビジョン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			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p7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F419C64-7D65-F788-EDA5-E32FC8565756}"/>
              </a:ext>
            </a:extLst>
          </p:cNvPr>
          <p:cNvSpPr/>
          <p:nvPr/>
        </p:nvSpPr>
        <p:spPr>
          <a:xfrm>
            <a:off x="427033" y="249679"/>
            <a:ext cx="5495932" cy="56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目次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AD57677-A427-41AA-DB04-54C358E43948}"/>
              </a:ext>
            </a:extLst>
          </p:cNvPr>
          <p:cNvGrpSpPr/>
          <p:nvPr/>
        </p:nvGrpSpPr>
        <p:grpSpPr>
          <a:xfrm>
            <a:off x="11693763" y="-477625"/>
            <a:ext cx="975862" cy="936000"/>
            <a:chOff x="11693763" y="-477625"/>
            <a:chExt cx="975862" cy="936000"/>
          </a:xfrm>
        </p:grpSpPr>
        <p:sp>
          <p:nvSpPr>
            <p:cNvPr id="11" name="部分円 10">
              <a:extLst>
                <a:ext uri="{FF2B5EF4-FFF2-40B4-BE49-F238E27FC236}">
                  <a16:creationId xmlns:a16="http://schemas.microsoft.com/office/drawing/2014/main" id="{8A17E136-B86E-B58A-903C-23731FA78EFD}"/>
                </a:ext>
              </a:extLst>
            </p:cNvPr>
            <p:cNvSpPr/>
            <p:nvPr/>
          </p:nvSpPr>
          <p:spPr>
            <a:xfrm>
              <a:off x="11733625" y="-477625"/>
              <a:ext cx="936000" cy="936000"/>
            </a:xfrm>
            <a:prstGeom prst="pie">
              <a:avLst>
                <a:gd name="adj1" fmla="val 5354993"/>
                <a:gd name="adj2" fmla="val 1080492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2" name="スライド番号プレースホルダー 5">
              <a:extLst>
                <a:ext uri="{FF2B5EF4-FFF2-40B4-BE49-F238E27FC236}">
                  <a16:creationId xmlns:a16="http://schemas.microsoft.com/office/drawing/2014/main" id="{8664DB9C-419B-7894-CD25-BC1F53551CFC}"/>
                </a:ext>
              </a:extLst>
            </p:cNvPr>
            <p:cNvSpPr txBox="1">
              <a:spLocks/>
            </p:cNvSpPr>
            <p:nvPr/>
          </p:nvSpPr>
          <p:spPr>
            <a:xfrm>
              <a:off x="11693763" y="0"/>
              <a:ext cx="448535" cy="45640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ja-JP"/>
              </a:defPPr>
              <a:lvl1pPr marL="0" algn="r" defTabSz="914400" rtl="0" eaLnBrk="1" latinLnBrk="0" hangingPunct="1">
                <a:defRPr kumimoji="1"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FFBA4C0-9B7D-4866-9F37-F8186F53D425}" type="slidenum">
                <a:rPr lang="ja-JP" altLang="en-US" smtClean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pPr/>
                <a:t>1</a:t>
              </a:fld>
              <a:endParaRPr lang="ja-JP" altLang="en-US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52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ED812-FCD7-3F66-520C-7A9CCF16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D2212D-13B5-A2D2-E23F-8FD07312A935}"/>
              </a:ext>
            </a:extLst>
          </p:cNvPr>
          <p:cNvSpPr/>
          <p:nvPr/>
        </p:nvSpPr>
        <p:spPr>
          <a:xfrm>
            <a:off x="427033" y="2477699"/>
            <a:ext cx="5011241" cy="190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ja-JP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体験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と</a:t>
            </a:r>
            <a:r>
              <a:rPr lang="ja-JP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品質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を軸に、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急成長するコーヒー市場を牽引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92CE41-E7AE-D102-692F-B77D7CB03E8A}"/>
              </a:ext>
            </a:extLst>
          </p:cNvPr>
          <p:cNvSpPr/>
          <p:nvPr/>
        </p:nvSpPr>
        <p:spPr>
          <a:xfrm>
            <a:off x="427033" y="249679"/>
            <a:ext cx="5495932" cy="56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エグゼクティブサマリ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7877FF-E327-6609-352B-88AAD13ACFE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r>
              <a:rPr kumimoji="1" lang="en-US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  <a:t>2024</a:t>
            </a: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年度は</a:t>
            </a:r>
            <a:br>
              <a:rPr kumimoji="1" lang="en-US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売上高</a:t>
            </a:r>
            <a:r>
              <a:rPr kumimoji="1" lang="en-US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  <a:t>62</a:t>
            </a: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億円、営業利益率</a:t>
            </a:r>
            <a:r>
              <a:rPr kumimoji="1" lang="en-US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  <a:t>13%</a:t>
            </a: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を達成</a:t>
            </a:r>
            <a:endParaRPr kumimoji="1"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endParaRPr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r>
              <a:rPr kumimoji="1" lang="zh-TW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定期購入契約者数</a:t>
            </a: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が主な成長ドライバー</a:t>
            </a:r>
            <a:endParaRPr kumimoji="1"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endParaRPr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国内に加え、シンガポール・台湾での</a:t>
            </a:r>
            <a:br>
              <a:rPr kumimoji="1" lang="en-US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出店も進み、海外売上比率は</a:t>
            </a:r>
            <a:r>
              <a:rPr kumimoji="1" lang="en-US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  <a:t>12%</a:t>
            </a: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に上昇</a:t>
            </a:r>
            <a:endParaRPr kumimoji="1"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endParaRPr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今後は新たな焙煎拠点の設置と</a:t>
            </a:r>
            <a:br>
              <a:rPr kumimoji="1" lang="en-US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独自アプリによる「おいしさの追跡体験」</a:t>
            </a:r>
            <a:br>
              <a:rPr kumimoji="1" lang="en-US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により差別化を</a:t>
            </a:r>
            <a:r>
              <a:rPr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実現</a:t>
            </a:r>
            <a:endParaRPr kumimoji="1" lang="ja-JP" altLang="en-US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26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551A0-2C21-C734-7CFE-5A6715773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80B0D36-CAB1-D694-75B7-237ED8C9F58F}"/>
              </a:ext>
            </a:extLst>
          </p:cNvPr>
          <p:cNvGrpSpPr/>
          <p:nvPr/>
        </p:nvGrpSpPr>
        <p:grpSpPr>
          <a:xfrm>
            <a:off x="11693763" y="-477625"/>
            <a:ext cx="975862" cy="936000"/>
            <a:chOff x="11693763" y="-477625"/>
            <a:chExt cx="975862" cy="936000"/>
          </a:xfrm>
        </p:grpSpPr>
        <p:sp>
          <p:nvSpPr>
            <p:cNvPr id="2" name="部分円 1">
              <a:extLst>
                <a:ext uri="{FF2B5EF4-FFF2-40B4-BE49-F238E27FC236}">
                  <a16:creationId xmlns:a16="http://schemas.microsoft.com/office/drawing/2014/main" id="{265D26AB-39F3-3A19-7974-28D6CDE65110}"/>
                </a:ext>
              </a:extLst>
            </p:cNvPr>
            <p:cNvSpPr/>
            <p:nvPr/>
          </p:nvSpPr>
          <p:spPr>
            <a:xfrm>
              <a:off x="11733625" y="-477625"/>
              <a:ext cx="936000" cy="936000"/>
            </a:xfrm>
            <a:prstGeom prst="pie">
              <a:avLst>
                <a:gd name="adj1" fmla="val 5354993"/>
                <a:gd name="adj2" fmla="val 1080492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8" name="スライド番号プレースホルダー 5">
              <a:extLst>
                <a:ext uri="{FF2B5EF4-FFF2-40B4-BE49-F238E27FC236}">
                  <a16:creationId xmlns:a16="http://schemas.microsoft.com/office/drawing/2014/main" id="{EA621C5B-AA91-BA96-59ED-7B6B0511DDFF}"/>
                </a:ext>
              </a:extLst>
            </p:cNvPr>
            <p:cNvSpPr txBox="1">
              <a:spLocks/>
            </p:cNvSpPr>
            <p:nvPr/>
          </p:nvSpPr>
          <p:spPr>
            <a:xfrm>
              <a:off x="11693763" y="0"/>
              <a:ext cx="448535" cy="45640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ja-JP"/>
              </a:defPPr>
              <a:lvl1pPr marL="0" algn="r" defTabSz="914400" rtl="0" eaLnBrk="1" latinLnBrk="0" hangingPunct="1">
                <a:defRPr kumimoji="1"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FFBA4C0-9B7D-4866-9F37-F8186F53D425}" type="slidenum">
                <a:rPr lang="ja-JP" altLang="en-US" smtClean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pPr/>
                <a:t>3</a:t>
              </a:fld>
              <a:endParaRPr lang="ja-JP" altLang="en-US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6D3D6E1-A82F-6013-4925-581E3C263C54}"/>
              </a:ext>
            </a:extLst>
          </p:cNvPr>
          <p:cNvSpPr/>
          <p:nvPr/>
        </p:nvSpPr>
        <p:spPr>
          <a:xfrm>
            <a:off x="427033" y="249679"/>
            <a:ext cx="5495932" cy="56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ハイライト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3C200EA7-10EA-28D0-79CF-1F4B8C230B78}"/>
              </a:ext>
            </a:extLst>
          </p:cNvPr>
          <p:cNvSpPr/>
          <p:nvPr/>
        </p:nvSpPr>
        <p:spPr>
          <a:xfrm rot="10800000" flipH="1">
            <a:off x="3462048" y="3091010"/>
            <a:ext cx="937550" cy="364112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ECCC20D-9CA4-31A4-BB55-1FB61E651F51}"/>
              </a:ext>
            </a:extLst>
          </p:cNvPr>
          <p:cNvSpPr/>
          <p:nvPr/>
        </p:nvSpPr>
        <p:spPr>
          <a:xfrm>
            <a:off x="1085465" y="2063185"/>
            <a:ext cx="2427744" cy="24277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501F04D-75EE-E2BD-B174-5AE5BD4AD804}"/>
              </a:ext>
            </a:extLst>
          </p:cNvPr>
          <p:cNvSpPr/>
          <p:nvPr/>
        </p:nvSpPr>
        <p:spPr>
          <a:xfrm>
            <a:off x="687936" y="4965190"/>
            <a:ext cx="3231327" cy="1564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ユーザーの味覚傾向や好みを</a:t>
            </a:r>
            <a:b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記録し、次回注文を自動提案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285750" indent="-2857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アプリ利用者の購入単価は</a:t>
            </a:r>
            <a:b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非利用者比で＋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18%</a:t>
            </a:r>
          </a:p>
          <a:p>
            <a:pPr marL="285750" indent="-2857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App Store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でレビュー平均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4.7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点を</a:t>
            </a:r>
            <a:b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獲得、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SNS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での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UGC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も拡大中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7F6A6D5C-CB98-BDBF-EEC5-A4CEC454AD01}"/>
              </a:ext>
            </a:extLst>
          </p:cNvPr>
          <p:cNvSpPr/>
          <p:nvPr/>
        </p:nvSpPr>
        <p:spPr>
          <a:xfrm rot="2700000">
            <a:off x="1115591" y="2091800"/>
            <a:ext cx="513263" cy="36411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BB189235-BC55-1925-513F-B58408970F2F}"/>
              </a:ext>
            </a:extLst>
          </p:cNvPr>
          <p:cNvSpPr/>
          <p:nvPr/>
        </p:nvSpPr>
        <p:spPr>
          <a:xfrm rot="18900000" flipH="1">
            <a:off x="2978344" y="2091800"/>
            <a:ext cx="513263" cy="36411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FE6B5B1C-9656-56F6-EFFC-8547FDD7572C}"/>
              </a:ext>
            </a:extLst>
          </p:cNvPr>
          <p:cNvSpPr/>
          <p:nvPr/>
        </p:nvSpPr>
        <p:spPr>
          <a:xfrm rot="5400000">
            <a:off x="2046968" y="1767953"/>
            <a:ext cx="513263" cy="36411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F73E93-7BC2-EA56-2430-64F3FBC119B9}"/>
              </a:ext>
            </a:extLst>
          </p:cNvPr>
          <p:cNvSpPr/>
          <p:nvPr/>
        </p:nvSpPr>
        <p:spPr>
          <a:xfrm>
            <a:off x="593244" y="1308315"/>
            <a:ext cx="936000" cy="93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注文の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自動提案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2F3186EC-7C78-9999-02DE-E78619441D2A}"/>
              </a:ext>
            </a:extLst>
          </p:cNvPr>
          <p:cNvSpPr/>
          <p:nvPr/>
        </p:nvSpPr>
        <p:spPr>
          <a:xfrm>
            <a:off x="1835599" y="932932"/>
            <a:ext cx="936000" cy="93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購入単価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上昇</a:t>
            </a: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5D170B5-E482-275A-9AF2-2D66901DF16F}"/>
              </a:ext>
            </a:extLst>
          </p:cNvPr>
          <p:cNvSpPr/>
          <p:nvPr/>
        </p:nvSpPr>
        <p:spPr>
          <a:xfrm>
            <a:off x="3077954" y="1308315"/>
            <a:ext cx="936000" cy="93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高評価</a:t>
            </a:r>
            <a:b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獲得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A204FCD-0D44-DBDD-1083-522084B09664}"/>
              </a:ext>
            </a:extLst>
          </p:cNvPr>
          <p:cNvSpPr/>
          <p:nvPr/>
        </p:nvSpPr>
        <p:spPr>
          <a:xfrm>
            <a:off x="1300399" y="2273857"/>
            <a:ext cx="2006400" cy="20064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モバイルアプリ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「</a:t>
            </a:r>
            <a:r>
              <a:rPr kumimoji="1" lang="en-US" altLang="ja-JP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BrewPass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」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正式リリース</a:t>
            </a: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F2465421-A586-A274-26DA-755C8AB5A3A3}"/>
              </a:ext>
            </a:extLst>
          </p:cNvPr>
          <p:cNvSpPr/>
          <p:nvPr/>
        </p:nvSpPr>
        <p:spPr>
          <a:xfrm rot="10800000">
            <a:off x="7792402" y="3091010"/>
            <a:ext cx="937550" cy="364112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370A1EDE-A08E-660D-D9ED-5FB1C32D91F3}"/>
              </a:ext>
            </a:extLst>
          </p:cNvPr>
          <p:cNvSpPr/>
          <p:nvPr/>
        </p:nvSpPr>
        <p:spPr>
          <a:xfrm flipH="1">
            <a:off x="8678792" y="2063185"/>
            <a:ext cx="2427744" cy="24277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94BA72E-EA09-D96E-83E6-262F316D168D}"/>
              </a:ext>
            </a:extLst>
          </p:cNvPr>
          <p:cNvSpPr/>
          <p:nvPr/>
        </p:nvSpPr>
        <p:spPr>
          <a:xfrm flipH="1">
            <a:off x="8272738" y="4965190"/>
            <a:ext cx="3231327" cy="1564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関東ロースタリーでの稼働率が</a:t>
            </a:r>
            <a:b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97%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に達し、製造能力の上限目前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285750" indent="-2857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福岡に新設した第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焙煎所が</a:t>
            </a:r>
            <a:b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年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4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月より本格稼働予定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285750" indent="-2857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燃焼効率の改善と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CO₂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排出量</a:t>
            </a:r>
            <a:b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20%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削減に成功、環境認証も取得</a:t>
            </a: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72E74584-7656-2EAF-85F1-1D0C45FD89B2}"/>
              </a:ext>
            </a:extLst>
          </p:cNvPr>
          <p:cNvSpPr/>
          <p:nvPr/>
        </p:nvSpPr>
        <p:spPr>
          <a:xfrm rot="18900000" flipH="1">
            <a:off x="10563147" y="2091800"/>
            <a:ext cx="513263" cy="36411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7DA08917-2BD6-F86C-273F-F23C5358395E}"/>
              </a:ext>
            </a:extLst>
          </p:cNvPr>
          <p:cNvSpPr/>
          <p:nvPr/>
        </p:nvSpPr>
        <p:spPr>
          <a:xfrm rot="2700000">
            <a:off x="8700394" y="2091800"/>
            <a:ext cx="513263" cy="36411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3A546BD8-33A2-F0D8-CBF2-68B06380678B}"/>
              </a:ext>
            </a:extLst>
          </p:cNvPr>
          <p:cNvSpPr/>
          <p:nvPr/>
        </p:nvSpPr>
        <p:spPr>
          <a:xfrm rot="16200000" flipH="1">
            <a:off x="9631770" y="1767953"/>
            <a:ext cx="513263" cy="36411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0A42ACB8-7F29-AEFF-2594-F82E11D74E9B}"/>
              </a:ext>
            </a:extLst>
          </p:cNvPr>
          <p:cNvSpPr/>
          <p:nvPr/>
        </p:nvSpPr>
        <p:spPr>
          <a:xfrm flipH="1">
            <a:off x="10662757" y="1308315"/>
            <a:ext cx="936000" cy="93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環境認証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取得</a:t>
            </a: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3992502B-1DB8-03DD-272B-AC4BBEBF3E59}"/>
              </a:ext>
            </a:extLst>
          </p:cNvPr>
          <p:cNvSpPr/>
          <p:nvPr/>
        </p:nvSpPr>
        <p:spPr>
          <a:xfrm flipH="1">
            <a:off x="9420402" y="932932"/>
            <a:ext cx="936000" cy="93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第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設備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稼働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EB6BC6C0-D7EE-B639-9907-61D6E3F05D9C}"/>
              </a:ext>
            </a:extLst>
          </p:cNvPr>
          <p:cNvSpPr/>
          <p:nvPr/>
        </p:nvSpPr>
        <p:spPr>
          <a:xfrm flipH="1">
            <a:off x="8178047" y="1308315"/>
            <a:ext cx="936000" cy="93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生産能力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上限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F1DDECA-75BE-C237-212B-8D6D82CB2AC2}"/>
              </a:ext>
            </a:extLst>
          </p:cNvPr>
          <p:cNvSpPr/>
          <p:nvPr/>
        </p:nvSpPr>
        <p:spPr>
          <a:xfrm flipH="1">
            <a:off x="8885202" y="2273857"/>
            <a:ext cx="2006400" cy="20064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焙煎設備の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フル稼働と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拡張投資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EF73824-2F28-39BB-58A4-E5691A8648BD}"/>
              </a:ext>
            </a:extLst>
          </p:cNvPr>
          <p:cNvGrpSpPr/>
          <p:nvPr/>
        </p:nvGrpSpPr>
        <p:grpSpPr>
          <a:xfrm>
            <a:off x="4530000" y="1564863"/>
            <a:ext cx="3132000" cy="3132000"/>
            <a:chOff x="3910069" y="2061121"/>
            <a:chExt cx="3132000" cy="3132000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60D369BB-BF92-4504-B61E-0AC648F3C542}"/>
                </a:ext>
              </a:extLst>
            </p:cNvPr>
            <p:cNvSpPr/>
            <p:nvPr/>
          </p:nvSpPr>
          <p:spPr>
            <a:xfrm>
              <a:off x="3910069" y="2061121"/>
              <a:ext cx="3132000" cy="313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0D537C29-49D5-4E6B-2544-B6BD3245F567}"/>
                </a:ext>
              </a:extLst>
            </p:cNvPr>
            <p:cNvSpPr/>
            <p:nvPr/>
          </p:nvSpPr>
          <p:spPr>
            <a:xfrm>
              <a:off x="4007284" y="2158336"/>
              <a:ext cx="2937570" cy="293757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300"/>
                </a:spcBef>
              </a:pPr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定期購入者数が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>
                <a:spcBef>
                  <a:spcPts val="300"/>
                </a:spcBef>
              </a:pPr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前年比</a:t>
              </a:r>
              <a:r>
                <a:rPr kumimoji="1"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12,000</a:t>
              </a:r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人増の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>
                <a:spcBef>
                  <a:spcPts val="300"/>
                </a:spcBef>
              </a:pPr>
              <a:r>
                <a:rPr lang="en-US" altLang="ja-JP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38,000</a:t>
              </a:r>
              <a:r>
                <a: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人に到達</a:t>
              </a:r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1DE1C81A-1018-942A-31BA-4661512A4CDC}"/>
              </a:ext>
            </a:extLst>
          </p:cNvPr>
          <p:cNvSpPr/>
          <p:nvPr/>
        </p:nvSpPr>
        <p:spPr>
          <a:xfrm>
            <a:off x="4318770" y="4962902"/>
            <a:ext cx="3554460" cy="88321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ja-JP" altLang="en-US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顧客接点拡大・設備力強化で</a:t>
            </a:r>
            <a:endParaRPr lang="en-US" altLang="ja-JP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ja-JP" altLang="en-US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成長基盤確立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3489C740-1438-D354-3FDD-238F7F2C4673}"/>
              </a:ext>
            </a:extLst>
          </p:cNvPr>
          <p:cNvGrpSpPr/>
          <p:nvPr/>
        </p:nvGrpSpPr>
        <p:grpSpPr>
          <a:xfrm>
            <a:off x="338697" y="2473464"/>
            <a:ext cx="1190547" cy="2120463"/>
            <a:chOff x="338697" y="2689594"/>
            <a:chExt cx="1190547" cy="2120463"/>
          </a:xfrm>
        </p:grpSpPr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9E43BCEC-947E-1B1A-DAD6-B65B1D46CC3E}"/>
                </a:ext>
              </a:extLst>
            </p:cNvPr>
            <p:cNvSpPr/>
            <p:nvPr/>
          </p:nvSpPr>
          <p:spPr>
            <a:xfrm>
              <a:off x="338697" y="2689594"/>
              <a:ext cx="639301" cy="6393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300"/>
                </a:spcBef>
              </a:pP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EDE91B96-43CE-1E71-CC4C-1560B092FDA4}"/>
                </a:ext>
              </a:extLst>
            </p:cNvPr>
            <p:cNvSpPr/>
            <p:nvPr/>
          </p:nvSpPr>
          <p:spPr>
            <a:xfrm>
              <a:off x="556542" y="3726277"/>
              <a:ext cx="480316" cy="4803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300"/>
                </a:spcBef>
              </a:pP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C60D2C03-7A3C-2DEB-C4EB-ED719779C87E}"/>
                </a:ext>
              </a:extLst>
            </p:cNvPr>
            <p:cNvSpPr/>
            <p:nvPr/>
          </p:nvSpPr>
          <p:spPr>
            <a:xfrm>
              <a:off x="1168376" y="4449189"/>
              <a:ext cx="360868" cy="3608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300"/>
                </a:spcBef>
              </a:pP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A3218191-C846-4502-8A2C-52B725E78FFB}"/>
              </a:ext>
            </a:extLst>
          </p:cNvPr>
          <p:cNvGrpSpPr/>
          <p:nvPr/>
        </p:nvGrpSpPr>
        <p:grpSpPr>
          <a:xfrm flipH="1">
            <a:off x="10662756" y="2473464"/>
            <a:ext cx="1190547" cy="2120463"/>
            <a:chOff x="338697" y="2689594"/>
            <a:chExt cx="1190547" cy="2120463"/>
          </a:xfrm>
        </p:grpSpPr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5891E37D-A1CE-0D9D-B4B5-5EBF89113486}"/>
                </a:ext>
              </a:extLst>
            </p:cNvPr>
            <p:cNvSpPr/>
            <p:nvPr/>
          </p:nvSpPr>
          <p:spPr>
            <a:xfrm>
              <a:off x="338697" y="2689594"/>
              <a:ext cx="639301" cy="6393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300"/>
                </a:spcBef>
              </a:pP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D6008DD8-AD72-237A-D1F8-302F8C01A635}"/>
                </a:ext>
              </a:extLst>
            </p:cNvPr>
            <p:cNvSpPr/>
            <p:nvPr/>
          </p:nvSpPr>
          <p:spPr>
            <a:xfrm>
              <a:off x="556542" y="3726277"/>
              <a:ext cx="480316" cy="4803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300"/>
                </a:spcBef>
              </a:pP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BAA17C8E-2A85-090C-77CE-448B870240B3}"/>
                </a:ext>
              </a:extLst>
            </p:cNvPr>
            <p:cNvSpPr/>
            <p:nvPr/>
          </p:nvSpPr>
          <p:spPr>
            <a:xfrm>
              <a:off x="1168376" y="4449189"/>
              <a:ext cx="360868" cy="3608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300"/>
                </a:spcBef>
              </a:pP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71" name="楕円 70">
            <a:extLst>
              <a:ext uri="{FF2B5EF4-FFF2-40B4-BE49-F238E27FC236}">
                <a16:creationId xmlns:a16="http://schemas.microsoft.com/office/drawing/2014/main" id="{113BE046-D76E-8BA0-AA35-20AA2B447B84}"/>
              </a:ext>
            </a:extLst>
          </p:cNvPr>
          <p:cNvSpPr/>
          <p:nvPr/>
        </p:nvSpPr>
        <p:spPr>
          <a:xfrm>
            <a:off x="662816" y="4994958"/>
            <a:ext cx="267768" cy="2677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✓</a:t>
            </a: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CA68F332-FB00-AAFA-CB84-CC21811C6FBD}"/>
              </a:ext>
            </a:extLst>
          </p:cNvPr>
          <p:cNvSpPr/>
          <p:nvPr/>
        </p:nvSpPr>
        <p:spPr>
          <a:xfrm>
            <a:off x="662816" y="5478844"/>
            <a:ext cx="267768" cy="2677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✓</a:t>
            </a: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09C2992-3F5E-0606-EF5E-601611BA8ACE}"/>
              </a:ext>
            </a:extLst>
          </p:cNvPr>
          <p:cNvSpPr/>
          <p:nvPr/>
        </p:nvSpPr>
        <p:spPr>
          <a:xfrm>
            <a:off x="662816" y="6002482"/>
            <a:ext cx="267768" cy="2677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✓</a:t>
            </a:r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D5600565-C9C4-C4A6-914D-B891224FA94B}"/>
              </a:ext>
            </a:extLst>
          </p:cNvPr>
          <p:cNvSpPr/>
          <p:nvPr/>
        </p:nvSpPr>
        <p:spPr>
          <a:xfrm>
            <a:off x="8272737" y="4994958"/>
            <a:ext cx="267768" cy="2677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✓</a:t>
            </a: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2F94DAC0-E22D-28E3-25EB-AC7C6DD93906}"/>
              </a:ext>
            </a:extLst>
          </p:cNvPr>
          <p:cNvSpPr/>
          <p:nvPr/>
        </p:nvSpPr>
        <p:spPr>
          <a:xfrm>
            <a:off x="8272737" y="5478844"/>
            <a:ext cx="267768" cy="2677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✓</a:t>
            </a: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CFC2894E-22EA-CD97-39A2-26A15E0DCB4E}"/>
              </a:ext>
            </a:extLst>
          </p:cNvPr>
          <p:cNvSpPr/>
          <p:nvPr/>
        </p:nvSpPr>
        <p:spPr>
          <a:xfrm>
            <a:off x="8272737" y="6002482"/>
            <a:ext cx="267768" cy="2677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03886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F74E6-B0B8-DA28-B9B9-D356C0C45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DC992D6-A74F-DDD5-AFDD-7A23EE3529E4}"/>
              </a:ext>
            </a:extLst>
          </p:cNvPr>
          <p:cNvGrpSpPr/>
          <p:nvPr/>
        </p:nvGrpSpPr>
        <p:grpSpPr>
          <a:xfrm>
            <a:off x="11693763" y="-477625"/>
            <a:ext cx="975862" cy="936000"/>
            <a:chOff x="11693763" y="-477625"/>
            <a:chExt cx="975862" cy="936000"/>
          </a:xfrm>
        </p:grpSpPr>
        <p:sp>
          <p:nvSpPr>
            <p:cNvPr id="2" name="部分円 1">
              <a:extLst>
                <a:ext uri="{FF2B5EF4-FFF2-40B4-BE49-F238E27FC236}">
                  <a16:creationId xmlns:a16="http://schemas.microsoft.com/office/drawing/2014/main" id="{9818C2D4-47DC-C252-08BE-22775654F4D0}"/>
                </a:ext>
              </a:extLst>
            </p:cNvPr>
            <p:cNvSpPr/>
            <p:nvPr/>
          </p:nvSpPr>
          <p:spPr>
            <a:xfrm>
              <a:off x="11733625" y="-477625"/>
              <a:ext cx="936000" cy="936000"/>
            </a:xfrm>
            <a:prstGeom prst="pie">
              <a:avLst>
                <a:gd name="adj1" fmla="val 5354993"/>
                <a:gd name="adj2" fmla="val 1080492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8" name="スライド番号プレースホルダー 5">
              <a:extLst>
                <a:ext uri="{FF2B5EF4-FFF2-40B4-BE49-F238E27FC236}">
                  <a16:creationId xmlns:a16="http://schemas.microsoft.com/office/drawing/2014/main" id="{BFD13DEF-7E9B-6902-73DF-AFC2E1398A33}"/>
                </a:ext>
              </a:extLst>
            </p:cNvPr>
            <p:cNvSpPr txBox="1">
              <a:spLocks/>
            </p:cNvSpPr>
            <p:nvPr/>
          </p:nvSpPr>
          <p:spPr>
            <a:xfrm>
              <a:off x="11693763" y="0"/>
              <a:ext cx="448535" cy="45640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ja-JP"/>
              </a:defPPr>
              <a:lvl1pPr marL="0" algn="r" defTabSz="914400" rtl="0" eaLnBrk="1" latinLnBrk="0" hangingPunct="1">
                <a:defRPr kumimoji="1"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FFBA4C0-9B7D-4866-9F37-F8186F53D425}" type="slidenum">
                <a:rPr lang="ja-JP" altLang="en-US" smtClean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pPr/>
                <a:t>4</a:t>
              </a:fld>
              <a:endParaRPr lang="ja-JP" altLang="en-US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6098F62-5B01-8817-0EBD-CB0DF9AAE5BF}"/>
              </a:ext>
            </a:extLst>
          </p:cNvPr>
          <p:cNvSpPr/>
          <p:nvPr/>
        </p:nvSpPr>
        <p:spPr>
          <a:xfrm>
            <a:off x="427033" y="249679"/>
            <a:ext cx="5495932" cy="56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全社・セグメント別の業績（実績）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AF8E50-F12C-2291-B849-037025228A57}"/>
              </a:ext>
            </a:extLst>
          </p:cNvPr>
          <p:cNvSpPr/>
          <p:nvPr/>
        </p:nvSpPr>
        <p:spPr>
          <a:xfrm>
            <a:off x="507234" y="950795"/>
            <a:ext cx="5308748" cy="282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売上（単位：億円）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7265C20C-404B-2B6D-6976-7E658F11AE0E}"/>
              </a:ext>
            </a:extLst>
          </p:cNvPr>
          <p:cNvGrpSpPr/>
          <p:nvPr/>
        </p:nvGrpSpPr>
        <p:grpSpPr>
          <a:xfrm>
            <a:off x="507234" y="1875996"/>
            <a:ext cx="5308747" cy="1025315"/>
            <a:chOff x="427034" y="1510234"/>
            <a:chExt cx="5308747" cy="102531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17FF1A4-7D26-E845-7039-F97BCBFA609B}"/>
                </a:ext>
              </a:extLst>
            </p:cNvPr>
            <p:cNvSpPr/>
            <p:nvPr/>
          </p:nvSpPr>
          <p:spPr>
            <a:xfrm>
              <a:off x="427034" y="1551880"/>
              <a:ext cx="437490" cy="942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全社</a:t>
              </a:r>
            </a:p>
          </p:txBody>
        </p:sp>
        <p:graphicFrame>
          <p:nvGraphicFramePr>
            <p:cNvPr id="9" name="グラフ 8">
              <a:extLst>
                <a:ext uri="{FF2B5EF4-FFF2-40B4-BE49-F238E27FC236}">
                  <a16:creationId xmlns:a16="http://schemas.microsoft.com/office/drawing/2014/main" id="{770A1532-EDDF-C521-1D1E-8ACEC62957D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03383957"/>
                </p:ext>
              </p:extLst>
            </p:nvPr>
          </p:nvGraphicFramePr>
          <p:xfrm>
            <a:off x="864524" y="1510234"/>
            <a:ext cx="4871257" cy="1025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1581CB1-4BC8-1181-7CA1-C40A006B390D}"/>
              </a:ext>
            </a:extLst>
          </p:cNvPr>
          <p:cNvGrpSpPr/>
          <p:nvPr/>
        </p:nvGrpSpPr>
        <p:grpSpPr>
          <a:xfrm>
            <a:off x="507234" y="3255754"/>
            <a:ext cx="5308747" cy="1025315"/>
            <a:chOff x="427034" y="2881680"/>
            <a:chExt cx="5308747" cy="102531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25B6230F-DD93-97DB-F815-F8D1BD2B6E61}"/>
                </a:ext>
              </a:extLst>
            </p:cNvPr>
            <p:cNvSpPr/>
            <p:nvPr/>
          </p:nvSpPr>
          <p:spPr>
            <a:xfrm>
              <a:off x="427034" y="2923326"/>
              <a:ext cx="437490" cy="942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直営店舗</a:t>
              </a:r>
            </a:p>
          </p:txBody>
        </p:sp>
        <p:graphicFrame>
          <p:nvGraphicFramePr>
            <p:cNvPr id="13" name="グラフ 12">
              <a:extLst>
                <a:ext uri="{FF2B5EF4-FFF2-40B4-BE49-F238E27FC236}">
                  <a16:creationId xmlns:a16="http://schemas.microsoft.com/office/drawing/2014/main" id="{B191AABA-D616-5185-7264-2CCD131A6A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086494"/>
                </p:ext>
              </p:extLst>
            </p:nvPr>
          </p:nvGraphicFramePr>
          <p:xfrm>
            <a:off x="864524" y="2881680"/>
            <a:ext cx="4871257" cy="1025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6AFF5FC-5E4C-F44E-F1CE-624A7EDBCFE6}"/>
              </a:ext>
            </a:extLst>
          </p:cNvPr>
          <p:cNvGrpSpPr/>
          <p:nvPr/>
        </p:nvGrpSpPr>
        <p:grpSpPr>
          <a:xfrm>
            <a:off x="507234" y="4440163"/>
            <a:ext cx="5308747" cy="1025315"/>
            <a:chOff x="427034" y="4253126"/>
            <a:chExt cx="5308747" cy="1025315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CB9CCEE-9180-1BE1-D45C-64B87A4AD4F2}"/>
                </a:ext>
              </a:extLst>
            </p:cNvPr>
            <p:cNvSpPr/>
            <p:nvPr/>
          </p:nvSpPr>
          <p:spPr>
            <a:xfrm>
              <a:off x="427034" y="4294772"/>
              <a:ext cx="437490" cy="942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サブスク</a:t>
              </a:r>
            </a:p>
          </p:txBody>
        </p:sp>
        <p:graphicFrame>
          <p:nvGraphicFramePr>
            <p:cNvPr id="16" name="グラフ 15">
              <a:extLst>
                <a:ext uri="{FF2B5EF4-FFF2-40B4-BE49-F238E27FC236}">
                  <a16:creationId xmlns:a16="http://schemas.microsoft.com/office/drawing/2014/main" id="{464FF0DA-A24A-C95E-F3F7-3BB081D3FBA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0634500"/>
                </p:ext>
              </p:extLst>
            </p:nvPr>
          </p:nvGraphicFramePr>
          <p:xfrm>
            <a:off x="864524" y="4253126"/>
            <a:ext cx="4871257" cy="1025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3E4A233-2E30-EF00-AED0-2635427164EC}"/>
              </a:ext>
            </a:extLst>
          </p:cNvPr>
          <p:cNvGrpSpPr/>
          <p:nvPr/>
        </p:nvGrpSpPr>
        <p:grpSpPr>
          <a:xfrm>
            <a:off x="507234" y="5624571"/>
            <a:ext cx="5308747" cy="1025315"/>
            <a:chOff x="427034" y="5624571"/>
            <a:chExt cx="5308747" cy="1025315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2D930BB-CAF2-264B-B9DB-84AD7C6A601F}"/>
                </a:ext>
              </a:extLst>
            </p:cNvPr>
            <p:cNvSpPr/>
            <p:nvPr/>
          </p:nvSpPr>
          <p:spPr>
            <a:xfrm>
              <a:off x="427034" y="5666217"/>
              <a:ext cx="437490" cy="942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業務用卸</a:t>
              </a:r>
            </a:p>
          </p:txBody>
        </p:sp>
        <p:graphicFrame>
          <p:nvGraphicFramePr>
            <p:cNvPr id="25" name="グラフ 24">
              <a:extLst>
                <a:ext uri="{FF2B5EF4-FFF2-40B4-BE49-F238E27FC236}">
                  <a16:creationId xmlns:a16="http://schemas.microsoft.com/office/drawing/2014/main" id="{E1CF2CD0-F65E-23D6-A995-5DD8433BE3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87482707"/>
                </p:ext>
              </p:extLst>
            </p:nvPr>
          </p:nvGraphicFramePr>
          <p:xfrm>
            <a:off x="864524" y="5624571"/>
            <a:ext cx="4871257" cy="1025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1" name="二等辺三角形 30">
            <a:extLst>
              <a:ext uri="{FF2B5EF4-FFF2-40B4-BE49-F238E27FC236}">
                <a16:creationId xmlns:a16="http://schemas.microsoft.com/office/drawing/2014/main" id="{7536400A-7DB2-48CD-9847-B09565B1D467}"/>
              </a:ext>
            </a:extLst>
          </p:cNvPr>
          <p:cNvSpPr/>
          <p:nvPr/>
        </p:nvSpPr>
        <p:spPr>
          <a:xfrm rot="10800000">
            <a:off x="2727597" y="2963744"/>
            <a:ext cx="868023" cy="1319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ja-JP" altLang="en-US" sz="12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057CCF3-AB64-4F7F-E5E6-FEC37D1E72BB}"/>
              </a:ext>
            </a:extLst>
          </p:cNvPr>
          <p:cNvSpPr/>
          <p:nvPr/>
        </p:nvSpPr>
        <p:spPr>
          <a:xfrm>
            <a:off x="6376019" y="950795"/>
            <a:ext cx="5308748" cy="282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営業利益（単位：億円）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A6EE524-1259-7B6E-C8D1-0B9EEFDFB4BC}"/>
              </a:ext>
            </a:extLst>
          </p:cNvPr>
          <p:cNvGrpSpPr/>
          <p:nvPr/>
        </p:nvGrpSpPr>
        <p:grpSpPr>
          <a:xfrm>
            <a:off x="6376019" y="1875996"/>
            <a:ext cx="5308747" cy="1025315"/>
            <a:chOff x="427034" y="1510234"/>
            <a:chExt cx="5308747" cy="1025315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366128EF-F7C3-01F6-05CC-10D5A3A181CE}"/>
                </a:ext>
              </a:extLst>
            </p:cNvPr>
            <p:cNvSpPr/>
            <p:nvPr/>
          </p:nvSpPr>
          <p:spPr>
            <a:xfrm>
              <a:off x="427034" y="1551880"/>
              <a:ext cx="437490" cy="942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全社</a:t>
              </a:r>
            </a:p>
          </p:txBody>
        </p:sp>
        <p:graphicFrame>
          <p:nvGraphicFramePr>
            <p:cNvPr id="48" name="グラフ 47">
              <a:extLst>
                <a:ext uri="{FF2B5EF4-FFF2-40B4-BE49-F238E27FC236}">
                  <a16:creationId xmlns:a16="http://schemas.microsoft.com/office/drawing/2014/main" id="{A260ECBF-DB7C-7DAF-7BF8-AC38A5C182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06209728"/>
                </p:ext>
              </p:extLst>
            </p:nvPr>
          </p:nvGraphicFramePr>
          <p:xfrm>
            <a:off x="864524" y="1510234"/>
            <a:ext cx="4871257" cy="1025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AE39DFEF-31E8-1F51-4C75-F694A7B6324F}"/>
              </a:ext>
            </a:extLst>
          </p:cNvPr>
          <p:cNvGrpSpPr/>
          <p:nvPr/>
        </p:nvGrpSpPr>
        <p:grpSpPr>
          <a:xfrm>
            <a:off x="6376019" y="3255754"/>
            <a:ext cx="5308747" cy="1025315"/>
            <a:chOff x="427034" y="2881680"/>
            <a:chExt cx="5308747" cy="1025315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39EADC38-BF04-B9AD-482F-5266B7FA7487}"/>
                </a:ext>
              </a:extLst>
            </p:cNvPr>
            <p:cNvSpPr/>
            <p:nvPr/>
          </p:nvSpPr>
          <p:spPr>
            <a:xfrm>
              <a:off x="427034" y="2923326"/>
              <a:ext cx="437490" cy="942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直営店舗</a:t>
              </a:r>
            </a:p>
          </p:txBody>
        </p:sp>
        <p:graphicFrame>
          <p:nvGraphicFramePr>
            <p:cNvPr id="46" name="グラフ 45">
              <a:extLst>
                <a:ext uri="{FF2B5EF4-FFF2-40B4-BE49-F238E27FC236}">
                  <a16:creationId xmlns:a16="http://schemas.microsoft.com/office/drawing/2014/main" id="{2D445010-E00D-C2F8-F8E2-97245CE7F6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29080930"/>
                </p:ext>
              </p:extLst>
            </p:nvPr>
          </p:nvGraphicFramePr>
          <p:xfrm>
            <a:off x="864524" y="2881680"/>
            <a:ext cx="4871257" cy="1025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7ED95B6-A839-53AF-B003-3532A10C57D8}"/>
              </a:ext>
            </a:extLst>
          </p:cNvPr>
          <p:cNvGrpSpPr/>
          <p:nvPr/>
        </p:nvGrpSpPr>
        <p:grpSpPr>
          <a:xfrm>
            <a:off x="6376019" y="4440163"/>
            <a:ext cx="5308747" cy="1025315"/>
            <a:chOff x="427034" y="4253126"/>
            <a:chExt cx="5308747" cy="1025315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228208D0-1567-585D-E5B0-14F1583FE935}"/>
                </a:ext>
              </a:extLst>
            </p:cNvPr>
            <p:cNvSpPr/>
            <p:nvPr/>
          </p:nvSpPr>
          <p:spPr>
            <a:xfrm>
              <a:off x="427034" y="4294772"/>
              <a:ext cx="437490" cy="942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サブスク</a:t>
              </a:r>
            </a:p>
          </p:txBody>
        </p:sp>
        <p:graphicFrame>
          <p:nvGraphicFramePr>
            <p:cNvPr id="44" name="グラフ 43">
              <a:extLst>
                <a:ext uri="{FF2B5EF4-FFF2-40B4-BE49-F238E27FC236}">
                  <a16:creationId xmlns:a16="http://schemas.microsoft.com/office/drawing/2014/main" id="{67097A5F-2469-220C-51EF-19515B486B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37209689"/>
                </p:ext>
              </p:extLst>
            </p:nvPr>
          </p:nvGraphicFramePr>
          <p:xfrm>
            <a:off x="864524" y="4253126"/>
            <a:ext cx="4871257" cy="1025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E4A16E1C-3E17-71C4-6F31-0C45F5EE2E48}"/>
              </a:ext>
            </a:extLst>
          </p:cNvPr>
          <p:cNvGrpSpPr/>
          <p:nvPr/>
        </p:nvGrpSpPr>
        <p:grpSpPr>
          <a:xfrm>
            <a:off x="6376019" y="5624571"/>
            <a:ext cx="5308747" cy="1025315"/>
            <a:chOff x="427034" y="5624571"/>
            <a:chExt cx="5308747" cy="1025315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D3960E9-74EB-A010-BF3D-696089497EC1}"/>
                </a:ext>
              </a:extLst>
            </p:cNvPr>
            <p:cNvSpPr/>
            <p:nvPr/>
          </p:nvSpPr>
          <p:spPr>
            <a:xfrm>
              <a:off x="427034" y="5666217"/>
              <a:ext cx="437490" cy="942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業務用卸</a:t>
              </a:r>
            </a:p>
          </p:txBody>
        </p:sp>
        <p:graphicFrame>
          <p:nvGraphicFramePr>
            <p:cNvPr id="42" name="グラフ 41">
              <a:extLst>
                <a:ext uri="{FF2B5EF4-FFF2-40B4-BE49-F238E27FC236}">
                  <a16:creationId xmlns:a16="http://schemas.microsoft.com/office/drawing/2014/main" id="{228EE705-BFD4-6D78-BFC3-A2614C3AA8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28913436"/>
                </p:ext>
              </p:extLst>
            </p:nvPr>
          </p:nvGraphicFramePr>
          <p:xfrm>
            <a:off x="864524" y="5624571"/>
            <a:ext cx="4871257" cy="1025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6C89E5FE-8EAC-8406-08A4-D374CE163D0A}"/>
              </a:ext>
            </a:extLst>
          </p:cNvPr>
          <p:cNvSpPr/>
          <p:nvPr/>
        </p:nvSpPr>
        <p:spPr>
          <a:xfrm rot="10800000">
            <a:off x="8596382" y="2963744"/>
            <a:ext cx="868023" cy="1319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ja-JP" altLang="en-US" sz="12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38FF64A-5EF1-CC1C-35D4-C91BBB7D4631}"/>
              </a:ext>
            </a:extLst>
          </p:cNvPr>
          <p:cNvSpPr/>
          <p:nvPr/>
        </p:nvSpPr>
        <p:spPr>
          <a:xfrm>
            <a:off x="507234" y="1314140"/>
            <a:ext cx="5308748" cy="456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全体的に右肩上がりで成長し、特にサブスク事業が成長を牽引。</a:t>
            </a:r>
            <a:b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前年は＋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18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％の成長であったが、今年度は＋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32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％と好調。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3B0B16C-112F-42CD-1431-9EAF089B96CB}"/>
              </a:ext>
            </a:extLst>
          </p:cNvPr>
          <p:cNvSpPr/>
          <p:nvPr/>
        </p:nvSpPr>
        <p:spPr>
          <a:xfrm>
            <a:off x="6376019" y="1314140"/>
            <a:ext cx="5308748" cy="456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全社利益も売上同様に安定的に成長。成長性は今年度＋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38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％であり、前年比＋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60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％からは鈍化しているが依然として有望。</a:t>
            </a:r>
          </a:p>
        </p:txBody>
      </p:sp>
    </p:spTree>
    <p:extLst>
      <p:ext uri="{BB962C8B-B14F-4D97-AF65-F5344CB8AC3E}">
        <p14:creationId xmlns:p14="http://schemas.microsoft.com/office/powerpoint/2010/main" val="379771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38CA-B614-EA56-9B8D-6E7595BB5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4F2636C-2B63-70C2-26E1-17072BCF286A}"/>
              </a:ext>
            </a:extLst>
          </p:cNvPr>
          <p:cNvGrpSpPr/>
          <p:nvPr/>
        </p:nvGrpSpPr>
        <p:grpSpPr>
          <a:xfrm>
            <a:off x="11693763" y="-477625"/>
            <a:ext cx="975862" cy="936000"/>
            <a:chOff x="11693763" y="-477625"/>
            <a:chExt cx="975862" cy="936000"/>
          </a:xfrm>
        </p:grpSpPr>
        <p:sp>
          <p:nvSpPr>
            <p:cNvPr id="2" name="部分円 1">
              <a:extLst>
                <a:ext uri="{FF2B5EF4-FFF2-40B4-BE49-F238E27FC236}">
                  <a16:creationId xmlns:a16="http://schemas.microsoft.com/office/drawing/2014/main" id="{9FA2D2BD-A3F2-89F3-51ED-9CA9AEC40742}"/>
                </a:ext>
              </a:extLst>
            </p:cNvPr>
            <p:cNvSpPr/>
            <p:nvPr/>
          </p:nvSpPr>
          <p:spPr>
            <a:xfrm>
              <a:off x="11733625" y="-477625"/>
              <a:ext cx="936000" cy="936000"/>
            </a:xfrm>
            <a:prstGeom prst="pie">
              <a:avLst>
                <a:gd name="adj1" fmla="val 5354993"/>
                <a:gd name="adj2" fmla="val 1080492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8" name="スライド番号プレースホルダー 5">
              <a:extLst>
                <a:ext uri="{FF2B5EF4-FFF2-40B4-BE49-F238E27FC236}">
                  <a16:creationId xmlns:a16="http://schemas.microsoft.com/office/drawing/2014/main" id="{AF3661BC-C450-14F8-5C50-0D12D66AD3C0}"/>
                </a:ext>
              </a:extLst>
            </p:cNvPr>
            <p:cNvSpPr txBox="1">
              <a:spLocks/>
            </p:cNvSpPr>
            <p:nvPr/>
          </p:nvSpPr>
          <p:spPr>
            <a:xfrm>
              <a:off x="11693763" y="0"/>
              <a:ext cx="448535" cy="45640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ja-JP"/>
              </a:defPPr>
              <a:lvl1pPr marL="0" algn="r" defTabSz="914400" rtl="0" eaLnBrk="1" latinLnBrk="0" hangingPunct="1">
                <a:defRPr kumimoji="1"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FFBA4C0-9B7D-4866-9F37-F8186F53D425}" type="slidenum">
                <a:rPr lang="ja-JP" altLang="en-US" smtClean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pPr/>
                <a:t>5</a:t>
              </a:fld>
              <a:endParaRPr lang="ja-JP" altLang="en-US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6CA287-26DC-2442-5028-E128A8C494D3}"/>
              </a:ext>
            </a:extLst>
          </p:cNvPr>
          <p:cNvSpPr/>
          <p:nvPr/>
        </p:nvSpPr>
        <p:spPr>
          <a:xfrm>
            <a:off x="427033" y="249679"/>
            <a:ext cx="5495932" cy="56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事業計画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C9B3A8-C8DE-0A5F-9AC5-607428A6E48B}"/>
              </a:ext>
            </a:extLst>
          </p:cNvPr>
          <p:cNvSpPr/>
          <p:nvPr/>
        </p:nvSpPr>
        <p:spPr>
          <a:xfrm>
            <a:off x="507234" y="950795"/>
            <a:ext cx="5308748" cy="282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400"/>
              </a:spcBef>
            </a:pPr>
            <a:r>
              <a:rPr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売上（単位：億円）</a:t>
            </a: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EA43D372-3C65-595B-9E85-67D536EAE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898136"/>
              </p:ext>
            </p:extLst>
          </p:nvPr>
        </p:nvGraphicFramePr>
        <p:xfrm>
          <a:off x="507234" y="1953491"/>
          <a:ext cx="5308747" cy="359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64EBFE-EA4C-B66A-B91F-AF7CF051F8C0}"/>
              </a:ext>
            </a:extLst>
          </p:cNvPr>
          <p:cNvSpPr/>
          <p:nvPr/>
        </p:nvSpPr>
        <p:spPr>
          <a:xfrm>
            <a:off x="507234" y="1314140"/>
            <a:ext cx="5308748" cy="282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400"/>
              </a:spcBef>
            </a:pP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2027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年までで、現状の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62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億円から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123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億円に成長させる計画。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9381CE0-FD69-5DAC-9312-006D1694714C}"/>
              </a:ext>
            </a:extLst>
          </p:cNvPr>
          <p:cNvCxnSpPr>
            <a:cxnSpLocks/>
          </p:cNvCxnSpPr>
          <p:nvPr/>
        </p:nvCxnSpPr>
        <p:spPr>
          <a:xfrm flipV="1">
            <a:off x="3483033" y="2261061"/>
            <a:ext cx="1487978" cy="78970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53A48E52-ED20-1E44-8827-00AE8C10E435}"/>
              </a:ext>
            </a:extLst>
          </p:cNvPr>
          <p:cNvSpPr/>
          <p:nvPr/>
        </p:nvSpPr>
        <p:spPr>
          <a:xfrm>
            <a:off x="3930586" y="2358915"/>
            <a:ext cx="592873" cy="59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24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</a:t>
            </a:r>
            <a:r>
              <a:rPr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倍</a:t>
            </a:r>
            <a:br>
              <a:rPr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成長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DDD31AD-D516-8E2F-E405-7A8922044674}"/>
              </a:ext>
            </a:extLst>
          </p:cNvPr>
          <p:cNvSpPr/>
          <p:nvPr/>
        </p:nvSpPr>
        <p:spPr>
          <a:xfrm>
            <a:off x="6376018" y="950795"/>
            <a:ext cx="5308748" cy="282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400"/>
              </a:spcBef>
            </a:pPr>
            <a:r>
              <a:rPr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営業利益（単位：億円）</a:t>
            </a:r>
          </a:p>
        </p:txBody>
      </p:sp>
      <p:graphicFrame>
        <p:nvGraphicFramePr>
          <p:cNvPr id="23" name="グラフ 22">
            <a:extLst>
              <a:ext uri="{FF2B5EF4-FFF2-40B4-BE49-F238E27FC236}">
                <a16:creationId xmlns:a16="http://schemas.microsoft.com/office/drawing/2014/main" id="{4205EEFC-ABDF-7CDC-B431-7C7D3ED6D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676322"/>
              </p:ext>
            </p:extLst>
          </p:nvPr>
        </p:nvGraphicFramePr>
        <p:xfrm>
          <a:off x="6376018" y="1953491"/>
          <a:ext cx="5308747" cy="359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7804CE7-17C8-C31F-2008-659976A792DA}"/>
              </a:ext>
            </a:extLst>
          </p:cNvPr>
          <p:cNvSpPr/>
          <p:nvPr/>
        </p:nvSpPr>
        <p:spPr>
          <a:xfrm>
            <a:off x="6376018" y="1314140"/>
            <a:ext cx="5308748" cy="282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400"/>
              </a:spcBef>
            </a:pP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2027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年までで、現状の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11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億円から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24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億円に成長させる計画。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21247F30-74F7-C18D-F5A1-9A12BDDA6F20}"/>
              </a:ext>
            </a:extLst>
          </p:cNvPr>
          <p:cNvCxnSpPr>
            <a:cxnSpLocks/>
          </p:cNvCxnSpPr>
          <p:nvPr/>
        </p:nvCxnSpPr>
        <p:spPr>
          <a:xfrm flipV="1">
            <a:off x="9351817" y="2419002"/>
            <a:ext cx="1487978" cy="78970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17CF4B28-6004-5F46-A38E-C6284B60B1F6}"/>
              </a:ext>
            </a:extLst>
          </p:cNvPr>
          <p:cNvSpPr/>
          <p:nvPr/>
        </p:nvSpPr>
        <p:spPr>
          <a:xfrm>
            <a:off x="9799370" y="2516856"/>
            <a:ext cx="592873" cy="59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24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</a:t>
            </a:r>
            <a:r>
              <a:rPr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倍</a:t>
            </a:r>
            <a:br>
              <a:rPr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成長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9C7F643-E4E2-3815-D1BB-710EB84CE0AA}"/>
              </a:ext>
            </a:extLst>
          </p:cNvPr>
          <p:cNvSpPr/>
          <p:nvPr/>
        </p:nvSpPr>
        <p:spPr>
          <a:xfrm>
            <a:off x="972588" y="5624396"/>
            <a:ext cx="4843393" cy="98392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285750" indent="-285750" algn="just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サブスクリプション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EC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の契約者数増加と海外出店の加速に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より、売上基盤が多地域・多チャネル化します。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285750" indent="-285750" algn="just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さらに、直営店舗の高単価化と法人向け卸の拡大により、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収益源が多様化し安定成長を実現します。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73CE3C0-3C8C-B58D-7A36-0D698C3EDA8A}"/>
              </a:ext>
            </a:extLst>
          </p:cNvPr>
          <p:cNvSpPr/>
          <p:nvPr/>
        </p:nvSpPr>
        <p:spPr>
          <a:xfrm>
            <a:off x="6841372" y="5624396"/>
            <a:ext cx="4843393" cy="98392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285750" indent="-285750" algn="just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焙煎体制の強化と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AI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活用による製造効率の向上が、原価率の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継続的な低下をもたらします。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285750" indent="-285750" algn="just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加えて、利益率の高いサブスク構成比が上昇し、販管費の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最適化と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LTV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の向上により収益性が改善します。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1C5D9961-3B4A-331F-31D7-C11EC08DB09B}"/>
              </a:ext>
            </a:extLst>
          </p:cNvPr>
          <p:cNvSpPr/>
          <p:nvPr/>
        </p:nvSpPr>
        <p:spPr>
          <a:xfrm>
            <a:off x="507234" y="5624396"/>
            <a:ext cx="349627" cy="98392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spcBef>
                <a:spcPts val="2400"/>
              </a:spcBef>
            </a:pPr>
            <a:r>
              <a:rPr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成長要因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1FBD6C43-9139-37C9-C453-DF857DE337A6}"/>
              </a:ext>
            </a:extLst>
          </p:cNvPr>
          <p:cNvSpPr/>
          <p:nvPr/>
        </p:nvSpPr>
        <p:spPr>
          <a:xfrm>
            <a:off x="6376018" y="5624396"/>
            <a:ext cx="349627" cy="98392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spcBef>
                <a:spcPts val="2400"/>
              </a:spcBef>
            </a:pPr>
            <a:r>
              <a:rPr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成長要因</a:t>
            </a:r>
          </a:p>
        </p:txBody>
      </p:sp>
    </p:spTree>
    <p:extLst>
      <p:ext uri="{BB962C8B-B14F-4D97-AF65-F5344CB8AC3E}">
        <p14:creationId xmlns:p14="http://schemas.microsoft.com/office/powerpoint/2010/main" val="348235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62794-3F9C-0360-797F-9A384777B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8DB12D2-0F1C-FDFE-325E-3AD1DDB78AD8}"/>
              </a:ext>
            </a:extLst>
          </p:cNvPr>
          <p:cNvGrpSpPr/>
          <p:nvPr/>
        </p:nvGrpSpPr>
        <p:grpSpPr>
          <a:xfrm>
            <a:off x="11693763" y="-477625"/>
            <a:ext cx="975862" cy="936000"/>
            <a:chOff x="11693763" y="-477625"/>
            <a:chExt cx="975862" cy="936000"/>
          </a:xfrm>
        </p:grpSpPr>
        <p:sp>
          <p:nvSpPr>
            <p:cNvPr id="2" name="部分円 1">
              <a:extLst>
                <a:ext uri="{FF2B5EF4-FFF2-40B4-BE49-F238E27FC236}">
                  <a16:creationId xmlns:a16="http://schemas.microsoft.com/office/drawing/2014/main" id="{E142DE24-0F6B-0BEB-7A8F-035C997197A7}"/>
                </a:ext>
              </a:extLst>
            </p:cNvPr>
            <p:cNvSpPr/>
            <p:nvPr/>
          </p:nvSpPr>
          <p:spPr>
            <a:xfrm>
              <a:off x="11733625" y="-477625"/>
              <a:ext cx="936000" cy="936000"/>
            </a:xfrm>
            <a:prstGeom prst="pie">
              <a:avLst>
                <a:gd name="adj1" fmla="val 5354993"/>
                <a:gd name="adj2" fmla="val 1080492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8" name="スライド番号プレースホルダー 5">
              <a:extLst>
                <a:ext uri="{FF2B5EF4-FFF2-40B4-BE49-F238E27FC236}">
                  <a16:creationId xmlns:a16="http://schemas.microsoft.com/office/drawing/2014/main" id="{5629EF07-6D9C-1953-229A-C57B116134D5}"/>
                </a:ext>
              </a:extLst>
            </p:cNvPr>
            <p:cNvSpPr txBox="1">
              <a:spLocks/>
            </p:cNvSpPr>
            <p:nvPr/>
          </p:nvSpPr>
          <p:spPr>
            <a:xfrm>
              <a:off x="11693763" y="0"/>
              <a:ext cx="448535" cy="45640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ja-JP"/>
              </a:defPPr>
              <a:lvl1pPr marL="0" algn="r" defTabSz="914400" rtl="0" eaLnBrk="1" latinLnBrk="0" hangingPunct="1">
                <a:defRPr kumimoji="1"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FFBA4C0-9B7D-4866-9F37-F8186F53D425}" type="slidenum">
                <a:rPr lang="ja-JP" altLang="en-US" smtClean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pPr/>
                <a:t>6</a:t>
              </a:fld>
              <a:endParaRPr lang="ja-JP" altLang="en-US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841464-8011-A5AF-9243-17F7579093A0}"/>
              </a:ext>
            </a:extLst>
          </p:cNvPr>
          <p:cNvSpPr/>
          <p:nvPr/>
        </p:nvSpPr>
        <p:spPr>
          <a:xfrm>
            <a:off x="427033" y="249679"/>
            <a:ext cx="5495932" cy="56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市場環境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4460172-B19C-6B24-17C2-85E9C75CDBC5}"/>
              </a:ext>
            </a:extLst>
          </p:cNvPr>
          <p:cNvGrpSpPr/>
          <p:nvPr/>
        </p:nvGrpSpPr>
        <p:grpSpPr>
          <a:xfrm>
            <a:off x="427033" y="1073508"/>
            <a:ext cx="11337934" cy="5485843"/>
            <a:chOff x="427033" y="1112008"/>
            <a:chExt cx="11337934" cy="5485843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4E01BC34-898B-0A15-E2D2-28095021C36E}"/>
                </a:ext>
              </a:extLst>
            </p:cNvPr>
            <p:cNvSpPr/>
            <p:nvPr/>
          </p:nvSpPr>
          <p:spPr>
            <a:xfrm>
              <a:off x="1082222" y="1112008"/>
              <a:ext cx="4565004" cy="282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300"/>
                </a:spcBef>
              </a:pPr>
              <a:r>
                <a:rPr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プレミアムコーヒー市場の成長性</a:t>
              </a:r>
              <a:endPara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574C609-528A-6E05-5D47-BABD51740D13}"/>
                </a:ext>
              </a:extLst>
            </p:cNvPr>
            <p:cNvSpPr/>
            <p:nvPr/>
          </p:nvSpPr>
          <p:spPr>
            <a:xfrm>
              <a:off x="427033" y="1112008"/>
              <a:ext cx="484123" cy="2828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altLang="ja-JP" sz="14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01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B5DFCE7-D9BB-03F9-A5A9-2953A6F6B199}"/>
                </a:ext>
              </a:extLst>
            </p:cNvPr>
            <p:cNvSpPr/>
            <p:nvPr/>
          </p:nvSpPr>
          <p:spPr>
            <a:xfrm>
              <a:off x="427033" y="1609083"/>
              <a:ext cx="3211534" cy="17886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spcBef>
                  <a:spcPts val="300"/>
                </a:spcBef>
              </a:pP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世界的に「体験志向」と「品質重視」の消費傾向が強まり、スペシャルティコーヒー市場は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2028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年までに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1.2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兆円規模へと拡大が見込まれています。日本国内でもコーヒーの嗜好品化が進み、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杯あたり単価の上昇とサブスクリプション型モデルの浸透により、市場は急成長を遂げています。</a:t>
              </a:r>
              <a:endPara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A4A2C-6051-B65A-EA31-5C3BD949B85B}"/>
                </a:ext>
              </a:extLst>
            </p:cNvPr>
            <p:cNvSpPr/>
            <p:nvPr/>
          </p:nvSpPr>
          <p:spPr>
            <a:xfrm>
              <a:off x="1082222" y="4095841"/>
              <a:ext cx="4565004" cy="282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300"/>
                </a:spcBef>
              </a:pPr>
              <a:r>
                <a:rPr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競合環境と差別化ポイント</a:t>
              </a:r>
              <a:endPara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81DC42C-200A-42C0-FBFF-DAD96C0DB641}"/>
                </a:ext>
              </a:extLst>
            </p:cNvPr>
            <p:cNvSpPr/>
            <p:nvPr/>
          </p:nvSpPr>
          <p:spPr>
            <a:xfrm>
              <a:off x="427033" y="4095841"/>
              <a:ext cx="484123" cy="2828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altLang="ja-JP" sz="14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03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3D1BA17-8EA1-929E-6ABC-4CA2A873A3DE}"/>
                </a:ext>
              </a:extLst>
            </p:cNvPr>
            <p:cNvSpPr/>
            <p:nvPr/>
          </p:nvSpPr>
          <p:spPr>
            <a:xfrm>
              <a:off x="427033" y="4592916"/>
              <a:ext cx="3211534" cy="17886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spcBef>
                  <a:spcPts val="300"/>
                </a:spcBef>
              </a:pP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国内市場では大手チェーンが価格競争を主導する一方、プレミアム領域では明確なポジショニングが可能な「中価格帯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×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体験特化」ブランドが急成長しています。当社は、独自焙煎技術、ストーリー性ある調達、アプリ連動型サービスという三軸で差別化を図り、価格以外の価値提供で優位性を確保しています。</a:t>
              </a:r>
              <a:endPara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2C15421-1A48-74AF-8392-FBCABA62B3B8}"/>
                </a:ext>
              </a:extLst>
            </p:cNvPr>
            <p:cNvSpPr/>
            <p:nvPr/>
          </p:nvSpPr>
          <p:spPr>
            <a:xfrm>
              <a:off x="7128759" y="1112008"/>
              <a:ext cx="4565004" cy="282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300"/>
                </a:spcBef>
              </a:pPr>
              <a:r>
                <a:rPr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消費者ニーズの変化とパーソナライズ化</a:t>
              </a:r>
              <a:endPara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E08F93D-E442-C3ED-2A37-97DF335361AD}"/>
                </a:ext>
              </a:extLst>
            </p:cNvPr>
            <p:cNvSpPr/>
            <p:nvPr/>
          </p:nvSpPr>
          <p:spPr>
            <a:xfrm>
              <a:off x="6473570" y="1112008"/>
              <a:ext cx="484123" cy="2828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altLang="ja-JP" sz="14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02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4DA3088-08D6-FFD7-CA88-EEDE7E63F546}"/>
                </a:ext>
              </a:extLst>
            </p:cNvPr>
            <p:cNvSpPr/>
            <p:nvPr/>
          </p:nvSpPr>
          <p:spPr>
            <a:xfrm>
              <a:off x="6473570" y="1609083"/>
              <a:ext cx="3211534" cy="17886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spcBef>
                  <a:spcPts val="300"/>
                </a:spcBef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20〜40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代を中心に、「味」「香り」「物語」など感性的な価値を重視する層が増加しています。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AI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による味覚分析やアプリによるレコメンド機能といったパーソナライズ体験が競争力のカギとなり、</a:t>
              </a:r>
              <a:r>
                <a:rPr lang="en-US" altLang="ja-JP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BrewRise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のサービス設計とも親和性の高い市場トレンドが続いています。</a:t>
              </a:r>
              <a:endPara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86CD900-4B38-2AC4-2405-9601E8668F0C}"/>
                </a:ext>
              </a:extLst>
            </p:cNvPr>
            <p:cNvSpPr/>
            <p:nvPr/>
          </p:nvSpPr>
          <p:spPr>
            <a:xfrm>
              <a:off x="7128759" y="4095841"/>
              <a:ext cx="4565004" cy="282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300"/>
                </a:spcBef>
              </a:pPr>
              <a:r>
                <a:rPr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サステナビリティと</a:t>
              </a:r>
              <a:r>
                <a:rPr lang="en-US" altLang="ja-JP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ESG</a:t>
              </a:r>
              <a:r>
                <a:rPr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対応の重要性</a:t>
              </a:r>
              <a:endPara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1C753AA-28CE-A8F9-2F3E-162A62410261}"/>
                </a:ext>
              </a:extLst>
            </p:cNvPr>
            <p:cNvSpPr/>
            <p:nvPr/>
          </p:nvSpPr>
          <p:spPr>
            <a:xfrm>
              <a:off x="6473570" y="4095841"/>
              <a:ext cx="484123" cy="2828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altLang="ja-JP" sz="14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04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461C31D7-86BF-4378-C147-562389C12F71}"/>
                </a:ext>
              </a:extLst>
            </p:cNvPr>
            <p:cNvSpPr/>
            <p:nvPr/>
          </p:nvSpPr>
          <p:spPr>
            <a:xfrm>
              <a:off x="6473570" y="4592916"/>
              <a:ext cx="3211534" cy="17886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spcBef>
                  <a:spcPts val="300"/>
                </a:spcBef>
              </a:pP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環境配慮やトレーサビリティを求める声が高まり、焙煎工程や包装素材、調達先の倫理性が企業評価の一要素となっています。</a:t>
              </a:r>
              <a:r>
                <a:rPr lang="en-US" altLang="ja-JP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BrewRise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は、環境負荷を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20%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削減した焙煎技術や再生紙パッケージの導入、フェアトレード認証拡大を通じて、消費者と投資家双方の信頼を強化しています。</a:t>
              </a:r>
              <a:endPara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A9F00DAC-6DFC-9BD0-AF5D-0C2B36A48D11}"/>
                </a:ext>
              </a:extLst>
            </p:cNvPr>
            <p:cNvGrpSpPr/>
            <p:nvPr/>
          </p:nvGrpSpPr>
          <p:grpSpPr>
            <a:xfrm>
              <a:off x="9916007" y="1622528"/>
              <a:ext cx="1848960" cy="1713525"/>
              <a:chOff x="9916007" y="1362647"/>
              <a:chExt cx="1848960" cy="1713525"/>
            </a:xfrm>
          </p:grpSpPr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8C5928E7-98DC-47A8-91CD-D37185DE815F}"/>
                  </a:ext>
                </a:extLst>
              </p:cNvPr>
              <p:cNvSpPr/>
              <p:nvPr/>
            </p:nvSpPr>
            <p:spPr>
              <a:xfrm>
                <a:off x="10492007" y="2010541"/>
                <a:ext cx="696960" cy="69696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消費者</a:t>
                </a:r>
                <a:endParaRPr lang="en-US" altLang="ja-JP" sz="1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042BC46F-954A-9F8F-A2FA-EA845C0C5D9F}"/>
                  </a:ext>
                </a:extLst>
              </p:cNvPr>
              <p:cNvGrpSpPr/>
              <p:nvPr/>
            </p:nvGrpSpPr>
            <p:grpSpPr>
              <a:xfrm>
                <a:off x="9916007" y="1362647"/>
                <a:ext cx="1848960" cy="1713525"/>
                <a:chOff x="9916007" y="1439649"/>
                <a:chExt cx="1848960" cy="1713525"/>
              </a:xfrm>
            </p:grpSpPr>
            <p:grpSp>
              <p:nvGrpSpPr>
                <p:cNvPr id="31" name="グループ化 30">
                  <a:extLst>
                    <a:ext uri="{FF2B5EF4-FFF2-40B4-BE49-F238E27FC236}">
                      <a16:creationId xmlns:a16="http://schemas.microsoft.com/office/drawing/2014/main" id="{59359446-64AE-B6A2-17EF-B8226B6C0FE2}"/>
                    </a:ext>
                  </a:extLst>
                </p:cNvPr>
                <p:cNvGrpSpPr/>
                <p:nvPr/>
              </p:nvGrpSpPr>
              <p:grpSpPr>
                <a:xfrm>
                  <a:off x="9916007" y="1439649"/>
                  <a:ext cx="1848960" cy="1667865"/>
                  <a:chOff x="9916007" y="1383690"/>
                  <a:chExt cx="1848960" cy="1667865"/>
                </a:xfrm>
              </p:grpSpPr>
              <p:sp>
                <p:nvSpPr>
                  <p:cNvPr id="23" name="楕円 22">
                    <a:extLst>
                      <a:ext uri="{FF2B5EF4-FFF2-40B4-BE49-F238E27FC236}">
                        <a16:creationId xmlns:a16="http://schemas.microsoft.com/office/drawing/2014/main" id="{C052C1CF-169B-C1DB-33F4-AB26284E35FA}"/>
                      </a:ext>
                    </a:extLst>
                  </p:cNvPr>
                  <p:cNvSpPr/>
                  <p:nvPr/>
                </p:nvSpPr>
                <p:spPr>
                  <a:xfrm>
                    <a:off x="10552487" y="1383690"/>
                    <a:ext cx="576000" cy="576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>
                      <a:spcBef>
                        <a:spcPts val="300"/>
                      </a:spcBef>
                    </a:pPr>
                    <a:r>
                      <a:rPr lang="ja-JP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味</a:t>
                    </a:r>
                    <a:endParaRPr lang="en-US" altLang="ja-JP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endParaRPr>
                  </a:p>
                </p:txBody>
              </p:sp>
              <p:sp>
                <p:nvSpPr>
                  <p:cNvPr id="24" name="楕円 23">
                    <a:extLst>
                      <a:ext uri="{FF2B5EF4-FFF2-40B4-BE49-F238E27FC236}">
                        <a16:creationId xmlns:a16="http://schemas.microsoft.com/office/drawing/2014/main" id="{D0230ABD-BDD4-314D-1F82-7632F085F783}"/>
                      </a:ext>
                    </a:extLst>
                  </p:cNvPr>
                  <p:cNvSpPr/>
                  <p:nvPr/>
                </p:nvSpPr>
                <p:spPr>
                  <a:xfrm>
                    <a:off x="9916007" y="2475555"/>
                    <a:ext cx="576000" cy="576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>
                      <a:spcBef>
                        <a:spcPts val="300"/>
                      </a:spcBef>
                    </a:pPr>
                    <a:r>
                      <a:rPr lang="ja-JP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香り</a:t>
                    </a:r>
                    <a:endParaRPr lang="en-US" altLang="ja-JP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endParaRPr>
                  </a:p>
                </p:txBody>
              </p:sp>
              <p:sp>
                <p:nvSpPr>
                  <p:cNvPr id="25" name="楕円 24">
                    <a:extLst>
                      <a:ext uri="{FF2B5EF4-FFF2-40B4-BE49-F238E27FC236}">
                        <a16:creationId xmlns:a16="http://schemas.microsoft.com/office/drawing/2014/main" id="{3AA14212-1F1E-6E37-7F72-2853F53A5A3E}"/>
                      </a:ext>
                    </a:extLst>
                  </p:cNvPr>
                  <p:cNvSpPr/>
                  <p:nvPr/>
                </p:nvSpPr>
                <p:spPr>
                  <a:xfrm>
                    <a:off x="11188967" y="2475555"/>
                    <a:ext cx="576000" cy="576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>
                      <a:spcBef>
                        <a:spcPts val="300"/>
                      </a:spcBef>
                    </a:pPr>
                    <a:r>
                      <a:rPr lang="ja-JP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</a:rPr>
                      <a:t>物語</a:t>
                    </a:r>
                    <a:endParaRPr lang="en-US" altLang="ja-JP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endParaRPr>
                  </a:p>
                </p:txBody>
              </p:sp>
            </p:grpSp>
            <p:grpSp>
              <p:nvGrpSpPr>
                <p:cNvPr id="30" name="グループ化 29">
                  <a:extLst>
                    <a:ext uri="{FF2B5EF4-FFF2-40B4-BE49-F238E27FC236}">
                      <a16:creationId xmlns:a16="http://schemas.microsoft.com/office/drawing/2014/main" id="{CD839839-E032-6E97-0808-A7B92FB45B40}"/>
                    </a:ext>
                  </a:extLst>
                </p:cNvPr>
                <p:cNvGrpSpPr/>
                <p:nvPr/>
              </p:nvGrpSpPr>
              <p:grpSpPr>
                <a:xfrm>
                  <a:off x="10145327" y="1778999"/>
                  <a:ext cx="1390320" cy="1374175"/>
                  <a:chOff x="10171815" y="1789297"/>
                  <a:chExt cx="1390320" cy="1374175"/>
                </a:xfrm>
              </p:grpSpPr>
              <p:sp>
                <p:nvSpPr>
                  <p:cNvPr id="26" name="円弧 25">
                    <a:extLst>
                      <a:ext uri="{FF2B5EF4-FFF2-40B4-BE49-F238E27FC236}">
                        <a16:creationId xmlns:a16="http://schemas.microsoft.com/office/drawing/2014/main" id="{426D3B11-2D4E-B55C-1878-B35CE1ED5774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10393385" y="2249072"/>
                    <a:ext cx="914400" cy="914400"/>
                  </a:xfrm>
                  <a:prstGeom prst="arc">
                    <a:avLst/>
                  </a:prstGeom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headEnd type="triangle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游明朝" panose="02020400000000000000" pitchFamily="18" charset="-128"/>
                      <a:ea typeface="游明朝" panose="02020400000000000000" pitchFamily="18" charset="-128"/>
                    </a:endParaRPr>
                  </a:p>
                </p:txBody>
              </p:sp>
              <p:sp>
                <p:nvSpPr>
                  <p:cNvPr id="27" name="円弧 26">
                    <a:extLst>
                      <a:ext uri="{FF2B5EF4-FFF2-40B4-BE49-F238E27FC236}">
                        <a16:creationId xmlns:a16="http://schemas.microsoft.com/office/drawing/2014/main" id="{BCCAD05C-D399-EE0D-807A-51637BC14276}"/>
                      </a:ext>
                    </a:extLst>
                  </p:cNvPr>
                  <p:cNvSpPr/>
                  <p:nvPr/>
                </p:nvSpPr>
                <p:spPr>
                  <a:xfrm rot="900000">
                    <a:off x="10647735" y="1789297"/>
                    <a:ext cx="914400" cy="914400"/>
                  </a:xfrm>
                  <a:prstGeom prst="arc">
                    <a:avLst/>
                  </a:prstGeom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headEnd type="triangle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游明朝" panose="02020400000000000000" pitchFamily="18" charset="-128"/>
                      <a:ea typeface="游明朝" panose="02020400000000000000" pitchFamily="18" charset="-128"/>
                    </a:endParaRPr>
                  </a:p>
                </p:txBody>
              </p:sp>
              <p:sp>
                <p:nvSpPr>
                  <p:cNvPr id="29" name="円弧 28">
                    <a:extLst>
                      <a:ext uri="{FF2B5EF4-FFF2-40B4-BE49-F238E27FC236}">
                        <a16:creationId xmlns:a16="http://schemas.microsoft.com/office/drawing/2014/main" id="{78DA987A-2E9C-91B2-9CFF-9DD44189B862}"/>
                      </a:ext>
                    </a:extLst>
                  </p:cNvPr>
                  <p:cNvSpPr/>
                  <p:nvPr/>
                </p:nvSpPr>
                <p:spPr>
                  <a:xfrm rot="20700000" flipH="1">
                    <a:off x="10171815" y="1789299"/>
                    <a:ext cx="914400" cy="914400"/>
                  </a:xfrm>
                  <a:prstGeom prst="arc">
                    <a:avLst/>
                  </a:prstGeom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headEnd type="triangle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游明朝" panose="02020400000000000000" pitchFamily="18" charset="-128"/>
                      <a:ea typeface="游明朝" panose="02020400000000000000" pitchFamily="18" charset="-128"/>
                    </a:endParaRPr>
                  </a:p>
                </p:txBody>
              </p:sp>
            </p:grpSp>
          </p:grp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34E24284-0A6A-FBFD-8743-FDA2D054CBD8}"/>
                </a:ext>
              </a:extLst>
            </p:cNvPr>
            <p:cNvGrpSpPr/>
            <p:nvPr/>
          </p:nvGrpSpPr>
          <p:grpSpPr>
            <a:xfrm>
              <a:off x="3947519" y="1613164"/>
              <a:ext cx="1936007" cy="1784553"/>
              <a:chOff x="3758181" y="1613164"/>
              <a:chExt cx="1936007" cy="1784553"/>
            </a:xfrm>
          </p:grpSpPr>
          <p:graphicFrame>
            <p:nvGraphicFramePr>
              <p:cNvPr id="34" name="グラフ 33">
                <a:extLst>
                  <a:ext uri="{FF2B5EF4-FFF2-40B4-BE49-F238E27FC236}">
                    <a16:creationId xmlns:a16="http://schemas.microsoft.com/office/drawing/2014/main" id="{C59C7628-7E5A-F0B1-2B23-74B30B03D1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57472239"/>
                  </p:ext>
                </p:extLst>
              </p:nvPr>
            </p:nvGraphicFramePr>
            <p:xfrm>
              <a:off x="3809633" y="1859124"/>
              <a:ext cx="1837593" cy="15385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86291FAE-8635-96C7-6DE0-F110C6A6375D}"/>
                  </a:ext>
                </a:extLst>
              </p:cNvPr>
              <p:cNvSpPr/>
              <p:nvPr/>
            </p:nvSpPr>
            <p:spPr>
              <a:xfrm>
                <a:off x="3758181" y="1613164"/>
                <a:ext cx="1936007" cy="3764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プレミアムコーヒーの市場規模</a:t>
                </a:r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300"/>
                  </a:spcBef>
                </a:pPr>
                <a:r>
                  <a:rPr lang="ja-JP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（単位：兆円）</a:t>
                </a:r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3739A1DB-F533-0D75-9D1B-002AE8990E02}"/>
                </a:ext>
              </a:extLst>
            </p:cNvPr>
            <p:cNvGrpSpPr/>
            <p:nvPr/>
          </p:nvGrpSpPr>
          <p:grpSpPr>
            <a:xfrm>
              <a:off x="3814729" y="4412969"/>
              <a:ext cx="2201586" cy="2184882"/>
              <a:chOff x="3794277" y="4412969"/>
              <a:chExt cx="2201586" cy="2184882"/>
            </a:xfrm>
          </p:grpSpPr>
          <p:cxnSp>
            <p:nvCxnSpPr>
              <p:cNvPr id="37" name="直線矢印コネクタ 36">
                <a:extLst>
                  <a:ext uri="{FF2B5EF4-FFF2-40B4-BE49-F238E27FC236}">
                    <a16:creationId xmlns:a16="http://schemas.microsoft.com/office/drawing/2014/main" id="{8EB66EB1-F094-47D7-7496-A8E0777CB28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4341233" y="4950764"/>
                <a:ext cx="1106424" cy="1106424"/>
              </a:xfrm>
              <a:prstGeom prst="straightConnector1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7">
                <a:extLst>
                  <a:ext uri="{FF2B5EF4-FFF2-40B4-BE49-F238E27FC236}">
                    <a16:creationId xmlns:a16="http://schemas.microsoft.com/office/drawing/2014/main" id="{D59321E4-B84F-A46E-DA1A-2755226B65D1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4341231" y="4950765"/>
                <a:ext cx="1106424" cy="1106424"/>
              </a:xfrm>
              <a:prstGeom prst="straightConnector1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F65F86C1-8671-0EE2-AEA1-6FABBCE7D982}"/>
                  </a:ext>
                </a:extLst>
              </p:cNvPr>
              <p:cNvSpPr/>
              <p:nvPr/>
            </p:nvSpPr>
            <p:spPr>
              <a:xfrm>
                <a:off x="4397704" y="4412969"/>
                <a:ext cx="993477" cy="3086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高価格</a:t>
                </a:r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352A2431-721F-7C40-5585-895EF6C6D484}"/>
                  </a:ext>
                </a:extLst>
              </p:cNvPr>
              <p:cNvSpPr/>
              <p:nvPr/>
            </p:nvSpPr>
            <p:spPr>
              <a:xfrm>
                <a:off x="4397704" y="6289206"/>
                <a:ext cx="993477" cy="3086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低価格</a:t>
                </a:r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B374EAB-D953-DEC1-C776-DA58AC06DE1F}"/>
                  </a:ext>
                </a:extLst>
              </p:cNvPr>
              <p:cNvSpPr/>
              <p:nvPr/>
            </p:nvSpPr>
            <p:spPr>
              <a:xfrm>
                <a:off x="5679310" y="5173171"/>
                <a:ext cx="316553" cy="661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味重視</a:t>
                </a:r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2CB5FE7F-756C-68FF-8433-2570E064039D}"/>
                  </a:ext>
                </a:extLst>
              </p:cNvPr>
              <p:cNvSpPr/>
              <p:nvPr/>
            </p:nvSpPr>
            <p:spPr>
              <a:xfrm>
                <a:off x="3794277" y="5173171"/>
                <a:ext cx="316553" cy="661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体験重視</a:t>
                </a:r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43" name="四角形: 角を丸くする 42">
                <a:extLst>
                  <a:ext uri="{FF2B5EF4-FFF2-40B4-BE49-F238E27FC236}">
                    <a16:creationId xmlns:a16="http://schemas.microsoft.com/office/drawing/2014/main" id="{77DA5C55-D471-FF86-ACF7-372BEB56AEA8}"/>
                  </a:ext>
                </a:extLst>
              </p:cNvPr>
              <p:cNvSpPr/>
              <p:nvPr/>
            </p:nvSpPr>
            <p:spPr>
              <a:xfrm>
                <a:off x="4257911" y="5332909"/>
                <a:ext cx="560792" cy="308645"/>
              </a:xfrm>
              <a:prstGeom prst="roundRect">
                <a:avLst/>
              </a:pr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69D942FE-C698-2861-311A-B4CFDA5FB547}"/>
                  </a:ext>
                </a:extLst>
              </p:cNvPr>
              <p:cNvSpPr/>
              <p:nvPr/>
            </p:nvSpPr>
            <p:spPr>
              <a:xfrm>
                <a:off x="4127779" y="4967978"/>
                <a:ext cx="821055" cy="3086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自社の</a:t>
                </a:r>
                <a:br>
                  <a:rPr lang="en-US" altLang="ja-JP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lang="ja-JP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ポジション</a:t>
                </a:r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34388F76-B1E7-BC28-DC25-822D783AF49F}"/>
                  </a:ext>
                </a:extLst>
              </p:cNvPr>
              <p:cNvSpPr/>
              <p:nvPr/>
            </p:nvSpPr>
            <p:spPr>
              <a:xfrm>
                <a:off x="4992846" y="4924631"/>
                <a:ext cx="504000" cy="50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競合</a:t>
                </a:r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CFE25870-1EC6-5D50-238C-BFA50130F894}"/>
                  </a:ext>
                </a:extLst>
              </p:cNvPr>
              <p:cNvSpPr/>
              <p:nvPr/>
            </p:nvSpPr>
            <p:spPr>
              <a:xfrm>
                <a:off x="4992846" y="5711945"/>
                <a:ext cx="504000" cy="50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競合</a:t>
                </a:r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47" name="楕円 46">
                <a:extLst>
                  <a:ext uri="{FF2B5EF4-FFF2-40B4-BE49-F238E27FC236}">
                    <a16:creationId xmlns:a16="http://schemas.microsoft.com/office/drawing/2014/main" id="{0FD90A58-B631-FF07-CC5F-A5D18BDE1DA0}"/>
                  </a:ext>
                </a:extLst>
              </p:cNvPr>
              <p:cNvSpPr/>
              <p:nvPr/>
            </p:nvSpPr>
            <p:spPr>
              <a:xfrm>
                <a:off x="4286306" y="5711945"/>
                <a:ext cx="504000" cy="50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競合</a:t>
                </a:r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D5A53627-1B80-102A-DC31-7D6C82E313E7}"/>
                </a:ext>
              </a:extLst>
            </p:cNvPr>
            <p:cNvGrpSpPr/>
            <p:nvPr/>
          </p:nvGrpSpPr>
          <p:grpSpPr>
            <a:xfrm>
              <a:off x="10018789" y="4680504"/>
              <a:ext cx="1643396" cy="1559741"/>
              <a:chOff x="10025902" y="4680504"/>
              <a:chExt cx="1643396" cy="1559741"/>
            </a:xfrm>
          </p:grpSpPr>
          <p:sp>
            <p:nvSpPr>
              <p:cNvPr id="48" name="四角形: 角を丸くする 47">
                <a:extLst>
                  <a:ext uri="{FF2B5EF4-FFF2-40B4-BE49-F238E27FC236}">
                    <a16:creationId xmlns:a16="http://schemas.microsoft.com/office/drawing/2014/main" id="{6BE38D28-2B04-D4D9-C84E-5253FB0551B8}"/>
                  </a:ext>
                </a:extLst>
              </p:cNvPr>
              <p:cNvSpPr/>
              <p:nvPr/>
            </p:nvSpPr>
            <p:spPr>
              <a:xfrm>
                <a:off x="10025902" y="5052794"/>
                <a:ext cx="1643396" cy="29557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再生紙パッケージ</a:t>
                </a:r>
                <a:endParaRPr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51" name="四角形: 角を丸くする 50">
                <a:extLst>
                  <a:ext uri="{FF2B5EF4-FFF2-40B4-BE49-F238E27FC236}">
                    <a16:creationId xmlns:a16="http://schemas.microsoft.com/office/drawing/2014/main" id="{472ABEB6-84F8-6C2C-98B0-A35DEEBB1254}"/>
                  </a:ext>
                </a:extLst>
              </p:cNvPr>
              <p:cNvSpPr/>
              <p:nvPr/>
            </p:nvSpPr>
            <p:spPr>
              <a:xfrm>
                <a:off x="10025902" y="4680504"/>
                <a:ext cx="1643396" cy="29557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環境的な焙煎技術</a:t>
                </a:r>
                <a:endParaRPr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52" name="四角形: 角を丸くする 51">
                <a:extLst>
                  <a:ext uri="{FF2B5EF4-FFF2-40B4-BE49-F238E27FC236}">
                    <a16:creationId xmlns:a16="http://schemas.microsoft.com/office/drawing/2014/main" id="{659EAB33-480F-DD0D-14B5-C61CBD796122}"/>
                  </a:ext>
                </a:extLst>
              </p:cNvPr>
              <p:cNvSpPr/>
              <p:nvPr/>
            </p:nvSpPr>
            <p:spPr>
              <a:xfrm>
                <a:off x="10025902" y="5429489"/>
                <a:ext cx="1643396" cy="29557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フェアトレード認証</a:t>
                </a:r>
                <a:endParaRPr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54" name="四角形: 角を丸くする 53">
                <a:extLst>
                  <a:ext uri="{FF2B5EF4-FFF2-40B4-BE49-F238E27FC236}">
                    <a16:creationId xmlns:a16="http://schemas.microsoft.com/office/drawing/2014/main" id="{3AB6A16B-C758-734E-38DC-9F94DC2DFE45}"/>
                  </a:ext>
                </a:extLst>
              </p:cNvPr>
              <p:cNvSpPr/>
              <p:nvPr/>
            </p:nvSpPr>
            <p:spPr>
              <a:xfrm>
                <a:off x="10025902" y="5944667"/>
                <a:ext cx="1643396" cy="29557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12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環境負荷軽減</a:t>
                </a:r>
                <a:endParaRPr lang="en-US" altLang="ja-JP" sz="12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55" name="矢印: 下 54">
                <a:extLst>
                  <a:ext uri="{FF2B5EF4-FFF2-40B4-BE49-F238E27FC236}">
                    <a16:creationId xmlns:a16="http://schemas.microsoft.com/office/drawing/2014/main" id="{CBB20675-C84D-3449-72C8-E603348614BF}"/>
                  </a:ext>
                </a:extLst>
              </p:cNvPr>
              <p:cNvSpPr/>
              <p:nvPr/>
            </p:nvSpPr>
            <p:spPr>
              <a:xfrm>
                <a:off x="10631222" y="5726939"/>
                <a:ext cx="432757" cy="166846"/>
              </a:xfrm>
              <a:prstGeom prst="down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300"/>
                  </a:spcBef>
                </a:pPr>
                <a:endParaRPr lang="en-US" altLang="ja-JP" sz="12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78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BFF0F-B1EF-2A2C-926C-74BFAA4E0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>
            <a:extLst>
              <a:ext uri="{FF2B5EF4-FFF2-40B4-BE49-F238E27FC236}">
                <a16:creationId xmlns:a16="http://schemas.microsoft.com/office/drawing/2014/main" id="{D9101CB0-953C-6B65-6570-0529A919CC85}"/>
              </a:ext>
            </a:extLst>
          </p:cNvPr>
          <p:cNvSpPr/>
          <p:nvPr/>
        </p:nvSpPr>
        <p:spPr>
          <a:xfrm flipH="1">
            <a:off x="6096000" y="2569945"/>
            <a:ext cx="6105622" cy="4288055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altLang="ja-JP" sz="14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4B55FD43-E956-D6E3-0436-0A2A9120E089}"/>
              </a:ext>
            </a:extLst>
          </p:cNvPr>
          <p:cNvSpPr/>
          <p:nvPr/>
        </p:nvSpPr>
        <p:spPr>
          <a:xfrm flipH="1">
            <a:off x="2714323" y="4215865"/>
            <a:ext cx="9477671" cy="2642135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altLang="ja-JP" sz="14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F24F53A-25F9-C33A-C901-317729712501}"/>
              </a:ext>
            </a:extLst>
          </p:cNvPr>
          <p:cNvGrpSpPr/>
          <p:nvPr/>
        </p:nvGrpSpPr>
        <p:grpSpPr>
          <a:xfrm>
            <a:off x="11693763" y="-477625"/>
            <a:ext cx="975862" cy="936000"/>
            <a:chOff x="11693763" y="-477625"/>
            <a:chExt cx="975862" cy="936000"/>
          </a:xfrm>
        </p:grpSpPr>
        <p:sp>
          <p:nvSpPr>
            <p:cNvPr id="2" name="部分円 1">
              <a:extLst>
                <a:ext uri="{FF2B5EF4-FFF2-40B4-BE49-F238E27FC236}">
                  <a16:creationId xmlns:a16="http://schemas.microsoft.com/office/drawing/2014/main" id="{B52C39A1-4013-3BF9-803B-AD1494A0CAE2}"/>
                </a:ext>
              </a:extLst>
            </p:cNvPr>
            <p:cNvSpPr/>
            <p:nvPr/>
          </p:nvSpPr>
          <p:spPr>
            <a:xfrm>
              <a:off x="11733625" y="-477625"/>
              <a:ext cx="936000" cy="936000"/>
            </a:xfrm>
            <a:prstGeom prst="pie">
              <a:avLst>
                <a:gd name="adj1" fmla="val 5354993"/>
                <a:gd name="adj2" fmla="val 1080492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8" name="スライド番号プレースホルダー 5">
              <a:extLst>
                <a:ext uri="{FF2B5EF4-FFF2-40B4-BE49-F238E27FC236}">
                  <a16:creationId xmlns:a16="http://schemas.microsoft.com/office/drawing/2014/main" id="{A1AB146A-A72D-3F56-CDAD-6F360E757BC7}"/>
                </a:ext>
              </a:extLst>
            </p:cNvPr>
            <p:cNvSpPr txBox="1">
              <a:spLocks/>
            </p:cNvSpPr>
            <p:nvPr/>
          </p:nvSpPr>
          <p:spPr>
            <a:xfrm>
              <a:off x="11693763" y="0"/>
              <a:ext cx="448535" cy="45640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ja-JP"/>
              </a:defPPr>
              <a:lvl1pPr marL="0" algn="r" defTabSz="914400" rtl="0" eaLnBrk="1" latinLnBrk="0" hangingPunct="1">
                <a:defRPr kumimoji="1"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FFBA4C0-9B7D-4866-9F37-F8186F53D425}" type="slidenum">
                <a:rPr lang="ja-JP" altLang="en-US" smtClean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pPr/>
                <a:t>7</a:t>
              </a:fld>
              <a:endParaRPr lang="ja-JP" altLang="en-US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FF2483-F3B6-719B-9CBD-3FB3E5A85F25}"/>
              </a:ext>
            </a:extLst>
          </p:cNvPr>
          <p:cNvSpPr/>
          <p:nvPr/>
        </p:nvSpPr>
        <p:spPr>
          <a:xfrm>
            <a:off x="427033" y="249679"/>
            <a:ext cx="5495932" cy="56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中長期ビジョン</a:t>
            </a: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8FEBC8F7-6833-9087-91FA-652FF2BB196D}"/>
              </a:ext>
            </a:extLst>
          </p:cNvPr>
          <p:cNvSpPr/>
          <p:nvPr/>
        </p:nvSpPr>
        <p:spPr>
          <a:xfrm flipH="1">
            <a:off x="0" y="5476775"/>
            <a:ext cx="12192000" cy="138122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altLang="ja-JP" sz="14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3F2E80E-5D53-1213-F4B6-60F7364B46C9}"/>
              </a:ext>
            </a:extLst>
          </p:cNvPr>
          <p:cNvSpPr/>
          <p:nvPr/>
        </p:nvSpPr>
        <p:spPr>
          <a:xfrm>
            <a:off x="427033" y="1410992"/>
            <a:ext cx="3249818" cy="455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国内外で直営店舗と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サブスクリプション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EC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を両軸に成長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813F85F2-C628-1D82-9B8E-CFC08AB3A4A2}"/>
              </a:ext>
            </a:extLst>
          </p:cNvPr>
          <p:cNvSpPr/>
          <p:nvPr/>
        </p:nvSpPr>
        <p:spPr>
          <a:xfrm>
            <a:off x="427033" y="972475"/>
            <a:ext cx="3249818" cy="28280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</a:pPr>
            <a:r>
              <a:rPr lang="ja-JP" altLang="en-US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現状（</a:t>
            </a:r>
            <a:r>
              <a:rPr lang="en-US" altLang="ja-JP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2024</a:t>
            </a:r>
            <a:r>
              <a:rPr lang="ja-JP" altLang="en-US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年）</a:t>
            </a:r>
            <a:endParaRPr lang="en-US" altLang="ja-JP" sz="12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7AE9181-4A9C-F88B-49C9-173AB8C1A4D6}"/>
              </a:ext>
            </a:extLst>
          </p:cNvPr>
          <p:cNvSpPr/>
          <p:nvPr/>
        </p:nvSpPr>
        <p:spPr>
          <a:xfrm>
            <a:off x="417407" y="2011724"/>
            <a:ext cx="3249818" cy="15202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38,000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人のサブスク契約者と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30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店舗の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直営網を基盤に、アプリ「</a:t>
            </a:r>
            <a:r>
              <a:rPr lang="en-US" altLang="ja-JP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BrewPass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」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などを通じて“日常に溶け込むプレミアム体験”を提供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海外展開もシンガポール・台湾を中心に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拡大中で、全社としては急成長フェーズ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758160F-1234-C918-257E-1A1E7A2F9EA2}"/>
              </a:ext>
            </a:extLst>
          </p:cNvPr>
          <p:cNvSpPr/>
          <p:nvPr/>
        </p:nvSpPr>
        <p:spPr>
          <a:xfrm>
            <a:off x="4435489" y="1410992"/>
            <a:ext cx="3249818" cy="455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ライフスタイルブランドとしての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地位確立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1BC818AB-FA35-8A22-B949-B81EFBC6D118}"/>
              </a:ext>
            </a:extLst>
          </p:cNvPr>
          <p:cNvSpPr/>
          <p:nvPr/>
        </p:nvSpPr>
        <p:spPr>
          <a:xfrm>
            <a:off x="4435489" y="972475"/>
            <a:ext cx="3249818" cy="28280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</a:pPr>
            <a:r>
              <a:rPr lang="ja-JP" altLang="en-US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中期ビジョン（</a:t>
            </a:r>
            <a:r>
              <a:rPr lang="en-US" altLang="ja-JP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2027</a:t>
            </a:r>
            <a:r>
              <a:rPr lang="ja-JP" altLang="en-US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年）</a:t>
            </a:r>
            <a:endParaRPr lang="en-US" altLang="ja-JP" sz="12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D2402D6-7291-6E35-435E-6549662D6B5A}"/>
              </a:ext>
            </a:extLst>
          </p:cNvPr>
          <p:cNvSpPr/>
          <p:nvPr/>
        </p:nvSpPr>
        <p:spPr>
          <a:xfrm>
            <a:off x="4425863" y="2011724"/>
            <a:ext cx="3249818" cy="15202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①アジア主要都市への出店加速、②焙煎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拠点と物流の再設計による供給力の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最適化、③サブスク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EC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の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LTV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最大化と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高付加価値商品の拡充を実現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ブランドとしては、“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Brew your Life”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を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合言葉に、顧客との接点をリアルとデジ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タルで統合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4F621A-9AC9-822B-E916-C1F5D34FB760}"/>
              </a:ext>
            </a:extLst>
          </p:cNvPr>
          <p:cNvSpPr/>
          <p:nvPr/>
        </p:nvSpPr>
        <p:spPr>
          <a:xfrm>
            <a:off x="8443945" y="1410992"/>
            <a:ext cx="3249818" cy="455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アジア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No.1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の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コーヒー体験プラットフォーム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9" name="矢印: 五方向 18">
            <a:extLst>
              <a:ext uri="{FF2B5EF4-FFF2-40B4-BE49-F238E27FC236}">
                <a16:creationId xmlns:a16="http://schemas.microsoft.com/office/drawing/2014/main" id="{CE22BA74-7DC2-0052-06BC-70E64EE89E50}"/>
              </a:ext>
            </a:extLst>
          </p:cNvPr>
          <p:cNvSpPr/>
          <p:nvPr/>
        </p:nvSpPr>
        <p:spPr>
          <a:xfrm>
            <a:off x="8443945" y="972475"/>
            <a:ext cx="3249818" cy="28280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</a:pPr>
            <a:r>
              <a:rPr lang="ja-JP" altLang="en-US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長期ビジョン（</a:t>
            </a:r>
            <a:r>
              <a:rPr lang="en-US" altLang="ja-JP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2030</a:t>
            </a:r>
            <a:r>
              <a:rPr lang="ja-JP" altLang="en-US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年）</a:t>
            </a:r>
            <a:endParaRPr lang="en-US" altLang="ja-JP" sz="12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863440A-BA77-E340-27D9-06323EDEB71F}"/>
              </a:ext>
            </a:extLst>
          </p:cNvPr>
          <p:cNvSpPr/>
          <p:nvPr/>
        </p:nvSpPr>
        <p:spPr>
          <a:xfrm>
            <a:off x="8434319" y="2011724"/>
            <a:ext cx="3249818" cy="15202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生成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AI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や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IoT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を活用し、味覚・気分・生活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リズムに応じた“自律型コーヒー体験”を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実現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さらに、焙煎工程の脱炭素化・フェア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トレード比率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100%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の実現など、社会的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価値創出を経営の軸に据え、「美味しい</a:t>
            </a:r>
            <a:b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</a:b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だけで終わらない企業」を体現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8859DFE-F9B8-FB0A-F253-308D375AD7BE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042316" y="3531928"/>
            <a:ext cx="0" cy="2965125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711AD74-AF18-FAA6-9ACD-93A8ACEFB3F5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050772" y="3531928"/>
            <a:ext cx="35601" cy="2243230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E70DE93-FCC5-3F52-A7C3-2C154F9C139C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0059228" y="3531928"/>
            <a:ext cx="0" cy="414430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9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ab43ed39cf438de8264d8b65fa41e611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a2501e3ff80ab5e70b0e54d5b48f5319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AB4142-DFAB-4870-87D4-05323CAC1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AD133F-485A-4DE3-B94F-A31F35E1A9BB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7E2236B2-08AB-4DF2-B107-FE54C01F11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1145</Words>
  <PresentationFormat>ワイド画面</PresentationFormat>
  <Paragraphs>137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游ゴシック</vt:lpstr>
      <vt:lpstr>游ゴシック Light</vt:lpstr>
      <vt:lpstr>游明朝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2025-05-17T05:08:00Z</dcterms:created>
  <dcterms:modified xsi:type="dcterms:W3CDTF">2025-06-03T05:14:45Z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