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58" r:id="rId7"/>
    <p:sldId id="267" r:id="rId8"/>
    <p:sldId id="268" r:id="rId9"/>
    <p:sldId id="269" r:id="rId10"/>
    <p:sldId id="270" r:id="rId11"/>
    <p:sldId id="271" r:id="rId12"/>
    <p:sldId id="272" r:id="rId13"/>
    <p:sldId id="266" r:id="rId1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E1EBFF"/>
    <a:srgbClr val="B3CCFF"/>
    <a:srgbClr val="2F74FF"/>
    <a:srgbClr val="004BE2"/>
    <a:srgbClr val="003BB0"/>
    <a:srgbClr val="FDFDFD"/>
    <a:srgbClr val="5AB9E4"/>
    <a:srgbClr val="FBFBFB"/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680781-FA19-41D5-8623-EE8877BB3C26}" v="8" dt="2025-06-03T15:52:01.14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5267" autoAdjust="0"/>
  </p:normalViewPr>
  <p:slideViewPr>
    <p:cSldViewPr snapToGrid="0">
      <p:cViewPr>
        <p:scale>
          <a:sx n="50" d="100"/>
          <a:sy n="50" d="100"/>
        </p:scale>
        <p:origin x="1096" y="7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松浦英宗" userId="9b03fd3a-662f-49ff-9af1-1b93cf7aab22" providerId="ADAL" clId="{CAA2BC67-9D36-42E5-9AD8-BE89CAE981C5}"/>
    <pc:docChg chg="undo redo custSel addSld delSld modSld">
      <pc:chgData name="松浦英宗" userId="9b03fd3a-662f-49ff-9af1-1b93cf7aab22" providerId="ADAL" clId="{CAA2BC67-9D36-42E5-9AD8-BE89CAE981C5}" dt="2025-05-17T11:33:48.152" v="7192" actId="6549"/>
      <pc:docMkLst>
        <pc:docMk/>
      </pc:docMkLst>
      <pc:sldChg chg="addSp delSp modSp mod">
        <pc:chgData name="松浦英宗" userId="9b03fd3a-662f-49ff-9af1-1b93cf7aab22" providerId="ADAL" clId="{CAA2BC67-9D36-42E5-9AD8-BE89CAE981C5}" dt="2025-05-17T11:09:59.809" v="7116" actId="113"/>
        <pc:sldMkLst>
          <pc:docMk/>
          <pc:sldMk cId="913356044" sldId="256"/>
        </pc:sldMkLst>
      </pc:sldChg>
      <pc:sldChg chg="addSp delSp modSp add mod">
        <pc:chgData name="松浦英宗" userId="9b03fd3a-662f-49ff-9af1-1b93cf7aab22" providerId="ADAL" clId="{CAA2BC67-9D36-42E5-9AD8-BE89CAE981C5}" dt="2025-05-17T11:01:54.556" v="7108" actId="165"/>
        <pc:sldMkLst>
          <pc:docMk/>
          <pc:sldMk cId="4173564231" sldId="257"/>
        </pc:sldMkLst>
        <pc:spChg chg="add mod">
          <ac:chgData name="松浦英宗" userId="9b03fd3a-662f-49ff-9af1-1b93cf7aab22" providerId="ADAL" clId="{CAA2BC67-9D36-42E5-9AD8-BE89CAE981C5}" dt="2025-05-17T08:12:19.143" v="3738"/>
          <ac:spMkLst>
            <pc:docMk/>
            <pc:sldMk cId="4173564231" sldId="257"/>
            <ac:spMk id="3" creationId="{6CF0A6C4-9F61-D714-6FD6-0FD564AB74F5}"/>
          </ac:spMkLst>
        </pc:spChg>
        <pc:spChg chg="add mod">
          <ac:chgData name="松浦英宗" userId="9b03fd3a-662f-49ff-9af1-1b93cf7aab22" providerId="ADAL" clId="{CAA2BC67-9D36-42E5-9AD8-BE89CAE981C5}" dt="2025-05-17T07:10:08.869" v="2781" actId="1035"/>
          <ac:spMkLst>
            <pc:docMk/>
            <pc:sldMk cId="4173564231" sldId="257"/>
            <ac:spMk id="28" creationId="{F22C3C6E-A54E-6B91-0225-6F4EB54AC2EE}"/>
          </ac:spMkLst>
        </pc:spChg>
      </pc:sldChg>
      <pc:sldChg chg="addSp delSp modSp add mod">
        <pc:chgData name="松浦英宗" userId="9b03fd3a-662f-49ff-9af1-1b93cf7aab22" providerId="ADAL" clId="{CAA2BC67-9D36-42E5-9AD8-BE89CAE981C5}" dt="2025-05-17T11:01:58.598" v="7109" actId="165"/>
        <pc:sldMkLst>
          <pc:docMk/>
          <pc:sldMk cId="4048517723" sldId="258"/>
        </pc:sldMkLst>
      </pc:sldChg>
      <pc:sldChg chg="addSp delSp modSp add mod">
        <pc:chgData name="松浦英宗" userId="9b03fd3a-662f-49ff-9af1-1b93cf7aab22" providerId="ADAL" clId="{CAA2BC67-9D36-42E5-9AD8-BE89CAE981C5}" dt="2025-05-17T11:02:02.136" v="7110" actId="165"/>
        <pc:sldMkLst>
          <pc:docMk/>
          <pc:sldMk cId="3683638786" sldId="259"/>
        </pc:sldMkLst>
      </pc:sldChg>
      <pc:sldChg chg="addSp delSp modSp add mod">
        <pc:chgData name="松浦英宗" userId="9b03fd3a-662f-49ff-9af1-1b93cf7aab22" providerId="ADAL" clId="{CAA2BC67-9D36-42E5-9AD8-BE89CAE981C5}" dt="2025-05-17T10:58:06.768" v="7106" actId="20577"/>
        <pc:sldMkLst>
          <pc:docMk/>
          <pc:sldMk cId="730990976" sldId="260"/>
        </pc:sldMkLst>
      </pc:sldChg>
      <pc:sldChg chg="addSp delSp modSp add mod">
        <pc:chgData name="松浦英宗" userId="9b03fd3a-662f-49ff-9af1-1b93cf7aab22" providerId="ADAL" clId="{CAA2BC67-9D36-42E5-9AD8-BE89CAE981C5}" dt="2025-05-17T11:31:51.293" v="7127" actId="20577"/>
        <pc:sldMkLst>
          <pc:docMk/>
          <pc:sldMk cId="3506267798" sldId="261"/>
        </pc:sldMkLst>
      </pc:sldChg>
      <pc:sldChg chg="addSp delSp modSp add mod">
        <pc:chgData name="松浦英宗" userId="9b03fd3a-662f-49ff-9af1-1b93cf7aab22" providerId="ADAL" clId="{CAA2BC67-9D36-42E5-9AD8-BE89CAE981C5}" dt="2025-05-17T11:32:43.671" v="7161" actId="20577"/>
        <pc:sldMkLst>
          <pc:docMk/>
          <pc:sldMk cId="779130493" sldId="262"/>
        </pc:sldMkLst>
      </pc:sldChg>
      <pc:sldChg chg="addSp delSp modSp add mod">
        <pc:chgData name="松浦英宗" userId="9b03fd3a-662f-49ff-9af1-1b93cf7aab22" providerId="ADAL" clId="{CAA2BC67-9D36-42E5-9AD8-BE89CAE981C5}" dt="2025-05-17T11:33:48.152" v="7192" actId="6549"/>
        <pc:sldMkLst>
          <pc:docMk/>
          <pc:sldMk cId="1707377331" sldId="263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1114196223" sldId="264"/>
        </pc:sldMkLst>
      </pc:sldChg>
      <pc:sldChg chg="addSp delSp modSp add del mod">
        <pc:chgData name="松浦英宗" userId="9b03fd3a-662f-49ff-9af1-1b93cf7aab22" providerId="ADAL" clId="{CAA2BC67-9D36-42E5-9AD8-BE89CAE981C5}" dt="2025-05-17T10:39:54.614" v="6621" actId="47"/>
        <pc:sldMkLst>
          <pc:docMk/>
          <pc:sldMk cId="3183691207" sldId="265"/>
        </pc:sldMkLst>
      </pc:sldChg>
      <pc:sldChg chg="new del">
        <pc:chgData name="松浦英宗" userId="9b03fd3a-662f-49ff-9af1-1b93cf7aab22" providerId="ADAL" clId="{CAA2BC67-9D36-42E5-9AD8-BE89CAE981C5}" dt="2025-05-17T07:09:21.714" v="2690" actId="680"/>
        <pc:sldMkLst>
          <pc:docMk/>
          <pc:sldMk cId="209326745" sldId="266"/>
        </pc:sldMkLst>
      </pc:sldChg>
      <pc:sldChg chg="new del">
        <pc:chgData name="松浦英宗" userId="9b03fd3a-662f-49ff-9af1-1b93cf7aab22" providerId="ADAL" clId="{CAA2BC67-9D36-42E5-9AD8-BE89CAE981C5}" dt="2025-05-17T07:09:13.370" v="2688" actId="680"/>
        <pc:sldMkLst>
          <pc:docMk/>
          <pc:sldMk cId="1983247805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733910552" sldId="266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3393173448" sldId="267"/>
        </pc:sldMkLst>
      </pc:sldChg>
      <pc:sldChg chg="add del">
        <pc:chgData name="松浦英宗" userId="9b03fd3a-662f-49ff-9af1-1b93cf7aab22" providerId="ADAL" clId="{CAA2BC67-9D36-42E5-9AD8-BE89CAE981C5}" dt="2025-05-17T06:31:50.356" v="1612" actId="47"/>
        <pc:sldMkLst>
          <pc:docMk/>
          <pc:sldMk cId="690403364" sldId="268"/>
        </pc:sldMkLst>
      </pc:sldChg>
    </pc:docChg>
  </pc:docChgLst>
  <pc:docChgLst>
    <pc:chgData name="松浦英宗" userId="9b03fd3a-662f-49ff-9af1-1b93cf7aab22" providerId="ADAL" clId="{5E680781-FA19-41D5-8623-EE8877BB3C26}"/>
    <pc:docChg chg="undo custSel modSld">
      <pc:chgData name="松浦英宗" userId="9b03fd3a-662f-49ff-9af1-1b93cf7aab22" providerId="ADAL" clId="{5E680781-FA19-41D5-8623-EE8877BB3C26}" dt="2025-06-03T15:52:35.980" v="135" actId="167"/>
      <pc:docMkLst>
        <pc:docMk/>
      </pc:docMkLst>
      <pc:sldChg chg="modSp mod">
        <pc:chgData name="松浦英宗" userId="9b03fd3a-662f-49ff-9af1-1b93cf7aab22" providerId="ADAL" clId="{5E680781-FA19-41D5-8623-EE8877BB3C26}" dt="2025-06-03T15:49:40.474" v="95" actId="20577"/>
        <pc:sldMkLst>
          <pc:docMk/>
          <pc:sldMk cId="4173564231" sldId="257"/>
        </pc:sldMkLst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2" creationId="{16E53263-9F32-A51C-11A8-8BE17E51F773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8" creationId="{6F9BCB13-D111-A93C-9E12-152EFAC326C9}"/>
          </ac:spMkLst>
        </pc:spChg>
        <pc:spChg chg="mod">
          <ac:chgData name="松浦英宗" userId="9b03fd3a-662f-49ff-9af1-1b93cf7aab22" providerId="ADAL" clId="{5E680781-FA19-41D5-8623-EE8877BB3C26}" dt="2025-06-03T15:49:40.474" v="95" actId="20577"/>
          <ac:spMkLst>
            <pc:docMk/>
            <pc:sldMk cId="4173564231" sldId="257"/>
            <ac:spMk id="11" creationId="{8347DBC8-E867-FE87-ACF0-1FC4340F714E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14" creationId="{43B7B9F6-E727-45C6-D48A-9691E5C0AFE2}"/>
          </ac:spMkLst>
        </pc:spChg>
        <pc:spChg chg="mod">
          <ac:chgData name="松浦英宗" userId="9b03fd3a-662f-49ff-9af1-1b93cf7aab22" providerId="ADAL" clId="{5E680781-FA19-41D5-8623-EE8877BB3C26}" dt="2025-06-03T15:49:12.977" v="78" actId="20577"/>
          <ac:spMkLst>
            <pc:docMk/>
            <pc:sldMk cId="4173564231" sldId="257"/>
            <ac:spMk id="16" creationId="{B2CDCF6C-6286-320B-53EA-A36C90B69CBE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19" creationId="{1DED69CE-49EB-4231-1781-BA9D7A66FECF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3" creationId="{ABDB7EB4-0EF1-20EC-645D-66EA9CC3A008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4" creationId="{AA28784A-90FB-5F2F-4B33-609296BD971B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5" creationId="{062A8114-B1D0-BCC9-A9CD-A547E0FE439A}"/>
          </ac:spMkLst>
        </pc:spChg>
        <pc:spChg chg="mod">
          <ac:chgData name="松浦英宗" userId="9b03fd3a-662f-49ff-9af1-1b93cf7aab22" providerId="ADAL" clId="{5E680781-FA19-41D5-8623-EE8877BB3C26}" dt="2025-06-03T15:49:17.320" v="79" actId="1038"/>
          <ac:spMkLst>
            <pc:docMk/>
            <pc:sldMk cId="4173564231" sldId="257"/>
            <ac:spMk id="26" creationId="{D156DE8F-203B-4A59-5C50-0A97C25B7BBA}"/>
          </ac:spMkLst>
        </pc:spChg>
        <pc:spChg chg="mod">
          <ac:chgData name="松浦英宗" userId="9b03fd3a-662f-49ff-9af1-1b93cf7aab22" providerId="ADAL" clId="{5E680781-FA19-41D5-8623-EE8877BB3C26}" dt="2025-06-03T15:46:18.130" v="40" actId="2711"/>
          <ac:spMkLst>
            <pc:docMk/>
            <pc:sldMk cId="4173564231" sldId="257"/>
            <ac:spMk id="28" creationId="{F22C3C6E-A54E-6B91-0225-6F4EB54AC2EE}"/>
          </ac:spMkLst>
        </pc:spChg>
      </pc:sldChg>
      <pc:sldChg chg="modSp mod">
        <pc:chgData name="松浦英宗" userId="9b03fd3a-662f-49ff-9af1-1b93cf7aab22" providerId="ADAL" clId="{5E680781-FA19-41D5-8623-EE8877BB3C26}" dt="2025-06-03T15:46:58.041" v="44" actId="2711"/>
        <pc:sldMkLst>
          <pc:docMk/>
          <pc:sldMk cId="4082717725" sldId="258"/>
        </pc:sldMkLst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97" creationId="{B129F49E-903E-C750-C201-BE1D578F9A33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24" creationId="{2C3F7E35-0CF7-ABFD-89BC-E664A1C2970E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2" creationId="{503C707C-8485-B0A9-5A3B-58BE8CA4436D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3" creationId="{3CAF4B57-AB02-7604-66CB-C4CB34C3D05E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38" creationId="{9CBAEFB3-36D0-8275-CA3C-B11E340CB66B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48" creationId="{B95E82F3-3F01-5712-96DF-4FDA43991522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186" creationId="{5F72D72B-AC26-396B-119E-FBE3D87CA369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17" creationId="{306A4CD4-9B2F-32BF-32A1-4BDF37868D4F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23" creationId="{4B04E8DF-EBEC-CE75-05E5-53F8111F024F}"/>
          </ac:spMkLst>
        </pc:spChg>
        <pc:spChg chg="mod">
          <ac:chgData name="松浦英宗" userId="9b03fd3a-662f-49ff-9af1-1b93cf7aab22" providerId="ADAL" clId="{5E680781-FA19-41D5-8623-EE8877BB3C26}" dt="2025-06-03T15:46:58.041" v="44" actId="2711"/>
          <ac:spMkLst>
            <pc:docMk/>
            <pc:sldMk cId="4082717725" sldId="258"/>
            <ac:spMk id="228" creationId="{08693D5B-83FA-CC9E-54DC-7827F981D257}"/>
          </ac:spMkLst>
        </pc:spChg>
      </pc:sldChg>
      <pc:sldChg chg="modSp mod">
        <pc:chgData name="松浦英宗" userId="9b03fd3a-662f-49ff-9af1-1b93cf7aab22" providerId="ADAL" clId="{5E680781-FA19-41D5-8623-EE8877BB3C26}" dt="2025-06-03T15:47:03.280" v="45" actId="2711"/>
        <pc:sldMkLst>
          <pc:docMk/>
          <pc:sldMk cId="2997165531" sldId="259"/>
        </pc:sldMkLst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7" creationId="{220AE659-47E1-3DB0-676A-8801C05E2845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8" creationId="{01776CBC-9EE2-9443-DEBB-75A58B985DBC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9" creationId="{16AF8E7B-1C4B-0E7C-AE15-99634DFFD3CA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1" creationId="{FE49F9F4-F5A1-E98D-9FA2-56A63554BA57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4" creationId="{9943A30C-B3DE-521D-F956-0B270DB0D4C1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5" creationId="{D3F564D3-99F0-0C8B-2B65-98F8A38A9D85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16" creationId="{07C27980-C4E3-FF71-3272-B5CF6886EA13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1" creationId="{F048DAFC-1372-E7CB-F8D5-EED8C749D5BD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2" creationId="{982A4E20-8A85-F336-3E25-F01D0A8F87E4}"/>
          </ac:spMkLst>
        </pc:spChg>
        <pc:spChg chg="mod">
          <ac:chgData name="松浦英宗" userId="9b03fd3a-662f-49ff-9af1-1b93cf7aab22" providerId="ADAL" clId="{5E680781-FA19-41D5-8623-EE8877BB3C26}" dt="2025-06-03T15:47:03.280" v="45" actId="2711"/>
          <ac:spMkLst>
            <pc:docMk/>
            <pc:sldMk cId="2997165531" sldId="259"/>
            <ac:spMk id="24" creationId="{5DB816AD-6B5A-6FA7-C0DF-C713CE987B01}"/>
          </ac:spMkLst>
        </pc:spChg>
      </pc:sldChg>
      <pc:sldChg chg="addSp delSp modSp mod">
        <pc:chgData name="松浦英宗" userId="9b03fd3a-662f-49ff-9af1-1b93cf7aab22" providerId="ADAL" clId="{5E680781-FA19-41D5-8623-EE8877BB3C26}" dt="2025-06-03T15:50:45.580" v="117" actId="108"/>
        <pc:sldMkLst>
          <pc:docMk/>
          <pc:sldMk cId="1259182770" sldId="260"/>
        </pc:sldMkLst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6" creationId="{8263F157-9462-A341-13CB-3DDE640774AA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7" creationId="{F850875E-7EA7-4268-A948-4E8FD17D0465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2" creationId="{8022DFAB-0A2B-98F6-81C1-90F7C840ACA7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3" creationId="{64E37A30-FA05-10D9-73D1-8835C7546482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4" creationId="{1CA375C6-9469-77CF-5135-8A41CA57395B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28" creationId="{26FAD369-E2C4-CF0A-C7FA-5F6076719C02}"/>
          </ac:spMkLst>
        </pc:spChg>
        <pc:spChg chg="mod">
          <ac:chgData name="松浦英宗" userId="9b03fd3a-662f-49ff-9af1-1b93cf7aab22" providerId="ADAL" clId="{5E680781-FA19-41D5-8623-EE8877BB3C26}" dt="2025-06-03T15:45:00.425" v="34" actId="165"/>
          <ac:spMkLst>
            <pc:docMk/>
            <pc:sldMk cId="1259182770" sldId="260"/>
            <ac:spMk id="29" creationId="{F9005053-5416-FE2A-A9AA-2D2365FDEAA9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0" creationId="{63EB47B9-22DF-63A3-E470-8DDDCA47A490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1" creationId="{937318CD-B824-2FBD-30DC-963EF21AB5A1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3" creationId="{F344564F-8DAA-F518-C8D2-FAA6543711AD}"/>
          </ac:spMkLst>
        </pc:spChg>
        <pc:spChg chg="mod">
          <ac:chgData name="松浦英宗" userId="9b03fd3a-662f-49ff-9af1-1b93cf7aab22" providerId="ADAL" clId="{5E680781-FA19-41D5-8623-EE8877BB3C26}" dt="2025-06-03T15:47:24.027" v="46" actId="2711"/>
          <ac:spMkLst>
            <pc:docMk/>
            <pc:sldMk cId="1259182770" sldId="260"/>
            <ac:spMk id="34" creationId="{2A6DC36B-A03B-F49C-011D-8835BAAEB279}"/>
          </ac:spMkLst>
        </pc:spChg>
        <pc:spChg chg="mod">
          <ac:chgData name="松浦英宗" userId="9b03fd3a-662f-49ff-9af1-1b93cf7aab22" providerId="ADAL" clId="{5E680781-FA19-41D5-8623-EE8877BB3C26}" dt="2025-06-03T15:45:00.425" v="34" actId="165"/>
          <ac:spMkLst>
            <pc:docMk/>
            <pc:sldMk cId="1259182770" sldId="260"/>
            <ac:spMk id="35" creationId="{6F2ADBE8-C34D-F231-289D-62ABCBD8D765}"/>
          </ac:spMkLst>
        </pc:sp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3" creationId="{BFBA65C5-A9F3-19DF-85A8-A974ED298809}"/>
          </ac:picMkLst>
        </pc:pic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5" creationId="{56A742B8-FDE5-2928-F898-7C940AF342FB}"/>
          </ac:picMkLst>
        </pc:picChg>
        <pc:picChg chg="add mod ord">
          <ac:chgData name="松浦英宗" userId="9b03fd3a-662f-49ff-9af1-1b93cf7aab22" providerId="ADAL" clId="{5E680781-FA19-41D5-8623-EE8877BB3C26}" dt="2025-06-03T15:50:45.580" v="117" actId="108"/>
          <ac:picMkLst>
            <pc:docMk/>
            <pc:sldMk cId="1259182770" sldId="260"/>
            <ac:picMk id="9" creationId="{C65D2865-AF6C-1613-1581-1F80EE151CE5}"/>
          </ac:picMkLst>
        </pc:picChg>
        <pc:picChg chg="del">
          <ac:chgData name="松浦英宗" userId="9b03fd3a-662f-49ff-9af1-1b93cf7aab22" providerId="ADAL" clId="{5E680781-FA19-41D5-8623-EE8877BB3C26}" dt="2025-06-03T15:50:43.170" v="116" actId="478"/>
          <ac:picMkLst>
            <pc:docMk/>
            <pc:sldMk cId="1259182770" sldId="260"/>
            <ac:picMk id="19" creationId="{1055DD27-7F14-A06E-82C9-D578BA18F02C}"/>
          </ac:picMkLst>
        </pc:picChg>
        <pc:picChg chg="del">
          <ac:chgData name="松浦英宗" userId="9b03fd3a-662f-49ff-9af1-1b93cf7aab22" providerId="ADAL" clId="{5E680781-FA19-41D5-8623-EE8877BB3C26}" dt="2025-06-03T15:45:03.512" v="35" actId="478"/>
          <ac:picMkLst>
            <pc:docMk/>
            <pc:sldMk cId="1259182770" sldId="260"/>
            <ac:picMk id="20" creationId="{908B5B55-D988-5862-3626-2A5A6835ED2A}"/>
          </ac:picMkLst>
        </pc:picChg>
        <pc:picChg chg="del mod topLvl">
          <ac:chgData name="松浦英宗" userId="9b03fd3a-662f-49ff-9af1-1b93cf7aab22" providerId="ADAL" clId="{5E680781-FA19-41D5-8623-EE8877BB3C26}" dt="2025-06-03T15:45:03.512" v="35" actId="478"/>
          <ac:picMkLst>
            <pc:docMk/>
            <pc:sldMk cId="1259182770" sldId="260"/>
            <ac:picMk id="21" creationId="{28E69F98-5590-E58E-BDA3-DF5EDB688AF2}"/>
          </ac:picMkLst>
        </pc:picChg>
      </pc:sldChg>
      <pc:sldChg chg="modSp mod">
        <pc:chgData name="松浦英宗" userId="9b03fd3a-662f-49ff-9af1-1b93cf7aab22" providerId="ADAL" clId="{5E680781-FA19-41D5-8623-EE8877BB3C26}" dt="2025-06-03T15:47:37.914" v="47" actId="2711"/>
        <pc:sldMkLst>
          <pc:docMk/>
          <pc:sldMk cId="2456256889" sldId="261"/>
        </pc:sldMkLst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7" creationId="{57330FA9-56EF-A934-3492-F2B87A3DF914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4" creationId="{44EDFCF3-2A39-5DFD-BBEB-179F25B7E0BE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6" creationId="{22CC3BFD-718D-CBF5-8649-AFAF055CD8E5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8" creationId="{D1F1CD57-6580-CE21-BCCF-767A9B59E8EA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46" creationId="{90EE8E1B-EA4A-DCE4-A8B7-7C1E7E170E02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63" creationId="{B72CAEE2-F321-CDA8-4650-45F51E3EC77B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78" creationId="{C0D19284-6151-2359-28A8-9B20303637EF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3" creationId="{67CF0A39-6D49-01FE-4994-B156E99EDCF7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6" creationId="{6CDCD546-2830-60CF-A09A-4C56651C56F8}"/>
          </ac:spMkLst>
        </pc:spChg>
        <pc:spChg chg="mod">
          <ac:chgData name="松浦英宗" userId="9b03fd3a-662f-49ff-9af1-1b93cf7aab22" providerId="ADAL" clId="{5E680781-FA19-41D5-8623-EE8877BB3C26}" dt="2025-06-03T15:47:37.914" v="47" actId="2711"/>
          <ac:spMkLst>
            <pc:docMk/>
            <pc:sldMk cId="2456256889" sldId="261"/>
            <ac:spMk id="209" creationId="{BC45C0F5-00A9-C1D4-B9B1-345DF793D566}"/>
          </ac:spMkLst>
        </pc:spChg>
      </pc:sldChg>
      <pc:sldChg chg="modSp mod">
        <pc:chgData name="松浦英宗" userId="9b03fd3a-662f-49ff-9af1-1b93cf7aab22" providerId="ADAL" clId="{5E680781-FA19-41D5-8623-EE8877BB3C26}" dt="2025-06-03T15:47:45.717" v="48" actId="2711"/>
        <pc:sldMkLst>
          <pc:docMk/>
          <pc:sldMk cId="10603173" sldId="262"/>
        </pc:sldMkLst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6" creationId="{5652938E-9686-7010-469D-C0FC6AC3D634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9" creationId="{0EE39821-D2F0-5299-3BCF-A9A388C53636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0" creationId="{F3F1B3E8-F858-095C-ECBA-EA67CE045695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1" creationId="{D1B7999A-E5D4-E35F-D58E-A190AD13895E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12" creationId="{43FE6097-BA62-DDBF-B111-19E8DEFFA71E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2" creationId="{4F448784-5760-07DA-9314-A61C9285C2B9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3" creationId="{0B5633E1-FE1A-AB75-EB8C-8BEB49344C66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7" creationId="{09CC6AA8-E1D4-CC46-4FF8-133532F25850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29" creationId="{9A61D57B-E442-09F0-F5C3-58A6676FAD4A}"/>
          </ac:spMkLst>
        </pc:spChg>
        <pc:spChg chg="mod">
          <ac:chgData name="松浦英宗" userId="9b03fd3a-662f-49ff-9af1-1b93cf7aab22" providerId="ADAL" clId="{5E680781-FA19-41D5-8623-EE8877BB3C26}" dt="2025-06-03T15:47:45.717" v="48" actId="2711"/>
          <ac:spMkLst>
            <pc:docMk/>
            <pc:sldMk cId="10603173" sldId="262"/>
            <ac:spMk id="36" creationId="{0E1C7284-B2BF-4D4A-8DDE-28520A3F325B}"/>
          </ac:spMkLst>
        </pc:spChg>
      </pc:sldChg>
      <pc:sldChg chg="addSp delSp modSp mod">
        <pc:chgData name="松浦英宗" userId="9b03fd3a-662f-49ff-9af1-1b93cf7aab22" providerId="ADAL" clId="{5E680781-FA19-41D5-8623-EE8877BB3C26}" dt="2025-06-03T15:52:35.980" v="135" actId="167"/>
        <pc:sldMkLst>
          <pc:docMk/>
          <pc:sldMk cId="3805670091" sldId="265"/>
        </pc:sldMkLst>
        <pc:spChg chg="mod">
          <ac:chgData name="松浦英宗" userId="9b03fd3a-662f-49ff-9af1-1b93cf7aab22" providerId="ADAL" clId="{5E680781-FA19-41D5-8623-EE8877BB3C26}" dt="2025-06-03T15:47:51.112" v="49" actId="2711"/>
          <ac:spMkLst>
            <pc:docMk/>
            <pc:sldMk cId="3805670091" sldId="265"/>
            <ac:spMk id="4" creationId="{28F4075B-486A-106C-7CBB-B34AC25A278B}"/>
          </ac:spMkLst>
        </pc:spChg>
        <pc:spChg chg="mod">
          <ac:chgData name="松浦英宗" userId="9b03fd3a-662f-49ff-9af1-1b93cf7aab22" providerId="ADAL" clId="{5E680781-FA19-41D5-8623-EE8877BB3C26}" dt="2025-06-03T15:50:58.019" v="121" actId="1076"/>
          <ac:spMkLst>
            <pc:docMk/>
            <pc:sldMk cId="3805670091" sldId="265"/>
            <ac:spMk id="5" creationId="{27942DE1-BC98-18EE-5088-2A33D6A18BC9}"/>
          </ac:spMkLst>
        </pc:spChg>
        <pc:spChg chg="mod">
          <ac:chgData name="松浦英宗" userId="9b03fd3a-662f-49ff-9af1-1b93cf7aab22" providerId="ADAL" clId="{5E680781-FA19-41D5-8623-EE8877BB3C26}" dt="2025-06-03T15:47:51.112" v="49" actId="2711"/>
          <ac:spMkLst>
            <pc:docMk/>
            <pc:sldMk cId="3805670091" sldId="265"/>
            <ac:spMk id="6" creationId="{0CFDA33A-DE28-99C0-7FD6-3C8DC4D72DEF}"/>
          </ac:spMkLst>
        </pc:spChg>
        <pc:picChg chg="del mod">
          <ac:chgData name="松浦英宗" userId="9b03fd3a-662f-49ff-9af1-1b93cf7aab22" providerId="ADAL" clId="{5E680781-FA19-41D5-8623-EE8877BB3C26}" dt="2025-06-03T15:52:33.471" v="134" actId="478"/>
          <ac:picMkLst>
            <pc:docMk/>
            <pc:sldMk cId="3805670091" sldId="265"/>
            <ac:picMk id="3" creationId="{BEA96E07-5545-AC52-4D88-F889D24D6D64}"/>
          </ac:picMkLst>
        </pc:picChg>
        <pc:picChg chg="add mod ord modCrop">
          <ac:chgData name="松浦英宗" userId="9b03fd3a-662f-49ff-9af1-1b93cf7aab22" providerId="ADAL" clId="{5E680781-FA19-41D5-8623-EE8877BB3C26}" dt="2025-06-03T15:52:35.980" v="135" actId="167"/>
          <ac:picMkLst>
            <pc:docMk/>
            <pc:sldMk cId="3805670091" sldId="265"/>
            <ac:picMk id="7" creationId="{4E6D7115-AAC3-FAF2-FCE8-90D986E301F4}"/>
          </ac:picMkLst>
        </pc:picChg>
      </pc:sldChg>
    </pc:docChg>
  </pc:docChgLst>
  <pc:docChgLst>
    <pc:chgData name="松浦英宗" userId="9b03fd3a-662f-49ff-9af1-1b93cf7aab22" providerId="ADAL" clId="{5A60934E-A36F-43A6-AA9C-86BABC9D6116}"/>
    <pc:docChg chg="undo redo custSel addSld delSld modSld">
      <pc:chgData name="松浦英宗" userId="9b03fd3a-662f-49ff-9af1-1b93cf7aab22" providerId="ADAL" clId="{5A60934E-A36F-43A6-AA9C-86BABC9D6116}" dt="2025-05-19T14:23:21.449" v="5230" actId="20577"/>
      <pc:docMkLst>
        <pc:docMk/>
      </pc:docMkLst>
      <pc:sldChg chg="addSp delSp modSp mod">
        <pc:chgData name="松浦英宗" userId="9b03fd3a-662f-49ff-9af1-1b93cf7aab22" providerId="ADAL" clId="{5A60934E-A36F-43A6-AA9C-86BABC9D6116}" dt="2025-05-19T14:23:21.449" v="5230" actId="20577"/>
        <pc:sldMkLst>
          <pc:docMk/>
          <pc:sldMk cId="913356044" sldId="256"/>
        </pc:sldMkLst>
        <pc:spChg chg="mod topLvl">
          <ac:chgData name="松浦英宗" userId="9b03fd3a-662f-49ff-9af1-1b93cf7aab22" providerId="ADAL" clId="{5A60934E-A36F-43A6-AA9C-86BABC9D6116}" dt="2025-05-19T06:17:40.659" v="140" actId="1076"/>
          <ac:spMkLst>
            <pc:docMk/>
            <pc:sldMk cId="913356044" sldId="256"/>
            <ac:spMk id="4" creationId="{87FE4D59-EC74-B084-F6DA-0103B57BF7B4}"/>
          </ac:spMkLst>
        </pc:spChg>
        <pc:spChg chg="mod topLvl">
          <ac:chgData name="松浦英宗" userId="9b03fd3a-662f-49ff-9af1-1b93cf7aab22" providerId="ADAL" clId="{5A60934E-A36F-43A6-AA9C-86BABC9D6116}" dt="2025-05-19T06:14:49.778" v="10" actId="20577"/>
          <ac:spMkLst>
            <pc:docMk/>
            <pc:sldMk cId="913356044" sldId="256"/>
            <ac:spMk id="7" creationId="{BA4E0E3A-57F4-40FD-0368-0346C1901B4F}"/>
          </ac:spMkLst>
        </pc:spChg>
        <pc:spChg chg="mod topLvl">
          <ac:chgData name="松浦英宗" userId="9b03fd3a-662f-49ff-9af1-1b93cf7aab22" providerId="ADAL" clId="{5A60934E-A36F-43A6-AA9C-86BABC9D6116}" dt="2025-05-19T06:16:21.240" v="117" actId="20577"/>
          <ac:spMkLst>
            <pc:docMk/>
            <pc:sldMk cId="913356044" sldId="256"/>
            <ac:spMk id="8" creationId="{64047FD4-F10D-F899-BC84-83DA4FC2BC87}"/>
          </ac:spMkLst>
        </pc:spChg>
        <pc:spChg chg="mod topLvl">
          <ac:chgData name="松浦英宗" userId="9b03fd3a-662f-49ff-9af1-1b93cf7aab22" providerId="ADAL" clId="{5A60934E-A36F-43A6-AA9C-86BABC9D6116}" dt="2025-05-19T14:23:21.449" v="5230" actId="20577"/>
          <ac:spMkLst>
            <pc:docMk/>
            <pc:sldMk cId="913356044" sldId="256"/>
            <ac:spMk id="9" creationId="{67877700-2238-1FF9-0906-B820A98A662B}"/>
          </ac:spMkLst>
        </pc:spChg>
        <pc:spChg chg="add mod">
          <ac:chgData name="松浦英宗" userId="9b03fd3a-662f-49ff-9af1-1b93cf7aab22" providerId="ADAL" clId="{5A60934E-A36F-43A6-AA9C-86BABC9D6116}" dt="2025-05-19T07:12:14.716" v="2335" actId="20577"/>
          <ac:spMkLst>
            <pc:docMk/>
            <pc:sldMk cId="913356044" sldId="256"/>
            <ac:spMk id="10" creationId="{5792B5D3-FFD6-030D-7299-6C8293805084}"/>
          </ac:spMkLst>
        </pc:spChg>
        <pc:picChg chg="mod topLvl">
          <ac:chgData name="松浦英宗" userId="9b03fd3a-662f-49ff-9af1-1b93cf7aab22" providerId="ADAL" clId="{5A60934E-A36F-43A6-AA9C-86BABC9D6116}" dt="2025-05-19T06:16:33.279" v="119" actId="1037"/>
          <ac:picMkLst>
            <pc:docMk/>
            <pc:sldMk cId="913356044" sldId="256"/>
            <ac:picMk id="5" creationId="{835843EF-B9B4-A529-45AA-F37324A6CE0E}"/>
          </ac:picMkLst>
        </pc:picChg>
        <pc:picChg chg="mod topLvl">
          <ac:chgData name="松浦英宗" userId="9b03fd3a-662f-49ff-9af1-1b93cf7aab22" providerId="ADAL" clId="{5A60934E-A36F-43A6-AA9C-86BABC9D6116}" dt="2025-05-19T06:16:28.587" v="118" actId="1038"/>
          <ac:picMkLst>
            <pc:docMk/>
            <pc:sldMk cId="913356044" sldId="256"/>
            <ac:picMk id="6" creationId="{FBB7741C-62AE-78D7-B1C6-7D4D91968F03}"/>
          </ac:picMkLst>
        </pc:picChg>
      </pc:sldChg>
      <pc:sldChg chg="addSp delSp modSp mod">
        <pc:chgData name="松浦英宗" userId="9b03fd3a-662f-49ff-9af1-1b93cf7aab22" providerId="ADAL" clId="{5A60934E-A36F-43A6-AA9C-86BABC9D6116}" dt="2025-05-19T07:28:04.735" v="2991" actId="403"/>
        <pc:sldMkLst>
          <pc:docMk/>
          <pc:sldMk cId="4173564231" sldId="257"/>
        </pc:sldMkLst>
        <pc:spChg chg="add mod">
          <ac:chgData name="松浦英宗" userId="9b03fd3a-662f-49ff-9af1-1b93cf7aab22" providerId="ADAL" clId="{5A60934E-A36F-43A6-AA9C-86BABC9D6116}" dt="2025-05-19T07:24:29.038" v="2833" actId="207"/>
          <ac:spMkLst>
            <pc:docMk/>
            <pc:sldMk cId="4173564231" sldId="257"/>
            <ac:spMk id="2" creationId="{16E53263-9F32-A51C-11A8-8BE17E51F773}"/>
          </ac:spMkLst>
        </pc:spChg>
        <pc:spChg chg="mod">
          <ac:chgData name="松浦英宗" userId="9b03fd3a-662f-49ff-9af1-1b93cf7aab22" providerId="ADAL" clId="{5A60934E-A36F-43A6-AA9C-86BABC9D6116}" dt="2025-05-19T07:03:57.417" v="1999" actId="207"/>
          <ac:spMkLst>
            <pc:docMk/>
            <pc:sldMk cId="4173564231" sldId="257"/>
            <ac:spMk id="3" creationId="{6CF0A6C4-9F61-D714-6FD6-0FD564AB74F5}"/>
          </ac:spMkLst>
        </pc:spChg>
        <pc:spChg chg="add mod topLvl">
          <ac:chgData name="松浦英宗" userId="9b03fd3a-662f-49ff-9af1-1b93cf7aab22" providerId="ADAL" clId="{5A60934E-A36F-43A6-AA9C-86BABC9D6116}" dt="2025-05-19T07:28:04.735" v="2991" actId="403"/>
          <ac:spMkLst>
            <pc:docMk/>
            <pc:sldMk cId="4173564231" sldId="257"/>
            <ac:spMk id="8" creationId="{6F9BCB13-D111-A93C-9E12-152EFAC326C9}"/>
          </ac:spMkLst>
        </pc:spChg>
        <pc:spChg chg="add mod topLvl">
          <ac:chgData name="松浦英宗" userId="9b03fd3a-662f-49ff-9af1-1b93cf7aab22" providerId="ADAL" clId="{5A60934E-A36F-43A6-AA9C-86BABC9D6116}" dt="2025-05-19T06:32:04.498" v="840" actId="948"/>
          <ac:spMkLst>
            <pc:docMk/>
            <pc:sldMk cId="4173564231" sldId="257"/>
            <ac:spMk id="11" creationId="{8347DBC8-E867-FE87-ACF0-1FC4340F714E}"/>
          </ac:spMkLst>
        </pc:spChg>
        <pc:spChg chg="mod topLvl">
          <ac:chgData name="松浦英宗" userId="9b03fd3a-662f-49ff-9af1-1b93cf7aab22" providerId="ADAL" clId="{5A60934E-A36F-43A6-AA9C-86BABC9D6116}" dt="2025-05-19T07:28:04.735" v="2991" actId="403"/>
          <ac:spMkLst>
            <pc:docMk/>
            <pc:sldMk cId="4173564231" sldId="257"/>
            <ac:spMk id="14" creationId="{43B7B9F6-E727-45C6-D48A-9691E5C0AFE2}"/>
          </ac:spMkLst>
        </pc:spChg>
        <pc:spChg chg="mod topLvl">
          <ac:chgData name="松浦英宗" userId="9b03fd3a-662f-49ff-9af1-1b93cf7aab22" providerId="ADAL" clId="{5A60934E-A36F-43A6-AA9C-86BABC9D6116}" dt="2025-05-19T06:32:51.548" v="856" actId="20577"/>
          <ac:spMkLst>
            <pc:docMk/>
            <pc:sldMk cId="4173564231" sldId="257"/>
            <ac:spMk id="16" creationId="{B2CDCF6C-6286-320B-53EA-A36C90B69CBE}"/>
          </ac:spMkLst>
        </pc:spChg>
        <pc:spChg chg="add mod">
          <ac:chgData name="松浦英宗" userId="9b03fd3a-662f-49ff-9af1-1b93cf7aab22" providerId="ADAL" clId="{5A60934E-A36F-43A6-AA9C-86BABC9D6116}" dt="2025-05-19T06:26:02.690" v="630" actId="164"/>
          <ac:spMkLst>
            <pc:docMk/>
            <pc:sldMk cId="4173564231" sldId="257"/>
            <ac:spMk id="19" creationId="{1DED69CE-49EB-4231-1781-BA9D7A66FECF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3" creationId="{ABDB7EB4-0EF1-20EC-645D-66EA9CC3A008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4" creationId="{AA28784A-90FB-5F2F-4B33-609296BD971B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5" creationId="{062A8114-B1D0-BCC9-A9CD-A547E0FE439A}"/>
          </ac:spMkLst>
        </pc:spChg>
        <pc:spChg chg="add mod">
          <ac:chgData name="松浦英宗" userId="9b03fd3a-662f-49ff-9af1-1b93cf7aab22" providerId="ADAL" clId="{5A60934E-A36F-43A6-AA9C-86BABC9D6116}" dt="2025-05-19T06:59:50.885" v="1956" actId="11530"/>
          <ac:spMkLst>
            <pc:docMk/>
            <pc:sldMk cId="4173564231" sldId="257"/>
            <ac:spMk id="26" creationId="{D156DE8F-203B-4A59-5C50-0A97C25B7BBA}"/>
          </ac:spMkLst>
        </pc:spChg>
        <pc:grpChg chg="add mod">
          <ac:chgData name="松浦英宗" userId="9b03fd3a-662f-49ff-9af1-1b93cf7aab22" providerId="ADAL" clId="{5A60934E-A36F-43A6-AA9C-86BABC9D6116}" dt="2025-05-19T06:27:06.810" v="732" actId="1035"/>
          <ac:grpSpMkLst>
            <pc:docMk/>
            <pc:sldMk cId="4173564231" sldId="257"/>
            <ac:grpSpMk id="22" creationId="{EF389CF0-C2A9-D32E-1E6C-3C6ACA5909BC}"/>
          </ac:grpSpMkLst>
        </pc:grpChg>
        <pc:cxnChg chg="add mod topLvl">
          <ac:chgData name="松浦英宗" userId="9b03fd3a-662f-49ff-9af1-1b93cf7aab22" providerId="ADAL" clId="{5A60934E-A36F-43A6-AA9C-86BABC9D6116}" dt="2025-05-19T06:27:06.810" v="732" actId="1035"/>
          <ac:cxnSpMkLst>
            <pc:docMk/>
            <pc:sldMk cId="4173564231" sldId="257"/>
            <ac:cxnSpMk id="9" creationId="{B8447C10-72B0-280E-3B56-7C87D87C7338}"/>
          </ac:cxnSpMkLst>
        </pc:cxnChg>
        <pc:cxnChg chg="mod topLvl">
          <ac:chgData name="松浦英宗" userId="9b03fd3a-662f-49ff-9af1-1b93cf7aab22" providerId="ADAL" clId="{5A60934E-A36F-43A6-AA9C-86BABC9D6116}" dt="2025-05-19T06:27:06.810" v="732" actId="1035"/>
          <ac:cxnSpMkLst>
            <pc:docMk/>
            <pc:sldMk cId="4173564231" sldId="257"/>
            <ac:cxnSpMk id="15" creationId="{54D41869-8F93-E4CE-228A-4A202ADAFBB4}"/>
          </ac:cxnSpMkLst>
        </pc:cxnChg>
        <pc:cxnChg chg="add mod">
          <ac:chgData name="松浦英宗" userId="9b03fd3a-662f-49ff-9af1-1b93cf7aab22" providerId="ADAL" clId="{5A60934E-A36F-43A6-AA9C-86BABC9D6116}" dt="2025-05-19T06:26:02.690" v="630" actId="164"/>
          <ac:cxnSpMkLst>
            <pc:docMk/>
            <pc:sldMk cId="4173564231" sldId="257"/>
            <ac:cxnSpMk id="17" creationId="{8AB78F3F-C2E2-64C7-E217-3A4AEC42EA13}"/>
          </ac:cxnSpMkLst>
        </pc:cxnChg>
      </pc:sldChg>
      <pc:sldChg chg="addSp delSp modSp mod">
        <pc:chgData name="松浦英宗" userId="9b03fd3a-662f-49ff-9af1-1b93cf7aab22" providerId="ADAL" clId="{5A60934E-A36F-43A6-AA9C-86BABC9D6116}" dt="2025-05-19T08:55:33.500" v="5199" actId="208"/>
        <pc:sldMkLst>
          <pc:docMk/>
          <pc:sldMk cId="4082717725" sldId="258"/>
        </pc:sldMkLst>
        <pc:spChg chg="mod topLvl">
          <ac:chgData name="松浦英宗" userId="9b03fd3a-662f-49ff-9af1-1b93cf7aab22" providerId="ADAL" clId="{5A60934E-A36F-43A6-AA9C-86BABC9D6116}" dt="2025-05-19T06:47:07.631" v="1298"/>
          <ac:spMkLst>
            <pc:docMk/>
            <pc:sldMk cId="4082717725" sldId="258"/>
            <ac:spMk id="77" creationId="{2FD7AC74-14A0-E43A-18EB-776CE60EE39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95" creationId="{8022DDE3-2331-2D15-E7F1-E93F58E15BD1}"/>
          </ac:spMkLst>
        </pc:spChg>
        <pc:spChg chg="mod topLvl">
          <ac:chgData name="松浦英宗" userId="9b03fd3a-662f-49ff-9af1-1b93cf7aab22" providerId="ADAL" clId="{5A60934E-A36F-43A6-AA9C-86BABC9D6116}" dt="2025-05-19T06:47:00.617" v="1291"/>
          <ac:spMkLst>
            <pc:docMk/>
            <pc:sldMk cId="4082717725" sldId="258"/>
            <ac:spMk id="97" creationId="{B129F49E-903E-C750-C201-BE1D578F9A33}"/>
          </ac:spMkLst>
        </pc:spChg>
        <pc:spChg chg="mod topLvl">
          <ac:chgData name="松浦英宗" userId="9b03fd3a-662f-49ff-9af1-1b93cf7aab22" providerId="ADAL" clId="{5A60934E-A36F-43A6-AA9C-86BABC9D6116}" dt="2025-05-19T06:46:53.851" v="1284"/>
          <ac:spMkLst>
            <pc:docMk/>
            <pc:sldMk cId="4082717725" sldId="258"/>
            <ac:spMk id="99" creationId="{B82EEF99-9497-10A8-2D44-C7AC39ADB75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02" creationId="{D943FD85-C03C-5C73-0A6A-7C044D5B5192}"/>
          </ac:spMkLst>
        </pc:spChg>
        <pc:spChg chg="mod">
          <ac:chgData name="松浦英宗" userId="9b03fd3a-662f-49ff-9af1-1b93cf7aab22" providerId="ADAL" clId="{5A60934E-A36F-43A6-AA9C-86BABC9D6116}" dt="2025-05-19T06:47:21.616" v="1312"/>
          <ac:spMkLst>
            <pc:docMk/>
            <pc:sldMk cId="4082717725" sldId="258"/>
            <ac:spMk id="122" creationId="{332CC82B-A170-2403-3E35-178BD946E5A3}"/>
          </ac:spMkLst>
        </pc:spChg>
        <pc:spChg chg="mod">
          <ac:chgData name="松浦英宗" userId="9b03fd3a-662f-49ff-9af1-1b93cf7aab22" providerId="ADAL" clId="{5A60934E-A36F-43A6-AA9C-86BABC9D6116}" dt="2025-05-19T06:47:28.622" v="1319"/>
          <ac:spMkLst>
            <pc:docMk/>
            <pc:sldMk cId="4082717725" sldId="258"/>
            <ac:spMk id="123" creationId="{D17E963C-F356-0C08-5056-F765837DD2C9}"/>
          </ac:spMkLst>
        </pc:spChg>
        <pc:spChg chg="add del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24" creationId="{2C3F7E35-0CF7-ABFD-89BC-E664A1C2970E}"/>
          </ac:spMkLst>
        </pc:spChg>
        <pc:spChg chg="mod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25" creationId="{54B88836-844D-FEF0-8B94-31727B2F1F18}"/>
          </ac:spMkLst>
        </pc:spChg>
        <pc:spChg chg="mod topLvl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30" creationId="{CAE6CFCE-277F-B35B-0BCB-FC8BD49E30A6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1" creationId="{258C3D65-2DFD-07A5-EE83-EDCF79FF6835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2" creationId="{503C707C-8485-B0A9-5A3B-58BE8CA4436D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3" creationId="{3CAF4B57-AB02-7604-66CB-C4CB34C3D05E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38" creationId="{9CBAEFB3-36D0-8275-CA3C-B11E340CB66B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39" creationId="{42A68CF7-64BE-DC75-A0A0-3145D0EDABB5}"/>
          </ac:spMkLst>
        </pc:spChg>
        <pc:spChg chg="add del mod">
          <ac:chgData name="松浦英宗" userId="9b03fd3a-662f-49ff-9af1-1b93cf7aab22" providerId="ADAL" clId="{5A60934E-A36F-43A6-AA9C-86BABC9D6116}" dt="2025-05-19T06:53:07.794" v="1677" actId="20577"/>
          <ac:spMkLst>
            <pc:docMk/>
            <pc:sldMk cId="4082717725" sldId="258"/>
            <ac:spMk id="140" creationId="{614D01B6-F5EB-CAF3-012C-DE70555D7CC4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1" creationId="{7EF26296-8381-47EE-F6F3-49C338639828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6" creationId="{15EBB167-0FAD-C6C3-4D87-D146258C44AD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7" creationId="{952D396E-8148-5F63-CAD0-668D19685EA7}"/>
          </ac:spMkLst>
        </pc:spChg>
        <pc:spChg chg="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48" creationId="{B95E82F3-3F01-5712-96DF-4FDA43991522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49" creationId="{659D074B-0CE5-39DB-6993-539ACEEE924A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54" creationId="{E068EAAA-21B9-C3ED-C8B6-02AFAC04C12F}"/>
          </ac:spMkLst>
        </pc:spChg>
        <pc:spChg chg="mod topLvl">
          <ac:chgData name="松浦英宗" userId="9b03fd3a-662f-49ff-9af1-1b93cf7aab22" providerId="ADAL" clId="{5A60934E-A36F-43A6-AA9C-86BABC9D6116}" dt="2025-05-19T06:53:31.431" v="1687" actId="404"/>
          <ac:spMkLst>
            <pc:docMk/>
            <pc:sldMk cId="4082717725" sldId="258"/>
            <ac:spMk id="155" creationId="{5B81AC9E-FDF5-E0DD-5820-76BB966995C2}"/>
          </ac:spMkLst>
        </pc:spChg>
        <pc:spChg chg="add del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56" creationId="{CCD07D8D-9F2D-37B8-4BC2-255993DE2475}"/>
          </ac:spMkLst>
        </pc:spChg>
        <pc:spChg chg="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157" creationId="{531B44A2-9509-FC2E-10C1-4B932E8B7FC3}"/>
          </ac:spMkLst>
        </pc:spChg>
        <pc:spChg chg="add mod">
          <ac:chgData name="松浦英宗" userId="9b03fd3a-662f-49ff-9af1-1b93cf7aab22" providerId="ADAL" clId="{5A60934E-A36F-43A6-AA9C-86BABC9D6116}" dt="2025-05-19T06:58:53.602" v="1917" actId="20577"/>
          <ac:spMkLst>
            <pc:docMk/>
            <pc:sldMk cId="4082717725" sldId="258"/>
            <ac:spMk id="185" creationId="{DDD85FDF-F6DB-402B-4FF8-3F359D33E2FF}"/>
          </ac:spMkLst>
        </pc:spChg>
        <pc:spChg chg="add mod topLvl">
          <ac:chgData name="松浦英宗" userId="9b03fd3a-662f-49ff-9af1-1b93cf7aab22" providerId="ADAL" clId="{5A60934E-A36F-43A6-AA9C-86BABC9D6116}" dt="2025-05-19T08:55:20.045" v="5198" actId="208"/>
          <ac:spMkLst>
            <pc:docMk/>
            <pc:sldMk cId="4082717725" sldId="258"/>
            <ac:spMk id="186" creationId="{5F72D72B-AC26-396B-119E-FBE3D87CA369}"/>
          </ac:spMkLst>
        </pc:spChg>
        <pc:spChg chg="add mod">
          <ac:chgData name="松浦英宗" userId="9b03fd3a-662f-49ff-9af1-1b93cf7aab22" providerId="ADAL" clId="{5A60934E-A36F-43A6-AA9C-86BABC9D6116}" dt="2025-05-19T08:55:17.069" v="5197" actId="208"/>
          <ac:spMkLst>
            <pc:docMk/>
            <pc:sldMk cId="4082717725" sldId="258"/>
            <ac:spMk id="202" creationId="{90CC399A-B448-C33A-5CE2-E054FC186955}"/>
          </ac:spMkLst>
        </pc:spChg>
        <pc:spChg chg="add mod">
          <ac:chgData name="松浦英宗" userId="9b03fd3a-662f-49ff-9af1-1b93cf7aab22" providerId="ADAL" clId="{5A60934E-A36F-43A6-AA9C-86BABC9D6116}" dt="2025-05-19T06:55:15.883" v="1750" actId="20577"/>
          <ac:spMkLst>
            <pc:docMk/>
            <pc:sldMk cId="4082717725" sldId="258"/>
            <ac:spMk id="206" creationId="{EF61B209-629C-B075-FE91-950ECF8BBCAD}"/>
          </ac:spMkLst>
        </pc:spChg>
        <pc:spChg chg="mod">
          <ac:chgData name="松浦英宗" userId="9b03fd3a-662f-49ff-9af1-1b93cf7aab22" providerId="ADAL" clId="{5A60934E-A36F-43A6-AA9C-86BABC9D6116}" dt="2025-05-19T06:55:22.653" v="1765" actId="20577"/>
          <ac:spMkLst>
            <pc:docMk/>
            <pc:sldMk cId="4082717725" sldId="258"/>
            <ac:spMk id="217" creationId="{306A4CD4-9B2F-32BF-32A1-4BDF37868D4F}"/>
          </ac:spMkLst>
        </pc:spChg>
        <pc:spChg chg="mod">
          <ac:chgData name="松浦英宗" userId="9b03fd3a-662f-49ff-9af1-1b93cf7aab22" providerId="ADAL" clId="{5A60934E-A36F-43A6-AA9C-86BABC9D6116}" dt="2025-05-19T08:54:58.059" v="5195" actId="165"/>
          <ac:spMkLst>
            <pc:docMk/>
            <pc:sldMk cId="4082717725" sldId="258"/>
            <ac:spMk id="220" creationId="{E923CA9F-FDE1-7894-0C2C-0D0B2EA12CD0}"/>
          </ac:spMkLst>
        </pc:spChg>
        <pc:spChg chg="mod">
          <ac:chgData name="松浦英宗" userId="9b03fd3a-662f-49ff-9af1-1b93cf7aab22" providerId="ADAL" clId="{5A60934E-A36F-43A6-AA9C-86BABC9D6116}" dt="2025-05-19T06:55:42.801" v="1782" actId="20577"/>
          <ac:spMkLst>
            <pc:docMk/>
            <pc:sldMk cId="4082717725" sldId="258"/>
            <ac:spMk id="223" creationId="{4B04E8DF-EBEC-CE75-05E5-53F8111F024F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6" creationId="{6A6AF2BC-4113-C1F6-DE51-39E041349C88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7" creationId="{31D6AE15-A8BB-94CC-AC4E-4282D6364679}"/>
          </ac:spMkLst>
        </pc:spChg>
        <pc:spChg chg="add mod">
          <ac:chgData name="松浦英宗" userId="9b03fd3a-662f-49ff-9af1-1b93cf7aab22" providerId="ADAL" clId="{5A60934E-A36F-43A6-AA9C-86BABC9D6116}" dt="2025-05-19T06:58:59.580" v="1920" actId="1036"/>
          <ac:spMkLst>
            <pc:docMk/>
            <pc:sldMk cId="4082717725" sldId="258"/>
            <ac:spMk id="228" creationId="{08693D5B-83FA-CC9E-54DC-7827F981D257}"/>
          </ac:spMkLst>
        </pc:spChg>
        <pc:spChg chg="add mod">
          <ac:chgData name="松浦英宗" userId="9b03fd3a-662f-49ff-9af1-1b93cf7aab22" providerId="ADAL" clId="{5A60934E-A36F-43A6-AA9C-86BABC9D6116}" dt="2025-05-19T07:04:21.026" v="2008"/>
          <ac:spMkLst>
            <pc:docMk/>
            <pc:sldMk cId="4082717725" sldId="258"/>
            <ac:spMk id="229" creationId="{9D4F7D05-FBCA-406A-D03F-D22B9D9E52ED}"/>
          </ac:spMkLst>
        </pc:spChg>
        <pc:spChg chg="add mod">
          <ac:chgData name="松浦英宗" userId="9b03fd3a-662f-49ff-9af1-1b93cf7aab22" providerId="ADAL" clId="{5A60934E-A36F-43A6-AA9C-86BABC9D6116}" dt="2025-05-19T07:24:38.347" v="2836" actId="207"/>
          <ac:spMkLst>
            <pc:docMk/>
            <pc:sldMk cId="4082717725" sldId="258"/>
            <ac:spMk id="231" creationId="{F01FACED-0485-12D9-0558-2139D465786F}"/>
          </ac:spMkLst>
        </pc:spChg>
        <pc:grpChg chg="add mod">
          <ac:chgData name="松浦英宗" userId="9b03fd3a-662f-49ff-9af1-1b93cf7aab22" providerId="ADAL" clId="{5A60934E-A36F-43A6-AA9C-86BABC9D6116}" dt="2025-05-19T06:55:04.516" v="1730" actId="1076"/>
          <ac:grpSpMkLst>
            <pc:docMk/>
            <pc:sldMk cId="4082717725" sldId="258"/>
            <ac:grpSpMk id="208" creationId="{FD41B92F-FE3E-F5F1-5FB7-87A598F083E5}"/>
          </ac:grpSpMkLst>
        </pc:grpChg>
        <pc:grpChg chg="add mod">
          <ac:chgData name="松浦英宗" userId="9b03fd3a-662f-49ff-9af1-1b93cf7aab22" providerId="ADAL" clId="{5A60934E-A36F-43A6-AA9C-86BABC9D6116}" dt="2025-05-19T06:55:20.016" v="1751" actId="571"/>
          <ac:grpSpMkLst>
            <pc:docMk/>
            <pc:sldMk cId="4082717725" sldId="258"/>
            <ac:grpSpMk id="216" creationId="{8D3929CF-6180-5399-9577-496F7613D0BE}"/>
          </ac:grpSpMkLst>
        </pc:grpChg>
        <pc:grpChg chg="add mod">
          <ac:chgData name="松浦英宗" userId="9b03fd3a-662f-49ff-9af1-1b93cf7aab22" providerId="ADAL" clId="{5A60934E-A36F-43A6-AA9C-86BABC9D6116}" dt="2025-05-19T06:55:27.083" v="1766" actId="571"/>
          <ac:grpSpMkLst>
            <pc:docMk/>
            <pc:sldMk cId="4082717725" sldId="258"/>
            <ac:grpSpMk id="219" creationId="{50445429-A28E-C062-3FA3-1D6FC64A8D7A}"/>
          </ac:grpSpMkLst>
        </pc:grpChg>
        <pc:grpChg chg="add mod">
          <ac:chgData name="松浦英宗" userId="9b03fd3a-662f-49ff-9af1-1b93cf7aab22" providerId="ADAL" clId="{5A60934E-A36F-43A6-AA9C-86BABC9D6116}" dt="2025-05-19T06:55:40.380" v="1775" actId="14100"/>
          <ac:grpSpMkLst>
            <pc:docMk/>
            <pc:sldMk cId="4082717725" sldId="258"/>
            <ac:grpSpMk id="222" creationId="{54560BAC-F1BF-2797-129D-082164F130B2}"/>
          </ac:grpSpMkLst>
        </pc:grp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11" creationId="{1D5C0E76-A153-722F-1E5F-7323AAA87CC8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14" creationId="{B4D5B81F-E3E7-EBE2-CE91-D6A2A51DD7E3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17" creationId="{E4FBC026-4048-B05C-9CAD-EFD16292972C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6" creationId="{0A091A99-9ED0-76DC-F251-64DEBA056A90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7" creationId="{5A956C38-7FD2-5F8B-A5EB-81BC8AD5C9E7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28" creationId="{D84EB8B9-3005-6079-9627-498A31AF1974}"/>
          </ac:cxnSpMkLst>
        </pc:cxnChg>
        <pc:cxnChg chg="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34" creationId="{A92C6716-120F-5A7F-DFC6-8EA1740AA3D9}"/>
          </ac:cxnSpMkLst>
        </pc:cxnChg>
        <pc:cxnChg chg="mod">
          <ac:chgData name="松浦英宗" userId="9b03fd3a-662f-49ff-9af1-1b93cf7aab22" providerId="ADAL" clId="{5A60934E-A36F-43A6-AA9C-86BABC9D6116}" dt="2025-05-19T06:46:21.185" v="1272" actId="555"/>
          <ac:cxnSpMkLst>
            <pc:docMk/>
            <pc:sldMk cId="4082717725" sldId="258"/>
            <ac:cxnSpMk id="135" creationId="{5739A9CC-6A38-018F-C08C-DAE64638061F}"/>
          </ac:cxnSpMkLst>
        </pc:cxnChg>
        <pc:cxnChg chg="mod">
          <ac:chgData name="松浦英宗" userId="9b03fd3a-662f-49ff-9af1-1b93cf7aab22" providerId="ADAL" clId="{5A60934E-A36F-43A6-AA9C-86BABC9D6116}" dt="2025-05-19T06:46:21.185" v="1272" actId="555"/>
          <ac:cxnSpMkLst>
            <pc:docMk/>
            <pc:sldMk cId="4082717725" sldId="258"/>
            <ac:cxnSpMk id="136" creationId="{DE5829FB-E946-1DD4-DE0A-13D13EC4E197}"/>
          </ac:cxnSpMkLst>
        </pc:cxnChg>
        <pc:cxnChg chg="add del mod">
          <ac:chgData name="松浦英宗" userId="9b03fd3a-662f-49ff-9af1-1b93cf7aab22" providerId="ADAL" clId="{5A60934E-A36F-43A6-AA9C-86BABC9D6116}" dt="2025-05-19T06:45:57.768" v="1266" actId="478"/>
          <ac:cxnSpMkLst>
            <pc:docMk/>
            <pc:sldMk cId="4082717725" sldId="258"/>
            <ac:cxnSpMk id="142" creationId="{F2A3C602-43D8-F957-CBD9-6185698445FB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43" creationId="{0C29A0DB-8224-B044-E927-660AC40140E1}"/>
          </ac:cxnSpMkLst>
        </pc:cxnChg>
        <pc:cxnChg chg="add del mod">
          <ac:chgData name="松浦英宗" userId="9b03fd3a-662f-49ff-9af1-1b93cf7aab22" providerId="ADAL" clId="{5A60934E-A36F-43A6-AA9C-86BABC9D6116}" dt="2025-05-19T06:45:57.483" v="1265" actId="478"/>
          <ac:cxnSpMkLst>
            <pc:docMk/>
            <pc:sldMk cId="4082717725" sldId="258"/>
            <ac:cxnSpMk id="144" creationId="{20A4829C-C35A-79AF-8FF0-3FB9C6B7B1FD}"/>
          </ac:cxnSpMkLst>
        </pc:cxnChg>
        <pc:cxnChg chg="mod">
          <ac:chgData name="松浦英宗" userId="9b03fd3a-662f-49ff-9af1-1b93cf7aab22" providerId="ADAL" clId="{5A60934E-A36F-43A6-AA9C-86BABC9D6116}" dt="2025-05-19T06:46:15.332" v="1271" actId="555"/>
          <ac:cxnSpMkLst>
            <pc:docMk/>
            <pc:sldMk cId="4082717725" sldId="258"/>
            <ac:cxnSpMk id="150" creationId="{3406E4E3-B2FE-41F4-E46E-E21A727968F3}"/>
          </ac:cxnSpMkLst>
        </pc:cxnChg>
        <pc:cxnChg chg="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1" creationId="{41862182-1A40-AD9D-2C80-D2EB6330BD81}"/>
          </ac:cxnSpMkLst>
        </pc:cxnChg>
        <pc:cxnChg chg="mod">
          <ac:chgData name="松浦英宗" userId="9b03fd3a-662f-49ff-9af1-1b93cf7aab22" providerId="ADAL" clId="{5A60934E-A36F-43A6-AA9C-86BABC9D6116}" dt="2025-05-19T06:46:15.332" v="1271" actId="555"/>
          <ac:cxnSpMkLst>
            <pc:docMk/>
            <pc:sldMk cId="4082717725" sldId="258"/>
            <ac:cxnSpMk id="152" creationId="{485A07B6-4106-EC26-6004-09D8BF578E2B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8" creationId="{ACAE0C10-ABB7-6DFF-1294-D0F5C784D259}"/>
          </ac:cxnSpMkLst>
        </pc:cxnChg>
        <pc:cxnChg chg="add del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59" creationId="{157C983F-4B81-CA01-5555-7FB52346B134}"/>
          </ac:cxnSpMkLst>
        </pc:cxnChg>
        <pc:cxnChg chg="add del mod">
          <ac:chgData name="松浦英宗" userId="9b03fd3a-662f-49ff-9af1-1b93cf7aab22" providerId="ADAL" clId="{5A60934E-A36F-43A6-AA9C-86BABC9D6116}" dt="2025-05-19T06:45:57.483" v="1265" actId="478"/>
          <ac:cxnSpMkLst>
            <pc:docMk/>
            <pc:sldMk cId="4082717725" sldId="258"/>
            <ac:cxnSpMk id="160" creationId="{E8F4503F-2C71-E1FA-6630-BC30D9D7EEFC}"/>
          </ac:cxnSpMkLst>
        </pc:cxnChg>
        <pc:cxnChg chg="add del mod">
          <ac:chgData name="松浦英宗" userId="9b03fd3a-662f-49ff-9af1-1b93cf7aab22" providerId="ADAL" clId="{5A60934E-A36F-43A6-AA9C-86BABC9D6116}" dt="2025-05-19T06:49:55.140" v="1447" actId="1076"/>
          <ac:cxnSpMkLst>
            <pc:docMk/>
            <pc:sldMk cId="4082717725" sldId="258"/>
            <ac:cxnSpMk id="161" creationId="{1C08187C-7230-417B-AA81-7241D02672BB}"/>
          </ac:cxnSpMkLst>
        </pc:cxnChg>
        <pc:cxnChg chg="add del mod">
          <ac:chgData name="松浦英宗" userId="9b03fd3a-662f-49ff-9af1-1b93cf7aab22" providerId="ADAL" clId="{5A60934E-A36F-43A6-AA9C-86BABC9D6116}" dt="2025-05-19T06:57:16.983" v="1835" actId="554"/>
          <ac:cxnSpMkLst>
            <pc:docMk/>
            <pc:sldMk cId="4082717725" sldId="258"/>
            <ac:cxnSpMk id="167" creationId="{359F26FA-5D3D-6D7C-86EF-7413628E4C45}"/>
          </ac:cxnSpMkLst>
        </pc:cxnChg>
        <pc:cxnChg chg="add del mod">
          <ac:chgData name="松浦英宗" userId="9b03fd3a-662f-49ff-9af1-1b93cf7aab22" providerId="ADAL" clId="{5A60934E-A36F-43A6-AA9C-86BABC9D6116}" dt="2025-05-19T06:49:52.397" v="1445" actId="14100"/>
          <ac:cxnSpMkLst>
            <pc:docMk/>
            <pc:sldMk cId="4082717725" sldId="258"/>
            <ac:cxnSpMk id="173" creationId="{7F800510-613B-03F3-0A49-353E854DA1F3}"/>
          </ac:cxnSpMkLst>
        </pc:cxnChg>
        <pc:cxnChg chg="add mod">
          <ac:chgData name="松浦英宗" userId="9b03fd3a-662f-49ff-9af1-1b93cf7aab22" providerId="ADAL" clId="{5A60934E-A36F-43A6-AA9C-86BABC9D6116}" dt="2025-05-19T06:50:34.234" v="1497" actId="408"/>
          <ac:cxnSpMkLst>
            <pc:docMk/>
            <pc:sldMk cId="4082717725" sldId="258"/>
            <ac:cxnSpMk id="176" creationId="{E099A019-599B-73B8-0739-13D73178D9CF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194" creationId="{5193A25D-F639-1516-E9E2-9418466442F4}"/>
          </ac:cxnSpMkLst>
        </pc:cxnChg>
        <pc:cxnChg chg="add mod">
          <ac:chgData name="松浦英宗" userId="9b03fd3a-662f-49ff-9af1-1b93cf7aab22" providerId="ADAL" clId="{5A60934E-A36F-43A6-AA9C-86BABC9D6116}" dt="2025-05-19T06:50:16.170" v="1456" actId="14100"/>
          <ac:cxnSpMkLst>
            <pc:docMk/>
            <pc:sldMk cId="4082717725" sldId="258"/>
            <ac:cxnSpMk id="197" creationId="{EE2EF6E1-DAE0-29AA-CF59-83526EDABE79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03" creationId="{4451870F-484C-E4C3-53A4-1763E644EE4E}"/>
          </ac:cxnSpMkLst>
        </pc:cxnChg>
        <pc:cxnChg chg="add mod">
          <ac:chgData name="松浦英宗" userId="9b03fd3a-662f-49ff-9af1-1b93cf7aab22" providerId="ADAL" clId="{5A60934E-A36F-43A6-AA9C-86BABC9D6116}" dt="2025-05-19T06:53:43.230" v="1689" actId="164"/>
          <ac:cxnSpMkLst>
            <pc:docMk/>
            <pc:sldMk cId="4082717725" sldId="258"/>
            <ac:cxnSpMk id="207" creationId="{928A8EDB-37BA-4CEB-801B-60CA44C4CE21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10" creationId="{EEA5A411-A7F3-29F1-D949-B25317A06842}"/>
          </ac:cxnSpMkLst>
        </pc:cxnChg>
        <pc:cxnChg chg="add mod">
          <ac:chgData name="松浦英宗" userId="9b03fd3a-662f-49ff-9af1-1b93cf7aab22" providerId="ADAL" clId="{5A60934E-A36F-43A6-AA9C-86BABC9D6116}" dt="2025-05-19T08:55:33.500" v="5199" actId="208"/>
          <ac:cxnSpMkLst>
            <pc:docMk/>
            <pc:sldMk cId="4082717725" sldId="258"/>
            <ac:cxnSpMk id="213" creationId="{10CA410F-88F8-3379-5D46-8FF266E03ED2}"/>
          </ac:cxnSpMkLst>
        </pc:cxnChg>
        <pc:cxnChg chg="mod">
          <ac:chgData name="松浦英宗" userId="9b03fd3a-662f-49ff-9af1-1b93cf7aab22" providerId="ADAL" clId="{5A60934E-A36F-43A6-AA9C-86BABC9D6116}" dt="2025-05-19T06:55:20.016" v="1751" actId="571"/>
          <ac:cxnSpMkLst>
            <pc:docMk/>
            <pc:sldMk cId="4082717725" sldId="258"/>
            <ac:cxnSpMk id="218" creationId="{917573CC-E8FA-8411-1CF6-D0A7FFFA1294}"/>
          </ac:cxnSpMkLst>
        </pc:cxnChg>
        <pc:cxnChg chg="mod">
          <ac:chgData name="松浦英宗" userId="9b03fd3a-662f-49ff-9af1-1b93cf7aab22" providerId="ADAL" clId="{5A60934E-A36F-43A6-AA9C-86BABC9D6116}" dt="2025-05-19T06:55:27.083" v="1766" actId="571"/>
          <ac:cxnSpMkLst>
            <pc:docMk/>
            <pc:sldMk cId="4082717725" sldId="258"/>
            <ac:cxnSpMk id="221" creationId="{E04DEBAE-9FB7-AB00-B715-AAB636EF6FFA}"/>
          </ac:cxnSpMkLst>
        </pc:cxnChg>
        <pc:cxnChg chg="mod">
          <ac:chgData name="松浦英宗" userId="9b03fd3a-662f-49ff-9af1-1b93cf7aab22" providerId="ADAL" clId="{5A60934E-A36F-43A6-AA9C-86BABC9D6116}" dt="2025-05-19T06:55:34.436" v="1774" actId="571"/>
          <ac:cxnSpMkLst>
            <pc:docMk/>
            <pc:sldMk cId="4082717725" sldId="258"/>
            <ac:cxnSpMk id="224" creationId="{19DF7E52-BCA9-D647-CF99-482A645E0EAC}"/>
          </ac:cxnSpMkLst>
        </pc:cxn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169995872" sldId="259"/>
        </pc:sldMkLst>
      </pc:sldChg>
      <pc:sldChg chg="addSp delSp modSp add mod">
        <pc:chgData name="松浦英宗" userId="9b03fd3a-662f-49ff-9af1-1b93cf7aab22" providerId="ADAL" clId="{5A60934E-A36F-43A6-AA9C-86BABC9D6116}" dt="2025-05-19T13:51:50.949" v="5228" actId="20577"/>
        <pc:sldMkLst>
          <pc:docMk/>
          <pc:sldMk cId="2997165531" sldId="259"/>
        </pc:sldMkLst>
        <pc:spChg chg="add mod">
          <ac:chgData name="松浦英宗" userId="9b03fd3a-662f-49ff-9af1-1b93cf7aab22" providerId="ADAL" clId="{5A60934E-A36F-43A6-AA9C-86BABC9D6116}" dt="2025-05-19T07:09:37.030" v="2086" actId="20577"/>
          <ac:spMkLst>
            <pc:docMk/>
            <pc:sldMk cId="2997165531" sldId="259"/>
            <ac:spMk id="6" creationId="{455F94BD-DC77-45CC-2D79-5A64FFF6D309}"/>
          </ac:spMkLst>
        </pc:spChg>
        <pc:spChg chg="add mod">
          <ac:chgData name="松浦英宗" userId="9b03fd3a-662f-49ff-9af1-1b93cf7aab22" providerId="ADAL" clId="{5A60934E-A36F-43A6-AA9C-86BABC9D6116}" dt="2025-05-19T07:24:41.113" v="2837" actId="207"/>
          <ac:spMkLst>
            <pc:docMk/>
            <pc:sldMk cId="2997165531" sldId="259"/>
            <ac:spMk id="7" creationId="{220AE659-47E1-3DB0-676A-8801C05E2845}"/>
          </ac:spMkLst>
        </pc:spChg>
        <pc:spChg chg="add mod ord topLvl">
          <ac:chgData name="松浦英宗" userId="9b03fd3a-662f-49ff-9af1-1b93cf7aab22" providerId="ADAL" clId="{5A60934E-A36F-43A6-AA9C-86BABC9D6116}" dt="2025-05-19T07:23:43.097" v="2821" actId="164"/>
          <ac:spMkLst>
            <pc:docMk/>
            <pc:sldMk cId="2997165531" sldId="259"/>
            <ac:spMk id="8" creationId="{01776CBC-9EE2-9443-DEBB-75A58B985DBC}"/>
          </ac:spMkLst>
        </pc:spChg>
        <pc:spChg chg="add mod or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9" creationId="{16AF8E7B-1C4B-0E7C-AE15-99634DFFD3CA}"/>
          </ac:spMkLst>
        </pc:spChg>
        <pc:spChg chg="add mo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10" creationId="{27D76049-E1D9-D0FA-7FB6-456B4C41AF65}"/>
          </ac:spMkLst>
        </pc:spChg>
        <pc:spChg chg="add mod topLvl">
          <ac:chgData name="松浦英宗" userId="9b03fd3a-662f-49ff-9af1-1b93cf7aab22" providerId="ADAL" clId="{5A60934E-A36F-43A6-AA9C-86BABC9D6116}" dt="2025-05-19T08:44:24.681" v="4961" actId="207"/>
          <ac:spMkLst>
            <pc:docMk/>
            <pc:sldMk cId="2997165531" sldId="259"/>
            <ac:spMk id="11" creationId="{FE49F9F4-F5A1-E98D-9FA2-56A63554BA57}"/>
          </ac:spMkLst>
        </pc:spChg>
        <pc:spChg chg="add mod topLvl">
          <ac:chgData name="松浦英宗" userId="9b03fd3a-662f-49ff-9af1-1b93cf7aab22" providerId="ADAL" clId="{5A60934E-A36F-43A6-AA9C-86BABC9D6116}" dt="2025-05-19T07:23:43.097" v="2821" actId="164"/>
          <ac:spMkLst>
            <pc:docMk/>
            <pc:sldMk cId="2997165531" sldId="259"/>
            <ac:spMk id="14" creationId="{9943A30C-B3DE-521D-F956-0B270DB0D4C1}"/>
          </ac:spMkLst>
        </pc:spChg>
        <pc:spChg chg="add mod topLvl">
          <ac:chgData name="松浦英宗" userId="9b03fd3a-662f-49ff-9af1-1b93cf7aab22" providerId="ADAL" clId="{5A60934E-A36F-43A6-AA9C-86BABC9D6116}" dt="2025-05-19T07:23:46.503" v="2822" actId="403"/>
          <ac:spMkLst>
            <pc:docMk/>
            <pc:sldMk cId="2997165531" sldId="259"/>
            <ac:spMk id="15" creationId="{D3F564D3-99F0-0C8B-2B65-98F8A38A9D85}"/>
          </ac:spMkLst>
        </pc:spChg>
        <pc:spChg chg="add 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16" creationId="{07C27980-C4E3-FF71-3272-B5CF6886EA13}"/>
          </ac:spMkLst>
        </pc:spChg>
        <pc:spChg chg="add 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17" creationId="{CCDD70C2-0056-27D1-4012-7ED8BE04DFA8}"/>
          </ac:spMkLst>
        </pc:spChg>
        <pc:spChg chg="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21" creationId="{F048DAFC-1372-E7CB-F8D5-EED8C749D5BD}"/>
          </ac:spMkLst>
        </pc:spChg>
        <pc:spChg chg="mod topLvl">
          <ac:chgData name="松浦英宗" userId="9b03fd3a-662f-49ff-9af1-1b93cf7aab22" providerId="ADAL" clId="{5A60934E-A36F-43A6-AA9C-86BABC9D6116}" dt="2025-05-19T07:23:59.521" v="2832" actId="1036"/>
          <ac:spMkLst>
            <pc:docMk/>
            <pc:sldMk cId="2997165531" sldId="259"/>
            <ac:spMk id="22" creationId="{982A4E20-8A85-F336-3E25-F01D0A8F87E4}"/>
          </ac:spMkLst>
        </pc:spChg>
        <pc:spChg chg="add mod">
          <ac:chgData name="松浦英宗" userId="9b03fd3a-662f-49ff-9af1-1b93cf7aab22" providerId="ADAL" clId="{5A60934E-A36F-43A6-AA9C-86BABC9D6116}" dt="2025-05-19T07:26:38.540" v="2905" actId="114"/>
          <ac:spMkLst>
            <pc:docMk/>
            <pc:sldMk cId="2997165531" sldId="259"/>
            <ac:spMk id="24" creationId="{5DB816AD-6B5A-6FA7-C0DF-C713CE987B01}"/>
          </ac:spMkLst>
        </pc:spChg>
        <pc:spChg chg="add mod">
          <ac:chgData name="松浦英宗" userId="9b03fd3a-662f-49ff-9af1-1b93cf7aab22" providerId="ADAL" clId="{5A60934E-A36F-43A6-AA9C-86BABC9D6116}" dt="2025-05-19T13:51:50.949" v="5228" actId="20577"/>
          <ac:spMkLst>
            <pc:docMk/>
            <pc:sldMk cId="2997165531" sldId="259"/>
            <ac:spMk id="25" creationId="{7CE812C4-6DDF-D3F7-4764-10A79944C094}"/>
          </ac:spMkLst>
        </pc:spChg>
        <pc:grpChg chg="add mod">
          <ac:chgData name="松浦英宗" userId="9b03fd3a-662f-49ff-9af1-1b93cf7aab22" providerId="ADAL" clId="{5A60934E-A36F-43A6-AA9C-86BABC9D6116}" dt="2025-05-19T07:25:10.717" v="2854" actId="1038"/>
          <ac:grpSpMkLst>
            <pc:docMk/>
            <pc:sldMk cId="2997165531" sldId="259"/>
            <ac:grpSpMk id="26" creationId="{554F9861-A4A2-0AE5-E65D-82053F65EEBE}"/>
          </ac:grpSpMkLst>
        </pc:grpChg>
        <pc:grpChg chg="mod">
          <ac:chgData name="松浦英宗" userId="9b03fd3a-662f-49ff-9af1-1b93cf7aab22" providerId="ADAL" clId="{5A60934E-A36F-43A6-AA9C-86BABC9D6116}" dt="2025-05-19T07:25:42.342" v="2884" actId="1037"/>
          <ac:grpSpMkLst>
            <pc:docMk/>
            <pc:sldMk cId="2997165531" sldId="259"/>
            <ac:grpSpMk id="27" creationId="{8F5C6E58-46A8-7031-25B3-53C898DD3FFE}"/>
          </ac:grpSpMkLst>
        </pc:grpChg>
      </pc:sldChg>
      <pc:sldChg chg="addSp delSp modSp add mod">
        <pc:chgData name="松浦英宗" userId="9b03fd3a-662f-49ff-9af1-1b93cf7aab22" providerId="ADAL" clId="{5A60934E-A36F-43A6-AA9C-86BABC9D6116}" dt="2025-05-19T08:12:53.056" v="3571" actId="1035"/>
        <pc:sldMkLst>
          <pc:docMk/>
          <pc:sldMk cId="1259182770" sldId="260"/>
        </pc:sldMkLst>
        <pc:spChg chg="add mod">
          <ac:chgData name="松浦英宗" userId="9b03fd3a-662f-49ff-9af1-1b93cf7aab22" providerId="ADAL" clId="{5A60934E-A36F-43A6-AA9C-86BABC9D6116}" dt="2025-05-19T07:27:23.267" v="2928" actId="20577"/>
          <ac:spMkLst>
            <pc:docMk/>
            <pc:sldMk cId="1259182770" sldId="260"/>
            <ac:spMk id="6" creationId="{8263F157-9462-A341-13CB-3DDE640774AA}"/>
          </ac:spMkLst>
        </pc:spChg>
        <pc:spChg chg="add mod">
          <ac:chgData name="松浦英宗" userId="9b03fd3a-662f-49ff-9af1-1b93cf7aab22" providerId="ADAL" clId="{5A60934E-A36F-43A6-AA9C-86BABC9D6116}" dt="2025-05-19T07:55:13.689" v="3013" actId="20577"/>
          <ac:spMkLst>
            <pc:docMk/>
            <pc:sldMk cId="1259182770" sldId="260"/>
            <ac:spMk id="7" creationId="{F850875E-7EA7-4268-A948-4E8FD17D0465}"/>
          </ac:spMkLst>
        </pc:spChg>
        <pc:spChg chg="add mod">
          <ac:chgData name="松浦英宗" userId="9b03fd3a-662f-49ff-9af1-1b93cf7aab22" providerId="ADAL" clId="{5A60934E-A36F-43A6-AA9C-86BABC9D6116}" dt="2025-05-19T08:07:34.271" v="3298" actId="164"/>
          <ac:spMkLst>
            <pc:docMk/>
            <pc:sldMk cId="1259182770" sldId="260"/>
            <ac:spMk id="22" creationId="{8022DFAB-0A2B-98F6-81C1-90F7C840ACA7}"/>
          </ac:spMkLst>
        </pc:spChg>
        <pc:spChg chg="add mod">
          <ac:chgData name="松浦英宗" userId="9b03fd3a-662f-49ff-9af1-1b93cf7aab22" providerId="ADAL" clId="{5A60934E-A36F-43A6-AA9C-86BABC9D6116}" dt="2025-05-19T08:07:34.271" v="3298" actId="164"/>
          <ac:spMkLst>
            <pc:docMk/>
            <pc:sldMk cId="1259182770" sldId="260"/>
            <ac:spMk id="23" creationId="{64E37A30-FA05-10D9-73D1-8835C7546482}"/>
          </ac:spMkLst>
        </pc:spChg>
        <pc:spChg chg="add mod">
          <ac:chgData name="松浦英宗" userId="9b03fd3a-662f-49ff-9af1-1b93cf7aab22" providerId="ADAL" clId="{5A60934E-A36F-43A6-AA9C-86BABC9D6116}" dt="2025-05-19T08:09:58.118" v="3390" actId="179"/>
          <ac:spMkLst>
            <pc:docMk/>
            <pc:sldMk cId="1259182770" sldId="260"/>
            <ac:spMk id="24" creationId="{1CA375C6-9469-77CF-5135-8A41CA57395B}"/>
          </ac:spMkLst>
        </pc:spChg>
        <pc:spChg chg="mod">
          <ac:chgData name="松浦英宗" userId="9b03fd3a-662f-49ff-9af1-1b93cf7aab22" providerId="ADAL" clId="{5A60934E-A36F-43A6-AA9C-86BABC9D6116}" dt="2025-05-19T08:11:44.905" v="3478"/>
          <ac:spMkLst>
            <pc:docMk/>
            <pc:sldMk cId="1259182770" sldId="260"/>
            <ac:spMk id="29" creationId="{F9005053-5416-FE2A-A9AA-2D2365FDEAA9}"/>
          </ac:spMkLst>
        </pc:spChg>
        <pc:spChg chg="mod">
          <ac:chgData name="松浦英宗" userId="9b03fd3a-662f-49ff-9af1-1b93cf7aab22" providerId="ADAL" clId="{5A60934E-A36F-43A6-AA9C-86BABC9D6116}" dt="2025-05-19T08:11:50.202" v="3497" actId="20577"/>
          <ac:spMkLst>
            <pc:docMk/>
            <pc:sldMk cId="1259182770" sldId="260"/>
            <ac:spMk id="30" creationId="{63EB47B9-22DF-63A3-E470-8DDDCA47A490}"/>
          </ac:spMkLst>
        </pc:spChg>
        <pc:spChg chg="mod">
          <ac:chgData name="松浦英宗" userId="9b03fd3a-662f-49ff-9af1-1b93cf7aab22" providerId="ADAL" clId="{5A60934E-A36F-43A6-AA9C-86BABC9D6116}" dt="2025-05-19T08:11:36.317" v="3471" actId="20577"/>
          <ac:spMkLst>
            <pc:docMk/>
            <pc:sldMk cId="1259182770" sldId="260"/>
            <ac:spMk id="31" creationId="{937318CD-B824-2FBD-30DC-963EF21AB5A1}"/>
          </ac:spMkLst>
        </pc:spChg>
        <pc:spChg chg="mod">
          <ac:chgData name="松浦英宗" userId="9b03fd3a-662f-49ff-9af1-1b93cf7aab22" providerId="ADAL" clId="{5A60934E-A36F-43A6-AA9C-86BABC9D6116}" dt="2025-05-19T08:10:21.128" v="3407"/>
          <ac:spMkLst>
            <pc:docMk/>
            <pc:sldMk cId="1259182770" sldId="260"/>
            <ac:spMk id="33" creationId="{F344564F-8DAA-F518-C8D2-FAA6543711AD}"/>
          </ac:spMkLst>
        </pc:spChg>
        <pc:spChg chg="mod">
          <ac:chgData name="松浦英宗" userId="9b03fd3a-662f-49ff-9af1-1b93cf7aab22" providerId="ADAL" clId="{5A60934E-A36F-43A6-AA9C-86BABC9D6116}" dt="2025-05-19T08:11:54.021" v="3509" actId="20577"/>
          <ac:spMkLst>
            <pc:docMk/>
            <pc:sldMk cId="1259182770" sldId="260"/>
            <ac:spMk id="34" creationId="{2A6DC36B-A03B-F49C-011D-8835BAAEB279}"/>
          </ac:spMkLst>
        </pc:spChg>
        <pc:spChg chg="mod">
          <ac:chgData name="松浦英宗" userId="9b03fd3a-662f-49ff-9af1-1b93cf7aab22" providerId="ADAL" clId="{5A60934E-A36F-43A6-AA9C-86BABC9D6116}" dt="2025-05-19T08:12:43.496" v="3564" actId="20577"/>
          <ac:spMkLst>
            <pc:docMk/>
            <pc:sldMk cId="1259182770" sldId="260"/>
            <ac:spMk id="35" creationId="{6F2ADBE8-C34D-F231-289D-62ABCBD8D765}"/>
          </ac:spMkLst>
        </pc:spChg>
        <pc:grpChg chg="add mod">
          <ac:chgData name="松浦英宗" userId="9b03fd3a-662f-49ff-9af1-1b93cf7aab22" providerId="ADAL" clId="{5A60934E-A36F-43A6-AA9C-86BABC9D6116}" dt="2025-05-19T08:08:10.714" v="3320" actId="164"/>
          <ac:grpSpMkLst>
            <pc:docMk/>
            <pc:sldMk cId="1259182770" sldId="260"/>
            <ac:grpSpMk id="26" creationId="{7E00B701-3691-B442-0DE0-31A5E89500FA}"/>
          </ac:grpSpMkLst>
        </pc:grpChg>
        <pc:grpChg chg="add mod">
          <ac:chgData name="松浦英宗" userId="9b03fd3a-662f-49ff-9af1-1b93cf7aab22" providerId="ADAL" clId="{5A60934E-A36F-43A6-AA9C-86BABC9D6116}" dt="2025-05-19T08:08:07.862" v="3319" actId="164"/>
          <ac:grpSpMkLst>
            <pc:docMk/>
            <pc:sldMk cId="1259182770" sldId="260"/>
            <ac:grpSpMk id="27" creationId="{EB0A5722-C011-66E4-91CA-5ACF611EFE03}"/>
          </ac:grpSpMkLst>
        </pc:grpChg>
        <pc:grpChg chg="add mod">
          <ac:chgData name="松浦英宗" userId="9b03fd3a-662f-49ff-9af1-1b93cf7aab22" providerId="ADAL" clId="{5A60934E-A36F-43A6-AA9C-86BABC9D6116}" dt="2025-05-19T08:08:05.407" v="3318" actId="164"/>
          <ac:grpSpMkLst>
            <pc:docMk/>
            <pc:sldMk cId="1259182770" sldId="260"/>
            <ac:grpSpMk id="32" creationId="{59846753-2109-E0B2-A3AB-C23AA8CED2D7}"/>
          </ac:grpSpMkLst>
        </pc:grpChg>
        <pc:picChg chg="mod">
          <ac:chgData name="松浦英宗" userId="9b03fd3a-662f-49ff-9af1-1b93cf7aab22" providerId="ADAL" clId="{5A60934E-A36F-43A6-AA9C-86BABC9D6116}" dt="2025-05-19T08:08:05.407" v="3318" actId="164"/>
          <ac:picMkLst>
            <pc:docMk/>
            <pc:sldMk cId="1259182770" sldId="260"/>
            <ac:picMk id="19" creationId="{1055DD27-7F14-A06E-82C9-D578BA18F02C}"/>
          </ac:picMkLst>
        </pc:pic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277525917" sldId="260"/>
        </pc:sldMkLst>
      </pc:sldChg>
      <pc:sldChg chg="addSp delSp modSp add mod">
        <pc:chgData name="松浦英宗" userId="9b03fd3a-662f-49ff-9af1-1b93cf7aab22" providerId="ADAL" clId="{5A60934E-A36F-43A6-AA9C-86BABC9D6116}" dt="2025-05-19T08:55:50.457" v="5200" actId="208"/>
        <pc:sldMkLst>
          <pc:docMk/>
          <pc:sldMk cId="2456256889" sldId="261"/>
        </pc:sldMkLst>
        <pc:spChg chg="add mod">
          <ac:chgData name="松浦英宗" userId="9b03fd3a-662f-49ff-9af1-1b93cf7aab22" providerId="ADAL" clId="{5A60934E-A36F-43A6-AA9C-86BABC9D6116}" dt="2025-05-19T07:27:29.991" v="2947" actId="20577"/>
          <ac:spMkLst>
            <pc:docMk/>
            <pc:sldMk cId="2456256889" sldId="261"/>
            <ac:spMk id="6" creationId="{9FC5823E-AF1C-AAAF-2BD8-9DBB8D2688CD}"/>
          </ac:spMkLst>
        </pc:spChg>
        <pc:spChg chg="add mod">
          <ac:chgData name="松浦英宗" userId="9b03fd3a-662f-49ff-9af1-1b93cf7aab22" providerId="ADAL" clId="{5A60934E-A36F-43A6-AA9C-86BABC9D6116}" dt="2025-05-19T08:27:16.365" v="4151" actId="20577"/>
          <ac:spMkLst>
            <pc:docMk/>
            <pc:sldMk cId="2456256889" sldId="261"/>
            <ac:spMk id="7" creationId="{57330FA9-56EF-A934-3492-F2B87A3DF914}"/>
          </ac:spMkLst>
        </pc:spChg>
        <pc:spChg chg="mod">
          <ac:chgData name="松浦英宗" userId="9b03fd3a-662f-49ff-9af1-1b93cf7aab22" providerId="ADAL" clId="{5A60934E-A36F-43A6-AA9C-86BABC9D6116}" dt="2025-05-19T08:28:56.304" v="4201" actId="552"/>
          <ac:spMkLst>
            <pc:docMk/>
            <pc:sldMk cId="2456256889" sldId="261"/>
            <ac:spMk id="15" creationId="{75C8D8BC-8DFF-CCDF-6183-56573689902C}"/>
          </ac:spMkLst>
        </pc:spChg>
        <pc:spChg chg="mod">
          <ac:chgData name="松浦英宗" userId="9b03fd3a-662f-49ff-9af1-1b93cf7aab22" providerId="ADAL" clId="{5A60934E-A36F-43A6-AA9C-86BABC9D6116}" dt="2025-05-19T08:19:58.541" v="3666" actId="20577"/>
          <ac:spMkLst>
            <pc:docMk/>
            <pc:sldMk cId="2456256889" sldId="261"/>
            <ac:spMk id="16" creationId="{413AD963-4BE4-C7D1-AA78-FA729BFF9FCF}"/>
          </ac:spMkLst>
        </pc:spChg>
        <pc:spChg chg="mod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17" creationId="{D50BDD92-82F9-90BC-D64D-9E1D164B24B8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19" creationId="{324E68BA-092C-B1C1-4A4E-D1A3DAE05A5D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23" creationId="{D27D16B6-C829-6D62-B7E7-94B6193FB832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24" creationId="{44EDFCF3-2A39-5DFD-BBEB-179F25B7E0BE}"/>
          </ac:spMkLst>
        </pc:spChg>
        <pc:spChg chg="mod">
          <ac:chgData name="松浦英宗" userId="9b03fd3a-662f-49ff-9af1-1b93cf7aab22" providerId="ADAL" clId="{5A60934E-A36F-43A6-AA9C-86BABC9D6116}" dt="2025-05-19T08:20:44.250" v="3698" actId="20577"/>
          <ac:spMkLst>
            <pc:docMk/>
            <pc:sldMk cId="2456256889" sldId="261"/>
            <ac:spMk id="26" creationId="{22CC3BFD-718D-CBF5-8649-AFAF055CD8E5}"/>
          </ac:spMkLst>
        </pc:spChg>
        <pc:spChg chg="mod">
          <ac:chgData name="松浦英宗" userId="9b03fd3a-662f-49ff-9af1-1b93cf7aab22" providerId="ADAL" clId="{5A60934E-A36F-43A6-AA9C-86BABC9D6116}" dt="2025-05-19T08:28:19.969" v="4178" actId="164"/>
          <ac:spMkLst>
            <pc:docMk/>
            <pc:sldMk cId="2456256889" sldId="261"/>
            <ac:spMk id="31" creationId="{1ACD7ED7-F4B8-DE82-E49D-691C32AA66C1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32" creationId="{E0AC0C4F-F3DD-CDB0-A247-168C5DAAD3B2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34" creationId="{40323529-FE31-F1D7-42ED-5250CD0F5B46}"/>
          </ac:spMkLst>
        </pc:spChg>
        <pc:spChg chg="mod">
          <ac:chgData name="松浦英宗" userId="9b03fd3a-662f-49ff-9af1-1b93cf7aab22" providerId="ADAL" clId="{5A60934E-A36F-43A6-AA9C-86BABC9D6116}" dt="2025-05-19T08:28:19.969" v="4178" actId="164"/>
          <ac:spMkLst>
            <pc:docMk/>
            <pc:sldMk cId="2456256889" sldId="261"/>
            <ac:spMk id="38" creationId="{D4BE9725-31FB-8D12-938B-1A984A124E36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39" creationId="{F171D7EA-47B9-A04A-895B-743505B03FBA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41" creationId="{F5A1FF86-8C28-8351-A4B5-28BACDA081C3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45" creationId="{5E08CE09-FE3A-F0A8-B862-9334234E0FDC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46" creationId="{90EE8E1B-EA4A-DCE4-A8B7-7C1E7E170E02}"/>
          </ac:spMkLst>
        </pc:spChg>
        <pc:spChg chg="mod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48" creationId="{28814BD7-149C-19DE-8474-9D546FDD2E78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52" creationId="{2FC48C14-008A-3EAA-6C03-4C9CBA17F7ED}"/>
          </ac:spMkLst>
        </pc:spChg>
        <pc:spChg chg="mod topLvl">
          <ac:chgData name="松浦英宗" userId="9b03fd3a-662f-49ff-9af1-1b93cf7aab22" providerId="ADAL" clId="{5A60934E-A36F-43A6-AA9C-86BABC9D6116}" dt="2025-05-19T08:55:50.457" v="5200" actId="208"/>
          <ac:spMkLst>
            <pc:docMk/>
            <pc:sldMk cId="2456256889" sldId="261"/>
            <ac:spMk id="53" creationId="{97DC7182-3F01-E773-076D-4EE3019B22FA}"/>
          </ac:spMkLst>
        </pc:spChg>
        <pc:spChg chg="mod topLvl">
          <ac:chgData name="松浦英宗" userId="9b03fd3a-662f-49ff-9af1-1b93cf7aab22" providerId="ADAL" clId="{5A60934E-A36F-43A6-AA9C-86BABC9D6116}" dt="2025-05-19T08:28:48.694" v="4191" actId="165"/>
          <ac:spMkLst>
            <pc:docMk/>
            <pc:sldMk cId="2456256889" sldId="261"/>
            <ac:spMk id="55" creationId="{6E50ADF7-A41A-7E1D-F9F9-BEB260A79888}"/>
          </ac:spMkLst>
        </pc:spChg>
        <pc:spChg chg="mod">
          <ac:chgData name="松浦英宗" userId="9b03fd3a-662f-49ff-9af1-1b93cf7aab22" providerId="ADAL" clId="{5A60934E-A36F-43A6-AA9C-86BABC9D6116}" dt="2025-05-19T08:18:02.146" v="3652" actId="14100"/>
          <ac:spMkLst>
            <pc:docMk/>
            <pc:sldMk cId="2456256889" sldId="261"/>
            <ac:spMk id="63" creationId="{B72CAEE2-F321-CDA8-4650-45F51E3EC77B}"/>
          </ac:spMkLst>
        </pc:spChg>
        <pc:spChg chg="mod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64" creationId="{8C560516-151E-E9EC-8B90-A584AA501A13}"/>
          </ac:spMkLst>
        </pc:spChg>
        <pc:spChg chg="mod">
          <ac:chgData name="松浦英宗" userId="9b03fd3a-662f-49ff-9af1-1b93cf7aab22" providerId="ADAL" clId="{5A60934E-A36F-43A6-AA9C-86BABC9D6116}" dt="2025-05-19T08:16:39.423" v="3609" actId="1076"/>
          <ac:spMkLst>
            <pc:docMk/>
            <pc:sldMk cId="2456256889" sldId="261"/>
            <ac:spMk id="75" creationId="{876681DF-CD31-8FCD-3A95-9CF804CB594B}"/>
          </ac:spMkLst>
        </pc:spChg>
        <pc:spChg chg="mod topLvl">
          <ac:chgData name="松浦英宗" userId="9b03fd3a-662f-49ff-9af1-1b93cf7aab22" providerId="ADAL" clId="{5A60934E-A36F-43A6-AA9C-86BABC9D6116}" dt="2025-05-19T08:15:54.227" v="3576" actId="165"/>
          <ac:spMkLst>
            <pc:docMk/>
            <pc:sldMk cId="2456256889" sldId="261"/>
            <ac:spMk id="76" creationId="{9EC57E11-B86E-22BE-0EB0-DC9D3BD508A2}"/>
          </ac:spMkLst>
        </pc:spChg>
        <pc:spChg chg="mod topLvl">
          <ac:chgData name="松浦英宗" userId="9b03fd3a-662f-49ff-9af1-1b93cf7aab22" providerId="ADAL" clId="{5A60934E-A36F-43A6-AA9C-86BABC9D6116}" dt="2025-05-19T08:28:14.990" v="4177" actId="164"/>
          <ac:spMkLst>
            <pc:docMk/>
            <pc:sldMk cId="2456256889" sldId="261"/>
            <ac:spMk id="77" creationId="{DCAC249E-64BD-FBA6-AA3A-2F6CEB750AF0}"/>
          </ac:spMkLst>
        </pc:spChg>
        <pc:spChg chg="mod">
          <ac:chgData name="松浦英宗" userId="9b03fd3a-662f-49ff-9af1-1b93cf7aab22" providerId="ADAL" clId="{5A60934E-A36F-43A6-AA9C-86BABC9D6116}" dt="2025-05-19T08:22:38.534" v="3849" actId="165"/>
          <ac:spMkLst>
            <pc:docMk/>
            <pc:sldMk cId="2456256889" sldId="261"/>
            <ac:spMk id="78" creationId="{C0D19284-6151-2359-28A8-9B20303637EF}"/>
          </ac:spMkLst>
        </pc:spChg>
        <pc:spChg chg="mod">
          <ac:chgData name="松浦英宗" userId="9b03fd3a-662f-49ff-9af1-1b93cf7aab22" providerId="ADAL" clId="{5A60934E-A36F-43A6-AA9C-86BABC9D6116}" dt="2025-05-19T08:29:12.379" v="4204" actId="165"/>
          <ac:spMkLst>
            <pc:docMk/>
            <pc:sldMk cId="2456256889" sldId="261"/>
            <ac:spMk id="88" creationId="{F6444962-2F2A-33DA-FA08-F94D4AFA3194}"/>
          </ac:spMkLst>
        </pc:spChg>
        <pc:spChg chg="mod">
          <ac:chgData name="松浦英宗" userId="9b03fd3a-662f-49ff-9af1-1b93cf7aab22" providerId="ADAL" clId="{5A60934E-A36F-43A6-AA9C-86BABC9D6116}" dt="2025-05-19T08:29:12.379" v="4204" actId="165"/>
          <ac:spMkLst>
            <pc:docMk/>
            <pc:sldMk cId="2456256889" sldId="261"/>
            <ac:spMk id="91" creationId="{58AF2AC1-608E-5CB9-7941-2A7639E0A6B6}"/>
          </ac:spMkLst>
        </pc:spChg>
        <pc:spChg chg="mod">
          <ac:chgData name="松浦英宗" userId="9b03fd3a-662f-49ff-9af1-1b93cf7aab22" providerId="ADAL" clId="{5A60934E-A36F-43A6-AA9C-86BABC9D6116}" dt="2025-05-19T08:23:29.282" v="3913" actId="20577"/>
          <ac:spMkLst>
            <pc:docMk/>
            <pc:sldMk cId="2456256889" sldId="261"/>
            <ac:spMk id="94" creationId="{ACC818B3-C1D3-E5FD-B02E-F6B9BC9670D7}"/>
          </ac:spMkLst>
        </pc:spChg>
        <pc:spChg chg="add mod topLvl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96" creationId="{C5B2FC46-BF03-72B4-C9BD-052DD8BFDF9F}"/>
          </ac:spMkLst>
        </pc:spChg>
        <pc:spChg chg="add mod topLvl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97" creationId="{AD0FD234-6795-DD8D-51D7-B6B35854610C}"/>
          </ac:spMkLst>
        </pc:spChg>
        <pc:spChg chg="add mod topLvl">
          <ac:chgData name="松浦英宗" userId="9b03fd3a-662f-49ff-9af1-1b93cf7aab22" providerId="ADAL" clId="{5A60934E-A36F-43A6-AA9C-86BABC9D6116}" dt="2025-05-19T08:30:38.542" v="4224" actId="552"/>
          <ac:spMkLst>
            <pc:docMk/>
            <pc:sldMk cId="2456256889" sldId="261"/>
            <ac:spMk id="98" creationId="{0562ECCC-0C69-6AB2-7018-C384AD702F5F}"/>
          </ac:spMkLst>
        </pc:spChg>
        <pc:spChg chg="add mod topLvl">
          <ac:chgData name="松浦英宗" userId="9b03fd3a-662f-49ff-9af1-1b93cf7aab22" providerId="ADAL" clId="{5A60934E-A36F-43A6-AA9C-86BABC9D6116}" dt="2025-05-19T08:30:35.525" v="4223" actId="552"/>
          <ac:spMkLst>
            <pc:docMk/>
            <pc:sldMk cId="2456256889" sldId="261"/>
            <ac:spMk id="99" creationId="{B42BCF70-6B60-A9B0-50EC-9AB5E911AA29}"/>
          </ac:spMkLst>
        </pc:spChg>
        <pc:spChg chg="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00" creationId="{149D67BE-9D66-B83A-4BC9-33233F2F8232}"/>
          </ac:spMkLst>
        </pc:spChg>
        <pc:spChg chg="add mod topLvl">
          <ac:chgData name="松浦英宗" userId="9b03fd3a-662f-49ff-9af1-1b93cf7aab22" providerId="ADAL" clId="{5A60934E-A36F-43A6-AA9C-86BABC9D6116}" dt="2025-05-19T08:30:17.229" v="4219" actId="553"/>
          <ac:spMkLst>
            <pc:docMk/>
            <pc:sldMk cId="2456256889" sldId="261"/>
            <ac:spMk id="101" creationId="{32CF4F60-82FE-F682-056D-D08DA7128C59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98" creationId="{3FCF61EB-DC58-EE91-1DDE-1C7412080764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199" creationId="{BA6DC46E-984D-CD30-4C83-2E1AD0687C1B}"/>
          </ac:spMkLst>
        </pc:spChg>
        <pc:spChg chg="add mod">
          <ac:chgData name="松浦英宗" userId="9b03fd3a-662f-49ff-9af1-1b93cf7aab22" providerId="ADAL" clId="{5A60934E-A36F-43A6-AA9C-86BABC9D6116}" dt="2025-05-19T08:30:56.432" v="4227" actId="1076"/>
          <ac:spMkLst>
            <pc:docMk/>
            <pc:sldMk cId="2456256889" sldId="261"/>
            <ac:spMk id="200" creationId="{1D3FD69C-E87A-8332-4ECC-258139F7C6B2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1" creationId="{DE2B8001-E2F3-29ED-059F-676F3E46CCC8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2" creationId="{EE02D2F9-5AAF-4DAB-53A4-090D0C6714C5}"/>
          </ac:spMkLst>
        </pc:spChg>
        <pc:spChg chg="add mod">
          <ac:chgData name="松浦英宗" userId="9b03fd3a-662f-49ff-9af1-1b93cf7aab22" providerId="ADAL" clId="{5A60934E-A36F-43A6-AA9C-86BABC9D6116}" dt="2025-05-19T08:31:18.208" v="4231" actId="553"/>
          <ac:spMkLst>
            <pc:docMk/>
            <pc:sldMk cId="2456256889" sldId="261"/>
            <ac:spMk id="203" creationId="{67CF0A39-6D49-01FE-4994-B156E99EDCF7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4" creationId="{9F09441B-B6D9-568C-8E7B-B29FB73B06D6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5" creationId="{EC8DE54E-E057-EEC6-5222-D18FF80C6CD5}"/>
          </ac:spMkLst>
        </pc:spChg>
        <pc:spChg chg="add mod">
          <ac:chgData name="松浦英宗" userId="9b03fd3a-662f-49ff-9af1-1b93cf7aab22" providerId="ADAL" clId="{5A60934E-A36F-43A6-AA9C-86BABC9D6116}" dt="2025-05-19T08:31:27.708" v="4232" actId="552"/>
          <ac:spMkLst>
            <pc:docMk/>
            <pc:sldMk cId="2456256889" sldId="261"/>
            <ac:spMk id="206" creationId="{6CDCD546-2830-60CF-A09A-4C56651C56F8}"/>
          </ac:spMkLst>
        </pc:spChg>
        <pc:spChg chg="add mod">
          <ac:chgData name="松浦英宗" userId="9b03fd3a-662f-49ff-9af1-1b93cf7aab22" providerId="ADAL" clId="{5A60934E-A36F-43A6-AA9C-86BABC9D6116}" dt="2025-05-19T08:31:27.708" v="4232" actId="552"/>
          <ac:spMkLst>
            <pc:docMk/>
            <pc:sldMk cId="2456256889" sldId="261"/>
            <ac:spMk id="207" creationId="{DB6D05D2-4BB1-3013-16D8-EC957DDAADA5}"/>
          </ac:spMkLst>
        </pc:spChg>
        <pc:spChg chg="add mod">
          <ac:chgData name="松浦英宗" userId="9b03fd3a-662f-49ff-9af1-1b93cf7aab22" providerId="ADAL" clId="{5A60934E-A36F-43A6-AA9C-86BABC9D6116}" dt="2025-05-19T08:31:39.331" v="4234" actId="11530"/>
          <ac:spMkLst>
            <pc:docMk/>
            <pc:sldMk cId="2456256889" sldId="261"/>
            <ac:spMk id="208" creationId="{1156AAFB-C10C-688D-D41F-D2CDC587B037}"/>
          </ac:spMkLst>
        </pc:spChg>
        <pc:spChg chg="add mod">
          <ac:chgData name="松浦英宗" userId="9b03fd3a-662f-49ff-9af1-1b93cf7aab22" providerId="ADAL" clId="{5A60934E-A36F-43A6-AA9C-86BABC9D6116}" dt="2025-05-19T08:31:07.014" v="4229" actId="1076"/>
          <ac:spMkLst>
            <pc:docMk/>
            <pc:sldMk cId="2456256889" sldId="261"/>
            <ac:spMk id="209" creationId="{BC45C0F5-00A9-C1D4-B9B1-345DF793D566}"/>
          </ac:spMkLst>
        </pc:spChg>
        <pc:grpChg chg="mod">
          <ac:chgData name="松浦英宗" userId="9b03fd3a-662f-49ff-9af1-1b93cf7aab22" providerId="ADAL" clId="{5A60934E-A36F-43A6-AA9C-86BABC9D6116}" dt="2025-05-19T08:25:49.521" v="3951" actId="14100"/>
          <ac:grpSpMkLst>
            <pc:docMk/>
            <pc:sldMk cId="2456256889" sldId="261"/>
            <ac:grpSpMk id="74" creationId="{53DCBA1E-880A-F0C5-2FA8-9B10F86D9BA8}"/>
          </ac:grpSpMkLst>
        </pc:grpChg>
        <pc:grpChg chg="add mod">
          <ac:chgData name="松浦英宗" userId="9b03fd3a-662f-49ff-9af1-1b93cf7aab22" providerId="ADAL" clId="{5A60934E-A36F-43A6-AA9C-86BABC9D6116}" dt="2025-05-19T08:30:17.229" v="4219" actId="553"/>
          <ac:grpSpMkLst>
            <pc:docMk/>
            <pc:sldMk cId="2456256889" sldId="261"/>
            <ac:grpSpMk id="87" creationId="{BD559150-7A98-AB48-4076-89966E7417ED}"/>
          </ac:grpSpMkLst>
        </pc:grpChg>
        <pc:grpChg chg="add mod">
          <ac:chgData name="松浦英宗" userId="9b03fd3a-662f-49ff-9af1-1b93cf7aab22" providerId="ADAL" clId="{5A60934E-A36F-43A6-AA9C-86BABC9D6116}" dt="2025-05-19T08:23:40.109" v="3915" actId="408"/>
          <ac:grpSpMkLst>
            <pc:docMk/>
            <pc:sldMk cId="2456256889" sldId="261"/>
            <ac:grpSpMk id="90" creationId="{F281BBDF-EA39-F6D7-1B92-E4E9230CE15E}"/>
          </ac:grpSpMkLst>
        </pc:grpChg>
        <pc:grpChg chg="add mod">
          <ac:chgData name="松浦英宗" userId="9b03fd3a-662f-49ff-9af1-1b93cf7aab22" providerId="ADAL" clId="{5A60934E-A36F-43A6-AA9C-86BABC9D6116}" dt="2025-05-19T08:23:24.157" v="3907" actId="571"/>
          <ac:grpSpMkLst>
            <pc:docMk/>
            <pc:sldMk cId="2456256889" sldId="261"/>
            <ac:grpSpMk id="93" creationId="{749E35C2-0302-12B3-3DA3-C51FCA278CA2}"/>
          </ac:grpSpMkLst>
        </pc:grpChg>
        <pc:cxnChg chg="mod">
          <ac:chgData name="松浦英宗" userId="9b03fd3a-662f-49ff-9af1-1b93cf7aab22" providerId="ADAL" clId="{5A60934E-A36F-43A6-AA9C-86BABC9D6116}" dt="2025-05-19T08:22:47.448" v="3850" actId="571"/>
          <ac:cxnSpMkLst>
            <pc:docMk/>
            <pc:sldMk cId="2456256889" sldId="261"/>
            <ac:cxnSpMk id="89" creationId="{695D79C7-E66C-3216-56DB-28FE12317FC0}"/>
          </ac:cxnSpMkLst>
        </pc:cxnChg>
        <pc:cxnChg chg="mod">
          <ac:chgData name="松浦英宗" userId="9b03fd3a-662f-49ff-9af1-1b93cf7aab22" providerId="ADAL" clId="{5A60934E-A36F-43A6-AA9C-86BABC9D6116}" dt="2025-05-19T08:23:10.118" v="3870" actId="571"/>
          <ac:cxnSpMkLst>
            <pc:docMk/>
            <pc:sldMk cId="2456256889" sldId="261"/>
            <ac:cxnSpMk id="92" creationId="{5960849E-AD73-A4D4-C419-50EC016B6E38}"/>
          </ac:cxnSpMkLst>
        </pc:cxnChg>
        <pc:cxnChg chg="mod">
          <ac:chgData name="松浦英宗" userId="9b03fd3a-662f-49ff-9af1-1b93cf7aab22" providerId="ADAL" clId="{5A60934E-A36F-43A6-AA9C-86BABC9D6116}" dt="2025-05-19T08:23:24.157" v="3907" actId="571"/>
          <ac:cxnSpMkLst>
            <pc:docMk/>
            <pc:sldMk cId="2456256889" sldId="261"/>
            <ac:cxnSpMk id="95" creationId="{CC2A4D55-D136-CC60-BCA9-917A6E53752C}"/>
          </ac:cxnSpMkLst>
        </pc:cxnChg>
        <pc:cxnChg chg="add mod">
          <ac:chgData name="松浦英宗" userId="9b03fd3a-662f-49ff-9af1-1b93cf7aab22" providerId="ADAL" clId="{5A60934E-A36F-43A6-AA9C-86BABC9D6116}" dt="2025-05-19T08:29:41.905" v="4217" actId="465"/>
          <ac:cxnSpMkLst>
            <pc:docMk/>
            <pc:sldMk cId="2456256889" sldId="261"/>
            <ac:cxnSpMk id="192" creationId="{2643D655-A35B-9FF4-DABC-47AB47071014}"/>
          </ac:cxnSpMkLst>
        </pc:cxnChg>
        <pc:cxnChg chg="add mod">
          <ac:chgData name="松浦英宗" userId="9b03fd3a-662f-49ff-9af1-1b93cf7aab22" providerId="ADAL" clId="{5A60934E-A36F-43A6-AA9C-86BABC9D6116}" dt="2025-05-19T08:29:38.158" v="4216" actId="465"/>
          <ac:cxnSpMkLst>
            <pc:docMk/>
            <pc:sldMk cId="2456256889" sldId="261"/>
            <ac:cxnSpMk id="197" creationId="{5714C6E4-7567-C9E5-01EA-E4EFBA826405}"/>
          </ac:cxnSpMkLst>
        </pc:cxn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2733265923" sldId="261"/>
        </pc:sldMkLst>
      </pc:sldChg>
      <pc:sldChg chg="addSp delSp modSp add mod">
        <pc:chgData name="松浦英宗" userId="9b03fd3a-662f-49ff-9af1-1b93cf7aab22" providerId="ADAL" clId="{5A60934E-A36F-43A6-AA9C-86BABC9D6116}" dt="2025-05-19T08:44:07.402" v="4960" actId="20577"/>
        <pc:sldMkLst>
          <pc:docMk/>
          <pc:sldMk cId="10603173" sldId="262"/>
        </pc:sldMkLst>
        <pc:spChg chg="add mod">
          <ac:chgData name="松浦英宗" userId="9b03fd3a-662f-49ff-9af1-1b93cf7aab22" providerId="ADAL" clId="{5A60934E-A36F-43A6-AA9C-86BABC9D6116}" dt="2025-05-19T07:27:43.164" v="2968" actId="20577"/>
          <ac:spMkLst>
            <pc:docMk/>
            <pc:sldMk cId="10603173" sldId="262"/>
            <ac:spMk id="6" creationId="{5652938E-9686-7010-469D-C0FC6AC3D634}"/>
          </ac:spMkLst>
        </pc:spChg>
        <pc:spChg chg="add mod">
          <ac:chgData name="松浦英宗" userId="9b03fd3a-662f-49ff-9af1-1b93cf7aab22" providerId="ADAL" clId="{5A60934E-A36F-43A6-AA9C-86BABC9D6116}" dt="2025-05-19T08:33:41.733" v="4395" actId="20577"/>
          <ac:spMkLst>
            <pc:docMk/>
            <pc:sldMk cId="10603173" sldId="262"/>
            <ac:spMk id="7" creationId="{588A53C3-9BA7-E4F5-FF2C-907854D4A1D2}"/>
          </ac:spMkLst>
        </pc:spChg>
        <pc:spChg chg="add mod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9" creationId="{0EE39821-D2F0-5299-3BCF-A9A388C53636}"/>
          </ac:spMkLst>
        </pc:spChg>
        <pc:spChg chg="add mod">
          <ac:chgData name="松浦英宗" userId="9b03fd3a-662f-49ff-9af1-1b93cf7aab22" providerId="ADAL" clId="{5A60934E-A36F-43A6-AA9C-86BABC9D6116}" dt="2025-05-19T08:43:24.701" v="4919" actId="14100"/>
          <ac:spMkLst>
            <pc:docMk/>
            <pc:sldMk cId="10603173" sldId="262"/>
            <ac:spMk id="10" creationId="{F3F1B3E8-F858-095C-ECBA-EA67CE045695}"/>
          </ac:spMkLst>
        </pc:spChg>
        <pc:spChg chg="add 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11" creationId="{D1B7999A-E5D4-E35F-D58E-A190AD13895E}"/>
          </ac:spMkLst>
        </pc:spChg>
        <pc:spChg chg="add 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12" creationId="{43FE6097-BA62-DDBF-B111-19E8DEFFA71E}"/>
          </ac:spMkLst>
        </pc:spChg>
        <pc:spChg chg="add 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13" creationId="{1EC87951-947D-DFA2-B259-B6AB438DA612}"/>
          </ac:spMkLst>
        </pc:spChg>
        <pc:spChg chg="add mod topLvl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14" creationId="{332B1845-BD90-4355-D95E-9AF91197FADB}"/>
          </ac:spMkLst>
        </pc:spChg>
        <pc:spChg chg="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22" creationId="{4F448784-5760-07DA-9314-A61C9285C2B9}"/>
          </ac:spMkLst>
        </pc:spChg>
        <pc:spChg chg="mod topLvl">
          <ac:chgData name="松浦英宗" userId="9b03fd3a-662f-49ff-9af1-1b93cf7aab22" providerId="ADAL" clId="{5A60934E-A36F-43A6-AA9C-86BABC9D6116}" dt="2025-05-19T08:41:53.732" v="4823" actId="20577"/>
          <ac:spMkLst>
            <pc:docMk/>
            <pc:sldMk cId="10603173" sldId="262"/>
            <ac:spMk id="23" creationId="{0B5633E1-FE1A-AB75-EB8C-8BEB49344C66}"/>
          </ac:spMkLst>
        </pc:spChg>
        <pc:spChg chg="mod">
          <ac:chgData name="松浦英宗" userId="9b03fd3a-662f-49ff-9af1-1b93cf7aab22" providerId="ADAL" clId="{5A60934E-A36F-43A6-AA9C-86BABC9D6116}" dt="2025-05-19T08:42:45.935" v="4893" actId="20577"/>
          <ac:spMkLst>
            <pc:docMk/>
            <pc:sldMk cId="10603173" sldId="262"/>
            <ac:spMk id="24" creationId="{5C0183CE-20FA-8805-9355-09B65AFD348D}"/>
          </ac:spMkLst>
        </pc:spChg>
        <pc:spChg chg="mod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25" creationId="{C37B6D42-A448-9881-233A-83E6FE4571C6}"/>
          </ac:spMkLst>
        </pc:spChg>
        <pc:spChg chg="mod topLvl">
          <ac:chgData name="松浦英宗" userId="9b03fd3a-662f-49ff-9af1-1b93cf7aab22" providerId="ADAL" clId="{5A60934E-A36F-43A6-AA9C-86BABC9D6116}" dt="2025-05-19T08:43:13.388" v="4902" actId="14100"/>
          <ac:spMkLst>
            <pc:docMk/>
            <pc:sldMk cId="10603173" sldId="262"/>
            <ac:spMk id="27" creationId="{09CC6AA8-E1D4-CC46-4FF8-133532F25850}"/>
          </ac:spMkLst>
        </pc:spChg>
        <pc:spChg chg="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29" creationId="{9A61D57B-E442-09F0-F5C3-58A6676FAD4A}"/>
          </ac:spMkLst>
        </pc:spChg>
        <pc:spChg chg="mod topLvl">
          <ac:chgData name="松浦英宗" userId="9b03fd3a-662f-49ff-9af1-1b93cf7aab22" providerId="ADAL" clId="{5A60934E-A36F-43A6-AA9C-86BABC9D6116}" dt="2025-05-19T08:42:59.494" v="4901" actId="165"/>
          <ac:spMkLst>
            <pc:docMk/>
            <pc:sldMk cId="10603173" sldId="262"/>
            <ac:spMk id="30" creationId="{2A3A8FEC-C98A-F7EF-49A2-E9E81851BE5A}"/>
          </ac:spMkLst>
        </pc:spChg>
        <pc:spChg chg="mod topLvl">
          <ac:chgData name="松浦英宗" userId="9b03fd3a-662f-49ff-9af1-1b93cf7aab22" providerId="ADAL" clId="{5A60934E-A36F-43A6-AA9C-86BABC9D6116}" dt="2025-05-19T08:43:17.978" v="4918" actId="1036"/>
          <ac:spMkLst>
            <pc:docMk/>
            <pc:sldMk cId="10603173" sldId="262"/>
            <ac:spMk id="31" creationId="{31FF764F-90CD-2D26-F880-E5A6E46A90AA}"/>
          </ac:spMkLst>
        </pc:spChg>
        <pc:spChg chg="add mod">
          <ac:chgData name="松浦英宗" userId="9b03fd3a-662f-49ff-9af1-1b93cf7aab22" providerId="ADAL" clId="{5A60934E-A36F-43A6-AA9C-86BABC9D6116}" dt="2025-05-19T08:44:03.243" v="4956" actId="1037"/>
          <ac:spMkLst>
            <pc:docMk/>
            <pc:sldMk cId="10603173" sldId="262"/>
            <ac:spMk id="34" creationId="{99642938-F501-A62E-63F5-D0CFA9DFDB53}"/>
          </ac:spMkLst>
        </pc:spChg>
        <pc:spChg chg="add mod">
          <ac:chgData name="松浦英宗" userId="9b03fd3a-662f-49ff-9af1-1b93cf7aab22" providerId="ADAL" clId="{5A60934E-A36F-43A6-AA9C-86BABC9D6116}" dt="2025-05-19T08:44:05.101" v="4958" actId="20577"/>
          <ac:spMkLst>
            <pc:docMk/>
            <pc:sldMk cId="10603173" sldId="262"/>
            <ac:spMk id="35" creationId="{F958D046-1B86-D6E8-584A-496EEBC51D73}"/>
          </ac:spMkLst>
        </pc:spChg>
        <pc:spChg chg="add mod">
          <ac:chgData name="松浦英宗" userId="9b03fd3a-662f-49ff-9af1-1b93cf7aab22" providerId="ADAL" clId="{5A60934E-A36F-43A6-AA9C-86BABC9D6116}" dt="2025-05-19T08:44:07.402" v="4960" actId="20577"/>
          <ac:spMkLst>
            <pc:docMk/>
            <pc:sldMk cId="10603173" sldId="262"/>
            <ac:spMk id="36" creationId="{0E1C7284-B2BF-4D4A-8DDE-28520A3F325B}"/>
          </ac:spMkLst>
        </pc:spChg>
        <pc:grpChg chg="add mod">
          <ac:chgData name="松浦英宗" userId="9b03fd3a-662f-49ff-9af1-1b93cf7aab22" providerId="ADAL" clId="{5A60934E-A36F-43A6-AA9C-86BABC9D6116}" dt="2025-05-19T08:43:28.067" v="4932" actId="1035"/>
          <ac:grpSpMkLst>
            <pc:docMk/>
            <pc:sldMk cId="10603173" sldId="262"/>
            <ac:grpSpMk id="32" creationId="{02C4A92A-4608-F4E4-70DD-0141D48C80A3}"/>
          </ac:grpSpMkLst>
        </pc:grpChg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3280008525" sldId="262"/>
        </pc:sldMkLst>
      </pc:sldChg>
      <pc:sldChg chg="addSp delSp modSp add del mod">
        <pc:chgData name="松浦英宗" userId="9b03fd3a-662f-49ff-9af1-1b93cf7aab22" providerId="ADAL" clId="{5A60934E-A36F-43A6-AA9C-86BABC9D6116}" dt="2025-05-19T07:24:57.555" v="2843" actId="47"/>
        <pc:sldMkLst>
          <pc:docMk/>
          <pc:sldMk cId="153152269" sldId="263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816030905" sldId="264"/>
        </pc:sldMkLst>
      </pc:sldChg>
      <pc:sldChg chg="addSp delSp modSp add del mod">
        <pc:chgData name="松浦英宗" userId="9b03fd3a-662f-49ff-9af1-1b93cf7aab22" providerId="ADAL" clId="{5A60934E-A36F-43A6-AA9C-86BABC9D6116}" dt="2025-05-19T07:24:57.555" v="2843" actId="47"/>
        <pc:sldMkLst>
          <pc:docMk/>
          <pc:sldMk cId="3617763635" sldId="264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582647792" sldId="265"/>
        </pc:sldMkLst>
      </pc:sldChg>
      <pc:sldChg chg="addSp delSp modSp add mod">
        <pc:chgData name="松浦英宗" userId="9b03fd3a-662f-49ff-9af1-1b93cf7aab22" providerId="ADAL" clId="{5A60934E-A36F-43A6-AA9C-86BABC9D6116}" dt="2025-05-19T08:51:38.697" v="5194" actId="403"/>
        <pc:sldMkLst>
          <pc:docMk/>
          <pc:sldMk cId="3805670091" sldId="265"/>
        </pc:sldMkLst>
        <pc:spChg chg="add mod">
          <ac:chgData name="松浦英宗" userId="9b03fd3a-662f-49ff-9af1-1b93cf7aab22" providerId="ADAL" clId="{5A60934E-A36F-43A6-AA9C-86BABC9D6116}" dt="2025-05-19T08:51:38.697" v="5194" actId="403"/>
          <ac:spMkLst>
            <pc:docMk/>
            <pc:sldMk cId="3805670091" sldId="265"/>
            <ac:spMk id="4" creationId="{28F4075B-486A-106C-7CBB-B34AC25A278B}"/>
          </ac:spMkLst>
        </pc:spChg>
        <pc:spChg chg="add mod">
          <ac:chgData name="松浦英宗" userId="9b03fd3a-662f-49ff-9af1-1b93cf7aab22" providerId="ADAL" clId="{5A60934E-A36F-43A6-AA9C-86BABC9D6116}" dt="2025-05-19T08:51:03.306" v="5191" actId="948"/>
          <ac:spMkLst>
            <pc:docMk/>
            <pc:sldMk cId="3805670091" sldId="265"/>
            <ac:spMk id="5" creationId="{27942DE1-BC98-18EE-5088-2A33D6A18BC9}"/>
          </ac:spMkLst>
        </pc:spChg>
        <pc:spChg chg="mod">
          <ac:chgData name="松浦英宗" userId="9b03fd3a-662f-49ff-9af1-1b93cf7aab22" providerId="ADAL" clId="{5A60934E-A36F-43A6-AA9C-86BABC9D6116}" dt="2025-05-19T08:47:57.595" v="5000"/>
          <ac:spMkLst>
            <pc:docMk/>
            <pc:sldMk cId="3805670091" sldId="265"/>
            <ac:spMk id="6" creationId="{0CFDA33A-DE28-99C0-7FD6-3C8DC4D72DEF}"/>
          </ac:spMkLst>
        </pc:spChg>
        <pc:picChg chg="add mod modCrop">
          <ac:chgData name="松浦英宗" userId="9b03fd3a-662f-49ff-9af1-1b93cf7aab22" providerId="ADAL" clId="{5A60934E-A36F-43A6-AA9C-86BABC9D6116}" dt="2025-05-19T08:47:37.144" v="4988" actId="29295"/>
          <ac:picMkLst>
            <pc:docMk/>
            <pc:sldMk cId="3805670091" sldId="265"/>
            <ac:picMk id="3" creationId="{BEA96E07-5545-AC52-4D88-F889D24D6D64}"/>
          </ac:picMkLst>
        </pc:picChg>
      </pc:sldChg>
      <pc:sldChg chg="add del">
        <pc:chgData name="松浦英宗" userId="9b03fd3a-662f-49ff-9af1-1b93cf7aab22" providerId="ADAL" clId="{5A60934E-A36F-43A6-AA9C-86BABC9D6116}" dt="2025-05-19T07:27:55.362" v="2990" actId="47"/>
        <pc:sldMkLst>
          <pc:docMk/>
          <pc:sldMk cId="3177280995" sldId="266"/>
        </pc:sldMkLst>
      </pc:sldChg>
      <pc:sldChg chg="del">
        <pc:chgData name="松浦英宗" userId="9b03fd3a-662f-49ff-9af1-1b93cf7aab22" providerId="ADAL" clId="{5A60934E-A36F-43A6-AA9C-86BABC9D6116}" dt="2025-05-19T06:18:31.327" v="158" actId="47"/>
        <pc:sldMkLst>
          <pc:docMk/>
          <pc:sldMk cId="4183379157" sldId="266"/>
        </pc:sldMkLst>
      </pc:sldChg>
    </pc:docChg>
  </pc:docChgLst>
  <pc:docChgLst>
    <pc:chgData name="松浦英宗" userId="9b03fd3a-662f-49ff-9af1-1b93cf7aab22" providerId="ADAL" clId="{CCD5BC6A-FD3F-4A2A-BB9A-5C92D2182B96}"/>
    <pc:docChg chg="custSel addSld delSld modSld">
      <pc:chgData name="松浦英宗" userId="9b03fd3a-662f-49ff-9af1-1b93cf7aab22" providerId="ADAL" clId="{CCD5BC6A-FD3F-4A2A-BB9A-5C92D2182B96}" dt="2025-05-18T01:48:53.738" v="16"/>
      <pc:docMkLst>
        <pc:docMk/>
      </pc:docMkLst>
      <pc:sldChg chg="addSp delSp modSp mod">
        <pc:chgData name="松浦英宗" userId="9b03fd3a-662f-49ff-9af1-1b93cf7aab22" providerId="ADAL" clId="{CCD5BC6A-FD3F-4A2A-BB9A-5C92D2182B96}" dt="2025-05-18T01:48:53.738" v="16"/>
        <pc:sldMkLst>
          <pc:docMk/>
          <pc:sldMk cId="913356044" sldId="256"/>
        </pc:sldMkLst>
      </pc:sldChg>
      <pc:sldChg chg="delSp modSp mod">
        <pc:chgData name="松浦英宗" userId="9b03fd3a-662f-49ff-9af1-1b93cf7aab22" providerId="ADAL" clId="{CCD5BC6A-FD3F-4A2A-BB9A-5C92D2182B96}" dt="2025-05-18T01:48:33.869" v="5" actId="20577"/>
        <pc:sldMkLst>
          <pc:docMk/>
          <pc:sldMk cId="4173564231" sldId="257"/>
        </pc:sldMkLst>
        <pc:spChg chg="mod">
          <ac:chgData name="松浦英宗" userId="9b03fd3a-662f-49ff-9af1-1b93cf7aab22" providerId="ADAL" clId="{CCD5BC6A-FD3F-4A2A-BB9A-5C92D2182B96}" dt="2025-05-18T01:48:33.869" v="5" actId="20577"/>
          <ac:spMkLst>
            <pc:docMk/>
            <pc:sldMk cId="4173564231" sldId="257"/>
            <ac:spMk id="3" creationId="{6CF0A6C4-9F61-D714-6FD6-0FD564AB74F5}"/>
          </ac:spMkLst>
        </pc:spChg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4048517723" sldId="258"/>
        </pc:sldMkLst>
      </pc:sldChg>
      <pc:sldChg chg="add">
        <pc:chgData name="松浦英宗" userId="9b03fd3a-662f-49ff-9af1-1b93cf7aab22" providerId="ADAL" clId="{CCD5BC6A-FD3F-4A2A-BB9A-5C92D2182B96}" dt="2025-05-18T01:48:41.350" v="7"/>
        <pc:sldMkLst>
          <pc:docMk/>
          <pc:sldMk cId="4082717725" sldId="258"/>
        </pc:sldMkLst>
      </pc:sldChg>
      <pc:sldChg chg="add">
        <pc:chgData name="松浦英宗" userId="9b03fd3a-662f-49ff-9af1-1b93cf7aab22" providerId="ADAL" clId="{CCD5BC6A-FD3F-4A2A-BB9A-5C92D2182B96}" dt="2025-05-18T01:48:41.591" v="8"/>
        <pc:sldMkLst>
          <pc:docMk/>
          <pc:sldMk cId="1169995872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683638786" sldId="259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30990976" sldId="260"/>
        </pc:sldMkLst>
      </pc:sldChg>
      <pc:sldChg chg="add">
        <pc:chgData name="松浦英宗" userId="9b03fd3a-662f-49ff-9af1-1b93cf7aab22" providerId="ADAL" clId="{CCD5BC6A-FD3F-4A2A-BB9A-5C92D2182B96}" dt="2025-05-18T01:48:41.756" v="9"/>
        <pc:sldMkLst>
          <pc:docMk/>
          <pc:sldMk cId="1277525917" sldId="260"/>
        </pc:sldMkLst>
      </pc:sldChg>
      <pc:sldChg chg="add">
        <pc:chgData name="松浦英宗" userId="9b03fd3a-662f-49ff-9af1-1b93cf7aab22" providerId="ADAL" clId="{CCD5BC6A-FD3F-4A2A-BB9A-5C92D2182B96}" dt="2025-05-18T01:48:41.923" v="10"/>
        <pc:sldMkLst>
          <pc:docMk/>
          <pc:sldMk cId="2733265923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3506267798" sldId="261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779130493" sldId="262"/>
        </pc:sldMkLst>
      </pc:sldChg>
      <pc:sldChg chg="add">
        <pc:chgData name="松浦英宗" userId="9b03fd3a-662f-49ff-9af1-1b93cf7aab22" providerId="ADAL" clId="{CCD5BC6A-FD3F-4A2A-BB9A-5C92D2182B96}" dt="2025-05-18T01:48:42.076" v="11"/>
        <pc:sldMkLst>
          <pc:docMk/>
          <pc:sldMk cId="3280008525" sldId="262"/>
        </pc:sldMkLst>
      </pc:sldChg>
      <pc:sldChg chg="add">
        <pc:chgData name="松浦英宗" userId="9b03fd3a-662f-49ff-9af1-1b93cf7aab22" providerId="ADAL" clId="{CCD5BC6A-FD3F-4A2A-BB9A-5C92D2182B96}" dt="2025-05-18T01:48:42.833" v="12"/>
        <pc:sldMkLst>
          <pc:docMk/>
          <pc:sldMk cId="1025766176" sldId="263"/>
        </pc:sldMkLst>
      </pc:sldChg>
      <pc:sldChg chg="del">
        <pc:chgData name="松浦英宗" userId="9b03fd3a-662f-49ff-9af1-1b93cf7aab22" providerId="ADAL" clId="{CCD5BC6A-FD3F-4A2A-BB9A-5C92D2182B96}" dt="2025-05-18T01:48:39.119" v="6" actId="47"/>
        <pc:sldMkLst>
          <pc:docMk/>
          <pc:sldMk cId="1707377331" sldId="263"/>
        </pc:sldMkLst>
      </pc:sldChg>
      <pc:sldChg chg="add">
        <pc:chgData name="松浦英宗" userId="9b03fd3a-662f-49ff-9af1-1b93cf7aab22" providerId="ADAL" clId="{CCD5BC6A-FD3F-4A2A-BB9A-5C92D2182B96}" dt="2025-05-18T01:48:45.818" v="13"/>
        <pc:sldMkLst>
          <pc:docMk/>
          <pc:sldMk cId="816030905" sldId="264"/>
        </pc:sldMkLst>
      </pc:sldChg>
      <pc:sldChg chg="add">
        <pc:chgData name="松浦英宗" userId="9b03fd3a-662f-49ff-9af1-1b93cf7aab22" providerId="ADAL" clId="{CCD5BC6A-FD3F-4A2A-BB9A-5C92D2182B96}" dt="2025-05-18T01:48:46.009" v="14"/>
        <pc:sldMkLst>
          <pc:docMk/>
          <pc:sldMk cId="582647792" sldId="265"/>
        </pc:sldMkLst>
      </pc:sldChg>
      <pc:sldChg chg="add">
        <pc:chgData name="松浦英宗" userId="9b03fd3a-662f-49ff-9af1-1b93cf7aab22" providerId="ADAL" clId="{CCD5BC6A-FD3F-4A2A-BB9A-5C92D2182B96}" dt="2025-05-18T01:48:46.144" v="15"/>
        <pc:sldMkLst>
          <pc:docMk/>
          <pc:sldMk cId="4183379157" sldId="26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3BB0"/>
              </a:solidFill>
              <a:ln>
                <a:noFill/>
              </a:ln>
              <a:effectLst/>
            </c:spPr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3BB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2</c:v>
                </c:pt>
                <c:pt idx="1">
                  <c:v>8</c:v>
                </c:pt>
                <c:pt idx="2">
                  <c:v>20</c:v>
                </c:pt>
                <c:pt idx="3">
                  <c:v>32</c:v>
                </c:pt>
                <c:pt idx="4">
                  <c:v>51</c:v>
                </c:pt>
                <c:pt idx="5">
                  <c:v>62</c:v>
                </c:pt>
                <c:pt idx="6">
                  <c:v>64</c:v>
                </c:pt>
                <c:pt idx="7">
                  <c:v>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8-4AE6-9A4A-E863BF47EC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8373727"/>
        <c:axId val="1838370367"/>
      </c:barChart>
      <c:catAx>
        <c:axId val="18383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8370367"/>
        <c:crosses val="autoZero"/>
        <c:auto val="1"/>
        <c:lblAlgn val="ctr"/>
        <c:lblOffset val="100"/>
        <c:noMultiLvlLbl val="0"/>
      </c:catAx>
      <c:valAx>
        <c:axId val="1838370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8373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rgbClr val="003BB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B43-4769-BC56-7A5DD380D03E}"/>
              </c:ext>
            </c:extLst>
          </c:dPt>
          <c:dLbls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rgbClr val="003BB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ja-JP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5B43-4769-BC56-7A5DD380D03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ja-JP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General</c:formatCode>
                <c:ptCount val="8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  <c:pt idx="6">
                  <c:v>2024</c:v>
                </c:pt>
                <c:pt idx="7">
                  <c:v>2025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0.3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  <c:pt idx="4">
                  <c:v>9</c:v>
                </c:pt>
                <c:pt idx="5">
                  <c:v>15</c:v>
                </c:pt>
                <c:pt idx="6">
                  <c:v>16</c:v>
                </c:pt>
                <c:pt idx="7">
                  <c:v>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38-4AE6-9A4A-E863BF47ECF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8373727"/>
        <c:axId val="1838370367"/>
      </c:barChart>
      <c:catAx>
        <c:axId val="1838373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8370367"/>
        <c:crosses val="autoZero"/>
        <c:auto val="1"/>
        <c:lblAlgn val="ctr"/>
        <c:lblOffset val="100"/>
        <c:noMultiLvlLbl val="0"/>
      </c:catAx>
      <c:valAx>
        <c:axId val="1838370367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83837372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1BDDD9-BFF9-43EB-8DF2-3669FE11DD41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E5FA5-95EA-4883-BF27-FD3FAB03ABA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8625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3B3D69F-99A2-983C-A002-91F2FFD552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A19D2D7-6AEC-3D60-BF44-52151FD35A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D4E8FEE-4A08-B401-2B88-AC07CAAE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E80FDA4-D66E-029A-3BCC-8869FFFA7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DA9028A-A77C-11D1-9ABF-9339A7666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3674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F70CD3-A00D-0A40-9D38-0BEE45953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D1154946-B528-7E7B-9009-1107BD9560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744867B-6319-EE82-F8AB-2036DAD3B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25B43A2-14F9-4D98-1011-05FABA090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290B51F-3B2A-C275-B468-A0A39222B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9336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5E751DE6-352D-D03D-F527-8BBAFBAB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132E57E-7253-13DD-E87E-26F7A4C792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529C3A-D3C7-6B65-B97C-8DE4C6670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AD8C7F-0C88-D3D4-523C-0D4E7740E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369F7C-E174-1A62-80D9-73A6E060D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1243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F02319D-2089-9C34-9A8B-3290064A2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0C639B1-FD65-E573-6D1C-73CE53ABFD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3DA6D1C-0D75-930B-3BE8-14919085A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BAB49D1-5DEC-692D-4A00-B60CB3E6E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85ADCE4-2C7F-B2D2-7744-26AA5F232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8150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42CF59-301A-FD59-10BD-F60C6406C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8C8855C1-55DE-35BC-8210-CAC5929FD6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18588B2-4AF8-2C97-9DCB-CFA48A321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1B18F8D-BED5-3506-AD46-118673692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9552172-BBC4-5654-A5FB-CAB85349D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9920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F77919-CBB4-B102-B5A9-D407108D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A5D76DA-9022-9399-9768-948618EBA0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A8D29DF-3156-B276-F0D8-29503EE22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E87383A-A57C-704E-1527-894DF0A2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2DD176A-135F-573E-CE43-D925E714A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7E8EE2F-64DE-82D3-2090-73DFDA9F4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6387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5A5D7FC-770C-20DF-5279-5AD66611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3005150-A1E9-25A6-9369-A15C472D46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6579E7CC-A718-12CE-7914-DC52E00AD3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BD1F4995-368B-A32E-A7AC-0AD17C8205B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33BC22E-4753-D79A-A748-7DF1B1254F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E18708A-3ABA-4BDC-07BC-7A87E252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F6DC06B-4150-AC58-C3CE-594DD4201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874DAE61-0E0B-AFDD-196F-6255D9094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3940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5EADC9-3D06-A233-CDA8-9D28BDB78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168BAB8-C73C-7A97-0583-B8CE45A68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13F0CF6-7573-0691-98E0-87EB07860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1B7E8279-AF6B-84F2-58FD-C7A82ACA4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71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AFAE943-B2CF-E741-B454-064AA688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9056A1D8-CDAA-51BC-2BBB-5CB46FB5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C0212D2-09D7-DC97-0914-0D1D6AA2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70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B5FE2-6AEB-C5F9-9233-98ECA35C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637C5CA-E589-7B9F-8D77-115026B3DF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EC39CDBB-F2DD-35B5-3A79-984431673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3B4C8FB-A77D-6E01-789A-BDE3C1C1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C589C30-6016-FABD-39D2-BE9023B87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8D81A6A-068B-F34F-6800-A27CEA18C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340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39C3D0B-B256-7822-2138-D61E45ED3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3532255-89B6-0EE7-ED1B-BDE4DB2ABA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81469A4-44C7-DE43-7521-43A559DF8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24AED02-68AC-1211-BCD5-0F63705C4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05B33F6-20D6-F105-727E-8F0407A66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6DC57CC-3E1E-1ADA-40E8-E8EF9F95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1434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BA4E2D83-3458-74E1-EA2E-79C26DDD9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3DEBDF-C5A3-61EA-CC67-42266269C0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2C7A9F4-0C28-8527-E85C-C23D3EFB2E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623FD2-F423-4CCE-B48D-87D279801762}" type="datetimeFigureOut">
              <a:rPr kumimoji="1" lang="ja-JP" altLang="en-US" smtClean="0"/>
              <a:t>2025/6/13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FA2F9AD-019F-B28A-BF83-262571B4B0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346220E-FAA9-C26D-9D78-2DB92FB55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FBA4C0-9B7D-4866-9F37-F8186F53D42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851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6C7D71A-0D27-CF35-7D89-D2188A827D3A}"/>
              </a:ext>
            </a:extLst>
          </p:cNvPr>
          <p:cNvSpPr/>
          <p:nvPr/>
        </p:nvSpPr>
        <p:spPr>
          <a:xfrm>
            <a:off x="560996" y="1629744"/>
            <a:ext cx="6388443" cy="2054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11500" dirty="0">
                <a:solidFill>
                  <a:schemeClr val="tx1"/>
                </a:solidFill>
                <a:latin typeface="+mn-ea"/>
              </a:rPr>
              <a:t>IR</a:t>
            </a:r>
            <a:r>
              <a:rPr lang="ja-JP" altLang="en-US" sz="11500" dirty="0">
                <a:solidFill>
                  <a:schemeClr val="tx1"/>
                </a:solidFill>
                <a:latin typeface="+mn-ea"/>
              </a:rPr>
              <a:t>資料</a:t>
            </a:r>
            <a:r>
              <a:rPr lang="ja-JP" altLang="en-US" dirty="0">
                <a:solidFill>
                  <a:schemeClr val="tx1"/>
                </a:solidFill>
                <a:latin typeface="+mn-ea"/>
              </a:rPr>
              <a:t>（抜粋報告）</a:t>
            </a:r>
            <a:endParaRPr kumimoji="1" lang="ja-JP" altLang="en-US" sz="115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" name="フリーフォーム: 図形 2">
            <a:extLst>
              <a:ext uri="{FF2B5EF4-FFF2-40B4-BE49-F238E27FC236}">
                <a16:creationId xmlns:a16="http://schemas.microsoft.com/office/drawing/2014/main" id="{68625A6C-00B0-D8FE-9E61-347BD0E0C8C8}"/>
              </a:ext>
            </a:extLst>
          </p:cNvPr>
          <p:cNvSpPr/>
          <p:nvPr/>
        </p:nvSpPr>
        <p:spPr>
          <a:xfrm>
            <a:off x="5948413" y="0"/>
            <a:ext cx="6243588" cy="6858000"/>
          </a:xfrm>
          <a:custGeom>
            <a:avLst/>
            <a:gdLst>
              <a:gd name="connsiteX0" fmla="*/ 7357517 w 8980631"/>
              <a:gd name="connsiteY0" fmla="*/ 0 h 6854825"/>
              <a:gd name="connsiteX1" fmla="*/ 8980631 w 8980631"/>
              <a:gd name="connsiteY1" fmla="*/ 0 h 6854825"/>
              <a:gd name="connsiteX2" fmla="*/ 8980631 w 8980631"/>
              <a:gd name="connsiteY2" fmla="*/ 6854825 h 6854825"/>
              <a:gd name="connsiteX3" fmla="*/ 0 w 8980631"/>
              <a:gd name="connsiteY3" fmla="*/ 6854825 h 6854825"/>
              <a:gd name="connsiteX4" fmla="*/ 313804 w 8980631"/>
              <a:gd name="connsiteY4" fmla="*/ 6789727 h 6854825"/>
              <a:gd name="connsiteX5" fmla="*/ 7351789 w 8980631"/>
              <a:gd name="connsiteY5" fmla="*/ 165499 h 685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980631" h="6854825">
                <a:moveTo>
                  <a:pt x="7357517" y="0"/>
                </a:moveTo>
                <a:lnTo>
                  <a:pt x="8980631" y="0"/>
                </a:lnTo>
                <a:lnTo>
                  <a:pt x="8980631" y="6854825"/>
                </a:lnTo>
                <a:lnTo>
                  <a:pt x="0" y="6854825"/>
                </a:lnTo>
                <a:lnTo>
                  <a:pt x="313804" y="6789727"/>
                </a:lnTo>
                <a:cubicBezTo>
                  <a:pt x="4241705" y="5897228"/>
                  <a:pt x="7135036" y="3289304"/>
                  <a:pt x="7351789" y="165499"/>
                </a:cubicBezTo>
                <a:close/>
              </a:path>
            </a:pathLst>
          </a:custGeom>
          <a:gradFill flip="none" rotWithShape="1">
            <a:gsLst>
              <a:gs pos="0">
                <a:srgbClr val="003BB0"/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1903318-276C-73E8-FF66-0EF41896F39A}"/>
              </a:ext>
            </a:extLst>
          </p:cNvPr>
          <p:cNvSpPr/>
          <p:nvPr/>
        </p:nvSpPr>
        <p:spPr>
          <a:xfrm>
            <a:off x="560996" y="4333679"/>
            <a:ext cx="6388443" cy="369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600" dirty="0">
                <a:solidFill>
                  <a:schemeClr val="tx1"/>
                </a:solidFill>
                <a:latin typeface="+mn-ea"/>
              </a:rPr>
              <a:t>つながる暮らし株式会社｜経営企画部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DD0FB50-0AB1-1FC2-298D-17B043C3D1B7}"/>
              </a:ext>
            </a:extLst>
          </p:cNvPr>
          <p:cNvSpPr/>
          <p:nvPr/>
        </p:nvSpPr>
        <p:spPr>
          <a:xfrm>
            <a:off x="560996" y="4824571"/>
            <a:ext cx="6388443" cy="36957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en-US" altLang="ja-JP" sz="1600" dirty="0">
                <a:solidFill>
                  <a:schemeClr val="tx1"/>
                </a:solidFill>
                <a:latin typeface="+mn-ea"/>
              </a:rPr>
              <a:t>2025</a:t>
            </a:r>
            <a:r>
              <a:rPr kumimoji="1" lang="ja-JP" altLang="en-US" sz="1600" dirty="0">
                <a:solidFill>
                  <a:schemeClr val="tx1"/>
                </a:solidFill>
                <a:latin typeface="+mn-ea"/>
              </a:rPr>
              <a:t>年</a:t>
            </a:r>
            <a:r>
              <a:rPr kumimoji="1" lang="en-US" altLang="ja-JP" sz="1600" dirty="0">
                <a:solidFill>
                  <a:schemeClr val="tx1"/>
                </a:solidFill>
                <a:latin typeface="+mn-ea"/>
              </a:rPr>
              <a:t>6</a:t>
            </a:r>
            <a:r>
              <a:rPr kumimoji="1" lang="ja-JP" altLang="en-US" sz="1600" dirty="0">
                <a:solidFill>
                  <a:schemeClr val="tx1"/>
                </a:solidFill>
                <a:latin typeface="+mn-ea"/>
              </a:rPr>
              <a:t>月期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56CADD53-450C-5164-41AB-3DC2086720C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DF6"/>
              </a:clrFrom>
              <a:clrTo>
                <a:srgbClr val="FEFDF6">
                  <a:alpha val="0"/>
                </a:srgbClr>
              </a:clrTo>
            </a:clrChange>
          </a:blip>
          <a:srcRect l="14031" t="26972" r="15168" b="30878"/>
          <a:stretch>
            <a:fillRect/>
          </a:stretch>
        </p:blipFill>
        <p:spPr>
          <a:xfrm>
            <a:off x="560997" y="323041"/>
            <a:ext cx="1585060" cy="62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56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B7EDEC-7033-9AF7-66D2-4EE0AD488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B0312-CEC1-4A06-7A9B-9C483F811689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AE5DF7-7CA9-739A-8794-9A8CBA437332}"/>
              </a:ext>
            </a:extLst>
          </p:cNvPr>
          <p:cNvSpPr/>
          <p:nvPr/>
        </p:nvSpPr>
        <p:spPr>
          <a:xfrm>
            <a:off x="2901780" y="4995854"/>
            <a:ext cx="6388443" cy="16981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12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つながる暮らし株式会社</a:t>
            </a:r>
            <a:endParaRPr kumimoji="1" lang="en-US" altLang="ja-JP" sz="1100" dirty="0">
              <a:solidFill>
                <a:schemeClr val="tx1"/>
              </a:solidFill>
              <a:latin typeface="+mn-ea"/>
            </a:endParaRPr>
          </a:p>
          <a:p>
            <a:pPr algn="ctr">
              <a:spcBef>
                <a:spcPts val="1200"/>
              </a:spcBef>
            </a:pP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〒</a:t>
            </a: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184-0015 </a:t>
            </a: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東京都小金井市貫井北町</a:t>
            </a: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1-12-5 </a:t>
            </a: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サクラビル</a:t>
            </a:r>
            <a:endParaRPr kumimoji="1" lang="en-US" altLang="ja-JP" sz="1100" dirty="0">
              <a:solidFill>
                <a:schemeClr val="tx1"/>
              </a:solidFill>
              <a:latin typeface="+mn-ea"/>
            </a:endParaRPr>
          </a:p>
          <a:p>
            <a:pPr algn="ctr">
              <a:spcBef>
                <a:spcPts val="1200"/>
              </a:spcBef>
            </a:pP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TEL</a:t>
            </a: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：</a:t>
            </a: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042-380-1192</a:t>
            </a:r>
          </a:p>
          <a:p>
            <a:pPr algn="ctr">
              <a:spcBef>
                <a:spcPts val="1200"/>
              </a:spcBef>
            </a:pP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MAIL</a:t>
            </a: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：</a:t>
            </a: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ir@tsunaguru.jp</a:t>
            </a:r>
          </a:p>
          <a:p>
            <a:pPr algn="ctr">
              <a:spcBef>
                <a:spcPts val="1200"/>
              </a:spcBef>
            </a:pP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Web</a:t>
            </a:r>
            <a:r>
              <a:rPr kumimoji="1" lang="ja-JP" altLang="en-US" sz="1100" dirty="0">
                <a:solidFill>
                  <a:schemeClr val="tx1"/>
                </a:solidFill>
                <a:latin typeface="+mn-ea"/>
              </a:rPr>
              <a:t>：</a:t>
            </a:r>
            <a:r>
              <a:rPr kumimoji="1" lang="en-US" altLang="ja-JP" sz="1100" dirty="0">
                <a:solidFill>
                  <a:schemeClr val="tx1"/>
                </a:solidFill>
                <a:latin typeface="+mn-ea"/>
              </a:rPr>
              <a:t>https://www.tsunaguru.jp/</a:t>
            </a:r>
          </a:p>
        </p:txBody>
      </p:sp>
    </p:spTree>
    <p:extLst>
      <p:ext uri="{BB962C8B-B14F-4D97-AF65-F5344CB8AC3E}">
        <p14:creationId xmlns:p14="http://schemas.microsoft.com/office/powerpoint/2010/main" val="999906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F19B34-08FB-00B2-E1B4-2D17569A6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86E3B15-CE5D-A0CC-1800-508E86B8BD9B}"/>
              </a:ext>
            </a:extLst>
          </p:cNvPr>
          <p:cNvSpPr/>
          <p:nvPr/>
        </p:nvSpPr>
        <p:spPr>
          <a:xfrm>
            <a:off x="6743443" y="977607"/>
            <a:ext cx="5116442" cy="49027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つながる暮らし株式会社は、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en-US" altLang="ja-JP" sz="1400" dirty="0">
                <a:solidFill>
                  <a:schemeClr val="tx1"/>
                </a:solidFill>
                <a:latin typeface="+mn-ea"/>
              </a:rPr>
              <a:t>2007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年に東京・小金井市で創業しました。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1400" dirty="0">
                <a:solidFill>
                  <a:srgbClr val="003BB0"/>
                </a:solidFill>
                <a:latin typeface="+mn-ea"/>
              </a:rPr>
              <a:t>「家族のように、地域のように、寄り添える存在に」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という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ビジョンのもと、主に高齢者向けの日常生活支援サービスを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手がけています。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rgbClr val="003BB0"/>
                </a:solidFill>
                <a:latin typeface="+mn-ea"/>
              </a:rPr>
              <a:t>スタッフは全員が研修を受けた地域密着型の人材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であり、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訪問時には単なる作業だけでなく、コミュニケーションや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見守りを重視したサービスを提供。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2025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4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月現在、</a:t>
            </a:r>
            <a:r>
              <a:rPr lang="ja-JP" altLang="en-US" sz="1400" dirty="0">
                <a:solidFill>
                  <a:srgbClr val="003BB0"/>
                </a:solidFill>
                <a:latin typeface="+mn-ea"/>
              </a:rPr>
              <a:t>関東圏を中心に約</a:t>
            </a:r>
            <a:r>
              <a:rPr lang="en-US" altLang="ja-JP" sz="1400" dirty="0">
                <a:solidFill>
                  <a:srgbClr val="003BB0"/>
                </a:solidFill>
                <a:latin typeface="+mn-ea"/>
              </a:rPr>
              <a:t>4,500</a:t>
            </a:r>
            <a:r>
              <a:rPr lang="ja-JP" altLang="en-US" sz="1400" dirty="0">
                <a:solidFill>
                  <a:srgbClr val="003BB0"/>
                </a:solidFill>
                <a:latin typeface="+mn-ea"/>
              </a:rPr>
              <a:t>件の契約を獲得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し、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今後は全国展開を視野に入れています。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公共サービスとの連携を深めながら、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安心して暮らせる地域づくりに貢献しています。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9C3F41B7-17CD-C73F-563F-A083D27795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929" r="7270"/>
          <a:stretch>
            <a:fillRect/>
          </a:stretch>
        </p:blipFill>
        <p:spPr>
          <a:xfrm>
            <a:off x="1" y="0"/>
            <a:ext cx="6460292" cy="6858000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27BF8D7-AFD9-4C73-A241-5685C973B52C}"/>
              </a:ext>
            </a:extLst>
          </p:cNvPr>
          <p:cNvSpPr/>
          <p:nvPr/>
        </p:nvSpPr>
        <p:spPr>
          <a:xfrm>
            <a:off x="-1" y="0"/>
            <a:ext cx="6460291" cy="6858000"/>
          </a:xfrm>
          <a:prstGeom prst="rect">
            <a:avLst/>
          </a:prstGeom>
          <a:solidFill>
            <a:srgbClr val="003B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2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50F3A2AB-5240-CE8D-566B-59F1F30B31D7}"/>
              </a:ext>
            </a:extLst>
          </p:cNvPr>
          <p:cNvGrpSpPr/>
          <p:nvPr/>
        </p:nvGrpSpPr>
        <p:grpSpPr>
          <a:xfrm>
            <a:off x="602345" y="1937962"/>
            <a:ext cx="5255598" cy="2823098"/>
            <a:chOff x="602345" y="1937962"/>
            <a:chExt cx="5255598" cy="2823098"/>
          </a:xfrm>
        </p:grpSpPr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70DF97D9-0CD0-5992-CCA8-D8A5F227ACB1}"/>
                </a:ext>
              </a:extLst>
            </p:cNvPr>
            <p:cNvSpPr/>
            <p:nvPr/>
          </p:nvSpPr>
          <p:spPr>
            <a:xfrm>
              <a:off x="602345" y="1937962"/>
              <a:ext cx="5255598" cy="373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kumimoji="1" lang="en-US" altLang="ja-JP" dirty="0">
                  <a:solidFill>
                    <a:schemeClr val="bg1"/>
                  </a:solidFill>
                  <a:latin typeface="+mn-ea"/>
                </a:rPr>
                <a:t>Company Profile</a:t>
              </a:r>
              <a:endParaRPr kumimoji="1" lang="ja-JP" altLang="en-US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5CA22869-2E1E-9815-B57E-F66DAA686585}"/>
                </a:ext>
              </a:extLst>
            </p:cNvPr>
            <p:cNvSpPr/>
            <p:nvPr/>
          </p:nvSpPr>
          <p:spPr>
            <a:xfrm>
              <a:off x="602345" y="2762845"/>
              <a:ext cx="5255598" cy="199821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1200"/>
                </a:spcBef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+mn-ea"/>
                </a:rPr>
                <a:t>高齢者が</a:t>
              </a:r>
              <a:endParaRPr lang="en-US" altLang="ja-JP" sz="3200" b="1" dirty="0">
                <a:solidFill>
                  <a:schemeClr val="bg1"/>
                </a:solidFill>
                <a:latin typeface="+mn-ea"/>
              </a:endParaRPr>
            </a:p>
            <a:p>
              <a:pPr>
                <a:spcBef>
                  <a:spcPts val="1200"/>
                </a:spcBef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+mn-ea"/>
                </a:rPr>
                <a:t>住み慣れた地域で</a:t>
              </a:r>
              <a:endParaRPr lang="en-US" altLang="ja-JP" sz="3200" b="1" dirty="0">
                <a:solidFill>
                  <a:schemeClr val="bg1"/>
                </a:solidFill>
                <a:latin typeface="+mn-ea"/>
              </a:endParaRPr>
            </a:p>
            <a:p>
              <a:pPr>
                <a:spcBef>
                  <a:spcPts val="1200"/>
                </a:spcBef>
              </a:pPr>
              <a:r>
                <a:rPr kumimoji="1" lang="ja-JP" altLang="en-US" sz="3200" b="1" dirty="0">
                  <a:solidFill>
                    <a:schemeClr val="bg1"/>
                  </a:solidFill>
                  <a:latin typeface="+mn-ea"/>
                </a:rPr>
                <a:t>暮らし続けるための支援を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7356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AB536-2C97-D375-2FAA-32D91C64E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E0A2C82-9993-A195-2BFD-4C7E46A69E11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FEED2831-7FC0-192C-9EFF-B5C223C59A54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市場環境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17CAE5F-85F3-52FA-DE7A-7016F3922900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28392153-C060-C949-D3B0-C14A5867211E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2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A02415-645C-6918-28B1-AE685CD87925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日本の高齢化率は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2024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年時点で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29.1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％に達し、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今後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年間で団塊世代が後期高齢者に突入するため、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生活支援需要はさらに増加する見込みです。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一方、要介護認定を受けていない介護予備軍に対する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公的支援は限定的であり、身近な手伝いや見守りを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必要とする人々に十分な支援が届いていません。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この「制度の隙間」を埋める存在として、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当社のような民間事業者の活躍が期待されています。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また、少子化により家族内サポートが難しくなって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おり、外部サービスへの需要はますます高まると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予想されます。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C98146F-7BF0-F3D6-34E5-F7CB53FF16AC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「介護未満」のニーズに応える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プレイヤーが足りない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AF1DB527-CAC2-B18F-E6C9-D177D353FAF3}"/>
              </a:ext>
            </a:extLst>
          </p:cNvPr>
          <p:cNvGrpSpPr/>
          <p:nvPr/>
        </p:nvGrpSpPr>
        <p:grpSpPr>
          <a:xfrm>
            <a:off x="6778401" y="1028388"/>
            <a:ext cx="4791600" cy="4801225"/>
            <a:chOff x="6778401" y="1033200"/>
            <a:chExt cx="4791600" cy="4801225"/>
          </a:xfrm>
        </p:grpSpPr>
        <p:sp>
          <p:nvSpPr>
            <p:cNvPr id="7" name="楕円 6">
              <a:extLst>
                <a:ext uri="{FF2B5EF4-FFF2-40B4-BE49-F238E27FC236}">
                  <a16:creationId xmlns:a16="http://schemas.microsoft.com/office/drawing/2014/main" id="{58F4E3C5-C717-0F40-010A-DA1202AC189F}"/>
                </a:ext>
              </a:extLst>
            </p:cNvPr>
            <p:cNvSpPr/>
            <p:nvPr/>
          </p:nvSpPr>
          <p:spPr>
            <a:xfrm>
              <a:off x="6778401" y="1033200"/>
              <a:ext cx="4791600" cy="4791600"/>
            </a:xfrm>
            <a:prstGeom prst="ellipse">
              <a:avLst/>
            </a:prstGeom>
            <a:pattFill prst="pct90">
              <a:fgClr>
                <a:srgbClr val="003BB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dirty="0">
                  <a:solidFill>
                    <a:schemeClr val="bg1"/>
                  </a:solidFill>
                  <a:latin typeface="+mn-ea"/>
                </a:rPr>
                <a:t>非高齢者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ja-JP" sz="6000" b="1" dirty="0">
                  <a:solidFill>
                    <a:schemeClr val="bg1"/>
                  </a:solidFill>
                  <a:latin typeface="+mn-ea"/>
                </a:rPr>
                <a:t>71</a:t>
              </a:r>
              <a:r>
                <a:rPr kumimoji="1" lang="ja-JP" altLang="en-US" dirty="0">
                  <a:solidFill>
                    <a:schemeClr val="bg1"/>
                  </a:solidFill>
                  <a:latin typeface="+mn-ea"/>
                </a:rPr>
                <a:t>％</a:t>
              </a:r>
              <a:endParaRPr kumimoji="1"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kumimoji="1"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kumimoji="1"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lang="en-US" altLang="ja-JP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endParaRPr kumimoji="1" lang="ja-JP" altLang="en-US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E8DED9F2-1FD4-7C8F-D902-F443FC95E4D4}"/>
                </a:ext>
              </a:extLst>
            </p:cNvPr>
            <p:cNvSpPr/>
            <p:nvPr/>
          </p:nvSpPr>
          <p:spPr>
            <a:xfrm>
              <a:off x="7821835" y="3129692"/>
              <a:ext cx="2704733" cy="2704733"/>
            </a:xfrm>
            <a:prstGeom prst="ellipse">
              <a:avLst/>
            </a:prstGeom>
            <a:pattFill prst="pct10">
              <a:fgClr>
                <a:srgbClr val="E1EBFF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dirty="0">
                  <a:solidFill>
                    <a:srgbClr val="003BB0"/>
                  </a:solidFill>
                  <a:latin typeface="+mn-ea"/>
                </a:rPr>
                <a:t>高齢者</a:t>
              </a:r>
              <a:endParaRPr lang="en-US" altLang="ja-JP" dirty="0">
                <a:solidFill>
                  <a:srgbClr val="003BB0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</a:pPr>
              <a:r>
                <a:rPr kumimoji="1" lang="en-US" altLang="ja-JP" sz="6000" b="1" dirty="0">
                  <a:solidFill>
                    <a:srgbClr val="003BB0"/>
                  </a:solidFill>
                  <a:latin typeface="+mn-ea"/>
                </a:rPr>
                <a:t>29</a:t>
              </a:r>
              <a:r>
                <a:rPr kumimoji="1" lang="ja-JP" altLang="en-US" dirty="0">
                  <a:solidFill>
                    <a:srgbClr val="003BB0"/>
                  </a:solidFill>
                  <a:latin typeface="+mn-ea"/>
                </a:rPr>
                <a:t>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67219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3E5827-E8C5-DCBB-2A27-C768F7067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02520A74-F9CA-0BF9-3AEF-D6F5A39EBF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625"/>
          <a:stretch>
            <a:fillRect/>
          </a:stretch>
        </p:blipFill>
        <p:spPr>
          <a:xfrm>
            <a:off x="6095999" y="0"/>
            <a:ext cx="6096001" cy="3429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E606841D-E6D8-94BE-013B-4F1430D4B5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5625"/>
          <a:stretch>
            <a:fillRect/>
          </a:stretch>
        </p:blipFill>
        <p:spPr>
          <a:xfrm>
            <a:off x="6095999" y="3429001"/>
            <a:ext cx="6096001" cy="3429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42F2A97-DB55-504C-C2BE-37AC41E1EFCA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005638C6-F931-B528-6665-8D5BA77CD4E0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dirty="0">
                <a:solidFill>
                  <a:schemeClr val="bg1"/>
                </a:solidFill>
                <a:latin typeface="+mn-ea"/>
              </a:rPr>
              <a:t>事業内容</a:t>
            </a: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AB11FB2-BFE9-52BB-1C73-4F18CD72E11E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50530D6-BB71-BBB3-B471-0CE1F96FE72C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当社が提供するサービスは、</a:t>
            </a:r>
            <a:br>
              <a:rPr kumimoji="1" lang="en-US" altLang="ja-JP" sz="1400" dirty="0">
                <a:solidFill>
                  <a:schemeClr val="tx1"/>
                </a:solidFill>
                <a:latin typeface="+mn-ea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定額制（月額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9,800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円～）の訪問型生活サポートです。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週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回以上の定期訪問を基本とし、家事・買い物・</a:t>
            </a:r>
            <a:br>
              <a:rPr kumimoji="1" lang="en-US" altLang="ja-JP" sz="1400" dirty="0">
                <a:solidFill>
                  <a:schemeClr val="tx1"/>
                </a:solidFill>
                <a:latin typeface="+mn-ea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通院の付き添い・見守り・書類整理など、利用者の</a:t>
            </a:r>
            <a:br>
              <a:rPr kumimoji="1" lang="en-US" altLang="ja-JP" sz="1400" dirty="0">
                <a:solidFill>
                  <a:schemeClr val="tx1"/>
                </a:solidFill>
                <a:latin typeface="+mn-ea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状況に応じて柔軟に対応。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スタッフが訪問することで、日々のちょっとした</a:t>
            </a:r>
            <a:br>
              <a:rPr kumimoji="1" lang="en-US" altLang="ja-JP" sz="1400" dirty="0">
                <a:solidFill>
                  <a:schemeClr val="tx1"/>
                </a:solidFill>
                <a:latin typeface="+mn-ea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困りごとを解消し、安心感を提供しています。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また、全訪問記録をアプリで家族に共有できる</a:t>
            </a:r>
            <a:br>
              <a:rPr kumimoji="1" lang="en-US" altLang="ja-JP" sz="1400" dirty="0">
                <a:solidFill>
                  <a:schemeClr val="tx1"/>
                </a:solidFill>
                <a:latin typeface="+mn-ea"/>
              </a:rPr>
            </a:b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仕組みも整備しており、離れて暮らすご家族から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高い評価を得ています。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9C576B0-E2E9-DFF8-BC73-762B638D187D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生活支援</a:t>
            </a:r>
            <a:r>
              <a:rPr lang="en-US" altLang="ja-JP" sz="2000" b="1" dirty="0">
                <a:solidFill>
                  <a:srgbClr val="003BB0"/>
                </a:solidFill>
                <a:latin typeface="+mn-ea"/>
              </a:rPr>
              <a:t>×</a:t>
            </a: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テクノロジーで、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継続可能なサービス設計へ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5D898565-BA6B-1DAF-70C2-98A63D9C32C0}"/>
              </a:ext>
            </a:extLst>
          </p:cNvPr>
          <p:cNvSpPr/>
          <p:nvPr/>
        </p:nvSpPr>
        <p:spPr>
          <a:xfrm>
            <a:off x="6095999" y="0"/>
            <a:ext cx="6096001" cy="3429000"/>
          </a:xfrm>
          <a:prstGeom prst="rect">
            <a:avLst/>
          </a:prstGeom>
          <a:solidFill>
            <a:srgbClr val="003BB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2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37C5A9D4-B45A-6EA0-673C-BA9CCC2E149F}"/>
              </a:ext>
            </a:extLst>
          </p:cNvPr>
          <p:cNvSpPr/>
          <p:nvPr/>
        </p:nvSpPr>
        <p:spPr>
          <a:xfrm>
            <a:off x="6095999" y="3428999"/>
            <a:ext cx="6096001" cy="3429000"/>
          </a:xfrm>
          <a:prstGeom prst="rect">
            <a:avLst/>
          </a:prstGeom>
          <a:solidFill>
            <a:schemeClr val="tx1">
              <a:lumMod val="85000"/>
              <a:lumOff val="1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endParaRPr kumimoji="1" lang="ja-JP" altLang="en-US" sz="12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8179D52A-A7D7-B55A-56FA-46D140A38B39}"/>
              </a:ext>
            </a:extLst>
          </p:cNvPr>
          <p:cNvGrpSpPr/>
          <p:nvPr/>
        </p:nvGrpSpPr>
        <p:grpSpPr>
          <a:xfrm>
            <a:off x="7850199" y="334757"/>
            <a:ext cx="2587600" cy="6188487"/>
            <a:chOff x="8042549" y="1057752"/>
            <a:chExt cx="1944103" cy="4649502"/>
          </a:xfrm>
        </p:grpSpPr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5EB53020-B95E-B519-35DC-E73F6C89EE77}"/>
                </a:ext>
              </a:extLst>
            </p:cNvPr>
            <p:cNvGrpSpPr/>
            <p:nvPr/>
          </p:nvGrpSpPr>
          <p:grpSpPr>
            <a:xfrm>
              <a:off x="8042549" y="3086099"/>
              <a:ext cx="1944103" cy="2621155"/>
              <a:chOff x="8084882" y="2476499"/>
              <a:chExt cx="1944103" cy="2621155"/>
            </a:xfrm>
          </p:grpSpPr>
          <p:sp>
            <p:nvSpPr>
              <p:cNvPr id="9" name="楕円 8">
                <a:extLst>
                  <a:ext uri="{FF2B5EF4-FFF2-40B4-BE49-F238E27FC236}">
                    <a16:creationId xmlns:a16="http://schemas.microsoft.com/office/drawing/2014/main" id="{30051231-E359-FF12-AC55-F923CEC482F0}"/>
                  </a:ext>
                </a:extLst>
              </p:cNvPr>
              <p:cNvSpPr/>
              <p:nvPr/>
            </p:nvSpPr>
            <p:spPr>
              <a:xfrm>
                <a:off x="8253585" y="3322348"/>
                <a:ext cx="1606696" cy="1606612"/>
              </a:xfrm>
              <a:prstGeom prst="ellipse">
                <a:avLst/>
              </a:prstGeom>
              <a:solidFill>
                <a:srgbClr val="003BB0">
                  <a:alpha val="8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dirty="0">
                    <a:solidFill>
                      <a:schemeClr val="bg1"/>
                    </a:solidFill>
                    <a:latin typeface="+mn-ea"/>
                  </a:rPr>
                  <a:t>訪問記録</a:t>
                </a:r>
                <a:endParaRPr kumimoji="1" lang="en-US" altLang="ja-JP" dirty="0">
                  <a:solidFill>
                    <a:schemeClr val="bg1"/>
                  </a:solidFill>
                  <a:latin typeface="+mn-ea"/>
                </a:endParaRPr>
              </a:p>
              <a:p>
                <a:pPr algn="ctr">
                  <a:spcBef>
                    <a:spcPts val="600"/>
                  </a:spcBef>
                </a:pPr>
                <a:r>
                  <a:rPr lang="ja-JP" altLang="en-US" dirty="0">
                    <a:solidFill>
                      <a:schemeClr val="bg1"/>
                    </a:solidFill>
                    <a:latin typeface="+mn-ea"/>
                  </a:rPr>
                  <a:t>管理</a:t>
                </a:r>
                <a:endParaRPr kumimoji="1" lang="ja-JP" alt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sp>
            <p:nvSpPr>
              <p:cNvPr id="11" name="円弧 10">
                <a:extLst>
                  <a:ext uri="{FF2B5EF4-FFF2-40B4-BE49-F238E27FC236}">
                    <a16:creationId xmlns:a16="http://schemas.microsoft.com/office/drawing/2014/main" id="{00339408-0C59-9683-784B-AAE22697CD8F}"/>
                  </a:ext>
                </a:extLst>
              </p:cNvPr>
              <p:cNvSpPr/>
              <p:nvPr/>
            </p:nvSpPr>
            <p:spPr>
              <a:xfrm>
                <a:off x="8084882" y="3153654"/>
                <a:ext cx="1944103" cy="1944000"/>
              </a:xfrm>
              <a:prstGeom prst="arc">
                <a:avLst>
                  <a:gd name="adj1" fmla="val 16200000"/>
                  <a:gd name="adj2" fmla="val 15658005"/>
                </a:avLst>
              </a:prstGeom>
              <a:noFill/>
              <a:ln w="25400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endParaRPr kumimoji="1" lang="ja-JP" alt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D8AEBAE3-F18B-0DF2-FBAC-2322F850C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60107" y="2476499"/>
                <a:ext cx="0" cy="683505"/>
              </a:xfrm>
              <a:prstGeom prst="straightConnector1">
                <a:avLst/>
              </a:prstGeom>
              <a:ln w="25400">
                <a:solidFill>
                  <a:schemeClr val="bg1">
                    <a:alpha val="80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グループ化 19">
              <a:extLst>
                <a:ext uri="{FF2B5EF4-FFF2-40B4-BE49-F238E27FC236}">
                  <a16:creationId xmlns:a16="http://schemas.microsoft.com/office/drawing/2014/main" id="{AE13C0D8-2A02-64C0-E218-11BA81A1F2A0}"/>
                </a:ext>
              </a:extLst>
            </p:cNvPr>
            <p:cNvGrpSpPr/>
            <p:nvPr/>
          </p:nvGrpSpPr>
          <p:grpSpPr>
            <a:xfrm>
              <a:off x="8042549" y="1057752"/>
              <a:ext cx="1944103" cy="2606863"/>
              <a:chOff x="8084882" y="448152"/>
              <a:chExt cx="1944103" cy="2606863"/>
            </a:xfrm>
          </p:grpSpPr>
          <p:sp>
            <p:nvSpPr>
              <p:cNvPr id="16" name="楕円 15">
                <a:extLst>
                  <a:ext uri="{FF2B5EF4-FFF2-40B4-BE49-F238E27FC236}">
                    <a16:creationId xmlns:a16="http://schemas.microsoft.com/office/drawing/2014/main" id="{4C29403A-5C41-3884-85EE-2F4E138B3F6D}"/>
                  </a:ext>
                </a:extLst>
              </p:cNvPr>
              <p:cNvSpPr/>
              <p:nvPr/>
            </p:nvSpPr>
            <p:spPr>
              <a:xfrm rot="10800000" flipH="1" flipV="1">
                <a:off x="8253585" y="616846"/>
                <a:ext cx="1606696" cy="1606612"/>
              </a:xfrm>
              <a:prstGeom prst="ellipse">
                <a:avLst/>
              </a:prstGeom>
              <a:solidFill>
                <a:srgbClr val="003BB0">
                  <a:alpha val="80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kumimoji="1" lang="ja-JP" altLang="en-US" dirty="0">
                    <a:solidFill>
                      <a:schemeClr val="bg1"/>
                    </a:solidFill>
                    <a:latin typeface="+mn-ea"/>
                  </a:rPr>
                  <a:t>定期訪問</a:t>
                </a:r>
              </a:p>
            </p:txBody>
          </p:sp>
          <p:sp>
            <p:nvSpPr>
              <p:cNvPr id="17" name="円弧 16">
                <a:extLst>
                  <a:ext uri="{FF2B5EF4-FFF2-40B4-BE49-F238E27FC236}">
                    <a16:creationId xmlns:a16="http://schemas.microsoft.com/office/drawing/2014/main" id="{834DB12A-C000-F096-6693-C1EECBE87A70}"/>
                  </a:ext>
                </a:extLst>
              </p:cNvPr>
              <p:cNvSpPr/>
              <p:nvPr/>
            </p:nvSpPr>
            <p:spPr>
              <a:xfrm flipV="1">
                <a:off x="8084882" y="448152"/>
                <a:ext cx="1944103" cy="1944000"/>
              </a:xfrm>
              <a:prstGeom prst="arc">
                <a:avLst>
                  <a:gd name="adj1" fmla="val 16190727"/>
                  <a:gd name="adj2" fmla="val 15627010"/>
                </a:avLst>
              </a:prstGeom>
              <a:noFill/>
              <a:ln w="25400">
                <a:solidFill>
                  <a:schemeClr val="bg1">
                    <a:alpha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endParaRPr kumimoji="1" lang="ja-JP" altLang="en-US" dirty="0">
                  <a:solidFill>
                    <a:schemeClr val="bg1"/>
                  </a:solidFill>
                  <a:latin typeface="+mn-ea"/>
                </a:endParaRPr>
              </a:p>
            </p:txBody>
          </p:sp>
          <p:cxnSp>
            <p:nvCxnSpPr>
              <p:cNvPr id="18" name="直線矢印コネクタ 17">
                <a:extLst>
                  <a:ext uri="{FF2B5EF4-FFF2-40B4-BE49-F238E27FC236}">
                    <a16:creationId xmlns:a16="http://schemas.microsoft.com/office/drawing/2014/main" id="{BCC0F5B7-6D66-3140-6CAA-EAA9D363CA5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90774" y="2371510"/>
                <a:ext cx="0" cy="683505"/>
              </a:xfrm>
              <a:prstGeom prst="straightConnector1">
                <a:avLst/>
              </a:prstGeom>
              <a:ln w="25400">
                <a:solidFill>
                  <a:schemeClr val="bg1">
                    <a:alpha val="80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CEC6C602-7E19-8508-8BFC-F9304CACCA7A}"/>
              </a:ext>
            </a:extLst>
          </p:cNvPr>
          <p:cNvSpPr/>
          <p:nvPr/>
        </p:nvSpPr>
        <p:spPr>
          <a:xfrm>
            <a:off x="11508559" y="0"/>
            <a:ext cx="676651" cy="6857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wrap="none" rtlCol="0" anchor="ctr"/>
          <a:lstStyle/>
          <a:p>
            <a:pPr>
              <a:spcBef>
                <a:spcPts val="600"/>
              </a:spcBef>
            </a:pPr>
            <a:r>
              <a:rPr lang="ja-JP" altLang="en-US" sz="6000" b="1" dirty="0">
                <a:solidFill>
                  <a:schemeClr val="bg1"/>
                </a:solidFill>
                <a:latin typeface="+mn-ea"/>
              </a:rPr>
              <a:t>訪問型生活サポート</a:t>
            </a:r>
            <a:endParaRPr kumimoji="1" lang="ja-JP" altLang="en-US" sz="6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32" name="スライド番号プレースホルダー 5">
            <a:extLst>
              <a:ext uri="{FF2B5EF4-FFF2-40B4-BE49-F238E27FC236}">
                <a16:creationId xmlns:a16="http://schemas.microsoft.com/office/drawing/2014/main" id="{2CB8C5AF-8623-E442-8AF6-5AEE169F92C0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3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896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F9C34-2128-C5FA-7F01-C543A1209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E73BA06-0D35-7B9D-9013-10DE3EB66024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695DFD7D-EA24-682B-B800-083418D63430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ビジネスモデル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D62CF0F-6CE3-4D5A-A069-FEB7EA2D6566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316A7EB8-086B-45DD-81BE-517D92699035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当社のビジネスモデルは、民間契約と行政委託を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組み合わせたハイブリッド型です。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個人契約では、月額制による安定収益を確保。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ご家族が支払うケースも多く、「見守り」と「定期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確認」の価値が評価されています。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また、自治体からの委託事業では、独居高齢者の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安否確認や緊急通報対応を担っています。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この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軸により、収益の安定性と公共性を両立。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地域の福祉担当者とも連携しており、利用者紹介の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流れやフィードバック体制が整っているのも強みです。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07E9DA5-B232-5AAB-C7B7-351A15DEA8BD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サブスク会費＋自治体委託の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ハイブリッド収益モデル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sp>
        <p:nvSpPr>
          <p:cNvPr id="34" name="スライド番号プレースホルダー 5">
            <a:extLst>
              <a:ext uri="{FF2B5EF4-FFF2-40B4-BE49-F238E27FC236}">
                <a16:creationId xmlns:a16="http://schemas.microsoft.com/office/drawing/2014/main" id="{4566F62A-0E77-EAEE-A58B-528A09C25A51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4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B6F2586-C1CB-41CB-9F61-83CBB7A00457}"/>
              </a:ext>
            </a:extLst>
          </p:cNvPr>
          <p:cNvGrpSpPr/>
          <p:nvPr/>
        </p:nvGrpSpPr>
        <p:grpSpPr>
          <a:xfrm>
            <a:off x="7120071" y="505074"/>
            <a:ext cx="4138335" cy="5847853"/>
            <a:chOff x="7120071" y="465783"/>
            <a:chExt cx="4138335" cy="5847853"/>
          </a:xfrm>
        </p:grpSpPr>
        <p:sp>
          <p:nvSpPr>
            <p:cNvPr id="7" name="四角形: 角を丸くする 6">
              <a:extLst>
                <a:ext uri="{FF2B5EF4-FFF2-40B4-BE49-F238E27FC236}">
                  <a16:creationId xmlns:a16="http://schemas.microsoft.com/office/drawing/2014/main" id="{9895C9D1-D7BF-EF0C-57EF-7B6B2841D7B1}"/>
                </a:ext>
              </a:extLst>
            </p:cNvPr>
            <p:cNvSpPr/>
            <p:nvPr/>
          </p:nvSpPr>
          <p:spPr>
            <a:xfrm>
              <a:off x="7120071" y="465783"/>
              <a:ext cx="4138335" cy="11474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kumimoji="1" lang="ja-JP" altLang="en-US" dirty="0">
                  <a:solidFill>
                    <a:schemeClr val="tx1"/>
                  </a:solidFill>
                  <a:latin typeface="+mn-ea"/>
                </a:rPr>
                <a:t>個人</a:t>
              </a:r>
            </a:p>
          </p:txBody>
        </p:sp>
        <p:sp>
          <p:nvSpPr>
            <p:cNvPr id="8" name="四角形: 角を丸くする 7">
              <a:extLst>
                <a:ext uri="{FF2B5EF4-FFF2-40B4-BE49-F238E27FC236}">
                  <a16:creationId xmlns:a16="http://schemas.microsoft.com/office/drawing/2014/main" id="{FDC316F6-D71C-7A80-C36C-D3A866E3CA8D}"/>
                </a:ext>
              </a:extLst>
            </p:cNvPr>
            <p:cNvSpPr/>
            <p:nvPr/>
          </p:nvSpPr>
          <p:spPr>
            <a:xfrm>
              <a:off x="7120071" y="5166142"/>
              <a:ext cx="4138335" cy="114749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ja-JP" altLang="en-US" dirty="0">
                  <a:solidFill>
                    <a:schemeClr val="tx1"/>
                  </a:solidFill>
                  <a:latin typeface="+mn-ea"/>
                </a:rPr>
                <a:t>自治体</a:t>
              </a:r>
            </a:p>
          </p:txBody>
        </p:sp>
        <p:sp>
          <p:nvSpPr>
            <p:cNvPr id="11" name="正方形/長方形 10">
              <a:extLst>
                <a:ext uri="{FF2B5EF4-FFF2-40B4-BE49-F238E27FC236}">
                  <a16:creationId xmlns:a16="http://schemas.microsoft.com/office/drawing/2014/main" id="{375FF555-9A29-0CAA-49F0-5A927F086B98}"/>
                </a:ext>
              </a:extLst>
            </p:cNvPr>
            <p:cNvSpPr/>
            <p:nvPr/>
          </p:nvSpPr>
          <p:spPr>
            <a:xfrm>
              <a:off x="7213902" y="4378916"/>
              <a:ext cx="1450462" cy="424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安否確認・</a:t>
              </a:r>
              <a:endParaRPr kumimoji="1" lang="en-US" altLang="ja-JP" sz="1400" dirty="0">
                <a:solidFill>
                  <a:schemeClr val="tx1"/>
                </a:solidFill>
                <a:latin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lang="ja-JP" altLang="en-US" sz="1400" dirty="0">
                  <a:solidFill>
                    <a:schemeClr val="tx1"/>
                  </a:solidFill>
                  <a:latin typeface="+mn-ea"/>
                </a:rPr>
                <a:t>緊急通報対応</a:t>
              </a:r>
              <a:endParaRPr kumimoji="1" lang="ja-JP" altLang="en-US" sz="14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14D51CC-3265-3438-392F-52C5268E70ED}"/>
                </a:ext>
              </a:extLst>
            </p:cNvPr>
            <p:cNvSpPr/>
            <p:nvPr/>
          </p:nvSpPr>
          <p:spPr>
            <a:xfrm flipH="1">
              <a:off x="9740386" y="4378916"/>
              <a:ext cx="1450462" cy="424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支払い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6D5AB9C4-5DE3-04B2-84C7-F01534297809}"/>
                </a:ext>
              </a:extLst>
            </p:cNvPr>
            <p:cNvSpPr/>
            <p:nvPr/>
          </p:nvSpPr>
          <p:spPr>
            <a:xfrm>
              <a:off x="7213902" y="1975860"/>
              <a:ext cx="1450462" cy="424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>
                <a:lnSpc>
                  <a:spcPct val="150000"/>
                </a:lnSpc>
              </a:pPr>
              <a:r>
                <a:rPr lang="ja-JP" altLang="en-US" sz="1400" dirty="0">
                  <a:solidFill>
                    <a:schemeClr val="tx1"/>
                  </a:solidFill>
                  <a:latin typeface="+mn-ea"/>
                </a:rPr>
                <a:t>見守り・</a:t>
              </a:r>
              <a:endParaRPr lang="en-US" altLang="ja-JP" sz="1400" dirty="0">
                <a:solidFill>
                  <a:schemeClr val="tx1"/>
                </a:solidFill>
                <a:latin typeface="+mn-ea"/>
              </a:endParaRPr>
            </a:p>
            <a:p>
              <a:pPr algn="r">
                <a:lnSpc>
                  <a:spcPct val="150000"/>
                </a:lnSpc>
              </a:pPr>
              <a:r>
                <a:rPr lang="ja-JP" altLang="en-US" sz="1400" dirty="0">
                  <a:solidFill>
                    <a:schemeClr val="tx1"/>
                  </a:solidFill>
                  <a:latin typeface="+mn-ea"/>
                </a:rPr>
                <a:t>定期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確認</a:t>
              </a:r>
            </a:p>
          </p:txBody>
        </p:sp>
        <p:grpSp>
          <p:nvGrpSpPr>
            <p:cNvPr id="37" name="グループ化 36">
              <a:extLst>
                <a:ext uri="{FF2B5EF4-FFF2-40B4-BE49-F238E27FC236}">
                  <a16:creationId xmlns:a16="http://schemas.microsoft.com/office/drawing/2014/main" id="{7867E965-FA6B-B465-59C5-788AF4B770FE}"/>
                </a:ext>
              </a:extLst>
            </p:cNvPr>
            <p:cNvGrpSpPr/>
            <p:nvPr/>
          </p:nvGrpSpPr>
          <p:grpSpPr>
            <a:xfrm>
              <a:off x="8972904" y="1828212"/>
              <a:ext cx="458942" cy="3122994"/>
              <a:chOff x="8959766" y="1828212"/>
              <a:chExt cx="458942" cy="3122994"/>
            </a:xfrm>
          </p:grpSpPr>
          <p:cxnSp>
            <p:nvCxnSpPr>
              <p:cNvPr id="9" name="直線矢印コネクタ 8">
                <a:extLst>
                  <a:ext uri="{FF2B5EF4-FFF2-40B4-BE49-F238E27FC236}">
                    <a16:creationId xmlns:a16="http://schemas.microsoft.com/office/drawing/2014/main" id="{D610067D-0D73-5607-CB5C-4AED8A9A773F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>
                <a:off x="8959766" y="4231268"/>
                <a:ext cx="0" cy="71993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線矢印コネクタ 11">
                <a:extLst>
                  <a:ext uri="{FF2B5EF4-FFF2-40B4-BE49-F238E27FC236}">
                    <a16:creationId xmlns:a16="http://schemas.microsoft.com/office/drawing/2014/main" id="{6A5AED49-A637-06C3-C2A0-B2A1A2E8F7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9418708" y="4231268"/>
                <a:ext cx="0" cy="71993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線矢印コネクタ 16">
                <a:extLst>
                  <a:ext uri="{FF2B5EF4-FFF2-40B4-BE49-F238E27FC236}">
                    <a16:creationId xmlns:a16="http://schemas.microsoft.com/office/drawing/2014/main" id="{FBEF1F06-BC1C-4B4A-C9A8-784BE691BB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59766" y="1828212"/>
                <a:ext cx="0" cy="71993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線矢印コネクタ 18">
                <a:extLst>
                  <a:ext uri="{FF2B5EF4-FFF2-40B4-BE49-F238E27FC236}">
                    <a16:creationId xmlns:a16="http://schemas.microsoft.com/office/drawing/2014/main" id="{44700222-F876-3245-6E05-0DAB4DDF8BA9}"/>
                  </a:ext>
                </a:extLst>
              </p:cNvPr>
              <p:cNvCxnSpPr>
                <a:cxnSpLocks/>
              </p:cNvCxnSpPr>
              <p:nvPr/>
            </p:nvCxnSpPr>
            <p:spPr>
              <a:xfrm rot="10800000" flipH="1">
                <a:off x="9418708" y="1828212"/>
                <a:ext cx="0" cy="719938"/>
              </a:xfrm>
              <a:prstGeom prst="straightConnector1">
                <a:avLst/>
              </a:prstGeom>
              <a:ln w="25400">
                <a:solidFill>
                  <a:schemeClr val="bg1">
                    <a:lumMod val="85000"/>
                  </a:schemeClr>
                </a:solidFill>
                <a:head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56E6A835-19D7-9F77-BCBF-8ADD6F493460}"/>
                </a:ext>
              </a:extLst>
            </p:cNvPr>
            <p:cNvSpPr/>
            <p:nvPr/>
          </p:nvSpPr>
          <p:spPr>
            <a:xfrm flipH="1">
              <a:off x="9740386" y="1975860"/>
              <a:ext cx="1450462" cy="42464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支払い</a:t>
              </a:r>
            </a:p>
          </p:txBody>
        </p:sp>
        <p:pic>
          <p:nvPicPr>
            <p:cNvPr id="27" name="図 26">
              <a:extLst>
                <a:ext uri="{FF2B5EF4-FFF2-40B4-BE49-F238E27FC236}">
                  <a16:creationId xmlns:a16="http://schemas.microsoft.com/office/drawing/2014/main" id="{C7E0704A-D34B-0DA6-4CA0-E7F1B72B27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EFDF6"/>
                </a:clrFrom>
                <a:clrTo>
                  <a:srgbClr val="FEFDF6">
                    <a:alpha val="0"/>
                  </a:srgbClr>
                </a:clrTo>
              </a:clrChange>
            </a:blip>
            <a:srcRect l="14031" t="26972" r="15168" b="30878"/>
            <a:stretch>
              <a:fillRect/>
            </a:stretch>
          </p:blipFill>
          <p:spPr>
            <a:xfrm>
              <a:off x="7912861" y="2883134"/>
              <a:ext cx="2552756" cy="1013150"/>
            </a:xfrm>
            <a:prstGeom prst="rect">
              <a:avLst/>
            </a:prstGeom>
          </p:spPr>
        </p:pic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B5A2212-A192-A228-AEFF-D2CA335F1D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22247" t="23282" r="22420" b="22333"/>
            <a:stretch>
              <a:fillRect/>
            </a:stretch>
          </p:blipFill>
          <p:spPr>
            <a:xfrm>
              <a:off x="9981397" y="670579"/>
              <a:ext cx="750771" cy="737902"/>
            </a:xfrm>
            <a:prstGeom prst="rect">
              <a:avLst/>
            </a:prstGeom>
          </p:spPr>
        </p:pic>
        <p:pic>
          <p:nvPicPr>
            <p:cNvPr id="36" name="図 35">
              <a:extLst>
                <a:ext uri="{FF2B5EF4-FFF2-40B4-BE49-F238E27FC236}">
                  <a16:creationId xmlns:a16="http://schemas.microsoft.com/office/drawing/2014/main" id="{1539A1BB-9983-EFC5-11FD-4FFDAC363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E"/>
                </a:clrFrom>
                <a:clrTo>
                  <a:srgbClr val="FFFFFE">
                    <a:alpha val="0"/>
                  </a:srgbClr>
                </a:clrTo>
              </a:clrChange>
            </a:blip>
            <a:srcRect l="19581" t="21949" r="20090" b="20650"/>
            <a:stretch>
              <a:fillRect/>
            </a:stretch>
          </p:blipFill>
          <p:spPr>
            <a:xfrm>
              <a:off x="9984705" y="5385877"/>
              <a:ext cx="744153" cy="7080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64373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7524A-46AD-493F-3654-F649020F7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D03DE84-A4C5-FAC7-F4B7-924FBABAA4A8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C31401C4-9351-E9B0-E36F-2E75B2A8EA1B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業績推移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2B6168-E556-8727-5616-CB1FD3A22307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7A7627ED-6247-C24A-A974-D47AF7BED426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5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CF678E42-7871-2699-49FA-4F8066584E75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今年度の売上高は前年比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34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％増の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86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億円となり、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営業利益は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25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億円を記録しました。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契約者数は約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4,500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名に達し、年間継続率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92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％と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高水準を維持。自治体との契約数も前年比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6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件増の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18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件となり、地域からの信頼を着実に獲得しています。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業務の一部を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AI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と自動化ツールにより効率化し、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人的リソースの最適配置を進めたことで、利益率の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向上も実現しています。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今後も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IT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活用によるコストコントロールと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地域拡大により、さらに成長を加速してまいります。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8BBA333-FDEB-22EA-3843-55E8039D99AF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kumimoji="1" lang="ja-JP" altLang="en-US" sz="2000" b="1" dirty="0">
                <a:solidFill>
                  <a:srgbClr val="003BB0"/>
                </a:solidFill>
                <a:latin typeface="+mn-ea"/>
              </a:rPr>
              <a:t>売上高</a:t>
            </a:r>
            <a:r>
              <a:rPr kumimoji="1" lang="en-US" altLang="ja-JP" sz="2000" b="1" dirty="0">
                <a:solidFill>
                  <a:srgbClr val="003BB0"/>
                </a:solidFill>
                <a:latin typeface="+mn-ea"/>
              </a:rPr>
              <a:t>86</a:t>
            </a:r>
            <a:r>
              <a:rPr kumimoji="1" lang="ja-JP" altLang="en-US" sz="2000" b="1" dirty="0">
                <a:solidFill>
                  <a:srgbClr val="003BB0"/>
                </a:solidFill>
                <a:latin typeface="+mn-ea"/>
              </a:rPr>
              <a:t>億円、営業利益</a:t>
            </a:r>
            <a:r>
              <a:rPr kumimoji="1" lang="en-US" altLang="ja-JP" sz="2000" b="1" dirty="0">
                <a:solidFill>
                  <a:srgbClr val="003BB0"/>
                </a:solidFill>
                <a:latin typeface="+mn-ea"/>
              </a:rPr>
              <a:t>25</a:t>
            </a:r>
            <a:r>
              <a:rPr kumimoji="1" lang="ja-JP" altLang="en-US" sz="2000" b="1" dirty="0">
                <a:solidFill>
                  <a:srgbClr val="003BB0"/>
                </a:solidFill>
                <a:latin typeface="+mn-ea"/>
              </a:rPr>
              <a:t>億円</a:t>
            </a: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0E744C98-A66C-AFDE-98DE-8D3342AAF3B9}"/>
              </a:ext>
            </a:extLst>
          </p:cNvPr>
          <p:cNvGrpSpPr/>
          <p:nvPr/>
        </p:nvGrpSpPr>
        <p:grpSpPr>
          <a:xfrm>
            <a:off x="6857966" y="83188"/>
            <a:ext cx="4828927" cy="3162968"/>
            <a:chOff x="6857966" y="83188"/>
            <a:chExt cx="4828927" cy="3162968"/>
          </a:xfrm>
        </p:grpSpPr>
        <p:graphicFrame>
          <p:nvGraphicFramePr>
            <p:cNvPr id="12" name="グラフ 11">
              <a:extLst>
                <a:ext uri="{FF2B5EF4-FFF2-40B4-BE49-F238E27FC236}">
                  <a16:creationId xmlns:a16="http://schemas.microsoft.com/office/drawing/2014/main" id="{1560CCC3-737C-35D5-1F83-4127C54065E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76180027"/>
                </p:ext>
              </p:extLst>
            </p:nvPr>
          </p:nvGraphicFramePr>
          <p:xfrm>
            <a:off x="6857966" y="1163352"/>
            <a:ext cx="4552168" cy="20828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FE2CA8EC-CD89-5224-2C9C-6C6D3C946969}"/>
                </a:ext>
              </a:extLst>
            </p:cNvPr>
            <p:cNvSpPr/>
            <p:nvPr/>
          </p:nvSpPr>
          <p:spPr>
            <a:xfrm>
              <a:off x="6857967" y="820434"/>
              <a:ext cx="4552168" cy="229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200" dirty="0">
                  <a:solidFill>
                    <a:schemeClr val="tx1"/>
                  </a:solidFill>
                  <a:latin typeface="+mn-ea"/>
                </a:rPr>
                <a:t>（億円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+mn-ea"/>
                </a:rPr>
                <a:t>）</a:t>
              </a:r>
            </a:p>
          </p:txBody>
        </p:sp>
        <p:grpSp>
          <p:nvGrpSpPr>
            <p:cNvPr id="21" name="グループ化 20">
              <a:extLst>
                <a:ext uri="{FF2B5EF4-FFF2-40B4-BE49-F238E27FC236}">
                  <a16:creationId xmlns:a16="http://schemas.microsoft.com/office/drawing/2014/main" id="{2CFF9B5E-8244-9B38-67D3-641E0DCB0AC9}"/>
                </a:ext>
              </a:extLst>
            </p:cNvPr>
            <p:cNvGrpSpPr/>
            <p:nvPr/>
          </p:nvGrpSpPr>
          <p:grpSpPr>
            <a:xfrm>
              <a:off x="6857967" y="382815"/>
              <a:ext cx="4554000" cy="294198"/>
              <a:chOff x="6857967" y="359012"/>
              <a:chExt cx="4554000" cy="267453"/>
            </a:xfrm>
          </p:grpSpPr>
          <p:sp>
            <p:nvSpPr>
              <p:cNvPr id="7" name="正方形/長方形 6">
                <a:extLst>
                  <a:ext uri="{FF2B5EF4-FFF2-40B4-BE49-F238E27FC236}">
                    <a16:creationId xmlns:a16="http://schemas.microsoft.com/office/drawing/2014/main" id="{5C099E94-683A-8A5D-0C19-BAFB0557A9DC}"/>
                  </a:ext>
                </a:extLst>
              </p:cNvPr>
              <p:cNvSpPr/>
              <p:nvPr/>
            </p:nvSpPr>
            <p:spPr>
              <a:xfrm>
                <a:off x="6857967" y="359012"/>
                <a:ext cx="4552168" cy="229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400" dirty="0">
                    <a:solidFill>
                      <a:schemeClr val="tx1"/>
                    </a:solidFill>
                    <a:latin typeface="+mn-ea"/>
                  </a:rPr>
                  <a:t>売上高</a:t>
                </a:r>
              </a:p>
            </p:txBody>
          </p:sp>
          <p:cxnSp>
            <p:nvCxnSpPr>
              <p:cNvPr id="20" name="直線矢印コネクタ 19">
                <a:extLst>
                  <a:ext uri="{FF2B5EF4-FFF2-40B4-BE49-F238E27FC236}">
                    <a16:creationId xmlns:a16="http://schemas.microsoft.com/office/drawing/2014/main" id="{2B832547-4255-1798-0839-532F86B4087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134967" y="-1650535"/>
                <a:ext cx="0" cy="455400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EBAD3FF0-160B-50EB-E1B2-FAA8497DBDCF}"/>
                </a:ext>
              </a:extLst>
            </p:cNvPr>
            <p:cNvSpPr/>
            <p:nvPr/>
          </p:nvSpPr>
          <p:spPr>
            <a:xfrm>
              <a:off x="10704739" y="83188"/>
              <a:ext cx="982154" cy="982154"/>
            </a:xfrm>
            <a:prstGeom prst="ellipse">
              <a:avLst/>
            </a:prstGeom>
            <a:solidFill>
              <a:srgbClr val="003BB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kumimoji="1" lang="ja-JP" altLang="en-US" sz="1050" dirty="0">
                  <a:solidFill>
                    <a:schemeClr val="bg1"/>
                  </a:solidFill>
                  <a:latin typeface="+mn-ea"/>
                </a:rPr>
                <a:t>前年比</a:t>
              </a:r>
              <a:endParaRPr kumimoji="1" lang="en-US" altLang="ja-JP" sz="1050" dirty="0">
                <a:solidFill>
                  <a:schemeClr val="bg1"/>
                </a:solidFill>
                <a:latin typeface="+mn-ea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＋</a:t>
              </a:r>
              <a:r>
                <a:rPr lang="en-US" altLang="ja-JP" sz="2400" b="1" dirty="0">
                  <a:solidFill>
                    <a:schemeClr val="bg1"/>
                  </a:solidFill>
                  <a:latin typeface="+mn-ea"/>
                </a:rPr>
                <a:t>34</a:t>
              </a:r>
              <a:r>
                <a:rPr lang="ja-JP" altLang="en-US" sz="1050" dirty="0">
                  <a:solidFill>
                    <a:schemeClr val="bg1"/>
                  </a:solidFill>
                  <a:latin typeface="+mn-ea"/>
                </a:rPr>
                <a:t>％</a:t>
              </a:r>
              <a:endParaRPr kumimoji="1" lang="ja-JP" altLang="en-US" sz="1050" dirty="0"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F303DA1D-847E-DDC3-ECBB-9AB55E7FC138}"/>
              </a:ext>
            </a:extLst>
          </p:cNvPr>
          <p:cNvGrpSpPr/>
          <p:nvPr/>
        </p:nvGrpSpPr>
        <p:grpSpPr>
          <a:xfrm>
            <a:off x="6857966" y="3491456"/>
            <a:ext cx="4828927" cy="3162968"/>
            <a:chOff x="6857966" y="83188"/>
            <a:chExt cx="4828927" cy="3162968"/>
          </a:xfrm>
        </p:grpSpPr>
        <p:graphicFrame>
          <p:nvGraphicFramePr>
            <p:cNvPr id="24" name="グラフ 23">
              <a:extLst>
                <a:ext uri="{FF2B5EF4-FFF2-40B4-BE49-F238E27FC236}">
                  <a16:creationId xmlns:a16="http://schemas.microsoft.com/office/drawing/2014/main" id="{394445D5-CAAA-7D4A-3219-E8990093FF3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93041212"/>
                </p:ext>
              </p:extLst>
            </p:nvPr>
          </p:nvGraphicFramePr>
          <p:xfrm>
            <a:off x="6857966" y="1163352"/>
            <a:ext cx="4552168" cy="20828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76ACC914-AB7D-8FAD-C859-A30B86788D6B}"/>
                </a:ext>
              </a:extLst>
            </p:cNvPr>
            <p:cNvSpPr/>
            <p:nvPr/>
          </p:nvSpPr>
          <p:spPr>
            <a:xfrm>
              <a:off x="6857967" y="820434"/>
              <a:ext cx="4552168" cy="2294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1200" dirty="0">
                  <a:solidFill>
                    <a:schemeClr val="tx1"/>
                  </a:solidFill>
                  <a:latin typeface="+mn-ea"/>
                </a:rPr>
                <a:t>（億円</a:t>
              </a:r>
              <a:r>
                <a:rPr kumimoji="1" lang="ja-JP" altLang="en-US" sz="1200" dirty="0">
                  <a:solidFill>
                    <a:schemeClr val="tx1"/>
                  </a:solidFill>
                  <a:latin typeface="+mn-ea"/>
                </a:rPr>
                <a:t>）</a:t>
              </a:r>
            </a:p>
          </p:txBody>
        </p:sp>
        <p:grpSp>
          <p:nvGrpSpPr>
            <p:cNvPr id="26" name="グループ化 25">
              <a:extLst>
                <a:ext uri="{FF2B5EF4-FFF2-40B4-BE49-F238E27FC236}">
                  <a16:creationId xmlns:a16="http://schemas.microsoft.com/office/drawing/2014/main" id="{C9437B8F-DD1F-7819-F619-509BE080EC22}"/>
                </a:ext>
              </a:extLst>
            </p:cNvPr>
            <p:cNvGrpSpPr/>
            <p:nvPr/>
          </p:nvGrpSpPr>
          <p:grpSpPr>
            <a:xfrm>
              <a:off x="6857967" y="382815"/>
              <a:ext cx="4554000" cy="294198"/>
              <a:chOff x="6857967" y="359012"/>
              <a:chExt cx="4554000" cy="267453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D86E44E0-9AEB-078B-01D3-92B9C7FCFFDC}"/>
                  </a:ext>
                </a:extLst>
              </p:cNvPr>
              <p:cNvSpPr/>
              <p:nvPr/>
            </p:nvSpPr>
            <p:spPr>
              <a:xfrm>
                <a:off x="6857967" y="359012"/>
                <a:ext cx="4552168" cy="22947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spcBef>
                    <a:spcPts val="600"/>
                  </a:spcBef>
                </a:pPr>
                <a:r>
                  <a:rPr kumimoji="1" lang="ja-JP" altLang="en-US" sz="1400" dirty="0">
                    <a:solidFill>
                      <a:schemeClr val="tx1"/>
                    </a:solidFill>
                    <a:latin typeface="+mn-ea"/>
                  </a:rPr>
                  <a:t>営業利益</a:t>
                </a:r>
              </a:p>
            </p:txBody>
          </p:sp>
          <p:cxnSp>
            <p:nvCxnSpPr>
              <p:cNvPr id="30" name="直線矢印コネクタ 29">
                <a:extLst>
                  <a:ext uri="{FF2B5EF4-FFF2-40B4-BE49-F238E27FC236}">
                    <a16:creationId xmlns:a16="http://schemas.microsoft.com/office/drawing/2014/main" id="{0B5F0AC8-EC00-A416-A1A9-EBF7A2D89F30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9134967" y="-1650535"/>
                <a:ext cx="0" cy="455400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head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楕円 26">
              <a:extLst>
                <a:ext uri="{FF2B5EF4-FFF2-40B4-BE49-F238E27FC236}">
                  <a16:creationId xmlns:a16="http://schemas.microsoft.com/office/drawing/2014/main" id="{0D0DF55D-DAB4-52BE-01F1-0AB1F5AD2D99}"/>
                </a:ext>
              </a:extLst>
            </p:cNvPr>
            <p:cNvSpPr/>
            <p:nvPr/>
          </p:nvSpPr>
          <p:spPr>
            <a:xfrm>
              <a:off x="10704739" y="83188"/>
              <a:ext cx="982154" cy="982154"/>
            </a:xfrm>
            <a:prstGeom prst="ellipse">
              <a:avLst/>
            </a:prstGeom>
            <a:solidFill>
              <a:srgbClr val="003BB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pPr algn="ctr">
                <a:spcBef>
                  <a:spcPts val="600"/>
                </a:spcBef>
              </a:pPr>
              <a:r>
                <a:rPr lang="ja-JP" altLang="en-US" sz="1050" dirty="0">
                  <a:solidFill>
                    <a:schemeClr val="bg1"/>
                  </a:solidFill>
                  <a:latin typeface="+mn-ea"/>
                </a:rPr>
                <a:t>前年比</a:t>
              </a:r>
              <a:endParaRPr lang="en-US" altLang="ja-JP" sz="1050" dirty="0">
                <a:solidFill>
                  <a:schemeClr val="bg1"/>
                </a:solidFill>
                <a:latin typeface="+mn-ea"/>
              </a:endParaRPr>
            </a:p>
            <a:p>
              <a:pPr lvl="0" algn="ctr">
                <a:spcBef>
                  <a:spcPts val="600"/>
                </a:spcBef>
                <a:defRPr/>
              </a:pPr>
              <a:r>
                <a:rPr lang="ja-JP" altLang="en-US" sz="1050" dirty="0">
                  <a:solidFill>
                    <a:prstClr val="white"/>
                  </a:solidFill>
                  <a:latin typeface="+mn-ea"/>
                </a:rPr>
                <a:t>＋</a:t>
              </a:r>
              <a:r>
                <a:rPr lang="en-US" altLang="ja-JP" sz="2400" b="1" dirty="0">
                  <a:solidFill>
                    <a:schemeClr val="bg1"/>
                  </a:solidFill>
                  <a:latin typeface="+mn-ea"/>
                </a:rPr>
                <a:t>56</a:t>
              </a:r>
              <a:r>
                <a:rPr lang="ja-JP" altLang="en-US" sz="1050" dirty="0">
                  <a:solidFill>
                    <a:schemeClr val="bg1"/>
                  </a:solidFill>
                  <a:latin typeface="+mn-ea"/>
                </a:rPr>
                <a:t>％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102471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24F79-A574-F789-8B03-BBF30ADFB0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717F3EBC-663F-D9F2-AB35-6F0F9555C26A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968D01DE-49D2-DF24-F23A-5253FF2BAAE7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成長戦略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8462741-96F4-76B3-FE36-D4481ADDA33E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CF3CD927-9C3D-7295-0037-FF20CEEE1173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6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BD29015-10E0-4348-9ADB-BF7B7380B377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今後の成長ドライバーは、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3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つの軸に整理されます。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つ目は、契約自治体数の拡大。現在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18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自治体との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連携を、今後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3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年で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50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以上へと拡大予定です。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つ目は、フランチャイズモデルの導入。自社直営以外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でも高品質なサービス提供が可能な体制を構築します。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3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つ目は、他業種との連携。介護事業者・医療機関・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保険会社・宅食サービスなどと連携し、包括的な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「地域見守りインフラ」を目指します。</a:t>
            </a: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これらを通じ、全国の高齢者の生活を支えるモデル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としての普及を進めていきます。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903F8C2-0ED6-208A-6784-7EC8FCA1B7E8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自治体提携・</a:t>
            </a:r>
            <a:r>
              <a:rPr lang="en-US" altLang="ja-JP" sz="2000" b="1" dirty="0">
                <a:solidFill>
                  <a:srgbClr val="003BB0"/>
                </a:solidFill>
                <a:latin typeface="+mn-ea"/>
              </a:rPr>
              <a:t>FC</a:t>
            </a: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展開・他業種連携で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スケール拡大へ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sp>
        <p:nvSpPr>
          <p:cNvPr id="51" name="フリーフォーム: 図形 50">
            <a:extLst>
              <a:ext uri="{FF2B5EF4-FFF2-40B4-BE49-F238E27FC236}">
                <a16:creationId xmlns:a16="http://schemas.microsoft.com/office/drawing/2014/main" id="{A7F8AC4E-4F1D-E912-FBD2-43F13997A78E}"/>
              </a:ext>
            </a:extLst>
          </p:cNvPr>
          <p:cNvSpPr/>
          <p:nvPr/>
        </p:nvSpPr>
        <p:spPr>
          <a:xfrm>
            <a:off x="6095999" y="0"/>
            <a:ext cx="6096001" cy="6857999"/>
          </a:xfrm>
          <a:custGeom>
            <a:avLst/>
            <a:gdLst>
              <a:gd name="connsiteX0" fmla="*/ 0 w 12189417"/>
              <a:gd name="connsiteY0" fmla="*/ 2100020 h 3921071"/>
              <a:gd name="connsiteX1" fmla="*/ 0 w 12189417"/>
              <a:gd name="connsiteY1" fmla="*/ 3921071 h 3921071"/>
              <a:gd name="connsiteX2" fmla="*/ 1627322 w 12189417"/>
              <a:gd name="connsiteY2" fmla="*/ 3921071 h 3921071"/>
              <a:gd name="connsiteX3" fmla="*/ 12189417 w 12189417"/>
              <a:gd name="connsiteY3" fmla="*/ 0 h 3921071"/>
              <a:gd name="connsiteX4" fmla="*/ 0 w 12189417"/>
              <a:gd name="connsiteY4" fmla="*/ 2100020 h 3921071"/>
              <a:gd name="connsiteX0" fmla="*/ 0 w 12195767"/>
              <a:gd name="connsiteY0" fmla="*/ 1395170 h 3216221"/>
              <a:gd name="connsiteX1" fmla="*/ 0 w 12195767"/>
              <a:gd name="connsiteY1" fmla="*/ 3216221 h 3216221"/>
              <a:gd name="connsiteX2" fmla="*/ 1627322 w 12195767"/>
              <a:gd name="connsiteY2" fmla="*/ 3216221 h 3216221"/>
              <a:gd name="connsiteX3" fmla="*/ 12195767 w 12195767"/>
              <a:gd name="connsiteY3" fmla="*/ 0 h 3216221"/>
              <a:gd name="connsiteX4" fmla="*/ 0 w 12195767"/>
              <a:gd name="connsiteY4" fmla="*/ 1395170 h 3216221"/>
              <a:gd name="connsiteX0" fmla="*/ 0 w 12195767"/>
              <a:gd name="connsiteY0" fmla="*/ 1395170 h 3216221"/>
              <a:gd name="connsiteX1" fmla="*/ 0 w 12195767"/>
              <a:gd name="connsiteY1" fmla="*/ 3216221 h 3216221"/>
              <a:gd name="connsiteX2" fmla="*/ 1627322 w 12195767"/>
              <a:gd name="connsiteY2" fmla="*/ 3216221 h 3216221"/>
              <a:gd name="connsiteX3" fmla="*/ 12195767 w 12195767"/>
              <a:gd name="connsiteY3" fmla="*/ 0 h 3216221"/>
              <a:gd name="connsiteX4" fmla="*/ 12195208 w 12195767"/>
              <a:gd name="connsiteY4" fmla="*/ 6196 h 3216221"/>
              <a:gd name="connsiteX5" fmla="*/ 0 w 12195767"/>
              <a:gd name="connsiteY5" fmla="*/ 1395170 h 3216221"/>
              <a:gd name="connsiteX0" fmla="*/ 0 w 12195767"/>
              <a:gd name="connsiteY0" fmla="*/ 1526581 h 3347632"/>
              <a:gd name="connsiteX1" fmla="*/ 0 w 12195767"/>
              <a:gd name="connsiteY1" fmla="*/ 3347632 h 3347632"/>
              <a:gd name="connsiteX2" fmla="*/ 1627322 w 12195767"/>
              <a:gd name="connsiteY2" fmla="*/ 3347632 h 3347632"/>
              <a:gd name="connsiteX3" fmla="*/ 12195767 w 12195767"/>
              <a:gd name="connsiteY3" fmla="*/ 131411 h 3347632"/>
              <a:gd name="connsiteX4" fmla="*/ 12193091 w 12195767"/>
              <a:gd name="connsiteY4" fmla="*/ 23 h 3347632"/>
              <a:gd name="connsiteX5" fmla="*/ 0 w 12195767"/>
              <a:gd name="connsiteY5" fmla="*/ 1526581 h 3347632"/>
              <a:gd name="connsiteX0" fmla="*/ 0 w 12195767"/>
              <a:gd name="connsiteY0" fmla="*/ 1505419 h 3326470"/>
              <a:gd name="connsiteX1" fmla="*/ 0 w 12195767"/>
              <a:gd name="connsiteY1" fmla="*/ 3326470 h 3326470"/>
              <a:gd name="connsiteX2" fmla="*/ 1627322 w 12195767"/>
              <a:gd name="connsiteY2" fmla="*/ 3326470 h 3326470"/>
              <a:gd name="connsiteX3" fmla="*/ 12195767 w 12195767"/>
              <a:gd name="connsiteY3" fmla="*/ 110249 h 3326470"/>
              <a:gd name="connsiteX4" fmla="*/ 12193091 w 12195767"/>
              <a:gd name="connsiteY4" fmla="*/ 28 h 3326470"/>
              <a:gd name="connsiteX5" fmla="*/ 0 w 12195767"/>
              <a:gd name="connsiteY5" fmla="*/ 1505419 h 3326470"/>
              <a:gd name="connsiteX0" fmla="*/ 0 w 12195767"/>
              <a:gd name="connsiteY0" fmla="*/ 1507535 h 3328586"/>
              <a:gd name="connsiteX1" fmla="*/ 0 w 12195767"/>
              <a:gd name="connsiteY1" fmla="*/ 3328586 h 3328586"/>
              <a:gd name="connsiteX2" fmla="*/ 1627322 w 12195767"/>
              <a:gd name="connsiteY2" fmla="*/ 3328586 h 3328586"/>
              <a:gd name="connsiteX3" fmla="*/ 12195767 w 12195767"/>
              <a:gd name="connsiteY3" fmla="*/ 112365 h 3328586"/>
              <a:gd name="connsiteX4" fmla="*/ 12195208 w 12195767"/>
              <a:gd name="connsiteY4" fmla="*/ 27 h 3328586"/>
              <a:gd name="connsiteX5" fmla="*/ 0 w 12195767"/>
              <a:gd name="connsiteY5" fmla="*/ 1507535 h 3328586"/>
              <a:gd name="connsiteX0" fmla="*/ 0 w 12195767"/>
              <a:gd name="connsiteY0" fmla="*/ 1507535 h 3328586"/>
              <a:gd name="connsiteX1" fmla="*/ 1627322 w 12195767"/>
              <a:gd name="connsiteY1" fmla="*/ 3328586 h 3328586"/>
              <a:gd name="connsiteX2" fmla="*/ 12195767 w 12195767"/>
              <a:gd name="connsiteY2" fmla="*/ 112365 h 3328586"/>
              <a:gd name="connsiteX3" fmla="*/ 12195208 w 12195767"/>
              <a:gd name="connsiteY3" fmla="*/ 27 h 3328586"/>
              <a:gd name="connsiteX4" fmla="*/ 0 w 12195767"/>
              <a:gd name="connsiteY4" fmla="*/ 1507535 h 3328586"/>
              <a:gd name="connsiteX0" fmla="*/ 0 w 12195767"/>
              <a:gd name="connsiteY0" fmla="*/ 1507535 h 3809849"/>
              <a:gd name="connsiteX1" fmla="*/ 10278 w 12195767"/>
              <a:gd name="connsiteY1" fmla="*/ 3809849 h 3809849"/>
              <a:gd name="connsiteX2" fmla="*/ 12195767 w 12195767"/>
              <a:gd name="connsiteY2" fmla="*/ 112365 h 3809849"/>
              <a:gd name="connsiteX3" fmla="*/ 12195208 w 12195767"/>
              <a:gd name="connsiteY3" fmla="*/ 27 h 3809849"/>
              <a:gd name="connsiteX4" fmla="*/ 0 w 12195767"/>
              <a:gd name="connsiteY4" fmla="*/ 1507535 h 3809849"/>
              <a:gd name="connsiteX0" fmla="*/ 0 w 12195767"/>
              <a:gd name="connsiteY0" fmla="*/ 1507535 h 3809849"/>
              <a:gd name="connsiteX1" fmla="*/ 1811 w 12195767"/>
              <a:gd name="connsiteY1" fmla="*/ 3809849 h 3809849"/>
              <a:gd name="connsiteX2" fmla="*/ 12195767 w 12195767"/>
              <a:gd name="connsiteY2" fmla="*/ 112365 h 3809849"/>
              <a:gd name="connsiteX3" fmla="*/ 12195208 w 12195767"/>
              <a:gd name="connsiteY3" fmla="*/ 27 h 3809849"/>
              <a:gd name="connsiteX4" fmla="*/ 0 w 12195767"/>
              <a:gd name="connsiteY4" fmla="*/ 1507535 h 3809849"/>
              <a:gd name="connsiteX0" fmla="*/ 0 w 12195767"/>
              <a:gd name="connsiteY0" fmla="*/ 1507535 h 3394983"/>
              <a:gd name="connsiteX1" fmla="*/ 1811 w 12195767"/>
              <a:gd name="connsiteY1" fmla="*/ 3394983 h 3394983"/>
              <a:gd name="connsiteX2" fmla="*/ 12195767 w 12195767"/>
              <a:gd name="connsiteY2" fmla="*/ 112365 h 3394983"/>
              <a:gd name="connsiteX3" fmla="*/ 12195208 w 12195767"/>
              <a:gd name="connsiteY3" fmla="*/ 27 h 3394983"/>
              <a:gd name="connsiteX4" fmla="*/ 0 w 12195767"/>
              <a:gd name="connsiteY4" fmla="*/ 1507535 h 3394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767" h="3394983">
                <a:moveTo>
                  <a:pt x="0" y="1507535"/>
                </a:moveTo>
                <a:cubicBezTo>
                  <a:pt x="604" y="2274973"/>
                  <a:pt x="1207" y="2627545"/>
                  <a:pt x="1811" y="3394983"/>
                </a:cubicBezTo>
                <a:lnTo>
                  <a:pt x="12195767" y="112365"/>
                </a:lnTo>
                <a:cubicBezTo>
                  <a:pt x="12195581" y="114430"/>
                  <a:pt x="12195394" y="-2038"/>
                  <a:pt x="12195208" y="27"/>
                </a:cubicBezTo>
                <a:lnTo>
                  <a:pt x="0" y="1507535"/>
                </a:lnTo>
                <a:close/>
              </a:path>
            </a:pathLst>
          </a:custGeom>
          <a:gradFill flip="none" rotWithShape="1">
            <a:gsLst>
              <a:gs pos="100000">
                <a:srgbClr val="FDFDFD"/>
              </a:gs>
              <a:gs pos="0">
                <a:srgbClr val="B3CCFF"/>
              </a:gs>
            </a:gsLst>
            <a:lin ang="0" scaled="1"/>
            <a:tileRect/>
          </a:gra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</a:endParaRPr>
          </a:p>
        </p:txBody>
      </p:sp>
      <p:sp>
        <p:nvSpPr>
          <p:cNvPr id="109" name="正方形/長方形 108">
            <a:extLst>
              <a:ext uri="{FF2B5EF4-FFF2-40B4-BE49-F238E27FC236}">
                <a16:creationId xmlns:a16="http://schemas.microsoft.com/office/drawing/2014/main" id="{C4EBB680-3915-FC5F-D527-F45F80085AAF}"/>
              </a:ext>
            </a:extLst>
          </p:cNvPr>
          <p:cNvSpPr/>
          <p:nvPr/>
        </p:nvSpPr>
        <p:spPr>
          <a:xfrm>
            <a:off x="5891721" y="-188268"/>
            <a:ext cx="4649745" cy="827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altLang="ja-JP" sz="8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Growth</a:t>
            </a:r>
            <a:endParaRPr kumimoji="1" lang="ja-JP" altLang="en-US" sz="8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  <p:grpSp>
        <p:nvGrpSpPr>
          <p:cNvPr id="110" name="グループ化 109">
            <a:extLst>
              <a:ext uri="{FF2B5EF4-FFF2-40B4-BE49-F238E27FC236}">
                <a16:creationId xmlns:a16="http://schemas.microsoft.com/office/drawing/2014/main" id="{02386B1D-40BC-F3AF-F69C-A8196A3E67E1}"/>
              </a:ext>
            </a:extLst>
          </p:cNvPr>
          <p:cNvGrpSpPr/>
          <p:nvPr/>
        </p:nvGrpSpPr>
        <p:grpSpPr>
          <a:xfrm>
            <a:off x="6476725" y="591131"/>
            <a:ext cx="5485093" cy="4371379"/>
            <a:chOff x="6476725" y="591131"/>
            <a:chExt cx="5485093" cy="4371379"/>
          </a:xfrm>
        </p:grpSpPr>
        <p:sp>
          <p:nvSpPr>
            <p:cNvPr id="52" name="平行四辺形 51">
              <a:extLst>
                <a:ext uri="{FF2B5EF4-FFF2-40B4-BE49-F238E27FC236}">
                  <a16:creationId xmlns:a16="http://schemas.microsoft.com/office/drawing/2014/main" id="{1DAA567B-53E0-C311-2BB7-25572B4666BC}"/>
                </a:ext>
              </a:extLst>
            </p:cNvPr>
            <p:cNvSpPr/>
            <p:nvPr/>
          </p:nvSpPr>
          <p:spPr>
            <a:xfrm>
              <a:off x="6476725" y="4697641"/>
              <a:ext cx="2644391" cy="264869"/>
            </a:xfrm>
            <a:prstGeom prst="parallelogram">
              <a:avLst>
                <a:gd name="adj" fmla="val 126245"/>
              </a:avLst>
            </a:pr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>
              <a:outerShdw blurRad="889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53" name="楕円 52">
              <a:extLst>
                <a:ext uri="{FF2B5EF4-FFF2-40B4-BE49-F238E27FC236}">
                  <a16:creationId xmlns:a16="http://schemas.microsoft.com/office/drawing/2014/main" id="{AD9CB0A8-0EDE-2106-AE1F-78FD0CB136EE}"/>
                </a:ext>
              </a:extLst>
            </p:cNvPr>
            <p:cNvSpPr/>
            <p:nvPr/>
          </p:nvSpPr>
          <p:spPr>
            <a:xfrm>
              <a:off x="6799525" y="4764621"/>
              <a:ext cx="130909" cy="130909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kumimoji="0" lang="ja-JP" altLang="en-US" sz="1400" b="1" kern="0" dirty="0">
                <a:solidFill>
                  <a:srgbClr val="4A7EBB"/>
                </a:solidFill>
                <a:latin typeface="+mn-ea"/>
              </a:endParaRPr>
            </a:p>
          </p:txBody>
        </p:sp>
        <p:cxnSp>
          <p:nvCxnSpPr>
            <p:cNvPr id="54" name="直線矢印コネクタ 53">
              <a:extLst>
                <a:ext uri="{FF2B5EF4-FFF2-40B4-BE49-F238E27FC236}">
                  <a16:creationId xmlns:a16="http://schemas.microsoft.com/office/drawing/2014/main" id="{6AB8D657-D079-DBBC-E640-38F2EA3DA751}"/>
                </a:ext>
              </a:extLst>
            </p:cNvPr>
            <p:cNvCxnSpPr>
              <a:cxnSpLocks/>
            </p:cNvCxnSpPr>
            <p:nvPr/>
          </p:nvCxnSpPr>
          <p:spPr>
            <a:xfrm>
              <a:off x="6862278" y="4140082"/>
              <a:ext cx="0" cy="68727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55" name="四角形: 角を丸くする 54">
              <a:extLst>
                <a:ext uri="{FF2B5EF4-FFF2-40B4-BE49-F238E27FC236}">
                  <a16:creationId xmlns:a16="http://schemas.microsoft.com/office/drawing/2014/main" id="{15BB1551-D6D7-CE56-8060-1D5E67D212CE}"/>
                </a:ext>
              </a:extLst>
            </p:cNvPr>
            <p:cNvSpPr/>
            <p:nvPr/>
          </p:nvSpPr>
          <p:spPr>
            <a:xfrm>
              <a:off x="7357458" y="3613470"/>
              <a:ext cx="1545306" cy="698955"/>
            </a:xfrm>
            <a:prstGeom prst="roundRect">
              <a:avLst/>
            </a:prstGeom>
            <a:solidFill>
              <a:sysClr val="window" lastClr="FFFFFF">
                <a:alpha val="7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契約自治体数の</a:t>
              </a:r>
              <a:endParaRPr kumimoji="0" lang="en-US" altLang="ja-JP" sz="1400" kern="0" dirty="0">
                <a:solidFill>
                  <a:prstClr val="black"/>
                </a:solidFill>
                <a:latin typeface="+mn-ea"/>
              </a:endParaRPr>
            </a:p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拡大</a:t>
              </a:r>
              <a:endParaRPr kumimoji="0" lang="ja-JP" altLang="en-US" sz="1400" b="1" u="sng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56" name="フリーフォーム: 図形 55">
              <a:extLst>
                <a:ext uri="{FF2B5EF4-FFF2-40B4-BE49-F238E27FC236}">
                  <a16:creationId xmlns:a16="http://schemas.microsoft.com/office/drawing/2014/main" id="{3D7E58E4-7962-C467-9BB6-AFB4F3CBA427}"/>
                </a:ext>
              </a:extLst>
            </p:cNvPr>
            <p:cNvSpPr/>
            <p:nvPr/>
          </p:nvSpPr>
          <p:spPr>
            <a:xfrm rot="10800000">
              <a:off x="6484427" y="3590087"/>
              <a:ext cx="755703" cy="907616"/>
            </a:xfrm>
            <a:custGeom>
              <a:avLst/>
              <a:gdLst>
                <a:gd name="connsiteX0" fmla="*/ 457200 w 914400"/>
                <a:gd name="connsiteY0" fmla="*/ 1098214 h 1098214"/>
                <a:gd name="connsiteX1" fmla="*/ 0 w 914400"/>
                <a:gd name="connsiteY1" fmla="*/ 641014 h 1098214"/>
                <a:gd name="connsiteX2" fmla="*/ 279237 w 914400"/>
                <a:gd name="connsiteY2" fmla="*/ 219743 h 1098214"/>
                <a:gd name="connsiteX3" fmla="*/ 364565 w 914400"/>
                <a:gd name="connsiteY3" fmla="*/ 193256 h 1098214"/>
                <a:gd name="connsiteX4" fmla="*/ 457200 w 914400"/>
                <a:gd name="connsiteY4" fmla="*/ 0 h 1098214"/>
                <a:gd name="connsiteX5" fmla="*/ 549835 w 914400"/>
                <a:gd name="connsiteY5" fmla="*/ 193256 h 1098214"/>
                <a:gd name="connsiteX6" fmla="*/ 635163 w 914400"/>
                <a:gd name="connsiteY6" fmla="*/ 219743 h 1098214"/>
                <a:gd name="connsiteX7" fmla="*/ 914400 w 914400"/>
                <a:gd name="connsiteY7" fmla="*/ 641014 h 1098214"/>
                <a:gd name="connsiteX8" fmla="*/ 457200 w 914400"/>
                <a:gd name="connsiteY8" fmla="*/ 1098214 h 109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098214">
                  <a:moveTo>
                    <a:pt x="457200" y="1098214"/>
                  </a:moveTo>
                  <a:cubicBezTo>
                    <a:pt x="204695" y="1098214"/>
                    <a:pt x="0" y="893519"/>
                    <a:pt x="0" y="641014"/>
                  </a:cubicBezTo>
                  <a:cubicBezTo>
                    <a:pt x="0" y="451635"/>
                    <a:pt x="115141" y="289150"/>
                    <a:pt x="279237" y="219743"/>
                  </a:cubicBezTo>
                  <a:lnTo>
                    <a:pt x="364565" y="193256"/>
                  </a:lnTo>
                  <a:lnTo>
                    <a:pt x="457200" y="0"/>
                  </a:lnTo>
                  <a:lnTo>
                    <a:pt x="549835" y="193256"/>
                  </a:lnTo>
                  <a:lnTo>
                    <a:pt x="635163" y="219743"/>
                  </a:lnTo>
                  <a:cubicBezTo>
                    <a:pt x="799259" y="289150"/>
                    <a:pt x="914400" y="451635"/>
                    <a:pt x="914400" y="641014"/>
                  </a:cubicBezTo>
                  <a:cubicBezTo>
                    <a:pt x="914400" y="893519"/>
                    <a:pt x="709705" y="1098214"/>
                    <a:pt x="457200" y="1098214"/>
                  </a:cubicBezTo>
                  <a:close/>
                </a:path>
              </a:pathLst>
            </a:cu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57" name="楕円 56">
              <a:extLst>
                <a:ext uri="{FF2B5EF4-FFF2-40B4-BE49-F238E27FC236}">
                  <a16:creationId xmlns:a16="http://schemas.microsoft.com/office/drawing/2014/main" id="{4984F9B7-BCFF-260B-970A-C1A82ECC0583}"/>
                </a:ext>
              </a:extLst>
            </p:cNvPr>
            <p:cNvSpPr/>
            <p:nvPr/>
          </p:nvSpPr>
          <p:spPr>
            <a:xfrm>
              <a:off x="6578393" y="3679061"/>
              <a:ext cx="567771" cy="567772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r>
                <a:rPr kumimoji="0" lang="en-US" altLang="ja-JP" sz="2000" kern="0" dirty="0">
                  <a:solidFill>
                    <a:prstClr val="black"/>
                  </a:solidFill>
                  <a:latin typeface="+mn-ea"/>
                </a:rPr>
                <a:t>1</a:t>
              </a:r>
              <a:endParaRPr kumimoji="0" lang="ja-JP" altLang="en-US" sz="20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96" name="平行四辺形 95">
              <a:extLst>
                <a:ext uri="{FF2B5EF4-FFF2-40B4-BE49-F238E27FC236}">
                  <a16:creationId xmlns:a16="http://schemas.microsoft.com/office/drawing/2014/main" id="{ED804C8B-DD8F-276B-EF4A-9455064ED311}"/>
                </a:ext>
              </a:extLst>
            </p:cNvPr>
            <p:cNvSpPr/>
            <p:nvPr/>
          </p:nvSpPr>
          <p:spPr>
            <a:xfrm>
              <a:off x="7897076" y="3198163"/>
              <a:ext cx="2644391" cy="264869"/>
            </a:xfrm>
            <a:prstGeom prst="parallelogram">
              <a:avLst>
                <a:gd name="adj" fmla="val 126245"/>
              </a:avLst>
            </a:pr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>
              <a:outerShdw blurRad="889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97" name="楕円 96">
              <a:extLst>
                <a:ext uri="{FF2B5EF4-FFF2-40B4-BE49-F238E27FC236}">
                  <a16:creationId xmlns:a16="http://schemas.microsoft.com/office/drawing/2014/main" id="{8F60B660-2E17-534B-7529-E7A7E634B6EA}"/>
                </a:ext>
              </a:extLst>
            </p:cNvPr>
            <p:cNvSpPr/>
            <p:nvPr/>
          </p:nvSpPr>
          <p:spPr>
            <a:xfrm>
              <a:off x="8219876" y="3265143"/>
              <a:ext cx="130909" cy="130909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kumimoji="0" lang="ja-JP" altLang="en-US" sz="1400" b="1" kern="0" dirty="0">
                <a:solidFill>
                  <a:srgbClr val="4A7EBB"/>
                </a:solidFill>
                <a:latin typeface="+mn-ea"/>
              </a:endParaRPr>
            </a:p>
          </p:txBody>
        </p:sp>
        <p:cxnSp>
          <p:nvCxnSpPr>
            <p:cNvPr id="98" name="直線矢印コネクタ 97">
              <a:extLst>
                <a:ext uri="{FF2B5EF4-FFF2-40B4-BE49-F238E27FC236}">
                  <a16:creationId xmlns:a16="http://schemas.microsoft.com/office/drawing/2014/main" id="{2DA1403C-32B7-1347-1F15-916E8F18A334}"/>
                </a:ext>
              </a:extLst>
            </p:cNvPr>
            <p:cNvCxnSpPr>
              <a:cxnSpLocks/>
            </p:cNvCxnSpPr>
            <p:nvPr/>
          </p:nvCxnSpPr>
          <p:spPr>
            <a:xfrm>
              <a:off x="8282629" y="2640604"/>
              <a:ext cx="0" cy="68727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99" name="四角形: 角を丸くする 98">
              <a:extLst>
                <a:ext uri="{FF2B5EF4-FFF2-40B4-BE49-F238E27FC236}">
                  <a16:creationId xmlns:a16="http://schemas.microsoft.com/office/drawing/2014/main" id="{47F196CF-E5F1-368E-EA21-A7ADF548D64D}"/>
                </a:ext>
              </a:extLst>
            </p:cNvPr>
            <p:cNvSpPr/>
            <p:nvPr/>
          </p:nvSpPr>
          <p:spPr>
            <a:xfrm>
              <a:off x="8777809" y="2113992"/>
              <a:ext cx="1545306" cy="698955"/>
            </a:xfrm>
            <a:prstGeom prst="roundRect">
              <a:avLst/>
            </a:prstGeom>
            <a:solidFill>
              <a:sysClr val="window" lastClr="FFFFFF">
                <a:alpha val="7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フランチャイズ</a:t>
              </a:r>
              <a:endParaRPr kumimoji="0" lang="en-US" altLang="ja-JP" sz="1400" kern="0" dirty="0">
                <a:solidFill>
                  <a:prstClr val="black"/>
                </a:solidFill>
                <a:latin typeface="+mn-ea"/>
              </a:endParaRPr>
            </a:p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モデルの導入</a:t>
              </a:r>
              <a:endParaRPr kumimoji="0" lang="ja-JP" altLang="en-US" sz="1400" b="1" u="sng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00" name="フリーフォーム: 図形 99">
              <a:extLst>
                <a:ext uri="{FF2B5EF4-FFF2-40B4-BE49-F238E27FC236}">
                  <a16:creationId xmlns:a16="http://schemas.microsoft.com/office/drawing/2014/main" id="{57817BA1-90F0-0197-1924-6F53621AA1FD}"/>
                </a:ext>
              </a:extLst>
            </p:cNvPr>
            <p:cNvSpPr/>
            <p:nvPr/>
          </p:nvSpPr>
          <p:spPr>
            <a:xfrm rot="10800000">
              <a:off x="7904778" y="2090609"/>
              <a:ext cx="755703" cy="907616"/>
            </a:xfrm>
            <a:custGeom>
              <a:avLst/>
              <a:gdLst>
                <a:gd name="connsiteX0" fmla="*/ 457200 w 914400"/>
                <a:gd name="connsiteY0" fmla="*/ 1098214 h 1098214"/>
                <a:gd name="connsiteX1" fmla="*/ 0 w 914400"/>
                <a:gd name="connsiteY1" fmla="*/ 641014 h 1098214"/>
                <a:gd name="connsiteX2" fmla="*/ 279237 w 914400"/>
                <a:gd name="connsiteY2" fmla="*/ 219743 h 1098214"/>
                <a:gd name="connsiteX3" fmla="*/ 364565 w 914400"/>
                <a:gd name="connsiteY3" fmla="*/ 193256 h 1098214"/>
                <a:gd name="connsiteX4" fmla="*/ 457200 w 914400"/>
                <a:gd name="connsiteY4" fmla="*/ 0 h 1098214"/>
                <a:gd name="connsiteX5" fmla="*/ 549835 w 914400"/>
                <a:gd name="connsiteY5" fmla="*/ 193256 h 1098214"/>
                <a:gd name="connsiteX6" fmla="*/ 635163 w 914400"/>
                <a:gd name="connsiteY6" fmla="*/ 219743 h 1098214"/>
                <a:gd name="connsiteX7" fmla="*/ 914400 w 914400"/>
                <a:gd name="connsiteY7" fmla="*/ 641014 h 1098214"/>
                <a:gd name="connsiteX8" fmla="*/ 457200 w 914400"/>
                <a:gd name="connsiteY8" fmla="*/ 1098214 h 109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098214">
                  <a:moveTo>
                    <a:pt x="457200" y="1098214"/>
                  </a:moveTo>
                  <a:cubicBezTo>
                    <a:pt x="204695" y="1098214"/>
                    <a:pt x="0" y="893519"/>
                    <a:pt x="0" y="641014"/>
                  </a:cubicBezTo>
                  <a:cubicBezTo>
                    <a:pt x="0" y="451635"/>
                    <a:pt x="115141" y="289150"/>
                    <a:pt x="279237" y="219743"/>
                  </a:cubicBezTo>
                  <a:lnTo>
                    <a:pt x="364565" y="193256"/>
                  </a:lnTo>
                  <a:lnTo>
                    <a:pt x="457200" y="0"/>
                  </a:lnTo>
                  <a:lnTo>
                    <a:pt x="549835" y="193256"/>
                  </a:lnTo>
                  <a:lnTo>
                    <a:pt x="635163" y="219743"/>
                  </a:lnTo>
                  <a:cubicBezTo>
                    <a:pt x="799259" y="289150"/>
                    <a:pt x="914400" y="451635"/>
                    <a:pt x="914400" y="641014"/>
                  </a:cubicBezTo>
                  <a:cubicBezTo>
                    <a:pt x="914400" y="893519"/>
                    <a:pt x="709705" y="1098214"/>
                    <a:pt x="457200" y="1098214"/>
                  </a:cubicBezTo>
                  <a:close/>
                </a:path>
              </a:pathLst>
            </a:cu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1" name="楕円 100">
              <a:extLst>
                <a:ext uri="{FF2B5EF4-FFF2-40B4-BE49-F238E27FC236}">
                  <a16:creationId xmlns:a16="http://schemas.microsoft.com/office/drawing/2014/main" id="{79CB22BB-3CD7-3D31-E60F-0B1474C4293D}"/>
                </a:ext>
              </a:extLst>
            </p:cNvPr>
            <p:cNvSpPr/>
            <p:nvPr/>
          </p:nvSpPr>
          <p:spPr>
            <a:xfrm>
              <a:off x="7998744" y="2179583"/>
              <a:ext cx="567771" cy="567772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r>
                <a:rPr kumimoji="0" lang="en-US" altLang="ja-JP" sz="2000" kern="0" dirty="0">
                  <a:solidFill>
                    <a:prstClr val="black"/>
                  </a:solidFill>
                  <a:latin typeface="+mn-ea"/>
                </a:rPr>
                <a:t>2</a:t>
              </a:r>
              <a:endParaRPr kumimoji="0" lang="ja-JP" altLang="en-US" sz="2000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03" name="平行四辺形 102">
              <a:extLst>
                <a:ext uri="{FF2B5EF4-FFF2-40B4-BE49-F238E27FC236}">
                  <a16:creationId xmlns:a16="http://schemas.microsoft.com/office/drawing/2014/main" id="{355BE5B4-35CD-D175-5ACA-10D28D980935}"/>
                </a:ext>
              </a:extLst>
            </p:cNvPr>
            <p:cNvSpPr/>
            <p:nvPr/>
          </p:nvSpPr>
          <p:spPr>
            <a:xfrm>
              <a:off x="9317427" y="1698685"/>
              <a:ext cx="2644391" cy="264869"/>
            </a:xfrm>
            <a:prstGeom prst="parallelogram">
              <a:avLst>
                <a:gd name="adj" fmla="val 126245"/>
              </a:avLst>
            </a:pr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>
              <a:outerShdw blurRad="88900" dist="1905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4" name="楕円 103">
              <a:extLst>
                <a:ext uri="{FF2B5EF4-FFF2-40B4-BE49-F238E27FC236}">
                  <a16:creationId xmlns:a16="http://schemas.microsoft.com/office/drawing/2014/main" id="{1560E1C9-D6BD-D2DC-88A7-855F40A1D5CC}"/>
                </a:ext>
              </a:extLst>
            </p:cNvPr>
            <p:cNvSpPr/>
            <p:nvPr/>
          </p:nvSpPr>
          <p:spPr>
            <a:xfrm>
              <a:off x="9640227" y="1765665"/>
              <a:ext cx="130909" cy="130909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endParaRPr kumimoji="0" lang="ja-JP" altLang="en-US" sz="1400" b="1" kern="0" dirty="0">
                <a:solidFill>
                  <a:srgbClr val="4A7EBB"/>
                </a:solidFill>
                <a:latin typeface="+mn-ea"/>
              </a:endParaRPr>
            </a:p>
          </p:txBody>
        </p:sp>
        <p:cxnSp>
          <p:nvCxnSpPr>
            <p:cNvPr id="105" name="直線矢印コネクタ 104">
              <a:extLst>
                <a:ext uri="{FF2B5EF4-FFF2-40B4-BE49-F238E27FC236}">
                  <a16:creationId xmlns:a16="http://schemas.microsoft.com/office/drawing/2014/main" id="{7058A839-66FC-1F8E-090E-4E62BE1891BE}"/>
                </a:ext>
              </a:extLst>
            </p:cNvPr>
            <p:cNvCxnSpPr>
              <a:cxnSpLocks/>
            </p:cNvCxnSpPr>
            <p:nvPr/>
          </p:nvCxnSpPr>
          <p:spPr>
            <a:xfrm>
              <a:off x="9702980" y="1141126"/>
              <a:ext cx="0" cy="687273"/>
            </a:xfrm>
            <a:prstGeom prst="straightConnector1">
              <a:avLst/>
            </a:prstGeom>
            <a:noFill/>
            <a:ln w="9525" cap="flat" cmpd="sng" algn="ctr">
              <a:solidFill>
                <a:sysClr val="windowText" lastClr="000000"/>
              </a:solidFill>
              <a:prstDash val="solid"/>
              <a:miter lim="800000"/>
              <a:tailEnd type="oval"/>
            </a:ln>
            <a:effectLst/>
          </p:spPr>
        </p:cxnSp>
        <p:sp>
          <p:nvSpPr>
            <p:cNvPr id="106" name="四角形: 角を丸くする 105">
              <a:extLst>
                <a:ext uri="{FF2B5EF4-FFF2-40B4-BE49-F238E27FC236}">
                  <a16:creationId xmlns:a16="http://schemas.microsoft.com/office/drawing/2014/main" id="{F317856F-3906-152B-56A6-02FF06544317}"/>
                </a:ext>
              </a:extLst>
            </p:cNvPr>
            <p:cNvSpPr/>
            <p:nvPr/>
          </p:nvSpPr>
          <p:spPr>
            <a:xfrm>
              <a:off x="10198160" y="614514"/>
              <a:ext cx="1545306" cy="698955"/>
            </a:xfrm>
            <a:prstGeom prst="roundRect">
              <a:avLst/>
            </a:prstGeom>
            <a:solidFill>
              <a:sysClr val="window" lastClr="FFFFFF">
                <a:alpha val="70000"/>
              </a:sys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他業種との</a:t>
              </a:r>
              <a:endParaRPr kumimoji="0" lang="en-US" altLang="ja-JP" sz="1400" kern="0" dirty="0">
                <a:solidFill>
                  <a:prstClr val="black"/>
                </a:solidFill>
                <a:latin typeface="+mn-ea"/>
              </a:endParaRPr>
            </a:p>
            <a:p>
              <a:pPr>
                <a:spcBef>
                  <a:spcPts val="300"/>
                </a:spcBef>
                <a:buClr>
                  <a:prstClr val="black"/>
                </a:buClr>
                <a:defRPr/>
              </a:pPr>
              <a:r>
                <a:rPr kumimoji="0" lang="ja-JP" altLang="en-US" sz="1400" kern="0" dirty="0">
                  <a:solidFill>
                    <a:prstClr val="black"/>
                  </a:solidFill>
                  <a:latin typeface="+mn-ea"/>
                </a:rPr>
                <a:t>連携</a:t>
              </a:r>
              <a:endParaRPr kumimoji="0" lang="ja-JP" altLang="en-US" sz="1400" b="1" u="sng" kern="0" dirty="0">
                <a:solidFill>
                  <a:prstClr val="black"/>
                </a:solidFill>
                <a:latin typeface="+mn-ea"/>
              </a:endParaRPr>
            </a:p>
          </p:txBody>
        </p:sp>
        <p:sp>
          <p:nvSpPr>
            <p:cNvPr id="107" name="フリーフォーム: 図形 106">
              <a:extLst>
                <a:ext uri="{FF2B5EF4-FFF2-40B4-BE49-F238E27FC236}">
                  <a16:creationId xmlns:a16="http://schemas.microsoft.com/office/drawing/2014/main" id="{9527905C-B4DE-D7AF-96AE-0FD1739D8D7C}"/>
                </a:ext>
              </a:extLst>
            </p:cNvPr>
            <p:cNvSpPr/>
            <p:nvPr/>
          </p:nvSpPr>
          <p:spPr>
            <a:xfrm rot="10800000">
              <a:off x="9325129" y="591131"/>
              <a:ext cx="755703" cy="907616"/>
            </a:xfrm>
            <a:custGeom>
              <a:avLst/>
              <a:gdLst>
                <a:gd name="connsiteX0" fmla="*/ 457200 w 914400"/>
                <a:gd name="connsiteY0" fmla="*/ 1098214 h 1098214"/>
                <a:gd name="connsiteX1" fmla="*/ 0 w 914400"/>
                <a:gd name="connsiteY1" fmla="*/ 641014 h 1098214"/>
                <a:gd name="connsiteX2" fmla="*/ 279237 w 914400"/>
                <a:gd name="connsiteY2" fmla="*/ 219743 h 1098214"/>
                <a:gd name="connsiteX3" fmla="*/ 364565 w 914400"/>
                <a:gd name="connsiteY3" fmla="*/ 193256 h 1098214"/>
                <a:gd name="connsiteX4" fmla="*/ 457200 w 914400"/>
                <a:gd name="connsiteY4" fmla="*/ 0 h 1098214"/>
                <a:gd name="connsiteX5" fmla="*/ 549835 w 914400"/>
                <a:gd name="connsiteY5" fmla="*/ 193256 h 1098214"/>
                <a:gd name="connsiteX6" fmla="*/ 635163 w 914400"/>
                <a:gd name="connsiteY6" fmla="*/ 219743 h 1098214"/>
                <a:gd name="connsiteX7" fmla="*/ 914400 w 914400"/>
                <a:gd name="connsiteY7" fmla="*/ 641014 h 1098214"/>
                <a:gd name="connsiteX8" fmla="*/ 457200 w 914400"/>
                <a:gd name="connsiteY8" fmla="*/ 1098214 h 109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4400" h="1098214">
                  <a:moveTo>
                    <a:pt x="457200" y="1098214"/>
                  </a:moveTo>
                  <a:cubicBezTo>
                    <a:pt x="204695" y="1098214"/>
                    <a:pt x="0" y="893519"/>
                    <a:pt x="0" y="641014"/>
                  </a:cubicBezTo>
                  <a:cubicBezTo>
                    <a:pt x="0" y="451635"/>
                    <a:pt x="115141" y="289150"/>
                    <a:pt x="279237" y="219743"/>
                  </a:cubicBezTo>
                  <a:lnTo>
                    <a:pt x="364565" y="193256"/>
                  </a:lnTo>
                  <a:lnTo>
                    <a:pt x="457200" y="0"/>
                  </a:lnTo>
                  <a:lnTo>
                    <a:pt x="549835" y="193256"/>
                  </a:lnTo>
                  <a:lnTo>
                    <a:pt x="635163" y="219743"/>
                  </a:lnTo>
                  <a:cubicBezTo>
                    <a:pt x="799259" y="289150"/>
                    <a:pt x="914400" y="451635"/>
                    <a:pt x="914400" y="641014"/>
                  </a:cubicBezTo>
                  <a:cubicBezTo>
                    <a:pt x="914400" y="893519"/>
                    <a:pt x="709705" y="1098214"/>
                    <a:pt x="457200" y="1098214"/>
                  </a:cubicBezTo>
                  <a:close/>
                </a:path>
              </a:pathLst>
            </a:custGeom>
            <a:solidFill>
              <a:srgbClr val="003BB0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ja-JP" altLang="en-US" sz="1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</a:endParaRPr>
            </a:p>
          </p:txBody>
        </p:sp>
        <p:sp>
          <p:nvSpPr>
            <p:cNvPr id="108" name="楕円 107">
              <a:extLst>
                <a:ext uri="{FF2B5EF4-FFF2-40B4-BE49-F238E27FC236}">
                  <a16:creationId xmlns:a16="http://schemas.microsoft.com/office/drawing/2014/main" id="{48872EE1-DA73-AA5F-00F6-2BD4BCF43EA6}"/>
                </a:ext>
              </a:extLst>
            </p:cNvPr>
            <p:cNvSpPr/>
            <p:nvPr/>
          </p:nvSpPr>
          <p:spPr>
            <a:xfrm>
              <a:off x="9419095" y="680105"/>
              <a:ext cx="567771" cy="567772"/>
            </a:xfrm>
            <a:prstGeom prst="ellipse">
              <a:avLst/>
            </a:prstGeom>
            <a:solidFill>
              <a:sysClr val="window" lastClr="FFFFFF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defRPr/>
              </a:pPr>
              <a:r>
                <a:rPr kumimoji="0" lang="en-US" altLang="ja-JP" sz="2000" kern="0" dirty="0">
                  <a:solidFill>
                    <a:prstClr val="black"/>
                  </a:solidFill>
                  <a:latin typeface="+mn-ea"/>
                </a:rPr>
                <a:t>3</a:t>
              </a:r>
              <a:endParaRPr kumimoji="0" lang="ja-JP" altLang="en-US" sz="2000" kern="0" dirty="0">
                <a:solidFill>
                  <a:prstClr val="black"/>
                </a:solidFill>
                <a:latin typeface="+mn-ea"/>
              </a:endParaRPr>
            </a:p>
          </p:txBody>
        </p:sp>
      </p:grpSp>
      <p:sp>
        <p:nvSpPr>
          <p:cNvPr id="111" name="正方形/長方形 110">
            <a:extLst>
              <a:ext uri="{FF2B5EF4-FFF2-40B4-BE49-F238E27FC236}">
                <a16:creationId xmlns:a16="http://schemas.microsoft.com/office/drawing/2014/main" id="{0071E832-F3D4-DEAF-46F3-A1B335553BDD}"/>
              </a:ext>
            </a:extLst>
          </p:cNvPr>
          <p:cNvSpPr/>
          <p:nvPr/>
        </p:nvSpPr>
        <p:spPr>
          <a:xfrm>
            <a:off x="7672396" y="5724725"/>
            <a:ext cx="4649745" cy="8275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>
              <a:lnSpc>
                <a:spcPct val="150000"/>
              </a:lnSpc>
            </a:pPr>
            <a:r>
              <a:rPr lang="en-US" altLang="ja-JP" sz="8000" b="1" dirty="0">
                <a:solidFill>
                  <a:schemeClr val="bg1">
                    <a:lumMod val="95000"/>
                  </a:schemeClr>
                </a:solidFill>
                <a:latin typeface="+mn-ea"/>
              </a:rPr>
              <a:t>Strategy</a:t>
            </a:r>
            <a:endParaRPr kumimoji="1" lang="ja-JP" altLang="en-US" sz="8000" b="1" dirty="0">
              <a:solidFill>
                <a:schemeClr val="bg1">
                  <a:lumMod val="9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747892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5A0967-5513-486E-FC47-08525EAA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5862311-7461-17B5-7262-A2FA2E91DE4E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20CE1F22-3529-D336-10C5-7DB0E85988DC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dirty="0">
                <a:solidFill>
                  <a:schemeClr val="bg1"/>
                </a:solidFill>
                <a:latin typeface="+mn-ea"/>
              </a:rPr>
              <a:t>中長期ビジョン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96B7D46-9637-5593-5762-0CAFE7AA9FC3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504DA324-5D0C-1ADF-8842-7D10C78CDDB2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7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3096C93-A5DE-8C07-BEC2-EED367C93F07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2027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年までに全国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100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市区町村への展開を計画。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これにより売上高は</a:t>
            </a:r>
            <a:r>
              <a:rPr lang="en-US" altLang="ja-JP" sz="1400" dirty="0">
                <a:solidFill>
                  <a:schemeClr val="tx1"/>
                </a:solidFill>
                <a:latin typeface="+mn-ea"/>
              </a:rPr>
              <a:t>120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億円、営業利益は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41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億円を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見込んでいます。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2032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年までの長期構想では、各地域の包括支援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センター・医療・福祉機関とネットワークを構築し、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地域密着型の包括的生活支援プラットフォームを実現。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特定の都市だけでなく、地方や過疎地域にも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“安心の仕組み”を届けることが当社の使命です。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行政サービスではカバーしきれない“生活のすき間”を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民間の立場から埋めることで、全世代にとって安心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できる老後を支える未来を描いています。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04B1016-4AC1-DBA2-862C-4236433EAAE4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民間の力で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地域社会の安心をつくる時代へ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D3834D6B-56C7-0C6E-4588-39261CD237D1}"/>
              </a:ext>
            </a:extLst>
          </p:cNvPr>
          <p:cNvSpPr/>
          <p:nvPr/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05512970-6A4E-5863-AB52-9EF7CE4601CE}"/>
              </a:ext>
            </a:extLst>
          </p:cNvPr>
          <p:cNvGrpSpPr/>
          <p:nvPr/>
        </p:nvGrpSpPr>
        <p:grpSpPr>
          <a:xfrm>
            <a:off x="6336827" y="138007"/>
            <a:ext cx="5718372" cy="6518822"/>
            <a:chOff x="6336827" y="138007"/>
            <a:chExt cx="5718372" cy="6518822"/>
          </a:xfrm>
        </p:grpSpPr>
        <p:sp>
          <p:nvSpPr>
            <p:cNvPr id="8" name="楕円 7">
              <a:extLst>
                <a:ext uri="{FF2B5EF4-FFF2-40B4-BE49-F238E27FC236}">
                  <a16:creationId xmlns:a16="http://schemas.microsoft.com/office/drawing/2014/main" id="{87C744C0-69F0-177D-5EA9-77A3CF50C40E}"/>
                </a:ext>
              </a:extLst>
            </p:cNvPr>
            <p:cNvSpPr/>
            <p:nvPr/>
          </p:nvSpPr>
          <p:spPr>
            <a:xfrm>
              <a:off x="6336827" y="5318054"/>
              <a:ext cx="1338773" cy="1338775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algn="ctr">
                <a:spcBef>
                  <a:spcPts val="600"/>
                </a:spcBef>
                <a:defRPr/>
              </a:pPr>
              <a:r>
                <a:rPr kumimoji="0" lang="en-US" altLang="ja-JP" sz="1400" kern="0" dirty="0">
                  <a:solidFill>
                    <a:schemeClr val="bg1"/>
                  </a:solidFill>
                  <a:latin typeface="+mn-ea"/>
                </a:rPr>
                <a:t>2025</a:t>
              </a:r>
              <a:r>
                <a:rPr kumimoji="0" lang="ja-JP" altLang="en-US" sz="1400" kern="0" dirty="0">
                  <a:solidFill>
                    <a:schemeClr val="bg1"/>
                  </a:solidFill>
                  <a:latin typeface="+mn-ea"/>
                </a:rPr>
                <a:t>年</a:t>
              </a:r>
              <a:endParaRPr kumimoji="0" lang="en-US" altLang="ja-JP" sz="1400" kern="0" dirty="0">
                <a:solidFill>
                  <a:schemeClr val="bg1"/>
                </a:solidFill>
                <a:latin typeface="+mn-ea"/>
              </a:endParaRPr>
            </a:p>
            <a:p>
              <a:pPr algn="ctr">
                <a:spcBef>
                  <a:spcPts val="600"/>
                </a:spcBef>
                <a:defRPr/>
              </a:pPr>
              <a:r>
                <a:rPr kumimoji="0" lang="ja-JP" altLang="en-US" sz="2000" kern="0" dirty="0">
                  <a:solidFill>
                    <a:schemeClr val="bg1"/>
                  </a:solidFill>
                  <a:latin typeface="+mn-ea"/>
                </a:rPr>
                <a:t>現在</a:t>
              </a:r>
              <a:endParaRPr kumimoji="0" lang="en-US" altLang="ja-JP" sz="2000" kern="0" dirty="0"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D675F200-A95F-9919-30A4-8374516AC89A}"/>
                </a:ext>
              </a:extLst>
            </p:cNvPr>
            <p:cNvSpPr/>
            <p:nvPr/>
          </p:nvSpPr>
          <p:spPr>
            <a:xfrm>
              <a:off x="7519134" y="2960772"/>
              <a:ext cx="2156108" cy="2156111"/>
            </a:xfrm>
            <a:prstGeom prst="ellipse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2027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年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100</a:t>
              </a: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市区町村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ea"/>
                  <a:cs typeface="+mn-cs"/>
                </a:rPr>
                <a:t>への展開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12" name="楕円 11">
              <a:extLst>
                <a:ext uri="{FF2B5EF4-FFF2-40B4-BE49-F238E27FC236}">
                  <a16:creationId xmlns:a16="http://schemas.microsoft.com/office/drawing/2014/main" id="{1DAF2CB5-131D-C22C-A797-749D5F79543F}"/>
                </a:ext>
              </a:extLst>
            </p:cNvPr>
            <p:cNvSpPr/>
            <p:nvPr/>
          </p:nvSpPr>
          <p:spPr>
            <a:xfrm>
              <a:off x="8898441" y="138007"/>
              <a:ext cx="3156758" cy="3156761"/>
            </a:xfrm>
            <a:prstGeom prst="ellipse">
              <a:avLst/>
            </a:prstGeom>
            <a:solidFill>
              <a:schemeClr val="bg1"/>
            </a:solidFill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ja-JP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3BB0"/>
                  </a:solidFill>
                  <a:effectLst/>
                  <a:uLnTx/>
                  <a:uFillTx/>
                  <a:latin typeface="+mn-ea"/>
                  <a:cs typeface="+mn-cs"/>
                </a:rPr>
                <a:t>2032</a:t>
              </a:r>
              <a:r>
                <a:rPr kumimoji="0" lang="ja-JP" alt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3BB0"/>
                  </a:solidFill>
                  <a:effectLst/>
                  <a:uLnTx/>
                  <a:uFillTx/>
                  <a:latin typeface="+mn-ea"/>
                  <a:cs typeface="+mn-cs"/>
                </a:rPr>
                <a:t>年</a:t>
              </a:r>
              <a:endParaRPr kumimoji="0" lang="en-US" altLang="ja-JP" sz="1400" b="0" i="0" u="none" strike="noStrike" kern="0" cap="none" spc="0" normalizeH="0" baseline="0" noProof="0" dirty="0">
                <a:ln>
                  <a:noFill/>
                </a:ln>
                <a:solidFill>
                  <a:srgbClr val="003BB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3BB0"/>
                  </a:solidFill>
                  <a:effectLst/>
                  <a:uLnTx/>
                  <a:uFillTx/>
                  <a:latin typeface="+mn-ea"/>
                  <a:cs typeface="+mn-cs"/>
                </a:rPr>
                <a:t>地域密着型の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3BB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3BB0"/>
                  </a:solidFill>
                  <a:effectLst/>
                  <a:uLnTx/>
                  <a:uFillTx/>
                  <a:latin typeface="+mn-ea"/>
                  <a:cs typeface="+mn-cs"/>
                </a:rPr>
                <a:t>包括的生活支援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3BB0"/>
                </a:solidFill>
                <a:effectLst/>
                <a:uLnTx/>
                <a:uFillTx/>
                <a:latin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3BB0"/>
                  </a:solidFill>
                  <a:effectLst/>
                  <a:uLnTx/>
                  <a:uFillTx/>
                  <a:latin typeface="+mn-ea"/>
                  <a:cs typeface="+mn-cs"/>
                </a:rPr>
                <a:t>プラットフォーム</a:t>
              </a:r>
              <a:endParaRPr kumimoji="0" lang="en-US" altLang="ja-JP" sz="2000" b="0" i="0" u="none" strike="noStrike" kern="0" cap="none" spc="0" normalizeH="0" baseline="0" noProof="0" dirty="0">
                <a:ln>
                  <a:noFill/>
                </a:ln>
                <a:solidFill>
                  <a:srgbClr val="003BB0"/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DBCE9B67-3BAB-9E79-C806-4B37E0F4B98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82266" y="933389"/>
              <a:ext cx="2624482" cy="4635654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880FC96E-AC4B-2FEE-47B5-188C5343997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75307" y="2914650"/>
              <a:ext cx="4026131" cy="3548237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miter lim="800000"/>
            </a:ln>
            <a:effectLst/>
          </p:spPr>
        </p:cxnSp>
      </p:grpSp>
      <p:sp>
        <p:nvSpPr>
          <p:cNvPr id="29" name="楕円 28">
            <a:extLst>
              <a:ext uri="{FF2B5EF4-FFF2-40B4-BE49-F238E27FC236}">
                <a16:creationId xmlns:a16="http://schemas.microsoft.com/office/drawing/2014/main" id="{A64AAE86-995B-6EC5-69F1-88BCD29544EE}"/>
              </a:ext>
            </a:extLst>
          </p:cNvPr>
          <p:cNvSpPr/>
          <p:nvPr/>
        </p:nvSpPr>
        <p:spPr>
          <a:xfrm>
            <a:off x="6589497" y="804835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0" name="楕円 29">
            <a:extLst>
              <a:ext uri="{FF2B5EF4-FFF2-40B4-BE49-F238E27FC236}">
                <a16:creationId xmlns:a16="http://schemas.microsoft.com/office/drawing/2014/main" id="{38919B94-1A3A-29B1-6B4C-7BF736620378}"/>
              </a:ext>
            </a:extLst>
          </p:cNvPr>
          <p:cNvSpPr/>
          <p:nvPr/>
        </p:nvSpPr>
        <p:spPr>
          <a:xfrm>
            <a:off x="7881560" y="570585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1" name="楕円 30">
            <a:extLst>
              <a:ext uri="{FF2B5EF4-FFF2-40B4-BE49-F238E27FC236}">
                <a16:creationId xmlns:a16="http://schemas.microsoft.com/office/drawing/2014/main" id="{358980F6-63B0-6B39-7AB6-9AF367E8A49F}"/>
              </a:ext>
            </a:extLst>
          </p:cNvPr>
          <p:cNvSpPr/>
          <p:nvPr/>
        </p:nvSpPr>
        <p:spPr>
          <a:xfrm>
            <a:off x="6536981" y="2726155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AACB0856-3B42-DF20-9E9B-58E201C7D6F3}"/>
              </a:ext>
            </a:extLst>
          </p:cNvPr>
          <p:cNvSpPr/>
          <p:nvPr/>
        </p:nvSpPr>
        <p:spPr>
          <a:xfrm>
            <a:off x="7466407" y="1728937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楕円 32">
            <a:extLst>
              <a:ext uri="{FF2B5EF4-FFF2-40B4-BE49-F238E27FC236}">
                <a16:creationId xmlns:a16="http://schemas.microsoft.com/office/drawing/2014/main" id="{6CF4BFD2-778F-7882-3B80-FC435A375A4F}"/>
              </a:ext>
            </a:extLst>
          </p:cNvPr>
          <p:cNvSpPr/>
          <p:nvPr/>
        </p:nvSpPr>
        <p:spPr>
          <a:xfrm>
            <a:off x="11309086" y="4409594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4" name="楕円 33">
            <a:extLst>
              <a:ext uri="{FF2B5EF4-FFF2-40B4-BE49-F238E27FC236}">
                <a16:creationId xmlns:a16="http://schemas.microsoft.com/office/drawing/2014/main" id="{900219D2-AF8C-139C-7C5F-1AE54C58AB3D}"/>
              </a:ext>
            </a:extLst>
          </p:cNvPr>
          <p:cNvSpPr/>
          <p:nvPr/>
        </p:nvSpPr>
        <p:spPr>
          <a:xfrm>
            <a:off x="11405262" y="6268929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5" name="楕円 34">
            <a:extLst>
              <a:ext uri="{FF2B5EF4-FFF2-40B4-BE49-F238E27FC236}">
                <a16:creationId xmlns:a16="http://schemas.microsoft.com/office/drawing/2014/main" id="{C44CC840-DFEF-CC13-8DAE-A7EC06573C8A}"/>
              </a:ext>
            </a:extLst>
          </p:cNvPr>
          <p:cNvSpPr/>
          <p:nvPr/>
        </p:nvSpPr>
        <p:spPr>
          <a:xfrm>
            <a:off x="10346357" y="5334426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7" name="楕円 36">
            <a:extLst>
              <a:ext uri="{FF2B5EF4-FFF2-40B4-BE49-F238E27FC236}">
                <a16:creationId xmlns:a16="http://schemas.microsoft.com/office/drawing/2014/main" id="{69A49BA5-3E14-CF44-EC03-4EB3709D9D6B}"/>
              </a:ext>
            </a:extLst>
          </p:cNvPr>
          <p:cNvSpPr/>
          <p:nvPr/>
        </p:nvSpPr>
        <p:spPr>
          <a:xfrm>
            <a:off x="9085765" y="6185191"/>
            <a:ext cx="469232" cy="469233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chemeClr val="bg1"/>
            </a:solidFill>
            <a:prstDash val="solid"/>
            <a:miter lim="800000"/>
          </a:ln>
          <a:effectLst/>
        </p:spPr>
        <p:txBody>
          <a:bodyPr wrap="non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ja-JP" sz="2000" b="0" i="0" u="none" strike="noStrike" kern="0" cap="none" spc="0" normalizeH="0" baseline="0" noProof="0" dirty="0">
              <a:ln>
                <a:noFill/>
              </a:ln>
              <a:solidFill>
                <a:srgbClr val="003BB0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532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157BC-6E88-1DCE-BC70-399453544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ED709DC-7697-0F74-6708-C7DBF846DF3C}"/>
              </a:ext>
            </a:extLst>
          </p:cNvPr>
          <p:cNvSpPr/>
          <p:nvPr/>
        </p:nvSpPr>
        <p:spPr>
          <a:xfrm>
            <a:off x="448534" y="0"/>
            <a:ext cx="5647466" cy="6858000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417AB13-9ADC-1DDC-70EE-77AEC550B0E6}"/>
              </a:ext>
            </a:extLst>
          </p:cNvPr>
          <p:cNvSpPr/>
          <p:nvPr/>
        </p:nvSpPr>
        <p:spPr>
          <a:xfrm>
            <a:off x="996183" y="270485"/>
            <a:ext cx="4552168" cy="406528"/>
          </a:xfrm>
          <a:prstGeom prst="roundRect">
            <a:avLst>
              <a:gd name="adj" fmla="val 50000"/>
            </a:avLst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ja-JP" dirty="0">
                <a:solidFill>
                  <a:schemeClr val="bg1"/>
                </a:solidFill>
                <a:latin typeface="+mn-ea"/>
              </a:rPr>
              <a:t>ESG</a:t>
            </a:r>
            <a:r>
              <a:rPr lang="ja-JP" altLang="en-US" dirty="0">
                <a:solidFill>
                  <a:schemeClr val="bg1"/>
                </a:solidFill>
                <a:latin typeface="+mn-ea"/>
              </a:rPr>
              <a:t>・地域連携</a:t>
            </a:r>
            <a:endParaRPr kumimoji="1"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36A04C4D-644C-AFCE-7744-A01AA26A0D21}"/>
              </a:ext>
            </a:extLst>
          </p:cNvPr>
          <p:cNvSpPr/>
          <p:nvPr/>
        </p:nvSpPr>
        <p:spPr>
          <a:xfrm>
            <a:off x="0" y="0"/>
            <a:ext cx="448535" cy="6858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28" name="スライド番号プレースホルダー 5">
            <a:extLst>
              <a:ext uri="{FF2B5EF4-FFF2-40B4-BE49-F238E27FC236}">
                <a16:creationId xmlns:a16="http://schemas.microsoft.com/office/drawing/2014/main" id="{3A65917E-AF90-940A-9A69-CBEB4FF288D4}"/>
              </a:ext>
            </a:extLst>
          </p:cNvPr>
          <p:cNvSpPr txBox="1">
            <a:spLocks/>
          </p:cNvSpPr>
          <p:nvPr/>
        </p:nvSpPr>
        <p:spPr>
          <a:xfrm>
            <a:off x="38922" y="6503546"/>
            <a:ext cx="370690" cy="30175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FFBA4C0-9B7D-4866-9F37-F8186F53D425}" type="slidenum">
              <a:rPr lang="ja-JP" altLang="en-US" smtClean="0">
                <a:solidFill>
                  <a:schemeClr val="bg1"/>
                </a:solidFill>
                <a:latin typeface="+mn-ea"/>
              </a:rPr>
              <a:pPr algn="ctr"/>
              <a:t>8</a:t>
            </a:fld>
            <a:endParaRPr lang="ja-JP" altLang="en-US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0A073B7-9BF7-48F3-4CE7-841105009381}"/>
              </a:ext>
            </a:extLst>
          </p:cNvPr>
          <p:cNvSpPr/>
          <p:nvPr/>
        </p:nvSpPr>
        <p:spPr>
          <a:xfrm>
            <a:off x="996183" y="1963554"/>
            <a:ext cx="4552168" cy="4600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当社では、環境・社会・ガバナンス（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ESG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）の視点を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事業運営に取り入れています。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環境面では、全拠点で電動自転車を導入し、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CO2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排出量を削減。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社会面では、スタッフの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68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％が地元採用であり、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地域雇用に貢献しています。</a:t>
            </a: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ガバナンス面では、定期的な外部監査や情報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セキュリティ教育を実施。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さらに、地域のイベント協賛や見守り講座の開催など、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年間</a:t>
            </a:r>
            <a:r>
              <a:rPr kumimoji="1" lang="en-US" altLang="ja-JP" sz="1400" dirty="0">
                <a:solidFill>
                  <a:schemeClr val="tx1"/>
                </a:solidFill>
                <a:latin typeface="+mn-ea"/>
              </a:rPr>
              <a:t>100</a:t>
            </a: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件以上の地域連携活動を実施しています。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endParaRPr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単なるサービス提供にとどまらず、地域社会全体の</a:t>
            </a:r>
            <a:endParaRPr kumimoji="1" lang="en-US" altLang="ja-JP" sz="1400" dirty="0">
              <a:solidFill>
                <a:schemeClr val="tx1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1400" dirty="0">
                <a:solidFill>
                  <a:schemeClr val="tx1"/>
                </a:solidFill>
                <a:latin typeface="+mn-ea"/>
              </a:rPr>
              <a:t>価値向上を目指すことが、当社の基本姿勢です。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A776D22-0745-0650-54CC-EB8841C82DF9}"/>
              </a:ext>
            </a:extLst>
          </p:cNvPr>
          <p:cNvSpPr/>
          <p:nvPr/>
        </p:nvSpPr>
        <p:spPr>
          <a:xfrm>
            <a:off x="996183" y="924179"/>
            <a:ext cx="4552168" cy="79220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rgbClr val="003BB0"/>
                </a:solidFill>
                <a:latin typeface="+mn-ea"/>
              </a:rPr>
              <a:t>ESG</a:t>
            </a: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経営と地域活動の両立により</a:t>
            </a:r>
            <a:endParaRPr lang="en-US" altLang="ja-JP" sz="2000" b="1" dirty="0">
              <a:solidFill>
                <a:srgbClr val="003BB0"/>
              </a:solidFill>
              <a:latin typeface="+mn-ea"/>
            </a:endParaRPr>
          </a:p>
          <a:p>
            <a:pPr>
              <a:spcBef>
                <a:spcPts val="600"/>
              </a:spcBef>
            </a:pPr>
            <a:r>
              <a:rPr lang="ja-JP" altLang="en-US" sz="2000" b="1" dirty="0">
                <a:solidFill>
                  <a:srgbClr val="003BB0"/>
                </a:solidFill>
                <a:latin typeface="+mn-ea"/>
              </a:rPr>
              <a:t>企業価値を向上</a:t>
            </a:r>
            <a:endParaRPr kumimoji="1" lang="ja-JP" altLang="en-US" sz="2000" b="1" dirty="0">
              <a:solidFill>
                <a:srgbClr val="003BB0"/>
              </a:solidFill>
              <a:latin typeface="+mn-ea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9415FE5-609E-597D-80D7-902F997CC910}"/>
              </a:ext>
            </a:extLst>
          </p:cNvPr>
          <p:cNvSpPr/>
          <p:nvPr/>
        </p:nvSpPr>
        <p:spPr>
          <a:xfrm>
            <a:off x="6095999" y="0"/>
            <a:ext cx="6096001" cy="2286000"/>
          </a:xfrm>
          <a:prstGeom prst="rect">
            <a:avLst/>
          </a:prstGeom>
          <a:solidFill>
            <a:srgbClr val="003BB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8292C82-A7C2-99BA-FE14-FD2C95B3C77E}"/>
              </a:ext>
            </a:extLst>
          </p:cNvPr>
          <p:cNvSpPr/>
          <p:nvPr/>
        </p:nvSpPr>
        <p:spPr>
          <a:xfrm>
            <a:off x="6095999" y="2286000"/>
            <a:ext cx="6096001" cy="2286000"/>
          </a:xfrm>
          <a:prstGeom prst="rect">
            <a:avLst/>
          </a:prstGeom>
          <a:solidFill>
            <a:srgbClr val="004B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483CF3D1-234C-9032-6583-EC76405386F5}"/>
              </a:ext>
            </a:extLst>
          </p:cNvPr>
          <p:cNvSpPr/>
          <p:nvPr/>
        </p:nvSpPr>
        <p:spPr>
          <a:xfrm>
            <a:off x="6095999" y="4572000"/>
            <a:ext cx="6096001" cy="2286000"/>
          </a:xfrm>
          <a:prstGeom prst="rect">
            <a:avLst/>
          </a:prstGeom>
          <a:solidFill>
            <a:srgbClr val="2F74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>
              <a:spcBef>
                <a:spcPts val="600"/>
              </a:spcBef>
            </a:pPr>
            <a:endParaRPr kumimoji="1" lang="ja-JP" altLang="en-US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23" name="グループ化 22">
            <a:extLst>
              <a:ext uri="{FF2B5EF4-FFF2-40B4-BE49-F238E27FC236}">
                <a16:creationId xmlns:a16="http://schemas.microsoft.com/office/drawing/2014/main" id="{68E5BA26-151E-F4F9-8034-4620124CE5E4}"/>
              </a:ext>
            </a:extLst>
          </p:cNvPr>
          <p:cNvGrpSpPr/>
          <p:nvPr/>
        </p:nvGrpSpPr>
        <p:grpSpPr>
          <a:xfrm>
            <a:off x="6544534" y="1275173"/>
            <a:ext cx="5647466" cy="895326"/>
            <a:chOff x="6544534" y="1007951"/>
            <a:chExt cx="5647466" cy="895326"/>
          </a:xfrm>
        </p:grpSpPr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66F85EDC-8402-B497-FB46-EF7673AFD581}"/>
                </a:ext>
              </a:extLst>
            </p:cNvPr>
            <p:cNvSpPr/>
            <p:nvPr/>
          </p:nvSpPr>
          <p:spPr>
            <a:xfrm>
              <a:off x="6544534" y="1007951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全拠点で電動自転車を導入し、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n-ea"/>
                </a:rPr>
                <a:t>CO2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排出量を削減</a:t>
              </a: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98C8339D-FF5A-9D13-E565-5206A809916F}"/>
                </a:ext>
              </a:extLst>
            </p:cNvPr>
            <p:cNvSpPr/>
            <p:nvPr/>
          </p:nvSpPr>
          <p:spPr>
            <a:xfrm>
              <a:off x="6544534" y="1529498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en-US" altLang="ja-JP" sz="1400" dirty="0">
                  <a:solidFill>
                    <a:schemeClr val="tx1"/>
                  </a:solidFill>
                  <a:latin typeface="+mn-ea"/>
                </a:rPr>
                <a:t>2040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年のカーボンニュートラル実現に向けた活動計画を策定</a:t>
              </a:r>
            </a:p>
          </p:txBody>
        </p:sp>
      </p:grp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78911530-0610-B9E6-50AF-88CC2EF0E570}"/>
              </a:ext>
            </a:extLst>
          </p:cNvPr>
          <p:cNvGrpSpPr/>
          <p:nvPr/>
        </p:nvGrpSpPr>
        <p:grpSpPr>
          <a:xfrm>
            <a:off x="6544534" y="3561173"/>
            <a:ext cx="5647466" cy="895326"/>
            <a:chOff x="6544534" y="3364713"/>
            <a:chExt cx="5647466" cy="895326"/>
          </a:xfrm>
        </p:grpSpPr>
        <p:sp>
          <p:nvSpPr>
            <p:cNvPr id="17" name="正方形/長方形 16">
              <a:extLst>
                <a:ext uri="{FF2B5EF4-FFF2-40B4-BE49-F238E27FC236}">
                  <a16:creationId xmlns:a16="http://schemas.microsoft.com/office/drawing/2014/main" id="{C5933C07-23C6-5F3F-15F7-EAA4E8D917DA}"/>
                </a:ext>
              </a:extLst>
            </p:cNvPr>
            <p:cNvSpPr/>
            <p:nvPr/>
          </p:nvSpPr>
          <p:spPr>
            <a:xfrm>
              <a:off x="6544534" y="3364713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スタッフの</a:t>
              </a:r>
              <a:r>
                <a:rPr kumimoji="1" lang="en-US" altLang="ja-JP" sz="1400" dirty="0">
                  <a:solidFill>
                    <a:schemeClr val="tx1"/>
                  </a:solidFill>
                  <a:latin typeface="+mn-ea"/>
                </a:rPr>
                <a:t>68</a:t>
              </a: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％が地元採用であり、地域雇用に貢献</a:t>
              </a: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BAA039D7-439F-2C88-D3EC-44F685BE5C0B}"/>
                </a:ext>
              </a:extLst>
            </p:cNvPr>
            <p:cNvSpPr/>
            <p:nvPr/>
          </p:nvSpPr>
          <p:spPr>
            <a:xfrm>
              <a:off x="6544534" y="3886260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昨年設立した基金を継続運用し、高齢者向けの地域福祉を強化</a:t>
              </a:r>
            </a:p>
          </p:txBody>
        </p:sp>
      </p:grp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6791A4FE-41FF-1A20-72AC-3E2475DE351C}"/>
              </a:ext>
            </a:extLst>
          </p:cNvPr>
          <p:cNvGrpSpPr/>
          <p:nvPr/>
        </p:nvGrpSpPr>
        <p:grpSpPr>
          <a:xfrm>
            <a:off x="6544534" y="5847173"/>
            <a:ext cx="5647466" cy="895326"/>
            <a:chOff x="6544534" y="5608220"/>
            <a:chExt cx="5647466" cy="895326"/>
          </a:xfrm>
        </p:grpSpPr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B43750D4-EED5-DC40-0CA3-A4CE6C5A248C}"/>
                </a:ext>
              </a:extLst>
            </p:cNvPr>
            <p:cNvSpPr/>
            <p:nvPr/>
          </p:nvSpPr>
          <p:spPr>
            <a:xfrm>
              <a:off x="6544534" y="5608220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定期的な外部監査や情報セキュリティ教育を実施</a:t>
              </a:r>
            </a:p>
          </p:txBody>
        </p:sp>
        <p:sp>
          <p:nvSpPr>
            <p:cNvPr id="20" name="正方形/長方形 19">
              <a:extLst>
                <a:ext uri="{FF2B5EF4-FFF2-40B4-BE49-F238E27FC236}">
                  <a16:creationId xmlns:a16="http://schemas.microsoft.com/office/drawing/2014/main" id="{72AADDBC-EFA4-7DD0-F884-BA9F34040EB3}"/>
                </a:ext>
              </a:extLst>
            </p:cNvPr>
            <p:cNvSpPr/>
            <p:nvPr/>
          </p:nvSpPr>
          <p:spPr>
            <a:xfrm>
              <a:off x="6544534" y="6129767"/>
              <a:ext cx="5647466" cy="3737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>
                <a:spcBef>
                  <a:spcPts val="600"/>
                </a:spcBef>
              </a:pPr>
              <a:r>
                <a:rPr kumimoji="1" lang="ja-JP" altLang="en-US" sz="1400" dirty="0">
                  <a:solidFill>
                    <a:schemeClr val="tx1"/>
                  </a:solidFill>
                  <a:latin typeface="+mn-ea"/>
                </a:rPr>
                <a:t>マネージャー以上は、今年度よりガバナンスを評価制度に反映</a:t>
              </a:r>
            </a:p>
          </p:txBody>
        </p:sp>
      </p:grp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A47BAF4-14F3-2FAE-EC4C-0C85F77CF04B}"/>
              </a:ext>
            </a:extLst>
          </p:cNvPr>
          <p:cNvSpPr/>
          <p:nvPr/>
        </p:nvSpPr>
        <p:spPr>
          <a:xfrm>
            <a:off x="5910832" y="978"/>
            <a:ext cx="5647466" cy="42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ja-JP" sz="7200" b="1" dirty="0">
                <a:solidFill>
                  <a:schemeClr val="bg1"/>
                </a:solidFill>
                <a:latin typeface="+mn-ea"/>
              </a:rPr>
              <a:t>E</a:t>
            </a:r>
            <a:r>
              <a:rPr kumimoji="1" lang="en-US" altLang="ja-JP" sz="4000" b="1" dirty="0">
                <a:solidFill>
                  <a:schemeClr val="bg1"/>
                </a:solidFill>
                <a:latin typeface="+mn-ea"/>
              </a:rPr>
              <a:t>nvironment</a:t>
            </a:r>
            <a:endParaRPr kumimoji="1" lang="ja-JP" altLang="en-US" sz="4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7CAE857-0B27-8DC1-873A-FC7EA8385B5D}"/>
              </a:ext>
            </a:extLst>
          </p:cNvPr>
          <p:cNvSpPr/>
          <p:nvPr/>
        </p:nvSpPr>
        <p:spPr>
          <a:xfrm>
            <a:off x="5910832" y="2299878"/>
            <a:ext cx="5647466" cy="42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ja-JP" sz="7200" b="1" dirty="0">
                <a:solidFill>
                  <a:schemeClr val="bg1"/>
                </a:solidFill>
                <a:latin typeface="+mn-ea"/>
              </a:rPr>
              <a:t>S</a:t>
            </a:r>
            <a:r>
              <a:rPr kumimoji="1" lang="en-US" altLang="ja-JP" sz="4000" b="1" dirty="0">
                <a:solidFill>
                  <a:schemeClr val="bg1"/>
                </a:solidFill>
                <a:latin typeface="+mn-ea"/>
              </a:rPr>
              <a:t>ocial</a:t>
            </a:r>
            <a:endParaRPr kumimoji="1" lang="ja-JP" altLang="en-US" sz="4000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D820526F-F8AF-329F-95B0-0F394AB4F317}"/>
              </a:ext>
            </a:extLst>
          </p:cNvPr>
          <p:cNvSpPr/>
          <p:nvPr/>
        </p:nvSpPr>
        <p:spPr>
          <a:xfrm>
            <a:off x="5910832" y="4589623"/>
            <a:ext cx="5647466" cy="4246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kumimoji="1" lang="en-US" altLang="ja-JP" sz="7200" b="1" dirty="0">
                <a:solidFill>
                  <a:schemeClr val="bg1"/>
                </a:solidFill>
                <a:latin typeface="+mn-ea"/>
              </a:rPr>
              <a:t>G</a:t>
            </a:r>
            <a:r>
              <a:rPr kumimoji="1" lang="en-US" altLang="ja-JP" sz="4000" b="1" dirty="0">
                <a:solidFill>
                  <a:schemeClr val="bg1"/>
                </a:solidFill>
                <a:latin typeface="+mn-ea"/>
              </a:rPr>
              <a:t>overnance</a:t>
            </a:r>
            <a:endParaRPr kumimoji="1" lang="ja-JP" altLang="en-US" sz="4000" b="1" dirty="0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061046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E2236B2-08AB-4DF2-B107-FE54C01F11A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CAD133F-485A-4DE3-B94F-A31F35E1A9BB}">
  <ds:schemaRefs>
    <ds:schemaRef ds:uri="http://schemas.microsoft.com/office/2006/metadata/properties"/>
    <ds:schemaRef ds:uri="http://schemas.microsoft.com/office/infopath/2007/PartnerControls"/>
    <ds:schemaRef ds:uri="ffd60cc4-70c0-4043-81e8-97be71ffa410"/>
    <ds:schemaRef ds:uri="1bf6ce71-f2af-4399-804e-8773bbe322f2"/>
  </ds:schemaRefs>
</ds:datastoreItem>
</file>

<file path=customXml/itemProps3.xml><?xml version="1.0" encoding="utf-8"?>
<ds:datastoreItem xmlns:ds="http://schemas.openxmlformats.org/officeDocument/2006/customXml" ds:itemID="{D6763634-8456-4777-9034-BF6964B145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fd60cc4-70c0-4043-81e8-97be71ffa410"/>
    <ds:schemaRef ds:uri="1bf6ce71-f2af-4399-804e-8773bbe322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856</TotalTime>
  <Words>1292</Words>
  <PresentationFormat>ワイド画面</PresentationFormat>
  <Paragraphs>203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4" baseType="lpstr"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2025-05-17T05:08:00Z</dcterms:created>
  <dcterms:modified xsi:type="dcterms:W3CDTF">2025-06-13T06:08:53Z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