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7F7"/>
    <a:srgbClr val="FFFFFF"/>
    <a:srgbClr val="F9F9F9"/>
    <a:srgbClr val="FBFBFB"/>
    <a:srgbClr val="FDFDFD"/>
    <a:srgbClr val="F5F5F5"/>
    <a:srgbClr val="5AB9E4"/>
    <a:srgbClr val="F0FAEC"/>
    <a:srgbClr val="FAFDF9"/>
    <a:srgbClr val="B6B6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95BF90-07F0-42B5-8DFA-6AE454EC7951}" v="60" dt="2025-06-03T05:14:05.6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33" d="100"/>
          <a:sy n="33" d="100"/>
        </p:scale>
        <p:origin x="1124" y="1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A295BF90-07F0-42B5-8DFA-6AE454EC7951}"/>
    <pc:docChg chg="undo custSel modSld">
      <pc:chgData name="松浦英宗" userId="9b03fd3a-662f-49ff-9af1-1b93cf7aab22" providerId="ADAL" clId="{A295BF90-07F0-42B5-8DFA-6AE454EC7951}" dt="2025-06-03T09:47:30.449" v="389" actId="962"/>
      <pc:docMkLst>
        <pc:docMk/>
      </pc:docMkLst>
      <pc:sldChg chg="addSp delSp modSp mod">
        <pc:chgData name="松浦英宗" userId="9b03fd3a-662f-49ff-9af1-1b93cf7aab22" providerId="ADAL" clId="{A295BF90-07F0-42B5-8DFA-6AE454EC7951}" dt="2025-06-03T09:47:23.021" v="387" actId="962"/>
        <pc:sldMkLst>
          <pc:docMk/>
          <pc:sldMk cId="913356044" sldId="256"/>
        </pc:sldMkLst>
        <pc:spChg chg="ord">
          <ac:chgData name="松浦英宗" userId="9b03fd3a-662f-49ff-9af1-1b93cf7aab22" providerId="ADAL" clId="{A295BF90-07F0-42B5-8DFA-6AE454EC7951}" dt="2025-06-02T02:33:24.973" v="138" actId="166"/>
          <ac:spMkLst>
            <pc:docMk/>
            <pc:sldMk cId="913356044" sldId="256"/>
            <ac:spMk id="23" creationId="{4797034A-7A0B-ECA3-0FCC-AC6440F8EA81}"/>
          </ac:spMkLst>
        </pc:spChg>
        <pc:grpChg chg="add del mod">
          <ac:chgData name="松浦英宗" userId="9b03fd3a-662f-49ff-9af1-1b93cf7aab22" providerId="ADAL" clId="{A295BF90-07F0-42B5-8DFA-6AE454EC7951}" dt="2025-06-02T02:19:29.344" v="127" actId="478"/>
          <ac:grpSpMkLst>
            <pc:docMk/>
            <pc:sldMk cId="913356044" sldId="256"/>
            <ac:grpSpMk id="5" creationId="{85780D79-45C8-2A67-7191-D48C754CC217}"/>
          </ac:grpSpMkLst>
        </pc:grpChg>
        <pc:picChg chg="add mod modCrop">
          <ac:chgData name="松浦英宗" userId="9b03fd3a-662f-49ff-9af1-1b93cf7aab22" providerId="ADAL" clId="{A295BF90-07F0-42B5-8DFA-6AE454EC7951}" dt="2025-06-03T09:47:09.453" v="375" actId="962"/>
          <ac:picMkLst>
            <pc:docMk/>
            <pc:sldMk cId="913356044" sldId="256"/>
            <ac:picMk id="3" creationId="{62D26DA2-6302-AE37-6EED-0826E91AC88A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4" creationId="{CBDD1CA0-74E8-16FD-D8CD-2AB34DA1041E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6" creationId="{34777376-B8CB-2795-5172-8EE315AA34BD}"/>
          </ac:picMkLst>
        </pc:picChg>
        <pc:picChg chg="add mod modCrop">
          <ac:chgData name="松浦英宗" userId="9b03fd3a-662f-49ff-9af1-1b93cf7aab22" providerId="ADAL" clId="{A295BF90-07F0-42B5-8DFA-6AE454EC7951}" dt="2025-06-03T09:47:20.690" v="385" actId="962"/>
          <ac:picMkLst>
            <pc:docMk/>
            <pc:sldMk cId="913356044" sldId="256"/>
            <ac:picMk id="8" creationId="{35C3AD24-762A-2021-9B73-331306B9235F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10" creationId="{0545D959-5278-574A-1F5A-C247DC6954A5}"/>
          </ac:picMkLst>
        </pc:picChg>
        <pc:picChg chg="add mod modCrop">
          <ac:chgData name="松浦英宗" userId="9b03fd3a-662f-49ff-9af1-1b93cf7aab22" providerId="ADAL" clId="{A295BF90-07F0-42B5-8DFA-6AE454EC7951}" dt="2025-06-03T09:47:23.021" v="387" actId="962"/>
          <ac:picMkLst>
            <pc:docMk/>
            <pc:sldMk cId="913356044" sldId="256"/>
            <ac:picMk id="11" creationId="{6528D84E-7569-7CA9-2E6A-4B6A6EF9B5C2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12" creationId="{9A8CB885-5293-FA1E-626F-D23B8F505AC0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14" creationId="{DC30A3BD-2159-AB79-BEAD-E0A55B30732F}"/>
          </ac:picMkLst>
        </pc:picChg>
        <pc:picChg chg="add mod modCrop">
          <ac:chgData name="松浦英宗" userId="9b03fd3a-662f-49ff-9af1-1b93cf7aab22" providerId="ADAL" clId="{A295BF90-07F0-42B5-8DFA-6AE454EC7951}" dt="2025-06-03T09:47:18.413" v="383" actId="962"/>
          <ac:picMkLst>
            <pc:docMk/>
            <pc:sldMk cId="913356044" sldId="256"/>
            <ac:picMk id="15" creationId="{0A59A2F3-6C5D-22A4-6A4B-A3D8D98850B2}"/>
          </ac:picMkLst>
        </pc:picChg>
        <pc:picChg chg="mod">
          <ac:chgData name="松浦英宗" userId="9b03fd3a-662f-49ff-9af1-1b93cf7aab22" providerId="ADAL" clId="{A295BF90-07F0-42B5-8DFA-6AE454EC7951}" dt="2025-06-02T02:11:45.759" v="16" actId="164"/>
          <ac:picMkLst>
            <pc:docMk/>
            <pc:sldMk cId="913356044" sldId="256"/>
            <ac:picMk id="16" creationId="{9456694E-8727-FABA-C25E-B63B694B01E3}"/>
          </ac:picMkLst>
        </pc:picChg>
        <pc:picChg chg="add mod modCrop">
          <ac:chgData name="松浦英宗" userId="9b03fd3a-662f-49ff-9af1-1b93cf7aab22" providerId="ADAL" clId="{A295BF90-07F0-42B5-8DFA-6AE454EC7951}" dt="2025-06-03T09:47:15.911" v="381" actId="962"/>
          <ac:picMkLst>
            <pc:docMk/>
            <pc:sldMk cId="913356044" sldId="256"/>
            <ac:picMk id="21" creationId="{B57EEE8A-3057-519A-77B7-84C2881325C0}"/>
          </ac:picMkLst>
        </pc:picChg>
        <pc:picChg chg="add del mod modCrop">
          <ac:chgData name="松浦英宗" userId="9b03fd3a-662f-49ff-9af1-1b93cf7aab22" providerId="ADAL" clId="{A295BF90-07F0-42B5-8DFA-6AE454EC7951}" dt="2025-06-02T02:16:47.966" v="119" actId="478"/>
          <ac:picMkLst>
            <pc:docMk/>
            <pc:sldMk cId="913356044" sldId="256"/>
            <ac:picMk id="25" creationId="{E3E3D5BB-8CDA-0A19-FE08-93FF2548CEA9}"/>
          </ac:picMkLst>
        </pc:picChg>
        <pc:picChg chg="add mod">
          <ac:chgData name="松浦英宗" userId="9b03fd3a-662f-49ff-9af1-1b93cf7aab22" providerId="ADAL" clId="{A295BF90-07F0-42B5-8DFA-6AE454EC7951}" dt="2025-06-03T09:47:13.786" v="379" actId="962"/>
          <ac:picMkLst>
            <pc:docMk/>
            <pc:sldMk cId="913356044" sldId="256"/>
            <ac:picMk id="27" creationId="{BBFC21A2-B70C-9CB9-0BDC-3D326E3DBAA1}"/>
          </ac:picMkLst>
        </pc:picChg>
        <pc:picChg chg="add mod modCrop">
          <ac:chgData name="松浦英宗" userId="9b03fd3a-662f-49ff-9af1-1b93cf7aab22" providerId="ADAL" clId="{A295BF90-07F0-42B5-8DFA-6AE454EC7951}" dt="2025-06-03T09:47:11.545" v="377" actId="962"/>
          <ac:picMkLst>
            <pc:docMk/>
            <pc:sldMk cId="913356044" sldId="256"/>
            <ac:picMk id="29" creationId="{045F7CDA-764B-9E25-EBA4-52C85F59BEA9}"/>
          </ac:picMkLst>
        </pc:picChg>
      </pc:sldChg>
      <pc:sldChg chg="addSp delSp modSp mod">
        <pc:chgData name="松浦英宗" userId="9b03fd3a-662f-49ff-9af1-1b93cf7aab22" providerId="ADAL" clId="{A295BF90-07F0-42B5-8DFA-6AE454EC7951}" dt="2025-06-03T09:47:30.449" v="389" actId="962"/>
        <pc:sldMkLst>
          <pc:docMk/>
          <pc:sldMk cId="4082717725" sldId="258"/>
        </pc:sldMkLst>
        <pc:spChg chg="add del mod ord">
          <ac:chgData name="松浦英宗" userId="9b03fd3a-662f-49ff-9af1-1b93cf7aab22" providerId="ADAL" clId="{A295BF90-07F0-42B5-8DFA-6AE454EC7951}" dt="2025-06-02T04:02:35.702" v="302" actId="164"/>
          <ac:spMkLst>
            <pc:docMk/>
            <pc:sldMk cId="4082717725" sldId="258"/>
            <ac:spMk id="7" creationId="{695581D4-EF19-E623-320E-F7AC382734EF}"/>
          </ac:spMkLst>
        </pc:spChg>
        <pc:grpChg chg="del">
          <ac:chgData name="松浦英宗" userId="9b03fd3a-662f-49ff-9af1-1b93cf7aab22" providerId="ADAL" clId="{A295BF90-07F0-42B5-8DFA-6AE454EC7951}" dt="2025-06-02T03:52:46.554" v="160" actId="165"/>
          <ac:grpSpMkLst>
            <pc:docMk/>
            <pc:sldMk cId="4082717725" sldId="258"/>
            <ac:grpSpMk id="9" creationId="{478F9D3F-8879-24F2-DD63-A8659C853832}"/>
          </ac:grpSpMkLst>
        </pc:grpChg>
        <pc:grpChg chg="add mod">
          <ac:chgData name="松浦英宗" userId="9b03fd3a-662f-49ff-9af1-1b93cf7aab22" providerId="ADAL" clId="{A295BF90-07F0-42B5-8DFA-6AE454EC7951}" dt="2025-06-02T04:02:45.205" v="307" actId="1076"/>
          <ac:grpSpMkLst>
            <pc:docMk/>
            <pc:sldMk cId="4082717725" sldId="258"/>
            <ac:grpSpMk id="10" creationId="{C6CA42BA-0CB8-CF5B-6591-EA582BB3EB88}"/>
          </ac:grpSpMkLst>
        </pc:grpChg>
        <pc:picChg chg="add mod">
          <ac:chgData name="松浦英宗" userId="9b03fd3a-662f-49ff-9af1-1b93cf7aab22" providerId="ADAL" clId="{A295BF90-07F0-42B5-8DFA-6AE454EC7951}" dt="2025-06-03T09:47:30.449" v="389" actId="962"/>
          <ac:picMkLst>
            <pc:docMk/>
            <pc:sldMk cId="4082717725" sldId="258"/>
            <ac:picMk id="5" creationId="{E0075B8D-DF74-9F26-DFD8-569455B3E0A9}"/>
          </ac:picMkLst>
        </pc:picChg>
        <pc:picChg chg="add del mod ord topLvl">
          <ac:chgData name="松浦英宗" userId="9b03fd3a-662f-49ff-9af1-1b93cf7aab22" providerId="ADAL" clId="{A295BF90-07F0-42B5-8DFA-6AE454EC7951}" dt="2025-06-02T04:02:17.818" v="301" actId="478"/>
          <ac:picMkLst>
            <pc:docMk/>
            <pc:sldMk cId="4082717725" sldId="258"/>
            <ac:picMk id="6" creationId="{D9C64291-8387-B238-6103-6CB99BE84228}"/>
          </ac:picMkLst>
        </pc:picChg>
        <pc:picChg chg="add del mod topLvl">
          <ac:chgData name="松浦英宗" userId="9b03fd3a-662f-49ff-9af1-1b93cf7aab22" providerId="ADAL" clId="{A295BF90-07F0-42B5-8DFA-6AE454EC7951}" dt="2025-06-02T03:52:55.496" v="163" actId="478"/>
          <ac:picMkLst>
            <pc:docMk/>
            <pc:sldMk cId="4082717725" sldId="258"/>
            <ac:picMk id="8" creationId="{3016F0C6-2D72-5343-3B21-8EA8741BE2C1}"/>
          </ac:picMkLst>
        </pc:picChg>
      </pc:sldChg>
      <pc:sldChg chg="addSp delSp modSp mod">
        <pc:chgData name="松浦英宗" userId="9b03fd3a-662f-49ff-9af1-1b93cf7aab22" providerId="ADAL" clId="{A295BF90-07F0-42B5-8DFA-6AE454EC7951}" dt="2025-06-03T05:14:14.360" v="373" actId="14100"/>
        <pc:sldMkLst>
          <pc:docMk/>
          <pc:sldMk cId="798765908" sldId="260"/>
        </pc:sldMkLst>
        <pc:spChg chg="mod topLvl">
          <ac:chgData name="松浦英宗" userId="9b03fd3a-662f-49ff-9af1-1b93cf7aab22" providerId="ADAL" clId="{A295BF90-07F0-42B5-8DFA-6AE454EC7951}" dt="2025-06-03T05:13:36.574" v="361" actId="12789"/>
          <ac:spMkLst>
            <pc:docMk/>
            <pc:sldMk cId="798765908" sldId="260"/>
            <ac:spMk id="6" creationId="{A218CD1D-4684-921A-A40C-513BE3049793}"/>
          </ac:spMkLst>
        </pc:spChg>
        <pc:spChg chg="mod topLvl">
          <ac:chgData name="松浦英宗" userId="9b03fd3a-662f-49ff-9af1-1b93cf7aab22" providerId="ADAL" clId="{A295BF90-07F0-42B5-8DFA-6AE454EC7951}" dt="2025-06-03T05:12:49.369" v="308" actId="165"/>
          <ac:spMkLst>
            <pc:docMk/>
            <pc:sldMk cId="798765908" sldId="260"/>
            <ac:spMk id="9" creationId="{BF3DED61-25BB-B598-2310-90D1AC67F96E}"/>
          </ac:spMkLst>
        </pc:spChg>
        <pc:spChg chg="mod">
          <ac:chgData name="松浦英宗" userId="9b03fd3a-662f-49ff-9af1-1b93cf7aab22" providerId="ADAL" clId="{A295BF90-07F0-42B5-8DFA-6AE454EC7951}" dt="2025-06-03T05:12:57.910" v="310" actId="27803"/>
          <ac:spMkLst>
            <pc:docMk/>
            <pc:sldMk cId="798765908" sldId="260"/>
            <ac:spMk id="10" creationId="{E717867D-E9BF-B7E2-3A27-70D1F9621436}"/>
          </ac:spMkLst>
        </pc:spChg>
        <pc:spChg chg="mod">
          <ac:chgData name="松浦英宗" userId="9b03fd3a-662f-49ff-9af1-1b93cf7aab22" providerId="ADAL" clId="{A295BF90-07F0-42B5-8DFA-6AE454EC7951}" dt="2025-06-03T05:12:57.910" v="310" actId="27803"/>
          <ac:spMkLst>
            <pc:docMk/>
            <pc:sldMk cId="798765908" sldId="260"/>
            <ac:spMk id="11" creationId="{FBF8DF02-A6A3-07AE-9BFD-7A1A937C6ACF}"/>
          </ac:spMkLst>
        </pc:spChg>
        <pc:spChg chg="mod topLvl">
          <ac:chgData name="松浦英宗" userId="9b03fd3a-662f-49ff-9af1-1b93cf7aab22" providerId="ADAL" clId="{A295BF90-07F0-42B5-8DFA-6AE454EC7951}" dt="2025-06-03T05:12:49.369" v="308" actId="165"/>
          <ac:spMkLst>
            <pc:docMk/>
            <pc:sldMk cId="798765908" sldId="260"/>
            <ac:spMk id="12" creationId="{C19105FD-7897-495B-AD02-89B1B063B368}"/>
          </ac:spMkLst>
        </pc:spChg>
        <pc:spChg chg="mod topLvl">
          <ac:chgData name="松浦英宗" userId="9b03fd3a-662f-49ff-9af1-1b93cf7aab22" providerId="ADAL" clId="{A295BF90-07F0-42B5-8DFA-6AE454EC7951}" dt="2025-06-03T05:12:50.013" v="309" actId="165"/>
          <ac:spMkLst>
            <pc:docMk/>
            <pc:sldMk cId="798765908" sldId="260"/>
            <ac:spMk id="14" creationId="{834309C8-ABE6-55EF-E26A-50B9A6C3B95C}"/>
          </ac:spMkLst>
        </pc:spChg>
        <pc:spChg chg="add mod">
          <ac:chgData name="松浦英宗" userId="9b03fd3a-662f-49ff-9af1-1b93cf7aab22" providerId="ADAL" clId="{A295BF90-07F0-42B5-8DFA-6AE454EC7951}" dt="2025-06-03T05:13:30.955" v="352" actId="164"/>
          <ac:spMkLst>
            <pc:docMk/>
            <pc:sldMk cId="798765908" sldId="260"/>
            <ac:spMk id="16" creationId="{98A4B665-EF31-58B6-0406-7B90DA194798}"/>
          </ac:spMkLst>
        </pc:spChg>
        <pc:spChg chg="mod topLvl">
          <ac:chgData name="松浦英宗" userId="9b03fd3a-662f-49ff-9af1-1b93cf7aab22" providerId="ADAL" clId="{A295BF90-07F0-42B5-8DFA-6AE454EC7951}" dt="2025-06-03T05:12:49.369" v="308" actId="165"/>
          <ac:spMkLst>
            <pc:docMk/>
            <pc:sldMk cId="798765908" sldId="260"/>
            <ac:spMk id="17" creationId="{D2AC5ED5-402A-4249-9326-13C804393F6C}"/>
          </ac:spMkLst>
        </pc:spChg>
        <pc:spChg chg="mod topLvl">
          <ac:chgData name="松浦英宗" userId="9b03fd3a-662f-49ff-9af1-1b93cf7aab22" providerId="ADAL" clId="{A295BF90-07F0-42B5-8DFA-6AE454EC7951}" dt="2025-06-03T05:13:52.844" v="365" actId="12789"/>
          <ac:spMkLst>
            <pc:docMk/>
            <pc:sldMk cId="798765908" sldId="260"/>
            <ac:spMk id="19" creationId="{8C446B58-1536-08D7-2FE5-909A5008AC7A}"/>
          </ac:spMkLst>
        </pc:spChg>
        <pc:spChg chg="add mod">
          <ac:chgData name="松浦英宗" userId="9b03fd3a-662f-49ff-9af1-1b93cf7aab22" providerId="ADAL" clId="{A295BF90-07F0-42B5-8DFA-6AE454EC7951}" dt="2025-06-03T05:13:30.955" v="352" actId="164"/>
          <ac:spMkLst>
            <pc:docMk/>
            <pc:sldMk cId="798765908" sldId="260"/>
            <ac:spMk id="21" creationId="{ABCF9E0D-829C-95FF-EDBE-80E0D480951A}"/>
          </ac:spMkLst>
        </pc:spChg>
        <pc:spChg chg="mod topLvl">
          <ac:chgData name="松浦英宗" userId="9b03fd3a-662f-49ff-9af1-1b93cf7aab22" providerId="ADAL" clId="{A295BF90-07F0-42B5-8DFA-6AE454EC7951}" dt="2025-06-03T05:12:49.369" v="308" actId="165"/>
          <ac:spMkLst>
            <pc:docMk/>
            <pc:sldMk cId="798765908" sldId="260"/>
            <ac:spMk id="22" creationId="{15E0361C-64F5-5911-5E3F-B6EE7BB95657}"/>
          </ac:spMkLst>
        </pc:spChg>
        <pc:spChg chg="mod topLvl">
          <ac:chgData name="松浦英宗" userId="9b03fd3a-662f-49ff-9af1-1b93cf7aab22" providerId="ADAL" clId="{A295BF90-07F0-42B5-8DFA-6AE454EC7951}" dt="2025-06-03T05:12:57.910" v="310" actId="27803"/>
          <ac:spMkLst>
            <pc:docMk/>
            <pc:sldMk cId="798765908" sldId="260"/>
            <ac:spMk id="24" creationId="{7436F73B-5CEC-BB63-D3AF-C8011A5BBF9A}"/>
          </ac:spMkLst>
        </pc:spChg>
        <pc:spChg chg="mod">
          <ac:chgData name="松浦英宗" userId="9b03fd3a-662f-49ff-9af1-1b93cf7aab22" providerId="ADAL" clId="{A295BF90-07F0-42B5-8DFA-6AE454EC7951}" dt="2025-06-03T05:13:41.903" v="362" actId="571"/>
          <ac:spMkLst>
            <pc:docMk/>
            <pc:sldMk cId="798765908" sldId="260"/>
            <ac:spMk id="33" creationId="{63B51C09-E9BF-499C-3677-98A14F1798C6}"/>
          </ac:spMkLst>
        </pc:spChg>
        <pc:spChg chg="mod">
          <ac:chgData name="松浦英宗" userId="9b03fd3a-662f-49ff-9af1-1b93cf7aab22" providerId="ADAL" clId="{A295BF90-07F0-42B5-8DFA-6AE454EC7951}" dt="2025-06-03T05:13:41.903" v="362" actId="571"/>
          <ac:spMkLst>
            <pc:docMk/>
            <pc:sldMk cId="798765908" sldId="260"/>
            <ac:spMk id="34" creationId="{CE6D567C-CA8F-72B5-7980-D8EF434CBEAD}"/>
          </ac:spMkLst>
        </pc:spChg>
        <pc:spChg chg="mod">
          <ac:chgData name="松浦英宗" userId="9b03fd3a-662f-49ff-9af1-1b93cf7aab22" providerId="ADAL" clId="{A295BF90-07F0-42B5-8DFA-6AE454EC7951}" dt="2025-06-03T05:13:59.177" v="366" actId="571"/>
          <ac:spMkLst>
            <pc:docMk/>
            <pc:sldMk cId="798765908" sldId="260"/>
            <ac:spMk id="36" creationId="{D64B393F-A3C5-1B74-D2C0-87C3A45D3657}"/>
          </ac:spMkLst>
        </pc:spChg>
        <pc:spChg chg="mod">
          <ac:chgData name="松浦英宗" userId="9b03fd3a-662f-49ff-9af1-1b93cf7aab22" providerId="ADAL" clId="{A295BF90-07F0-42B5-8DFA-6AE454EC7951}" dt="2025-06-03T05:13:59.177" v="366" actId="571"/>
          <ac:spMkLst>
            <pc:docMk/>
            <pc:sldMk cId="798765908" sldId="260"/>
            <ac:spMk id="37" creationId="{A7291419-A455-7E8E-CB7C-AE7D458DF832}"/>
          </ac:spMkLst>
        </pc:spChg>
        <pc:spChg chg="mod">
          <ac:chgData name="松浦英宗" userId="9b03fd3a-662f-49ff-9af1-1b93cf7aab22" providerId="ADAL" clId="{A295BF90-07F0-42B5-8DFA-6AE454EC7951}" dt="2025-06-03T05:14:05.655" v="368" actId="571"/>
          <ac:spMkLst>
            <pc:docMk/>
            <pc:sldMk cId="798765908" sldId="260"/>
            <ac:spMk id="39" creationId="{521893E4-2558-4BB3-A7D6-C084633576D8}"/>
          </ac:spMkLst>
        </pc:spChg>
        <pc:spChg chg="mod">
          <ac:chgData name="松浦英宗" userId="9b03fd3a-662f-49ff-9af1-1b93cf7aab22" providerId="ADAL" clId="{A295BF90-07F0-42B5-8DFA-6AE454EC7951}" dt="2025-06-03T05:14:05.655" v="368" actId="571"/>
          <ac:spMkLst>
            <pc:docMk/>
            <pc:sldMk cId="798765908" sldId="260"/>
            <ac:spMk id="40" creationId="{E4EEB38B-C319-C499-E601-0EFACB3C4152}"/>
          </ac:spMkLst>
        </pc:spChg>
        <pc:grpChg chg="del mod">
          <ac:chgData name="松浦英宗" userId="9b03fd3a-662f-49ff-9af1-1b93cf7aab22" providerId="ADAL" clId="{A295BF90-07F0-42B5-8DFA-6AE454EC7951}" dt="2025-06-03T05:13:04.430" v="311" actId="478"/>
          <ac:grpSpMkLst>
            <pc:docMk/>
            <pc:sldMk cId="798765908" sldId="260"/>
            <ac:grpSpMk id="3" creationId="{53C8764E-A7E8-22D5-86C9-0191229339FE}"/>
          </ac:grpSpMkLst>
        </pc:grpChg>
        <pc:grpChg chg="del">
          <ac:chgData name="松浦英宗" userId="9b03fd3a-662f-49ff-9af1-1b93cf7aab22" providerId="ADAL" clId="{A295BF90-07F0-42B5-8DFA-6AE454EC7951}" dt="2025-06-03T05:12:50.013" v="309" actId="165"/>
          <ac:grpSpMkLst>
            <pc:docMk/>
            <pc:sldMk cId="798765908" sldId="260"/>
            <ac:grpSpMk id="7" creationId="{D152B636-EF8E-CCEE-B8FF-698063E919BD}"/>
          </ac:grpSpMkLst>
        </pc:grpChg>
        <pc:grpChg chg="del">
          <ac:chgData name="松浦英宗" userId="9b03fd3a-662f-49ff-9af1-1b93cf7aab22" providerId="ADAL" clId="{A295BF90-07F0-42B5-8DFA-6AE454EC7951}" dt="2025-06-03T05:12:50.013" v="309" actId="165"/>
          <ac:grpSpMkLst>
            <pc:docMk/>
            <pc:sldMk cId="798765908" sldId="260"/>
            <ac:grpSpMk id="18" creationId="{244006B1-3BE9-C6F4-F3A2-7079D6FA61B6}"/>
          </ac:grpSpMkLst>
        </pc:grpChg>
        <pc:grpChg chg="add mod">
          <ac:chgData name="松浦英宗" userId="9b03fd3a-662f-49ff-9af1-1b93cf7aab22" providerId="ADAL" clId="{A295BF90-07F0-42B5-8DFA-6AE454EC7951}" dt="2025-06-03T05:14:14.360" v="373" actId="14100"/>
          <ac:grpSpMkLst>
            <pc:docMk/>
            <pc:sldMk cId="798765908" sldId="260"/>
            <ac:grpSpMk id="30" creationId="{EB640EE4-8BF2-2895-2635-53095BE22318}"/>
          </ac:grpSpMkLst>
        </pc:grpChg>
        <pc:grpChg chg="add mod">
          <ac:chgData name="松浦英宗" userId="9b03fd3a-662f-49ff-9af1-1b93cf7aab22" providerId="ADAL" clId="{A295BF90-07F0-42B5-8DFA-6AE454EC7951}" dt="2025-06-03T05:14:14.360" v="373" actId="14100"/>
          <ac:grpSpMkLst>
            <pc:docMk/>
            <pc:sldMk cId="798765908" sldId="260"/>
            <ac:grpSpMk id="31" creationId="{A68CD1FD-69A3-61B0-4DA8-6FDE03D0D31B}"/>
          </ac:grpSpMkLst>
        </pc:grpChg>
        <pc:grpChg chg="add mod">
          <ac:chgData name="松浦英宗" userId="9b03fd3a-662f-49ff-9af1-1b93cf7aab22" providerId="ADAL" clId="{A295BF90-07F0-42B5-8DFA-6AE454EC7951}" dt="2025-06-03T05:14:14.360" v="373" actId="14100"/>
          <ac:grpSpMkLst>
            <pc:docMk/>
            <pc:sldMk cId="798765908" sldId="260"/>
            <ac:grpSpMk id="35" creationId="{5D45E029-E78E-CEBF-684E-385A66DE9B44}"/>
          </ac:grpSpMkLst>
        </pc:grpChg>
        <pc:grpChg chg="add mod">
          <ac:chgData name="松浦英宗" userId="9b03fd3a-662f-49ff-9af1-1b93cf7aab22" providerId="ADAL" clId="{A295BF90-07F0-42B5-8DFA-6AE454EC7951}" dt="2025-06-03T05:14:14.360" v="373" actId="14100"/>
          <ac:grpSpMkLst>
            <pc:docMk/>
            <pc:sldMk cId="798765908" sldId="260"/>
            <ac:grpSpMk id="38" creationId="{A072F0E5-19BF-72EA-9D28-E302B68F850C}"/>
          </ac:grpSpMkLst>
        </pc:grpChg>
        <pc:picChg chg="del mod topLvl">
          <ac:chgData name="松浦英宗" userId="9b03fd3a-662f-49ff-9af1-1b93cf7aab22" providerId="ADAL" clId="{A295BF90-07F0-42B5-8DFA-6AE454EC7951}" dt="2025-06-03T05:13:04.430" v="311" actId="478"/>
          <ac:picMkLst>
            <pc:docMk/>
            <pc:sldMk cId="798765908" sldId="260"/>
            <ac:picMk id="5" creationId="{BD620E95-8EF1-4C32-AE51-44C33F2C2BBB}"/>
          </ac:picMkLst>
        </pc:picChg>
        <pc:picChg chg="del mod topLvl">
          <ac:chgData name="松浦英宗" userId="9b03fd3a-662f-49ff-9af1-1b93cf7aab22" providerId="ADAL" clId="{A295BF90-07F0-42B5-8DFA-6AE454EC7951}" dt="2025-06-03T05:13:04.430" v="311" actId="478"/>
          <ac:picMkLst>
            <pc:docMk/>
            <pc:sldMk cId="798765908" sldId="260"/>
            <ac:picMk id="15" creationId="{B4E79D19-DE8E-AAD9-AADA-F280F2968118}"/>
          </ac:picMkLst>
        </pc:picChg>
        <pc:picChg chg="del mod topLvl">
          <ac:chgData name="松浦英宗" userId="9b03fd3a-662f-49ff-9af1-1b93cf7aab22" providerId="ADAL" clId="{A295BF90-07F0-42B5-8DFA-6AE454EC7951}" dt="2025-06-03T05:13:04.430" v="311" actId="478"/>
          <ac:picMkLst>
            <pc:docMk/>
            <pc:sldMk cId="798765908" sldId="260"/>
            <ac:picMk id="20" creationId="{6468151F-4438-D32F-A26C-3E1D46FDB006}"/>
          </ac:picMkLst>
        </pc:picChg>
        <pc:picChg chg="del mod topLvl">
          <ac:chgData name="松浦英宗" userId="9b03fd3a-662f-49ff-9af1-1b93cf7aab22" providerId="ADAL" clId="{A295BF90-07F0-42B5-8DFA-6AE454EC7951}" dt="2025-06-03T05:12:57.910" v="310" actId="27803"/>
          <ac:picMkLst>
            <pc:docMk/>
            <pc:sldMk cId="798765908" sldId="260"/>
            <ac:picMk id="25" creationId="{6314A1A0-D1F3-0239-3154-C88E93F81FEF}"/>
          </ac:picMkLst>
        </pc:picChg>
      </pc:sldChg>
    </pc:docChg>
  </pc:docChgLst>
  <pc:docChgLst>
    <pc:chgData name="松浦英宗" userId="9b03fd3a-662f-49ff-9af1-1b93cf7aab22" providerId="ADAL" clId="{CCD5BC6A-FD3F-4A2A-BB9A-5C92D2182B96}"/>
    <pc:docChg chg="undo redo custSel addSld delSld modSld">
      <pc:chgData name="松浦英宗" userId="9b03fd3a-662f-49ff-9af1-1b93cf7aab22" providerId="ADAL" clId="{CCD5BC6A-FD3F-4A2A-BB9A-5C92D2182B96}" dt="2025-05-28T12:02:14.972" v="4950" actId="2711"/>
      <pc:docMkLst>
        <pc:docMk/>
      </pc:docMkLst>
      <pc:sldChg chg="addSp delSp modSp mod">
        <pc:chgData name="松浦英宗" userId="9b03fd3a-662f-49ff-9af1-1b93cf7aab22" providerId="ADAL" clId="{CCD5BC6A-FD3F-4A2A-BB9A-5C92D2182B96}" dt="2025-05-28T12:01:49.396" v="4948" actId="1076"/>
        <pc:sldMkLst>
          <pc:docMk/>
          <pc:sldMk cId="913356044" sldId="256"/>
        </pc:sldMkLst>
        <pc:spChg chg="add mod topLvl">
          <ac:chgData name="松浦英宗" userId="9b03fd3a-662f-49ff-9af1-1b93cf7aab22" providerId="ADAL" clId="{CCD5BC6A-FD3F-4A2A-BB9A-5C92D2182B96}" dt="2025-05-18T07:10:51.383" v="325" actId="207"/>
          <ac:spMkLst>
            <pc:docMk/>
            <pc:sldMk cId="913356044" sldId="256"/>
            <ac:spMk id="17" creationId="{E6D03B89-475C-D073-295A-C146C536BA92}"/>
          </ac:spMkLst>
        </pc:spChg>
        <pc:spChg chg="add mod topLvl">
          <ac:chgData name="松浦英宗" userId="9b03fd3a-662f-49ff-9af1-1b93cf7aab22" providerId="ADAL" clId="{CCD5BC6A-FD3F-4A2A-BB9A-5C92D2182B96}" dt="2025-05-18T07:09:22.985" v="261" actId="164"/>
          <ac:spMkLst>
            <pc:docMk/>
            <pc:sldMk cId="913356044" sldId="256"/>
            <ac:spMk id="18" creationId="{65D4FBD7-FBC4-4CDB-911F-EDCA2EE3EE2E}"/>
          </ac:spMkLst>
        </pc:spChg>
        <pc:spChg chg="add mod">
          <ac:chgData name="松浦英宗" userId="9b03fd3a-662f-49ff-9af1-1b93cf7aab22" providerId="ADAL" clId="{CCD5BC6A-FD3F-4A2A-BB9A-5C92D2182B96}" dt="2025-05-18T07:09:22.985" v="261" actId="164"/>
          <ac:spMkLst>
            <pc:docMk/>
            <pc:sldMk cId="913356044" sldId="256"/>
            <ac:spMk id="20" creationId="{DDF10288-C40B-870D-B150-B3F4371D8623}"/>
          </ac:spMkLst>
        </pc:spChg>
        <pc:spChg chg="add mod">
          <ac:chgData name="松浦英宗" userId="9b03fd3a-662f-49ff-9af1-1b93cf7aab22" providerId="ADAL" clId="{CCD5BC6A-FD3F-4A2A-BB9A-5C92D2182B96}" dt="2025-05-18T07:10:20.573" v="324" actId="1076"/>
          <ac:spMkLst>
            <pc:docMk/>
            <pc:sldMk cId="913356044" sldId="256"/>
            <ac:spMk id="23" creationId="{4797034A-7A0B-ECA3-0FCC-AC6440F8EA81}"/>
          </ac:spMkLst>
        </pc:spChg>
        <pc:grpChg chg="add mod">
          <ac:chgData name="松浦英宗" userId="9b03fd3a-662f-49ff-9af1-1b93cf7aab22" providerId="ADAL" clId="{CCD5BC6A-FD3F-4A2A-BB9A-5C92D2182B96}" dt="2025-05-18T07:09:25.011" v="262" actId="12789"/>
          <ac:grpSpMkLst>
            <pc:docMk/>
            <pc:sldMk cId="913356044" sldId="256"/>
            <ac:grpSpMk id="22" creationId="{E6A000EC-1979-700F-5138-708F4A697593}"/>
          </ac:grpSpMkLst>
        </pc:grpChg>
      </pc:sldChg>
      <pc:sldChg chg="addSp delSp modSp mod">
        <pc:chgData name="松浦英宗" userId="9b03fd3a-662f-49ff-9af1-1b93cf7aab22" providerId="ADAL" clId="{CCD5BC6A-FD3F-4A2A-BB9A-5C92D2182B96}" dt="2025-05-28T12:02:01.258" v="4949" actId="2711"/>
        <pc:sldMkLst>
          <pc:docMk/>
          <pc:sldMk cId="4173564231" sldId="257"/>
        </pc:sldMkLst>
        <pc:spChg chg="add mod">
          <ac:chgData name="松浦英宗" userId="9b03fd3a-662f-49ff-9af1-1b93cf7aab22" providerId="ADAL" clId="{CCD5BC6A-FD3F-4A2A-BB9A-5C92D2182B96}" dt="2025-05-18T13:18:54.264" v="4940" actId="20577"/>
          <ac:spMkLst>
            <pc:docMk/>
            <pc:sldMk cId="4173564231" sldId="257"/>
            <ac:spMk id="2" creationId="{A36ACCE4-CED6-4146-195D-B96C5F8CF4BB}"/>
          </ac:spMkLst>
        </pc:spChg>
        <pc:spChg chg="mod">
          <ac:chgData name="松浦英宗" userId="9b03fd3a-662f-49ff-9af1-1b93cf7aab22" providerId="ADAL" clId="{CCD5BC6A-FD3F-4A2A-BB9A-5C92D2182B96}" dt="2025-05-18T07:34:32.327" v="1143" actId="14100"/>
          <ac:spMkLst>
            <pc:docMk/>
            <pc:sldMk cId="4173564231" sldId="257"/>
            <ac:spMk id="3" creationId="{6CF0A6C4-9F61-D714-6FD6-0FD564AB74F5}"/>
          </ac:spMkLst>
        </pc:spChg>
        <pc:spChg chg="add mod">
          <ac:chgData name="松浦英宗" userId="9b03fd3a-662f-49ff-9af1-1b93cf7aab22" providerId="ADAL" clId="{CCD5BC6A-FD3F-4A2A-BB9A-5C92D2182B96}" dt="2025-05-18T07:25:00.046" v="883" actId="20577"/>
          <ac:spMkLst>
            <pc:docMk/>
            <pc:sldMk cId="4173564231" sldId="257"/>
            <ac:spMk id="4" creationId="{12071F87-CD4C-5EBD-E8B3-67C4F5F89ED3}"/>
          </ac:spMkLst>
        </pc:spChg>
        <pc:spChg chg="add mod or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6" creationId="{47F72924-5343-8E11-90CF-59FB663EBBBC}"/>
          </ac:spMkLst>
        </pc:spChg>
        <pc:spChg chg="add 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8" creationId="{251BF269-AE75-795F-16EC-9D52C7C4BB4F}"/>
          </ac:spMkLst>
        </pc:spChg>
        <pc:spChg chg="add del mod">
          <ac:chgData name="松浦英宗" userId="9b03fd3a-662f-49ff-9af1-1b93cf7aab22" providerId="ADAL" clId="{CCD5BC6A-FD3F-4A2A-BB9A-5C92D2182B96}" dt="2025-05-18T07:34:40.628" v="1145" actId="164"/>
          <ac:spMkLst>
            <pc:docMk/>
            <pc:sldMk cId="4173564231" sldId="257"/>
            <ac:spMk id="11" creationId="{1ED6F1DC-CFA0-8EB2-2D99-A41E317E48D7}"/>
          </ac:spMkLst>
        </pc:spChg>
        <pc:spChg chg="add mod">
          <ac:chgData name="松浦英宗" userId="9b03fd3a-662f-49ff-9af1-1b93cf7aab22" providerId="ADAL" clId="{CCD5BC6A-FD3F-4A2A-BB9A-5C92D2182B96}" dt="2025-05-18T07:24:35.565" v="871" actId="164"/>
          <ac:spMkLst>
            <pc:docMk/>
            <pc:sldMk cId="4173564231" sldId="257"/>
            <ac:spMk id="12" creationId="{49C76491-D76F-2468-80BC-AB51DC5DE9AD}"/>
          </ac:spMkLst>
        </pc:spChg>
        <pc:spChg chg="add mod">
          <ac:chgData name="松浦英宗" userId="9b03fd3a-662f-49ff-9af1-1b93cf7aab22" providerId="ADAL" clId="{CCD5BC6A-FD3F-4A2A-BB9A-5C92D2182B96}" dt="2025-05-18T07:24:35.565" v="871" actId="164"/>
          <ac:spMkLst>
            <pc:docMk/>
            <pc:sldMk cId="4173564231" sldId="257"/>
            <ac:spMk id="13" creationId="{0D92ABE0-6A07-3E02-8CFA-544449013D98}"/>
          </ac:spMkLst>
        </pc:spChg>
        <pc:spChg chg="add mod or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16" creationId="{52A68001-1351-6DBC-4FAF-ADCCA582B298}"/>
          </ac:spMkLst>
        </pc:spChg>
        <pc:spChg chg="add 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17" creationId="{DCABEF69-875D-D80B-00D4-3477DF0F62C9}"/>
          </ac:spMkLst>
        </pc:spChg>
        <pc:spChg chg="add mod">
          <ac:chgData name="松浦英宗" userId="9b03fd3a-662f-49ff-9af1-1b93cf7aab22" providerId="ADAL" clId="{CCD5BC6A-FD3F-4A2A-BB9A-5C92D2182B96}" dt="2025-05-18T07:31:44.320" v="1114" actId="403"/>
          <ac:spMkLst>
            <pc:docMk/>
            <pc:sldMk cId="4173564231" sldId="257"/>
            <ac:spMk id="18" creationId="{C5405844-37FF-BA57-DB5A-F6A0F539705A}"/>
          </ac:spMkLst>
        </pc:spChg>
        <pc:spChg chg="mod">
          <ac:chgData name="松浦英宗" userId="9b03fd3a-662f-49ff-9af1-1b93cf7aab22" providerId="ADAL" clId="{CCD5BC6A-FD3F-4A2A-BB9A-5C92D2182B96}" dt="2025-05-18T07:31:05.386" v="1069" actId="404"/>
          <ac:spMkLst>
            <pc:docMk/>
            <pc:sldMk cId="4173564231" sldId="257"/>
            <ac:spMk id="21" creationId="{E510A8C3-577B-0817-9522-8921364EA5F1}"/>
          </ac:spMkLst>
        </pc:spChg>
        <pc:spChg chg="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22" creationId="{60520324-A44F-12C1-815F-68ED0CA367CE}"/>
          </ac:spMkLst>
        </pc:spChg>
        <pc:spChg chg="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23" creationId="{B477B41D-66CB-9C88-2B8E-923D39DF90E6}"/>
          </ac:spMkLst>
        </pc:spChg>
        <pc:spChg chg="mod">
          <ac:chgData name="松浦英宗" userId="9b03fd3a-662f-49ff-9af1-1b93cf7aab22" providerId="ADAL" clId="{CCD5BC6A-FD3F-4A2A-BB9A-5C92D2182B96}" dt="2025-05-18T07:31:05.386" v="1069" actId="404"/>
          <ac:spMkLst>
            <pc:docMk/>
            <pc:sldMk cId="4173564231" sldId="257"/>
            <ac:spMk id="25" creationId="{909DA552-3E1D-A30A-AB62-1B3A1CBA72DC}"/>
          </ac:spMkLst>
        </pc:spChg>
        <pc:spChg chg="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26" creationId="{C0640E75-4AE5-E536-A544-6F0464F18DB4}"/>
          </ac:spMkLst>
        </pc:spChg>
        <pc:spChg chg="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27" creationId="{6820637A-A65C-D33B-1174-3E7941B559AF}"/>
          </ac:spMkLst>
        </pc:spChg>
        <pc:spChg chg="mod or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28" creationId="{F22C3C6E-A54E-6B91-0225-6F4EB54AC2EE}"/>
          </ac:spMkLst>
        </pc:spChg>
        <pc:spChg chg="add mod">
          <ac:chgData name="松浦英宗" userId="9b03fd3a-662f-49ff-9af1-1b93cf7aab22" providerId="ADAL" clId="{CCD5BC6A-FD3F-4A2A-BB9A-5C92D2182B96}" dt="2025-05-28T12:02:01.258" v="4949" actId="2711"/>
          <ac:spMkLst>
            <pc:docMk/>
            <pc:sldMk cId="4173564231" sldId="257"/>
            <ac:spMk id="30" creationId="{9994FCBA-3349-66AE-68FF-4F48CDF35124}"/>
          </ac:spMkLst>
        </pc:spChg>
        <pc:grpChg chg="add mod">
          <ac:chgData name="松浦英宗" userId="9b03fd3a-662f-49ff-9af1-1b93cf7aab22" providerId="ADAL" clId="{CCD5BC6A-FD3F-4A2A-BB9A-5C92D2182B96}" dt="2025-05-18T07:34:40.628" v="1145" actId="164"/>
          <ac:grpSpMkLst>
            <pc:docMk/>
            <pc:sldMk cId="4173564231" sldId="257"/>
            <ac:grpSpMk id="9" creationId="{7ECE667D-90C0-C131-7FC2-91DEFCCEA115}"/>
          </ac:grpSpMkLst>
        </pc:grpChg>
        <pc:grpChg chg="add del mod">
          <ac:chgData name="松浦英宗" userId="9b03fd3a-662f-49ff-9af1-1b93cf7aab22" providerId="ADAL" clId="{CCD5BC6A-FD3F-4A2A-BB9A-5C92D2182B96}" dt="2025-05-18T07:34:40.628" v="1145" actId="164"/>
          <ac:grpSpMkLst>
            <pc:docMk/>
            <pc:sldMk cId="4173564231" sldId="257"/>
            <ac:grpSpMk id="14" creationId="{1EED5693-9597-BB09-DEA1-88BA9091A95A}"/>
          </ac:grpSpMkLst>
        </pc:grpChg>
        <pc:grpChg chg="add mod">
          <ac:chgData name="松浦英宗" userId="9b03fd3a-662f-49ff-9af1-1b93cf7aab22" providerId="ADAL" clId="{CCD5BC6A-FD3F-4A2A-BB9A-5C92D2182B96}" dt="2025-05-18T07:31:30.432" v="1110" actId="164"/>
          <ac:grpSpMkLst>
            <pc:docMk/>
            <pc:sldMk cId="4173564231" sldId="257"/>
            <ac:grpSpMk id="19" creationId="{86850A57-C22A-3AEC-B099-C8264EDAB465}"/>
          </ac:grpSpMkLst>
        </pc:grpChg>
        <pc:grpChg chg="add mod">
          <ac:chgData name="松浦英宗" userId="9b03fd3a-662f-49ff-9af1-1b93cf7aab22" providerId="ADAL" clId="{CCD5BC6A-FD3F-4A2A-BB9A-5C92D2182B96}" dt="2025-05-18T07:31:30.432" v="1110" actId="164"/>
          <ac:grpSpMkLst>
            <pc:docMk/>
            <pc:sldMk cId="4173564231" sldId="257"/>
            <ac:grpSpMk id="20" creationId="{69B0DA83-7728-5601-EAB4-0FF8D23DB62A}"/>
          </ac:grpSpMkLst>
        </pc:grpChg>
        <pc:grpChg chg="add mod">
          <ac:chgData name="松浦英宗" userId="9b03fd3a-662f-49ff-9af1-1b93cf7aab22" providerId="ADAL" clId="{CCD5BC6A-FD3F-4A2A-BB9A-5C92D2182B96}" dt="2025-05-18T07:31:30.432" v="1110" actId="164"/>
          <ac:grpSpMkLst>
            <pc:docMk/>
            <pc:sldMk cId="4173564231" sldId="257"/>
            <ac:grpSpMk id="24" creationId="{2837C021-F1C3-ADD5-6501-9AFCF72E8709}"/>
          </ac:grpSpMkLst>
        </pc:grpChg>
        <pc:grpChg chg="add mod">
          <ac:chgData name="松浦英宗" userId="9b03fd3a-662f-49ff-9af1-1b93cf7aab22" providerId="ADAL" clId="{CCD5BC6A-FD3F-4A2A-BB9A-5C92D2182B96}" dt="2025-05-18T07:31:54.672" v="1117" actId="1076"/>
          <ac:grpSpMkLst>
            <pc:docMk/>
            <pc:sldMk cId="4173564231" sldId="257"/>
            <ac:grpSpMk id="29" creationId="{2C24D877-02EA-3577-6B71-0F38CC03E7E8}"/>
          </ac:grpSpMkLst>
        </pc:grpChg>
        <pc:grpChg chg="add mod">
          <ac:chgData name="松浦英宗" userId="9b03fd3a-662f-49ff-9af1-1b93cf7aab22" providerId="ADAL" clId="{CCD5BC6A-FD3F-4A2A-BB9A-5C92D2182B96}" dt="2025-05-18T07:34:46.846" v="1146" actId="1076"/>
          <ac:grpSpMkLst>
            <pc:docMk/>
            <pc:sldMk cId="4173564231" sldId="257"/>
            <ac:grpSpMk id="31" creationId="{6056D205-5845-84F2-2103-80E0367A1DD6}"/>
          </ac:grpSpMkLst>
        </pc:gr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CD5BC6A-FD3F-4A2A-BB9A-5C92D2182B96}" dt="2025-05-18T08:05:15.991" v="1798" actId="1036"/>
        <pc:sldMkLst>
          <pc:docMk/>
          <pc:sldMk cId="4082717725" sldId="258"/>
        </pc:sldMkLst>
        <pc:spChg chg="add mod">
          <ac:chgData name="松浦英宗" userId="9b03fd3a-662f-49ff-9af1-1b93cf7aab22" providerId="ADAL" clId="{CCD5BC6A-FD3F-4A2A-BB9A-5C92D2182B96}" dt="2025-05-18T07:35:46.319" v="1191" actId="20577"/>
          <ac:spMkLst>
            <pc:docMk/>
            <pc:sldMk cId="4082717725" sldId="258"/>
            <ac:spMk id="2" creationId="{7226E097-B237-E713-75F2-13DDD9B50D00}"/>
          </ac:spMkLst>
        </pc:spChg>
        <pc:spChg chg="add mod">
          <ac:chgData name="松浦英宗" userId="9b03fd3a-662f-49ff-9af1-1b93cf7aab22" providerId="ADAL" clId="{CCD5BC6A-FD3F-4A2A-BB9A-5C92D2182B96}" dt="2025-05-18T07:34:54.823" v="1148"/>
          <ac:spMkLst>
            <pc:docMk/>
            <pc:sldMk cId="4082717725" sldId="258"/>
            <ac:spMk id="4" creationId="{EEB8AE5D-BD79-CB31-E73B-8FF70AFACA77}"/>
          </ac:spMkLst>
        </pc:spChg>
        <pc:spChg chg="mod topLvl">
          <ac:chgData name="松浦英宗" userId="9b03fd3a-662f-49ff-9af1-1b93cf7aab22" providerId="ADAL" clId="{CCD5BC6A-FD3F-4A2A-BB9A-5C92D2182B96}" dt="2025-05-18T08:04:48.264" v="1768" actId="12789"/>
          <ac:spMkLst>
            <pc:docMk/>
            <pc:sldMk cId="4082717725" sldId="258"/>
            <ac:spMk id="19" creationId="{35498859-EEFA-9AE4-7872-5470FD440782}"/>
          </ac:spMkLst>
        </pc:spChg>
        <pc:spChg chg="add mod">
          <ac:chgData name="松浦英宗" userId="9b03fd3a-662f-49ff-9af1-1b93cf7aab22" providerId="ADAL" clId="{CCD5BC6A-FD3F-4A2A-BB9A-5C92D2182B96}" dt="2025-05-18T07:59:58.180" v="1528" actId="1037"/>
          <ac:spMkLst>
            <pc:docMk/>
            <pc:sldMk cId="4082717725" sldId="258"/>
            <ac:spMk id="21" creationId="{CB3C47B4-1A9A-64A1-597A-9E14EF685A83}"/>
          </ac:spMkLst>
        </pc:spChg>
        <pc:spChg chg="add mod">
          <ac:chgData name="松浦英宗" userId="9b03fd3a-662f-49ff-9af1-1b93cf7aab22" providerId="ADAL" clId="{CCD5BC6A-FD3F-4A2A-BB9A-5C92D2182B96}" dt="2025-05-18T08:05:15.991" v="1798" actId="1036"/>
          <ac:spMkLst>
            <pc:docMk/>
            <pc:sldMk cId="4082717725" sldId="258"/>
            <ac:spMk id="23" creationId="{CC827597-C66D-9307-1273-A39DBF250AFC}"/>
          </ac:spMkLst>
        </pc:spChg>
      </pc:sldChg>
      <pc:sldChg chg="addSp delSp modSp add mod">
        <pc:chgData name="松浦英宗" userId="9b03fd3a-662f-49ff-9af1-1b93cf7aab22" providerId="ADAL" clId="{CCD5BC6A-FD3F-4A2A-BB9A-5C92D2182B96}" dt="2025-05-18T13:20:55.156" v="4946" actId="6549"/>
        <pc:sldMkLst>
          <pc:docMk/>
          <pc:sldMk cId="1014783266" sldId="259"/>
        </pc:sldMkLst>
        <pc:spChg chg="mod">
          <ac:chgData name="松浦英宗" userId="9b03fd3a-662f-49ff-9af1-1b93cf7aab22" providerId="ADAL" clId="{CCD5BC6A-FD3F-4A2A-BB9A-5C92D2182B96}" dt="2025-05-18T08:06:47.797" v="1816" actId="20577"/>
          <ac:spMkLst>
            <pc:docMk/>
            <pc:sldMk cId="1014783266" sldId="259"/>
            <ac:spMk id="2" creationId="{6E11F5F6-397B-87C0-C87B-7E4F89B247C4}"/>
          </ac:spMkLst>
        </pc:spChg>
        <pc:spChg chg="add mod topLvl">
          <ac:chgData name="松浦英宗" userId="9b03fd3a-662f-49ff-9af1-1b93cf7aab22" providerId="ADAL" clId="{CCD5BC6A-FD3F-4A2A-BB9A-5C92D2182B96}" dt="2025-05-18T08:25:22.059" v="2414" actId="14861"/>
          <ac:spMkLst>
            <pc:docMk/>
            <pc:sldMk cId="1014783266" sldId="259"/>
            <ac:spMk id="3" creationId="{5CBFEB35-8829-44CE-3079-1A5712FC3BC3}"/>
          </ac:spMkLst>
        </pc:spChg>
        <pc:spChg chg="add mod topLvl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8" creationId="{7D220BAE-39D5-33A3-4058-95753755A98C}"/>
          </ac:spMkLst>
        </pc:spChg>
        <pc:spChg chg="mod">
          <ac:chgData name="松浦英宗" userId="9b03fd3a-662f-49ff-9af1-1b93cf7aab22" providerId="ADAL" clId="{CCD5BC6A-FD3F-4A2A-BB9A-5C92D2182B96}" dt="2025-05-18T08:28:30.580" v="2473" actId="12788"/>
          <ac:spMkLst>
            <pc:docMk/>
            <pc:sldMk cId="1014783266" sldId="259"/>
            <ac:spMk id="70" creationId="{C535B7A6-9614-B377-4B44-1707B37297FE}"/>
          </ac:spMkLst>
        </pc:spChg>
        <pc:spChg chg="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72" creationId="{11965D02-388C-C94A-0949-363AACE01C9D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73" creationId="{DF8BE431-8E30-A861-5BD6-F7957213918C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84" creationId="{2C9B0D6F-8681-6916-C700-34A3C98DB8DF}"/>
          </ac:spMkLst>
        </pc:spChg>
        <pc:spChg chg="mod">
          <ac:chgData name="松浦英宗" userId="9b03fd3a-662f-49ff-9af1-1b93cf7aab22" providerId="ADAL" clId="{CCD5BC6A-FD3F-4A2A-BB9A-5C92D2182B96}" dt="2025-05-18T08:25:22.059" v="2414" actId="14861"/>
          <ac:spMkLst>
            <pc:docMk/>
            <pc:sldMk cId="1014783266" sldId="259"/>
            <ac:spMk id="86" creationId="{3EF1E38A-8328-766D-A973-7C42D619D041}"/>
          </ac:spMkLst>
        </pc:spChg>
        <pc:spChg chg="mod">
          <ac:chgData name="松浦英宗" userId="9b03fd3a-662f-49ff-9af1-1b93cf7aab22" providerId="ADAL" clId="{CCD5BC6A-FD3F-4A2A-BB9A-5C92D2182B96}" dt="2025-05-18T13:20:55.156" v="4946" actId="6549"/>
          <ac:spMkLst>
            <pc:docMk/>
            <pc:sldMk cId="1014783266" sldId="259"/>
            <ac:spMk id="88" creationId="{980632F3-D581-AFF5-34D6-82077CADFB95}"/>
          </ac:spMkLst>
        </pc:spChg>
        <pc:spChg chg="mod">
          <ac:chgData name="松浦英宗" userId="9b03fd3a-662f-49ff-9af1-1b93cf7aab22" providerId="ADAL" clId="{CCD5BC6A-FD3F-4A2A-BB9A-5C92D2182B96}" dt="2025-05-18T08:25:22.059" v="2414" actId="14861"/>
          <ac:spMkLst>
            <pc:docMk/>
            <pc:sldMk cId="1014783266" sldId="259"/>
            <ac:spMk id="102" creationId="{805B89BB-4FAC-CC0E-A35D-461264C90B64}"/>
          </ac:spMkLst>
        </pc:spChg>
        <pc:spChg chg="mod topLvl">
          <ac:chgData name="松浦英宗" userId="9b03fd3a-662f-49ff-9af1-1b93cf7aab22" providerId="ADAL" clId="{CCD5BC6A-FD3F-4A2A-BB9A-5C92D2182B96}" dt="2025-05-18T08:24:56.159" v="2395" actId="1035"/>
          <ac:spMkLst>
            <pc:docMk/>
            <pc:sldMk cId="1014783266" sldId="259"/>
            <ac:spMk id="104" creationId="{84C2F905-3ABA-0898-61E9-7815C6DEA032}"/>
          </ac:spMkLst>
        </pc:spChg>
        <pc:spChg chg="add 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18" creationId="{47E8BD80-62D8-BA31-A6AC-79F8CD48EBE2}"/>
          </ac:spMkLst>
        </pc:spChg>
        <pc:spChg chg="add mod">
          <ac:chgData name="松浦英宗" userId="9b03fd3a-662f-49ff-9af1-1b93cf7aab22" providerId="ADAL" clId="{CCD5BC6A-FD3F-4A2A-BB9A-5C92D2182B96}" dt="2025-05-18T08:24:20.733" v="2385" actId="12788"/>
          <ac:spMkLst>
            <pc:docMk/>
            <pc:sldMk cId="1014783266" sldId="259"/>
            <ac:spMk id="119" creationId="{6E7CABA2-C426-9337-19DD-8FA2CD08F320}"/>
          </ac:spMkLst>
        </pc:spChg>
        <pc:spChg chg="add 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20" creationId="{5879891B-9579-A725-26D7-C576454CA2A9}"/>
          </ac:spMkLst>
        </pc:spChg>
        <pc:spChg chg="add 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21" creationId="{0DED6EF4-7FFC-EB33-57CB-233769D3BDA2}"/>
          </ac:spMkLst>
        </pc:spChg>
        <pc:spChg chg="add 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26" creationId="{492D61A6-19FD-5109-A6D0-AA10002683F2}"/>
          </ac:spMkLst>
        </pc:spChg>
        <pc:spChg chg="add mod">
          <ac:chgData name="松浦英宗" userId="9b03fd3a-662f-49ff-9af1-1b93cf7aab22" providerId="ADAL" clId="{CCD5BC6A-FD3F-4A2A-BB9A-5C92D2182B96}" dt="2025-05-18T08:24:33.727" v="2388" actId="12789"/>
          <ac:spMkLst>
            <pc:docMk/>
            <pc:sldMk cId="1014783266" sldId="259"/>
            <ac:spMk id="127" creationId="{8E5288A5-5FEE-3F16-E678-DEDE618F3DA1}"/>
          </ac:spMkLst>
        </pc:spChg>
        <pc:spChg chg="add mod">
          <ac:chgData name="松浦英宗" userId="9b03fd3a-662f-49ff-9af1-1b93cf7aab22" providerId="ADAL" clId="{CCD5BC6A-FD3F-4A2A-BB9A-5C92D2182B96}" dt="2025-05-18T08:24:29.595" v="2387" actId="12789"/>
          <ac:spMkLst>
            <pc:docMk/>
            <pc:sldMk cId="1014783266" sldId="259"/>
            <ac:spMk id="1024" creationId="{49807EAD-91F5-0AFB-0B6C-376FB7058879}"/>
          </ac:spMkLst>
        </pc:spChg>
        <pc:spChg chg="add mod">
          <ac:chgData name="松浦英宗" userId="9b03fd3a-662f-49ff-9af1-1b93cf7aab22" providerId="ADAL" clId="{CCD5BC6A-FD3F-4A2A-BB9A-5C92D2182B96}" dt="2025-05-18T08:25:02.936" v="2413" actId="1038"/>
          <ac:spMkLst>
            <pc:docMk/>
            <pc:sldMk cId="1014783266" sldId="259"/>
            <ac:spMk id="1025" creationId="{912DAB74-69EB-7D24-53CF-2F9C29989DF2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35" creationId="{4ADD6BB6-2F20-1458-9D53-1774DA9E5E49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36" creationId="{AC60292D-820E-6D18-7AE6-F4383FD78AEB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41" creationId="{85E64C8F-7872-7BBB-8959-6648006ECB83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42" creationId="{F7B4475C-5059-D358-96B7-7690D89BC379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47" creationId="{556F3E1C-A9CA-F4ED-303E-9CA1B06984B6}"/>
          </ac:spMkLst>
        </pc:spChg>
        <pc:spChg chg="mod topLvl">
          <ac:chgData name="松浦英宗" userId="9b03fd3a-662f-49ff-9af1-1b93cf7aab22" providerId="ADAL" clId="{CCD5BC6A-FD3F-4A2A-BB9A-5C92D2182B96}" dt="2025-05-18T09:05:18.449" v="2989" actId="165"/>
          <ac:spMkLst>
            <pc:docMk/>
            <pc:sldMk cId="1014783266" sldId="259"/>
            <ac:spMk id="1048" creationId="{477BDF02-1E72-E19A-A66D-084ECB75E439}"/>
          </ac:spMkLst>
        </pc:spChg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CD5BC6A-FD3F-4A2A-BB9A-5C92D2182B96}" dt="2025-05-28T12:02:14.972" v="4950" actId="2711"/>
        <pc:sldMkLst>
          <pc:docMk/>
          <pc:sldMk cId="798765908" sldId="260"/>
        </pc:sldMkLst>
        <pc:spChg chg="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2" creationId="{465C4368-7BF1-A432-1618-058235FFA288}"/>
          </ac:spMkLst>
        </pc:spChg>
        <pc:spChg chg="add mod">
          <ac:chgData name="松浦英宗" userId="9b03fd3a-662f-49ff-9af1-1b93cf7aab22" providerId="ADAL" clId="{CCD5BC6A-FD3F-4A2A-BB9A-5C92D2182B96}" dt="2025-05-18T08:38:03.411" v="2638" actId="165"/>
          <ac:spMkLst>
            <pc:docMk/>
            <pc:sldMk cId="798765908" sldId="260"/>
            <ac:spMk id="6" creationId="{A218CD1D-4684-921A-A40C-513BE3049793}"/>
          </ac:spMkLst>
        </pc:spChg>
        <pc:spChg chg="add mod or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8" creationId="{B0F72AC1-7B5A-3849-5578-882C4555E095}"/>
          </ac:spMkLst>
        </pc:spChg>
        <pc:spChg chg="add mod topLvl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9" creationId="{BF3DED61-25BB-B598-2310-90D1AC67F96E}"/>
          </ac:spMkLst>
        </pc:spChg>
        <pc:spChg chg="mod topLvl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12" creationId="{C19105FD-7897-495B-AD02-89B1B063B368}"/>
          </ac:spMkLst>
        </pc:spChg>
        <pc:spChg chg="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14" creationId="{834309C8-ABE6-55EF-E26A-50B9A6C3B95C}"/>
          </ac:spMkLst>
        </pc:spChg>
        <pc:spChg chg="mod topLvl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17" creationId="{D2AC5ED5-402A-4249-9326-13C804393F6C}"/>
          </ac:spMkLst>
        </pc:spChg>
        <pc:spChg chg="mod">
          <ac:chgData name="松浦英宗" userId="9b03fd3a-662f-49ff-9af1-1b93cf7aab22" providerId="ADAL" clId="{CCD5BC6A-FD3F-4A2A-BB9A-5C92D2182B96}" dt="2025-05-18T08:38:03.411" v="2638" actId="165"/>
          <ac:spMkLst>
            <pc:docMk/>
            <pc:sldMk cId="798765908" sldId="260"/>
            <ac:spMk id="19" creationId="{8C446B58-1536-08D7-2FE5-909A5008AC7A}"/>
          </ac:spMkLst>
        </pc:spChg>
        <pc:spChg chg="mod topLvl">
          <ac:chgData name="松浦英宗" userId="9b03fd3a-662f-49ff-9af1-1b93cf7aab22" providerId="ADAL" clId="{CCD5BC6A-FD3F-4A2A-BB9A-5C92D2182B96}" dt="2025-05-18T08:41:04.864" v="2796" actId="164"/>
          <ac:spMkLst>
            <pc:docMk/>
            <pc:sldMk cId="798765908" sldId="260"/>
            <ac:spMk id="22" creationId="{15E0361C-64F5-5911-5E3F-B6EE7BB95657}"/>
          </ac:spMkLst>
        </pc:spChg>
        <pc:spChg chg="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24" creationId="{7436F73B-5CEC-BB63-D3AF-C8011A5BBF9A}"/>
          </ac:spMkLst>
        </pc:spChg>
        <pc:spChg chg="add 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26" creationId="{89367930-5A29-9943-F429-F7A54DD05539}"/>
          </ac:spMkLst>
        </pc:spChg>
        <pc:spChg chg="add mod">
          <ac:chgData name="松浦英宗" userId="9b03fd3a-662f-49ff-9af1-1b93cf7aab22" providerId="ADAL" clId="{CCD5BC6A-FD3F-4A2A-BB9A-5C92D2182B96}" dt="2025-05-18T08:43:02" v="2914" actId="1076"/>
          <ac:spMkLst>
            <pc:docMk/>
            <pc:sldMk cId="798765908" sldId="260"/>
            <ac:spMk id="28" creationId="{228D1911-6E74-0163-3353-920CE47F3017}"/>
          </ac:spMkLst>
        </pc:spChg>
        <pc:spChg chg="add 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29" creationId="{83F14F8F-796D-EEF0-0631-153D5C63BA86}"/>
          </ac:spMkLst>
        </pc:spChg>
        <pc:spChg chg="add mod">
          <ac:chgData name="松浦英宗" userId="9b03fd3a-662f-49ff-9af1-1b93cf7aab22" providerId="ADAL" clId="{CCD5BC6A-FD3F-4A2A-BB9A-5C92D2182B96}" dt="2025-05-28T12:02:14.972" v="4950" actId="2711"/>
          <ac:spMkLst>
            <pc:docMk/>
            <pc:sldMk cId="798765908" sldId="260"/>
            <ac:spMk id="32" creationId="{B327FA46-864D-C9A4-390A-EA321A6994CF}"/>
          </ac:spMkLst>
        </pc:spChg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1277525917" sldId="260"/>
        </pc:sldMkLst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2733265923" sldId="261"/>
        </pc:sldMkLst>
      </pc:sldChg>
      <pc:sldChg chg="addSp delSp modSp add mod">
        <pc:chgData name="松浦英宗" userId="9b03fd3a-662f-49ff-9af1-1b93cf7aab22" providerId="ADAL" clId="{CCD5BC6A-FD3F-4A2A-BB9A-5C92D2182B96}" dt="2025-05-18T09:38:26.991" v="3828" actId="11530"/>
        <pc:sldMkLst>
          <pc:docMk/>
          <pc:sldMk cId="3195258068" sldId="261"/>
        </pc:sldMkLst>
        <pc:spChg chg="mod">
          <ac:chgData name="松浦英宗" userId="9b03fd3a-662f-49ff-9af1-1b93cf7aab22" providerId="ADAL" clId="{CCD5BC6A-FD3F-4A2A-BB9A-5C92D2182B96}" dt="2025-05-18T08:44:07.840" v="2955" actId="20577"/>
          <ac:spMkLst>
            <pc:docMk/>
            <pc:sldMk cId="3195258068" sldId="261"/>
            <ac:spMk id="2" creationId="{65954854-FC2A-C67A-C6F1-DCAC4C1D6C28}"/>
          </ac:spMkLst>
        </pc:spChg>
        <pc:spChg chg="add mod">
          <ac:chgData name="松浦英宗" userId="9b03fd3a-662f-49ff-9af1-1b93cf7aab22" providerId="ADAL" clId="{CCD5BC6A-FD3F-4A2A-BB9A-5C92D2182B96}" dt="2025-05-18T09:32:11.552" v="3542" actId="207"/>
          <ac:spMkLst>
            <pc:docMk/>
            <pc:sldMk cId="3195258068" sldId="261"/>
            <ac:spMk id="119" creationId="{795DE5CF-D747-9117-3AEC-410DC86FBF17}"/>
          </ac:spMkLst>
        </pc:spChg>
        <pc:spChg chg="add mod ord">
          <ac:chgData name="松浦英宗" userId="9b03fd3a-662f-49ff-9af1-1b93cf7aab22" providerId="ADAL" clId="{CCD5BC6A-FD3F-4A2A-BB9A-5C92D2182B96}" dt="2025-05-18T09:32:11.552" v="3542" actId="207"/>
          <ac:spMkLst>
            <pc:docMk/>
            <pc:sldMk cId="3195258068" sldId="261"/>
            <ac:spMk id="120" creationId="{EDD3F7AF-BFB3-343E-651C-EDE086606FEC}"/>
          </ac:spMkLst>
        </pc:spChg>
        <pc:spChg chg="add mod topLvl">
          <ac:chgData name="松浦英宗" userId="9b03fd3a-662f-49ff-9af1-1b93cf7aab22" providerId="ADAL" clId="{CCD5BC6A-FD3F-4A2A-BB9A-5C92D2182B96}" dt="2025-05-18T09:29:58.628" v="3464" actId="12789"/>
          <ac:spMkLst>
            <pc:docMk/>
            <pc:sldMk cId="3195258068" sldId="261"/>
            <ac:spMk id="121" creationId="{06FC5B8E-4EB4-3B7A-D7A0-B660781B7571}"/>
          </ac:spMkLst>
        </pc:spChg>
        <pc:spChg chg="add mod topLvl">
          <ac:chgData name="松浦英宗" userId="9b03fd3a-662f-49ff-9af1-1b93cf7aab22" providerId="ADAL" clId="{CCD5BC6A-FD3F-4A2A-BB9A-5C92D2182B96}" dt="2025-05-18T09:30:09.680" v="3465" actId="12789"/>
          <ac:spMkLst>
            <pc:docMk/>
            <pc:sldMk cId="3195258068" sldId="261"/>
            <ac:spMk id="122" creationId="{AB97D204-68D6-A707-50F8-C07C15EE53A5}"/>
          </ac:spMkLst>
        </pc:spChg>
        <pc:spChg chg="add mod topLvl">
          <ac:chgData name="松浦英宗" userId="9b03fd3a-662f-49ff-9af1-1b93cf7aab22" providerId="ADAL" clId="{CCD5BC6A-FD3F-4A2A-BB9A-5C92D2182B96}" dt="2025-05-18T09:30:12.636" v="3466" actId="12789"/>
          <ac:spMkLst>
            <pc:docMk/>
            <pc:sldMk cId="3195258068" sldId="261"/>
            <ac:spMk id="123" creationId="{2FB424A2-135C-D0EB-CFF3-DE3845302DF1}"/>
          </ac:spMkLst>
        </pc:spChg>
        <pc:spChg chg="add mod">
          <ac:chgData name="松浦英宗" userId="9b03fd3a-662f-49ff-9af1-1b93cf7aab22" providerId="ADAL" clId="{CCD5BC6A-FD3F-4A2A-BB9A-5C92D2182B96}" dt="2025-05-18T09:35:15.830" v="3718" actId="20577"/>
          <ac:spMkLst>
            <pc:docMk/>
            <pc:sldMk cId="3195258068" sldId="261"/>
            <ac:spMk id="127" creationId="{B0FCC72B-C2C7-5C1B-84F4-03D8770E1B7E}"/>
          </ac:spMkLst>
        </pc:spChg>
        <pc:spChg chg="add mod">
          <ac:chgData name="松浦英宗" userId="9b03fd3a-662f-49ff-9af1-1b93cf7aab22" providerId="ADAL" clId="{CCD5BC6A-FD3F-4A2A-BB9A-5C92D2182B96}" dt="2025-05-18T09:35:23.530" v="3744" actId="20577"/>
          <ac:spMkLst>
            <pc:docMk/>
            <pc:sldMk cId="3195258068" sldId="261"/>
            <ac:spMk id="128" creationId="{B35FB7FD-E3BB-FDB4-50F7-10AC187A17BB}"/>
          </ac:spMkLst>
        </pc:spChg>
        <pc:spChg chg="add mod">
          <ac:chgData name="松浦英宗" userId="9b03fd3a-662f-49ff-9af1-1b93cf7aab22" providerId="ADAL" clId="{CCD5BC6A-FD3F-4A2A-BB9A-5C92D2182B96}" dt="2025-05-18T09:35:31.766" v="3764" actId="20577"/>
          <ac:spMkLst>
            <pc:docMk/>
            <pc:sldMk cId="3195258068" sldId="261"/>
            <ac:spMk id="129" creationId="{92A9BD2D-7116-2117-98CB-6AFC3EF759CD}"/>
          </ac:spMkLst>
        </pc:spChg>
        <pc:spChg chg="add mod">
          <ac:chgData name="松浦英宗" userId="9b03fd3a-662f-49ff-9af1-1b93cf7aab22" providerId="ADAL" clId="{CCD5BC6A-FD3F-4A2A-BB9A-5C92D2182B96}" dt="2025-05-18T09:35:58.342" v="3766" actId="404"/>
          <ac:spMkLst>
            <pc:docMk/>
            <pc:sldMk cId="3195258068" sldId="261"/>
            <ac:spMk id="130" creationId="{B930895C-ADB3-31A4-A63D-255694972E39}"/>
          </ac:spMkLst>
        </pc:spChg>
        <pc:spChg chg="add mod">
          <ac:chgData name="松浦英宗" userId="9b03fd3a-662f-49ff-9af1-1b93cf7aab22" providerId="ADAL" clId="{CCD5BC6A-FD3F-4A2A-BB9A-5C92D2182B96}" dt="2025-05-18T09:34:33.024" v="3682" actId="1037"/>
          <ac:spMkLst>
            <pc:docMk/>
            <pc:sldMk cId="3195258068" sldId="261"/>
            <ac:spMk id="131" creationId="{B0AF8847-505E-146B-41AD-95383245E61A}"/>
          </ac:spMkLst>
        </pc:spChg>
        <pc:spChg chg="add mod">
          <ac:chgData name="松浦英宗" userId="9b03fd3a-662f-49ff-9af1-1b93cf7aab22" providerId="ADAL" clId="{CCD5BC6A-FD3F-4A2A-BB9A-5C92D2182B96}" dt="2025-05-18T09:34:41.884" v="3688" actId="20577"/>
          <ac:spMkLst>
            <pc:docMk/>
            <pc:sldMk cId="3195258068" sldId="261"/>
            <ac:spMk id="132" creationId="{B7A0805C-A2D9-AD5B-CEC1-AF0ADBAB55D9}"/>
          </ac:spMkLst>
        </pc:spChg>
        <pc:spChg chg="add mod">
          <ac:chgData name="松浦英宗" userId="9b03fd3a-662f-49ff-9af1-1b93cf7aab22" providerId="ADAL" clId="{CCD5BC6A-FD3F-4A2A-BB9A-5C92D2182B96}" dt="2025-05-18T09:34:44.161" v="3690" actId="20577"/>
          <ac:spMkLst>
            <pc:docMk/>
            <pc:sldMk cId="3195258068" sldId="261"/>
            <ac:spMk id="133" creationId="{8A5759EB-27A0-F896-2570-1FA223E30627}"/>
          </ac:spMkLst>
        </pc:spChg>
        <pc:spChg chg="add mod">
          <ac:chgData name="松浦英宗" userId="9b03fd3a-662f-49ff-9af1-1b93cf7aab22" providerId="ADAL" clId="{CCD5BC6A-FD3F-4A2A-BB9A-5C92D2182B96}" dt="2025-05-18T09:38:26.991" v="3828" actId="11530"/>
          <ac:spMkLst>
            <pc:docMk/>
            <pc:sldMk cId="3195258068" sldId="261"/>
            <ac:spMk id="134" creationId="{DAD94B71-B97F-5F28-0D39-DC6FD3340B85}"/>
          </ac:spMkLst>
        </pc:spChg>
        <pc:spChg chg="add mod">
          <ac:chgData name="松浦英宗" userId="9b03fd3a-662f-49ff-9af1-1b93cf7aab22" providerId="ADAL" clId="{CCD5BC6A-FD3F-4A2A-BB9A-5C92D2182B96}" dt="2025-05-18T09:38:26.991" v="3828" actId="11530"/>
          <ac:spMkLst>
            <pc:docMk/>
            <pc:sldMk cId="3195258068" sldId="261"/>
            <ac:spMk id="135" creationId="{D60DAC34-537A-3CDF-C558-DEFD841A7015}"/>
          </ac:spMkLst>
        </pc:spChg>
        <pc:spChg chg="add mod">
          <ac:chgData name="松浦英宗" userId="9b03fd3a-662f-49ff-9af1-1b93cf7aab22" providerId="ADAL" clId="{CCD5BC6A-FD3F-4A2A-BB9A-5C92D2182B96}" dt="2025-05-18T09:38:26.991" v="3828" actId="11530"/>
          <ac:spMkLst>
            <pc:docMk/>
            <pc:sldMk cId="3195258068" sldId="261"/>
            <ac:spMk id="136" creationId="{03D7ADDD-65B4-509C-8534-151427610E72}"/>
          </ac:spMkLst>
        </pc:spChg>
        <pc:grpChg chg="add mod ord">
          <ac:chgData name="松浦英宗" userId="9b03fd3a-662f-49ff-9af1-1b93cf7aab22" providerId="ADAL" clId="{CCD5BC6A-FD3F-4A2A-BB9A-5C92D2182B96}" dt="2025-05-18T09:33:35.693" v="3580" actId="1076"/>
          <ac:grpSpMkLst>
            <pc:docMk/>
            <pc:sldMk cId="3195258068" sldId="261"/>
            <ac:grpSpMk id="126" creationId="{C3858FF2-4EEB-212D-C4B5-263E0D200BE5}"/>
          </ac:grpSpMkLst>
        </pc:gr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CD5BC6A-FD3F-4A2A-BB9A-5C92D2182B96}" dt="2025-05-18T09:51:29.560" v="4381" actId="207"/>
        <pc:sldMkLst>
          <pc:docMk/>
          <pc:sldMk cId="486094064" sldId="262"/>
        </pc:sldMkLst>
        <pc:spChg chg="mod">
          <ac:chgData name="松浦英宗" userId="9b03fd3a-662f-49ff-9af1-1b93cf7aab22" providerId="ADAL" clId="{CCD5BC6A-FD3F-4A2A-BB9A-5C92D2182B96}" dt="2025-05-18T08:44:12.848" v="2966" actId="20577"/>
          <ac:spMkLst>
            <pc:docMk/>
            <pc:sldMk cId="486094064" sldId="262"/>
            <ac:spMk id="2" creationId="{A33E5CD4-AFF5-8836-8E36-29B6034B66D5}"/>
          </ac:spMkLst>
        </pc:spChg>
        <pc:spChg chg="add mod">
          <ac:chgData name="松浦英宗" userId="9b03fd3a-662f-49ff-9af1-1b93cf7aab22" providerId="ADAL" clId="{CCD5BC6A-FD3F-4A2A-BB9A-5C92D2182B96}" dt="2025-05-18T09:49:00.450" v="4278" actId="404"/>
          <ac:spMkLst>
            <pc:docMk/>
            <pc:sldMk cId="486094064" sldId="262"/>
            <ac:spMk id="3" creationId="{B45466FA-2542-EA86-94A8-AD863A7E9810}"/>
          </ac:spMkLst>
        </pc:spChg>
        <pc:spChg chg="add mod or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5" creationId="{6BCC3FF8-46CE-6967-C0C5-83716A439552}"/>
          </ac:spMkLst>
        </pc:spChg>
        <pc:spChg chg="add mod or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6" creationId="{E75F35B0-458F-E6DD-CA8E-4A2E442E7D27}"/>
          </ac:spMkLst>
        </pc:spChg>
        <pc:spChg chg="add mod or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7" creationId="{39CFA8C0-480D-35F5-3E7A-FBDDA86EDFF1}"/>
          </ac:spMkLst>
        </pc:spChg>
        <pc:spChg chg="add mod ord topLvl">
          <ac:chgData name="松浦英宗" userId="9b03fd3a-662f-49ff-9af1-1b93cf7aab22" providerId="ADAL" clId="{CCD5BC6A-FD3F-4A2A-BB9A-5C92D2182B96}" dt="2025-05-18T09:46:42.073" v="4185"/>
          <ac:spMkLst>
            <pc:docMk/>
            <pc:sldMk cId="486094064" sldId="262"/>
            <ac:spMk id="8" creationId="{4E0EB60E-C76A-898E-206F-06BD51A014DC}"/>
          </ac:spMkLst>
        </pc:spChg>
        <pc:spChg chg="add mod ord topLvl">
          <ac:chgData name="松浦英宗" userId="9b03fd3a-662f-49ff-9af1-1b93cf7aab22" providerId="ADAL" clId="{CCD5BC6A-FD3F-4A2A-BB9A-5C92D2182B96}" dt="2025-05-18T09:46:43.096" v="4186"/>
          <ac:spMkLst>
            <pc:docMk/>
            <pc:sldMk cId="486094064" sldId="262"/>
            <ac:spMk id="9" creationId="{C947781D-E646-DCEC-05EC-9B966163ACA2}"/>
          </ac:spMkLst>
        </pc:spChg>
        <pc:spChg chg="add mod ord topLvl">
          <ac:chgData name="松浦英宗" userId="9b03fd3a-662f-49ff-9af1-1b93cf7aab22" providerId="ADAL" clId="{CCD5BC6A-FD3F-4A2A-BB9A-5C92D2182B96}" dt="2025-05-18T09:46:44.464" v="4187"/>
          <ac:spMkLst>
            <pc:docMk/>
            <pc:sldMk cId="486094064" sldId="262"/>
            <ac:spMk id="10" creationId="{67B13B21-B238-5A12-BCF7-6ACDBEB9DEDE}"/>
          </ac:spMkLst>
        </pc:spChg>
        <pc:spChg chg="add mod or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11" creationId="{C023B97C-1443-7CC9-39D5-0B5358822B35}"/>
          </ac:spMkLst>
        </pc:spChg>
        <pc:spChg chg="add mod or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12" creationId="{BC0AA283-49B8-C5FF-B396-C21576C3C330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4" creationId="{4357AE27-E9D6-1770-D15D-4819CA377F5E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5" creationId="{840954F4-6EF1-E134-9008-7F8B77DD1969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6" creationId="{086FB17D-8DCB-033F-F06A-805C9958D566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7" creationId="{92C4DF9C-F4BC-6AF9-83A4-40BB0EB92648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8" creationId="{BAB5F2E1-687F-6EA7-DF3E-4D583584B630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19" creationId="{EE0F93A9-1212-FC72-1FE8-97F8DE987719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20" creationId="{67A0EB35-BC7F-1589-5A8E-F65C7FEDA22C}"/>
          </ac:spMkLst>
        </pc:spChg>
        <pc:spChg chg="add mod">
          <ac:chgData name="松浦英宗" userId="9b03fd3a-662f-49ff-9af1-1b93cf7aab22" providerId="ADAL" clId="{CCD5BC6A-FD3F-4A2A-BB9A-5C92D2182B96}" dt="2025-05-18T09:51:29.560" v="4381" actId="207"/>
          <ac:spMkLst>
            <pc:docMk/>
            <pc:sldMk cId="486094064" sldId="262"/>
            <ac:spMk id="21" creationId="{605EF41E-CF94-8063-62EB-5D1311D45D37}"/>
          </ac:spMkLst>
        </pc:spChg>
        <pc:spChg chg="mod topLvl">
          <ac:chgData name="松浦英宗" userId="9b03fd3a-662f-49ff-9af1-1b93cf7aab22" providerId="ADAL" clId="{CCD5BC6A-FD3F-4A2A-BB9A-5C92D2182B96}" dt="2025-05-18T09:49:00.450" v="4278" actId="404"/>
          <ac:spMkLst>
            <pc:docMk/>
            <pc:sldMk cId="486094064" sldId="262"/>
            <ac:spMk id="24" creationId="{102A29C8-3B62-D87D-A127-EE9C226A41A3}"/>
          </ac:spMkLst>
        </pc:spChg>
        <pc:spChg chg="mod">
          <ac:chgData name="松浦英宗" userId="9b03fd3a-662f-49ff-9af1-1b93cf7aab22" providerId="ADAL" clId="{CCD5BC6A-FD3F-4A2A-BB9A-5C92D2182B96}" dt="2025-05-18T09:49:49.570" v="4321" actId="404"/>
          <ac:spMkLst>
            <pc:docMk/>
            <pc:sldMk cId="486094064" sldId="262"/>
            <ac:spMk id="25" creationId="{7B6438FA-7387-039F-CB81-3DB182292D0D}"/>
          </ac:spMkLst>
        </pc:spChg>
        <pc:spChg chg="mod">
          <ac:chgData name="松浦英宗" userId="9b03fd3a-662f-49ff-9af1-1b93cf7aab22" providerId="ADAL" clId="{CCD5BC6A-FD3F-4A2A-BB9A-5C92D2182B96}" dt="2025-05-18T09:47:18.978" v="4197" actId="20577"/>
          <ac:spMkLst>
            <pc:docMk/>
            <pc:sldMk cId="486094064" sldId="262"/>
            <ac:spMk id="26" creationId="{3563D8FB-D9DE-2FD4-1216-529B21951139}"/>
          </ac:spMkLst>
        </pc:spChg>
        <pc:spChg chg="mo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27" creationId="{D0044684-8500-80DF-BE9E-C957B91639D9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28" creationId="{03A74EE8-108D-07BD-C315-6BC251B46D3A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29" creationId="{4936B616-0CB7-F02C-1B70-C26CC7C1A9DC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30" creationId="{0C506080-F6AB-3E1D-AF2C-3B544A3B9661}"/>
          </ac:spMkLst>
        </pc:spChg>
        <pc:spChg chg="mod">
          <ac:chgData name="松浦英宗" userId="9b03fd3a-662f-49ff-9af1-1b93cf7aab22" providerId="ADAL" clId="{CCD5BC6A-FD3F-4A2A-BB9A-5C92D2182B96}" dt="2025-05-18T09:47:39.886" v="4214" actId="20577"/>
          <ac:spMkLst>
            <pc:docMk/>
            <pc:sldMk cId="486094064" sldId="262"/>
            <ac:spMk id="31" creationId="{178BDE28-B3EC-AB32-A8CA-CDF5AAC1EEE8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32" creationId="{DABB5DB9-EA6F-E327-3C61-604999ACF51A}"/>
          </ac:spMkLst>
        </pc:spChg>
        <pc:spChg chg="mod">
          <ac:chgData name="松浦英宗" userId="9b03fd3a-662f-49ff-9af1-1b93cf7aab22" providerId="ADAL" clId="{CCD5BC6A-FD3F-4A2A-BB9A-5C92D2182B96}" dt="2025-05-18T09:49:00.450" v="4278" actId="404"/>
          <ac:spMkLst>
            <pc:docMk/>
            <pc:sldMk cId="486094064" sldId="262"/>
            <ac:spMk id="34" creationId="{D5434ED1-31B3-86B5-8311-18C6F0AE0AE3}"/>
          </ac:spMkLst>
        </pc:spChg>
        <pc:spChg chg="mod">
          <ac:chgData name="松浦英宗" userId="9b03fd3a-662f-49ff-9af1-1b93cf7aab22" providerId="ADAL" clId="{CCD5BC6A-FD3F-4A2A-BB9A-5C92D2182B96}" dt="2025-05-18T09:49:49.570" v="4321" actId="404"/>
          <ac:spMkLst>
            <pc:docMk/>
            <pc:sldMk cId="486094064" sldId="262"/>
            <ac:spMk id="35" creationId="{597D111E-3A52-6B5E-10D6-3806D0BDC824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36" creationId="{95978918-7C4A-872A-1AA9-4CE894BDA84F}"/>
          </ac:spMkLst>
        </pc:spChg>
        <pc:spChg chg="mod">
          <ac:chgData name="松浦英宗" userId="9b03fd3a-662f-49ff-9af1-1b93cf7aab22" providerId="ADAL" clId="{CCD5BC6A-FD3F-4A2A-BB9A-5C92D2182B96}" dt="2025-05-18T09:47:34.211" v="4211" actId="20577"/>
          <ac:spMkLst>
            <pc:docMk/>
            <pc:sldMk cId="486094064" sldId="262"/>
            <ac:spMk id="37" creationId="{A992603C-2622-FDE6-8B70-961706DED8E4}"/>
          </ac:spMkLst>
        </pc:spChg>
        <pc:spChg chg="mod">
          <ac:chgData name="松浦英宗" userId="9b03fd3a-662f-49ff-9af1-1b93cf7aab22" providerId="ADAL" clId="{CCD5BC6A-FD3F-4A2A-BB9A-5C92D2182B96}" dt="2025-05-18T09:47:32.867" v="4210" actId="20577"/>
          <ac:spMkLst>
            <pc:docMk/>
            <pc:sldMk cId="486094064" sldId="262"/>
            <ac:spMk id="38" creationId="{196ECC90-B601-90FE-CD0D-D3DA4F730BF2}"/>
          </ac:spMkLst>
        </pc:spChg>
        <pc:spChg chg="mod topLvl">
          <ac:chgData name="松浦英宗" userId="9b03fd3a-662f-49ff-9af1-1b93cf7aab22" providerId="ADAL" clId="{CCD5BC6A-FD3F-4A2A-BB9A-5C92D2182B96}" dt="2025-05-18T09:48:53.227" v="4273" actId="165"/>
          <ac:spMkLst>
            <pc:docMk/>
            <pc:sldMk cId="486094064" sldId="262"/>
            <ac:spMk id="39" creationId="{03A5C0CB-B14C-AEE7-C6DB-6349E114922B}"/>
          </ac:spMkLst>
        </pc:spChg>
        <pc:spChg chg="mod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40" creationId="{FD751CD4-C049-2295-BC71-AF5314453A55}"/>
          </ac:spMkLst>
        </pc:spChg>
        <pc:spChg chg="mod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41" creationId="{42C6870C-567C-8C4B-D791-3EE261595659}"/>
          </ac:spMkLst>
        </pc:spChg>
        <pc:spChg chg="mod">
          <ac:chgData name="松浦英宗" userId="9b03fd3a-662f-49ff-9af1-1b93cf7aab22" providerId="ADAL" clId="{CCD5BC6A-FD3F-4A2A-BB9A-5C92D2182B96}" dt="2025-05-18T09:47:26.586" v="4205" actId="20577"/>
          <ac:spMkLst>
            <pc:docMk/>
            <pc:sldMk cId="486094064" sldId="262"/>
            <ac:spMk id="42" creationId="{8B59075B-80A0-37AD-28A6-9284FCDDD42E}"/>
          </ac:spMkLst>
        </pc:spChg>
        <pc:spChg chg="add mod">
          <ac:chgData name="松浦英宗" userId="9b03fd3a-662f-49ff-9af1-1b93cf7aab22" providerId="ADAL" clId="{CCD5BC6A-FD3F-4A2A-BB9A-5C92D2182B96}" dt="2025-05-18T09:48:28.912" v="4264" actId="164"/>
          <ac:spMkLst>
            <pc:docMk/>
            <pc:sldMk cId="486094064" sldId="262"/>
            <ac:spMk id="43" creationId="{A295010C-77C0-6C1F-5904-776D923D610C}"/>
          </ac:spMkLst>
        </pc:spChg>
        <pc:spChg chg="add mod">
          <ac:chgData name="松浦英宗" userId="9b03fd3a-662f-49ff-9af1-1b93cf7aab22" providerId="ADAL" clId="{CCD5BC6A-FD3F-4A2A-BB9A-5C92D2182B96}" dt="2025-05-18T09:48:28.912" v="4264" actId="164"/>
          <ac:spMkLst>
            <pc:docMk/>
            <pc:sldMk cId="486094064" sldId="262"/>
            <ac:spMk id="44" creationId="{D1436345-EEA0-A5EA-3CEA-52A8E92104E1}"/>
          </ac:spMkLst>
        </pc:spChg>
        <pc:spChg chg="add mod topLvl">
          <ac:chgData name="松浦英宗" userId="9b03fd3a-662f-49ff-9af1-1b93cf7aab22" providerId="ADAL" clId="{CCD5BC6A-FD3F-4A2A-BB9A-5C92D2182B96}" dt="2025-05-18T09:48:41.443" v="4268" actId="165"/>
          <ac:spMkLst>
            <pc:docMk/>
            <pc:sldMk cId="486094064" sldId="262"/>
            <ac:spMk id="45" creationId="{FF23D6D5-753C-9BB7-9877-D02918A96860}"/>
          </ac:spMkLst>
        </pc:spChg>
        <pc:spChg chg="add mod topLvl">
          <ac:chgData name="松浦英宗" userId="9b03fd3a-662f-49ff-9af1-1b93cf7aab22" providerId="ADAL" clId="{CCD5BC6A-FD3F-4A2A-BB9A-5C92D2182B96}" dt="2025-05-18T09:50:14.819" v="4345" actId="164"/>
          <ac:spMkLst>
            <pc:docMk/>
            <pc:sldMk cId="486094064" sldId="262"/>
            <ac:spMk id="46" creationId="{320D32A5-C667-3312-5829-BA610B1C727A}"/>
          </ac:spMkLst>
        </pc:spChg>
        <pc:spChg chg="add mod">
          <ac:chgData name="松浦英宗" userId="9b03fd3a-662f-49ff-9af1-1b93cf7aab22" providerId="ADAL" clId="{CCD5BC6A-FD3F-4A2A-BB9A-5C92D2182B96}" dt="2025-05-18T09:48:28.912" v="4264" actId="164"/>
          <ac:spMkLst>
            <pc:docMk/>
            <pc:sldMk cId="486094064" sldId="262"/>
            <ac:spMk id="47" creationId="{5CB43F76-4274-F7D7-080F-AF1358A87FA4}"/>
          </ac:spMkLst>
        </pc:spChg>
        <pc:spChg chg="add mod">
          <ac:chgData name="松浦英宗" userId="9b03fd3a-662f-49ff-9af1-1b93cf7aab22" providerId="ADAL" clId="{CCD5BC6A-FD3F-4A2A-BB9A-5C92D2182B96}" dt="2025-05-18T09:48:28.912" v="4264" actId="164"/>
          <ac:spMkLst>
            <pc:docMk/>
            <pc:sldMk cId="486094064" sldId="262"/>
            <ac:spMk id="48" creationId="{84567320-443A-1B65-F1C2-B5B1FAFE3301}"/>
          </ac:spMkLst>
        </pc:spChg>
        <pc:spChg chg="add mod">
          <ac:chgData name="松浦英宗" userId="9b03fd3a-662f-49ff-9af1-1b93cf7aab22" providerId="ADAL" clId="{CCD5BC6A-FD3F-4A2A-BB9A-5C92D2182B96}" dt="2025-05-18T09:48:28.912" v="4264" actId="164"/>
          <ac:spMkLst>
            <pc:docMk/>
            <pc:sldMk cId="486094064" sldId="262"/>
            <ac:spMk id="49" creationId="{719CB495-B39A-9085-2319-89C3E7D2C3DD}"/>
          </ac:spMkLst>
        </pc:spChg>
        <pc:spChg chg="add del mod">
          <ac:chgData name="松浦英宗" userId="9b03fd3a-662f-49ff-9af1-1b93cf7aab22" providerId="ADAL" clId="{CCD5BC6A-FD3F-4A2A-BB9A-5C92D2182B96}" dt="2025-05-18T09:48:47.294" v="4271" actId="478"/>
          <ac:spMkLst>
            <pc:docMk/>
            <pc:sldMk cId="486094064" sldId="262"/>
            <ac:spMk id="54" creationId="{FB8E9DF4-7D4A-F6F1-20BD-5D382E0F7150}"/>
          </ac:spMkLst>
        </pc:spChg>
        <pc:spChg chg="add del mod">
          <ac:chgData name="松浦英宗" userId="9b03fd3a-662f-49ff-9af1-1b93cf7aab22" providerId="ADAL" clId="{CCD5BC6A-FD3F-4A2A-BB9A-5C92D2182B96}" dt="2025-05-18T09:48:47.294" v="4271" actId="478"/>
          <ac:spMkLst>
            <pc:docMk/>
            <pc:sldMk cId="486094064" sldId="262"/>
            <ac:spMk id="55" creationId="{22DBD96A-0275-56A8-7089-E64E0B0E6FEE}"/>
          </ac:spMkLst>
        </pc:spChg>
        <pc:spChg chg="mod">
          <ac:chgData name="松浦英宗" userId="9b03fd3a-662f-49ff-9af1-1b93cf7aab22" providerId="ADAL" clId="{CCD5BC6A-FD3F-4A2A-BB9A-5C92D2182B96}" dt="2025-05-18T09:48:35.632" v="4266" actId="571"/>
          <ac:spMkLst>
            <pc:docMk/>
            <pc:sldMk cId="486094064" sldId="262"/>
            <ac:spMk id="56" creationId="{6BFAF0F0-5BCA-1F07-792A-F37809F7B840}"/>
          </ac:spMkLst>
        </pc:spChg>
        <pc:spChg chg="mod topLvl">
          <ac:chgData name="松浦英宗" userId="9b03fd3a-662f-49ff-9af1-1b93cf7aab22" providerId="ADAL" clId="{CCD5BC6A-FD3F-4A2A-BB9A-5C92D2182B96}" dt="2025-05-18T09:48:41.443" v="4268" actId="165"/>
          <ac:spMkLst>
            <pc:docMk/>
            <pc:sldMk cId="486094064" sldId="262"/>
            <ac:spMk id="57" creationId="{6CC906A0-AF13-8590-3B73-9D1EFE851696}"/>
          </ac:spMkLst>
        </pc:spChg>
        <pc:spChg chg="mod topLvl">
          <ac:chgData name="松浦英宗" userId="9b03fd3a-662f-49ff-9af1-1b93cf7aab22" providerId="ADAL" clId="{CCD5BC6A-FD3F-4A2A-BB9A-5C92D2182B96}" dt="2025-05-18T09:48:41.443" v="4268" actId="165"/>
          <ac:spMkLst>
            <pc:docMk/>
            <pc:sldMk cId="486094064" sldId="262"/>
            <ac:spMk id="58" creationId="{755E645B-6264-C368-BFEB-1D785CF6E73B}"/>
          </ac:spMkLst>
        </pc:spChg>
        <pc:spChg chg="mod">
          <ac:chgData name="松浦英宗" userId="9b03fd3a-662f-49ff-9af1-1b93cf7aab22" providerId="ADAL" clId="{CCD5BC6A-FD3F-4A2A-BB9A-5C92D2182B96}" dt="2025-05-18T09:48:38.782" v="4267" actId="571"/>
          <ac:spMkLst>
            <pc:docMk/>
            <pc:sldMk cId="486094064" sldId="262"/>
            <ac:spMk id="65" creationId="{6E4B7BF5-308C-B3FB-226C-F8AE739A9F13}"/>
          </ac:spMkLst>
        </pc:spChg>
        <pc:spChg chg="mod">
          <ac:chgData name="松浦英宗" userId="9b03fd3a-662f-49ff-9af1-1b93cf7aab22" providerId="ADAL" clId="{CCD5BC6A-FD3F-4A2A-BB9A-5C92D2182B96}" dt="2025-05-18T09:48:38.782" v="4267" actId="571"/>
          <ac:spMkLst>
            <pc:docMk/>
            <pc:sldMk cId="486094064" sldId="262"/>
            <ac:spMk id="66" creationId="{DE2F2E79-5A28-79BE-63F0-97E312E22FC1}"/>
          </ac:spMkLst>
        </pc:spChg>
        <pc:grpChg chg="mod">
          <ac:chgData name="松浦英宗" userId="9b03fd3a-662f-49ff-9af1-1b93cf7aab22" providerId="ADAL" clId="{CCD5BC6A-FD3F-4A2A-BB9A-5C92D2182B96}" dt="2025-05-18T09:50:57.791" v="4376" actId="14100"/>
          <ac:grpSpMkLst>
            <pc:docMk/>
            <pc:sldMk cId="486094064" sldId="262"/>
            <ac:grpSpMk id="68" creationId="{0BECFF6B-C078-8867-EBA0-61260C2EF8E7}"/>
          </ac:grpSpMkLst>
        </pc:gr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3280008525" sldId="262"/>
        </pc:sldMkLst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Sp delSp modSp add mod">
        <pc:chgData name="松浦英宗" userId="9b03fd3a-662f-49ff-9af1-1b93cf7aab22" providerId="ADAL" clId="{CCD5BC6A-FD3F-4A2A-BB9A-5C92D2182B96}" dt="2025-05-18T10:06:51.828" v="4931" actId="12788"/>
        <pc:sldMkLst>
          <pc:docMk/>
          <pc:sldMk cId="3092294585" sldId="263"/>
        </pc:sldMkLst>
        <pc:spChg chg="mod ord">
          <ac:chgData name="松浦英宗" userId="9b03fd3a-662f-49ff-9af1-1b93cf7aab22" providerId="ADAL" clId="{CCD5BC6A-FD3F-4A2A-BB9A-5C92D2182B96}" dt="2025-05-18T09:59:18.294" v="4591" actId="166"/>
          <ac:spMkLst>
            <pc:docMk/>
            <pc:sldMk cId="3092294585" sldId="263"/>
            <ac:spMk id="2" creationId="{367A5C91-27AB-7919-A5E6-E81308BEA392}"/>
          </ac:spMkLst>
        </pc:spChg>
        <pc:spChg chg="add mod ord">
          <ac:chgData name="松浦英宗" userId="9b03fd3a-662f-49ff-9af1-1b93cf7aab22" providerId="ADAL" clId="{CCD5BC6A-FD3F-4A2A-BB9A-5C92D2182B96}" dt="2025-05-18T10:06:30.663" v="4907" actId="20577"/>
          <ac:spMkLst>
            <pc:docMk/>
            <pc:sldMk cId="3092294585" sldId="263"/>
            <ac:spMk id="3" creationId="{E747DB76-BC27-2EDA-4F9E-CD877AD9A023}"/>
          </ac:spMkLst>
        </pc:spChg>
        <pc:spChg chg="ord">
          <ac:chgData name="松浦英宗" userId="9b03fd3a-662f-49ff-9af1-1b93cf7aab22" providerId="ADAL" clId="{CCD5BC6A-FD3F-4A2A-BB9A-5C92D2182B96}" dt="2025-05-18T09:59:18.294" v="4591" actId="166"/>
          <ac:spMkLst>
            <pc:docMk/>
            <pc:sldMk cId="3092294585" sldId="263"/>
            <ac:spMk id="4" creationId="{012EB7F3-A518-58F1-3705-2D9FE91D23F2}"/>
          </ac:spMkLst>
        </pc:spChg>
        <pc:spChg chg="add mod ord">
          <ac:chgData name="松浦英宗" userId="9b03fd3a-662f-49ff-9af1-1b93cf7aab22" providerId="ADAL" clId="{CCD5BC6A-FD3F-4A2A-BB9A-5C92D2182B96}" dt="2025-05-18T10:03:28.520" v="4793" actId="166"/>
          <ac:spMkLst>
            <pc:docMk/>
            <pc:sldMk cId="3092294585" sldId="263"/>
            <ac:spMk id="5" creationId="{6D5E2799-8295-C3C5-A6AE-94570A7C15F5}"/>
          </ac:spMkLst>
        </pc:spChg>
        <pc:spChg chg="add mod ord topLvl">
          <ac:chgData name="松浦英宗" userId="9b03fd3a-662f-49ff-9af1-1b93cf7aab22" providerId="ADAL" clId="{CCD5BC6A-FD3F-4A2A-BB9A-5C92D2182B96}" dt="2025-05-18T10:01:11.848" v="4644" actId="165"/>
          <ac:spMkLst>
            <pc:docMk/>
            <pc:sldMk cId="3092294585" sldId="263"/>
            <ac:spMk id="6" creationId="{473C7DD7-8B82-C9FB-3ED8-B6EB98306988}"/>
          </ac:spMkLst>
        </pc:spChg>
        <pc:spChg chg="add mod ord">
          <ac:chgData name="松浦英宗" userId="9b03fd3a-662f-49ff-9af1-1b93cf7aab22" providerId="ADAL" clId="{CCD5BC6A-FD3F-4A2A-BB9A-5C92D2182B96}" dt="2025-05-18T10:06:51.828" v="4931" actId="12788"/>
          <ac:spMkLst>
            <pc:docMk/>
            <pc:sldMk cId="3092294585" sldId="263"/>
            <ac:spMk id="7" creationId="{57A0D7C7-6A41-6E7B-7DE8-224AC4C4E8A9}"/>
          </ac:spMkLst>
        </pc:spChg>
        <pc:spChg chg="add mod topLvl">
          <ac:chgData name="松浦英宗" userId="9b03fd3a-662f-49ff-9af1-1b93cf7aab22" providerId="ADAL" clId="{CCD5BC6A-FD3F-4A2A-BB9A-5C92D2182B96}" dt="2025-05-18T10:06:51.828" v="4931" actId="12788"/>
          <ac:spMkLst>
            <pc:docMk/>
            <pc:sldMk cId="3092294585" sldId="263"/>
            <ac:spMk id="8" creationId="{D8AA5A19-D6AF-AF77-CCE3-3976E800FFB5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19" creationId="{F9675821-706A-548A-9199-0E2E1708D424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0" creationId="{073B96EE-9C25-0D2F-BE2C-93BCE2BA63C6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1" creationId="{BC72E881-F0BD-5251-6B6F-A635D3D5B6C0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2" creationId="{17227DD9-8B88-4E64-A003-2454BB168D30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3" creationId="{6E864CED-D66F-95C7-7DA4-1BA9E9804060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4" creationId="{066C0C23-A8F5-29F7-E8ED-E628EE02D961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5" creationId="{738A8F40-4A42-D121-7680-8CAE7EC865DC}"/>
          </ac:spMkLst>
        </pc:spChg>
        <pc:spChg chg="add mod">
          <ac:chgData name="松浦英宗" userId="9b03fd3a-662f-49ff-9af1-1b93cf7aab22" providerId="ADAL" clId="{CCD5BC6A-FD3F-4A2A-BB9A-5C92D2182B96}" dt="2025-05-18T10:03:58.395" v="4796" actId="207"/>
          <ac:spMkLst>
            <pc:docMk/>
            <pc:sldMk cId="3092294585" sldId="263"/>
            <ac:spMk id="26" creationId="{3CD2A584-C9FC-7392-CDCF-36A4F9214A11}"/>
          </ac:spMkLst>
        </pc:spChg>
        <pc:spChg chg="add mod">
          <ac:chgData name="松浦英宗" userId="9b03fd3a-662f-49ff-9af1-1b93cf7aab22" providerId="ADAL" clId="{CCD5BC6A-FD3F-4A2A-BB9A-5C92D2182B96}" dt="2025-05-18T10:04:05.845" v="4808" actId="688"/>
          <ac:spMkLst>
            <pc:docMk/>
            <pc:sldMk cId="3092294585" sldId="263"/>
            <ac:spMk id="27" creationId="{2808FE5E-A5C5-D62B-C544-E254C16A14FE}"/>
          </ac:spMkLst>
        </pc:spChg>
        <pc:spChg chg="add mod">
          <ac:chgData name="松浦英宗" userId="9b03fd3a-662f-49ff-9af1-1b93cf7aab22" providerId="ADAL" clId="{CCD5BC6A-FD3F-4A2A-BB9A-5C92D2182B96}" dt="2025-05-18T10:06:51.828" v="4931" actId="12788"/>
          <ac:spMkLst>
            <pc:docMk/>
            <pc:sldMk cId="3092294585" sldId="263"/>
            <ac:spMk id="28" creationId="{95AA294A-5CDC-2494-3D53-6E8BE45A4FAB}"/>
          </ac:spMkLst>
        </pc:spChg>
        <pc:spChg chg="mod">
          <ac:chgData name="松浦英宗" userId="9b03fd3a-662f-49ff-9af1-1b93cf7aab22" providerId="ADAL" clId="{CCD5BC6A-FD3F-4A2A-BB9A-5C92D2182B96}" dt="2025-05-18T10:06:51.828" v="4931" actId="12788"/>
          <ac:spMkLst>
            <pc:docMk/>
            <pc:sldMk cId="3092294585" sldId="263"/>
            <ac:spMk id="31" creationId="{EF2C6BD5-6425-744A-9665-04980865F447}"/>
          </ac:spMkLst>
        </pc:spChg>
        <pc:spChg chg="mod">
          <ac:chgData name="松浦英宗" userId="9b03fd3a-662f-49ff-9af1-1b93cf7aab22" providerId="ADAL" clId="{CCD5BC6A-FD3F-4A2A-BB9A-5C92D2182B96}" dt="2025-05-18T10:06:51.828" v="4931" actId="12788"/>
          <ac:spMkLst>
            <pc:docMk/>
            <pc:sldMk cId="3092294585" sldId="263"/>
            <ac:spMk id="34" creationId="{539D09DE-CC7D-922B-6628-F226A904E43D}"/>
          </ac:spMkLst>
        </pc:spChg>
        <pc:grpChg chg="add mod">
          <ac:chgData name="松浦英宗" userId="9b03fd3a-662f-49ff-9af1-1b93cf7aab22" providerId="ADAL" clId="{CCD5BC6A-FD3F-4A2A-BB9A-5C92D2182B96}" dt="2025-05-18T10:06:51.828" v="4931" actId="12788"/>
          <ac:grpSpMkLst>
            <pc:docMk/>
            <pc:sldMk cId="3092294585" sldId="263"/>
            <ac:grpSpMk id="29" creationId="{BAEAEAD7-A521-28EC-B96F-8FF4EF883918}"/>
          </ac:grpSpMkLst>
        </pc:grpChg>
        <pc:grpChg chg="add mod">
          <ac:chgData name="松浦英宗" userId="9b03fd3a-662f-49ff-9af1-1b93cf7aab22" providerId="ADAL" clId="{CCD5BC6A-FD3F-4A2A-BB9A-5C92D2182B96}" dt="2025-05-18T10:06:51.828" v="4931" actId="12788"/>
          <ac:grpSpMkLst>
            <pc:docMk/>
            <pc:sldMk cId="3092294585" sldId="263"/>
            <ac:grpSpMk id="30" creationId="{3C588209-0240-7AB3-E4A9-37C14FF66162}"/>
          </ac:grpSpMkLst>
        </pc:grpChg>
        <pc:grpChg chg="add mod">
          <ac:chgData name="松浦英宗" userId="9b03fd3a-662f-49ff-9af1-1b93cf7aab22" providerId="ADAL" clId="{CCD5BC6A-FD3F-4A2A-BB9A-5C92D2182B96}" dt="2025-05-18T10:06:51.828" v="4931" actId="12788"/>
          <ac:grpSpMkLst>
            <pc:docMk/>
            <pc:sldMk cId="3092294585" sldId="263"/>
            <ac:grpSpMk id="35" creationId="{2DD7EE0F-C3D9-1411-FD80-4412A034F885}"/>
          </ac:grpSpMkLst>
        </pc:grpChg>
        <pc:picChg chg="mod">
          <ac:chgData name="松浦英宗" userId="9b03fd3a-662f-49ff-9af1-1b93cf7aab22" providerId="ADAL" clId="{CCD5BC6A-FD3F-4A2A-BB9A-5C92D2182B96}" dt="2025-05-18T10:06:51.828" v="4931" actId="12788"/>
          <ac:picMkLst>
            <pc:docMk/>
            <pc:sldMk cId="3092294585" sldId="263"/>
            <ac:picMk id="33" creationId="{7E9F273C-602A-B271-8E49-22D50DCC497C}"/>
          </ac:picMkLst>
        </pc:picChg>
        <pc:picChg chg="add mod">
          <ac:chgData name="松浦英宗" userId="9b03fd3a-662f-49ff-9af1-1b93cf7aab22" providerId="ADAL" clId="{CCD5BC6A-FD3F-4A2A-BB9A-5C92D2182B96}" dt="2025-05-18T10:06:51.828" v="4931" actId="12788"/>
          <ac:picMkLst>
            <pc:docMk/>
            <pc:sldMk cId="3092294585" sldId="263"/>
            <ac:picMk id="2050" creationId="{BB855BAF-2E08-7378-9636-120035B51727}"/>
          </ac:picMkLst>
        </pc:picChg>
        <pc:cxnChg chg="add mod topLvl">
          <ac:chgData name="松浦英宗" userId="9b03fd3a-662f-49ff-9af1-1b93cf7aab22" providerId="ADAL" clId="{CCD5BC6A-FD3F-4A2A-BB9A-5C92D2182B96}" dt="2025-05-18T10:06:13.795" v="4870" actId="164"/>
          <ac:cxnSpMkLst>
            <pc:docMk/>
            <pc:sldMk cId="3092294585" sldId="263"/>
            <ac:cxnSpMk id="9" creationId="{A972FDC4-E342-5B78-A77E-5E8D7208AA2B}"/>
          </ac:cxnSpMkLst>
        </pc:cxnChg>
        <pc:cxnChg chg="mod">
          <ac:chgData name="松浦英宗" userId="9b03fd3a-662f-49ff-9af1-1b93cf7aab22" providerId="ADAL" clId="{CCD5BC6A-FD3F-4A2A-BB9A-5C92D2182B96}" dt="2025-05-18T10:06:47.913" v="4929" actId="1076"/>
          <ac:cxnSpMkLst>
            <pc:docMk/>
            <pc:sldMk cId="3092294585" sldId="263"/>
            <ac:cxnSpMk id="32" creationId="{5E8A62BE-6A4C-EDD0-3516-5809D0364B88}"/>
          </ac:cxnSpMkLst>
        </pc:cxnChg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816030905" sldId="264"/>
        </pc:sldMkLst>
      </pc:sldChg>
      <pc:sldChg chg="add del">
        <pc:chgData name="松浦英宗" userId="9b03fd3a-662f-49ff-9af1-1b93cf7aab22" providerId="ADAL" clId="{CCD5BC6A-FD3F-4A2A-BB9A-5C92D2182B96}" dt="2025-05-18T08:44:25.646" v="2988" actId="47"/>
        <pc:sldMkLst>
          <pc:docMk/>
          <pc:sldMk cId="2679555967" sldId="264"/>
        </pc:sldMkLst>
      </pc:sldChg>
      <pc:sldChg chg="add del">
        <pc:chgData name="松浦英宗" userId="9b03fd3a-662f-49ff-9af1-1b93cf7aab22" providerId="ADAL" clId="{CCD5BC6A-FD3F-4A2A-BB9A-5C92D2182B96}" dt="2025-05-18T09:38:35.062" v="3829" actId="47"/>
        <pc:sldMkLst>
          <pc:docMk/>
          <pc:sldMk cId="3355553334" sldId="264"/>
        </pc:sldMkLst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582647792" sldId="265"/>
        </pc:sldMkLst>
      </pc:sldChg>
      <pc:sldChg chg="add del">
        <pc:chgData name="松浦英宗" userId="9b03fd3a-662f-49ff-9af1-1b93cf7aab22" providerId="ADAL" clId="{CCD5BC6A-FD3F-4A2A-BB9A-5C92D2182B96}" dt="2025-05-18T07:35:03.243" v="1153" actId="47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  <pc:spChg chg="add mod">
          <ac:chgData name="松浦英宗" userId="9b03fd3a-662f-49ff-9af1-1b93cf7aab22" providerId="ADAL" clId="{CAA2BC67-9D36-42E5-9AD8-BE89CAE981C5}" dt="2025-05-17T08:12:19.143" v="3738"/>
          <ac:spMkLst>
            <pc:docMk/>
            <pc:sldMk cId="4173564231" sldId="257"/>
            <ac:spMk id="3" creationId="{6CF0A6C4-9F61-D714-6FD6-0FD564AB74F5}"/>
          </ac:spMkLst>
        </pc:spChg>
        <pc:spChg chg="add mod">
          <ac:chgData name="松浦英宗" userId="9b03fd3a-662f-49ff-9af1-1b93cf7aab22" providerId="ADAL" clId="{CAA2BC67-9D36-42E5-9AD8-BE89CAE981C5}" dt="2025-05-17T07:10:08.869" v="2781" actId="1035"/>
          <ac:spMkLst>
            <pc:docMk/>
            <pc:sldMk cId="4173564231" sldId="257"/>
            <ac:spMk id="28" creationId="{F22C3C6E-A54E-6B91-0225-6F4EB54AC2EE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E6A000EC-1979-700F-5138-708F4A697593}"/>
              </a:ext>
            </a:extLst>
          </p:cNvPr>
          <p:cNvGrpSpPr/>
          <p:nvPr/>
        </p:nvGrpSpPr>
        <p:grpSpPr>
          <a:xfrm>
            <a:off x="0" y="2296634"/>
            <a:ext cx="3705725" cy="2264733"/>
            <a:chOff x="0" y="2839476"/>
            <a:chExt cx="3705725" cy="2264733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E6D03B89-475C-D073-295A-C146C536BA92}"/>
                </a:ext>
              </a:extLst>
            </p:cNvPr>
            <p:cNvSpPr/>
            <p:nvPr/>
          </p:nvSpPr>
          <p:spPr>
            <a:xfrm>
              <a:off x="0" y="2839476"/>
              <a:ext cx="3705725" cy="4262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4000" b="1" dirty="0" err="1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WorkSync</a:t>
              </a:r>
              <a:endParaRPr kumimoji="1" lang="ja-JP" altLang="en-US" sz="40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5D4FBD7-FBC4-4CDB-911F-EDCA2EE3EE2E}"/>
                </a:ext>
              </a:extLst>
            </p:cNvPr>
            <p:cNvSpPr/>
            <p:nvPr/>
          </p:nvSpPr>
          <p:spPr>
            <a:xfrm>
              <a:off x="0" y="3592239"/>
              <a:ext cx="3705725" cy="4262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働き方に、自由と生産性を。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DDF10288-C40B-870D-B150-B3F4371D8623}"/>
                </a:ext>
              </a:extLst>
            </p:cNvPr>
            <p:cNvSpPr/>
            <p:nvPr/>
          </p:nvSpPr>
          <p:spPr>
            <a:xfrm>
              <a:off x="0" y="4677924"/>
              <a:ext cx="3705725" cy="4262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サービス紹介資料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2D26DA2-6302-AE37-6EED-0826E91AC88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rcRect b="17447"/>
          <a:stretch/>
        </p:blipFill>
        <p:spPr>
          <a:xfrm>
            <a:off x="3705727" y="-2"/>
            <a:ext cx="3542095" cy="292413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5C3AD24-762A-2021-9B73-331306B9235F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rcRect t="7640" b="33013"/>
          <a:stretch/>
        </p:blipFill>
        <p:spPr>
          <a:xfrm>
            <a:off x="7247821" y="5043637"/>
            <a:ext cx="2038153" cy="181436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528D84E-7569-7CA9-2E6A-4B6A6EF9B5C2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rcRect l="4979" r="4979"/>
          <a:stretch/>
        </p:blipFill>
        <p:spPr>
          <a:xfrm>
            <a:off x="3705720" y="2924132"/>
            <a:ext cx="3542099" cy="393386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A59A2F3-6C5D-22A4-6A4B-A3D8D98850B2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rcRect l="1" t="4807" r="2508" b="34324"/>
          <a:stretch/>
        </p:blipFill>
        <p:spPr>
          <a:xfrm flipH="1">
            <a:off x="9285972" y="5043636"/>
            <a:ext cx="2906025" cy="1814361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B57EEE8A-3057-519A-77B7-84C2881325C0}"/>
              </a:ext>
            </a:extLst>
          </p:cNvPr>
          <p:cNvPicPr>
            <a:picLocks noChangeAspect="1"/>
          </p:cNvPicPr>
          <p:nvPr/>
        </p:nvPicPr>
        <p:blipFill>
          <a:blip r:embed="rId6">
            <a:grayscl/>
          </a:blip>
          <a:srcRect b="4200"/>
          <a:stretch/>
        </p:blipFill>
        <p:spPr>
          <a:xfrm>
            <a:off x="7247819" y="1885945"/>
            <a:ext cx="4944178" cy="315768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BBFC21A2-B70C-9CB9-0BDC-3D326E3DBAA1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10295819" y="-10238"/>
            <a:ext cx="1896181" cy="1896181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4797034A-7A0B-ECA3-0FCC-AC6440F8EA81}"/>
              </a:ext>
            </a:extLst>
          </p:cNvPr>
          <p:cNvSpPr/>
          <p:nvPr/>
        </p:nvSpPr>
        <p:spPr>
          <a:xfrm>
            <a:off x="11458842" y="0"/>
            <a:ext cx="733158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pPr algn="ctr">
              <a:spcBef>
                <a:spcPts val="600"/>
              </a:spcBef>
            </a:pPr>
            <a:r>
              <a:rPr kumimoji="1" lang="en-US" altLang="ja-JP" sz="9600" b="1" dirty="0" err="1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endParaRPr kumimoji="1" lang="ja-JP" altLang="en-US" sz="96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045F7CDA-764B-9E25-EBA4-52C85F59BEA9}"/>
              </a:ext>
            </a:extLst>
          </p:cNvPr>
          <p:cNvPicPr>
            <a:picLocks noChangeAspect="1"/>
          </p:cNvPicPr>
          <p:nvPr/>
        </p:nvPicPr>
        <p:blipFill>
          <a:blip r:embed="rId8">
            <a:grayscl/>
          </a:blip>
          <a:srcRect b="7195"/>
          <a:stretch/>
        </p:blipFill>
        <p:spPr>
          <a:xfrm>
            <a:off x="7247817" y="148"/>
            <a:ext cx="3048000" cy="188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9B34-08FB-00B2-E1B4-2D17569A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CF0A6C4-9F61-D714-6FD6-0FD564AB74F5}"/>
              </a:ext>
            </a:extLst>
          </p:cNvPr>
          <p:cNvSpPr/>
          <p:nvPr/>
        </p:nvSpPr>
        <p:spPr>
          <a:xfrm>
            <a:off x="444300" y="0"/>
            <a:ext cx="56516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2071F87-CD4C-5EBD-E8B3-67C4F5F89ED3}"/>
              </a:ext>
            </a:extLst>
          </p:cNvPr>
          <p:cNvSpPr/>
          <p:nvPr/>
        </p:nvSpPr>
        <p:spPr>
          <a:xfrm>
            <a:off x="6383230" y="433758"/>
            <a:ext cx="5521540" cy="7551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・・・数え切れないほどの課題が</a:t>
            </a:r>
            <a:br>
              <a:rPr kumimoji="1" lang="en-US" altLang="ja-JP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2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現場で発生しています</a:t>
            </a: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6056D205-5845-84F2-2103-80E0367A1DD6}"/>
              </a:ext>
            </a:extLst>
          </p:cNvPr>
          <p:cNvGrpSpPr/>
          <p:nvPr/>
        </p:nvGrpSpPr>
        <p:grpSpPr>
          <a:xfrm>
            <a:off x="509379" y="433758"/>
            <a:ext cx="5521540" cy="5972116"/>
            <a:chOff x="287230" y="433758"/>
            <a:chExt cx="5521540" cy="5972116"/>
          </a:xfrm>
        </p:grpSpPr>
        <p:sp>
          <p:nvSpPr>
            <p:cNvPr id="2" name="正方形/長方形 1">
              <a:extLst>
                <a:ext uri="{FF2B5EF4-FFF2-40B4-BE49-F238E27FC236}">
                  <a16:creationId xmlns:a16="http://schemas.microsoft.com/office/drawing/2014/main" id="{A36ACCE4-CED6-4146-195D-B96C5F8CF4BB}"/>
                </a:ext>
              </a:extLst>
            </p:cNvPr>
            <p:cNvSpPr/>
            <p:nvPr/>
          </p:nvSpPr>
          <p:spPr>
            <a:xfrm>
              <a:off x="287230" y="433758"/>
              <a:ext cx="5521540" cy="7551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多くの企業がテレワークを</a:t>
              </a:r>
              <a:br>
                <a:rPr kumimoji="1" lang="en-US" altLang="ja-JP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</a:br>
              <a:r>
                <a:rPr kumimoji="1" lang="ja-JP" altLang="en-US" sz="24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導入している一方で・・・</a:t>
              </a:r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7ECE667D-90C0-C131-7FC2-91DEFCCEA115}"/>
                </a:ext>
              </a:extLst>
            </p:cNvPr>
            <p:cNvGrpSpPr/>
            <p:nvPr/>
          </p:nvGrpSpPr>
          <p:grpSpPr>
            <a:xfrm>
              <a:off x="1176000" y="1685563"/>
              <a:ext cx="3744000" cy="3744000"/>
              <a:chOff x="4304789" y="2128326"/>
              <a:chExt cx="3744000" cy="3744000"/>
            </a:xfrm>
          </p:grpSpPr>
          <p:sp>
            <p:nvSpPr>
              <p:cNvPr id="8" name="楕円 7">
                <a:extLst>
                  <a:ext uri="{FF2B5EF4-FFF2-40B4-BE49-F238E27FC236}">
                    <a16:creationId xmlns:a16="http://schemas.microsoft.com/office/drawing/2014/main" id="{251BF269-AE75-795F-16EC-9D52C7C4BB4F}"/>
                  </a:ext>
                </a:extLst>
              </p:cNvPr>
              <p:cNvSpPr/>
              <p:nvPr/>
            </p:nvSpPr>
            <p:spPr>
              <a:xfrm flipH="1">
                <a:off x="4304789" y="2128326"/>
                <a:ext cx="3744000" cy="3744000"/>
              </a:xfrm>
              <a:prstGeom prst="ellipse">
                <a:avLst/>
              </a:prstGeom>
              <a:pattFill prst="ltUpDiag">
                <a:fgClr>
                  <a:schemeClr val="tx1">
                    <a:lumMod val="50000"/>
                    <a:lumOff val="50000"/>
                  </a:schemeClr>
                </a:fgClr>
                <a:bgClr>
                  <a:schemeClr val="bg1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6" name="部分円 5">
                <a:extLst>
                  <a:ext uri="{FF2B5EF4-FFF2-40B4-BE49-F238E27FC236}">
                    <a16:creationId xmlns:a16="http://schemas.microsoft.com/office/drawing/2014/main" id="{47F72924-5343-8E11-90CF-59FB663EBBBC}"/>
                  </a:ext>
                </a:extLst>
              </p:cNvPr>
              <p:cNvSpPr/>
              <p:nvPr/>
            </p:nvSpPr>
            <p:spPr>
              <a:xfrm flipH="1">
                <a:off x="4304789" y="2128326"/>
                <a:ext cx="3744000" cy="3744000"/>
              </a:xfrm>
              <a:prstGeom prst="pie">
                <a:avLst>
                  <a:gd name="adj1" fmla="val 1149318"/>
                  <a:gd name="adj2" fmla="val 1620000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1ED6F1DC-CFA0-8EB2-2D99-A41E317E48D7}"/>
                </a:ext>
              </a:extLst>
            </p:cNvPr>
            <p:cNvSpPr/>
            <p:nvPr/>
          </p:nvSpPr>
          <p:spPr>
            <a:xfrm>
              <a:off x="287230" y="5650682"/>
              <a:ext cx="5521540" cy="75519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導入企業の割合　</a:t>
              </a:r>
              <a:r>
                <a:rPr kumimoji="1" lang="en-US" altLang="ja-JP" sz="66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70</a:t>
              </a:r>
              <a:r>
                <a:rPr kumimoji="1" lang="ja-JP" altLang="en-US" sz="2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％</a:t>
              </a:r>
              <a:endParaRPr kumimoji="1" lang="ja-JP" altLang="en-US" sz="11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grpSp>
          <p:nvGrpSpPr>
            <p:cNvPr id="14" name="グループ化 13">
              <a:extLst>
                <a:ext uri="{FF2B5EF4-FFF2-40B4-BE49-F238E27FC236}">
                  <a16:creationId xmlns:a16="http://schemas.microsoft.com/office/drawing/2014/main" id="{1EED5693-9597-BB09-DEA1-88BA9091A95A}"/>
                </a:ext>
              </a:extLst>
            </p:cNvPr>
            <p:cNvGrpSpPr/>
            <p:nvPr/>
          </p:nvGrpSpPr>
          <p:grpSpPr>
            <a:xfrm>
              <a:off x="1366791" y="2660057"/>
              <a:ext cx="3362418" cy="755192"/>
              <a:chOff x="1417211" y="2660057"/>
              <a:chExt cx="3362418" cy="755192"/>
            </a:xfrm>
          </p:grpSpPr>
          <p:sp>
            <p:nvSpPr>
              <p:cNvPr id="12" name="正方形/長方形 11">
                <a:extLst>
                  <a:ext uri="{FF2B5EF4-FFF2-40B4-BE49-F238E27FC236}">
                    <a16:creationId xmlns:a16="http://schemas.microsoft.com/office/drawing/2014/main" id="{49C76491-D76F-2468-80BC-AB51DC5DE9AD}"/>
                  </a:ext>
                </a:extLst>
              </p:cNvPr>
              <p:cNvSpPr/>
              <p:nvPr/>
            </p:nvSpPr>
            <p:spPr>
              <a:xfrm>
                <a:off x="3180235" y="2660057"/>
                <a:ext cx="1599394" cy="7551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sz="2400" b="1" dirty="0">
                    <a:solidFill>
                      <a:schemeClr val="bg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導入済</a:t>
                </a:r>
              </a:p>
            </p:txBody>
          </p:sp>
          <p:sp>
            <p:nvSpPr>
              <p:cNvPr id="13" name="正方形/長方形 12">
                <a:extLst>
                  <a:ext uri="{FF2B5EF4-FFF2-40B4-BE49-F238E27FC236}">
                    <a16:creationId xmlns:a16="http://schemas.microsoft.com/office/drawing/2014/main" id="{0D92ABE0-6A07-3E02-8CFA-544449013D98}"/>
                  </a:ext>
                </a:extLst>
              </p:cNvPr>
              <p:cNvSpPr/>
              <p:nvPr/>
            </p:nvSpPr>
            <p:spPr>
              <a:xfrm>
                <a:off x="1417211" y="2660057"/>
                <a:ext cx="1599394" cy="75519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sz="2400" b="1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未導入</a:t>
                </a:r>
              </a:p>
            </p:txBody>
          </p:sp>
        </p:grpSp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2C24D877-02EA-3577-6B71-0F38CC03E7E8}"/>
              </a:ext>
            </a:extLst>
          </p:cNvPr>
          <p:cNvGrpSpPr/>
          <p:nvPr/>
        </p:nvGrpSpPr>
        <p:grpSpPr>
          <a:xfrm>
            <a:off x="6649028" y="1498616"/>
            <a:ext cx="4989944" cy="4907258"/>
            <a:chOff x="6625958" y="1498616"/>
            <a:chExt cx="4989944" cy="4907258"/>
          </a:xfrm>
        </p:grpSpPr>
        <p:grpSp>
          <p:nvGrpSpPr>
            <p:cNvPr id="19" name="グループ化 18">
              <a:extLst>
                <a:ext uri="{FF2B5EF4-FFF2-40B4-BE49-F238E27FC236}">
                  <a16:creationId xmlns:a16="http://schemas.microsoft.com/office/drawing/2014/main" id="{86850A57-C22A-3AEC-B099-C8264EDAB465}"/>
                </a:ext>
              </a:extLst>
            </p:cNvPr>
            <p:cNvGrpSpPr/>
            <p:nvPr/>
          </p:nvGrpSpPr>
          <p:grpSpPr>
            <a:xfrm>
              <a:off x="6625958" y="1498616"/>
              <a:ext cx="4989944" cy="1674839"/>
              <a:chOff x="6625958" y="1835500"/>
              <a:chExt cx="4989944" cy="1674839"/>
            </a:xfrm>
          </p:grpSpPr>
          <p:sp>
            <p:nvSpPr>
              <p:cNvPr id="17" name="フローチャート: 端子 16">
                <a:extLst>
                  <a:ext uri="{FF2B5EF4-FFF2-40B4-BE49-F238E27FC236}">
                    <a16:creationId xmlns:a16="http://schemas.microsoft.com/office/drawing/2014/main" id="{DCABEF69-875D-D80B-00D4-3477DF0F62C9}"/>
                  </a:ext>
                </a:extLst>
              </p:cNvPr>
              <p:cNvSpPr/>
              <p:nvPr/>
            </p:nvSpPr>
            <p:spPr>
              <a:xfrm rot="18900000">
                <a:off x="6718674" y="2605588"/>
                <a:ext cx="1106424" cy="365120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6" name="正方形/長方形 15">
                <a:extLst>
                  <a:ext uri="{FF2B5EF4-FFF2-40B4-BE49-F238E27FC236}">
                    <a16:creationId xmlns:a16="http://schemas.microsoft.com/office/drawing/2014/main" id="{52A68001-1351-6DBC-4FAF-ADCCA582B298}"/>
                  </a:ext>
                </a:extLst>
              </p:cNvPr>
              <p:cNvSpPr/>
              <p:nvPr/>
            </p:nvSpPr>
            <p:spPr>
              <a:xfrm>
                <a:off x="6625958" y="1835500"/>
                <a:ext cx="902816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80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1</a:t>
                </a:r>
                <a:endParaRPr kumimoji="1" lang="ja-JP" altLang="en-US" sz="8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18" name="正方形/長方形 17">
                <a:extLst>
                  <a:ext uri="{FF2B5EF4-FFF2-40B4-BE49-F238E27FC236}">
                    <a16:creationId xmlns:a16="http://schemas.microsoft.com/office/drawing/2014/main" id="{C5405844-37FF-BA57-DB5A-F6A0F539705A}"/>
                  </a:ext>
                </a:extLst>
              </p:cNvPr>
              <p:cNvSpPr/>
              <p:nvPr/>
            </p:nvSpPr>
            <p:spPr>
              <a:xfrm>
                <a:off x="7917814" y="2404663"/>
                <a:ext cx="3698088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社員の業務状況が見えず、</a:t>
                </a:r>
                <a:endParaRPr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マネジメントが困難</a:t>
                </a:r>
              </a:p>
            </p:txBody>
          </p: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69B0DA83-7728-5601-EAB4-0FF8D23DB62A}"/>
                </a:ext>
              </a:extLst>
            </p:cNvPr>
            <p:cNvGrpSpPr/>
            <p:nvPr/>
          </p:nvGrpSpPr>
          <p:grpSpPr>
            <a:xfrm>
              <a:off x="6625958" y="3114825"/>
              <a:ext cx="4989944" cy="1674839"/>
              <a:chOff x="6625958" y="1835500"/>
              <a:chExt cx="4989944" cy="1674839"/>
            </a:xfrm>
          </p:grpSpPr>
          <p:sp>
            <p:nvSpPr>
              <p:cNvPr id="21" name="フローチャート: 端子 20">
                <a:extLst>
                  <a:ext uri="{FF2B5EF4-FFF2-40B4-BE49-F238E27FC236}">
                    <a16:creationId xmlns:a16="http://schemas.microsoft.com/office/drawing/2014/main" id="{E510A8C3-577B-0817-9522-8921364EA5F1}"/>
                  </a:ext>
                </a:extLst>
              </p:cNvPr>
              <p:cNvSpPr/>
              <p:nvPr/>
            </p:nvSpPr>
            <p:spPr>
              <a:xfrm rot="18900000">
                <a:off x="6718674" y="2605588"/>
                <a:ext cx="1106424" cy="365120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2" name="正方形/長方形 21">
                <a:extLst>
                  <a:ext uri="{FF2B5EF4-FFF2-40B4-BE49-F238E27FC236}">
                    <a16:creationId xmlns:a16="http://schemas.microsoft.com/office/drawing/2014/main" id="{60520324-A44F-12C1-815F-68ED0CA367CE}"/>
                  </a:ext>
                </a:extLst>
              </p:cNvPr>
              <p:cNvSpPr/>
              <p:nvPr/>
            </p:nvSpPr>
            <p:spPr>
              <a:xfrm>
                <a:off x="6625958" y="1835500"/>
                <a:ext cx="902816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80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2</a:t>
                </a:r>
                <a:endParaRPr kumimoji="1" lang="ja-JP" altLang="en-US" sz="8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3" name="正方形/長方形 22">
                <a:extLst>
                  <a:ext uri="{FF2B5EF4-FFF2-40B4-BE49-F238E27FC236}">
                    <a16:creationId xmlns:a16="http://schemas.microsoft.com/office/drawing/2014/main" id="{B477B41D-66CB-9C88-2B8E-923D39DF90E6}"/>
                  </a:ext>
                </a:extLst>
              </p:cNvPr>
              <p:cNvSpPr/>
              <p:nvPr/>
            </p:nvSpPr>
            <p:spPr>
              <a:xfrm>
                <a:off x="7917814" y="2404663"/>
                <a:ext cx="3698088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タスクの優先度が不明確で</a:t>
                </a:r>
                <a:endParaRPr kumimoji="1"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指示待ちが多発</a:t>
                </a:r>
              </a:p>
            </p:txBody>
          </p:sp>
        </p:grpSp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2837C021-F1C3-ADD5-6501-9AFCF72E8709}"/>
                </a:ext>
              </a:extLst>
            </p:cNvPr>
            <p:cNvGrpSpPr/>
            <p:nvPr/>
          </p:nvGrpSpPr>
          <p:grpSpPr>
            <a:xfrm>
              <a:off x="6625958" y="4731035"/>
              <a:ext cx="4989944" cy="1674839"/>
              <a:chOff x="6625958" y="1835500"/>
              <a:chExt cx="4989944" cy="1674839"/>
            </a:xfrm>
          </p:grpSpPr>
          <p:sp>
            <p:nvSpPr>
              <p:cNvPr id="25" name="フローチャート: 端子 24">
                <a:extLst>
                  <a:ext uri="{FF2B5EF4-FFF2-40B4-BE49-F238E27FC236}">
                    <a16:creationId xmlns:a16="http://schemas.microsoft.com/office/drawing/2014/main" id="{909DA552-3E1D-A30A-AB62-1B3A1CBA72DC}"/>
                  </a:ext>
                </a:extLst>
              </p:cNvPr>
              <p:cNvSpPr/>
              <p:nvPr/>
            </p:nvSpPr>
            <p:spPr>
              <a:xfrm rot="18900000">
                <a:off x="6718674" y="2605588"/>
                <a:ext cx="1106424" cy="365120"/>
              </a:xfrm>
              <a:prstGeom prst="flowChartTerminator">
                <a:avLst/>
              </a:prstGeom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100000">
                    <a:schemeClr val="tx1">
                      <a:lumMod val="50000"/>
                      <a:lumOff val="5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400"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6" name="正方形/長方形 25">
                <a:extLst>
                  <a:ext uri="{FF2B5EF4-FFF2-40B4-BE49-F238E27FC236}">
                    <a16:creationId xmlns:a16="http://schemas.microsoft.com/office/drawing/2014/main" id="{C0640E75-4AE5-E536-A544-6F0464F18DB4}"/>
                  </a:ext>
                </a:extLst>
              </p:cNvPr>
              <p:cNvSpPr/>
              <p:nvPr/>
            </p:nvSpPr>
            <p:spPr>
              <a:xfrm>
                <a:off x="6625958" y="1835500"/>
                <a:ext cx="902816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en-US" altLang="ja-JP" sz="80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3</a:t>
                </a:r>
                <a:endParaRPr kumimoji="1" lang="ja-JP" altLang="en-US" sz="8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sp>
            <p:nvSpPr>
              <p:cNvPr id="27" name="正方形/長方形 26">
                <a:extLst>
                  <a:ext uri="{FF2B5EF4-FFF2-40B4-BE49-F238E27FC236}">
                    <a16:creationId xmlns:a16="http://schemas.microsoft.com/office/drawing/2014/main" id="{6820637A-A65C-D33B-1174-3E7941B559AF}"/>
                  </a:ext>
                </a:extLst>
              </p:cNvPr>
              <p:cNvSpPr/>
              <p:nvPr/>
            </p:nvSpPr>
            <p:spPr>
              <a:xfrm>
                <a:off x="7917814" y="2404663"/>
                <a:ext cx="3698088" cy="110567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成果より「働いているふり」が</a:t>
                </a:r>
                <a:endParaRPr kumimoji="1" lang="en-US" altLang="ja-JP" sz="2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  <a:p>
                <a:pPr>
                  <a:spcBef>
                    <a:spcPts val="300"/>
                  </a:spcBef>
                </a:pPr>
                <a:r>
                  <a:rPr kumimoji="1" lang="ja-JP" altLang="en-US" sz="24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重視される非効率な文化</a:t>
                </a:r>
              </a:p>
            </p:txBody>
          </p:sp>
        </p:grpSp>
      </p:grp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9994FCBA-3349-66AE-68FF-4F48CDF35124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増えるテレワーク、見えない生産性</a:t>
            </a: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F22C3C6E-A54E-6B91-0225-6F4EB54AC2EE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1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73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90FF4-C41A-28B1-DC71-6700E6F79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226E097-B237-E713-75F2-13DDD9B50D00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弊社サービスの主要機能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EEB8AE5D-BD79-CB31-E73B-8FF70AFACA77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2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35498859-EEFA-9AE4-7872-5470FD440782}"/>
              </a:ext>
            </a:extLst>
          </p:cNvPr>
          <p:cNvSpPr/>
          <p:nvPr/>
        </p:nvSpPr>
        <p:spPr>
          <a:xfrm>
            <a:off x="884723" y="1157227"/>
            <a:ext cx="5958840" cy="45435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lang="en-US" altLang="ja-JP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　　タスクマネジメント</a:t>
            </a:r>
            <a:endParaRPr lang="en-US" altLang="ja-JP" sz="2800" b="1" dirty="0"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10800000" scaled="1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プロジェクトごとにタスクを一覧化、メンバー間で共有　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endParaRPr lang="en-US" altLang="ja-JP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lang="en-US" altLang="ja-JP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2</a:t>
            </a: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　　稼働ログの自動記録</a:t>
            </a:r>
            <a:endParaRPr lang="en-US" altLang="ja-JP" sz="2800" b="1" dirty="0"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10800000" scaled="1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アプリの使用状況や作業時間を自動記録、日報作成も自動化</a:t>
            </a:r>
            <a:endParaRPr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endParaRPr lang="en-US" altLang="ja-JP" sz="28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機能</a:t>
            </a:r>
            <a:r>
              <a:rPr lang="en-US" altLang="ja-JP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3</a:t>
            </a: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　　</a:t>
            </a:r>
            <a:r>
              <a:rPr lang="en-US" altLang="ja-JP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AI</a:t>
            </a:r>
            <a:r>
              <a:rPr lang="ja-JP" altLang="en-US" sz="2800" b="1" dirty="0">
                <a:gradFill>
                  <a:gsLst>
                    <a:gs pos="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tx1"/>
                    </a:gs>
                  </a:gsLst>
                  <a:lin ang="10800000" scaled="1"/>
                </a:gradFill>
                <a:latin typeface="Meiryo UI" panose="020B0604030504040204" pitchFamily="50" charset="-128"/>
                <a:ea typeface="Meiryo UI" panose="020B0604030504040204" pitchFamily="50" charset="-128"/>
              </a:rPr>
              <a:t>ダッシュボード</a:t>
            </a:r>
            <a:endParaRPr lang="en-US" altLang="ja-JP" sz="2800" b="1" dirty="0"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tx1"/>
                  </a:gs>
                </a:gsLst>
                <a:lin ang="10800000" scaled="1"/>
              </a:gra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チームや個人ごとの稼働傾向を可視化、改善提案を自動表示</a:t>
            </a:r>
            <a:endParaRPr kumimoji="1" lang="ja-JP" altLang="en-US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B3C47B4-1A9A-64A1-597A-9E14EF685A83}"/>
              </a:ext>
            </a:extLst>
          </p:cNvPr>
          <p:cNvSpPr/>
          <p:nvPr/>
        </p:nvSpPr>
        <p:spPr>
          <a:xfrm>
            <a:off x="6195282" y="-170395"/>
            <a:ext cx="6497746" cy="1082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lang="en-US" altLang="ja-JP" sz="8800" b="1" dirty="0" err="1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endParaRPr kumimoji="1" lang="ja-JP" altLang="en-US" sz="88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CC827597-C66D-9307-1273-A39DBF250AFC}"/>
              </a:ext>
            </a:extLst>
          </p:cNvPr>
          <p:cNvSpPr/>
          <p:nvPr/>
        </p:nvSpPr>
        <p:spPr>
          <a:xfrm>
            <a:off x="884723" y="5883653"/>
            <a:ext cx="6497746" cy="1082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kumimoji="1" lang="en-US" altLang="ja-JP" sz="8800" b="1" dirty="0">
                <a:solidFill>
                  <a:schemeClr val="bg1">
                    <a:lumMod val="9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Functions</a:t>
            </a:r>
            <a:endParaRPr kumimoji="1" lang="ja-JP" altLang="en-US" sz="8800" b="1" dirty="0">
              <a:solidFill>
                <a:schemeClr val="bg1">
                  <a:lumMod val="9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6CA42BA-0CB8-CF5B-6591-EA582BB3EB88}"/>
              </a:ext>
            </a:extLst>
          </p:cNvPr>
          <p:cNvGrpSpPr/>
          <p:nvPr/>
        </p:nvGrpSpPr>
        <p:grpSpPr>
          <a:xfrm>
            <a:off x="5992082" y="1053719"/>
            <a:ext cx="8501653" cy="5667768"/>
            <a:chOff x="1565774" y="563852"/>
            <a:chExt cx="8501653" cy="5667768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E0075B8D-DF74-9F26-DFD8-569455B3E0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65774" y="563852"/>
              <a:ext cx="8501653" cy="5667768"/>
            </a:xfrm>
            <a:prstGeom prst="rect">
              <a:avLst/>
            </a:prstGeom>
          </p:spPr>
        </p:pic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695581D4-EF19-E623-320E-F7AC382734EF}"/>
                </a:ext>
              </a:extLst>
            </p:cNvPr>
            <p:cNvSpPr/>
            <p:nvPr/>
          </p:nvSpPr>
          <p:spPr>
            <a:xfrm>
              <a:off x="2702241" y="1180998"/>
              <a:ext cx="4499153" cy="3045629"/>
            </a:xfrm>
            <a:custGeom>
              <a:avLst/>
              <a:gdLst>
                <a:gd name="connsiteX0" fmla="*/ 0 w 4033641"/>
                <a:gd name="connsiteY0" fmla="*/ 0 h 2821185"/>
                <a:gd name="connsiteX1" fmla="*/ 4033641 w 4033641"/>
                <a:gd name="connsiteY1" fmla="*/ 0 h 2821185"/>
                <a:gd name="connsiteX2" fmla="*/ 4033641 w 4033641"/>
                <a:gd name="connsiteY2" fmla="*/ 2821185 h 2821185"/>
                <a:gd name="connsiteX3" fmla="*/ 0 w 4033641"/>
                <a:gd name="connsiteY3" fmla="*/ 2821185 h 2821185"/>
                <a:gd name="connsiteX4" fmla="*/ 0 w 4033641"/>
                <a:gd name="connsiteY4" fmla="*/ 0 h 2821185"/>
                <a:gd name="connsiteX0" fmla="*/ 0 w 4050267"/>
                <a:gd name="connsiteY0" fmla="*/ 324196 h 3145381"/>
                <a:gd name="connsiteX1" fmla="*/ 4050267 w 4050267"/>
                <a:gd name="connsiteY1" fmla="*/ 0 h 3145381"/>
                <a:gd name="connsiteX2" fmla="*/ 4033641 w 4050267"/>
                <a:gd name="connsiteY2" fmla="*/ 3145381 h 3145381"/>
                <a:gd name="connsiteX3" fmla="*/ 0 w 4050267"/>
                <a:gd name="connsiteY3" fmla="*/ 3145381 h 3145381"/>
                <a:gd name="connsiteX4" fmla="*/ 0 w 4050267"/>
                <a:gd name="connsiteY4" fmla="*/ 324196 h 3145381"/>
                <a:gd name="connsiteX0" fmla="*/ 0 w 4499153"/>
                <a:gd name="connsiteY0" fmla="*/ 324196 h 3145381"/>
                <a:gd name="connsiteX1" fmla="*/ 4050267 w 4499153"/>
                <a:gd name="connsiteY1" fmla="*/ 0 h 3145381"/>
                <a:gd name="connsiteX2" fmla="*/ 4499153 w 4499153"/>
                <a:gd name="connsiteY2" fmla="*/ 2405548 h 3145381"/>
                <a:gd name="connsiteX3" fmla="*/ 0 w 4499153"/>
                <a:gd name="connsiteY3" fmla="*/ 3145381 h 3145381"/>
                <a:gd name="connsiteX4" fmla="*/ 0 w 4499153"/>
                <a:gd name="connsiteY4" fmla="*/ 324196 h 3145381"/>
                <a:gd name="connsiteX0" fmla="*/ 0 w 4499153"/>
                <a:gd name="connsiteY0" fmla="*/ 324196 h 2854436"/>
                <a:gd name="connsiteX1" fmla="*/ 4050267 w 4499153"/>
                <a:gd name="connsiteY1" fmla="*/ 0 h 2854436"/>
                <a:gd name="connsiteX2" fmla="*/ 4499153 w 4499153"/>
                <a:gd name="connsiteY2" fmla="*/ 2405548 h 2854436"/>
                <a:gd name="connsiteX3" fmla="*/ 689956 w 4499153"/>
                <a:gd name="connsiteY3" fmla="*/ 2854436 h 2854436"/>
                <a:gd name="connsiteX4" fmla="*/ 0 w 4499153"/>
                <a:gd name="connsiteY4" fmla="*/ 324196 h 2854436"/>
                <a:gd name="connsiteX0" fmla="*/ 0 w 4499153"/>
                <a:gd name="connsiteY0" fmla="*/ 324196 h 3045629"/>
                <a:gd name="connsiteX1" fmla="*/ 4050267 w 4499153"/>
                <a:gd name="connsiteY1" fmla="*/ 0 h 3045629"/>
                <a:gd name="connsiteX2" fmla="*/ 4499153 w 4499153"/>
                <a:gd name="connsiteY2" fmla="*/ 2405548 h 3045629"/>
                <a:gd name="connsiteX3" fmla="*/ 448887 w 4499153"/>
                <a:gd name="connsiteY3" fmla="*/ 3045629 h 3045629"/>
                <a:gd name="connsiteX4" fmla="*/ 0 w 4499153"/>
                <a:gd name="connsiteY4" fmla="*/ 324196 h 3045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499153" h="3045629">
                  <a:moveTo>
                    <a:pt x="0" y="324196"/>
                  </a:moveTo>
                  <a:lnTo>
                    <a:pt x="4050267" y="0"/>
                  </a:lnTo>
                  <a:lnTo>
                    <a:pt x="4499153" y="2405548"/>
                  </a:lnTo>
                  <a:lnTo>
                    <a:pt x="448887" y="3045629"/>
                  </a:lnTo>
                  <a:lnTo>
                    <a:pt x="0" y="324196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</a:pPr>
              <a:endPara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717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1A067-81ED-D400-1850-681B6D427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11F5F6-397B-87C0-C87B-7E4F89B247C4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サービス導入で得られる</a:t>
            </a:r>
            <a:r>
              <a:rPr lang="en-US" altLang="ja-JP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つの成果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7CBF22D5-67BF-8CE0-61E2-31613A43AE03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3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CBFEB35-8829-44CE-3079-1A5712FC3BC3}"/>
              </a:ext>
            </a:extLst>
          </p:cNvPr>
          <p:cNvSpPr/>
          <p:nvPr/>
        </p:nvSpPr>
        <p:spPr>
          <a:xfrm>
            <a:off x="1518454" y="446484"/>
            <a:ext cx="4246205" cy="209458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D220BAE-39D5-33A3-4058-95753755A98C}"/>
              </a:ext>
            </a:extLst>
          </p:cNvPr>
          <p:cNvSpPr/>
          <p:nvPr/>
        </p:nvSpPr>
        <p:spPr>
          <a:xfrm>
            <a:off x="1518454" y="2591984"/>
            <a:ext cx="4246205" cy="60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業務の見える化により優先順位が明確化され、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効率的な時間配分が可能になります</a:t>
            </a:r>
          </a:p>
        </p:txBody>
      </p:sp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C535B7A6-9614-B377-4B44-1707B37297FE}"/>
              </a:ext>
            </a:extLst>
          </p:cNvPr>
          <p:cNvSpPr/>
          <p:nvPr/>
        </p:nvSpPr>
        <p:spPr>
          <a:xfrm>
            <a:off x="6947102" y="446484"/>
            <a:ext cx="4246205" cy="209458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11965D02-388C-C94A-0949-363AACE01C9D}"/>
              </a:ext>
            </a:extLst>
          </p:cNvPr>
          <p:cNvSpPr/>
          <p:nvPr/>
        </p:nvSpPr>
        <p:spPr>
          <a:xfrm>
            <a:off x="6947102" y="2591984"/>
            <a:ext cx="4246205" cy="60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進捗のリアルタイム共有でリスクを早期に把握し、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迅速な対応ができるようになります</a:t>
            </a:r>
          </a:p>
        </p:txBody>
      </p:sp>
      <p:sp>
        <p:nvSpPr>
          <p:cNvPr id="86" name="正方形/長方形 85">
            <a:extLst>
              <a:ext uri="{FF2B5EF4-FFF2-40B4-BE49-F238E27FC236}">
                <a16:creationId xmlns:a16="http://schemas.microsoft.com/office/drawing/2014/main" id="{3EF1E38A-8328-766D-A973-7C42D619D041}"/>
              </a:ext>
            </a:extLst>
          </p:cNvPr>
          <p:cNvSpPr/>
          <p:nvPr/>
        </p:nvSpPr>
        <p:spPr>
          <a:xfrm>
            <a:off x="1518454" y="3834576"/>
            <a:ext cx="4246205" cy="209458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8" name="正方形/長方形 87">
            <a:extLst>
              <a:ext uri="{FF2B5EF4-FFF2-40B4-BE49-F238E27FC236}">
                <a16:creationId xmlns:a16="http://schemas.microsoft.com/office/drawing/2014/main" id="{980632F3-D581-AFF5-34D6-82077CADFB95}"/>
              </a:ext>
            </a:extLst>
          </p:cNvPr>
          <p:cNvSpPr/>
          <p:nvPr/>
        </p:nvSpPr>
        <p:spPr>
          <a:xfrm>
            <a:off x="1518454" y="5980076"/>
            <a:ext cx="4246205" cy="60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作業ログが自動集計されるため、</a:t>
            </a:r>
            <a:br>
              <a:rPr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レポート作成にかかる時間と手間が大幅に軽減されます</a:t>
            </a:r>
          </a:p>
        </p:txBody>
      </p:sp>
      <p:sp>
        <p:nvSpPr>
          <p:cNvPr id="102" name="正方形/長方形 101">
            <a:extLst>
              <a:ext uri="{FF2B5EF4-FFF2-40B4-BE49-F238E27FC236}">
                <a16:creationId xmlns:a16="http://schemas.microsoft.com/office/drawing/2014/main" id="{805B89BB-4FAC-CC0E-A35D-461264C90B64}"/>
              </a:ext>
            </a:extLst>
          </p:cNvPr>
          <p:cNvSpPr/>
          <p:nvPr/>
        </p:nvSpPr>
        <p:spPr>
          <a:xfrm>
            <a:off x="6947102" y="3834576"/>
            <a:ext cx="4246205" cy="2094585"/>
          </a:xfrm>
          <a:prstGeom prst="rect">
            <a:avLst/>
          </a:prstGeom>
          <a:solidFill>
            <a:srgbClr val="F9F9F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" name="正方形/長方形 103">
            <a:extLst>
              <a:ext uri="{FF2B5EF4-FFF2-40B4-BE49-F238E27FC236}">
                <a16:creationId xmlns:a16="http://schemas.microsoft.com/office/drawing/2014/main" id="{84C2F905-3ABA-0898-61E9-7815C6DEA032}"/>
              </a:ext>
            </a:extLst>
          </p:cNvPr>
          <p:cNvSpPr/>
          <p:nvPr/>
        </p:nvSpPr>
        <p:spPr>
          <a:xfrm>
            <a:off x="6947102" y="5980076"/>
            <a:ext cx="4246205" cy="606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業務の可視化と公正な評価が実現し、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働きがいと安心感が高まります</a:t>
            </a:r>
          </a:p>
        </p:txBody>
      </p:sp>
      <p:sp>
        <p:nvSpPr>
          <p:cNvPr id="118" name="四角形: 角を丸くする 117">
            <a:extLst>
              <a:ext uri="{FF2B5EF4-FFF2-40B4-BE49-F238E27FC236}">
                <a16:creationId xmlns:a16="http://schemas.microsoft.com/office/drawing/2014/main" id="{47E8BD80-62D8-BA31-A6AC-79F8CD48EBE2}"/>
              </a:ext>
            </a:extLst>
          </p:cNvPr>
          <p:cNvSpPr/>
          <p:nvPr/>
        </p:nvSpPr>
        <p:spPr>
          <a:xfrm>
            <a:off x="1711463" y="818808"/>
            <a:ext cx="3860186" cy="15736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9" name="四角形: 角を丸くする 118">
            <a:extLst>
              <a:ext uri="{FF2B5EF4-FFF2-40B4-BE49-F238E27FC236}">
                <a16:creationId xmlns:a16="http://schemas.microsoft.com/office/drawing/2014/main" id="{6E7CABA2-C426-9337-19DD-8FA2CD08F320}"/>
              </a:ext>
            </a:extLst>
          </p:cNvPr>
          <p:cNvSpPr/>
          <p:nvPr/>
        </p:nvSpPr>
        <p:spPr>
          <a:xfrm>
            <a:off x="7140113" y="818808"/>
            <a:ext cx="3860186" cy="15736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0" name="四角形: 角を丸くする 119">
            <a:extLst>
              <a:ext uri="{FF2B5EF4-FFF2-40B4-BE49-F238E27FC236}">
                <a16:creationId xmlns:a16="http://schemas.microsoft.com/office/drawing/2014/main" id="{5879891B-9579-A725-26D7-C576454CA2A9}"/>
              </a:ext>
            </a:extLst>
          </p:cNvPr>
          <p:cNvSpPr/>
          <p:nvPr/>
        </p:nvSpPr>
        <p:spPr>
          <a:xfrm>
            <a:off x="1711463" y="4194226"/>
            <a:ext cx="3860186" cy="15736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四角形: 角を丸くする 120">
            <a:extLst>
              <a:ext uri="{FF2B5EF4-FFF2-40B4-BE49-F238E27FC236}">
                <a16:creationId xmlns:a16="http://schemas.microsoft.com/office/drawing/2014/main" id="{0DED6EF4-7FFC-EB33-57CB-233769D3BDA2}"/>
              </a:ext>
            </a:extLst>
          </p:cNvPr>
          <p:cNvSpPr/>
          <p:nvPr/>
        </p:nvSpPr>
        <p:spPr>
          <a:xfrm>
            <a:off x="7140113" y="4194226"/>
            <a:ext cx="3860186" cy="15736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6" name="正方形/長方形 125">
            <a:extLst>
              <a:ext uri="{FF2B5EF4-FFF2-40B4-BE49-F238E27FC236}">
                <a16:creationId xmlns:a16="http://schemas.microsoft.com/office/drawing/2014/main" id="{492D61A6-19FD-5109-A6D0-AA10002683F2}"/>
              </a:ext>
            </a:extLst>
          </p:cNvPr>
          <p:cNvSpPr/>
          <p:nvPr/>
        </p:nvSpPr>
        <p:spPr>
          <a:xfrm>
            <a:off x="2046437" y="1014485"/>
            <a:ext cx="3190238" cy="1182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業務時間あたりの生産性が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導入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3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ヶ月後で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25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%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向上</a:t>
            </a:r>
          </a:p>
        </p:txBody>
      </p:sp>
      <p:sp>
        <p:nvSpPr>
          <p:cNvPr id="127" name="正方形/長方形 126">
            <a:extLst>
              <a:ext uri="{FF2B5EF4-FFF2-40B4-BE49-F238E27FC236}">
                <a16:creationId xmlns:a16="http://schemas.microsoft.com/office/drawing/2014/main" id="{8E5288A5-5FEE-3F16-E678-DEDE618F3DA1}"/>
              </a:ext>
            </a:extLst>
          </p:cNvPr>
          <p:cNvSpPr/>
          <p:nvPr/>
        </p:nvSpPr>
        <p:spPr>
          <a:xfrm>
            <a:off x="7475087" y="1014485"/>
            <a:ext cx="3190238" cy="1182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タスクの納期遅延が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40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%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削減</a:t>
            </a:r>
          </a:p>
        </p:txBody>
      </p:sp>
      <p:sp>
        <p:nvSpPr>
          <p:cNvPr id="1024" name="正方形/長方形 1023">
            <a:extLst>
              <a:ext uri="{FF2B5EF4-FFF2-40B4-BE49-F238E27FC236}">
                <a16:creationId xmlns:a16="http://schemas.microsoft.com/office/drawing/2014/main" id="{49807EAD-91F5-0AFB-0B6C-376FB7058879}"/>
              </a:ext>
            </a:extLst>
          </p:cNvPr>
          <p:cNvSpPr/>
          <p:nvPr/>
        </p:nvSpPr>
        <p:spPr>
          <a:xfrm>
            <a:off x="2046437" y="4389903"/>
            <a:ext cx="3190238" cy="1182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マネージャーの報告書作成時間が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10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時間短縮</a:t>
            </a:r>
          </a:p>
        </p:txBody>
      </p:sp>
      <p:sp>
        <p:nvSpPr>
          <p:cNvPr id="1025" name="正方形/長方形 1024">
            <a:extLst>
              <a:ext uri="{FF2B5EF4-FFF2-40B4-BE49-F238E27FC236}">
                <a16:creationId xmlns:a16="http://schemas.microsoft.com/office/drawing/2014/main" id="{912DAB74-69EB-7D24-53CF-2F9C29989DF2}"/>
              </a:ext>
            </a:extLst>
          </p:cNvPr>
          <p:cNvSpPr/>
          <p:nvPr/>
        </p:nvSpPr>
        <p:spPr>
          <a:xfrm>
            <a:off x="7475087" y="4389903"/>
            <a:ext cx="3190238" cy="11823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社員満足度が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平均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+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1.4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ポイント上昇</a:t>
            </a:r>
          </a:p>
        </p:txBody>
      </p:sp>
      <p:sp>
        <p:nvSpPr>
          <p:cNvPr id="73" name="フローチャート: 論理積ゲート 72">
            <a:extLst>
              <a:ext uri="{FF2B5EF4-FFF2-40B4-BE49-F238E27FC236}">
                <a16:creationId xmlns:a16="http://schemas.microsoft.com/office/drawing/2014/main" id="{DF8BE431-8E30-A861-5BD6-F7957213918C}"/>
              </a:ext>
            </a:extLst>
          </p:cNvPr>
          <p:cNvSpPr/>
          <p:nvPr/>
        </p:nvSpPr>
        <p:spPr>
          <a:xfrm rot="5400000">
            <a:off x="1683376" y="444847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4" name="フローチャート: 論理積ゲート 83">
            <a:extLst>
              <a:ext uri="{FF2B5EF4-FFF2-40B4-BE49-F238E27FC236}">
                <a16:creationId xmlns:a16="http://schemas.microsoft.com/office/drawing/2014/main" id="{2C9B0D6F-8681-6916-C700-34A3C98DB8DF}"/>
              </a:ext>
            </a:extLst>
          </p:cNvPr>
          <p:cNvSpPr/>
          <p:nvPr/>
        </p:nvSpPr>
        <p:spPr>
          <a:xfrm rot="5400000">
            <a:off x="5401326" y="444847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5" name="フローチャート: 論理積ゲート 1034">
            <a:extLst>
              <a:ext uri="{FF2B5EF4-FFF2-40B4-BE49-F238E27FC236}">
                <a16:creationId xmlns:a16="http://schemas.microsoft.com/office/drawing/2014/main" id="{4ADD6BB6-2F20-1458-9D53-1774DA9E5E49}"/>
              </a:ext>
            </a:extLst>
          </p:cNvPr>
          <p:cNvSpPr/>
          <p:nvPr/>
        </p:nvSpPr>
        <p:spPr>
          <a:xfrm rot="5400000">
            <a:off x="1683376" y="3832938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36" name="フローチャート: 論理積ゲート 1035">
            <a:extLst>
              <a:ext uri="{FF2B5EF4-FFF2-40B4-BE49-F238E27FC236}">
                <a16:creationId xmlns:a16="http://schemas.microsoft.com/office/drawing/2014/main" id="{AC60292D-820E-6D18-7AE6-F4383FD78AEB}"/>
              </a:ext>
            </a:extLst>
          </p:cNvPr>
          <p:cNvSpPr/>
          <p:nvPr/>
        </p:nvSpPr>
        <p:spPr>
          <a:xfrm rot="5400000">
            <a:off x="5401326" y="3832938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1" name="フローチャート: 論理積ゲート 1040">
            <a:extLst>
              <a:ext uri="{FF2B5EF4-FFF2-40B4-BE49-F238E27FC236}">
                <a16:creationId xmlns:a16="http://schemas.microsoft.com/office/drawing/2014/main" id="{85E64C8F-7872-7BBB-8959-6648006ECB83}"/>
              </a:ext>
            </a:extLst>
          </p:cNvPr>
          <p:cNvSpPr/>
          <p:nvPr/>
        </p:nvSpPr>
        <p:spPr>
          <a:xfrm rot="5400000">
            <a:off x="7112025" y="444847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2" name="フローチャート: 論理積ゲート 1041">
            <a:extLst>
              <a:ext uri="{FF2B5EF4-FFF2-40B4-BE49-F238E27FC236}">
                <a16:creationId xmlns:a16="http://schemas.microsoft.com/office/drawing/2014/main" id="{F7B4475C-5059-D358-96B7-7690D89BC379}"/>
              </a:ext>
            </a:extLst>
          </p:cNvPr>
          <p:cNvSpPr/>
          <p:nvPr/>
        </p:nvSpPr>
        <p:spPr>
          <a:xfrm rot="5400000">
            <a:off x="10829975" y="444847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7" name="フローチャート: 論理積ゲート 1046">
            <a:extLst>
              <a:ext uri="{FF2B5EF4-FFF2-40B4-BE49-F238E27FC236}">
                <a16:creationId xmlns:a16="http://schemas.microsoft.com/office/drawing/2014/main" id="{556F3E1C-A9CA-F4ED-303E-9CA1B06984B6}"/>
              </a:ext>
            </a:extLst>
          </p:cNvPr>
          <p:cNvSpPr/>
          <p:nvPr/>
        </p:nvSpPr>
        <p:spPr>
          <a:xfrm rot="5400000">
            <a:off x="7112025" y="3832938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48" name="フローチャート: 論理積ゲート 1047">
            <a:extLst>
              <a:ext uri="{FF2B5EF4-FFF2-40B4-BE49-F238E27FC236}">
                <a16:creationId xmlns:a16="http://schemas.microsoft.com/office/drawing/2014/main" id="{477BDF02-1E72-E19A-A66D-084ECB75E439}"/>
              </a:ext>
            </a:extLst>
          </p:cNvPr>
          <p:cNvSpPr/>
          <p:nvPr/>
        </p:nvSpPr>
        <p:spPr>
          <a:xfrm rot="5400000">
            <a:off x="10829975" y="3832938"/>
            <a:ext cx="198409" cy="201683"/>
          </a:xfrm>
          <a:prstGeom prst="flowChartDelay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1478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DEB68-A543-76AE-FD73-A42DC51E4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0F72AC1-7B5A-3849-5578-882C4555E095}"/>
              </a:ext>
            </a:extLst>
          </p:cNvPr>
          <p:cNvSpPr/>
          <p:nvPr/>
        </p:nvSpPr>
        <p:spPr>
          <a:xfrm>
            <a:off x="444301" y="0"/>
            <a:ext cx="11747699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65C4368-7BF1-A432-1618-058235FFA288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実績・導入事例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03DB287-DB25-A632-6D19-72CB0125E203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4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楕円 25">
            <a:extLst>
              <a:ext uri="{FF2B5EF4-FFF2-40B4-BE49-F238E27FC236}">
                <a16:creationId xmlns:a16="http://schemas.microsoft.com/office/drawing/2014/main" id="{89367930-5A29-9943-F429-F7A54DD05539}"/>
              </a:ext>
            </a:extLst>
          </p:cNvPr>
          <p:cNvSpPr/>
          <p:nvPr/>
        </p:nvSpPr>
        <p:spPr>
          <a:xfrm rot="1800000">
            <a:off x="8841613" y="6337016"/>
            <a:ext cx="2156111" cy="215611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28D1911-6E74-0163-3353-920CE47F3017}"/>
              </a:ext>
            </a:extLst>
          </p:cNvPr>
          <p:cNvSpPr/>
          <p:nvPr/>
        </p:nvSpPr>
        <p:spPr>
          <a:xfrm rot="1800000">
            <a:off x="2026601" y="-1377351"/>
            <a:ext cx="1960101" cy="1960101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9" name="楕円 28">
            <a:extLst>
              <a:ext uri="{FF2B5EF4-FFF2-40B4-BE49-F238E27FC236}">
                <a16:creationId xmlns:a16="http://schemas.microsoft.com/office/drawing/2014/main" id="{83F14F8F-796D-EEF0-0631-153D5C63BA86}"/>
              </a:ext>
            </a:extLst>
          </p:cNvPr>
          <p:cNvSpPr/>
          <p:nvPr/>
        </p:nvSpPr>
        <p:spPr>
          <a:xfrm>
            <a:off x="1039429" y="5830532"/>
            <a:ext cx="1781910" cy="178191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B327FA46-864D-C9A4-390A-EA321A6994CF}"/>
              </a:ext>
            </a:extLst>
          </p:cNvPr>
          <p:cNvSpPr/>
          <p:nvPr/>
        </p:nvSpPr>
        <p:spPr>
          <a:xfrm rot="18900000">
            <a:off x="10893169" y="-1309458"/>
            <a:ext cx="1781910" cy="1781910"/>
          </a:xfrm>
          <a:prstGeom prst="ellipse">
            <a:avLst/>
          </a:prstGeom>
          <a:gradFill>
            <a:gsLst>
              <a:gs pos="0">
                <a:schemeClr val="bg1"/>
              </a:gs>
              <a:gs pos="100000">
                <a:schemeClr val="tx1">
                  <a:lumMod val="50000"/>
                  <a:lumOff val="50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BF3DED61-25BB-B598-2310-90D1AC67F96E}"/>
              </a:ext>
            </a:extLst>
          </p:cNvPr>
          <p:cNvSpPr/>
          <p:nvPr/>
        </p:nvSpPr>
        <p:spPr>
          <a:xfrm>
            <a:off x="1203715" y="871085"/>
            <a:ext cx="4292309" cy="241638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製造業／従業員</a:t>
            </a:r>
            <a:r>
              <a:rPr kumimoji="1" lang="en-US" altLang="zh-TW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250</a:t>
            </a: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当社は製造現場と事務部門の連携に課題を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抱えていました。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を導入することで、稼働状況やタスクの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進行具合が部門を越えて共有されるようになり、管理職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からも「現場の様子が見えるようになった」と好評です。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日報作成の自動化機能にも助けられており、時間短縮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と正確性の両立を実現しています。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A218CD1D-4684-921A-A40C-513BE3049793}"/>
              </a:ext>
            </a:extLst>
          </p:cNvPr>
          <p:cNvSpPr/>
          <p:nvPr/>
        </p:nvSpPr>
        <p:spPr>
          <a:xfrm>
            <a:off x="740843" y="412951"/>
            <a:ext cx="755703" cy="7557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C19105FD-7897-495B-AD02-89B1B063B368}"/>
              </a:ext>
            </a:extLst>
          </p:cNvPr>
          <p:cNvSpPr/>
          <p:nvPr/>
        </p:nvSpPr>
        <p:spPr>
          <a:xfrm>
            <a:off x="1790856" y="4018830"/>
            <a:ext cx="4992515" cy="251977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コンサルティング／従業員</a:t>
            </a:r>
            <a:r>
              <a:rPr kumimoji="1" lang="en-US" altLang="ja-JP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12</a:t>
            </a:r>
            <a:r>
              <a:rPr kumimoji="1"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少人数で複数案件を同時進行する当社では、案件ごとの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タスク管理が大きな負担でした。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はプロジェクト単位での進捗管理が非常に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わかりやすく、個々の作業状況も簡単に把握できます。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導入後はタスクの抜け漏れがなくなり、クライアントへの納品遅延も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ゼロになりました。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834309C8-ABE6-55EF-E26A-50B9A6C3B95C}"/>
              </a:ext>
            </a:extLst>
          </p:cNvPr>
          <p:cNvSpPr/>
          <p:nvPr/>
        </p:nvSpPr>
        <p:spPr>
          <a:xfrm>
            <a:off x="1327984" y="3560696"/>
            <a:ext cx="755703" cy="7557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D2AC5ED5-402A-4249-9326-13C804393F6C}"/>
              </a:ext>
            </a:extLst>
          </p:cNvPr>
          <p:cNvSpPr/>
          <p:nvPr/>
        </p:nvSpPr>
        <p:spPr>
          <a:xfrm>
            <a:off x="6317037" y="643904"/>
            <a:ext cx="5694735" cy="215465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zh-TW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IT</a:t>
            </a: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開発／従業員</a:t>
            </a:r>
            <a:r>
              <a:rPr kumimoji="1" lang="en-US" altLang="zh-TW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導入前は、タスクの進行状況が各メンバーの頭の中にしかなく、プロジェクトの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全体像を把握するのが困難でした。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を使い始めてからは、進捗がリアルタイムで可視化され、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マネージャーが介入すべきポイントも明確に。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遅延も減り、社内のコミュニケーションも活発になりました。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今では全プロジェクトで</a:t>
            </a:r>
            <a:r>
              <a:rPr kumimoji="1" lang="en-US" altLang="ja-JP" sz="14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を活用しています。</a:t>
            </a: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C446B58-1536-08D7-2FE5-909A5008AC7A}"/>
              </a:ext>
            </a:extLst>
          </p:cNvPr>
          <p:cNvSpPr/>
          <p:nvPr/>
        </p:nvSpPr>
        <p:spPr>
          <a:xfrm>
            <a:off x="5854165" y="185769"/>
            <a:ext cx="755703" cy="7557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四角形: 角を丸くする 21">
            <a:extLst>
              <a:ext uri="{FF2B5EF4-FFF2-40B4-BE49-F238E27FC236}">
                <a16:creationId xmlns:a16="http://schemas.microsoft.com/office/drawing/2014/main" id="{15E0361C-64F5-5911-5E3F-B6EE7BB95657}"/>
              </a:ext>
            </a:extLst>
          </p:cNvPr>
          <p:cNvSpPr/>
          <p:nvPr/>
        </p:nvSpPr>
        <p:spPr>
          <a:xfrm>
            <a:off x="7794923" y="3617031"/>
            <a:ext cx="3952776" cy="251977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広告代理店／従業員</a:t>
            </a:r>
            <a:r>
              <a:rPr kumimoji="1" lang="en-US" altLang="zh-TW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40</a:t>
            </a:r>
            <a:r>
              <a:rPr kumimoji="1" lang="zh-TW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名</a:t>
            </a:r>
            <a:endParaRPr kumimoji="1"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リモートワーク中心の業務体制に移行して以降、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チームの一体感が失われがちでしたが、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en-US" altLang="ja-JP" sz="1400" dirty="0" err="1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WorkSync</a:t>
            </a: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導入後は業務の見える化により、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お互いの動きが把握できるようになり、自然と会話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や相談が生まれるようになりました。</a:t>
            </a:r>
            <a:endParaRPr kumimoji="1" lang="en-US" altLang="ja-JP" sz="14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個人の努力や成果も記録されるので、評価制度</a:t>
            </a:r>
            <a:br>
              <a:rPr kumimoji="1" lang="en-US" altLang="ja-JP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にも良い影響が出ています。</a:t>
            </a:r>
          </a:p>
        </p:txBody>
      </p:sp>
      <p:sp>
        <p:nvSpPr>
          <p:cNvPr id="24" name="楕円 23">
            <a:extLst>
              <a:ext uri="{FF2B5EF4-FFF2-40B4-BE49-F238E27FC236}">
                <a16:creationId xmlns:a16="http://schemas.microsoft.com/office/drawing/2014/main" id="{7436F73B-5CEC-BB63-D3AF-C8011A5BBF9A}"/>
              </a:ext>
            </a:extLst>
          </p:cNvPr>
          <p:cNvSpPr/>
          <p:nvPr/>
        </p:nvSpPr>
        <p:spPr>
          <a:xfrm>
            <a:off x="7332050" y="3158896"/>
            <a:ext cx="755703" cy="755703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endParaRPr kumimoji="1" lang="ja-JP" altLang="en-US" sz="16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30" name="グループ化 29">
            <a:extLst>
              <a:ext uri="{FF2B5EF4-FFF2-40B4-BE49-F238E27FC236}">
                <a16:creationId xmlns:a16="http://schemas.microsoft.com/office/drawing/2014/main" id="{EB640EE4-8BF2-2895-2635-53095BE22318}"/>
              </a:ext>
            </a:extLst>
          </p:cNvPr>
          <p:cNvGrpSpPr/>
          <p:nvPr/>
        </p:nvGrpSpPr>
        <p:grpSpPr>
          <a:xfrm>
            <a:off x="973016" y="530577"/>
            <a:ext cx="291356" cy="520451"/>
            <a:chOff x="939672" y="525584"/>
            <a:chExt cx="352541" cy="629746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98A4B665-EF31-58B6-0406-7B90DA194798}"/>
                </a:ext>
              </a:extLst>
            </p:cNvPr>
            <p:cNvSpPr/>
            <p:nvPr/>
          </p:nvSpPr>
          <p:spPr>
            <a:xfrm>
              <a:off x="995547" y="525584"/>
              <a:ext cx="240790" cy="2407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1" name="台形 20">
              <a:extLst>
                <a:ext uri="{FF2B5EF4-FFF2-40B4-BE49-F238E27FC236}">
                  <a16:creationId xmlns:a16="http://schemas.microsoft.com/office/drawing/2014/main" id="{ABCF9E0D-829C-95FF-EDBE-80E0D480951A}"/>
                </a:ext>
              </a:extLst>
            </p:cNvPr>
            <p:cNvSpPr/>
            <p:nvPr/>
          </p:nvSpPr>
          <p:spPr>
            <a:xfrm>
              <a:off x="939672" y="802789"/>
              <a:ext cx="352541" cy="35254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68CD1FD-69A3-61B0-4DA8-6FDE03D0D31B}"/>
              </a:ext>
            </a:extLst>
          </p:cNvPr>
          <p:cNvGrpSpPr/>
          <p:nvPr/>
        </p:nvGrpSpPr>
        <p:grpSpPr>
          <a:xfrm>
            <a:off x="6086338" y="303395"/>
            <a:ext cx="291356" cy="520451"/>
            <a:chOff x="939672" y="525584"/>
            <a:chExt cx="352541" cy="629746"/>
          </a:xfrm>
        </p:grpSpPr>
        <p:sp>
          <p:nvSpPr>
            <p:cNvPr id="33" name="楕円 32">
              <a:extLst>
                <a:ext uri="{FF2B5EF4-FFF2-40B4-BE49-F238E27FC236}">
                  <a16:creationId xmlns:a16="http://schemas.microsoft.com/office/drawing/2014/main" id="{63B51C09-E9BF-499C-3677-98A14F1798C6}"/>
                </a:ext>
              </a:extLst>
            </p:cNvPr>
            <p:cNvSpPr/>
            <p:nvPr/>
          </p:nvSpPr>
          <p:spPr>
            <a:xfrm>
              <a:off x="995547" y="525584"/>
              <a:ext cx="240790" cy="2407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台形 33">
              <a:extLst>
                <a:ext uri="{FF2B5EF4-FFF2-40B4-BE49-F238E27FC236}">
                  <a16:creationId xmlns:a16="http://schemas.microsoft.com/office/drawing/2014/main" id="{CE6D567C-CA8F-72B5-7980-D8EF434CBEAD}"/>
                </a:ext>
              </a:extLst>
            </p:cNvPr>
            <p:cNvSpPr/>
            <p:nvPr/>
          </p:nvSpPr>
          <p:spPr>
            <a:xfrm>
              <a:off x="939672" y="802789"/>
              <a:ext cx="352541" cy="35254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5D45E029-E78E-CEBF-684E-385A66DE9B44}"/>
              </a:ext>
            </a:extLst>
          </p:cNvPr>
          <p:cNvGrpSpPr/>
          <p:nvPr/>
        </p:nvGrpSpPr>
        <p:grpSpPr>
          <a:xfrm>
            <a:off x="1560156" y="3678322"/>
            <a:ext cx="291356" cy="520451"/>
            <a:chOff x="939672" y="525584"/>
            <a:chExt cx="352541" cy="629746"/>
          </a:xfrm>
        </p:grpSpPr>
        <p:sp>
          <p:nvSpPr>
            <p:cNvPr id="36" name="楕円 35">
              <a:extLst>
                <a:ext uri="{FF2B5EF4-FFF2-40B4-BE49-F238E27FC236}">
                  <a16:creationId xmlns:a16="http://schemas.microsoft.com/office/drawing/2014/main" id="{D64B393F-A3C5-1B74-D2C0-87C3A45D3657}"/>
                </a:ext>
              </a:extLst>
            </p:cNvPr>
            <p:cNvSpPr/>
            <p:nvPr/>
          </p:nvSpPr>
          <p:spPr>
            <a:xfrm>
              <a:off x="995547" y="525584"/>
              <a:ext cx="240790" cy="2407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" name="台形 36">
              <a:extLst>
                <a:ext uri="{FF2B5EF4-FFF2-40B4-BE49-F238E27FC236}">
                  <a16:creationId xmlns:a16="http://schemas.microsoft.com/office/drawing/2014/main" id="{A7291419-A455-7E8E-CB7C-AE7D458DF832}"/>
                </a:ext>
              </a:extLst>
            </p:cNvPr>
            <p:cNvSpPr/>
            <p:nvPr/>
          </p:nvSpPr>
          <p:spPr>
            <a:xfrm>
              <a:off x="939672" y="802789"/>
              <a:ext cx="352541" cy="35254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072F0E5-19BF-72EA-9D28-E302B68F850C}"/>
              </a:ext>
            </a:extLst>
          </p:cNvPr>
          <p:cNvGrpSpPr/>
          <p:nvPr/>
        </p:nvGrpSpPr>
        <p:grpSpPr>
          <a:xfrm>
            <a:off x="7565390" y="3276522"/>
            <a:ext cx="291356" cy="520451"/>
            <a:chOff x="939672" y="525584"/>
            <a:chExt cx="352541" cy="629746"/>
          </a:xfrm>
        </p:grpSpPr>
        <p:sp>
          <p:nvSpPr>
            <p:cNvPr id="39" name="楕円 38">
              <a:extLst>
                <a:ext uri="{FF2B5EF4-FFF2-40B4-BE49-F238E27FC236}">
                  <a16:creationId xmlns:a16="http://schemas.microsoft.com/office/drawing/2014/main" id="{521893E4-2558-4BB3-A7D6-C084633576D8}"/>
                </a:ext>
              </a:extLst>
            </p:cNvPr>
            <p:cNvSpPr/>
            <p:nvPr/>
          </p:nvSpPr>
          <p:spPr>
            <a:xfrm>
              <a:off x="995547" y="525584"/>
              <a:ext cx="240790" cy="2407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台形 39">
              <a:extLst>
                <a:ext uri="{FF2B5EF4-FFF2-40B4-BE49-F238E27FC236}">
                  <a16:creationId xmlns:a16="http://schemas.microsoft.com/office/drawing/2014/main" id="{E4EEB38B-C319-C499-E601-0EFACB3C4152}"/>
                </a:ext>
              </a:extLst>
            </p:cNvPr>
            <p:cNvSpPr/>
            <p:nvPr/>
          </p:nvSpPr>
          <p:spPr>
            <a:xfrm>
              <a:off x="939672" y="802789"/>
              <a:ext cx="352541" cy="352541"/>
            </a:xfrm>
            <a:prstGeom prst="trapezoi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8765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6261B-E369-E421-51D2-3728107E1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5954854-FC2A-C67A-C6F1-DCAC4C1D6C28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導入の流れ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6C73D235-4A0B-8789-FE0E-459DF26560A1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5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1" name="正方形/長方形 120">
            <a:extLst>
              <a:ext uri="{FF2B5EF4-FFF2-40B4-BE49-F238E27FC236}">
                <a16:creationId xmlns:a16="http://schemas.microsoft.com/office/drawing/2014/main" id="{06FC5B8E-4EB4-3B7A-D7A0-B660781B7571}"/>
              </a:ext>
            </a:extLst>
          </p:cNvPr>
          <p:cNvSpPr/>
          <p:nvPr/>
        </p:nvSpPr>
        <p:spPr>
          <a:xfrm>
            <a:off x="452387" y="0"/>
            <a:ext cx="11739613" cy="22860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2" name="正方形/長方形 121">
            <a:extLst>
              <a:ext uri="{FF2B5EF4-FFF2-40B4-BE49-F238E27FC236}">
                <a16:creationId xmlns:a16="http://schemas.microsoft.com/office/drawing/2014/main" id="{AB97D204-68D6-A707-50F8-C07C15EE53A5}"/>
              </a:ext>
            </a:extLst>
          </p:cNvPr>
          <p:cNvSpPr/>
          <p:nvPr/>
        </p:nvSpPr>
        <p:spPr>
          <a:xfrm>
            <a:off x="452387" y="2286051"/>
            <a:ext cx="11739613" cy="228605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3" name="正方形/長方形 122">
            <a:extLst>
              <a:ext uri="{FF2B5EF4-FFF2-40B4-BE49-F238E27FC236}">
                <a16:creationId xmlns:a16="http://schemas.microsoft.com/office/drawing/2014/main" id="{2FB424A2-135C-D0EB-CFF3-DE3845302DF1}"/>
              </a:ext>
            </a:extLst>
          </p:cNvPr>
          <p:cNvSpPr/>
          <p:nvPr/>
        </p:nvSpPr>
        <p:spPr>
          <a:xfrm>
            <a:off x="452387" y="4571949"/>
            <a:ext cx="11739613" cy="228605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126" name="グループ化 125">
            <a:extLst>
              <a:ext uri="{FF2B5EF4-FFF2-40B4-BE49-F238E27FC236}">
                <a16:creationId xmlns:a16="http://schemas.microsoft.com/office/drawing/2014/main" id="{C3858FF2-4EEB-212D-C4B5-263E0D200BE5}"/>
              </a:ext>
            </a:extLst>
          </p:cNvPr>
          <p:cNvGrpSpPr/>
          <p:nvPr/>
        </p:nvGrpSpPr>
        <p:grpSpPr>
          <a:xfrm>
            <a:off x="452388" y="0"/>
            <a:ext cx="6776184" cy="6858000"/>
            <a:chOff x="452388" y="0"/>
            <a:chExt cx="6776184" cy="6858000"/>
          </a:xfrm>
          <a:solidFill>
            <a:schemeClr val="tx1"/>
          </a:solidFill>
        </p:grpSpPr>
        <p:sp>
          <p:nvSpPr>
            <p:cNvPr id="119" name="正方形/長方形 118">
              <a:extLst>
                <a:ext uri="{FF2B5EF4-FFF2-40B4-BE49-F238E27FC236}">
                  <a16:creationId xmlns:a16="http://schemas.microsoft.com/office/drawing/2014/main" id="{795DE5CF-D747-9117-3AEC-410DC86FBF17}"/>
                </a:ext>
              </a:extLst>
            </p:cNvPr>
            <p:cNvSpPr/>
            <p:nvPr/>
          </p:nvSpPr>
          <p:spPr>
            <a:xfrm>
              <a:off x="452388" y="0"/>
              <a:ext cx="338809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0" name="直角三角形 119">
              <a:extLst>
                <a:ext uri="{FF2B5EF4-FFF2-40B4-BE49-F238E27FC236}">
                  <a16:creationId xmlns:a16="http://schemas.microsoft.com/office/drawing/2014/main" id="{EDD3F7AF-BFB3-343E-651C-EDE086606FEC}"/>
                </a:ext>
              </a:extLst>
            </p:cNvPr>
            <p:cNvSpPr/>
            <p:nvPr/>
          </p:nvSpPr>
          <p:spPr>
            <a:xfrm flipV="1">
              <a:off x="3840480" y="0"/>
              <a:ext cx="3388092" cy="68580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  <p:sp>
        <p:nvSpPr>
          <p:cNvPr id="127" name="楕円 126">
            <a:extLst>
              <a:ext uri="{FF2B5EF4-FFF2-40B4-BE49-F238E27FC236}">
                <a16:creationId xmlns:a16="http://schemas.microsoft.com/office/drawing/2014/main" id="{B0FCC72B-C2C7-5C1B-84F4-03D8770E1B7E}"/>
              </a:ext>
            </a:extLst>
          </p:cNvPr>
          <p:cNvSpPr/>
          <p:nvPr/>
        </p:nvSpPr>
        <p:spPr>
          <a:xfrm>
            <a:off x="3749946" y="4928143"/>
            <a:ext cx="1573663" cy="1573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無料</a:t>
            </a:r>
            <a:b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アカウント登録</a:t>
            </a:r>
          </a:p>
        </p:txBody>
      </p:sp>
      <p:sp>
        <p:nvSpPr>
          <p:cNvPr id="128" name="楕円 127">
            <a:extLst>
              <a:ext uri="{FF2B5EF4-FFF2-40B4-BE49-F238E27FC236}">
                <a16:creationId xmlns:a16="http://schemas.microsoft.com/office/drawing/2014/main" id="{B35FB7FD-E3BB-FDB4-50F7-10AC187A17BB}"/>
              </a:ext>
            </a:extLst>
          </p:cNvPr>
          <p:cNvSpPr/>
          <p:nvPr/>
        </p:nvSpPr>
        <p:spPr>
          <a:xfrm>
            <a:off x="4929405" y="2642245"/>
            <a:ext cx="1573663" cy="1573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初期設定</a:t>
            </a:r>
            <a:b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サポート</a:t>
            </a:r>
          </a:p>
        </p:txBody>
      </p:sp>
      <p:sp>
        <p:nvSpPr>
          <p:cNvPr id="129" name="楕円 128">
            <a:extLst>
              <a:ext uri="{FF2B5EF4-FFF2-40B4-BE49-F238E27FC236}">
                <a16:creationId xmlns:a16="http://schemas.microsoft.com/office/drawing/2014/main" id="{92A9BD2D-7116-2117-98CB-6AFC3EF759CD}"/>
              </a:ext>
            </a:extLst>
          </p:cNvPr>
          <p:cNvSpPr/>
          <p:nvPr/>
        </p:nvSpPr>
        <p:spPr>
          <a:xfrm>
            <a:off x="6108864" y="356194"/>
            <a:ext cx="1573663" cy="15736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無料</a:t>
            </a:r>
            <a:b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</a:t>
            </a:r>
          </a:p>
        </p:txBody>
      </p:sp>
      <p:sp>
        <p:nvSpPr>
          <p:cNvPr id="130" name="正方形/長方形 129">
            <a:extLst>
              <a:ext uri="{FF2B5EF4-FFF2-40B4-BE49-F238E27FC236}">
                <a16:creationId xmlns:a16="http://schemas.microsoft.com/office/drawing/2014/main" id="{B930895C-ADB3-31A4-A63D-255694972E39}"/>
              </a:ext>
            </a:extLst>
          </p:cNvPr>
          <p:cNvSpPr/>
          <p:nvPr/>
        </p:nvSpPr>
        <p:spPr>
          <a:xfrm>
            <a:off x="567129" y="260505"/>
            <a:ext cx="5521540" cy="24780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1200"/>
              </a:spcBef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トライアル終了後も、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正式契約前にお見積りや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社内向け提案書のご提供が可能です。</a:t>
            </a: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endParaRPr kumimoji="1" lang="en-US" altLang="ja-JP" sz="2000" b="1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1200"/>
              </a:spcBef>
            </a:pPr>
            <a:r>
              <a: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まずはお気軽にお試しください。</a:t>
            </a:r>
          </a:p>
        </p:txBody>
      </p:sp>
      <p:sp>
        <p:nvSpPr>
          <p:cNvPr id="131" name="正方形/長方形 130">
            <a:extLst>
              <a:ext uri="{FF2B5EF4-FFF2-40B4-BE49-F238E27FC236}">
                <a16:creationId xmlns:a16="http://schemas.microsoft.com/office/drawing/2014/main" id="{B0AF8847-505E-146B-41AD-95383245E61A}"/>
              </a:ext>
            </a:extLst>
          </p:cNvPr>
          <p:cNvSpPr/>
          <p:nvPr/>
        </p:nvSpPr>
        <p:spPr>
          <a:xfrm>
            <a:off x="3960098" y="4608904"/>
            <a:ext cx="816925" cy="29135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ja-JP"/>
            </a:defPPr>
            <a:lvl1pPr marL="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spcBef>
                <a:spcPts val="600"/>
              </a:spcBef>
              <a:defRPr/>
            </a:pPr>
            <a:r>
              <a:rPr kumimoji="0" lang="en-US" altLang="ja-JP" sz="14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STEP1</a:t>
            </a:r>
            <a:endParaRPr kumimoji="0" lang="ja-JP" altLang="en-US" sz="1400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2" name="正方形/長方形 131">
            <a:extLst>
              <a:ext uri="{FF2B5EF4-FFF2-40B4-BE49-F238E27FC236}">
                <a16:creationId xmlns:a16="http://schemas.microsoft.com/office/drawing/2014/main" id="{B7A0805C-A2D9-AD5B-CEC1-AF0ADBAB55D9}"/>
              </a:ext>
            </a:extLst>
          </p:cNvPr>
          <p:cNvSpPr/>
          <p:nvPr/>
        </p:nvSpPr>
        <p:spPr>
          <a:xfrm>
            <a:off x="5139557" y="2323006"/>
            <a:ext cx="816925" cy="29135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ja-JP"/>
            </a:defPPr>
            <a:lvl1pPr marL="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spcBef>
                <a:spcPts val="600"/>
              </a:spcBef>
              <a:defRPr/>
            </a:pPr>
            <a:r>
              <a:rPr kumimoji="0" lang="en-US" altLang="ja-JP" sz="14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STEP2</a:t>
            </a:r>
            <a:endParaRPr kumimoji="0" lang="ja-JP" altLang="en-US" sz="1400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3" name="正方形/長方形 132">
            <a:extLst>
              <a:ext uri="{FF2B5EF4-FFF2-40B4-BE49-F238E27FC236}">
                <a16:creationId xmlns:a16="http://schemas.microsoft.com/office/drawing/2014/main" id="{8A5759EB-27A0-F896-2570-1FA223E30627}"/>
              </a:ext>
            </a:extLst>
          </p:cNvPr>
          <p:cNvSpPr/>
          <p:nvPr/>
        </p:nvSpPr>
        <p:spPr>
          <a:xfrm>
            <a:off x="6319016" y="36955"/>
            <a:ext cx="816925" cy="291356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none" rtlCol="0" anchor="ctr"/>
          <a:lstStyle>
            <a:defPPr>
              <a:defRPr lang="ja-JP"/>
            </a:defPPr>
            <a:lvl1pPr marL="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kumimoji="1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46">
              <a:spcBef>
                <a:spcPts val="600"/>
              </a:spcBef>
              <a:defRPr/>
            </a:pPr>
            <a:r>
              <a:rPr kumimoji="0" lang="en-US" altLang="ja-JP" sz="1400" kern="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STEP3</a:t>
            </a:r>
            <a:endParaRPr kumimoji="0" lang="ja-JP" altLang="en-US" sz="1400" kern="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4" name="四角形: 角を丸くする 133">
            <a:extLst>
              <a:ext uri="{FF2B5EF4-FFF2-40B4-BE49-F238E27FC236}">
                <a16:creationId xmlns:a16="http://schemas.microsoft.com/office/drawing/2014/main" id="{DAD94B71-B97F-5F28-0D39-DC6FD3340B85}"/>
              </a:ext>
            </a:extLst>
          </p:cNvPr>
          <p:cNvSpPr/>
          <p:nvPr/>
        </p:nvSpPr>
        <p:spPr>
          <a:xfrm>
            <a:off x="8003958" y="356194"/>
            <a:ext cx="3634611" cy="15736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利用制限なしで全機能をお試し。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社内検証や上申資料の作成にも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ご活用ください。</a:t>
            </a:r>
          </a:p>
        </p:txBody>
      </p:sp>
      <p:sp>
        <p:nvSpPr>
          <p:cNvPr id="135" name="四角形: 角を丸くする 134">
            <a:extLst>
              <a:ext uri="{FF2B5EF4-FFF2-40B4-BE49-F238E27FC236}">
                <a16:creationId xmlns:a16="http://schemas.microsoft.com/office/drawing/2014/main" id="{D60DAC34-537A-3CDF-C558-DEFD841A7015}"/>
              </a:ext>
            </a:extLst>
          </p:cNvPr>
          <p:cNvSpPr/>
          <p:nvPr/>
        </p:nvSpPr>
        <p:spPr>
          <a:xfrm>
            <a:off x="6825282" y="2642168"/>
            <a:ext cx="3634611" cy="15736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初回ログイン後は、導入支援担当が</a:t>
            </a:r>
            <a:endParaRPr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分ほどで操作方法や設定を丁寧に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ご案内します。</a:t>
            </a:r>
          </a:p>
        </p:txBody>
      </p:sp>
      <p:sp>
        <p:nvSpPr>
          <p:cNvPr id="136" name="四角形: 角を丸くする 135">
            <a:extLst>
              <a:ext uri="{FF2B5EF4-FFF2-40B4-BE49-F238E27FC236}">
                <a16:creationId xmlns:a16="http://schemas.microsoft.com/office/drawing/2014/main" id="{03D7ADDD-65B4-509C-8534-151427610E72}"/>
              </a:ext>
            </a:extLst>
          </p:cNvPr>
          <p:cNvSpPr/>
          <p:nvPr/>
        </p:nvSpPr>
        <p:spPr>
          <a:xfrm>
            <a:off x="5645040" y="4928066"/>
            <a:ext cx="3634611" cy="157366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登録は</a:t>
            </a:r>
            <a:r>
              <a:rPr kumimoji="1" lang="en-US" altLang="ja-JP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分で完了。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パスワードを設定するだけで、</a:t>
            </a:r>
            <a:endParaRPr kumimoji="1" lang="en-US" altLang="ja-JP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すぐに管理画面へアクセス可能です。</a:t>
            </a:r>
          </a:p>
        </p:txBody>
      </p:sp>
    </p:spTree>
    <p:extLst>
      <p:ext uri="{BB962C8B-B14F-4D97-AF65-F5344CB8AC3E}">
        <p14:creationId xmlns:p14="http://schemas.microsoft.com/office/powerpoint/2010/main" val="319525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BF5A9-F0C4-8869-2AE2-3969152CED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33E5CD4-AFF5-8836-8E36-29B6034B66D5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料金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263C972C-6AC8-A69D-58E0-82B9ACBD1F32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6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0BECFF6B-C078-8867-EBA0-61260C2EF8E7}"/>
              </a:ext>
            </a:extLst>
          </p:cNvPr>
          <p:cNvGrpSpPr/>
          <p:nvPr/>
        </p:nvGrpSpPr>
        <p:grpSpPr>
          <a:xfrm>
            <a:off x="1151338" y="526616"/>
            <a:ext cx="10219524" cy="5804768"/>
            <a:chOff x="800772" y="811932"/>
            <a:chExt cx="10219524" cy="5804768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4357AE27-E9D6-1770-D15D-4819CA377F5E}"/>
                </a:ext>
              </a:extLst>
            </p:cNvPr>
            <p:cNvSpPr/>
            <p:nvPr/>
          </p:nvSpPr>
          <p:spPr>
            <a:xfrm>
              <a:off x="800772" y="1474118"/>
              <a:ext cx="2554881" cy="1218282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料金</a:t>
              </a: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840954F4-6EF1-E134-9008-7F8B77DD1969}"/>
                </a:ext>
              </a:extLst>
            </p:cNvPr>
            <p:cNvSpPr/>
            <p:nvPr/>
          </p:nvSpPr>
          <p:spPr>
            <a:xfrm>
              <a:off x="800772" y="2692400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タスク管理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086FB17D-8DCB-033F-F06A-805C9958D566}"/>
                </a:ext>
              </a:extLst>
            </p:cNvPr>
            <p:cNvSpPr/>
            <p:nvPr/>
          </p:nvSpPr>
          <p:spPr>
            <a:xfrm>
              <a:off x="800772" y="3253014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作業ログの自動記録</a:t>
              </a:r>
            </a:p>
          </p:txBody>
        </p:sp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92C4DF9C-F4BC-6AF9-83A4-40BB0EB92648}"/>
                </a:ext>
              </a:extLst>
            </p:cNvPr>
            <p:cNvSpPr/>
            <p:nvPr/>
          </p:nvSpPr>
          <p:spPr>
            <a:xfrm>
              <a:off x="800772" y="3813629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稼働状況ダッシュボード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AB5F2E1-687F-6EA7-DF3E-4D583584B630}"/>
                </a:ext>
              </a:extLst>
            </p:cNvPr>
            <p:cNvSpPr/>
            <p:nvPr/>
          </p:nvSpPr>
          <p:spPr>
            <a:xfrm>
              <a:off x="800772" y="4374243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AI</a:t>
              </a: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による業務分析</a:t>
              </a: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E0F93A9-1212-FC72-1FE8-97F8DE987719}"/>
                </a:ext>
              </a:extLst>
            </p:cNvPr>
            <p:cNvSpPr/>
            <p:nvPr/>
          </p:nvSpPr>
          <p:spPr>
            <a:xfrm>
              <a:off x="800772" y="4934857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チャット・カレンダー連携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67A0EB35-BC7F-1589-5A8E-F65C7FEDA22C}"/>
                </a:ext>
              </a:extLst>
            </p:cNvPr>
            <p:cNvSpPr/>
            <p:nvPr/>
          </p:nvSpPr>
          <p:spPr>
            <a:xfrm>
              <a:off x="800772" y="5495471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レポート自動作成</a:t>
              </a:r>
            </a:p>
          </p:txBody>
        </p:sp>
        <p:sp>
          <p:nvSpPr>
            <p:cNvPr id="21" name="正方形/長方形 20">
              <a:extLst>
                <a:ext uri="{FF2B5EF4-FFF2-40B4-BE49-F238E27FC236}">
                  <a16:creationId xmlns:a16="http://schemas.microsoft.com/office/drawing/2014/main" id="{605EF41E-CF94-8063-62EB-5D1311D45D37}"/>
                </a:ext>
              </a:extLst>
            </p:cNvPr>
            <p:cNvSpPr/>
            <p:nvPr/>
          </p:nvSpPr>
          <p:spPr>
            <a:xfrm>
              <a:off x="800772" y="6056086"/>
              <a:ext cx="2554881" cy="560614"/>
            </a:xfrm>
            <a:prstGeom prst="rect">
              <a:avLst/>
            </a:prstGeom>
            <a:solidFill>
              <a:srgbClr val="F7F7F7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導入・運用サポート</a:t>
              </a:r>
            </a:p>
          </p:txBody>
        </p:sp>
        <p:sp>
          <p:nvSpPr>
            <p:cNvPr id="3" name="正方形/長方形 2">
              <a:extLst>
                <a:ext uri="{FF2B5EF4-FFF2-40B4-BE49-F238E27FC236}">
                  <a16:creationId xmlns:a16="http://schemas.microsoft.com/office/drawing/2014/main" id="{B45466FA-2542-EA86-94A8-AD863A7E9810}"/>
                </a:ext>
              </a:extLst>
            </p:cNvPr>
            <p:cNvSpPr/>
            <p:nvPr/>
          </p:nvSpPr>
          <p:spPr>
            <a:xfrm>
              <a:off x="3355653" y="811932"/>
              <a:ext cx="2554881" cy="662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ライト</a:t>
              </a:r>
              <a:endParaRPr kumimoji="1" lang="ja-JP" altLang="en-US" sz="2000" b="1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6BCC3FF8-46CE-6967-C0C5-83716A439552}"/>
                </a:ext>
              </a:extLst>
            </p:cNvPr>
            <p:cNvSpPr/>
            <p:nvPr/>
          </p:nvSpPr>
          <p:spPr>
            <a:xfrm>
              <a:off x="3355653" y="1474118"/>
              <a:ext cx="2554881" cy="12182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3200" b="1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9,800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円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/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月</a:t>
              </a: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E75F35B0-458F-E6DD-CA8E-4A2E442E7D27}"/>
                </a:ext>
              </a:extLst>
            </p:cNvPr>
            <p:cNvSpPr/>
            <p:nvPr/>
          </p:nvSpPr>
          <p:spPr>
            <a:xfrm>
              <a:off x="3355653" y="2692400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39CFA8C0-480D-35F5-3E7A-FBDDA86EDFF1}"/>
                </a:ext>
              </a:extLst>
            </p:cNvPr>
            <p:cNvSpPr/>
            <p:nvPr/>
          </p:nvSpPr>
          <p:spPr>
            <a:xfrm>
              <a:off x="3355653" y="3253014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4E0EB60E-C76A-898E-206F-06BD51A014DC}"/>
                </a:ext>
              </a:extLst>
            </p:cNvPr>
            <p:cNvSpPr/>
            <p:nvPr/>
          </p:nvSpPr>
          <p:spPr>
            <a:xfrm>
              <a:off x="3355653" y="3813629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C947781D-E646-DCEC-05EC-9B966163ACA2}"/>
                </a:ext>
              </a:extLst>
            </p:cNvPr>
            <p:cNvSpPr/>
            <p:nvPr/>
          </p:nvSpPr>
          <p:spPr>
            <a:xfrm>
              <a:off x="3355653" y="4374243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67B13B21-B238-5A12-BCF7-6ACDBEB9DEDE}"/>
                </a:ext>
              </a:extLst>
            </p:cNvPr>
            <p:cNvSpPr/>
            <p:nvPr/>
          </p:nvSpPr>
          <p:spPr>
            <a:xfrm>
              <a:off x="3355653" y="4934857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C023B97C-1443-7CC9-39D5-0B5358822B35}"/>
                </a:ext>
              </a:extLst>
            </p:cNvPr>
            <p:cNvSpPr/>
            <p:nvPr/>
          </p:nvSpPr>
          <p:spPr>
            <a:xfrm>
              <a:off x="3355653" y="5495471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BC0AA283-49B8-C5FF-B396-C21576C3C330}"/>
                </a:ext>
              </a:extLst>
            </p:cNvPr>
            <p:cNvSpPr/>
            <p:nvPr/>
          </p:nvSpPr>
          <p:spPr>
            <a:xfrm>
              <a:off x="3355653" y="6056086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102A29C8-3B62-D87D-A127-EE9C226A41A3}"/>
                </a:ext>
              </a:extLst>
            </p:cNvPr>
            <p:cNvSpPr/>
            <p:nvPr/>
          </p:nvSpPr>
          <p:spPr>
            <a:xfrm>
              <a:off x="5910534" y="811932"/>
              <a:ext cx="2554881" cy="662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スタンダード</a:t>
              </a:r>
            </a:p>
          </p:txBody>
        </p:sp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B6438FA-7387-039F-CB81-3DB182292D0D}"/>
                </a:ext>
              </a:extLst>
            </p:cNvPr>
            <p:cNvSpPr/>
            <p:nvPr/>
          </p:nvSpPr>
          <p:spPr>
            <a:xfrm>
              <a:off x="5910534" y="1474118"/>
              <a:ext cx="2554881" cy="12182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19,800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円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/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月</a:t>
              </a:r>
            </a:p>
          </p:txBody>
        </p:sp>
        <p:sp>
          <p:nvSpPr>
            <p:cNvPr id="26" name="正方形/長方形 25">
              <a:extLst>
                <a:ext uri="{FF2B5EF4-FFF2-40B4-BE49-F238E27FC236}">
                  <a16:creationId xmlns:a16="http://schemas.microsoft.com/office/drawing/2014/main" id="{3563D8FB-D9DE-2FD4-1216-529B21951139}"/>
                </a:ext>
              </a:extLst>
            </p:cNvPr>
            <p:cNvSpPr/>
            <p:nvPr/>
          </p:nvSpPr>
          <p:spPr>
            <a:xfrm>
              <a:off x="5910534" y="2692400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D0044684-8500-80DF-BE9E-C957B91639D9}"/>
                </a:ext>
              </a:extLst>
            </p:cNvPr>
            <p:cNvSpPr/>
            <p:nvPr/>
          </p:nvSpPr>
          <p:spPr>
            <a:xfrm>
              <a:off x="5910534" y="3253014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8" name="正方形/長方形 27">
              <a:extLst>
                <a:ext uri="{FF2B5EF4-FFF2-40B4-BE49-F238E27FC236}">
                  <a16:creationId xmlns:a16="http://schemas.microsoft.com/office/drawing/2014/main" id="{03A74EE8-108D-07BD-C315-6BC251B46D3A}"/>
                </a:ext>
              </a:extLst>
            </p:cNvPr>
            <p:cNvSpPr/>
            <p:nvPr/>
          </p:nvSpPr>
          <p:spPr>
            <a:xfrm>
              <a:off x="5910534" y="3813629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29" name="正方形/長方形 28">
              <a:extLst>
                <a:ext uri="{FF2B5EF4-FFF2-40B4-BE49-F238E27FC236}">
                  <a16:creationId xmlns:a16="http://schemas.microsoft.com/office/drawing/2014/main" id="{4936B616-0CB7-F02C-1B70-C26CC7C1A9DC}"/>
                </a:ext>
              </a:extLst>
            </p:cNvPr>
            <p:cNvSpPr/>
            <p:nvPr/>
          </p:nvSpPr>
          <p:spPr>
            <a:xfrm>
              <a:off x="5910534" y="4374243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0" name="正方形/長方形 29">
              <a:extLst>
                <a:ext uri="{FF2B5EF4-FFF2-40B4-BE49-F238E27FC236}">
                  <a16:creationId xmlns:a16="http://schemas.microsoft.com/office/drawing/2014/main" id="{0C506080-F6AB-3E1D-AF2C-3B544A3B9661}"/>
                </a:ext>
              </a:extLst>
            </p:cNvPr>
            <p:cNvSpPr/>
            <p:nvPr/>
          </p:nvSpPr>
          <p:spPr>
            <a:xfrm>
              <a:off x="5910534" y="4934857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178BDE28-B3EC-AB32-A8CA-CDF5AAC1EEE8}"/>
                </a:ext>
              </a:extLst>
            </p:cNvPr>
            <p:cNvSpPr/>
            <p:nvPr/>
          </p:nvSpPr>
          <p:spPr>
            <a:xfrm>
              <a:off x="5910534" y="5495471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2" name="正方形/長方形 31">
              <a:extLst>
                <a:ext uri="{FF2B5EF4-FFF2-40B4-BE49-F238E27FC236}">
                  <a16:creationId xmlns:a16="http://schemas.microsoft.com/office/drawing/2014/main" id="{DABB5DB9-EA6F-E327-3C61-604999ACF51A}"/>
                </a:ext>
              </a:extLst>
            </p:cNvPr>
            <p:cNvSpPr/>
            <p:nvPr/>
          </p:nvSpPr>
          <p:spPr>
            <a:xfrm>
              <a:off x="5910534" y="6056086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en-US" altLang="ja-JP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-</a:t>
              </a: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4" name="正方形/長方形 33">
              <a:extLst>
                <a:ext uri="{FF2B5EF4-FFF2-40B4-BE49-F238E27FC236}">
                  <a16:creationId xmlns:a16="http://schemas.microsoft.com/office/drawing/2014/main" id="{D5434ED1-31B3-86B5-8311-18C6F0AE0AE3}"/>
                </a:ext>
              </a:extLst>
            </p:cNvPr>
            <p:cNvSpPr/>
            <p:nvPr/>
          </p:nvSpPr>
          <p:spPr>
            <a:xfrm>
              <a:off x="8465415" y="811932"/>
              <a:ext cx="2554881" cy="66218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2000" b="1" dirty="0">
                  <a:solidFill>
                    <a:schemeClr val="bg1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プレミアム</a:t>
              </a:r>
            </a:p>
          </p:txBody>
        </p:sp>
        <p:sp>
          <p:nvSpPr>
            <p:cNvPr id="35" name="正方形/長方形 34">
              <a:extLst>
                <a:ext uri="{FF2B5EF4-FFF2-40B4-BE49-F238E27FC236}">
                  <a16:creationId xmlns:a16="http://schemas.microsoft.com/office/drawing/2014/main" id="{597D111E-3A52-6B5E-10D6-3806D0BDC824}"/>
                </a:ext>
              </a:extLst>
            </p:cNvPr>
            <p:cNvSpPr/>
            <p:nvPr/>
          </p:nvSpPr>
          <p:spPr>
            <a:xfrm>
              <a:off x="8465415" y="1474118"/>
              <a:ext cx="2554881" cy="12182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ja-JP" sz="3200" b="1" dirty="0">
                  <a:solidFill>
                    <a:prstClr val="black"/>
                  </a:solidFill>
                  <a:latin typeface="Meiryo UI" panose="020B0604030504040204" pitchFamily="50" charset="-128"/>
                  <a:ea typeface="Meiryo UI" panose="020B0604030504040204" pitchFamily="50" charset="-128"/>
                </a:rPr>
                <a:t>3</a:t>
              </a:r>
              <a:r>
                <a:rPr kumimoji="1" lang="en-US" altLang="ja-JP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9,800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円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/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Meiryo UI" panose="020B0604030504040204" pitchFamily="50" charset="-128"/>
                  <a:ea typeface="Meiryo UI" panose="020B0604030504040204" pitchFamily="50" charset="-128"/>
                  <a:cs typeface="+mn-cs"/>
                </a:rPr>
                <a:t>月</a:t>
              </a:r>
            </a:p>
          </p:txBody>
        </p:sp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95978918-7C4A-872A-1AA9-4CE894BDA84F}"/>
                </a:ext>
              </a:extLst>
            </p:cNvPr>
            <p:cNvSpPr/>
            <p:nvPr/>
          </p:nvSpPr>
          <p:spPr>
            <a:xfrm>
              <a:off x="8465415" y="2692400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7" name="正方形/長方形 36">
              <a:extLst>
                <a:ext uri="{FF2B5EF4-FFF2-40B4-BE49-F238E27FC236}">
                  <a16:creationId xmlns:a16="http://schemas.microsoft.com/office/drawing/2014/main" id="{A992603C-2622-FDE6-8B70-961706DED8E4}"/>
                </a:ext>
              </a:extLst>
            </p:cNvPr>
            <p:cNvSpPr/>
            <p:nvPr/>
          </p:nvSpPr>
          <p:spPr>
            <a:xfrm>
              <a:off x="8465415" y="3253014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196ECC90-B601-90FE-CD0D-D3DA4F730BF2}"/>
                </a:ext>
              </a:extLst>
            </p:cNvPr>
            <p:cNvSpPr/>
            <p:nvPr/>
          </p:nvSpPr>
          <p:spPr>
            <a:xfrm>
              <a:off x="8465415" y="3813629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39" name="正方形/長方形 38">
              <a:extLst>
                <a:ext uri="{FF2B5EF4-FFF2-40B4-BE49-F238E27FC236}">
                  <a16:creationId xmlns:a16="http://schemas.microsoft.com/office/drawing/2014/main" id="{03A5C0CB-B14C-AEE7-C6DB-6349E114922B}"/>
                </a:ext>
              </a:extLst>
            </p:cNvPr>
            <p:cNvSpPr/>
            <p:nvPr/>
          </p:nvSpPr>
          <p:spPr>
            <a:xfrm>
              <a:off x="8465415" y="4374243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FD751CD4-C049-2295-BC71-AF5314453A55}"/>
                </a:ext>
              </a:extLst>
            </p:cNvPr>
            <p:cNvSpPr/>
            <p:nvPr/>
          </p:nvSpPr>
          <p:spPr>
            <a:xfrm>
              <a:off x="8465415" y="4934857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1" name="正方形/長方形 40">
              <a:extLst>
                <a:ext uri="{FF2B5EF4-FFF2-40B4-BE49-F238E27FC236}">
                  <a16:creationId xmlns:a16="http://schemas.microsoft.com/office/drawing/2014/main" id="{42C6870C-567C-8C4B-D791-3EE261595659}"/>
                </a:ext>
              </a:extLst>
            </p:cNvPr>
            <p:cNvSpPr/>
            <p:nvPr/>
          </p:nvSpPr>
          <p:spPr>
            <a:xfrm>
              <a:off x="8465415" y="5495471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2" name="正方形/長方形 41">
              <a:extLst>
                <a:ext uri="{FF2B5EF4-FFF2-40B4-BE49-F238E27FC236}">
                  <a16:creationId xmlns:a16="http://schemas.microsoft.com/office/drawing/2014/main" id="{8B59075B-80A0-37AD-28A6-9284FCDDD42E}"/>
                </a:ext>
              </a:extLst>
            </p:cNvPr>
            <p:cNvSpPr/>
            <p:nvPr/>
          </p:nvSpPr>
          <p:spPr>
            <a:xfrm>
              <a:off x="8465415" y="6056086"/>
              <a:ext cx="2554881" cy="56061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3" name="楕円 42">
              <a:extLst>
                <a:ext uri="{FF2B5EF4-FFF2-40B4-BE49-F238E27FC236}">
                  <a16:creationId xmlns:a16="http://schemas.microsoft.com/office/drawing/2014/main" id="{A295010C-77C0-6C1F-5904-776D923D610C}"/>
                </a:ext>
              </a:extLst>
            </p:cNvPr>
            <p:cNvSpPr/>
            <p:nvPr/>
          </p:nvSpPr>
          <p:spPr>
            <a:xfrm>
              <a:off x="9616855" y="6230362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4" name="楕円 43">
              <a:extLst>
                <a:ext uri="{FF2B5EF4-FFF2-40B4-BE49-F238E27FC236}">
                  <a16:creationId xmlns:a16="http://schemas.microsoft.com/office/drawing/2014/main" id="{D1436345-EEA0-A5EA-3CEA-52A8E92104E1}"/>
                </a:ext>
              </a:extLst>
            </p:cNvPr>
            <p:cNvSpPr/>
            <p:nvPr/>
          </p:nvSpPr>
          <p:spPr>
            <a:xfrm>
              <a:off x="9616855" y="5643440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5" name="楕円 44">
              <a:extLst>
                <a:ext uri="{FF2B5EF4-FFF2-40B4-BE49-F238E27FC236}">
                  <a16:creationId xmlns:a16="http://schemas.microsoft.com/office/drawing/2014/main" id="{FF23D6D5-753C-9BB7-9877-D02918A96860}"/>
                </a:ext>
              </a:extLst>
            </p:cNvPr>
            <p:cNvSpPr/>
            <p:nvPr/>
          </p:nvSpPr>
          <p:spPr>
            <a:xfrm>
              <a:off x="9616855" y="5082826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6" name="楕円 45">
              <a:extLst>
                <a:ext uri="{FF2B5EF4-FFF2-40B4-BE49-F238E27FC236}">
                  <a16:creationId xmlns:a16="http://schemas.microsoft.com/office/drawing/2014/main" id="{320D32A5-C667-3312-5829-BA610B1C727A}"/>
                </a:ext>
              </a:extLst>
            </p:cNvPr>
            <p:cNvSpPr/>
            <p:nvPr/>
          </p:nvSpPr>
          <p:spPr>
            <a:xfrm>
              <a:off x="9616855" y="4522212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7" name="楕円 46">
              <a:extLst>
                <a:ext uri="{FF2B5EF4-FFF2-40B4-BE49-F238E27FC236}">
                  <a16:creationId xmlns:a16="http://schemas.microsoft.com/office/drawing/2014/main" id="{5CB43F76-4274-F7D7-080F-AF1358A87FA4}"/>
                </a:ext>
              </a:extLst>
            </p:cNvPr>
            <p:cNvSpPr/>
            <p:nvPr/>
          </p:nvSpPr>
          <p:spPr>
            <a:xfrm>
              <a:off x="9616855" y="3961598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8" name="楕円 47">
              <a:extLst>
                <a:ext uri="{FF2B5EF4-FFF2-40B4-BE49-F238E27FC236}">
                  <a16:creationId xmlns:a16="http://schemas.microsoft.com/office/drawing/2014/main" id="{84567320-443A-1B65-F1C2-B5B1FAFE3301}"/>
                </a:ext>
              </a:extLst>
            </p:cNvPr>
            <p:cNvSpPr/>
            <p:nvPr/>
          </p:nvSpPr>
          <p:spPr>
            <a:xfrm>
              <a:off x="9616855" y="3413660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49" name="楕円 48">
              <a:extLst>
                <a:ext uri="{FF2B5EF4-FFF2-40B4-BE49-F238E27FC236}">
                  <a16:creationId xmlns:a16="http://schemas.microsoft.com/office/drawing/2014/main" id="{719CB495-B39A-9085-2319-89C3E7D2C3DD}"/>
                </a:ext>
              </a:extLst>
            </p:cNvPr>
            <p:cNvSpPr/>
            <p:nvPr/>
          </p:nvSpPr>
          <p:spPr>
            <a:xfrm>
              <a:off x="9616855" y="2853045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4" name="楕円 53">
              <a:extLst>
                <a:ext uri="{FF2B5EF4-FFF2-40B4-BE49-F238E27FC236}">
                  <a16:creationId xmlns:a16="http://schemas.microsoft.com/office/drawing/2014/main" id="{FB8E9DF4-7D4A-F6F1-20BD-5D382E0F7150}"/>
                </a:ext>
              </a:extLst>
            </p:cNvPr>
            <p:cNvSpPr/>
            <p:nvPr/>
          </p:nvSpPr>
          <p:spPr>
            <a:xfrm>
              <a:off x="7061974" y="5082826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5" name="楕円 54">
              <a:extLst>
                <a:ext uri="{FF2B5EF4-FFF2-40B4-BE49-F238E27FC236}">
                  <a16:creationId xmlns:a16="http://schemas.microsoft.com/office/drawing/2014/main" id="{22DBD96A-0275-56A8-7089-E64E0B0E6FEE}"/>
                </a:ext>
              </a:extLst>
            </p:cNvPr>
            <p:cNvSpPr/>
            <p:nvPr/>
          </p:nvSpPr>
          <p:spPr>
            <a:xfrm>
              <a:off x="7061974" y="4522212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6" name="楕円 55">
              <a:extLst>
                <a:ext uri="{FF2B5EF4-FFF2-40B4-BE49-F238E27FC236}">
                  <a16:creationId xmlns:a16="http://schemas.microsoft.com/office/drawing/2014/main" id="{6BFAF0F0-5BCA-1F07-792A-F37809F7B840}"/>
                </a:ext>
              </a:extLst>
            </p:cNvPr>
            <p:cNvSpPr/>
            <p:nvPr/>
          </p:nvSpPr>
          <p:spPr>
            <a:xfrm>
              <a:off x="7061974" y="3961598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6CC906A0-AF13-8590-3B73-9D1EFE851696}"/>
                </a:ext>
              </a:extLst>
            </p:cNvPr>
            <p:cNvSpPr/>
            <p:nvPr/>
          </p:nvSpPr>
          <p:spPr>
            <a:xfrm>
              <a:off x="7061974" y="3413660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58" name="楕円 57">
              <a:extLst>
                <a:ext uri="{FF2B5EF4-FFF2-40B4-BE49-F238E27FC236}">
                  <a16:creationId xmlns:a16="http://schemas.microsoft.com/office/drawing/2014/main" id="{755E645B-6264-C368-BFEB-1D785CF6E73B}"/>
                </a:ext>
              </a:extLst>
            </p:cNvPr>
            <p:cNvSpPr/>
            <p:nvPr/>
          </p:nvSpPr>
          <p:spPr>
            <a:xfrm>
              <a:off x="7061974" y="2853045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5" name="楕円 64">
              <a:extLst>
                <a:ext uri="{FF2B5EF4-FFF2-40B4-BE49-F238E27FC236}">
                  <a16:creationId xmlns:a16="http://schemas.microsoft.com/office/drawing/2014/main" id="{6E4B7BF5-308C-B3FB-226C-F8AE739A9F13}"/>
                </a:ext>
              </a:extLst>
            </p:cNvPr>
            <p:cNvSpPr/>
            <p:nvPr/>
          </p:nvSpPr>
          <p:spPr>
            <a:xfrm>
              <a:off x="4507093" y="3413660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  <p:sp>
          <p:nvSpPr>
            <p:cNvPr id="66" name="楕円 65">
              <a:extLst>
                <a:ext uri="{FF2B5EF4-FFF2-40B4-BE49-F238E27FC236}">
                  <a16:creationId xmlns:a16="http://schemas.microsoft.com/office/drawing/2014/main" id="{DE2F2E79-5A28-79BE-63F0-97E312E22FC1}"/>
                </a:ext>
              </a:extLst>
            </p:cNvPr>
            <p:cNvSpPr/>
            <p:nvPr/>
          </p:nvSpPr>
          <p:spPr>
            <a:xfrm>
              <a:off x="4507093" y="2853045"/>
              <a:ext cx="252000" cy="252000"/>
            </a:xfrm>
            <a:prstGeom prst="ellipse">
              <a:avLst/>
            </a:prstGeom>
            <a:solidFill>
              <a:schemeClr val="tx1"/>
            </a:solidFill>
            <a:ln w="952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endPara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609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B81AF-45A5-BD0F-997C-9DE63A585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7A5C91-27AB-7919-A5E6-E81308BEA392}"/>
              </a:ext>
            </a:extLst>
          </p:cNvPr>
          <p:cNvSpPr/>
          <p:nvPr/>
        </p:nvSpPr>
        <p:spPr>
          <a:xfrm>
            <a:off x="-4234" y="0"/>
            <a:ext cx="4566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tIns="180000"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お問い合わせ</a:t>
            </a:r>
          </a:p>
        </p:txBody>
      </p:sp>
      <p:sp>
        <p:nvSpPr>
          <p:cNvPr id="4" name="スライド番号プレースホルダー 5">
            <a:extLst>
              <a:ext uri="{FF2B5EF4-FFF2-40B4-BE49-F238E27FC236}">
                <a16:creationId xmlns:a16="http://schemas.microsoft.com/office/drawing/2014/main" id="{012EB7F3-A518-58F1-3705-2D9FE91D23F2}"/>
              </a:ext>
            </a:extLst>
          </p:cNvPr>
          <p:cNvSpPr txBox="1">
            <a:spLocks/>
          </p:cNvSpPr>
          <p:nvPr/>
        </p:nvSpPr>
        <p:spPr>
          <a:xfrm>
            <a:off x="-4234" y="6356362"/>
            <a:ext cx="4485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 algn="ctr"/>
              <a:t>7</a:t>
            </a:fld>
            <a:endParaRPr lang="ja-JP" altLang="en-US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73C7DD7-8B82-C9FB-3ED8-B6EB98306988}"/>
              </a:ext>
            </a:extLst>
          </p:cNvPr>
          <p:cNvSpPr/>
          <p:nvPr/>
        </p:nvSpPr>
        <p:spPr>
          <a:xfrm>
            <a:off x="444301" y="0"/>
            <a:ext cx="11747699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7A0D7C7-6A41-6E7B-7DE8-224AC4C4E8A9}"/>
              </a:ext>
            </a:extLst>
          </p:cNvPr>
          <p:cNvSpPr/>
          <p:nvPr/>
        </p:nvSpPr>
        <p:spPr>
          <a:xfrm>
            <a:off x="783162" y="311728"/>
            <a:ext cx="11069977" cy="623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9" name="フローチャート: 手作業 18">
            <a:extLst>
              <a:ext uri="{FF2B5EF4-FFF2-40B4-BE49-F238E27FC236}">
                <a16:creationId xmlns:a16="http://schemas.microsoft.com/office/drawing/2014/main" id="{F9675821-706A-548A-9199-0E2E1708D424}"/>
              </a:ext>
            </a:extLst>
          </p:cNvPr>
          <p:cNvSpPr/>
          <p:nvPr/>
        </p:nvSpPr>
        <p:spPr>
          <a:xfrm rot="19800000">
            <a:off x="1676657" y="1590610"/>
            <a:ext cx="391724" cy="416639"/>
          </a:xfrm>
          <a:prstGeom prst="flowChartManualOperati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0" name="フローチャート: 代替処理 19">
            <a:extLst>
              <a:ext uri="{FF2B5EF4-FFF2-40B4-BE49-F238E27FC236}">
                <a16:creationId xmlns:a16="http://schemas.microsoft.com/office/drawing/2014/main" id="{073B96EE-9C25-0D2F-BE2C-93BCE2BA63C6}"/>
              </a:ext>
            </a:extLst>
          </p:cNvPr>
          <p:cNvSpPr/>
          <p:nvPr/>
        </p:nvSpPr>
        <p:spPr>
          <a:xfrm rot="18000000">
            <a:off x="1114737" y="4779053"/>
            <a:ext cx="458182" cy="235120"/>
          </a:xfrm>
          <a:prstGeom prst="flowChartAlternateProcess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BC72E881-F0BD-5251-6B6F-A635D3D5B6C0}"/>
              </a:ext>
            </a:extLst>
          </p:cNvPr>
          <p:cNvSpPr/>
          <p:nvPr/>
        </p:nvSpPr>
        <p:spPr>
          <a:xfrm rot="19800000">
            <a:off x="5866382" y="2763219"/>
            <a:ext cx="458182" cy="458182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ひし形 21">
            <a:extLst>
              <a:ext uri="{FF2B5EF4-FFF2-40B4-BE49-F238E27FC236}">
                <a16:creationId xmlns:a16="http://schemas.microsoft.com/office/drawing/2014/main" id="{17227DD9-8B88-4E64-A003-2454BB168D30}"/>
              </a:ext>
            </a:extLst>
          </p:cNvPr>
          <p:cNvSpPr/>
          <p:nvPr/>
        </p:nvSpPr>
        <p:spPr>
          <a:xfrm rot="19800000">
            <a:off x="8901682" y="5434979"/>
            <a:ext cx="458182" cy="458182"/>
          </a:xfrm>
          <a:prstGeom prst="diamond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3" name="ひし形 22">
            <a:extLst>
              <a:ext uri="{FF2B5EF4-FFF2-40B4-BE49-F238E27FC236}">
                <a16:creationId xmlns:a16="http://schemas.microsoft.com/office/drawing/2014/main" id="{6E864CED-D66F-95C7-7DA4-1BA9E9804060}"/>
              </a:ext>
            </a:extLst>
          </p:cNvPr>
          <p:cNvSpPr/>
          <p:nvPr/>
        </p:nvSpPr>
        <p:spPr>
          <a:xfrm rot="18000000">
            <a:off x="10823428" y="407040"/>
            <a:ext cx="811697" cy="811697"/>
          </a:xfrm>
          <a:prstGeom prst="diamond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4" name="平行四辺形 23">
            <a:extLst>
              <a:ext uri="{FF2B5EF4-FFF2-40B4-BE49-F238E27FC236}">
                <a16:creationId xmlns:a16="http://schemas.microsoft.com/office/drawing/2014/main" id="{066C0C23-A8F5-29F7-E8ED-E628EE02D961}"/>
              </a:ext>
            </a:extLst>
          </p:cNvPr>
          <p:cNvSpPr/>
          <p:nvPr/>
        </p:nvSpPr>
        <p:spPr>
          <a:xfrm rot="18000000">
            <a:off x="5145730" y="5965558"/>
            <a:ext cx="504000" cy="458182"/>
          </a:xfrm>
          <a:prstGeom prst="parallelogram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5" name="ひし形 24">
            <a:extLst>
              <a:ext uri="{FF2B5EF4-FFF2-40B4-BE49-F238E27FC236}">
                <a16:creationId xmlns:a16="http://schemas.microsoft.com/office/drawing/2014/main" id="{738A8F40-4A42-D121-7680-8CAE7EC865DC}"/>
              </a:ext>
            </a:extLst>
          </p:cNvPr>
          <p:cNvSpPr/>
          <p:nvPr/>
        </p:nvSpPr>
        <p:spPr>
          <a:xfrm rot="19800000">
            <a:off x="7958791" y="450659"/>
            <a:ext cx="670824" cy="670824"/>
          </a:xfrm>
          <a:prstGeom prst="diamond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6" name="ひし形 25">
            <a:extLst>
              <a:ext uri="{FF2B5EF4-FFF2-40B4-BE49-F238E27FC236}">
                <a16:creationId xmlns:a16="http://schemas.microsoft.com/office/drawing/2014/main" id="{3CD2A584-C9FC-7392-CDCF-36A4F9214A11}"/>
              </a:ext>
            </a:extLst>
          </p:cNvPr>
          <p:cNvSpPr/>
          <p:nvPr/>
        </p:nvSpPr>
        <p:spPr>
          <a:xfrm rot="19800000">
            <a:off x="10950190" y="5875162"/>
            <a:ext cx="670824" cy="670824"/>
          </a:xfrm>
          <a:prstGeom prst="diamond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2808FE5E-A5C5-D62B-C544-E254C16A14FE}"/>
              </a:ext>
            </a:extLst>
          </p:cNvPr>
          <p:cNvSpPr/>
          <p:nvPr/>
        </p:nvSpPr>
        <p:spPr>
          <a:xfrm rot="9000000">
            <a:off x="9622705" y="2592986"/>
            <a:ext cx="458182" cy="723691"/>
          </a:xfrm>
          <a:prstGeom prst="ellipse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600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747DB76-BC27-2EDA-4F9E-CD877AD9A023}"/>
              </a:ext>
            </a:extLst>
          </p:cNvPr>
          <p:cNvSpPr/>
          <p:nvPr/>
        </p:nvSpPr>
        <p:spPr>
          <a:xfrm>
            <a:off x="783162" y="705461"/>
            <a:ext cx="11069977" cy="5673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3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まずは、無料相談またはデモ申し込みから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5E2799-8295-C3C5-A6AE-94570A7C15F5}"/>
              </a:ext>
            </a:extLst>
          </p:cNvPr>
          <p:cNvSpPr/>
          <p:nvPr/>
        </p:nvSpPr>
        <p:spPr>
          <a:xfrm>
            <a:off x="783162" y="1439051"/>
            <a:ext cx="11069977" cy="4689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sz="2000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業務内容に合わせた最適な導入方法をご提案します</a:t>
            </a:r>
          </a:p>
        </p:txBody>
      </p: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2DD7EE0F-C3D9-1411-FD80-4412A034F885}"/>
              </a:ext>
            </a:extLst>
          </p:cNvPr>
          <p:cNvGrpSpPr/>
          <p:nvPr/>
        </p:nvGrpSpPr>
        <p:grpSpPr>
          <a:xfrm>
            <a:off x="2009242" y="2261832"/>
            <a:ext cx="8617816" cy="3767180"/>
            <a:chOff x="1688067" y="2261832"/>
            <a:chExt cx="8617816" cy="3767180"/>
          </a:xfrm>
        </p:grpSpPr>
        <p:grpSp>
          <p:nvGrpSpPr>
            <p:cNvPr id="29" name="グループ化 28">
              <a:extLst>
                <a:ext uri="{FF2B5EF4-FFF2-40B4-BE49-F238E27FC236}">
                  <a16:creationId xmlns:a16="http://schemas.microsoft.com/office/drawing/2014/main" id="{BAEAEAD7-A521-28EC-B96F-8FF4EF883918}"/>
                </a:ext>
              </a:extLst>
            </p:cNvPr>
            <p:cNvGrpSpPr/>
            <p:nvPr/>
          </p:nvGrpSpPr>
          <p:grpSpPr>
            <a:xfrm>
              <a:off x="1688067" y="2261832"/>
              <a:ext cx="3709664" cy="3767180"/>
              <a:chOff x="1688067" y="2261832"/>
              <a:chExt cx="3709664" cy="3767180"/>
            </a:xfrm>
          </p:grpSpPr>
          <p:sp>
            <p:nvSpPr>
              <p:cNvPr id="8" name="正方形/長方形 7">
                <a:extLst>
                  <a:ext uri="{FF2B5EF4-FFF2-40B4-BE49-F238E27FC236}">
                    <a16:creationId xmlns:a16="http://schemas.microsoft.com/office/drawing/2014/main" id="{D8AA5A19-D6AF-AF77-CCE3-3976E800FFB5}"/>
                  </a:ext>
                </a:extLst>
              </p:cNvPr>
              <p:cNvSpPr/>
              <p:nvPr/>
            </p:nvSpPr>
            <p:spPr>
              <a:xfrm>
                <a:off x="1779281" y="2261832"/>
                <a:ext cx="3527236" cy="3875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sz="20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無料相談</a:t>
                </a:r>
              </a:p>
            </p:txBody>
          </p:sp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A972FDC4-E342-5B78-A77E-5E8D7208AA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8067" y="2733429"/>
                <a:ext cx="370966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50" name="Picture 2">
                <a:extLst>
                  <a:ext uri="{FF2B5EF4-FFF2-40B4-BE49-F238E27FC236}">
                    <a16:creationId xmlns:a16="http://schemas.microsoft.com/office/drawing/2014/main" id="{BB855BAF-2E08-7378-9636-120035B517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276" y="2932653"/>
                <a:ext cx="2644055" cy="2644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95AA294A-5CDC-2494-3D53-6E8BE45A4FAB}"/>
                  </a:ext>
                </a:extLst>
              </p:cNvPr>
              <p:cNvSpPr/>
              <p:nvPr/>
            </p:nvSpPr>
            <p:spPr>
              <a:xfrm>
                <a:off x="1779281" y="5641480"/>
                <a:ext cx="3527236" cy="3875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https://worksync.jp/contact</a:t>
                </a:r>
                <a:endPara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  <p:grpSp>
          <p:nvGrpSpPr>
            <p:cNvPr id="30" name="グループ化 29">
              <a:extLst>
                <a:ext uri="{FF2B5EF4-FFF2-40B4-BE49-F238E27FC236}">
                  <a16:creationId xmlns:a16="http://schemas.microsoft.com/office/drawing/2014/main" id="{3C588209-0240-7AB3-E4A9-37C14FF66162}"/>
                </a:ext>
              </a:extLst>
            </p:cNvPr>
            <p:cNvGrpSpPr/>
            <p:nvPr/>
          </p:nvGrpSpPr>
          <p:grpSpPr>
            <a:xfrm>
              <a:off x="6596219" y="2261832"/>
              <a:ext cx="3709664" cy="3767180"/>
              <a:chOff x="1688067" y="2261832"/>
              <a:chExt cx="3709664" cy="3767180"/>
            </a:xfrm>
          </p:grpSpPr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EF2C6BD5-6425-744A-9665-04980865F447}"/>
                  </a:ext>
                </a:extLst>
              </p:cNvPr>
              <p:cNvSpPr/>
              <p:nvPr/>
            </p:nvSpPr>
            <p:spPr>
              <a:xfrm>
                <a:off x="1779281" y="2261832"/>
                <a:ext cx="3527236" cy="3875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lang="ja-JP" altLang="en-US" sz="20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デモ申し込み</a:t>
                </a:r>
                <a:endParaRPr kumimoji="1" lang="ja-JP" altLang="en-US" sz="20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  <p:cxnSp>
            <p:nvCxnSpPr>
              <p:cNvPr id="32" name="直線矢印コネクタ 31">
                <a:extLst>
                  <a:ext uri="{FF2B5EF4-FFF2-40B4-BE49-F238E27FC236}">
                    <a16:creationId xmlns:a16="http://schemas.microsoft.com/office/drawing/2014/main" id="{5E8A62BE-6A4C-EDD0-3516-5809D0364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88067" y="2733429"/>
                <a:ext cx="3709664" cy="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33" name="Picture 2">
                <a:extLst>
                  <a:ext uri="{FF2B5EF4-FFF2-40B4-BE49-F238E27FC236}">
                    <a16:creationId xmlns:a16="http://schemas.microsoft.com/office/drawing/2014/main" id="{7E9F273C-602A-B271-8E49-22D50DCC497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19276" y="2932653"/>
                <a:ext cx="2644055" cy="2644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正方形/長方形 33">
                <a:extLst>
                  <a:ext uri="{FF2B5EF4-FFF2-40B4-BE49-F238E27FC236}">
                    <a16:creationId xmlns:a16="http://schemas.microsoft.com/office/drawing/2014/main" id="{539D09DE-CC7D-922B-6628-F226A904E43D}"/>
                  </a:ext>
                </a:extLst>
              </p:cNvPr>
              <p:cNvSpPr/>
              <p:nvPr/>
            </p:nvSpPr>
            <p:spPr>
              <a:xfrm>
                <a:off x="1779281" y="5641480"/>
                <a:ext cx="3527236" cy="38753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</a:pPr>
                <a:r>
                  <a:rPr kumimoji="1" lang="en-US" altLang="ja-JP" sz="1600" dirty="0">
                    <a:solidFill>
                      <a:schemeClr val="tx1"/>
                    </a:solidFill>
                    <a:latin typeface="Meiryo UI" panose="020B0604030504040204" pitchFamily="50" charset="-128"/>
                    <a:ea typeface="Meiryo UI" panose="020B0604030504040204" pitchFamily="50" charset="-128"/>
                  </a:rPr>
                  <a:t>https://worksync.jp/demo</a:t>
                </a:r>
                <a:endParaRPr kumimoji="1" lang="ja-JP" altLang="en-US" sz="1600" dirty="0">
                  <a:solidFill>
                    <a:schemeClr val="tx1"/>
                  </a:solidFill>
                  <a:latin typeface="Meiryo UI" panose="020B0604030504040204" pitchFamily="50" charset="-128"/>
                  <a:ea typeface="Meiryo UI" panose="020B0604030504040204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92294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customXml/itemProps2.xml><?xml version="1.0" encoding="utf-8"?>
<ds:datastoreItem xmlns:ds="http://schemas.openxmlformats.org/officeDocument/2006/customXml" ds:itemID="{FAAF8ADA-313E-481B-A512-B3A8B9B6E0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828</TotalTime>
  <Words>811</Words>
  <PresentationFormat>ワイド画面</PresentationFormat>
  <Paragraphs>112</Paragraphs>
  <Slides>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Meiryo UI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2025-06-03T09:47:30Z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