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17"/>
  </p:notesMasterIdLst>
  <p:sldIdLst>
    <p:sldId id="256" r:id="rId5"/>
    <p:sldId id="257" r:id="rId6"/>
    <p:sldId id="258" r:id="rId7"/>
    <p:sldId id="259" r:id="rId8"/>
    <p:sldId id="260" r:id="rId9"/>
    <p:sldId id="262" r:id="rId10"/>
    <p:sldId id="263" r:id="rId11"/>
    <p:sldId id="264" r:id="rId12"/>
    <p:sldId id="265" r:id="rId13"/>
    <p:sldId id="266" r:id="rId14"/>
    <p:sldId id="267" r:id="rId15"/>
    <p:sldId id="269"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F0E8DC"/>
    <a:srgbClr val="DE903A"/>
    <a:srgbClr val="FBFBFB"/>
    <a:srgbClr val="FDFDFD"/>
    <a:srgbClr val="F5F5F5"/>
    <a:srgbClr val="F7F7F7"/>
    <a:srgbClr val="5AB9E4"/>
    <a:srgbClr val="F0FAEC"/>
    <a:srgbClr val="FAF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80781-FA19-41D5-8623-EE8877BB3C26}" v="8" dt="2025-06-03T15:52:01.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p:scale>
          <a:sx n="75" d="100"/>
          <a:sy n="75" d="100"/>
        </p:scale>
        <p:origin x="136"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浦英宗" userId="9b03fd3a-662f-49ff-9af1-1b93cf7aab22" providerId="ADAL" clId="{CAA2BC67-9D36-42E5-9AD8-BE89CAE981C5}"/>
    <pc:docChg chg="undo redo custSel addSld delSld modSld">
      <pc:chgData name="松浦英宗" userId="9b03fd3a-662f-49ff-9af1-1b93cf7aab22" providerId="ADAL" clId="{CAA2BC67-9D36-42E5-9AD8-BE89CAE981C5}" dt="2025-05-17T11:33:48.152" v="7192" actId="6549"/>
      <pc:docMkLst>
        <pc:docMk/>
      </pc:docMkLst>
      <pc:sldChg chg="addSp delSp modSp mod">
        <pc:chgData name="松浦英宗" userId="9b03fd3a-662f-49ff-9af1-1b93cf7aab22" providerId="ADAL" clId="{CAA2BC67-9D36-42E5-9AD8-BE89CAE981C5}" dt="2025-05-17T11:09:59.809" v="7116" actId="113"/>
        <pc:sldMkLst>
          <pc:docMk/>
          <pc:sldMk cId="913356044" sldId="256"/>
        </pc:sldMkLst>
      </pc:sldChg>
      <pc:sldChg chg="addSp delSp modSp add mod">
        <pc:chgData name="松浦英宗" userId="9b03fd3a-662f-49ff-9af1-1b93cf7aab22" providerId="ADAL" clId="{CAA2BC67-9D36-42E5-9AD8-BE89CAE981C5}" dt="2025-05-17T11:01:54.556" v="7108" actId="165"/>
        <pc:sldMkLst>
          <pc:docMk/>
          <pc:sldMk cId="4173564231" sldId="257"/>
        </pc:sldMkLst>
        <pc:spChg chg="add mod">
          <ac:chgData name="松浦英宗" userId="9b03fd3a-662f-49ff-9af1-1b93cf7aab22" providerId="ADAL" clId="{CAA2BC67-9D36-42E5-9AD8-BE89CAE981C5}" dt="2025-05-17T08:12:19.143" v="3738"/>
          <ac:spMkLst>
            <pc:docMk/>
            <pc:sldMk cId="4173564231" sldId="257"/>
            <ac:spMk id="3" creationId="{6CF0A6C4-9F61-D714-6FD6-0FD564AB74F5}"/>
          </ac:spMkLst>
        </pc:spChg>
        <pc:spChg chg="add mod">
          <ac:chgData name="松浦英宗" userId="9b03fd3a-662f-49ff-9af1-1b93cf7aab22" providerId="ADAL" clId="{CAA2BC67-9D36-42E5-9AD8-BE89CAE981C5}" dt="2025-05-17T07:10:08.869" v="2781" actId="1035"/>
          <ac:spMkLst>
            <pc:docMk/>
            <pc:sldMk cId="4173564231" sldId="257"/>
            <ac:spMk id="28" creationId="{F22C3C6E-A54E-6B91-0225-6F4EB54AC2EE}"/>
          </ac:spMkLst>
        </pc:spChg>
      </pc:sldChg>
      <pc:sldChg chg="addSp delSp modSp add mod">
        <pc:chgData name="松浦英宗" userId="9b03fd3a-662f-49ff-9af1-1b93cf7aab22" providerId="ADAL" clId="{CAA2BC67-9D36-42E5-9AD8-BE89CAE981C5}" dt="2025-05-17T11:01:58.598" v="7109" actId="165"/>
        <pc:sldMkLst>
          <pc:docMk/>
          <pc:sldMk cId="4048517723" sldId="258"/>
        </pc:sldMkLst>
      </pc:sldChg>
      <pc:sldChg chg="addSp delSp modSp add mod">
        <pc:chgData name="松浦英宗" userId="9b03fd3a-662f-49ff-9af1-1b93cf7aab22" providerId="ADAL" clId="{CAA2BC67-9D36-42E5-9AD8-BE89CAE981C5}" dt="2025-05-17T11:02:02.136" v="7110" actId="165"/>
        <pc:sldMkLst>
          <pc:docMk/>
          <pc:sldMk cId="3683638786" sldId="259"/>
        </pc:sldMkLst>
      </pc:sldChg>
      <pc:sldChg chg="addSp delSp modSp add mod">
        <pc:chgData name="松浦英宗" userId="9b03fd3a-662f-49ff-9af1-1b93cf7aab22" providerId="ADAL" clId="{CAA2BC67-9D36-42E5-9AD8-BE89CAE981C5}" dt="2025-05-17T10:58:06.768" v="7106" actId="20577"/>
        <pc:sldMkLst>
          <pc:docMk/>
          <pc:sldMk cId="730990976" sldId="260"/>
        </pc:sldMkLst>
      </pc:sldChg>
      <pc:sldChg chg="addSp delSp modSp add mod">
        <pc:chgData name="松浦英宗" userId="9b03fd3a-662f-49ff-9af1-1b93cf7aab22" providerId="ADAL" clId="{CAA2BC67-9D36-42E5-9AD8-BE89CAE981C5}" dt="2025-05-17T11:31:51.293" v="7127" actId="20577"/>
        <pc:sldMkLst>
          <pc:docMk/>
          <pc:sldMk cId="3506267798" sldId="261"/>
        </pc:sldMkLst>
      </pc:sldChg>
      <pc:sldChg chg="addSp delSp modSp add mod">
        <pc:chgData name="松浦英宗" userId="9b03fd3a-662f-49ff-9af1-1b93cf7aab22" providerId="ADAL" clId="{CAA2BC67-9D36-42E5-9AD8-BE89CAE981C5}" dt="2025-05-17T11:32:43.671" v="7161" actId="20577"/>
        <pc:sldMkLst>
          <pc:docMk/>
          <pc:sldMk cId="779130493" sldId="262"/>
        </pc:sldMkLst>
      </pc:sldChg>
      <pc:sldChg chg="addSp delSp modSp add mod">
        <pc:chgData name="松浦英宗" userId="9b03fd3a-662f-49ff-9af1-1b93cf7aab22" providerId="ADAL" clId="{CAA2BC67-9D36-42E5-9AD8-BE89CAE981C5}" dt="2025-05-17T11:33:48.152" v="7192" actId="6549"/>
        <pc:sldMkLst>
          <pc:docMk/>
          <pc:sldMk cId="1707377331" sldId="263"/>
        </pc:sldMkLst>
      </pc:sldChg>
      <pc:sldChg chg="addSp delSp modSp add del mod">
        <pc:chgData name="松浦英宗" userId="9b03fd3a-662f-49ff-9af1-1b93cf7aab22" providerId="ADAL" clId="{CAA2BC67-9D36-42E5-9AD8-BE89CAE981C5}" dt="2025-05-17T10:39:54.614" v="6621" actId="47"/>
        <pc:sldMkLst>
          <pc:docMk/>
          <pc:sldMk cId="1114196223" sldId="264"/>
        </pc:sldMkLst>
      </pc:sldChg>
      <pc:sldChg chg="addSp delSp modSp add del mod">
        <pc:chgData name="松浦英宗" userId="9b03fd3a-662f-49ff-9af1-1b93cf7aab22" providerId="ADAL" clId="{CAA2BC67-9D36-42E5-9AD8-BE89CAE981C5}" dt="2025-05-17T10:39:54.614" v="6621" actId="47"/>
        <pc:sldMkLst>
          <pc:docMk/>
          <pc:sldMk cId="3183691207" sldId="265"/>
        </pc:sldMkLst>
      </pc:sldChg>
      <pc:sldChg chg="new del">
        <pc:chgData name="松浦英宗" userId="9b03fd3a-662f-49ff-9af1-1b93cf7aab22" providerId="ADAL" clId="{CAA2BC67-9D36-42E5-9AD8-BE89CAE981C5}" dt="2025-05-17T07:09:21.714" v="2690" actId="680"/>
        <pc:sldMkLst>
          <pc:docMk/>
          <pc:sldMk cId="209326745" sldId="266"/>
        </pc:sldMkLst>
      </pc:sldChg>
      <pc:sldChg chg="new del">
        <pc:chgData name="松浦英宗" userId="9b03fd3a-662f-49ff-9af1-1b93cf7aab22" providerId="ADAL" clId="{CAA2BC67-9D36-42E5-9AD8-BE89CAE981C5}" dt="2025-05-17T07:09:13.370" v="2688" actId="680"/>
        <pc:sldMkLst>
          <pc:docMk/>
          <pc:sldMk cId="1983247805" sldId="266"/>
        </pc:sldMkLst>
      </pc:sldChg>
      <pc:sldChg chg="add del">
        <pc:chgData name="松浦英宗" userId="9b03fd3a-662f-49ff-9af1-1b93cf7aab22" providerId="ADAL" clId="{CAA2BC67-9D36-42E5-9AD8-BE89CAE981C5}" dt="2025-05-17T06:31:50.356" v="1612" actId="47"/>
        <pc:sldMkLst>
          <pc:docMk/>
          <pc:sldMk cId="3733910552" sldId="266"/>
        </pc:sldMkLst>
      </pc:sldChg>
      <pc:sldChg chg="add del">
        <pc:chgData name="松浦英宗" userId="9b03fd3a-662f-49ff-9af1-1b93cf7aab22" providerId="ADAL" clId="{CAA2BC67-9D36-42E5-9AD8-BE89CAE981C5}" dt="2025-05-17T06:31:50.356" v="1612" actId="47"/>
        <pc:sldMkLst>
          <pc:docMk/>
          <pc:sldMk cId="3393173448" sldId="267"/>
        </pc:sldMkLst>
      </pc:sldChg>
      <pc:sldChg chg="add del">
        <pc:chgData name="松浦英宗" userId="9b03fd3a-662f-49ff-9af1-1b93cf7aab22" providerId="ADAL" clId="{CAA2BC67-9D36-42E5-9AD8-BE89CAE981C5}" dt="2025-05-17T06:31:50.356" v="1612" actId="47"/>
        <pc:sldMkLst>
          <pc:docMk/>
          <pc:sldMk cId="690403364" sldId="268"/>
        </pc:sldMkLst>
      </pc:sldChg>
    </pc:docChg>
  </pc:docChgLst>
  <pc:docChgLst>
    <pc:chgData name="松浦英宗" userId="9b03fd3a-662f-49ff-9af1-1b93cf7aab22" providerId="ADAL" clId="{5E680781-FA19-41D5-8623-EE8877BB3C26}"/>
    <pc:docChg chg="undo custSel modSld">
      <pc:chgData name="松浦英宗" userId="9b03fd3a-662f-49ff-9af1-1b93cf7aab22" providerId="ADAL" clId="{5E680781-FA19-41D5-8623-EE8877BB3C26}" dt="2025-06-03T15:52:35.980" v="135" actId="167"/>
      <pc:docMkLst>
        <pc:docMk/>
      </pc:docMkLst>
      <pc:sldChg chg="modSp mod">
        <pc:chgData name="松浦英宗" userId="9b03fd3a-662f-49ff-9af1-1b93cf7aab22" providerId="ADAL" clId="{5E680781-FA19-41D5-8623-EE8877BB3C26}" dt="2025-06-03T15:49:40.474" v="95" actId="20577"/>
        <pc:sldMkLst>
          <pc:docMk/>
          <pc:sldMk cId="4173564231" sldId="257"/>
        </pc:sldMkLst>
        <pc:spChg chg="mod">
          <ac:chgData name="松浦英宗" userId="9b03fd3a-662f-49ff-9af1-1b93cf7aab22" providerId="ADAL" clId="{5E680781-FA19-41D5-8623-EE8877BB3C26}" dt="2025-06-03T15:46:18.130" v="40" actId="2711"/>
          <ac:spMkLst>
            <pc:docMk/>
            <pc:sldMk cId="4173564231" sldId="257"/>
            <ac:spMk id="2" creationId="{16E53263-9F32-A51C-11A8-8BE17E51F773}"/>
          </ac:spMkLst>
        </pc:spChg>
        <pc:spChg chg="mod">
          <ac:chgData name="松浦英宗" userId="9b03fd3a-662f-49ff-9af1-1b93cf7aab22" providerId="ADAL" clId="{5E680781-FA19-41D5-8623-EE8877BB3C26}" dt="2025-06-03T15:46:18.130" v="40" actId="2711"/>
          <ac:spMkLst>
            <pc:docMk/>
            <pc:sldMk cId="4173564231" sldId="257"/>
            <ac:spMk id="8" creationId="{6F9BCB13-D111-A93C-9E12-152EFAC326C9}"/>
          </ac:spMkLst>
        </pc:spChg>
        <pc:spChg chg="mod">
          <ac:chgData name="松浦英宗" userId="9b03fd3a-662f-49ff-9af1-1b93cf7aab22" providerId="ADAL" clId="{5E680781-FA19-41D5-8623-EE8877BB3C26}" dt="2025-06-03T15:49:40.474" v="95" actId="20577"/>
          <ac:spMkLst>
            <pc:docMk/>
            <pc:sldMk cId="4173564231" sldId="257"/>
            <ac:spMk id="11" creationId="{8347DBC8-E867-FE87-ACF0-1FC4340F714E}"/>
          </ac:spMkLst>
        </pc:spChg>
        <pc:spChg chg="mod">
          <ac:chgData name="松浦英宗" userId="9b03fd3a-662f-49ff-9af1-1b93cf7aab22" providerId="ADAL" clId="{5E680781-FA19-41D5-8623-EE8877BB3C26}" dt="2025-06-03T15:46:18.130" v="40" actId="2711"/>
          <ac:spMkLst>
            <pc:docMk/>
            <pc:sldMk cId="4173564231" sldId="257"/>
            <ac:spMk id="14" creationId="{43B7B9F6-E727-45C6-D48A-9691E5C0AFE2}"/>
          </ac:spMkLst>
        </pc:spChg>
        <pc:spChg chg="mod">
          <ac:chgData name="松浦英宗" userId="9b03fd3a-662f-49ff-9af1-1b93cf7aab22" providerId="ADAL" clId="{5E680781-FA19-41D5-8623-EE8877BB3C26}" dt="2025-06-03T15:49:12.977" v="78" actId="20577"/>
          <ac:spMkLst>
            <pc:docMk/>
            <pc:sldMk cId="4173564231" sldId="257"/>
            <ac:spMk id="16" creationId="{B2CDCF6C-6286-320B-53EA-A36C90B69CBE}"/>
          </ac:spMkLst>
        </pc:spChg>
        <pc:spChg chg="mod">
          <ac:chgData name="松浦英宗" userId="9b03fd3a-662f-49ff-9af1-1b93cf7aab22" providerId="ADAL" clId="{5E680781-FA19-41D5-8623-EE8877BB3C26}" dt="2025-06-03T15:46:18.130" v="40" actId="2711"/>
          <ac:spMkLst>
            <pc:docMk/>
            <pc:sldMk cId="4173564231" sldId="257"/>
            <ac:spMk id="19" creationId="{1DED69CE-49EB-4231-1781-BA9D7A66FECF}"/>
          </ac:spMkLst>
        </pc:spChg>
        <pc:spChg chg="mod">
          <ac:chgData name="松浦英宗" userId="9b03fd3a-662f-49ff-9af1-1b93cf7aab22" providerId="ADAL" clId="{5E680781-FA19-41D5-8623-EE8877BB3C26}" dt="2025-06-03T15:49:17.320" v="79" actId="1038"/>
          <ac:spMkLst>
            <pc:docMk/>
            <pc:sldMk cId="4173564231" sldId="257"/>
            <ac:spMk id="23" creationId="{ABDB7EB4-0EF1-20EC-645D-66EA9CC3A008}"/>
          </ac:spMkLst>
        </pc:spChg>
        <pc:spChg chg="mod">
          <ac:chgData name="松浦英宗" userId="9b03fd3a-662f-49ff-9af1-1b93cf7aab22" providerId="ADAL" clId="{5E680781-FA19-41D5-8623-EE8877BB3C26}" dt="2025-06-03T15:49:17.320" v="79" actId="1038"/>
          <ac:spMkLst>
            <pc:docMk/>
            <pc:sldMk cId="4173564231" sldId="257"/>
            <ac:spMk id="24" creationId="{AA28784A-90FB-5F2F-4B33-609296BD971B}"/>
          </ac:spMkLst>
        </pc:spChg>
        <pc:spChg chg="mod">
          <ac:chgData name="松浦英宗" userId="9b03fd3a-662f-49ff-9af1-1b93cf7aab22" providerId="ADAL" clId="{5E680781-FA19-41D5-8623-EE8877BB3C26}" dt="2025-06-03T15:49:17.320" v="79" actId="1038"/>
          <ac:spMkLst>
            <pc:docMk/>
            <pc:sldMk cId="4173564231" sldId="257"/>
            <ac:spMk id="25" creationId="{062A8114-B1D0-BCC9-A9CD-A547E0FE439A}"/>
          </ac:spMkLst>
        </pc:spChg>
        <pc:spChg chg="mod">
          <ac:chgData name="松浦英宗" userId="9b03fd3a-662f-49ff-9af1-1b93cf7aab22" providerId="ADAL" clId="{5E680781-FA19-41D5-8623-EE8877BB3C26}" dt="2025-06-03T15:49:17.320" v="79" actId="1038"/>
          <ac:spMkLst>
            <pc:docMk/>
            <pc:sldMk cId="4173564231" sldId="257"/>
            <ac:spMk id="26" creationId="{D156DE8F-203B-4A59-5C50-0A97C25B7BBA}"/>
          </ac:spMkLst>
        </pc:spChg>
        <pc:spChg chg="mod">
          <ac:chgData name="松浦英宗" userId="9b03fd3a-662f-49ff-9af1-1b93cf7aab22" providerId="ADAL" clId="{5E680781-FA19-41D5-8623-EE8877BB3C26}" dt="2025-06-03T15:46:18.130" v="40" actId="2711"/>
          <ac:spMkLst>
            <pc:docMk/>
            <pc:sldMk cId="4173564231" sldId="257"/>
            <ac:spMk id="28" creationId="{F22C3C6E-A54E-6B91-0225-6F4EB54AC2EE}"/>
          </ac:spMkLst>
        </pc:spChg>
      </pc:sldChg>
      <pc:sldChg chg="modSp mod">
        <pc:chgData name="松浦英宗" userId="9b03fd3a-662f-49ff-9af1-1b93cf7aab22" providerId="ADAL" clId="{5E680781-FA19-41D5-8623-EE8877BB3C26}" dt="2025-06-03T15:46:58.041" v="44" actId="2711"/>
        <pc:sldMkLst>
          <pc:docMk/>
          <pc:sldMk cId="4082717725" sldId="258"/>
        </pc:sldMkLst>
        <pc:spChg chg="mod">
          <ac:chgData name="松浦英宗" userId="9b03fd3a-662f-49ff-9af1-1b93cf7aab22" providerId="ADAL" clId="{5E680781-FA19-41D5-8623-EE8877BB3C26}" dt="2025-06-03T15:46:58.041" v="44" actId="2711"/>
          <ac:spMkLst>
            <pc:docMk/>
            <pc:sldMk cId="4082717725" sldId="258"/>
            <ac:spMk id="97" creationId="{B129F49E-903E-C750-C201-BE1D578F9A33}"/>
          </ac:spMkLst>
        </pc:spChg>
        <pc:spChg chg="mod">
          <ac:chgData name="松浦英宗" userId="9b03fd3a-662f-49ff-9af1-1b93cf7aab22" providerId="ADAL" clId="{5E680781-FA19-41D5-8623-EE8877BB3C26}" dt="2025-06-03T15:46:58.041" v="44" actId="2711"/>
          <ac:spMkLst>
            <pc:docMk/>
            <pc:sldMk cId="4082717725" sldId="258"/>
            <ac:spMk id="124" creationId="{2C3F7E35-0CF7-ABFD-89BC-E664A1C2970E}"/>
          </ac:spMkLst>
        </pc:spChg>
        <pc:spChg chg="mod">
          <ac:chgData name="松浦英宗" userId="9b03fd3a-662f-49ff-9af1-1b93cf7aab22" providerId="ADAL" clId="{5E680781-FA19-41D5-8623-EE8877BB3C26}" dt="2025-06-03T15:46:58.041" v="44" actId="2711"/>
          <ac:spMkLst>
            <pc:docMk/>
            <pc:sldMk cId="4082717725" sldId="258"/>
            <ac:spMk id="132" creationId="{503C707C-8485-B0A9-5A3B-58BE8CA4436D}"/>
          </ac:spMkLst>
        </pc:spChg>
        <pc:spChg chg="mod">
          <ac:chgData name="松浦英宗" userId="9b03fd3a-662f-49ff-9af1-1b93cf7aab22" providerId="ADAL" clId="{5E680781-FA19-41D5-8623-EE8877BB3C26}" dt="2025-06-03T15:46:58.041" v="44" actId="2711"/>
          <ac:spMkLst>
            <pc:docMk/>
            <pc:sldMk cId="4082717725" sldId="258"/>
            <ac:spMk id="133" creationId="{3CAF4B57-AB02-7604-66CB-C4CB34C3D05E}"/>
          </ac:spMkLst>
        </pc:spChg>
        <pc:spChg chg="mod">
          <ac:chgData name="松浦英宗" userId="9b03fd3a-662f-49ff-9af1-1b93cf7aab22" providerId="ADAL" clId="{5E680781-FA19-41D5-8623-EE8877BB3C26}" dt="2025-06-03T15:46:58.041" v="44" actId="2711"/>
          <ac:spMkLst>
            <pc:docMk/>
            <pc:sldMk cId="4082717725" sldId="258"/>
            <ac:spMk id="138" creationId="{9CBAEFB3-36D0-8275-CA3C-B11E340CB66B}"/>
          </ac:spMkLst>
        </pc:spChg>
        <pc:spChg chg="mod">
          <ac:chgData name="松浦英宗" userId="9b03fd3a-662f-49ff-9af1-1b93cf7aab22" providerId="ADAL" clId="{5E680781-FA19-41D5-8623-EE8877BB3C26}" dt="2025-06-03T15:46:58.041" v="44" actId="2711"/>
          <ac:spMkLst>
            <pc:docMk/>
            <pc:sldMk cId="4082717725" sldId="258"/>
            <ac:spMk id="148" creationId="{B95E82F3-3F01-5712-96DF-4FDA43991522}"/>
          </ac:spMkLst>
        </pc:spChg>
        <pc:spChg chg="mod">
          <ac:chgData name="松浦英宗" userId="9b03fd3a-662f-49ff-9af1-1b93cf7aab22" providerId="ADAL" clId="{5E680781-FA19-41D5-8623-EE8877BB3C26}" dt="2025-06-03T15:46:58.041" v="44" actId="2711"/>
          <ac:spMkLst>
            <pc:docMk/>
            <pc:sldMk cId="4082717725" sldId="258"/>
            <ac:spMk id="186" creationId="{5F72D72B-AC26-396B-119E-FBE3D87CA369}"/>
          </ac:spMkLst>
        </pc:spChg>
        <pc:spChg chg="mod">
          <ac:chgData name="松浦英宗" userId="9b03fd3a-662f-49ff-9af1-1b93cf7aab22" providerId="ADAL" clId="{5E680781-FA19-41D5-8623-EE8877BB3C26}" dt="2025-06-03T15:46:58.041" v="44" actId="2711"/>
          <ac:spMkLst>
            <pc:docMk/>
            <pc:sldMk cId="4082717725" sldId="258"/>
            <ac:spMk id="217" creationId="{306A4CD4-9B2F-32BF-32A1-4BDF37868D4F}"/>
          </ac:spMkLst>
        </pc:spChg>
        <pc:spChg chg="mod">
          <ac:chgData name="松浦英宗" userId="9b03fd3a-662f-49ff-9af1-1b93cf7aab22" providerId="ADAL" clId="{5E680781-FA19-41D5-8623-EE8877BB3C26}" dt="2025-06-03T15:46:58.041" v="44" actId="2711"/>
          <ac:spMkLst>
            <pc:docMk/>
            <pc:sldMk cId="4082717725" sldId="258"/>
            <ac:spMk id="223" creationId="{4B04E8DF-EBEC-CE75-05E5-53F8111F024F}"/>
          </ac:spMkLst>
        </pc:spChg>
        <pc:spChg chg="mod">
          <ac:chgData name="松浦英宗" userId="9b03fd3a-662f-49ff-9af1-1b93cf7aab22" providerId="ADAL" clId="{5E680781-FA19-41D5-8623-EE8877BB3C26}" dt="2025-06-03T15:46:58.041" v="44" actId="2711"/>
          <ac:spMkLst>
            <pc:docMk/>
            <pc:sldMk cId="4082717725" sldId="258"/>
            <ac:spMk id="228" creationId="{08693D5B-83FA-CC9E-54DC-7827F981D257}"/>
          </ac:spMkLst>
        </pc:spChg>
      </pc:sldChg>
      <pc:sldChg chg="modSp mod">
        <pc:chgData name="松浦英宗" userId="9b03fd3a-662f-49ff-9af1-1b93cf7aab22" providerId="ADAL" clId="{5E680781-FA19-41D5-8623-EE8877BB3C26}" dt="2025-06-03T15:47:03.280" v="45" actId="2711"/>
        <pc:sldMkLst>
          <pc:docMk/>
          <pc:sldMk cId="2997165531" sldId="259"/>
        </pc:sldMkLst>
        <pc:spChg chg="mod">
          <ac:chgData name="松浦英宗" userId="9b03fd3a-662f-49ff-9af1-1b93cf7aab22" providerId="ADAL" clId="{5E680781-FA19-41D5-8623-EE8877BB3C26}" dt="2025-06-03T15:47:03.280" v="45" actId="2711"/>
          <ac:spMkLst>
            <pc:docMk/>
            <pc:sldMk cId="2997165531" sldId="259"/>
            <ac:spMk id="7" creationId="{220AE659-47E1-3DB0-676A-8801C05E2845}"/>
          </ac:spMkLst>
        </pc:spChg>
        <pc:spChg chg="mod">
          <ac:chgData name="松浦英宗" userId="9b03fd3a-662f-49ff-9af1-1b93cf7aab22" providerId="ADAL" clId="{5E680781-FA19-41D5-8623-EE8877BB3C26}" dt="2025-06-03T15:47:03.280" v="45" actId="2711"/>
          <ac:spMkLst>
            <pc:docMk/>
            <pc:sldMk cId="2997165531" sldId="259"/>
            <ac:spMk id="8" creationId="{01776CBC-9EE2-9443-DEBB-75A58B985DBC}"/>
          </ac:spMkLst>
        </pc:spChg>
        <pc:spChg chg="mod">
          <ac:chgData name="松浦英宗" userId="9b03fd3a-662f-49ff-9af1-1b93cf7aab22" providerId="ADAL" clId="{5E680781-FA19-41D5-8623-EE8877BB3C26}" dt="2025-06-03T15:47:03.280" v="45" actId="2711"/>
          <ac:spMkLst>
            <pc:docMk/>
            <pc:sldMk cId="2997165531" sldId="259"/>
            <ac:spMk id="9" creationId="{16AF8E7B-1C4B-0E7C-AE15-99634DFFD3CA}"/>
          </ac:spMkLst>
        </pc:spChg>
        <pc:spChg chg="mod">
          <ac:chgData name="松浦英宗" userId="9b03fd3a-662f-49ff-9af1-1b93cf7aab22" providerId="ADAL" clId="{5E680781-FA19-41D5-8623-EE8877BB3C26}" dt="2025-06-03T15:47:03.280" v="45" actId="2711"/>
          <ac:spMkLst>
            <pc:docMk/>
            <pc:sldMk cId="2997165531" sldId="259"/>
            <ac:spMk id="11" creationId="{FE49F9F4-F5A1-E98D-9FA2-56A63554BA57}"/>
          </ac:spMkLst>
        </pc:spChg>
        <pc:spChg chg="mod">
          <ac:chgData name="松浦英宗" userId="9b03fd3a-662f-49ff-9af1-1b93cf7aab22" providerId="ADAL" clId="{5E680781-FA19-41D5-8623-EE8877BB3C26}" dt="2025-06-03T15:47:03.280" v="45" actId="2711"/>
          <ac:spMkLst>
            <pc:docMk/>
            <pc:sldMk cId="2997165531" sldId="259"/>
            <ac:spMk id="14" creationId="{9943A30C-B3DE-521D-F956-0B270DB0D4C1}"/>
          </ac:spMkLst>
        </pc:spChg>
        <pc:spChg chg="mod">
          <ac:chgData name="松浦英宗" userId="9b03fd3a-662f-49ff-9af1-1b93cf7aab22" providerId="ADAL" clId="{5E680781-FA19-41D5-8623-EE8877BB3C26}" dt="2025-06-03T15:47:03.280" v="45" actId="2711"/>
          <ac:spMkLst>
            <pc:docMk/>
            <pc:sldMk cId="2997165531" sldId="259"/>
            <ac:spMk id="15" creationId="{D3F564D3-99F0-0C8B-2B65-98F8A38A9D85}"/>
          </ac:spMkLst>
        </pc:spChg>
        <pc:spChg chg="mod">
          <ac:chgData name="松浦英宗" userId="9b03fd3a-662f-49ff-9af1-1b93cf7aab22" providerId="ADAL" clId="{5E680781-FA19-41D5-8623-EE8877BB3C26}" dt="2025-06-03T15:47:03.280" v="45" actId="2711"/>
          <ac:spMkLst>
            <pc:docMk/>
            <pc:sldMk cId="2997165531" sldId="259"/>
            <ac:spMk id="16" creationId="{07C27980-C4E3-FF71-3272-B5CF6886EA13}"/>
          </ac:spMkLst>
        </pc:spChg>
        <pc:spChg chg="mod">
          <ac:chgData name="松浦英宗" userId="9b03fd3a-662f-49ff-9af1-1b93cf7aab22" providerId="ADAL" clId="{5E680781-FA19-41D5-8623-EE8877BB3C26}" dt="2025-06-03T15:47:03.280" v="45" actId="2711"/>
          <ac:spMkLst>
            <pc:docMk/>
            <pc:sldMk cId="2997165531" sldId="259"/>
            <ac:spMk id="21" creationId="{F048DAFC-1372-E7CB-F8D5-EED8C749D5BD}"/>
          </ac:spMkLst>
        </pc:spChg>
        <pc:spChg chg="mod">
          <ac:chgData name="松浦英宗" userId="9b03fd3a-662f-49ff-9af1-1b93cf7aab22" providerId="ADAL" clId="{5E680781-FA19-41D5-8623-EE8877BB3C26}" dt="2025-06-03T15:47:03.280" v="45" actId="2711"/>
          <ac:spMkLst>
            <pc:docMk/>
            <pc:sldMk cId="2997165531" sldId="259"/>
            <ac:spMk id="22" creationId="{982A4E20-8A85-F336-3E25-F01D0A8F87E4}"/>
          </ac:spMkLst>
        </pc:spChg>
        <pc:spChg chg="mod">
          <ac:chgData name="松浦英宗" userId="9b03fd3a-662f-49ff-9af1-1b93cf7aab22" providerId="ADAL" clId="{5E680781-FA19-41D5-8623-EE8877BB3C26}" dt="2025-06-03T15:47:03.280" v="45" actId="2711"/>
          <ac:spMkLst>
            <pc:docMk/>
            <pc:sldMk cId="2997165531" sldId="259"/>
            <ac:spMk id="24" creationId="{5DB816AD-6B5A-6FA7-C0DF-C713CE987B01}"/>
          </ac:spMkLst>
        </pc:spChg>
      </pc:sldChg>
      <pc:sldChg chg="addSp delSp modSp mod">
        <pc:chgData name="松浦英宗" userId="9b03fd3a-662f-49ff-9af1-1b93cf7aab22" providerId="ADAL" clId="{5E680781-FA19-41D5-8623-EE8877BB3C26}" dt="2025-06-03T15:50:45.580" v="117" actId="108"/>
        <pc:sldMkLst>
          <pc:docMk/>
          <pc:sldMk cId="1259182770" sldId="260"/>
        </pc:sldMkLst>
        <pc:spChg chg="mod">
          <ac:chgData name="松浦英宗" userId="9b03fd3a-662f-49ff-9af1-1b93cf7aab22" providerId="ADAL" clId="{5E680781-FA19-41D5-8623-EE8877BB3C26}" dt="2025-06-03T15:47:24.027" v="46" actId="2711"/>
          <ac:spMkLst>
            <pc:docMk/>
            <pc:sldMk cId="1259182770" sldId="260"/>
            <ac:spMk id="6" creationId="{8263F157-9462-A341-13CB-3DDE640774AA}"/>
          </ac:spMkLst>
        </pc:spChg>
        <pc:spChg chg="mod">
          <ac:chgData name="松浦英宗" userId="9b03fd3a-662f-49ff-9af1-1b93cf7aab22" providerId="ADAL" clId="{5E680781-FA19-41D5-8623-EE8877BB3C26}" dt="2025-06-03T15:47:24.027" v="46" actId="2711"/>
          <ac:spMkLst>
            <pc:docMk/>
            <pc:sldMk cId="1259182770" sldId="260"/>
            <ac:spMk id="7" creationId="{F850875E-7EA7-4268-A948-4E8FD17D0465}"/>
          </ac:spMkLst>
        </pc:spChg>
        <pc:spChg chg="mod">
          <ac:chgData name="松浦英宗" userId="9b03fd3a-662f-49ff-9af1-1b93cf7aab22" providerId="ADAL" clId="{5E680781-FA19-41D5-8623-EE8877BB3C26}" dt="2025-06-03T15:47:24.027" v="46" actId="2711"/>
          <ac:spMkLst>
            <pc:docMk/>
            <pc:sldMk cId="1259182770" sldId="260"/>
            <ac:spMk id="22" creationId="{8022DFAB-0A2B-98F6-81C1-90F7C840ACA7}"/>
          </ac:spMkLst>
        </pc:spChg>
        <pc:spChg chg="mod">
          <ac:chgData name="松浦英宗" userId="9b03fd3a-662f-49ff-9af1-1b93cf7aab22" providerId="ADAL" clId="{5E680781-FA19-41D5-8623-EE8877BB3C26}" dt="2025-06-03T15:47:24.027" v="46" actId="2711"/>
          <ac:spMkLst>
            <pc:docMk/>
            <pc:sldMk cId="1259182770" sldId="260"/>
            <ac:spMk id="23" creationId="{64E37A30-FA05-10D9-73D1-8835C7546482}"/>
          </ac:spMkLst>
        </pc:spChg>
        <pc:spChg chg="mod">
          <ac:chgData name="松浦英宗" userId="9b03fd3a-662f-49ff-9af1-1b93cf7aab22" providerId="ADAL" clId="{5E680781-FA19-41D5-8623-EE8877BB3C26}" dt="2025-06-03T15:47:24.027" v="46" actId="2711"/>
          <ac:spMkLst>
            <pc:docMk/>
            <pc:sldMk cId="1259182770" sldId="260"/>
            <ac:spMk id="24" creationId="{1CA375C6-9469-77CF-5135-8A41CA57395B}"/>
          </ac:spMkLst>
        </pc:spChg>
        <pc:spChg chg="mod">
          <ac:chgData name="松浦英宗" userId="9b03fd3a-662f-49ff-9af1-1b93cf7aab22" providerId="ADAL" clId="{5E680781-FA19-41D5-8623-EE8877BB3C26}" dt="2025-06-03T15:47:24.027" v="46" actId="2711"/>
          <ac:spMkLst>
            <pc:docMk/>
            <pc:sldMk cId="1259182770" sldId="260"/>
            <ac:spMk id="28" creationId="{26FAD369-E2C4-CF0A-C7FA-5F6076719C02}"/>
          </ac:spMkLst>
        </pc:spChg>
        <pc:spChg chg="mod">
          <ac:chgData name="松浦英宗" userId="9b03fd3a-662f-49ff-9af1-1b93cf7aab22" providerId="ADAL" clId="{5E680781-FA19-41D5-8623-EE8877BB3C26}" dt="2025-06-03T15:45:00.425" v="34" actId="165"/>
          <ac:spMkLst>
            <pc:docMk/>
            <pc:sldMk cId="1259182770" sldId="260"/>
            <ac:spMk id="29" creationId="{F9005053-5416-FE2A-A9AA-2D2365FDEAA9}"/>
          </ac:spMkLst>
        </pc:spChg>
        <pc:spChg chg="mod">
          <ac:chgData name="松浦英宗" userId="9b03fd3a-662f-49ff-9af1-1b93cf7aab22" providerId="ADAL" clId="{5E680781-FA19-41D5-8623-EE8877BB3C26}" dt="2025-06-03T15:47:24.027" v="46" actId="2711"/>
          <ac:spMkLst>
            <pc:docMk/>
            <pc:sldMk cId="1259182770" sldId="260"/>
            <ac:spMk id="30" creationId="{63EB47B9-22DF-63A3-E470-8DDDCA47A490}"/>
          </ac:spMkLst>
        </pc:spChg>
        <pc:spChg chg="mod">
          <ac:chgData name="松浦英宗" userId="9b03fd3a-662f-49ff-9af1-1b93cf7aab22" providerId="ADAL" clId="{5E680781-FA19-41D5-8623-EE8877BB3C26}" dt="2025-06-03T15:47:24.027" v="46" actId="2711"/>
          <ac:spMkLst>
            <pc:docMk/>
            <pc:sldMk cId="1259182770" sldId="260"/>
            <ac:spMk id="31" creationId="{937318CD-B824-2FBD-30DC-963EF21AB5A1}"/>
          </ac:spMkLst>
        </pc:spChg>
        <pc:spChg chg="mod">
          <ac:chgData name="松浦英宗" userId="9b03fd3a-662f-49ff-9af1-1b93cf7aab22" providerId="ADAL" clId="{5E680781-FA19-41D5-8623-EE8877BB3C26}" dt="2025-06-03T15:47:24.027" v="46" actId="2711"/>
          <ac:spMkLst>
            <pc:docMk/>
            <pc:sldMk cId="1259182770" sldId="260"/>
            <ac:spMk id="33" creationId="{F344564F-8DAA-F518-C8D2-FAA6543711AD}"/>
          </ac:spMkLst>
        </pc:spChg>
        <pc:spChg chg="mod">
          <ac:chgData name="松浦英宗" userId="9b03fd3a-662f-49ff-9af1-1b93cf7aab22" providerId="ADAL" clId="{5E680781-FA19-41D5-8623-EE8877BB3C26}" dt="2025-06-03T15:47:24.027" v="46" actId="2711"/>
          <ac:spMkLst>
            <pc:docMk/>
            <pc:sldMk cId="1259182770" sldId="260"/>
            <ac:spMk id="34" creationId="{2A6DC36B-A03B-F49C-011D-8835BAAEB279}"/>
          </ac:spMkLst>
        </pc:spChg>
        <pc:spChg chg="mod">
          <ac:chgData name="松浦英宗" userId="9b03fd3a-662f-49ff-9af1-1b93cf7aab22" providerId="ADAL" clId="{5E680781-FA19-41D5-8623-EE8877BB3C26}" dt="2025-06-03T15:45:00.425" v="34" actId="165"/>
          <ac:spMkLst>
            <pc:docMk/>
            <pc:sldMk cId="1259182770" sldId="260"/>
            <ac:spMk id="35" creationId="{6F2ADBE8-C34D-F231-289D-62ABCBD8D765}"/>
          </ac:spMkLst>
        </pc:spChg>
        <pc:picChg chg="add mod ord">
          <ac:chgData name="松浦英宗" userId="9b03fd3a-662f-49ff-9af1-1b93cf7aab22" providerId="ADAL" clId="{5E680781-FA19-41D5-8623-EE8877BB3C26}" dt="2025-06-03T15:50:45.580" v="117" actId="108"/>
          <ac:picMkLst>
            <pc:docMk/>
            <pc:sldMk cId="1259182770" sldId="260"/>
            <ac:picMk id="3" creationId="{BFBA65C5-A9F3-19DF-85A8-A974ED298809}"/>
          </ac:picMkLst>
        </pc:picChg>
        <pc:picChg chg="add mod ord">
          <ac:chgData name="松浦英宗" userId="9b03fd3a-662f-49ff-9af1-1b93cf7aab22" providerId="ADAL" clId="{5E680781-FA19-41D5-8623-EE8877BB3C26}" dt="2025-06-03T15:50:45.580" v="117" actId="108"/>
          <ac:picMkLst>
            <pc:docMk/>
            <pc:sldMk cId="1259182770" sldId="260"/>
            <ac:picMk id="5" creationId="{56A742B8-FDE5-2928-F898-7C940AF342FB}"/>
          </ac:picMkLst>
        </pc:picChg>
        <pc:picChg chg="add mod ord">
          <ac:chgData name="松浦英宗" userId="9b03fd3a-662f-49ff-9af1-1b93cf7aab22" providerId="ADAL" clId="{5E680781-FA19-41D5-8623-EE8877BB3C26}" dt="2025-06-03T15:50:45.580" v="117" actId="108"/>
          <ac:picMkLst>
            <pc:docMk/>
            <pc:sldMk cId="1259182770" sldId="260"/>
            <ac:picMk id="9" creationId="{C65D2865-AF6C-1613-1581-1F80EE151CE5}"/>
          </ac:picMkLst>
        </pc:picChg>
        <pc:picChg chg="del">
          <ac:chgData name="松浦英宗" userId="9b03fd3a-662f-49ff-9af1-1b93cf7aab22" providerId="ADAL" clId="{5E680781-FA19-41D5-8623-EE8877BB3C26}" dt="2025-06-03T15:50:43.170" v="116" actId="478"/>
          <ac:picMkLst>
            <pc:docMk/>
            <pc:sldMk cId="1259182770" sldId="260"/>
            <ac:picMk id="19" creationId="{1055DD27-7F14-A06E-82C9-D578BA18F02C}"/>
          </ac:picMkLst>
        </pc:picChg>
        <pc:picChg chg="del">
          <ac:chgData name="松浦英宗" userId="9b03fd3a-662f-49ff-9af1-1b93cf7aab22" providerId="ADAL" clId="{5E680781-FA19-41D5-8623-EE8877BB3C26}" dt="2025-06-03T15:45:03.512" v="35" actId="478"/>
          <ac:picMkLst>
            <pc:docMk/>
            <pc:sldMk cId="1259182770" sldId="260"/>
            <ac:picMk id="20" creationId="{908B5B55-D988-5862-3626-2A5A6835ED2A}"/>
          </ac:picMkLst>
        </pc:picChg>
        <pc:picChg chg="del mod topLvl">
          <ac:chgData name="松浦英宗" userId="9b03fd3a-662f-49ff-9af1-1b93cf7aab22" providerId="ADAL" clId="{5E680781-FA19-41D5-8623-EE8877BB3C26}" dt="2025-06-03T15:45:03.512" v="35" actId="478"/>
          <ac:picMkLst>
            <pc:docMk/>
            <pc:sldMk cId="1259182770" sldId="260"/>
            <ac:picMk id="21" creationId="{28E69F98-5590-E58E-BDA3-DF5EDB688AF2}"/>
          </ac:picMkLst>
        </pc:picChg>
      </pc:sldChg>
      <pc:sldChg chg="modSp mod">
        <pc:chgData name="松浦英宗" userId="9b03fd3a-662f-49ff-9af1-1b93cf7aab22" providerId="ADAL" clId="{5E680781-FA19-41D5-8623-EE8877BB3C26}" dt="2025-06-03T15:47:37.914" v="47" actId="2711"/>
        <pc:sldMkLst>
          <pc:docMk/>
          <pc:sldMk cId="2456256889" sldId="261"/>
        </pc:sldMkLst>
        <pc:spChg chg="mod">
          <ac:chgData name="松浦英宗" userId="9b03fd3a-662f-49ff-9af1-1b93cf7aab22" providerId="ADAL" clId="{5E680781-FA19-41D5-8623-EE8877BB3C26}" dt="2025-06-03T15:47:37.914" v="47" actId="2711"/>
          <ac:spMkLst>
            <pc:docMk/>
            <pc:sldMk cId="2456256889" sldId="261"/>
            <ac:spMk id="7" creationId="{57330FA9-56EF-A934-3492-F2B87A3DF914}"/>
          </ac:spMkLst>
        </pc:spChg>
        <pc:spChg chg="mod">
          <ac:chgData name="松浦英宗" userId="9b03fd3a-662f-49ff-9af1-1b93cf7aab22" providerId="ADAL" clId="{5E680781-FA19-41D5-8623-EE8877BB3C26}" dt="2025-06-03T15:47:37.914" v="47" actId="2711"/>
          <ac:spMkLst>
            <pc:docMk/>
            <pc:sldMk cId="2456256889" sldId="261"/>
            <ac:spMk id="24" creationId="{44EDFCF3-2A39-5DFD-BBEB-179F25B7E0BE}"/>
          </ac:spMkLst>
        </pc:spChg>
        <pc:spChg chg="mod">
          <ac:chgData name="松浦英宗" userId="9b03fd3a-662f-49ff-9af1-1b93cf7aab22" providerId="ADAL" clId="{5E680781-FA19-41D5-8623-EE8877BB3C26}" dt="2025-06-03T15:47:37.914" v="47" actId="2711"/>
          <ac:spMkLst>
            <pc:docMk/>
            <pc:sldMk cId="2456256889" sldId="261"/>
            <ac:spMk id="26" creationId="{22CC3BFD-718D-CBF5-8649-AFAF055CD8E5}"/>
          </ac:spMkLst>
        </pc:spChg>
        <pc:spChg chg="mod">
          <ac:chgData name="松浦英宗" userId="9b03fd3a-662f-49ff-9af1-1b93cf7aab22" providerId="ADAL" clId="{5E680781-FA19-41D5-8623-EE8877BB3C26}" dt="2025-06-03T15:47:37.914" v="47" actId="2711"/>
          <ac:spMkLst>
            <pc:docMk/>
            <pc:sldMk cId="2456256889" sldId="261"/>
            <ac:spMk id="28" creationId="{D1F1CD57-6580-CE21-BCCF-767A9B59E8EA}"/>
          </ac:spMkLst>
        </pc:spChg>
        <pc:spChg chg="mod">
          <ac:chgData name="松浦英宗" userId="9b03fd3a-662f-49ff-9af1-1b93cf7aab22" providerId="ADAL" clId="{5E680781-FA19-41D5-8623-EE8877BB3C26}" dt="2025-06-03T15:47:37.914" v="47" actId="2711"/>
          <ac:spMkLst>
            <pc:docMk/>
            <pc:sldMk cId="2456256889" sldId="261"/>
            <ac:spMk id="46" creationId="{90EE8E1B-EA4A-DCE4-A8B7-7C1E7E170E02}"/>
          </ac:spMkLst>
        </pc:spChg>
        <pc:spChg chg="mod">
          <ac:chgData name="松浦英宗" userId="9b03fd3a-662f-49ff-9af1-1b93cf7aab22" providerId="ADAL" clId="{5E680781-FA19-41D5-8623-EE8877BB3C26}" dt="2025-06-03T15:47:37.914" v="47" actId="2711"/>
          <ac:spMkLst>
            <pc:docMk/>
            <pc:sldMk cId="2456256889" sldId="261"/>
            <ac:spMk id="63" creationId="{B72CAEE2-F321-CDA8-4650-45F51E3EC77B}"/>
          </ac:spMkLst>
        </pc:spChg>
        <pc:spChg chg="mod">
          <ac:chgData name="松浦英宗" userId="9b03fd3a-662f-49ff-9af1-1b93cf7aab22" providerId="ADAL" clId="{5E680781-FA19-41D5-8623-EE8877BB3C26}" dt="2025-06-03T15:47:37.914" v="47" actId="2711"/>
          <ac:spMkLst>
            <pc:docMk/>
            <pc:sldMk cId="2456256889" sldId="261"/>
            <ac:spMk id="78" creationId="{C0D19284-6151-2359-28A8-9B20303637EF}"/>
          </ac:spMkLst>
        </pc:spChg>
        <pc:spChg chg="mod">
          <ac:chgData name="松浦英宗" userId="9b03fd3a-662f-49ff-9af1-1b93cf7aab22" providerId="ADAL" clId="{5E680781-FA19-41D5-8623-EE8877BB3C26}" dt="2025-06-03T15:47:37.914" v="47" actId="2711"/>
          <ac:spMkLst>
            <pc:docMk/>
            <pc:sldMk cId="2456256889" sldId="261"/>
            <ac:spMk id="203" creationId="{67CF0A39-6D49-01FE-4994-B156E99EDCF7}"/>
          </ac:spMkLst>
        </pc:spChg>
        <pc:spChg chg="mod">
          <ac:chgData name="松浦英宗" userId="9b03fd3a-662f-49ff-9af1-1b93cf7aab22" providerId="ADAL" clId="{5E680781-FA19-41D5-8623-EE8877BB3C26}" dt="2025-06-03T15:47:37.914" v="47" actId="2711"/>
          <ac:spMkLst>
            <pc:docMk/>
            <pc:sldMk cId="2456256889" sldId="261"/>
            <ac:spMk id="206" creationId="{6CDCD546-2830-60CF-A09A-4C56651C56F8}"/>
          </ac:spMkLst>
        </pc:spChg>
        <pc:spChg chg="mod">
          <ac:chgData name="松浦英宗" userId="9b03fd3a-662f-49ff-9af1-1b93cf7aab22" providerId="ADAL" clId="{5E680781-FA19-41D5-8623-EE8877BB3C26}" dt="2025-06-03T15:47:37.914" v="47" actId="2711"/>
          <ac:spMkLst>
            <pc:docMk/>
            <pc:sldMk cId="2456256889" sldId="261"/>
            <ac:spMk id="209" creationId="{BC45C0F5-00A9-C1D4-B9B1-345DF793D566}"/>
          </ac:spMkLst>
        </pc:spChg>
      </pc:sldChg>
      <pc:sldChg chg="modSp mod">
        <pc:chgData name="松浦英宗" userId="9b03fd3a-662f-49ff-9af1-1b93cf7aab22" providerId="ADAL" clId="{5E680781-FA19-41D5-8623-EE8877BB3C26}" dt="2025-06-03T15:47:45.717" v="48" actId="2711"/>
        <pc:sldMkLst>
          <pc:docMk/>
          <pc:sldMk cId="10603173" sldId="262"/>
        </pc:sldMkLst>
        <pc:spChg chg="mod">
          <ac:chgData name="松浦英宗" userId="9b03fd3a-662f-49ff-9af1-1b93cf7aab22" providerId="ADAL" clId="{5E680781-FA19-41D5-8623-EE8877BB3C26}" dt="2025-06-03T15:47:45.717" v="48" actId="2711"/>
          <ac:spMkLst>
            <pc:docMk/>
            <pc:sldMk cId="10603173" sldId="262"/>
            <ac:spMk id="6" creationId="{5652938E-9686-7010-469D-C0FC6AC3D634}"/>
          </ac:spMkLst>
        </pc:spChg>
        <pc:spChg chg="mod">
          <ac:chgData name="松浦英宗" userId="9b03fd3a-662f-49ff-9af1-1b93cf7aab22" providerId="ADAL" clId="{5E680781-FA19-41D5-8623-EE8877BB3C26}" dt="2025-06-03T15:47:45.717" v="48" actId="2711"/>
          <ac:spMkLst>
            <pc:docMk/>
            <pc:sldMk cId="10603173" sldId="262"/>
            <ac:spMk id="9" creationId="{0EE39821-D2F0-5299-3BCF-A9A388C53636}"/>
          </ac:spMkLst>
        </pc:spChg>
        <pc:spChg chg="mod">
          <ac:chgData name="松浦英宗" userId="9b03fd3a-662f-49ff-9af1-1b93cf7aab22" providerId="ADAL" clId="{5E680781-FA19-41D5-8623-EE8877BB3C26}" dt="2025-06-03T15:47:45.717" v="48" actId="2711"/>
          <ac:spMkLst>
            <pc:docMk/>
            <pc:sldMk cId="10603173" sldId="262"/>
            <ac:spMk id="10" creationId="{F3F1B3E8-F858-095C-ECBA-EA67CE045695}"/>
          </ac:spMkLst>
        </pc:spChg>
        <pc:spChg chg="mod">
          <ac:chgData name="松浦英宗" userId="9b03fd3a-662f-49ff-9af1-1b93cf7aab22" providerId="ADAL" clId="{5E680781-FA19-41D5-8623-EE8877BB3C26}" dt="2025-06-03T15:47:45.717" v="48" actId="2711"/>
          <ac:spMkLst>
            <pc:docMk/>
            <pc:sldMk cId="10603173" sldId="262"/>
            <ac:spMk id="11" creationId="{D1B7999A-E5D4-E35F-D58E-A190AD13895E}"/>
          </ac:spMkLst>
        </pc:spChg>
        <pc:spChg chg="mod">
          <ac:chgData name="松浦英宗" userId="9b03fd3a-662f-49ff-9af1-1b93cf7aab22" providerId="ADAL" clId="{5E680781-FA19-41D5-8623-EE8877BB3C26}" dt="2025-06-03T15:47:45.717" v="48" actId="2711"/>
          <ac:spMkLst>
            <pc:docMk/>
            <pc:sldMk cId="10603173" sldId="262"/>
            <ac:spMk id="12" creationId="{43FE6097-BA62-DDBF-B111-19E8DEFFA71E}"/>
          </ac:spMkLst>
        </pc:spChg>
        <pc:spChg chg="mod">
          <ac:chgData name="松浦英宗" userId="9b03fd3a-662f-49ff-9af1-1b93cf7aab22" providerId="ADAL" clId="{5E680781-FA19-41D5-8623-EE8877BB3C26}" dt="2025-06-03T15:47:45.717" v="48" actId="2711"/>
          <ac:spMkLst>
            <pc:docMk/>
            <pc:sldMk cId="10603173" sldId="262"/>
            <ac:spMk id="22" creationId="{4F448784-5760-07DA-9314-A61C9285C2B9}"/>
          </ac:spMkLst>
        </pc:spChg>
        <pc:spChg chg="mod">
          <ac:chgData name="松浦英宗" userId="9b03fd3a-662f-49ff-9af1-1b93cf7aab22" providerId="ADAL" clId="{5E680781-FA19-41D5-8623-EE8877BB3C26}" dt="2025-06-03T15:47:45.717" v="48" actId="2711"/>
          <ac:spMkLst>
            <pc:docMk/>
            <pc:sldMk cId="10603173" sldId="262"/>
            <ac:spMk id="23" creationId="{0B5633E1-FE1A-AB75-EB8C-8BEB49344C66}"/>
          </ac:spMkLst>
        </pc:spChg>
        <pc:spChg chg="mod">
          <ac:chgData name="松浦英宗" userId="9b03fd3a-662f-49ff-9af1-1b93cf7aab22" providerId="ADAL" clId="{5E680781-FA19-41D5-8623-EE8877BB3C26}" dt="2025-06-03T15:47:45.717" v="48" actId="2711"/>
          <ac:spMkLst>
            <pc:docMk/>
            <pc:sldMk cId="10603173" sldId="262"/>
            <ac:spMk id="27" creationId="{09CC6AA8-E1D4-CC46-4FF8-133532F25850}"/>
          </ac:spMkLst>
        </pc:spChg>
        <pc:spChg chg="mod">
          <ac:chgData name="松浦英宗" userId="9b03fd3a-662f-49ff-9af1-1b93cf7aab22" providerId="ADAL" clId="{5E680781-FA19-41D5-8623-EE8877BB3C26}" dt="2025-06-03T15:47:45.717" v="48" actId="2711"/>
          <ac:spMkLst>
            <pc:docMk/>
            <pc:sldMk cId="10603173" sldId="262"/>
            <ac:spMk id="29" creationId="{9A61D57B-E442-09F0-F5C3-58A6676FAD4A}"/>
          </ac:spMkLst>
        </pc:spChg>
        <pc:spChg chg="mod">
          <ac:chgData name="松浦英宗" userId="9b03fd3a-662f-49ff-9af1-1b93cf7aab22" providerId="ADAL" clId="{5E680781-FA19-41D5-8623-EE8877BB3C26}" dt="2025-06-03T15:47:45.717" v="48" actId="2711"/>
          <ac:spMkLst>
            <pc:docMk/>
            <pc:sldMk cId="10603173" sldId="262"/>
            <ac:spMk id="36" creationId="{0E1C7284-B2BF-4D4A-8DDE-28520A3F325B}"/>
          </ac:spMkLst>
        </pc:spChg>
      </pc:sldChg>
      <pc:sldChg chg="addSp delSp modSp mod">
        <pc:chgData name="松浦英宗" userId="9b03fd3a-662f-49ff-9af1-1b93cf7aab22" providerId="ADAL" clId="{5E680781-FA19-41D5-8623-EE8877BB3C26}" dt="2025-06-03T15:52:35.980" v="135" actId="167"/>
        <pc:sldMkLst>
          <pc:docMk/>
          <pc:sldMk cId="3805670091" sldId="265"/>
        </pc:sldMkLst>
        <pc:spChg chg="mod">
          <ac:chgData name="松浦英宗" userId="9b03fd3a-662f-49ff-9af1-1b93cf7aab22" providerId="ADAL" clId="{5E680781-FA19-41D5-8623-EE8877BB3C26}" dt="2025-06-03T15:47:51.112" v="49" actId="2711"/>
          <ac:spMkLst>
            <pc:docMk/>
            <pc:sldMk cId="3805670091" sldId="265"/>
            <ac:spMk id="4" creationId="{28F4075B-486A-106C-7CBB-B34AC25A278B}"/>
          </ac:spMkLst>
        </pc:spChg>
        <pc:spChg chg="mod">
          <ac:chgData name="松浦英宗" userId="9b03fd3a-662f-49ff-9af1-1b93cf7aab22" providerId="ADAL" clId="{5E680781-FA19-41D5-8623-EE8877BB3C26}" dt="2025-06-03T15:50:58.019" v="121" actId="1076"/>
          <ac:spMkLst>
            <pc:docMk/>
            <pc:sldMk cId="3805670091" sldId="265"/>
            <ac:spMk id="5" creationId="{27942DE1-BC98-18EE-5088-2A33D6A18BC9}"/>
          </ac:spMkLst>
        </pc:spChg>
        <pc:spChg chg="mod">
          <ac:chgData name="松浦英宗" userId="9b03fd3a-662f-49ff-9af1-1b93cf7aab22" providerId="ADAL" clId="{5E680781-FA19-41D5-8623-EE8877BB3C26}" dt="2025-06-03T15:47:51.112" v="49" actId="2711"/>
          <ac:spMkLst>
            <pc:docMk/>
            <pc:sldMk cId="3805670091" sldId="265"/>
            <ac:spMk id="6" creationId="{0CFDA33A-DE28-99C0-7FD6-3C8DC4D72DEF}"/>
          </ac:spMkLst>
        </pc:spChg>
        <pc:picChg chg="del mod">
          <ac:chgData name="松浦英宗" userId="9b03fd3a-662f-49ff-9af1-1b93cf7aab22" providerId="ADAL" clId="{5E680781-FA19-41D5-8623-EE8877BB3C26}" dt="2025-06-03T15:52:33.471" v="134" actId="478"/>
          <ac:picMkLst>
            <pc:docMk/>
            <pc:sldMk cId="3805670091" sldId="265"/>
            <ac:picMk id="3" creationId="{BEA96E07-5545-AC52-4D88-F889D24D6D64}"/>
          </ac:picMkLst>
        </pc:picChg>
        <pc:picChg chg="add mod ord modCrop">
          <ac:chgData name="松浦英宗" userId="9b03fd3a-662f-49ff-9af1-1b93cf7aab22" providerId="ADAL" clId="{5E680781-FA19-41D5-8623-EE8877BB3C26}" dt="2025-06-03T15:52:35.980" v="135" actId="167"/>
          <ac:picMkLst>
            <pc:docMk/>
            <pc:sldMk cId="3805670091" sldId="265"/>
            <ac:picMk id="7" creationId="{4E6D7115-AAC3-FAF2-FCE8-90D986E301F4}"/>
          </ac:picMkLst>
        </pc:picChg>
      </pc:sldChg>
    </pc:docChg>
  </pc:docChgLst>
  <pc:docChgLst>
    <pc:chgData name="松浦英宗" userId="9b03fd3a-662f-49ff-9af1-1b93cf7aab22" providerId="ADAL" clId="{5A60934E-A36F-43A6-AA9C-86BABC9D6116}"/>
    <pc:docChg chg="undo redo custSel addSld delSld modSld">
      <pc:chgData name="松浦英宗" userId="9b03fd3a-662f-49ff-9af1-1b93cf7aab22" providerId="ADAL" clId="{5A60934E-A36F-43A6-AA9C-86BABC9D6116}" dt="2025-05-19T14:23:21.449" v="5230" actId="20577"/>
      <pc:docMkLst>
        <pc:docMk/>
      </pc:docMkLst>
      <pc:sldChg chg="addSp delSp modSp mod">
        <pc:chgData name="松浦英宗" userId="9b03fd3a-662f-49ff-9af1-1b93cf7aab22" providerId="ADAL" clId="{5A60934E-A36F-43A6-AA9C-86BABC9D6116}" dt="2025-05-19T14:23:21.449" v="5230" actId="20577"/>
        <pc:sldMkLst>
          <pc:docMk/>
          <pc:sldMk cId="913356044" sldId="256"/>
        </pc:sldMkLst>
        <pc:spChg chg="mod topLvl">
          <ac:chgData name="松浦英宗" userId="9b03fd3a-662f-49ff-9af1-1b93cf7aab22" providerId="ADAL" clId="{5A60934E-A36F-43A6-AA9C-86BABC9D6116}" dt="2025-05-19T06:17:40.659" v="140" actId="1076"/>
          <ac:spMkLst>
            <pc:docMk/>
            <pc:sldMk cId="913356044" sldId="256"/>
            <ac:spMk id="4" creationId="{87FE4D59-EC74-B084-F6DA-0103B57BF7B4}"/>
          </ac:spMkLst>
        </pc:spChg>
        <pc:spChg chg="mod topLvl">
          <ac:chgData name="松浦英宗" userId="9b03fd3a-662f-49ff-9af1-1b93cf7aab22" providerId="ADAL" clId="{5A60934E-A36F-43A6-AA9C-86BABC9D6116}" dt="2025-05-19T06:14:49.778" v="10" actId="20577"/>
          <ac:spMkLst>
            <pc:docMk/>
            <pc:sldMk cId="913356044" sldId="256"/>
            <ac:spMk id="7" creationId="{BA4E0E3A-57F4-40FD-0368-0346C1901B4F}"/>
          </ac:spMkLst>
        </pc:spChg>
        <pc:spChg chg="mod topLvl">
          <ac:chgData name="松浦英宗" userId="9b03fd3a-662f-49ff-9af1-1b93cf7aab22" providerId="ADAL" clId="{5A60934E-A36F-43A6-AA9C-86BABC9D6116}" dt="2025-05-19T06:16:21.240" v="117" actId="20577"/>
          <ac:spMkLst>
            <pc:docMk/>
            <pc:sldMk cId="913356044" sldId="256"/>
            <ac:spMk id="8" creationId="{64047FD4-F10D-F899-BC84-83DA4FC2BC87}"/>
          </ac:spMkLst>
        </pc:spChg>
        <pc:spChg chg="mod topLvl">
          <ac:chgData name="松浦英宗" userId="9b03fd3a-662f-49ff-9af1-1b93cf7aab22" providerId="ADAL" clId="{5A60934E-A36F-43A6-AA9C-86BABC9D6116}" dt="2025-05-19T14:23:21.449" v="5230" actId="20577"/>
          <ac:spMkLst>
            <pc:docMk/>
            <pc:sldMk cId="913356044" sldId="256"/>
            <ac:spMk id="9" creationId="{67877700-2238-1FF9-0906-B820A98A662B}"/>
          </ac:spMkLst>
        </pc:spChg>
        <pc:spChg chg="add mod">
          <ac:chgData name="松浦英宗" userId="9b03fd3a-662f-49ff-9af1-1b93cf7aab22" providerId="ADAL" clId="{5A60934E-A36F-43A6-AA9C-86BABC9D6116}" dt="2025-05-19T07:12:14.716" v="2335" actId="20577"/>
          <ac:spMkLst>
            <pc:docMk/>
            <pc:sldMk cId="913356044" sldId="256"/>
            <ac:spMk id="10" creationId="{5792B5D3-FFD6-030D-7299-6C8293805084}"/>
          </ac:spMkLst>
        </pc:spChg>
        <pc:picChg chg="mod topLvl">
          <ac:chgData name="松浦英宗" userId="9b03fd3a-662f-49ff-9af1-1b93cf7aab22" providerId="ADAL" clId="{5A60934E-A36F-43A6-AA9C-86BABC9D6116}" dt="2025-05-19T06:16:33.279" v="119" actId="1037"/>
          <ac:picMkLst>
            <pc:docMk/>
            <pc:sldMk cId="913356044" sldId="256"/>
            <ac:picMk id="5" creationId="{835843EF-B9B4-A529-45AA-F37324A6CE0E}"/>
          </ac:picMkLst>
        </pc:picChg>
        <pc:picChg chg="mod topLvl">
          <ac:chgData name="松浦英宗" userId="9b03fd3a-662f-49ff-9af1-1b93cf7aab22" providerId="ADAL" clId="{5A60934E-A36F-43A6-AA9C-86BABC9D6116}" dt="2025-05-19T06:16:28.587" v="118" actId="1038"/>
          <ac:picMkLst>
            <pc:docMk/>
            <pc:sldMk cId="913356044" sldId="256"/>
            <ac:picMk id="6" creationId="{FBB7741C-62AE-78D7-B1C6-7D4D91968F03}"/>
          </ac:picMkLst>
        </pc:picChg>
      </pc:sldChg>
      <pc:sldChg chg="addSp delSp modSp mod">
        <pc:chgData name="松浦英宗" userId="9b03fd3a-662f-49ff-9af1-1b93cf7aab22" providerId="ADAL" clId="{5A60934E-A36F-43A6-AA9C-86BABC9D6116}" dt="2025-05-19T07:28:04.735" v="2991" actId="403"/>
        <pc:sldMkLst>
          <pc:docMk/>
          <pc:sldMk cId="4173564231" sldId="257"/>
        </pc:sldMkLst>
        <pc:spChg chg="add mod">
          <ac:chgData name="松浦英宗" userId="9b03fd3a-662f-49ff-9af1-1b93cf7aab22" providerId="ADAL" clId="{5A60934E-A36F-43A6-AA9C-86BABC9D6116}" dt="2025-05-19T07:24:29.038" v="2833" actId="207"/>
          <ac:spMkLst>
            <pc:docMk/>
            <pc:sldMk cId="4173564231" sldId="257"/>
            <ac:spMk id="2" creationId="{16E53263-9F32-A51C-11A8-8BE17E51F773}"/>
          </ac:spMkLst>
        </pc:spChg>
        <pc:spChg chg="mod">
          <ac:chgData name="松浦英宗" userId="9b03fd3a-662f-49ff-9af1-1b93cf7aab22" providerId="ADAL" clId="{5A60934E-A36F-43A6-AA9C-86BABC9D6116}" dt="2025-05-19T07:03:57.417" v="1999" actId="207"/>
          <ac:spMkLst>
            <pc:docMk/>
            <pc:sldMk cId="4173564231" sldId="257"/>
            <ac:spMk id="3" creationId="{6CF0A6C4-9F61-D714-6FD6-0FD564AB74F5}"/>
          </ac:spMkLst>
        </pc:spChg>
        <pc:spChg chg="add mod topLvl">
          <ac:chgData name="松浦英宗" userId="9b03fd3a-662f-49ff-9af1-1b93cf7aab22" providerId="ADAL" clId="{5A60934E-A36F-43A6-AA9C-86BABC9D6116}" dt="2025-05-19T07:28:04.735" v="2991" actId="403"/>
          <ac:spMkLst>
            <pc:docMk/>
            <pc:sldMk cId="4173564231" sldId="257"/>
            <ac:spMk id="8" creationId="{6F9BCB13-D111-A93C-9E12-152EFAC326C9}"/>
          </ac:spMkLst>
        </pc:spChg>
        <pc:spChg chg="add mod topLvl">
          <ac:chgData name="松浦英宗" userId="9b03fd3a-662f-49ff-9af1-1b93cf7aab22" providerId="ADAL" clId="{5A60934E-A36F-43A6-AA9C-86BABC9D6116}" dt="2025-05-19T06:32:04.498" v="840" actId="948"/>
          <ac:spMkLst>
            <pc:docMk/>
            <pc:sldMk cId="4173564231" sldId="257"/>
            <ac:spMk id="11" creationId="{8347DBC8-E867-FE87-ACF0-1FC4340F714E}"/>
          </ac:spMkLst>
        </pc:spChg>
        <pc:spChg chg="mod topLvl">
          <ac:chgData name="松浦英宗" userId="9b03fd3a-662f-49ff-9af1-1b93cf7aab22" providerId="ADAL" clId="{5A60934E-A36F-43A6-AA9C-86BABC9D6116}" dt="2025-05-19T07:28:04.735" v="2991" actId="403"/>
          <ac:spMkLst>
            <pc:docMk/>
            <pc:sldMk cId="4173564231" sldId="257"/>
            <ac:spMk id="14" creationId="{43B7B9F6-E727-45C6-D48A-9691E5C0AFE2}"/>
          </ac:spMkLst>
        </pc:spChg>
        <pc:spChg chg="mod topLvl">
          <ac:chgData name="松浦英宗" userId="9b03fd3a-662f-49ff-9af1-1b93cf7aab22" providerId="ADAL" clId="{5A60934E-A36F-43A6-AA9C-86BABC9D6116}" dt="2025-05-19T06:32:51.548" v="856" actId="20577"/>
          <ac:spMkLst>
            <pc:docMk/>
            <pc:sldMk cId="4173564231" sldId="257"/>
            <ac:spMk id="16" creationId="{B2CDCF6C-6286-320B-53EA-A36C90B69CBE}"/>
          </ac:spMkLst>
        </pc:spChg>
        <pc:spChg chg="add mod">
          <ac:chgData name="松浦英宗" userId="9b03fd3a-662f-49ff-9af1-1b93cf7aab22" providerId="ADAL" clId="{5A60934E-A36F-43A6-AA9C-86BABC9D6116}" dt="2025-05-19T06:26:02.690" v="630" actId="164"/>
          <ac:spMkLst>
            <pc:docMk/>
            <pc:sldMk cId="4173564231" sldId="257"/>
            <ac:spMk id="19" creationId="{1DED69CE-49EB-4231-1781-BA9D7A66FECF}"/>
          </ac:spMkLst>
        </pc:spChg>
        <pc:spChg chg="add mod">
          <ac:chgData name="松浦英宗" userId="9b03fd3a-662f-49ff-9af1-1b93cf7aab22" providerId="ADAL" clId="{5A60934E-A36F-43A6-AA9C-86BABC9D6116}" dt="2025-05-19T06:59:50.885" v="1956" actId="11530"/>
          <ac:spMkLst>
            <pc:docMk/>
            <pc:sldMk cId="4173564231" sldId="257"/>
            <ac:spMk id="23" creationId="{ABDB7EB4-0EF1-20EC-645D-66EA9CC3A008}"/>
          </ac:spMkLst>
        </pc:spChg>
        <pc:spChg chg="add mod">
          <ac:chgData name="松浦英宗" userId="9b03fd3a-662f-49ff-9af1-1b93cf7aab22" providerId="ADAL" clId="{5A60934E-A36F-43A6-AA9C-86BABC9D6116}" dt="2025-05-19T06:59:50.885" v="1956" actId="11530"/>
          <ac:spMkLst>
            <pc:docMk/>
            <pc:sldMk cId="4173564231" sldId="257"/>
            <ac:spMk id="24" creationId="{AA28784A-90FB-5F2F-4B33-609296BD971B}"/>
          </ac:spMkLst>
        </pc:spChg>
        <pc:spChg chg="add mod">
          <ac:chgData name="松浦英宗" userId="9b03fd3a-662f-49ff-9af1-1b93cf7aab22" providerId="ADAL" clId="{5A60934E-A36F-43A6-AA9C-86BABC9D6116}" dt="2025-05-19T06:59:50.885" v="1956" actId="11530"/>
          <ac:spMkLst>
            <pc:docMk/>
            <pc:sldMk cId="4173564231" sldId="257"/>
            <ac:spMk id="25" creationId="{062A8114-B1D0-BCC9-A9CD-A547E0FE439A}"/>
          </ac:spMkLst>
        </pc:spChg>
        <pc:spChg chg="add mod">
          <ac:chgData name="松浦英宗" userId="9b03fd3a-662f-49ff-9af1-1b93cf7aab22" providerId="ADAL" clId="{5A60934E-A36F-43A6-AA9C-86BABC9D6116}" dt="2025-05-19T06:59:50.885" v="1956" actId="11530"/>
          <ac:spMkLst>
            <pc:docMk/>
            <pc:sldMk cId="4173564231" sldId="257"/>
            <ac:spMk id="26" creationId="{D156DE8F-203B-4A59-5C50-0A97C25B7BBA}"/>
          </ac:spMkLst>
        </pc:spChg>
        <pc:grpChg chg="add mod">
          <ac:chgData name="松浦英宗" userId="9b03fd3a-662f-49ff-9af1-1b93cf7aab22" providerId="ADAL" clId="{5A60934E-A36F-43A6-AA9C-86BABC9D6116}" dt="2025-05-19T06:27:06.810" v="732" actId="1035"/>
          <ac:grpSpMkLst>
            <pc:docMk/>
            <pc:sldMk cId="4173564231" sldId="257"/>
            <ac:grpSpMk id="22" creationId="{EF389CF0-C2A9-D32E-1E6C-3C6ACA5909BC}"/>
          </ac:grpSpMkLst>
        </pc:grpChg>
        <pc:cxnChg chg="add mod topLvl">
          <ac:chgData name="松浦英宗" userId="9b03fd3a-662f-49ff-9af1-1b93cf7aab22" providerId="ADAL" clId="{5A60934E-A36F-43A6-AA9C-86BABC9D6116}" dt="2025-05-19T06:27:06.810" v="732" actId="1035"/>
          <ac:cxnSpMkLst>
            <pc:docMk/>
            <pc:sldMk cId="4173564231" sldId="257"/>
            <ac:cxnSpMk id="9" creationId="{B8447C10-72B0-280E-3B56-7C87D87C7338}"/>
          </ac:cxnSpMkLst>
        </pc:cxnChg>
        <pc:cxnChg chg="mod topLvl">
          <ac:chgData name="松浦英宗" userId="9b03fd3a-662f-49ff-9af1-1b93cf7aab22" providerId="ADAL" clId="{5A60934E-A36F-43A6-AA9C-86BABC9D6116}" dt="2025-05-19T06:27:06.810" v="732" actId="1035"/>
          <ac:cxnSpMkLst>
            <pc:docMk/>
            <pc:sldMk cId="4173564231" sldId="257"/>
            <ac:cxnSpMk id="15" creationId="{54D41869-8F93-E4CE-228A-4A202ADAFBB4}"/>
          </ac:cxnSpMkLst>
        </pc:cxnChg>
        <pc:cxnChg chg="add mod">
          <ac:chgData name="松浦英宗" userId="9b03fd3a-662f-49ff-9af1-1b93cf7aab22" providerId="ADAL" clId="{5A60934E-A36F-43A6-AA9C-86BABC9D6116}" dt="2025-05-19T06:26:02.690" v="630" actId="164"/>
          <ac:cxnSpMkLst>
            <pc:docMk/>
            <pc:sldMk cId="4173564231" sldId="257"/>
            <ac:cxnSpMk id="17" creationId="{8AB78F3F-C2E2-64C7-E217-3A4AEC42EA13}"/>
          </ac:cxnSpMkLst>
        </pc:cxnChg>
      </pc:sldChg>
      <pc:sldChg chg="addSp delSp modSp mod">
        <pc:chgData name="松浦英宗" userId="9b03fd3a-662f-49ff-9af1-1b93cf7aab22" providerId="ADAL" clId="{5A60934E-A36F-43A6-AA9C-86BABC9D6116}" dt="2025-05-19T08:55:33.500" v="5199" actId="208"/>
        <pc:sldMkLst>
          <pc:docMk/>
          <pc:sldMk cId="4082717725" sldId="258"/>
        </pc:sldMkLst>
        <pc:spChg chg="mod topLvl">
          <ac:chgData name="松浦英宗" userId="9b03fd3a-662f-49ff-9af1-1b93cf7aab22" providerId="ADAL" clId="{5A60934E-A36F-43A6-AA9C-86BABC9D6116}" dt="2025-05-19T06:47:07.631" v="1298"/>
          <ac:spMkLst>
            <pc:docMk/>
            <pc:sldMk cId="4082717725" sldId="258"/>
            <ac:spMk id="77" creationId="{2FD7AC74-14A0-E43A-18EB-776CE60EE39E}"/>
          </ac:spMkLst>
        </pc:spChg>
        <pc:spChg chg="mod topLvl">
          <ac:chgData name="松浦英宗" userId="9b03fd3a-662f-49ff-9af1-1b93cf7aab22" providerId="ADAL" clId="{5A60934E-A36F-43A6-AA9C-86BABC9D6116}" dt="2025-05-19T08:55:20.045" v="5198" actId="208"/>
          <ac:spMkLst>
            <pc:docMk/>
            <pc:sldMk cId="4082717725" sldId="258"/>
            <ac:spMk id="95" creationId="{8022DDE3-2331-2D15-E7F1-E93F58E15BD1}"/>
          </ac:spMkLst>
        </pc:spChg>
        <pc:spChg chg="mod topLvl">
          <ac:chgData name="松浦英宗" userId="9b03fd3a-662f-49ff-9af1-1b93cf7aab22" providerId="ADAL" clId="{5A60934E-A36F-43A6-AA9C-86BABC9D6116}" dt="2025-05-19T06:47:00.617" v="1291"/>
          <ac:spMkLst>
            <pc:docMk/>
            <pc:sldMk cId="4082717725" sldId="258"/>
            <ac:spMk id="97" creationId="{B129F49E-903E-C750-C201-BE1D578F9A33}"/>
          </ac:spMkLst>
        </pc:spChg>
        <pc:spChg chg="mod topLvl">
          <ac:chgData name="松浦英宗" userId="9b03fd3a-662f-49ff-9af1-1b93cf7aab22" providerId="ADAL" clId="{5A60934E-A36F-43A6-AA9C-86BABC9D6116}" dt="2025-05-19T06:46:53.851" v="1284"/>
          <ac:spMkLst>
            <pc:docMk/>
            <pc:sldMk cId="4082717725" sldId="258"/>
            <ac:spMk id="99" creationId="{B82EEF99-9497-10A8-2D44-C7AC39ADB75E}"/>
          </ac:spMkLst>
        </pc:spChg>
        <pc:spChg chg="mod topLvl">
          <ac:chgData name="松浦英宗" userId="9b03fd3a-662f-49ff-9af1-1b93cf7aab22" providerId="ADAL" clId="{5A60934E-A36F-43A6-AA9C-86BABC9D6116}" dt="2025-05-19T08:55:20.045" v="5198" actId="208"/>
          <ac:spMkLst>
            <pc:docMk/>
            <pc:sldMk cId="4082717725" sldId="258"/>
            <ac:spMk id="102" creationId="{D943FD85-C03C-5C73-0A6A-7C044D5B5192}"/>
          </ac:spMkLst>
        </pc:spChg>
        <pc:spChg chg="mod">
          <ac:chgData name="松浦英宗" userId="9b03fd3a-662f-49ff-9af1-1b93cf7aab22" providerId="ADAL" clId="{5A60934E-A36F-43A6-AA9C-86BABC9D6116}" dt="2025-05-19T06:47:21.616" v="1312"/>
          <ac:spMkLst>
            <pc:docMk/>
            <pc:sldMk cId="4082717725" sldId="258"/>
            <ac:spMk id="122" creationId="{332CC82B-A170-2403-3E35-178BD946E5A3}"/>
          </ac:spMkLst>
        </pc:spChg>
        <pc:spChg chg="mod">
          <ac:chgData name="松浦英宗" userId="9b03fd3a-662f-49ff-9af1-1b93cf7aab22" providerId="ADAL" clId="{5A60934E-A36F-43A6-AA9C-86BABC9D6116}" dt="2025-05-19T06:47:28.622" v="1319"/>
          <ac:spMkLst>
            <pc:docMk/>
            <pc:sldMk cId="4082717725" sldId="258"/>
            <ac:spMk id="123" creationId="{D17E963C-F356-0C08-5056-F765837DD2C9}"/>
          </ac:spMkLst>
        </pc:spChg>
        <pc:spChg chg="add del mod topLvl">
          <ac:chgData name="松浦英宗" userId="9b03fd3a-662f-49ff-9af1-1b93cf7aab22" providerId="ADAL" clId="{5A60934E-A36F-43A6-AA9C-86BABC9D6116}" dt="2025-05-19T08:55:20.045" v="5198" actId="208"/>
          <ac:spMkLst>
            <pc:docMk/>
            <pc:sldMk cId="4082717725" sldId="258"/>
            <ac:spMk id="124" creationId="{2C3F7E35-0CF7-ABFD-89BC-E664A1C2970E}"/>
          </ac:spMkLst>
        </pc:spChg>
        <pc:spChg chg="mod">
          <ac:chgData name="松浦英宗" userId="9b03fd3a-662f-49ff-9af1-1b93cf7aab22" providerId="ADAL" clId="{5A60934E-A36F-43A6-AA9C-86BABC9D6116}" dt="2025-05-19T06:53:31.431" v="1687" actId="404"/>
          <ac:spMkLst>
            <pc:docMk/>
            <pc:sldMk cId="4082717725" sldId="258"/>
            <ac:spMk id="125" creationId="{54B88836-844D-FEF0-8B94-31727B2F1F18}"/>
          </ac:spMkLst>
        </pc:spChg>
        <pc:spChg chg="mod topLvl">
          <ac:chgData name="松浦英宗" userId="9b03fd3a-662f-49ff-9af1-1b93cf7aab22" providerId="ADAL" clId="{5A60934E-A36F-43A6-AA9C-86BABC9D6116}" dt="2025-05-19T06:53:31.431" v="1687" actId="404"/>
          <ac:spMkLst>
            <pc:docMk/>
            <pc:sldMk cId="4082717725" sldId="258"/>
            <ac:spMk id="130" creationId="{CAE6CFCE-277F-B35B-0BCB-FC8BD49E30A6}"/>
          </ac:spMkLst>
        </pc:spChg>
        <pc:spChg chg="mod">
          <ac:chgData name="松浦英宗" userId="9b03fd3a-662f-49ff-9af1-1b93cf7aab22" providerId="ADAL" clId="{5A60934E-A36F-43A6-AA9C-86BABC9D6116}" dt="2025-05-19T08:55:17.069" v="5197" actId="208"/>
          <ac:spMkLst>
            <pc:docMk/>
            <pc:sldMk cId="4082717725" sldId="258"/>
            <ac:spMk id="131" creationId="{258C3D65-2DFD-07A5-EE83-EDCF79FF6835}"/>
          </ac:spMkLst>
        </pc:spChg>
        <pc:spChg chg="mod">
          <ac:chgData name="松浦英宗" userId="9b03fd3a-662f-49ff-9af1-1b93cf7aab22" providerId="ADAL" clId="{5A60934E-A36F-43A6-AA9C-86BABC9D6116}" dt="2025-05-19T08:55:17.069" v="5197" actId="208"/>
          <ac:spMkLst>
            <pc:docMk/>
            <pc:sldMk cId="4082717725" sldId="258"/>
            <ac:spMk id="132" creationId="{503C707C-8485-B0A9-5A3B-58BE8CA4436D}"/>
          </ac:spMkLst>
        </pc:spChg>
        <pc:spChg chg="mod">
          <ac:chgData name="松浦英宗" userId="9b03fd3a-662f-49ff-9af1-1b93cf7aab22" providerId="ADAL" clId="{5A60934E-A36F-43A6-AA9C-86BABC9D6116}" dt="2025-05-19T08:55:17.069" v="5197" actId="208"/>
          <ac:spMkLst>
            <pc:docMk/>
            <pc:sldMk cId="4082717725" sldId="258"/>
            <ac:spMk id="133" creationId="{3CAF4B57-AB02-7604-66CB-C4CB34C3D05E}"/>
          </ac:spMkLst>
        </pc:spChg>
        <pc:spChg chg="mod topLvl">
          <ac:chgData name="松浦英宗" userId="9b03fd3a-662f-49ff-9af1-1b93cf7aab22" providerId="ADAL" clId="{5A60934E-A36F-43A6-AA9C-86BABC9D6116}" dt="2025-05-19T08:55:20.045" v="5198" actId="208"/>
          <ac:spMkLst>
            <pc:docMk/>
            <pc:sldMk cId="4082717725" sldId="258"/>
            <ac:spMk id="138" creationId="{9CBAEFB3-36D0-8275-CA3C-B11E340CB66B}"/>
          </ac:spMkLst>
        </pc:spChg>
        <pc:spChg chg="mod">
          <ac:chgData name="松浦英宗" userId="9b03fd3a-662f-49ff-9af1-1b93cf7aab22" providerId="ADAL" clId="{5A60934E-A36F-43A6-AA9C-86BABC9D6116}" dt="2025-05-19T08:55:17.069" v="5197" actId="208"/>
          <ac:spMkLst>
            <pc:docMk/>
            <pc:sldMk cId="4082717725" sldId="258"/>
            <ac:spMk id="139" creationId="{42A68CF7-64BE-DC75-A0A0-3145D0EDABB5}"/>
          </ac:spMkLst>
        </pc:spChg>
        <pc:spChg chg="add del mod">
          <ac:chgData name="松浦英宗" userId="9b03fd3a-662f-49ff-9af1-1b93cf7aab22" providerId="ADAL" clId="{5A60934E-A36F-43A6-AA9C-86BABC9D6116}" dt="2025-05-19T06:53:07.794" v="1677" actId="20577"/>
          <ac:spMkLst>
            <pc:docMk/>
            <pc:sldMk cId="4082717725" sldId="258"/>
            <ac:spMk id="140" creationId="{614D01B6-F5EB-CAF3-012C-DE70555D7CC4}"/>
          </ac:spMkLst>
        </pc:spChg>
        <pc:spChg chg="mod topLvl">
          <ac:chgData name="松浦英宗" userId="9b03fd3a-662f-49ff-9af1-1b93cf7aab22" providerId="ADAL" clId="{5A60934E-A36F-43A6-AA9C-86BABC9D6116}" dt="2025-05-19T08:55:20.045" v="5198" actId="208"/>
          <ac:spMkLst>
            <pc:docMk/>
            <pc:sldMk cId="4082717725" sldId="258"/>
            <ac:spMk id="141" creationId="{7EF26296-8381-47EE-F6F3-49C338639828}"/>
          </ac:spMkLst>
        </pc:spChg>
        <pc:spChg chg="mod topLvl">
          <ac:chgData name="松浦英宗" userId="9b03fd3a-662f-49ff-9af1-1b93cf7aab22" providerId="ADAL" clId="{5A60934E-A36F-43A6-AA9C-86BABC9D6116}" dt="2025-05-19T08:55:20.045" v="5198" actId="208"/>
          <ac:spMkLst>
            <pc:docMk/>
            <pc:sldMk cId="4082717725" sldId="258"/>
            <ac:spMk id="146" creationId="{15EBB167-0FAD-C6C3-4D87-D146258C44AD}"/>
          </ac:spMkLst>
        </pc:spChg>
        <pc:spChg chg="mod topLvl">
          <ac:chgData name="松浦英宗" userId="9b03fd3a-662f-49ff-9af1-1b93cf7aab22" providerId="ADAL" clId="{5A60934E-A36F-43A6-AA9C-86BABC9D6116}" dt="2025-05-19T08:55:20.045" v="5198" actId="208"/>
          <ac:spMkLst>
            <pc:docMk/>
            <pc:sldMk cId="4082717725" sldId="258"/>
            <ac:spMk id="147" creationId="{952D396E-8148-5F63-CAD0-668D19685EA7}"/>
          </ac:spMkLst>
        </pc:spChg>
        <pc:spChg chg="mod topLvl">
          <ac:chgData name="松浦英宗" userId="9b03fd3a-662f-49ff-9af1-1b93cf7aab22" providerId="ADAL" clId="{5A60934E-A36F-43A6-AA9C-86BABC9D6116}" dt="2025-05-19T08:55:20.045" v="5198" actId="208"/>
          <ac:spMkLst>
            <pc:docMk/>
            <pc:sldMk cId="4082717725" sldId="258"/>
            <ac:spMk id="148" creationId="{B95E82F3-3F01-5712-96DF-4FDA43991522}"/>
          </ac:spMkLst>
        </pc:spChg>
        <pc:spChg chg="mod">
          <ac:chgData name="松浦英宗" userId="9b03fd3a-662f-49ff-9af1-1b93cf7aab22" providerId="ADAL" clId="{5A60934E-A36F-43A6-AA9C-86BABC9D6116}" dt="2025-05-19T08:55:17.069" v="5197" actId="208"/>
          <ac:spMkLst>
            <pc:docMk/>
            <pc:sldMk cId="4082717725" sldId="258"/>
            <ac:spMk id="149" creationId="{659D074B-0CE5-39DB-6993-539ACEEE924A}"/>
          </ac:spMkLst>
        </pc:spChg>
        <pc:spChg chg="mod">
          <ac:chgData name="松浦英宗" userId="9b03fd3a-662f-49ff-9af1-1b93cf7aab22" providerId="ADAL" clId="{5A60934E-A36F-43A6-AA9C-86BABC9D6116}" dt="2025-05-19T08:55:17.069" v="5197" actId="208"/>
          <ac:spMkLst>
            <pc:docMk/>
            <pc:sldMk cId="4082717725" sldId="258"/>
            <ac:spMk id="154" creationId="{E068EAAA-21B9-C3ED-C8B6-02AFAC04C12F}"/>
          </ac:spMkLst>
        </pc:spChg>
        <pc:spChg chg="mod topLvl">
          <ac:chgData name="松浦英宗" userId="9b03fd3a-662f-49ff-9af1-1b93cf7aab22" providerId="ADAL" clId="{5A60934E-A36F-43A6-AA9C-86BABC9D6116}" dt="2025-05-19T06:53:31.431" v="1687" actId="404"/>
          <ac:spMkLst>
            <pc:docMk/>
            <pc:sldMk cId="4082717725" sldId="258"/>
            <ac:spMk id="155" creationId="{5B81AC9E-FDF5-E0DD-5820-76BB966995C2}"/>
          </ac:spMkLst>
        </pc:spChg>
        <pc:spChg chg="add del mod topLvl">
          <ac:chgData name="松浦英宗" userId="9b03fd3a-662f-49ff-9af1-1b93cf7aab22" providerId="ADAL" clId="{5A60934E-A36F-43A6-AA9C-86BABC9D6116}" dt="2025-05-19T08:55:20.045" v="5198" actId="208"/>
          <ac:spMkLst>
            <pc:docMk/>
            <pc:sldMk cId="4082717725" sldId="258"/>
            <ac:spMk id="156" creationId="{CCD07D8D-9F2D-37B8-4BC2-255993DE2475}"/>
          </ac:spMkLst>
        </pc:spChg>
        <pc:spChg chg="mod">
          <ac:chgData name="松浦英宗" userId="9b03fd3a-662f-49ff-9af1-1b93cf7aab22" providerId="ADAL" clId="{5A60934E-A36F-43A6-AA9C-86BABC9D6116}" dt="2025-05-19T08:55:17.069" v="5197" actId="208"/>
          <ac:spMkLst>
            <pc:docMk/>
            <pc:sldMk cId="4082717725" sldId="258"/>
            <ac:spMk id="157" creationId="{531B44A2-9509-FC2E-10C1-4B932E8B7FC3}"/>
          </ac:spMkLst>
        </pc:spChg>
        <pc:spChg chg="add mod">
          <ac:chgData name="松浦英宗" userId="9b03fd3a-662f-49ff-9af1-1b93cf7aab22" providerId="ADAL" clId="{5A60934E-A36F-43A6-AA9C-86BABC9D6116}" dt="2025-05-19T06:58:53.602" v="1917" actId="20577"/>
          <ac:spMkLst>
            <pc:docMk/>
            <pc:sldMk cId="4082717725" sldId="258"/>
            <ac:spMk id="185" creationId="{DDD85FDF-F6DB-402B-4FF8-3F359D33E2FF}"/>
          </ac:spMkLst>
        </pc:spChg>
        <pc:spChg chg="add mod topLvl">
          <ac:chgData name="松浦英宗" userId="9b03fd3a-662f-49ff-9af1-1b93cf7aab22" providerId="ADAL" clId="{5A60934E-A36F-43A6-AA9C-86BABC9D6116}" dt="2025-05-19T08:55:20.045" v="5198" actId="208"/>
          <ac:spMkLst>
            <pc:docMk/>
            <pc:sldMk cId="4082717725" sldId="258"/>
            <ac:spMk id="186" creationId="{5F72D72B-AC26-396B-119E-FBE3D87CA369}"/>
          </ac:spMkLst>
        </pc:spChg>
        <pc:spChg chg="add mod">
          <ac:chgData name="松浦英宗" userId="9b03fd3a-662f-49ff-9af1-1b93cf7aab22" providerId="ADAL" clId="{5A60934E-A36F-43A6-AA9C-86BABC9D6116}" dt="2025-05-19T08:55:17.069" v="5197" actId="208"/>
          <ac:spMkLst>
            <pc:docMk/>
            <pc:sldMk cId="4082717725" sldId="258"/>
            <ac:spMk id="202" creationId="{90CC399A-B448-C33A-5CE2-E054FC186955}"/>
          </ac:spMkLst>
        </pc:spChg>
        <pc:spChg chg="add mod">
          <ac:chgData name="松浦英宗" userId="9b03fd3a-662f-49ff-9af1-1b93cf7aab22" providerId="ADAL" clId="{5A60934E-A36F-43A6-AA9C-86BABC9D6116}" dt="2025-05-19T06:55:15.883" v="1750" actId="20577"/>
          <ac:spMkLst>
            <pc:docMk/>
            <pc:sldMk cId="4082717725" sldId="258"/>
            <ac:spMk id="206" creationId="{EF61B209-629C-B075-FE91-950ECF8BBCAD}"/>
          </ac:spMkLst>
        </pc:spChg>
        <pc:spChg chg="mod">
          <ac:chgData name="松浦英宗" userId="9b03fd3a-662f-49ff-9af1-1b93cf7aab22" providerId="ADAL" clId="{5A60934E-A36F-43A6-AA9C-86BABC9D6116}" dt="2025-05-19T06:55:22.653" v="1765" actId="20577"/>
          <ac:spMkLst>
            <pc:docMk/>
            <pc:sldMk cId="4082717725" sldId="258"/>
            <ac:spMk id="217" creationId="{306A4CD4-9B2F-32BF-32A1-4BDF37868D4F}"/>
          </ac:spMkLst>
        </pc:spChg>
        <pc:spChg chg="mod">
          <ac:chgData name="松浦英宗" userId="9b03fd3a-662f-49ff-9af1-1b93cf7aab22" providerId="ADAL" clId="{5A60934E-A36F-43A6-AA9C-86BABC9D6116}" dt="2025-05-19T08:54:58.059" v="5195" actId="165"/>
          <ac:spMkLst>
            <pc:docMk/>
            <pc:sldMk cId="4082717725" sldId="258"/>
            <ac:spMk id="220" creationId="{E923CA9F-FDE1-7894-0C2C-0D0B2EA12CD0}"/>
          </ac:spMkLst>
        </pc:spChg>
        <pc:spChg chg="mod">
          <ac:chgData name="松浦英宗" userId="9b03fd3a-662f-49ff-9af1-1b93cf7aab22" providerId="ADAL" clId="{5A60934E-A36F-43A6-AA9C-86BABC9D6116}" dt="2025-05-19T06:55:42.801" v="1782" actId="20577"/>
          <ac:spMkLst>
            <pc:docMk/>
            <pc:sldMk cId="4082717725" sldId="258"/>
            <ac:spMk id="223" creationId="{4B04E8DF-EBEC-CE75-05E5-53F8111F024F}"/>
          </ac:spMkLst>
        </pc:spChg>
        <pc:spChg chg="add mod">
          <ac:chgData name="松浦英宗" userId="9b03fd3a-662f-49ff-9af1-1b93cf7aab22" providerId="ADAL" clId="{5A60934E-A36F-43A6-AA9C-86BABC9D6116}" dt="2025-05-19T06:58:59.580" v="1920" actId="1036"/>
          <ac:spMkLst>
            <pc:docMk/>
            <pc:sldMk cId="4082717725" sldId="258"/>
            <ac:spMk id="226" creationId="{6A6AF2BC-4113-C1F6-DE51-39E041349C88}"/>
          </ac:spMkLst>
        </pc:spChg>
        <pc:spChg chg="add mod">
          <ac:chgData name="松浦英宗" userId="9b03fd3a-662f-49ff-9af1-1b93cf7aab22" providerId="ADAL" clId="{5A60934E-A36F-43A6-AA9C-86BABC9D6116}" dt="2025-05-19T06:58:59.580" v="1920" actId="1036"/>
          <ac:spMkLst>
            <pc:docMk/>
            <pc:sldMk cId="4082717725" sldId="258"/>
            <ac:spMk id="227" creationId="{31D6AE15-A8BB-94CC-AC4E-4282D6364679}"/>
          </ac:spMkLst>
        </pc:spChg>
        <pc:spChg chg="add mod">
          <ac:chgData name="松浦英宗" userId="9b03fd3a-662f-49ff-9af1-1b93cf7aab22" providerId="ADAL" clId="{5A60934E-A36F-43A6-AA9C-86BABC9D6116}" dt="2025-05-19T06:58:59.580" v="1920" actId="1036"/>
          <ac:spMkLst>
            <pc:docMk/>
            <pc:sldMk cId="4082717725" sldId="258"/>
            <ac:spMk id="228" creationId="{08693D5B-83FA-CC9E-54DC-7827F981D257}"/>
          </ac:spMkLst>
        </pc:spChg>
        <pc:spChg chg="add mod">
          <ac:chgData name="松浦英宗" userId="9b03fd3a-662f-49ff-9af1-1b93cf7aab22" providerId="ADAL" clId="{5A60934E-A36F-43A6-AA9C-86BABC9D6116}" dt="2025-05-19T07:04:21.026" v="2008"/>
          <ac:spMkLst>
            <pc:docMk/>
            <pc:sldMk cId="4082717725" sldId="258"/>
            <ac:spMk id="229" creationId="{9D4F7D05-FBCA-406A-D03F-D22B9D9E52ED}"/>
          </ac:spMkLst>
        </pc:spChg>
        <pc:spChg chg="add mod">
          <ac:chgData name="松浦英宗" userId="9b03fd3a-662f-49ff-9af1-1b93cf7aab22" providerId="ADAL" clId="{5A60934E-A36F-43A6-AA9C-86BABC9D6116}" dt="2025-05-19T07:24:38.347" v="2836" actId="207"/>
          <ac:spMkLst>
            <pc:docMk/>
            <pc:sldMk cId="4082717725" sldId="258"/>
            <ac:spMk id="231" creationId="{F01FACED-0485-12D9-0558-2139D465786F}"/>
          </ac:spMkLst>
        </pc:spChg>
        <pc:grpChg chg="add mod">
          <ac:chgData name="松浦英宗" userId="9b03fd3a-662f-49ff-9af1-1b93cf7aab22" providerId="ADAL" clId="{5A60934E-A36F-43A6-AA9C-86BABC9D6116}" dt="2025-05-19T06:55:04.516" v="1730" actId="1076"/>
          <ac:grpSpMkLst>
            <pc:docMk/>
            <pc:sldMk cId="4082717725" sldId="258"/>
            <ac:grpSpMk id="208" creationId="{FD41B92F-FE3E-F5F1-5FB7-87A598F083E5}"/>
          </ac:grpSpMkLst>
        </pc:grpChg>
        <pc:grpChg chg="add mod">
          <ac:chgData name="松浦英宗" userId="9b03fd3a-662f-49ff-9af1-1b93cf7aab22" providerId="ADAL" clId="{5A60934E-A36F-43A6-AA9C-86BABC9D6116}" dt="2025-05-19T06:55:20.016" v="1751" actId="571"/>
          <ac:grpSpMkLst>
            <pc:docMk/>
            <pc:sldMk cId="4082717725" sldId="258"/>
            <ac:grpSpMk id="216" creationId="{8D3929CF-6180-5399-9577-496F7613D0BE}"/>
          </ac:grpSpMkLst>
        </pc:grpChg>
        <pc:grpChg chg="add mod">
          <ac:chgData name="松浦英宗" userId="9b03fd3a-662f-49ff-9af1-1b93cf7aab22" providerId="ADAL" clId="{5A60934E-A36F-43A6-AA9C-86BABC9D6116}" dt="2025-05-19T06:55:27.083" v="1766" actId="571"/>
          <ac:grpSpMkLst>
            <pc:docMk/>
            <pc:sldMk cId="4082717725" sldId="258"/>
            <ac:grpSpMk id="219" creationId="{50445429-A28E-C062-3FA3-1D6FC64A8D7A}"/>
          </ac:grpSpMkLst>
        </pc:grpChg>
        <pc:grpChg chg="add mod">
          <ac:chgData name="松浦英宗" userId="9b03fd3a-662f-49ff-9af1-1b93cf7aab22" providerId="ADAL" clId="{5A60934E-A36F-43A6-AA9C-86BABC9D6116}" dt="2025-05-19T06:55:40.380" v="1775" actId="14100"/>
          <ac:grpSpMkLst>
            <pc:docMk/>
            <pc:sldMk cId="4082717725" sldId="258"/>
            <ac:grpSpMk id="222" creationId="{54560BAC-F1BF-2797-129D-082164F130B2}"/>
          </ac:grpSpMkLst>
        </pc:grpChg>
        <pc:cxnChg chg="add mod">
          <ac:chgData name="松浦英宗" userId="9b03fd3a-662f-49ff-9af1-1b93cf7aab22" providerId="ADAL" clId="{5A60934E-A36F-43A6-AA9C-86BABC9D6116}" dt="2025-05-19T08:55:33.500" v="5199" actId="208"/>
          <ac:cxnSpMkLst>
            <pc:docMk/>
            <pc:sldMk cId="4082717725" sldId="258"/>
            <ac:cxnSpMk id="111" creationId="{1D5C0E76-A153-722F-1E5F-7323AAA87CC8}"/>
          </ac:cxnSpMkLst>
        </pc:cxnChg>
        <pc:cxnChg chg="add mod">
          <ac:chgData name="松浦英宗" userId="9b03fd3a-662f-49ff-9af1-1b93cf7aab22" providerId="ADAL" clId="{5A60934E-A36F-43A6-AA9C-86BABC9D6116}" dt="2025-05-19T06:50:34.234" v="1497" actId="408"/>
          <ac:cxnSpMkLst>
            <pc:docMk/>
            <pc:sldMk cId="4082717725" sldId="258"/>
            <ac:cxnSpMk id="114" creationId="{B4D5B81F-E3E7-EBE2-CE91-D6A2A51DD7E3}"/>
          </ac:cxnSpMkLst>
        </pc:cxnChg>
        <pc:cxnChg chg="add mod">
          <ac:chgData name="松浦英宗" userId="9b03fd3a-662f-49ff-9af1-1b93cf7aab22" providerId="ADAL" clId="{5A60934E-A36F-43A6-AA9C-86BABC9D6116}" dt="2025-05-19T06:50:34.234" v="1497" actId="408"/>
          <ac:cxnSpMkLst>
            <pc:docMk/>
            <pc:sldMk cId="4082717725" sldId="258"/>
            <ac:cxnSpMk id="117" creationId="{E4FBC026-4048-B05C-9CAD-EFD16292972C}"/>
          </ac:cxnSpMkLst>
        </pc:cxnChg>
        <pc:cxnChg chg="add del mod">
          <ac:chgData name="松浦英宗" userId="9b03fd3a-662f-49ff-9af1-1b93cf7aab22" providerId="ADAL" clId="{5A60934E-A36F-43A6-AA9C-86BABC9D6116}" dt="2025-05-19T06:45:57.768" v="1266" actId="478"/>
          <ac:cxnSpMkLst>
            <pc:docMk/>
            <pc:sldMk cId="4082717725" sldId="258"/>
            <ac:cxnSpMk id="126" creationId="{0A091A99-9ED0-76DC-F251-64DEBA056A90}"/>
          </ac:cxnSpMkLst>
        </pc:cxnChg>
        <pc:cxnChg chg="add del mod">
          <ac:chgData name="松浦英宗" userId="9b03fd3a-662f-49ff-9af1-1b93cf7aab22" providerId="ADAL" clId="{5A60934E-A36F-43A6-AA9C-86BABC9D6116}" dt="2025-05-19T06:45:57.768" v="1266" actId="478"/>
          <ac:cxnSpMkLst>
            <pc:docMk/>
            <pc:sldMk cId="4082717725" sldId="258"/>
            <ac:cxnSpMk id="127" creationId="{5A956C38-7FD2-5F8B-A5EB-81BC8AD5C9E7}"/>
          </ac:cxnSpMkLst>
        </pc:cxnChg>
        <pc:cxnChg chg="add del mod">
          <ac:chgData name="松浦英宗" userId="9b03fd3a-662f-49ff-9af1-1b93cf7aab22" providerId="ADAL" clId="{5A60934E-A36F-43A6-AA9C-86BABC9D6116}" dt="2025-05-19T06:45:57.768" v="1266" actId="478"/>
          <ac:cxnSpMkLst>
            <pc:docMk/>
            <pc:sldMk cId="4082717725" sldId="258"/>
            <ac:cxnSpMk id="128" creationId="{D84EB8B9-3005-6079-9627-498A31AF1974}"/>
          </ac:cxnSpMkLst>
        </pc:cxnChg>
        <pc:cxnChg chg="mod">
          <ac:chgData name="松浦英宗" userId="9b03fd3a-662f-49ff-9af1-1b93cf7aab22" providerId="ADAL" clId="{5A60934E-A36F-43A6-AA9C-86BABC9D6116}" dt="2025-05-19T08:55:33.500" v="5199" actId="208"/>
          <ac:cxnSpMkLst>
            <pc:docMk/>
            <pc:sldMk cId="4082717725" sldId="258"/>
            <ac:cxnSpMk id="134" creationId="{A92C6716-120F-5A7F-DFC6-8EA1740AA3D9}"/>
          </ac:cxnSpMkLst>
        </pc:cxnChg>
        <pc:cxnChg chg="mod">
          <ac:chgData name="松浦英宗" userId="9b03fd3a-662f-49ff-9af1-1b93cf7aab22" providerId="ADAL" clId="{5A60934E-A36F-43A6-AA9C-86BABC9D6116}" dt="2025-05-19T06:46:21.185" v="1272" actId="555"/>
          <ac:cxnSpMkLst>
            <pc:docMk/>
            <pc:sldMk cId="4082717725" sldId="258"/>
            <ac:cxnSpMk id="135" creationId="{5739A9CC-6A38-018F-C08C-DAE64638061F}"/>
          </ac:cxnSpMkLst>
        </pc:cxnChg>
        <pc:cxnChg chg="mod">
          <ac:chgData name="松浦英宗" userId="9b03fd3a-662f-49ff-9af1-1b93cf7aab22" providerId="ADAL" clId="{5A60934E-A36F-43A6-AA9C-86BABC9D6116}" dt="2025-05-19T06:46:21.185" v="1272" actId="555"/>
          <ac:cxnSpMkLst>
            <pc:docMk/>
            <pc:sldMk cId="4082717725" sldId="258"/>
            <ac:cxnSpMk id="136" creationId="{DE5829FB-E946-1DD4-DE0A-13D13EC4E197}"/>
          </ac:cxnSpMkLst>
        </pc:cxnChg>
        <pc:cxnChg chg="add del mod">
          <ac:chgData name="松浦英宗" userId="9b03fd3a-662f-49ff-9af1-1b93cf7aab22" providerId="ADAL" clId="{5A60934E-A36F-43A6-AA9C-86BABC9D6116}" dt="2025-05-19T06:45:57.768" v="1266" actId="478"/>
          <ac:cxnSpMkLst>
            <pc:docMk/>
            <pc:sldMk cId="4082717725" sldId="258"/>
            <ac:cxnSpMk id="142" creationId="{F2A3C602-43D8-F957-CBD9-6185698445FB}"/>
          </ac:cxnSpMkLst>
        </pc:cxnChg>
        <pc:cxnChg chg="add del mod">
          <ac:chgData name="松浦英宗" userId="9b03fd3a-662f-49ff-9af1-1b93cf7aab22" providerId="ADAL" clId="{5A60934E-A36F-43A6-AA9C-86BABC9D6116}" dt="2025-05-19T08:55:33.500" v="5199" actId="208"/>
          <ac:cxnSpMkLst>
            <pc:docMk/>
            <pc:sldMk cId="4082717725" sldId="258"/>
            <ac:cxnSpMk id="143" creationId="{0C29A0DB-8224-B044-E927-660AC40140E1}"/>
          </ac:cxnSpMkLst>
        </pc:cxnChg>
        <pc:cxnChg chg="add del mod">
          <ac:chgData name="松浦英宗" userId="9b03fd3a-662f-49ff-9af1-1b93cf7aab22" providerId="ADAL" clId="{5A60934E-A36F-43A6-AA9C-86BABC9D6116}" dt="2025-05-19T06:45:57.483" v="1265" actId="478"/>
          <ac:cxnSpMkLst>
            <pc:docMk/>
            <pc:sldMk cId="4082717725" sldId="258"/>
            <ac:cxnSpMk id="144" creationId="{20A4829C-C35A-79AF-8FF0-3FB9C6B7B1FD}"/>
          </ac:cxnSpMkLst>
        </pc:cxnChg>
        <pc:cxnChg chg="mod">
          <ac:chgData name="松浦英宗" userId="9b03fd3a-662f-49ff-9af1-1b93cf7aab22" providerId="ADAL" clId="{5A60934E-A36F-43A6-AA9C-86BABC9D6116}" dt="2025-05-19T06:46:15.332" v="1271" actId="555"/>
          <ac:cxnSpMkLst>
            <pc:docMk/>
            <pc:sldMk cId="4082717725" sldId="258"/>
            <ac:cxnSpMk id="150" creationId="{3406E4E3-B2FE-41F4-E46E-E21A727968F3}"/>
          </ac:cxnSpMkLst>
        </pc:cxnChg>
        <pc:cxnChg chg="mod">
          <ac:chgData name="松浦英宗" userId="9b03fd3a-662f-49ff-9af1-1b93cf7aab22" providerId="ADAL" clId="{5A60934E-A36F-43A6-AA9C-86BABC9D6116}" dt="2025-05-19T08:55:33.500" v="5199" actId="208"/>
          <ac:cxnSpMkLst>
            <pc:docMk/>
            <pc:sldMk cId="4082717725" sldId="258"/>
            <ac:cxnSpMk id="151" creationId="{41862182-1A40-AD9D-2C80-D2EB6330BD81}"/>
          </ac:cxnSpMkLst>
        </pc:cxnChg>
        <pc:cxnChg chg="mod">
          <ac:chgData name="松浦英宗" userId="9b03fd3a-662f-49ff-9af1-1b93cf7aab22" providerId="ADAL" clId="{5A60934E-A36F-43A6-AA9C-86BABC9D6116}" dt="2025-05-19T06:46:15.332" v="1271" actId="555"/>
          <ac:cxnSpMkLst>
            <pc:docMk/>
            <pc:sldMk cId="4082717725" sldId="258"/>
            <ac:cxnSpMk id="152" creationId="{485A07B6-4106-EC26-6004-09D8BF578E2B}"/>
          </ac:cxnSpMkLst>
        </pc:cxnChg>
        <pc:cxnChg chg="add del mod">
          <ac:chgData name="松浦英宗" userId="9b03fd3a-662f-49ff-9af1-1b93cf7aab22" providerId="ADAL" clId="{5A60934E-A36F-43A6-AA9C-86BABC9D6116}" dt="2025-05-19T08:55:33.500" v="5199" actId="208"/>
          <ac:cxnSpMkLst>
            <pc:docMk/>
            <pc:sldMk cId="4082717725" sldId="258"/>
            <ac:cxnSpMk id="158" creationId="{ACAE0C10-ABB7-6DFF-1294-D0F5C784D259}"/>
          </ac:cxnSpMkLst>
        </pc:cxnChg>
        <pc:cxnChg chg="add del mod">
          <ac:chgData name="松浦英宗" userId="9b03fd3a-662f-49ff-9af1-1b93cf7aab22" providerId="ADAL" clId="{5A60934E-A36F-43A6-AA9C-86BABC9D6116}" dt="2025-05-19T08:55:33.500" v="5199" actId="208"/>
          <ac:cxnSpMkLst>
            <pc:docMk/>
            <pc:sldMk cId="4082717725" sldId="258"/>
            <ac:cxnSpMk id="159" creationId="{157C983F-4B81-CA01-5555-7FB52346B134}"/>
          </ac:cxnSpMkLst>
        </pc:cxnChg>
        <pc:cxnChg chg="add del mod">
          <ac:chgData name="松浦英宗" userId="9b03fd3a-662f-49ff-9af1-1b93cf7aab22" providerId="ADAL" clId="{5A60934E-A36F-43A6-AA9C-86BABC9D6116}" dt="2025-05-19T06:45:57.483" v="1265" actId="478"/>
          <ac:cxnSpMkLst>
            <pc:docMk/>
            <pc:sldMk cId="4082717725" sldId="258"/>
            <ac:cxnSpMk id="160" creationId="{E8F4503F-2C71-E1FA-6630-BC30D9D7EEFC}"/>
          </ac:cxnSpMkLst>
        </pc:cxnChg>
        <pc:cxnChg chg="add del mod">
          <ac:chgData name="松浦英宗" userId="9b03fd3a-662f-49ff-9af1-1b93cf7aab22" providerId="ADAL" clId="{5A60934E-A36F-43A6-AA9C-86BABC9D6116}" dt="2025-05-19T06:49:55.140" v="1447" actId="1076"/>
          <ac:cxnSpMkLst>
            <pc:docMk/>
            <pc:sldMk cId="4082717725" sldId="258"/>
            <ac:cxnSpMk id="161" creationId="{1C08187C-7230-417B-AA81-7241D02672BB}"/>
          </ac:cxnSpMkLst>
        </pc:cxnChg>
        <pc:cxnChg chg="add del mod">
          <ac:chgData name="松浦英宗" userId="9b03fd3a-662f-49ff-9af1-1b93cf7aab22" providerId="ADAL" clId="{5A60934E-A36F-43A6-AA9C-86BABC9D6116}" dt="2025-05-19T06:57:16.983" v="1835" actId="554"/>
          <ac:cxnSpMkLst>
            <pc:docMk/>
            <pc:sldMk cId="4082717725" sldId="258"/>
            <ac:cxnSpMk id="167" creationId="{359F26FA-5D3D-6D7C-86EF-7413628E4C45}"/>
          </ac:cxnSpMkLst>
        </pc:cxnChg>
        <pc:cxnChg chg="add del mod">
          <ac:chgData name="松浦英宗" userId="9b03fd3a-662f-49ff-9af1-1b93cf7aab22" providerId="ADAL" clId="{5A60934E-A36F-43A6-AA9C-86BABC9D6116}" dt="2025-05-19T06:49:52.397" v="1445" actId="14100"/>
          <ac:cxnSpMkLst>
            <pc:docMk/>
            <pc:sldMk cId="4082717725" sldId="258"/>
            <ac:cxnSpMk id="173" creationId="{7F800510-613B-03F3-0A49-353E854DA1F3}"/>
          </ac:cxnSpMkLst>
        </pc:cxnChg>
        <pc:cxnChg chg="add mod">
          <ac:chgData name="松浦英宗" userId="9b03fd3a-662f-49ff-9af1-1b93cf7aab22" providerId="ADAL" clId="{5A60934E-A36F-43A6-AA9C-86BABC9D6116}" dt="2025-05-19T06:50:34.234" v="1497" actId="408"/>
          <ac:cxnSpMkLst>
            <pc:docMk/>
            <pc:sldMk cId="4082717725" sldId="258"/>
            <ac:cxnSpMk id="176" creationId="{E099A019-599B-73B8-0739-13D73178D9CF}"/>
          </ac:cxnSpMkLst>
        </pc:cxnChg>
        <pc:cxnChg chg="add mod">
          <ac:chgData name="松浦英宗" userId="9b03fd3a-662f-49ff-9af1-1b93cf7aab22" providerId="ADAL" clId="{5A60934E-A36F-43A6-AA9C-86BABC9D6116}" dt="2025-05-19T08:55:33.500" v="5199" actId="208"/>
          <ac:cxnSpMkLst>
            <pc:docMk/>
            <pc:sldMk cId="4082717725" sldId="258"/>
            <ac:cxnSpMk id="194" creationId="{5193A25D-F639-1516-E9E2-9418466442F4}"/>
          </ac:cxnSpMkLst>
        </pc:cxnChg>
        <pc:cxnChg chg="add mod">
          <ac:chgData name="松浦英宗" userId="9b03fd3a-662f-49ff-9af1-1b93cf7aab22" providerId="ADAL" clId="{5A60934E-A36F-43A6-AA9C-86BABC9D6116}" dt="2025-05-19T06:50:16.170" v="1456" actId="14100"/>
          <ac:cxnSpMkLst>
            <pc:docMk/>
            <pc:sldMk cId="4082717725" sldId="258"/>
            <ac:cxnSpMk id="197" creationId="{EE2EF6E1-DAE0-29AA-CF59-83526EDABE79}"/>
          </ac:cxnSpMkLst>
        </pc:cxnChg>
        <pc:cxnChg chg="add mod">
          <ac:chgData name="松浦英宗" userId="9b03fd3a-662f-49ff-9af1-1b93cf7aab22" providerId="ADAL" clId="{5A60934E-A36F-43A6-AA9C-86BABC9D6116}" dt="2025-05-19T08:55:33.500" v="5199" actId="208"/>
          <ac:cxnSpMkLst>
            <pc:docMk/>
            <pc:sldMk cId="4082717725" sldId="258"/>
            <ac:cxnSpMk id="203" creationId="{4451870F-484C-E4C3-53A4-1763E644EE4E}"/>
          </ac:cxnSpMkLst>
        </pc:cxnChg>
        <pc:cxnChg chg="add mod">
          <ac:chgData name="松浦英宗" userId="9b03fd3a-662f-49ff-9af1-1b93cf7aab22" providerId="ADAL" clId="{5A60934E-A36F-43A6-AA9C-86BABC9D6116}" dt="2025-05-19T06:53:43.230" v="1689" actId="164"/>
          <ac:cxnSpMkLst>
            <pc:docMk/>
            <pc:sldMk cId="4082717725" sldId="258"/>
            <ac:cxnSpMk id="207" creationId="{928A8EDB-37BA-4CEB-801B-60CA44C4CE21}"/>
          </ac:cxnSpMkLst>
        </pc:cxnChg>
        <pc:cxnChg chg="add mod">
          <ac:chgData name="松浦英宗" userId="9b03fd3a-662f-49ff-9af1-1b93cf7aab22" providerId="ADAL" clId="{5A60934E-A36F-43A6-AA9C-86BABC9D6116}" dt="2025-05-19T08:55:33.500" v="5199" actId="208"/>
          <ac:cxnSpMkLst>
            <pc:docMk/>
            <pc:sldMk cId="4082717725" sldId="258"/>
            <ac:cxnSpMk id="210" creationId="{EEA5A411-A7F3-29F1-D949-B25317A06842}"/>
          </ac:cxnSpMkLst>
        </pc:cxnChg>
        <pc:cxnChg chg="add mod">
          <ac:chgData name="松浦英宗" userId="9b03fd3a-662f-49ff-9af1-1b93cf7aab22" providerId="ADAL" clId="{5A60934E-A36F-43A6-AA9C-86BABC9D6116}" dt="2025-05-19T08:55:33.500" v="5199" actId="208"/>
          <ac:cxnSpMkLst>
            <pc:docMk/>
            <pc:sldMk cId="4082717725" sldId="258"/>
            <ac:cxnSpMk id="213" creationId="{10CA410F-88F8-3379-5D46-8FF266E03ED2}"/>
          </ac:cxnSpMkLst>
        </pc:cxnChg>
        <pc:cxnChg chg="mod">
          <ac:chgData name="松浦英宗" userId="9b03fd3a-662f-49ff-9af1-1b93cf7aab22" providerId="ADAL" clId="{5A60934E-A36F-43A6-AA9C-86BABC9D6116}" dt="2025-05-19T06:55:20.016" v="1751" actId="571"/>
          <ac:cxnSpMkLst>
            <pc:docMk/>
            <pc:sldMk cId="4082717725" sldId="258"/>
            <ac:cxnSpMk id="218" creationId="{917573CC-E8FA-8411-1CF6-D0A7FFFA1294}"/>
          </ac:cxnSpMkLst>
        </pc:cxnChg>
        <pc:cxnChg chg="mod">
          <ac:chgData name="松浦英宗" userId="9b03fd3a-662f-49ff-9af1-1b93cf7aab22" providerId="ADAL" clId="{5A60934E-A36F-43A6-AA9C-86BABC9D6116}" dt="2025-05-19T06:55:27.083" v="1766" actId="571"/>
          <ac:cxnSpMkLst>
            <pc:docMk/>
            <pc:sldMk cId="4082717725" sldId="258"/>
            <ac:cxnSpMk id="221" creationId="{E04DEBAE-9FB7-AB00-B715-AAB636EF6FFA}"/>
          </ac:cxnSpMkLst>
        </pc:cxnChg>
        <pc:cxnChg chg="mod">
          <ac:chgData name="松浦英宗" userId="9b03fd3a-662f-49ff-9af1-1b93cf7aab22" providerId="ADAL" clId="{5A60934E-A36F-43A6-AA9C-86BABC9D6116}" dt="2025-05-19T06:55:34.436" v="1774" actId="571"/>
          <ac:cxnSpMkLst>
            <pc:docMk/>
            <pc:sldMk cId="4082717725" sldId="258"/>
            <ac:cxnSpMk id="224" creationId="{19DF7E52-BCA9-D647-CF99-482A645E0EAC}"/>
          </ac:cxnSpMkLst>
        </pc:cxnChg>
      </pc:sldChg>
      <pc:sldChg chg="del">
        <pc:chgData name="松浦英宗" userId="9b03fd3a-662f-49ff-9af1-1b93cf7aab22" providerId="ADAL" clId="{5A60934E-A36F-43A6-AA9C-86BABC9D6116}" dt="2025-05-19T06:18:31.327" v="158" actId="47"/>
        <pc:sldMkLst>
          <pc:docMk/>
          <pc:sldMk cId="1169995872" sldId="259"/>
        </pc:sldMkLst>
      </pc:sldChg>
      <pc:sldChg chg="addSp delSp modSp add mod">
        <pc:chgData name="松浦英宗" userId="9b03fd3a-662f-49ff-9af1-1b93cf7aab22" providerId="ADAL" clId="{5A60934E-A36F-43A6-AA9C-86BABC9D6116}" dt="2025-05-19T13:51:50.949" v="5228" actId="20577"/>
        <pc:sldMkLst>
          <pc:docMk/>
          <pc:sldMk cId="2997165531" sldId="259"/>
        </pc:sldMkLst>
        <pc:spChg chg="add mod">
          <ac:chgData name="松浦英宗" userId="9b03fd3a-662f-49ff-9af1-1b93cf7aab22" providerId="ADAL" clId="{5A60934E-A36F-43A6-AA9C-86BABC9D6116}" dt="2025-05-19T07:09:37.030" v="2086" actId="20577"/>
          <ac:spMkLst>
            <pc:docMk/>
            <pc:sldMk cId="2997165531" sldId="259"/>
            <ac:spMk id="6" creationId="{455F94BD-DC77-45CC-2D79-5A64FFF6D309}"/>
          </ac:spMkLst>
        </pc:spChg>
        <pc:spChg chg="add mod">
          <ac:chgData name="松浦英宗" userId="9b03fd3a-662f-49ff-9af1-1b93cf7aab22" providerId="ADAL" clId="{5A60934E-A36F-43A6-AA9C-86BABC9D6116}" dt="2025-05-19T07:24:41.113" v="2837" actId="207"/>
          <ac:spMkLst>
            <pc:docMk/>
            <pc:sldMk cId="2997165531" sldId="259"/>
            <ac:spMk id="7" creationId="{220AE659-47E1-3DB0-676A-8801C05E2845}"/>
          </ac:spMkLst>
        </pc:spChg>
        <pc:spChg chg="add mod ord topLvl">
          <ac:chgData name="松浦英宗" userId="9b03fd3a-662f-49ff-9af1-1b93cf7aab22" providerId="ADAL" clId="{5A60934E-A36F-43A6-AA9C-86BABC9D6116}" dt="2025-05-19T07:23:43.097" v="2821" actId="164"/>
          <ac:spMkLst>
            <pc:docMk/>
            <pc:sldMk cId="2997165531" sldId="259"/>
            <ac:spMk id="8" creationId="{01776CBC-9EE2-9443-DEBB-75A58B985DBC}"/>
          </ac:spMkLst>
        </pc:spChg>
        <pc:spChg chg="add mod ord topLvl">
          <ac:chgData name="松浦英宗" userId="9b03fd3a-662f-49ff-9af1-1b93cf7aab22" providerId="ADAL" clId="{5A60934E-A36F-43A6-AA9C-86BABC9D6116}" dt="2025-05-19T08:44:24.681" v="4961" actId="207"/>
          <ac:spMkLst>
            <pc:docMk/>
            <pc:sldMk cId="2997165531" sldId="259"/>
            <ac:spMk id="9" creationId="{16AF8E7B-1C4B-0E7C-AE15-99634DFFD3CA}"/>
          </ac:spMkLst>
        </pc:spChg>
        <pc:spChg chg="add mod topLvl">
          <ac:chgData name="松浦英宗" userId="9b03fd3a-662f-49ff-9af1-1b93cf7aab22" providerId="ADAL" clId="{5A60934E-A36F-43A6-AA9C-86BABC9D6116}" dt="2025-05-19T08:44:24.681" v="4961" actId="207"/>
          <ac:spMkLst>
            <pc:docMk/>
            <pc:sldMk cId="2997165531" sldId="259"/>
            <ac:spMk id="10" creationId="{27D76049-E1D9-D0FA-7FB6-456B4C41AF65}"/>
          </ac:spMkLst>
        </pc:spChg>
        <pc:spChg chg="add mod topLvl">
          <ac:chgData name="松浦英宗" userId="9b03fd3a-662f-49ff-9af1-1b93cf7aab22" providerId="ADAL" clId="{5A60934E-A36F-43A6-AA9C-86BABC9D6116}" dt="2025-05-19T08:44:24.681" v="4961" actId="207"/>
          <ac:spMkLst>
            <pc:docMk/>
            <pc:sldMk cId="2997165531" sldId="259"/>
            <ac:spMk id="11" creationId="{FE49F9F4-F5A1-E98D-9FA2-56A63554BA57}"/>
          </ac:spMkLst>
        </pc:spChg>
        <pc:spChg chg="add mod topLvl">
          <ac:chgData name="松浦英宗" userId="9b03fd3a-662f-49ff-9af1-1b93cf7aab22" providerId="ADAL" clId="{5A60934E-A36F-43A6-AA9C-86BABC9D6116}" dt="2025-05-19T07:23:43.097" v="2821" actId="164"/>
          <ac:spMkLst>
            <pc:docMk/>
            <pc:sldMk cId="2997165531" sldId="259"/>
            <ac:spMk id="14" creationId="{9943A30C-B3DE-521D-F956-0B270DB0D4C1}"/>
          </ac:spMkLst>
        </pc:spChg>
        <pc:spChg chg="add mod topLvl">
          <ac:chgData name="松浦英宗" userId="9b03fd3a-662f-49ff-9af1-1b93cf7aab22" providerId="ADAL" clId="{5A60934E-A36F-43A6-AA9C-86BABC9D6116}" dt="2025-05-19T07:23:46.503" v="2822" actId="403"/>
          <ac:spMkLst>
            <pc:docMk/>
            <pc:sldMk cId="2997165531" sldId="259"/>
            <ac:spMk id="15" creationId="{D3F564D3-99F0-0C8B-2B65-98F8A38A9D85}"/>
          </ac:spMkLst>
        </pc:spChg>
        <pc:spChg chg="add mod topLvl">
          <ac:chgData name="松浦英宗" userId="9b03fd3a-662f-49ff-9af1-1b93cf7aab22" providerId="ADAL" clId="{5A60934E-A36F-43A6-AA9C-86BABC9D6116}" dt="2025-05-19T07:23:59.521" v="2832" actId="1036"/>
          <ac:spMkLst>
            <pc:docMk/>
            <pc:sldMk cId="2997165531" sldId="259"/>
            <ac:spMk id="16" creationId="{07C27980-C4E3-FF71-3272-B5CF6886EA13}"/>
          </ac:spMkLst>
        </pc:spChg>
        <pc:spChg chg="add mod topLvl">
          <ac:chgData name="松浦英宗" userId="9b03fd3a-662f-49ff-9af1-1b93cf7aab22" providerId="ADAL" clId="{5A60934E-A36F-43A6-AA9C-86BABC9D6116}" dt="2025-05-19T07:23:59.521" v="2832" actId="1036"/>
          <ac:spMkLst>
            <pc:docMk/>
            <pc:sldMk cId="2997165531" sldId="259"/>
            <ac:spMk id="17" creationId="{CCDD70C2-0056-27D1-4012-7ED8BE04DFA8}"/>
          </ac:spMkLst>
        </pc:spChg>
        <pc:spChg chg="mod topLvl">
          <ac:chgData name="松浦英宗" userId="9b03fd3a-662f-49ff-9af1-1b93cf7aab22" providerId="ADAL" clId="{5A60934E-A36F-43A6-AA9C-86BABC9D6116}" dt="2025-05-19T07:23:59.521" v="2832" actId="1036"/>
          <ac:spMkLst>
            <pc:docMk/>
            <pc:sldMk cId="2997165531" sldId="259"/>
            <ac:spMk id="21" creationId="{F048DAFC-1372-E7CB-F8D5-EED8C749D5BD}"/>
          </ac:spMkLst>
        </pc:spChg>
        <pc:spChg chg="mod topLvl">
          <ac:chgData name="松浦英宗" userId="9b03fd3a-662f-49ff-9af1-1b93cf7aab22" providerId="ADAL" clId="{5A60934E-A36F-43A6-AA9C-86BABC9D6116}" dt="2025-05-19T07:23:59.521" v="2832" actId="1036"/>
          <ac:spMkLst>
            <pc:docMk/>
            <pc:sldMk cId="2997165531" sldId="259"/>
            <ac:spMk id="22" creationId="{982A4E20-8A85-F336-3E25-F01D0A8F87E4}"/>
          </ac:spMkLst>
        </pc:spChg>
        <pc:spChg chg="add mod">
          <ac:chgData name="松浦英宗" userId="9b03fd3a-662f-49ff-9af1-1b93cf7aab22" providerId="ADAL" clId="{5A60934E-A36F-43A6-AA9C-86BABC9D6116}" dt="2025-05-19T07:26:38.540" v="2905" actId="114"/>
          <ac:spMkLst>
            <pc:docMk/>
            <pc:sldMk cId="2997165531" sldId="259"/>
            <ac:spMk id="24" creationId="{5DB816AD-6B5A-6FA7-C0DF-C713CE987B01}"/>
          </ac:spMkLst>
        </pc:spChg>
        <pc:spChg chg="add mod">
          <ac:chgData name="松浦英宗" userId="9b03fd3a-662f-49ff-9af1-1b93cf7aab22" providerId="ADAL" clId="{5A60934E-A36F-43A6-AA9C-86BABC9D6116}" dt="2025-05-19T13:51:50.949" v="5228" actId="20577"/>
          <ac:spMkLst>
            <pc:docMk/>
            <pc:sldMk cId="2997165531" sldId="259"/>
            <ac:spMk id="25" creationId="{7CE812C4-6DDF-D3F7-4764-10A79944C094}"/>
          </ac:spMkLst>
        </pc:spChg>
        <pc:grpChg chg="add mod">
          <ac:chgData name="松浦英宗" userId="9b03fd3a-662f-49ff-9af1-1b93cf7aab22" providerId="ADAL" clId="{5A60934E-A36F-43A6-AA9C-86BABC9D6116}" dt="2025-05-19T07:25:10.717" v="2854" actId="1038"/>
          <ac:grpSpMkLst>
            <pc:docMk/>
            <pc:sldMk cId="2997165531" sldId="259"/>
            <ac:grpSpMk id="26" creationId="{554F9861-A4A2-0AE5-E65D-82053F65EEBE}"/>
          </ac:grpSpMkLst>
        </pc:grpChg>
        <pc:grpChg chg="mod">
          <ac:chgData name="松浦英宗" userId="9b03fd3a-662f-49ff-9af1-1b93cf7aab22" providerId="ADAL" clId="{5A60934E-A36F-43A6-AA9C-86BABC9D6116}" dt="2025-05-19T07:25:42.342" v="2884" actId="1037"/>
          <ac:grpSpMkLst>
            <pc:docMk/>
            <pc:sldMk cId="2997165531" sldId="259"/>
            <ac:grpSpMk id="27" creationId="{8F5C6E58-46A8-7031-25B3-53C898DD3FFE}"/>
          </ac:grpSpMkLst>
        </pc:grpChg>
      </pc:sldChg>
      <pc:sldChg chg="addSp delSp modSp add mod">
        <pc:chgData name="松浦英宗" userId="9b03fd3a-662f-49ff-9af1-1b93cf7aab22" providerId="ADAL" clId="{5A60934E-A36F-43A6-AA9C-86BABC9D6116}" dt="2025-05-19T08:12:53.056" v="3571" actId="1035"/>
        <pc:sldMkLst>
          <pc:docMk/>
          <pc:sldMk cId="1259182770" sldId="260"/>
        </pc:sldMkLst>
        <pc:spChg chg="add mod">
          <ac:chgData name="松浦英宗" userId="9b03fd3a-662f-49ff-9af1-1b93cf7aab22" providerId="ADAL" clId="{5A60934E-A36F-43A6-AA9C-86BABC9D6116}" dt="2025-05-19T07:27:23.267" v="2928" actId="20577"/>
          <ac:spMkLst>
            <pc:docMk/>
            <pc:sldMk cId="1259182770" sldId="260"/>
            <ac:spMk id="6" creationId="{8263F157-9462-A341-13CB-3DDE640774AA}"/>
          </ac:spMkLst>
        </pc:spChg>
        <pc:spChg chg="add mod">
          <ac:chgData name="松浦英宗" userId="9b03fd3a-662f-49ff-9af1-1b93cf7aab22" providerId="ADAL" clId="{5A60934E-A36F-43A6-AA9C-86BABC9D6116}" dt="2025-05-19T07:55:13.689" v="3013" actId="20577"/>
          <ac:spMkLst>
            <pc:docMk/>
            <pc:sldMk cId="1259182770" sldId="260"/>
            <ac:spMk id="7" creationId="{F850875E-7EA7-4268-A948-4E8FD17D0465}"/>
          </ac:spMkLst>
        </pc:spChg>
        <pc:spChg chg="add mod">
          <ac:chgData name="松浦英宗" userId="9b03fd3a-662f-49ff-9af1-1b93cf7aab22" providerId="ADAL" clId="{5A60934E-A36F-43A6-AA9C-86BABC9D6116}" dt="2025-05-19T08:07:34.271" v="3298" actId="164"/>
          <ac:spMkLst>
            <pc:docMk/>
            <pc:sldMk cId="1259182770" sldId="260"/>
            <ac:spMk id="22" creationId="{8022DFAB-0A2B-98F6-81C1-90F7C840ACA7}"/>
          </ac:spMkLst>
        </pc:spChg>
        <pc:spChg chg="add mod">
          <ac:chgData name="松浦英宗" userId="9b03fd3a-662f-49ff-9af1-1b93cf7aab22" providerId="ADAL" clId="{5A60934E-A36F-43A6-AA9C-86BABC9D6116}" dt="2025-05-19T08:07:34.271" v="3298" actId="164"/>
          <ac:spMkLst>
            <pc:docMk/>
            <pc:sldMk cId="1259182770" sldId="260"/>
            <ac:spMk id="23" creationId="{64E37A30-FA05-10D9-73D1-8835C7546482}"/>
          </ac:spMkLst>
        </pc:spChg>
        <pc:spChg chg="add mod">
          <ac:chgData name="松浦英宗" userId="9b03fd3a-662f-49ff-9af1-1b93cf7aab22" providerId="ADAL" clId="{5A60934E-A36F-43A6-AA9C-86BABC9D6116}" dt="2025-05-19T08:09:58.118" v="3390" actId="179"/>
          <ac:spMkLst>
            <pc:docMk/>
            <pc:sldMk cId="1259182770" sldId="260"/>
            <ac:spMk id="24" creationId="{1CA375C6-9469-77CF-5135-8A41CA57395B}"/>
          </ac:spMkLst>
        </pc:spChg>
        <pc:spChg chg="mod">
          <ac:chgData name="松浦英宗" userId="9b03fd3a-662f-49ff-9af1-1b93cf7aab22" providerId="ADAL" clId="{5A60934E-A36F-43A6-AA9C-86BABC9D6116}" dt="2025-05-19T08:11:44.905" v="3478"/>
          <ac:spMkLst>
            <pc:docMk/>
            <pc:sldMk cId="1259182770" sldId="260"/>
            <ac:spMk id="29" creationId="{F9005053-5416-FE2A-A9AA-2D2365FDEAA9}"/>
          </ac:spMkLst>
        </pc:spChg>
        <pc:spChg chg="mod">
          <ac:chgData name="松浦英宗" userId="9b03fd3a-662f-49ff-9af1-1b93cf7aab22" providerId="ADAL" clId="{5A60934E-A36F-43A6-AA9C-86BABC9D6116}" dt="2025-05-19T08:11:50.202" v="3497" actId="20577"/>
          <ac:spMkLst>
            <pc:docMk/>
            <pc:sldMk cId="1259182770" sldId="260"/>
            <ac:spMk id="30" creationId="{63EB47B9-22DF-63A3-E470-8DDDCA47A490}"/>
          </ac:spMkLst>
        </pc:spChg>
        <pc:spChg chg="mod">
          <ac:chgData name="松浦英宗" userId="9b03fd3a-662f-49ff-9af1-1b93cf7aab22" providerId="ADAL" clId="{5A60934E-A36F-43A6-AA9C-86BABC9D6116}" dt="2025-05-19T08:11:36.317" v="3471" actId="20577"/>
          <ac:spMkLst>
            <pc:docMk/>
            <pc:sldMk cId="1259182770" sldId="260"/>
            <ac:spMk id="31" creationId="{937318CD-B824-2FBD-30DC-963EF21AB5A1}"/>
          </ac:spMkLst>
        </pc:spChg>
        <pc:spChg chg="mod">
          <ac:chgData name="松浦英宗" userId="9b03fd3a-662f-49ff-9af1-1b93cf7aab22" providerId="ADAL" clId="{5A60934E-A36F-43A6-AA9C-86BABC9D6116}" dt="2025-05-19T08:10:21.128" v="3407"/>
          <ac:spMkLst>
            <pc:docMk/>
            <pc:sldMk cId="1259182770" sldId="260"/>
            <ac:spMk id="33" creationId="{F344564F-8DAA-F518-C8D2-FAA6543711AD}"/>
          </ac:spMkLst>
        </pc:spChg>
        <pc:spChg chg="mod">
          <ac:chgData name="松浦英宗" userId="9b03fd3a-662f-49ff-9af1-1b93cf7aab22" providerId="ADAL" clId="{5A60934E-A36F-43A6-AA9C-86BABC9D6116}" dt="2025-05-19T08:11:54.021" v="3509" actId="20577"/>
          <ac:spMkLst>
            <pc:docMk/>
            <pc:sldMk cId="1259182770" sldId="260"/>
            <ac:spMk id="34" creationId="{2A6DC36B-A03B-F49C-011D-8835BAAEB279}"/>
          </ac:spMkLst>
        </pc:spChg>
        <pc:spChg chg="mod">
          <ac:chgData name="松浦英宗" userId="9b03fd3a-662f-49ff-9af1-1b93cf7aab22" providerId="ADAL" clId="{5A60934E-A36F-43A6-AA9C-86BABC9D6116}" dt="2025-05-19T08:12:43.496" v="3564" actId="20577"/>
          <ac:spMkLst>
            <pc:docMk/>
            <pc:sldMk cId="1259182770" sldId="260"/>
            <ac:spMk id="35" creationId="{6F2ADBE8-C34D-F231-289D-62ABCBD8D765}"/>
          </ac:spMkLst>
        </pc:spChg>
        <pc:grpChg chg="add mod">
          <ac:chgData name="松浦英宗" userId="9b03fd3a-662f-49ff-9af1-1b93cf7aab22" providerId="ADAL" clId="{5A60934E-A36F-43A6-AA9C-86BABC9D6116}" dt="2025-05-19T08:08:10.714" v="3320" actId="164"/>
          <ac:grpSpMkLst>
            <pc:docMk/>
            <pc:sldMk cId="1259182770" sldId="260"/>
            <ac:grpSpMk id="26" creationId="{7E00B701-3691-B442-0DE0-31A5E89500FA}"/>
          </ac:grpSpMkLst>
        </pc:grpChg>
        <pc:grpChg chg="add mod">
          <ac:chgData name="松浦英宗" userId="9b03fd3a-662f-49ff-9af1-1b93cf7aab22" providerId="ADAL" clId="{5A60934E-A36F-43A6-AA9C-86BABC9D6116}" dt="2025-05-19T08:08:07.862" v="3319" actId="164"/>
          <ac:grpSpMkLst>
            <pc:docMk/>
            <pc:sldMk cId="1259182770" sldId="260"/>
            <ac:grpSpMk id="27" creationId="{EB0A5722-C011-66E4-91CA-5ACF611EFE03}"/>
          </ac:grpSpMkLst>
        </pc:grpChg>
        <pc:grpChg chg="add mod">
          <ac:chgData name="松浦英宗" userId="9b03fd3a-662f-49ff-9af1-1b93cf7aab22" providerId="ADAL" clId="{5A60934E-A36F-43A6-AA9C-86BABC9D6116}" dt="2025-05-19T08:08:05.407" v="3318" actId="164"/>
          <ac:grpSpMkLst>
            <pc:docMk/>
            <pc:sldMk cId="1259182770" sldId="260"/>
            <ac:grpSpMk id="32" creationId="{59846753-2109-E0B2-A3AB-C23AA8CED2D7}"/>
          </ac:grpSpMkLst>
        </pc:grpChg>
        <pc:picChg chg="mod">
          <ac:chgData name="松浦英宗" userId="9b03fd3a-662f-49ff-9af1-1b93cf7aab22" providerId="ADAL" clId="{5A60934E-A36F-43A6-AA9C-86BABC9D6116}" dt="2025-05-19T08:08:05.407" v="3318" actId="164"/>
          <ac:picMkLst>
            <pc:docMk/>
            <pc:sldMk cId="1259182770" sldId="260"/>
            <ac:picMk id="19" creationId="{1055DD27-7F14-A06E-82C9-D578BA18F02C}"/>
          </ac:picMkLst>
        </pc:picChg>
      </pc:sldChg>
      <pc:sldChg chg="del">
        <pc:chgData name="松浦英宗" userId="9b03fd3a-662f-49ff-9af1-1b93cf7aab22" providerId="ADAL" clId="{5A60934E-A36F-43A6-AA9C-86BABC9D6116}" dt="2025-05-19T06:18:31.327" v="158" actId="47"/>
        <pc:sldMkLst>
          <pc:docMk/>
          <pc:sldMk cId="1277525917" sldId="260"/>
        </pc:sldMkLst>
      </pc:sldChg>
      <pc:sldChg chg="addSp delSp modSp add mod">
        <pc:chgData name="松浦英宗" userId="9b03fd3a-662f-49ff-9af1-1b93cf7aab22" providerId="ADAL" clId="{5A60934E-A36F-43A6-AA9C-86BABC9D6116}" dt="2025-05-19T08:55:50.457" v="5200" actId="208"/>
        <pc:sldMkLst>
          <pc:docMk/>
          <pc:sldMk cId="2456256889" sldId="261"/>
        </pc:sldMkLst>
        <pc:spChg chg="add mod">
          <ac:chgData name="松浦英宗" userId="9b03fd3a-662f-49ff-9af1-1b93cf7aab22" providerId="ADAL" clId="{5A60934E-A36F-43A6-AA9C-86BABC9D6116}" dt="2025-05-19T07:27:29.991" v="2947" actId="20577"/>
          <ac:spMkLst>
            <pc:docMk/>
            <pc:sldMk cId="2456256889" sldId="261"/>
            <ac:spMk id="6" creationId="{9FC5823E-AF1C-AAAF-2BD8-9DBB8D2688CD}"/>
          </ac:spMkLst>
        </pc:spChg>
        <pc:spChg chg="add mod">
          <ac:chgData name="松浦英宗" userId="9b03fd3a-662f-49ff-9af1-1b93cf7aab22" providerId="ADAL" clId="{5A60934E-A36F-43A6-AA9C-86BABC9D6116}" dt="2025-05-19T08:27:16.365" v="4151" actId="20577"/>
          <ac:spMkLst>
            <pc:docMk/>
            <pc:sldMk cId="2456256889" sldId="261"/>
            <ac:spMk id="7" creationId="{57330FA9-56EF-A934-3492-F2B87A3DF914}"/>
          </ac:spMkLst>
        </pc:spChg>
        <pc:spChg chg="mod">
          <ac:chgData name="松浦英宗" userId="9b03fd3a-662f-49ff-9af1-1b93cf7aab22" providerId="ADAL" clId="{5A60934E-A36F-43A6-AA9C-86BABC9D6116}" dt="2025-05-19T08:28:56.304" v="4201" actId="552"/>
          <ac:spMkLst>
            <pc:docMk/>
            <pc:sldMk cId="2456256889" sldId="261"/>
            <ac:spMk id="15" creationId="{75C8D8BC-8DFF-CCDF-6183-56573689902C}"/>
          </ac:spMkLst>
        </pc:spChg>
        <pc:spChg chg="mod">
          <ac:chgData name="松浦英宗" userId="9b03fd3a-662f-49ff-9af1-1b93cf7aab22" providerId="ADAL" clId="{5A60934E-A36F-43A6-AA9C-86BABC9D6116}" dt="2025-05-19T08:19:58.541" v="3666" actId="20577"/>
          <ac:spMkLst>
            <pc:docMk/>
            <pc:sldMk cId="2456256889" sldId="261"/>
            <ac:spMk id="16" creationId="{413AD963-4BE4-C7D1-AA78-FA729BFF9FCF}"/>
          </ac:spMkLst>
        </pc:spChg>
        <pc:spChg chg="mod">
          <ac:chgData name="松浦英宗" userId="9b03fd3a-662f-49ff-9af1-1b93cf7aab22" providerId="ADAL" clId="{5A60934E-A36F-43A6-AA9C-86BABC9D6116}" dt="2025-05-19T08:55:50.457" v="5200" actId="208"/>
          <ac:spMkLst>
            <pc:docMk/>
            <pc:sldMk cId="2456256889" sldId="261"/>
            <ac:spMk id="17" creationId="{D50BDD92-82F9-90BC-D64D-9E1D164B24B8}"/>
          </ac:spMkLst>
        </pc:spChg>
        <pc:spChg chg="mod topLvl">
          <ac:chgData name="松浦英宗" userId="9b03fd3a-662f-49ff-9af1-1b93cf7aab22" providerId="ADAL" clId="{5A60934E-A36F-43A6-AA9C-86BABC9D6116}" dt="2025-05-19T08:55:50.457" v="5200" actId="208"/>
          <ac:spMkLst>
            <pc:docMk/>
            <pc:sldMk cId="2456256889" sldId="261"/>
            <ac:spMk id="19" creationId="{324E68BA-092C-B1C1-4A4E-D1A3DAE05A5D}"/>
          </ac:spMkLst>
        </pc:spChg>
        <pc:spChg chg="mod topLvl">
          <ac:chgData name="松浦英宗" userId="9b03fd3a-662f-49ff-9af1-1b93cf7aab22" providerId="ADAL" clId="{5A60934E-A36F-43A6-AA9C-86BABC9D6116}" dt="2025-05-19T08:55:50.457" v="5200" actId="208"/>
          <ac:spMkLst>
            <pc:docMk/>
            <pc:sldMk cId="2456256889" sldId="261"/>
            <ac:spMk id="23" creationId="{D27D16B6-C829-6D62-B7E7-94B6193FB832}"/>
          </ac:spMkLst>
        </pc:spChg>
        <pc:spChg chg="mod topLvl">
          <ac:chgData name="松浦英宗" userId="9b03fd3a-662f-49ff-9af1-1b93cf7aab22" providerId="ADAL" clId="{5A60934E-A36F-43A6-AA9C-86BABC9D6116}" dt="2025-05-19T08:55:50.457" v="5200" actId="208"/>
          <ac:spMkLst>
            <pc:docMk/>
            <pc:sldMk cId="2456256889" sldId="261"/>
            <ac:spMk id="24" creationId="{44EDFCF3-2A39-5DFD-BBEB-179F25B7E0BE}"/>
          </ac:spMkLst>
        </pc:spChg>
        <pc:spChg chg="mod">
          <ac:chgData name="松浦英宗" userId="9b03fd3a-662f-49ff-9af1-1b93cf7aab22" providerId="ADAL" clId="{5A60934E-A36F-43A6-AA9C-86BABC9D6116}" dt="2025-05-19T08:20:44.250" v="3698" actId="20577"/>
          <ac:spMkLst>
            <pc:docMk/>
            <pc:sldMk cId="2456256889" sldId="261"/>
            <ac:spMk id="26" creationId="{22CC3BFD-718D-CBF5-8649-AFAF055CD8E5}"/>
          </ac:spMkLst>
        </pc:spChg>
        <pc:spChg chg="mod">
          <ac:chgData name="松浦英宗" userId="9b03fd3a-662f-49ff-9af1-1b93cf7aab22" providerId="ADAL" clId="{5A60934E-A36F-43A6-AA9C-86BABC9D6116}" dt="2025-05-19T08:28:19.969" v="4178" actId="164"/>
          <ac:spMkLst>
            <pc:docMk/>
            <pc:sldMk cId="2456256889" sldId="261"/>
            <ac:spMk id="31" creationId="{1ACD7ED7-F4B8-DE82-E49D-691C32AA66C1}"/>
          </ac:spMkLst>
        </pc:spChg>
        <pc:spChg chg="mod topLvl">
          <ac:chgData name="松浦英宗" userId="9b03fd3a-662f-49ff-9af1-1b93cf7aab22" providerId="ADAL" clId="{5A60934E-A36F-43A6-AA9C-86BABC9D6116}" dt="2025-05-19T08:28:48.694" v="4191" actId="165"/>
          <ac:spMkLst>
            <pc:docMk/>
            <pc:sldMk cId="2456256889" sldId="261"/>
            <ac:spMk id="32" creationId="{E0AC0C4F-F3DD-CDB0-A247-168C5DAAD3B2}"/>
          </ac:spMkLst>
        </pc:spChg>
        <pc:spChg chg="mod topLvl">
          <ac:chgData name="松浦英宗" userId="9b03fd3a-662f-49ff-9af1-1b93cf7aab22" providerId="ADAL" clId="{5A60934E-A36F-43A6-AA9C-86BABC9D6116}" dt="2025-05-19T08:55:50.457" v="5200" actId="208"/>
          <ac:spMkLst>
            <pc:docMk/>
            <pc:sldMk cId="2456256889" sldId="261"/>
            <ac:spMk id="34" creationId="{40323529-FE31-F1D7-42ED-5250CD0F5B46}"/>
          </ac:spMkLst>
        </pc:spChg>
        <pc:spChg chg="mod">
          <ac:chgData name="松浦英宗" userId="9b03fd3a-662f-49ff-9af1-1b93cf7aab22" providerId="ADAL" clId="{5A60934E-A36F-43A6-AA9C-86BABC9D6116}" dt="2025-05-19T08:28:19.969" v="4178" actId="164"/>
          <ac:spMkLst>
            <pc:docMk/>
            <pc:sldMk cId="2456256889" sldId="261"/>
            <ac:spMk id="38" creationId="{D4BE9725-31FB-8D12-938B-1A984A124E36}"/>
          </ac:spMkLst>
        </pc:spChg>
        <pc:spChg chg="mod topLvl">
          <ac:chgData name="松浦英宗" userId="9b03fd3a-662f-49ff-9af1-1b93cf7aab22" providerId="ADAL" clId="{5A60934E-A36F-43A6-AA9C-86BABC9D6116}" dt="2025-05-19T08:55:50.457" v="5200" actId="208"/>
          <ac:spMkLst>
            <pc:docMk/>
            <pc:sldMk cId="2456256889" sldId="261"/>
            <ac:spMk id="39" creationId="{F171D7EA-47B9-A04A-895B-743505B03FBA}"/>
          </ac:spMkLst>
        </pc:spChg>
        <pc:spChg chg="mod topLvl">
          <ac:chgData name="松浦英宗" userId="9b03fd3a-662f-49ff-9af1-1b93cf7aab22" providerId="ADAL" clId="{5A60934E-A36F-43A6-AA9C-86BABC9D6116}" dt="2025-05-19T08:55:50.457" v="5200" actId="208"/>
          <ac:spMkLst>
            <pc:docMk/>
            <pc:sldMk cId="2456256889" sldId="261"/>
            <ac:spMk id="41" creationId="{F5A1FF86-8C28-8351-A4B5-28BACDA081C3}"/>
          </ac:spMkLst>
        </pc:spChg>
        <pc:spChg chg="mod topLvl">
          <ac:chgData name="松浦英宗" userId="9b03fd3a-662f-49ff-9af1-1b93cf7aab22" providerId="ADAL" clId="{5A60934E-A36F-43A6-AA9C-86BABC9D6116}" dt="2025-05-19T08:28:48.694" v="4191" actId="165"/>
          <ac:spMkLst>
            <pc:docMk/>
            <pc:sldMk cId="2456256889" sldId="261"/>
            <ac:spMk id="45" creationId="{5E08CE09-FE3A-F0A8-B862-9334234E0FDC}"/>
          </ac:spMkLst>
        </pc:spChg>
        <pc:spChg chg="mod topLvl">
          <ac:chgData name="松浦英宗" userId="9b03fd3a-662f-49ff-9af1-1b93cf7aab22" providerId="ADAL" clId="{5A60934E-A36F-43A6-AA9C-86BABC9D6116}" dt="2025-05-19T08:55:50.457" v="5200" actId="208"/>
          <ac:spMkLst>
            <pc:docMk/>
            <pc:sldMk cId="2456256889" sldId="261"/>
            <ac:spMk id="46" creationId="{90EE8E1B-EA4A-DCE4-A8B7-7C1E7E170E02}"/>
          </ac:spMkLst>
        </pc:spChg>
        <pc:spChg chg="mod">
          <ac:chgData name="松浦英宗" userId="9b03fd3a-662f-49ff-9af1-1b93cf7aab22" providerId="ADAL" clId="{5A60934E-A36F-43A6-AA9C-86BABC9D6116}" dt="2025-05-19T08:28:14.990" v="4177" actId="164"/>
          <ac:spMkLst>
            <pc:docMk/>
            <pc:sldMk cId="2456256889" sldId="261"/>
            <ac:spMk id="48" creationId="{28814BD7-149C-19DE-8474-9D546FDD2E78}"/>
          </ac:spMkLst>
        </pc:spChg>
        <pc:spChg chg="mod topLvl">
          <ac:chgData name="松浦英宗" userId="9b03fd3a-662f-49ff-9af1-1b93cf7aab22" providerId="ADAL" clId="{5A60934E-A36F-43A6-AA9C-86BABC9D6116}" dt="2025-05-19T08:55:50.457" v="5200" actId="208"/>
          <ac:spMkLst>
            <pc:docMk/>
            <pc:sldMk cId="2456256889" sldId="261"/>
            <ac:spMk id="52" creationId="{2FC48C14-008A-3EAA-6C03-4C9CBA17F7ED}"/>
          </ac:spMkLst>
        </pc:spChg>
        <pc:spChg chg="mod topLvl">
          <ac:chgData name="松浦英宗" userId="9b03fd3a-662f-49ff-9af1-1b93cf7aab22" providerId="ADAL" clId="{5A60934E-A36F-43A6-AA9C-86BABC9D6116}" dt="2025-05-19T08:55:50.457" v="5200" actId="208"/>
          <ac:spMkLst>
            <pc:docMk/>
            <pc:sldMk cId="2456256889" sldId="261"/>
            <ac:spMk id="53" creationId="{97DC7182-3F01-E773-076D-4EE3019B22FA}"/>
          </ac:spMkLst>
        </pc:spChg>
        <pc:spChg chg="mod topLvl">
          <ac:chgData name="松浦英宗" userId="9b03fd3a-662f-49ff-9af1-1b93cf7aab22" providerId="ADAL" clId="{5A60934E-A36F-43A6-AA9C-86BABC9D6116}" dt="2025-05-19T08:28:48.694" v="4191" actId="165"/>
          <ac:spMkLst>
            <pc:docMk/>
            <pc:sldMk cId="2456256889" sldId="261"/>
            <ac:spMk id="55" creationId="{6E50ADF7-A41A-7E1D-F9F9-BEB260A79888}"/>
          </ac:spMkLst>
        </pc:spChg>
        <pc:spChg chg="mod">
          <ac:chgData name="松浦英宗" userId="9b03fd3a-662f-49ff-9af1-1b93cf7aab22" providerId="ADAL" clId="{5A60934E-A36F-43A6-AA9C-86BABC9D6116}" dt="2025-05-19T08:18:02.146" v="3652" actId="14100"/>
          <ac:spMkLst>
            <pc:docMk/>
            <pc:sldMk cId="2456256889" sldId="261"/>
            <ac:spMk id="63" creationId="{B72CAEE2-F321-CDA8-4650-45F51E3EC77B}"/>
          </ac:spMkLst>
        </pc:spChg>
        <pc:spChg chg="mod">
          <ac:chgData name="松浦英宗" userId="9b03fd3a-662f-49ff-9af1-1b93cf7aab22" providerId="ADAL" clId="{5A60934E-A36F-43A6-AA9C-86BABC9D6116}" dt="2025-05-19T08:28:14.990" v="4177" actId="164"/>
          <ac:spMkLst>
            <pc:docMk/>
            <pc:sldMk cId="2456256889" sldId="261"/>
            <ac:spMk id="64" creationId="{8C560516-151E-E9EC-8B90-A584AA501A13}"/>
          </ac:spMkLst>
        </pc:spChg>
        <pc:spChg chg="mod">
          <ac:chgData name="松浦英宗" userId="9b03fd3a-662f-49ff-9af1-1b93cf7aab22" providerId="ADAL" clId="{5A60934E-A36F-43A6-AA9C-86BABC9D6116}" dt="2025-05-19T08:16:39.423" v="3609" actId="1076"/>
          <ac:spMkLst>
            <pc:docMk/>
            <pc:sldMk cId="2456256889" sldId="261"/>
            <ac:spMk id="75" creationId="{876681DF-CD31-8FCD-3A95-9CF804CB594B}"/>
          </ac:spMkLst>
        </pc:spChg>
        <pc:spChg chg="mod topLvl">
          <ac:chgData name="松浦英宗" userId="9b03fd3a-662f-49ff-9af1-1b93cf7aab22" providerId="ADAL" clId="{5A60934E-A36F-43A6-AA9C-86BABC9D6116}" dt="2025-05-19T08:15:54.227" v="3576" actId="165"/>
          <ac:spMkLst>
            <pc:docMk/>
            <pc:sldMk cId="2456256889" sldId="261"/>
            <ac:spMk id="76" creationId="{9EC57E11-B86E-22BE-0EB0-DC9D3BD508A2}"/>
          </ac:spMkLst>
        </pc:spChg>
        <pc:spChg chg="mod topLvl">
          <ac:chgData name="松浦英宗" userId="9b03fd3a-662f-49ff-9af1-1b93cf7aab22" providerId="ADAL" clId="{5A60934E-A36F-43A6-AA9C-86BABC9D6116}" dt="2025-05-19T08:28:14.990" v="4177" actId="164"/>
          <ac:spMkLst>
            <pc:docMk/>
            <pc:sldMk cId="2456256889" sldId="261"/>
            <ac:spMk id="77" creationId="{DCAC249E-64BD-FBA6-AA3A-2F6CEB750AF0}"/>
          </ac:spMkLst>
        </pc:spChg>
        <pc:spChg chg="mod">
          <ac:chgData name="松浦英宗" userId="9b03fd3a-662f-49ff-9af1-1b93cf7aab22" providerId="ADAL" clId="{5A60934E-A36F-43A6-AA9C-86BABC9D6116}" dt="2025-05-19T08:22:38.534" v="3849" actId="165"/>
          <ac:spMkLst>
            <pc:docMk/>
            <pc:sldMk cId="2456256889" sldId="261"/>
            <ac:spMk id="78" creationId="{C0D19284-6151-2359-28A8-9B20303637EF}"/>
          </ac:spMkLst>
        </pc:spChg>
        <pc:spChg chg="mod">
          <ac:chgData name="松浦英宗" userId="9b03fd3a-662f-49ff-9af1-1b93cf7aab22" providerId="ADAL" clId="{5A60934E-A36F-43A6-AA9C-86BABC9D6116}" dt="2025-05-19T08:29:12.379" v="4204" actId="165"/>
          <ac:spMkLst>
            <pc:docMk/>
            <pc:sldMk cId="2456256889" sldId="261"/>
            <ac:spMk id="88" creationId="{F6444962-2F2A-33DA-FA08-F94D4AFA3194}"/>
          </ac:spMkLst>
        </pc:spChg>
        <pc:spChg chg="mod">
          <ac:chgData name="松浦英宗" userId="9b03fd3a-662f-49ff-9af1-1b93cf7aab22" providerId="ADAL" clId="{5A60934E-A36F-43A6-AA9C-86BABC9D6116}" dt="2025-05-19T08:29:12.379" v="4204" actId="165"/>
          <ac:spMkLst>
            <pc:docMk/>
            <pc:sldMk cId="2456256889" sldId="261"/>
            <ac:spMk id="91" creationId="{58AF2AC1-608E-5CB9-7941-2A7639E0A6B6}"/>
          </ac:spMkLst>
        </pc:spChg>
        <pc:spChg chg="mod">
          <ac:chgData name="松浦英宗" userId="9b03fd3a-662f-49ff-9af1-1b93cf7aab22" providerId="ADAL" clId="{5A60934E-A36F-43A6-AA9C-86BABC9D6116}" dt="2025-05-19T08:23:29.282" v="3913" actId="20577"/>
          <ac:spMkLst>
            <pc:docMk/>
            <pc:sldMk cId="2456256889" sldId="261"/>
            <ac:spMk id="94" creationId="{ACC818B3-C1D3-E5FD-B02E-F6B9BC9670D7}"/>
          </ac:spMkLst>
        </pc:spChg>
        <pc:spChg chg="add mod topLvl">
          <ac:chgData name="松浦英宗" userId="9b03fd3a-662f-49ff-9af1-1b93cf7aab22" providerId="ADAL" clId="{5A60934E-A36F-43A6-AA9C-86BABC9D6116}" dt="2025-05-19T08:31:39.331" v="4234" actId="11530"/>
          <ac:spMkLst>
            <pc:docMk/>
            <pc:sldMk cId="2456256889" sldId="261"/>
            <ac:spMk id="96" creationId="{C5B2FC46-BF03-72B4-C9BD-052DD8BFDF9F}"/>
          </ac:spMkLst>
        </pc:spChg>
        <pc:spChg chg="add mod topLvl">
          <ac:chgData name="松浦英宗" userId="9b03fd3a-662f-49ff-9af1-1b93cf7aab22" providerId="ADAL" clId="{5A60934E-A36F-43A6-AA9C-86BABC9D6116}" dt="2025-05-19T08:31:39.331" v="4234" actId="11530"/>
          <ac:spMkLst>
            <pc:docMk/>
            <pc:sldMk cId="2456256889" sldId="261"/>
            <ac:spMk id="97" creationId="{AD0FD234-6795-DD8D-51D7-B6B35854610C}"/>
          </ac:spMkLst>
        </pc:spChg>
        <pc:spChg chg="add mod topLvl">
          <ac:chgData name="松浦英宗" userId="9b03fd3a-662f-49ff-9af1-1b93cf7aab22" providerId="ADAL" clId="{5A60934E-A36F-43A6-AA9C-86BABC9D6116}" dt="2025-05-19T08:30:38.542" v="4224" actId="552"/>
          <ac:spMkLst>
            <pc:docMk/>
            <pc:sldMk cId="2456256889" sldId="261"/>
            <ac:spMk id="98" creationId="{0562ECCC-0C69-6AB2-7018-C384AD702F5F}"/>
          </ac:spMkLst>
        </pc:spChg>
        <pc:spChg chg="add mod topLvl">
          <ac:chgData name="松浦英宗" userId="9b03fd3a-662f-49ff-9af1-1b93cf7aab22" providerId="ADAL" clId="{5A60934E-A36F-43A6-AA9C-86BABC9D6116}" dt="2025-05-19T08:30:35.525" v="4223" actId="552"/>
          <ac:spMkLst>
            <pc:docMk/>
            <pc:sldMk cId="2456256889" sldId="261"/>
            <ac:spMk id="99" creationId="{B42BCF70-6B60-A9B0-50EC-9AB5E911AA29}"/>
          </ac:spMkLst>
        </pc:spChg>
        <pc:spChg chg="mod">
          <ac:chgData name="松浦英宗" userId="9b03fd3a-662f-49ff-9af1-1b93cf7aab22" providerId="ADAL" clId="{5A60934E-A36F-43A6-AA9C-86BABC9D6116}" dt="2025-05-19T08:31:39.331" v="4234" actId="11530"/>
          <ac:spMkLst>
            <pc:docMk/>
            <pc:sldMk cId="2456256889" sldId="261"/>
            <ac:spMk id="100" creationId="{149D67BE-9D66-B83A-4BC9-33233F2F8232}"/>
          </ac:spMkLst>
        </pc:spChg>
        <pc:spChg chg="add mod topLvl">
          <ac:chgData name="松浦英宗" userId="9b03fd3a-662f-49ff-9af1-1b93cf7aab22" providerId="ADAL" clId="{5A60934E-A36F-43A6-AA9C-86BABC9D6116}" dt="2025-05-19T08:30:17.229" v="4219" actId="553"/>
          <ac:spMkLst>
            <pc:docMk/>
            <pc:sldMk cId="2456256889" sldId="261"/>
            <ac:spMk id="101" creationId="{32CF4F60-82FE-F682-056D-D08DA7128C59}"/>
          </ac:spMkLst>
        </pc:spChg>
        <pc:spChg chg="add mod">
          <ac:chgData name="松浦英宗" userId="9b03fd3a-662f-49ff-9af1-1b93cf7aab22" providerId="ADAL" clId="{5A60934E-A36F-43A6-AA9C-86BABC9D6116}" dt="2025-05-19T08:31:39.331" v="4234" actId="11530"/>
          <ac:spMkLst>
            <pc:docMk/>
            <pc:sldMk cId="2456256889" sldId="261"/>
            <ac:spMk id="198" creationId="{3FCF61EB-DC58-EE91-1DDE-1C7412080764}"/>
          </ac:spMkLst>
        </pc:spChg>
        <pc:spChg chg="add mod">
          <ac:chgData name="松浦英宗" userId="9b03fd3a-662f-49ff-9af1-1b93cf7aab22" providerId="ADAL" clId="{5A60934E-A36F-43A6-AA9C-86BABC9D6116}" dt="2025-05-19T08:31:39.331" v="4234" actId="11530"/>
          <ac:spMkLst>
            <pc:docMk/>
            <pc:sldMk cId="2456256889" sldId="261"/>
            <ac:spMk id="199" creationId="{BA6DC46E-984D-CD30-4C83-2E1AD0687C1B}"/>
          </ac:spMkLst>
        </pc:spChg>
        <pc:spChg chg="add mod">
          <ac:chgData name="松浦英宗" userId="9b03fd3a-662f-49ff-9af1-1b93cf7aab22" providerId="ADAL" clId="{5A60934E-A36F-43A6-AA9C-86BABC9D6116}" dt="2025-05-19T08:30:56.432" v="4227" actId="1076"/>
          <ac:spMkLst>
            <pc:docMk/>
            <pc:sldMk cId="2456256889" sldId="261"/>
            <ac:spMk id="200" creationId="{1D3FD69C-E87A-8332-4ECC-258139F7C6B2}"/>
          </ac:spMkLst>
        </pc:spChg>
        <pc:spChg chg="add mod">
          <ac:chgData name="松浦英宗" userId="9b03fd3a-662f-49ff-9af1-1b93cf7aab22" providerId="ADAL" clId="{5A60934E-A36F-43A6-AA9C-86BABC9D6116}" dt="2025-05-19T08:31:39.331" v="4234" actId="11530"/>
          <ac:spMkLst>
            <pc:docMk/>
            <pc:sldMk cId="2456256889" sldId="261"/>
            <ac:spMk id="201" creationId="{DE2B8001-E2F3-29ED-059F-676F3E46CCC8}"/>
          </ac:spMkLst>
        </pc:spChg>
        <pc:spChg chg="add mod">
          <ac:chgData name="松浦英宗" userId="9b03fd3a-662f-49ff-9af1-1b93cf7aab22" providerId="ADAL" clId="{5A60934E-A36F-43A6-AA9C-86BABC9D6116}" dt="2025-05-19T08:31:39.331" v="4234" actId="11530"/>
          <ac:spMkLst>
            <pc:docMk/>
            <pc:sldMk cId="2456256889" sldId="261"/>
            <ac:spMk id="202" creationId="{EE02D2F9-5AAF-4DAB-53A4-090D0C6714C5}"/>
          </ac:spMkLst>
        </pc:spChg>
        <pc:spChg chg="add mod">
          <ac:chgData name="松浦英宗" userId="9b03fd3a-662f-49ff-9af1-1b93cf7aab22" providerId="ADAL" clId="{5A60934E-A36F-43A6-AA9C-86BABC9D6116}" dt="2025-05-19T08:31:18.208" v="4231" actId="553"/>
          <ac:spMkLst>
            <pc:docMk/>
            <pc:sldMk cId="2456256889" sldId="261"/>
            <ac:spMk id="203" creationId="{67CF0A39-6D49-01FE-4994-B156E99EDCF7}"/>
          </ac:spMkLst>
        </pc:spChg>
        <pc:spChg chg="add mod">
          <ac:chgData name="松浦英宗" userId="9b03fd3a-662f-49ff-9af1-1b93cf7aab22" providerId="ADAL" clId="{5A60934E-A36F-43A6-AA9C-86BABC9D6116}" dt="2025-05-19T08:31:39.331" v="4234" actId="11530"/>
          <ac:spMkLst>
            <pc:docMk/>
            <pc:sldMk cId="2456256889" sldId="261"/>
            <ac:spMk id="204" creationId="{9F09441B-B6D9-568C-8E7B-B29FB73B06D6}"/>
          </ac:spMkLst>
        </pc:spChg>
        <pc:spChg chg="add mod">
          <ac:chgData name="松浦英宗" userId="9b03fd3a-662f-49ff-9af1-1b93cf7aab22" providerId="ADAL" clId="{5A60934E-A36F-43A6-AA9C-86BABC9D6116}" dt="2025-05-19T08:31:39.331" v="4234" actId="11530"/>
          <ac:spMkLst>
            <pc:docMk/>
            <pc:sldMk cId="2456256889" sldId="261"/>
            <ac:spMk id="205" creationId="{EC8DE54E-E057-EEC6-5222-D18FF80C6CD5}"/>
          </ac:spMkLst>
        </pc:spChg>
        <pc:spChg chg="add mod">
          <ac:chgData name="松浦英宗" userId="9b03fd3a-662f-49ff-9af1-1b93cf7aab22" providerId="ADAL" clId="{5A60934E-A36F-43A6-AA9C-86BABC9D6116}" dt="2025-05-19T08:31:27.708" v="4232" actId="552"/>
          <ac:spMkLst>
            <pc:docMk/>
            <pc:sldMk cId="2456256889" sldId="261"/>
            <ac:spMk id="206" creationId="{6CDCD546-2830-60CF-A09A-4C56651C56F8}"/>
          </ac:spMkLst>
        </pc:spChg>
        <pc:spChg chg="add mod">
          <ac:chgData name="松浦英宗" userId="9b03fd3a-662f-49ff-9af1-1b93cf7aab22" providerId="ADAL" clId="{5A60934E-A36F-43A6-AA9C-86BABC9D6116}" dt="2025-05-19T08:31:27.708" v="4232" actId="552"/>
          <ac:spMkLst>
            <pc:docMk/>
            <pc:sldMk cId="2456256889" sldId="261"/>
            <ac:spMk id="207" creationId="{DB6D05D2-4BB1-3013-16D8-EC957DDAADA5}"/>
          </ac:spMkLst>
        </pc:spChg>
        <pc:spChg chg="add mod">
          <ac:chgData name="松浦英宗" userId="9b03fd3a-662f-49ff-9af1-1b93cf7aab22" providerId="ADAL" clId="{5A60934E-A36F-43A6-AA9C-86BABC9D6116}" dt="2025-05-19T08:31:39.331" v="4234" actId="11530"/>
          <ac:spMkLst>
            <pc:docMk/>
            <pc:sldMk cId="2456256889" sldId="261"/>
            <ac:spMk id="208" creationId="{1156AAFB-C10C-688D-D41F-D2CDC587B037}"/>
          </ac:spMkLst>
        </pc:spChg>
        <pc:spChg chg="add mod">
          <ac:chgData name="松浦英宗" userId="9b03fd3a-662f-49ff-9af1-1b93cf7aab22" providerId="ADAL" clId="{5A60934E-A36F-43A6-AA9C-86BABC9D6116}" dt="2025-05-19T08:31:07.014" v="4229" actId="1076"/>
          <ac:spMkLst>
            <pc:docMk/>
            <pc:sldMk cId="2456256889" sldId="261"/>
            <ac:spMk id="209" creationId="{BC45C0F5-00A9-C1D4-B9B1-345DF793D566}"/>
          </ac:spMkLst>
        </pc:spChg>
        <pc:grpChg chg="mod">
          <ac:chgData name="松浦英宗" userId="9b03fd3a-662f-49ff-9af1-1b93cf7aab22" providerId="ADAL" clId="{5A60934E-A36F-43A6-AA9C-86BABC9D6116}" dt="2025-05-19T08:25:49.521" v="3951" actId="14100"/>
          <ac:grpSpMkLst>
            <pc:docMk/>
            <pc:sldMk cId="2456256889" sldId="261"/>
            <ac:grpSpMk id="74" creationId="{53DCBA1E-880A-F0C5-2FA8-9B10F86D9BA8}"/>
          </ac:grpSpMkLst>
        </pc:grpChg>
        <pc:grpChg chg="add mod">
          <ac:chgData name="松浦英宗" userId="9b03fd3a-662f-49ff-9af1-1b93cf7aab22" providerId="ADAL" clId="{5A60934E-A36F-43A6-AA9C-86BABC9D6116}" dt="2025-05-19T08:30:17.229" v="4219" actId="553"/>
          <ac:grpSpMkLst>
            <pc:docMk/>
            <pc:sldMk cId="2456256889" sldId="261"/>
            <ac:grpSpMk id="87" creationId="{BD559150-7A98-AB48-4076-89966E7417ED}"/>
          </ac:grpSpMkLst>
        </pc:grpChg>
        <pc:grpChg chg="add mod">
          <ac:chgData name="松浦英宗" userId="9b03fd3a-662f-49ff-9af1-1b93cf7aab22" providerId="ADAL" clId="{5A60934E-A36F-43A6-AA9C-86BABC9D6116}" dt="2025-05-19T08:23:40.109" v="3915" actId="408"/>
          <ac:grpSpMkLst>
            <pc:docMk/>
            <pc:sldMk cId="2456256889" sldId="261"/>
            <ac:grpSpMk id="90" creationId="{F281BBDF-EA39-F6D7-1B92-E4E9230CE15E}"/>
          </ac:grpSpMkLst>
        </pc:grpChg>
        <pc:grpChg chg="add mod">
          <ac:chgData name="松浦英宗" userId="9b03fd3a-662f-49ff-9af1-1b93cf7aab22" providerId="ADAL" clId="{5A60934E-A36F-43A6-AA9C-86BABC9D6116}" dt="2025-05-19T08:23:24.157" v="3907" actId="571"/>
          <ac:grpSpMkLst>
            <pc:docMk/>
            <pc:sldMk cId="2456256889" sldId="261"/>
            <ac:grpSpMk id="93" creationId="{749E35C2-0302-12B3-3DA3-C51FCA278CA2}"/>
          </ac:grpSpMkLst>
        </pc:grpChg>
        <pc:cxnChg chg="mod">
          <ac:chgData name="松浦英宗" userId="9b03fd3a-662f-49ff-9af1-1b93cf7aab22" providerId="ADAL" clId="{5A60934E-A36F-43A6-AA9C-86BABC9D6116}" dt="2025-05-19T08:22:47.448" v="3850" actId="571"/>
          <ac:cxnSpMkLst>
            <pc:docMk/>
            <pc:sldMk cId="2456256889" sldId="261"/>
            <ac:cxnSpMk id="89" creationId="{695D79C7-E66C-3216-56DB-28FE12317FC0}"/>
          </ac:cxnSpMkLst>
        </pc:cxnChg>
        <pc:cxnChg chg="mod">
          <ac:chgData name="松浦英宗" userId="9b03fd3a-662f-49ff-9af1-1b93cf7aab22" providerId="ADAL" clId="{5A60934E-A36F-43A6-AA9C-86BABC9D6116}" dt="2025-05-19T08:23:10.118" v="3870" actId="571"/>
          <ac:cxnSpMkLst>
            <pc:docMk/>
            <pc:sldMk cId="2456256889" sldId="261"/>
            <ac:cxnSpMk id="92" creationId="{5960849E-AD73-A4D4-C419-50EC016B6E38}"/>
          </ac:cxnSpMkLst>
        </pc:cxnChg>
        <pc:cxnChg chg="mod">
          <ac:chgData name="松浦英宗" userId="9b03fd3a-662f-49ff-9af1-1b93cf7aab22" providerId="ADAL" clId="{5A60934E-A36F-43A6-AA9C-86BABC9D6116}" dt="2025-05-19T08:23:24.157" v="3907" actId="571"/>
          <ac:cxnSpMkLst>
            <pc:docMk/>
            <pc:sldMk cId="2456256889" sldId="261"/>
            <ac:cxnSpMk id="95" creationId="{CC2A4D55-D136-CC60-BCA9-917A6E53752C}"/>
          </ac:cxnSpMkLst>
        </pc:cxnChg>
        <pc:cxnChg chg="add mod">
          <ac:chgData name="松浦英宗" userId="9b03fd3a-662f-49ff-9af1-1b93cf7aab22" providerId="ADAL" clId="{5A60934E-A36F-43A6-AA9C-86BABC9D6116}" dt="2025-05-19T08:29:41.905" v="4217" actId="465"/>
          <ac:cxnSpMkLst>
            <pc:docMk/>
            <pc:sldMk cId="2456256889" sldId="261"/>
            <ac:cxnSpMk id="192" creationId="{2643D655-A35B-9FF4-DABC-47AB47071014}"/>
          </ac:cxnSpMkLst>
        </pc:cxnChg>
        <pc:cxnChg chg="add mod">
          <ac:chgData name="松浦英宗" userId="9b03fd3a-662f-49ff-9af1-1b93cf7aab22" providerId="ADAL" clId="{5A60934E-A36F-43A6-AA9C-86BABC9D6116}" dt="2025-05-19T08:29:38.158" v="4216" actId="465"/>
          <ac:cxnSpMkLst>
            <pc:docMk/>
            <pc:sldMk cId="2456256889" sldId="261"/>
            <ac:cxnSpMk id="197" creationId="{5714C6E4-7567-C9E5-01EA-E4EFBA826405}"/>
          </ac:cxnSpMkLst>
        </pc:cxnChg>
      </pc:sldChg>
      <pc:sldChg chg="del">
        <pc:chgData name="松浦英宗" userId="9b03fd3a-662f-49ff-9af1-1b93cf7aab22" providerId="ADAL" clId="{5A60934E-A36F-43A6-AA9C-86BABC9D6116}" dt="2025-05-19T06:18:31.327" v="158" actId="47"/>
        <pc:sldMkLst>
          <pc:docMk/>
          <pc:sldMk cId="2733265923" sldId="261"/>
        </pc:sldMkLst>
      </pc:sldChg>
      <pc:sldChg chg="addSp delSp modSp add mod">
        <pc:chgData name="松浦英宗" userId="9b03fd3a-662f-49ff-9af1-1b93cf7aab22" providerId="ADAL" clId="{5A60934E-A36F-43A6-AA9C-86BABC9D6116}" dt="2025-05-19T08:44:07.402" v="4960" actId="20577"/>
        <pc:sldMkLst>
          <pc:docMk/>
          <pc:sldMk cId="10603173" sldId="262"/>
        </pc:sldMkLst>
        <pc:spChg chg="add mod">
          <ac:chgData name="松浦英宗" userId="9b03fd3a-662f-49ff-9af1-1b93cf7aab22" providerId="ADAL" clId="{5A60934E-A36F-43A6-AA9C-86BABC9D6116}" dt="2025-05-19T07:27:43.164" v="2968" actId="20577"/>
          <ac:spMkLst>
            <pc:docMk/>
            <pc:sldMk cId="10603173" sldId="262"/>
            <ac:spMk id="6" creationId="{5652938E-9686-7010-469D-C0FC6AC3D634}"/>
          </ac:spMkLst>
        </pc:spChg>
        <pc:spChg chg="add mod">
          <ac:chgData name="松浦英宗" userId="9b03fd3a-662f-49ff-9af1-1b93cf7aab22" providerId="ADAL" clId="{5A60934E-A36F-43A6-AA9C-86BABC9D6116}" dt="2025-05-19T08:33:41.733" v="4395" actId="20577"/>
          <ac:spMkLst>
            <pc:docMk/>
            <pc:sldMk cId="10603173" sldId="262"/>
            <ac:spMk id="7" creationId="{588A53C3-9BA7-E4F5-FF2C-907854D4A1D2}"/>
          </ac:spMkLst>
        </pc:spChg>
        <pc:spChg chg="add mod">
          <ac:chgData name="松浦英宗" userId="9b03fd3a-662f-49ff-9af1-1b93cf7aab22" providerId="ADAL" clId="{5A60934E-A36F-43A6-AA9C-86BABC9D6116}" dt="2025-05-19T08:42:59.494" v="4901" actId="165"/>
          <ac:spMkLst>
            <pc:docMk/>
            <pc:sldMk cId="10603173" sldId="262"/>
            <ac:spMk id="9" creationId="{0EE39821-D2F0-5299-3BCF-A9A388C53636}"/>
          </ac:spMkLst>
        </pc:spChg>
        <pc:spChg chg="add mod">
          <ac:chgData name="松浦英宗" userId="9b03fd3a-662f-49ff-9af1-1b93cf7aab22" providerId="ADAL" clId="{5A60934E-A36F-43A6-AA9C-86BABC9D6116}" dt="2025-05-19T08:43:24.701" v="4919" actId="14100"/>
          <ac:spMkLst>
            <pc:docMk/>
            <pc:sldMk cId="10603173" sldId="262"/>
            <ac:spMk id="10" creationId="{F3F1B3E8-F858-095C-ECBA-EA67CE045695}"/>
          </ac:spMkLst>
        </pc:spChg>
        <pc:spChg chg="add mod topLvl">
          <ac:chgData name="松浦英宗" userId="9b03fd3a-662f-49ff-9af1-1b93cf7aab22" providerId="ADAL" clId="{5A60934E-A36F-43A6-AA9C-86BABC9D6116}" dt="2025-05-19T08:43:13.388" v="4902" actId="14100"/>
          <ac:spMkLst>
            <pc:docMk/>
            <pc:sldMk cId="10603173" sldId="262"/>
            <ac:spMk id="11" creationId="{D1B7999A-E5D4-E35F-D58E-A190AD13895E}"/>
          </ac:spMkLst>
        </pc:spChg>
        <pc:spChg chg="add mod topLvl">
          <ac:chgData name="松浦英宗" userId="9b03fd3a-662f-49ff-9af1-1b93cf7aab22" providerId="ADAL" clId="{5A60934E-A36F-43A6-AA9C-86BABC9D6116}" dt="2025-05-19T08:42:59.494" v="4901" actId="165"/>
          <ac:spMkLst>
            <pc:docMk/>
            <pc:sldMk cId="10603173" sldId="262"/>
            <ac:spMk id="12" creationId="{43FE6097-BA62-DDBF-B111-19E8DEFFA71E}"/>
          </ac:spMkLst>
        </pc:spChg>
        <pc:spChg chg="add mod topLvl">
          <ac:chgData name="松浦英宗" userId="9b03fd3a-662f-49ff-9af1-1b93cf7aab22" providerId="ADAL" clId="{5A60934E-A36F-43A6-AA9C-86BABC9D6116}" dt="2025-05-19T08:42:59.494" v="4901" actId="165"/>
          <ac:spMkLst>
            <pc:docMk/>
            <pc:sldMk cId="10603173" sldId="262"/>
            <ac:spMk id="13" creationId="{1EC87951-947D-DFA2-B259-B6AB438DA612}"/>
          </ac:spMkLst>
        </pc:spChg>
        <pc:spChg chg="add mod topLvl">
          <ac:chgData name="松浦英宗" userId="9b03fd3a-662f-49ff-9af1-1b93cf7aab22" providerId="ADAL" clId="{5A60934E-A36F-43A6-AA9C-86BABC9D6116}" dt="2025-05-19T08:43:17.978" v="4918" actId="1036"/>
          <ac:spMkLst>
            <pc:docMk/>
            <pc:sldMk cId="10603173" sldId="262"/>
            <ac:spMk id="14" creationId="{332B1845-BD90-4355-D95E-9AF91197FADB}"/>
          </ac:spMkLst>
        </pc:spChg>
        <pc:spChg chg="mod topLvl">
          <ac:chgData name="松浦英宗" userId="9b03fd3a-662f-49ff-9af1-1b93cf7aab22" providerId="ADAL" clId="{5A60934E-A36F-43A6-AA9C-86BABC9D6116}" dt="2025-05-19T08:43:13.388" v="4902" actId="14100"/>
          <ac:spMkLst>
            <pc:docMk/>
            <pc:sldMk cId="10603173" sldId="262"/>
            <ac:spMk id="22" creationId="{4F448784-5760-07DA-9314-A61C9285C2B9}"/>
          </ac:spMkLst>
        </pc:spChg>
        <pc:spChg chg="mod topLvl">
          <ac:chgData name="松浦英宗" userId="9b03fd3a-662f-49ff-9af1-1b93cf7aab22" providerId="ADAL" clId="{5A60934E-A36F-43A6-AA9C-86BABC9D6116}" dt="2025-05-19T08:41:53.732" v="4823" actId="20577"/>
          <ac:spMkLst>
            <pc:docMk/>
            <pc:sldMk cId="10603173" sldId="262"/>
            <ac:spMk id="23" creationId="{0B5633E1-FE1A-AB75-EB8C-8BEB49344C66}"/>
          </ac:spMkLst>
        </pc:spChg>
        <pc:spChg chg="mod">
          <ac:chgData name="松浦英宗" userId="9b03fd3a-662f-49ff-9af1-1b93cf7aab22" providerId="ADAL" clId="{5A60934E-A36F-43A6-AA9C-86BABC9D6116}" dt="2025-05-19T08:42:45.935" v="4893" actId="20577"/>
          <ac:spMkLst>
            <pc:docMk/>
            <pc:sldMk cId="10603173" sldId="262"/>
            <ac:spMk id="24" creationId="{5C0183CE-20FA-8805-9355-09B65AFD348D}"/>
          </ac:spMkLst>
        </pc:spChg>
        <pc:spChg chg="mod">
          <ac:chgData name="松浦英宗" userId="9b03fd3a-662f-49ff-9af1-1b93cf7aab22" providerId="ADAL" clId="{5A60934E-A36F-43A6-AA9C-86BABC9D6116}" dt="2025-05-19T08:43:17.978" v="4918" actId="1036"/>
          <ac:spMkLst>
            <pc:docMk/>
            <pc:sldMk cId="10603173" sldId="262"/>
            <ac:spMk id="25" creationId="{C37B6D42-A448-9881-233A-83E6FE4571C6}"/>
          </ac:spMkLst>
        </pc:spChg>
        <pc:spChg chg="mod topLvl">
          <ac:chgData name="松浦英宗" userId="9b03fd3a-662f-49ff-9af1-1b93cf7aab22" providerId="ADAL" clId="{5A60934E-A36F-43A6-AA9C-86BABC9D6116}" dt="2025-05-19T08:43:13.388" v="4902" actId="14100"/>
          <ac:spMkLst>
            <pc:docMk/>
            <pc:sldMk cId="10603173" sldId="262"/>
            <ac:spMk id="27" creationId="{09CC6AA8-E1D4-CC46-4FF8-133532F25850}"/>
          </ac:spMkLst>
        </pc:spChg>
        <pc:spChg chg="mod topLvl">
          <ac:chgData name="松浦英宗" userId="9b03fd3a-662f-49ff-9af1-1b93cf7aab22" providerId="ADAL" clId="{5A60934E-A36F-43A6-AA9C-86BABC9D6116}" dt="2025-05-19T08:42:59.494" v="4901" actId="165"/>
          <ac:spMkLst>
            <pc:docMk/>
            <pc:sldMk cId="10603173" sldId="262"/>
            <ac:spMk id="29" creationId="{9A61D57B-E442-09F0-F5C3-58A6676FAD4A}"/>
          </ac:spMkLst>
        </pc:spChg>
        <pc:spChg chg="mod topLvl">
          <ac:chgData name="松浦英宗" userId="9b03fd3a-662f-49ff-9af1-1b93cf7aab22" providerId="ADAL" clId="{5A60934E-A36F-43A6-AA9C-86BABC9D6116}" dt="2025-05-19T08:42:59.494" v="4901" actId="165"/>
          <ac:spMkLst>
            <pc:docMk/>
            <pc:sldMk cId="10603173" sldId="262"/>
            <ac:spMk id="30" creationId="{2A3A8FEC-C98A-F7EF-49A2-E9E81851BE5A}"/>
          </ac:spMkLst>
        </pc:spChg>
        <pc:spChg chg="mod topLvl">
          <ac:chgData name="松浦英宗" userId="9b03fd3a-662f-49ff-9af1-1b93cf7aab22" providerId="ADAL" clId="{5A60934E-A36F-43A6-AA9C-86BABC9D6116}" dt="2025-05-19T08:43:17.978" v="4918" actId="1036"/>
          <ac:spMkLst>
            <pc:docMk/>
            <pc:sldMk cId="10603173" sldId="262"/>
            <ac:spMk id="31" creationId="{31FF764F-90CD-2D26-F880-E5A6E46A90AA}"/>
          </ac:spMkLst>
        </pc:spChg>
        <pc:spChg chg="add mod">
          <ac:chgData name="松浦英宗" userId="9b03fd3a-662f-49ff-9af1-1b93cf7aab22" providerId="ADAL" clId="{5A60934E-A36F-43A6-AA9C-86BABC9D6116}" dt="2025-05-19T08:44:03.243" v="4956" actId="1037"/>
          <ac:spMkLst>
            <pc:docMk/>
            <pc:sldMk cId="10603173" sldId="262"/>
            <ac:spMk id="34" creationId="{99642938-F501-A62E-63F5-D0CFA9DFDB53}"/>
          </ac:spMkLst>
        </pc:spChg>
        <pc:spChg chg="add mod">
          <ac:chgData name="松浦英宗" userId="9b03fd3a-662f-49ff-9af1-1b93cf7aab22" providerId="ADAL" clId="{5A60934E-A36F-43A6-AA9C-86BABC9D6116}" dt="2025-05-19T08:44:05.101" v="4958" actId="20577"/>
          <ac:spMkLst>
            <pc:docMk/>
            <pc:sldMk cId="10603173" sldId="262"/>
            <ac:spMk id="35" creationId="{F958D046-1B86-D6E8-584A-496EEBC51D73}"/>
          </ac:spMkLst>
        </pc:spChg>
        <pc:spChg chg="add mod">
          <ac:chgData name="松浦英宗" userId="9b03fd3a-662f-49ff-9af1-1b93cf7aab22" providerId="ADAL" clId="{5A60934E-A36F-43A6-AA9C-86BABC9D6116}" dt="2025-05-19T08:44:07.402" v="4960" actId="20577"/>
          <ac:spMkLst>
            <pc:docMk/>
            <pc:sldMk cId="10603173" sldId="262"/>
            <ac:spMk id="36" creationId="{0E1C7284-B2BF-4D4A-8DDE-28520A3F325B}"/>
          </ac:spMkLst>
        </pc:spChg>
        <pc:grpChg chg="add mod">
          <ac:chgData name="松浦英宗" userId="9b03fd3a-662f-49ff-9af1-1b93cf7aab22" providerId="ADAL" clId="{5A60934E-A36F-43A6-AA9C-86BABC9D6116}" dt="2025-05-19T08:43:28.067" v="4932" actId="1035"/>
          <ac:grpSpMkLst>
            <pc:docMk/>
            <pc:sldMk cId="10603173" sldId="262"/>
            <ac:grpSpMk id="32" creationId="{02C4A92A-4608-F4E4-70DD-0141D48C80A3}"/>
          </ac:grpSpMkLst>
        </pc:grpChg>
      </pc:sldChg>
      <pc:sldChg chg="del">
        <pc:chgData name="松浦英宗" userId="9b03fd3a-662f-49ff-9af1-1b93cf7aab22" providerId="ADAL" clId="{5A60934E-A36F-43A6-AA9C-86BABC9D6116}" dt="2025-05-19T06:18:31.327" v="158" actId="47"/>
        <pc:sldMkLst>
          <pc:docMk/>
          <pc:sldMk cId="3280008525" sldId="262"/>
        </pc:sldMkLst>
      </pc:sldChg>
      <pc:sldChg chg="addSp delSp modSp add del mod">
        <pc:chgData name="松浦英宗" userId="9b03fd3a-662f-49ff-9af1-1b93cf7aab22" providerId="ADAL" clId="{5A60934E-A36F-43A6-AA9C-86BABC9D6116}" dt="2025-05-19T07:24:57.555" v="2843" actId="47"/>
        <pc:sldMkLst>
          <pc:docMk/>
          <pc:sldMk cId="153152269" sldId="263"/>
        </pc:sldMkLst>
      </pc:sldChg>
      <pc:sldChg chg="del">
        <pc:chgData name="松浦英宗" userId="9b03fd3a-662f-49ff-9af1-1b93cf7aab22" providerId="ADAL" clId="{5A60934E-A36F-43A6-AA9C-86BABC9D6116}" dt="2025-05-19T06:18:31.327" v="158" actId="47"/>
        <pc:sldMkLst>
          <pc:docMk/>
          <pc:sldMk cId="1025766176" sldId="263"/>
        </pc:sldMkLst>
      </pc:sldChg>
      <pc:sldChg chg="del">
        <pc:chgData name="松浦英宗" userId="9b03fd3a-662f-49ff-9af1-1b93cf7aab22" providerId="ADAL" clId="{5A60934E-A36F-43A6-AA9C-86BABC9D6116}" dt="2025-05-19T06:18:31.327" v="158" actId="47"/>
        <pc:sldMkLst>
          <pc:docMk/>
          <pc:sldMk cId="816030905" sldId="264"/>
        </pc:sldMkLst>
      </pc:sldChg>
      <pc:sldChg chg="addSp delSp modSp add del mod">
        <pc:chgData name="松浦英宗" userId="9b03fd3a-662f-49ff-9af1-1b93cf7aab22" providerId="ADAL" clId="{5A60934E-A36F-43A6-AA9C-86BABC9D6116}" dt="2025-05-19T07:24:57.555" v="2843" actId="47"/>
        <pc:sldMkLst>
          <pc:docMk/>
          <pc:sldMk cId="3617763635" sldId="264"/>
        </pc:sldMkLst>
      </pc:sldChg>
      <pc:sldChg chg="del">
        <pc:chgData name="松浦英宗" userId="9b03fd3a-662f-49ff-9af1-1b93cf7aab22" providerId="ADAL" clId="{5A60934E-A36F-43A6-AA9C-86BABC9D6116}" dt="2025-05-19T06:18:31.327" v="158" actId="47"/>
        <pc:sldMkLst>
          <pc:docMk/>
          <pc:sldMk cId="582647792" sldId="265"/>
        </pc:sldMkLst>
      </pc:sldChg>
      <pc:sldChg chg="addSp delSp modSp add mod">
        <pc:chgData name="松浦英宗" userId="9b03fd3a-662f-49ff-9af1-1b93cf7aab22" providerId="ADAL" clId="{5A60934E-A36F-43A6-AA9C-86BABC9D6116}" dt="2025-05-19T08:51:38.697" v="5194" actId="403"/>
        <pc:sldMkLst>
          <pc:docMk/>
          <pc:sldMk cId="3805670091" sldId="265"/>
        </pc:sldMkLst>
        <pc:spChg chg="add mod">
          <ac:chgData name="松浦英宗" userId="9b03fd3a-662f-49ff-9af1-1b93cf7aab22" providerId="ADAL" clId="{5A60934E-A36F-43A6-AA9C-86BABC9D6116}" dt="2025-05-19T08:51:38.697" v="5194" actId="403"/>
          <ac:spMkLst>
            <pc:docMk/>
            <pc:sldMk cId="3805670091" sldId="265"/>
            <ac:spMk id="4" creationId="{28F4075B-486A-106C-7CBB-B34AC25A278B}"/>
          </ac:spMkLst>
        </pc:spChg>
        <pc:spChg chg="add mod">
          <ac:chgData name="松浦英宗" userId="9b03fd3a-662f-49ff-9af1-1b93cf7aab22" providerId="ADAL" clId="{5A60934E-A36F-43A6-AA9C-86BABC9D6116}" dt="2025-05-19T08:51:03.306" v="5191" actId="948"/>
          <ac:spMkLst>
            <pc:docMk/>
            <pc:sldMk cId="3805670091" sldId="265"/>
            <ac:spMk id="5" creationId="{27942DE1-BC98-18EE-5088-2A33D6A18BC9}"/>
          </ac:spMkLst>
        </pc:spChg>
        <pc:spChg chg="mod">
          <ac:chgData name="松浦英宗" userId="9b03fd3a-662f-49ff-9af1-1b93cf7aab22" providerId="ADAL" clId="{5A60934E-A36F-43A6-AA9C-86BABC9D6116}" dt="2025-05-19T08:47:57.595" v="5000"/>
          <ac:spMkLst>
            <pc:docMk/>
            <pc:sldMk cId="3805670091" sldId="265"/>
            <ac:spMk id="6" creationId="{0CFDA33A-DE28-99C0-7FD6-3C8DC4D72DEF}"/>
          </ac:spMkLst>
        </pc:spChg>
        <pc:picChg chg="add mod modCrop">
          <ac:chgData name="松浦英宗" userId="9b03fd3a-662f-49ff-9af1-1b93cf7aab22" providerId="ADAL" clId="{5A60934E-A36F-43A6-AA9C-86BABC9D6116}" dt="2025-05-19T08:47:37.144" v="4988" actId="29295"/>
          <ac:picMkLst>
            <pc:docMk/>
            <pc:sldMk cId="3805670091" sldId="265"/>
            <ac:picMk id="3" creationId="{BEA96E07-5545-AC52-4D88-F889D24D6D64}"/>
          </ac:picMkLst>
        </pc:picChg>
      </pc:sldChg>
      <pc:sldChg chg="add del">
        <pc:chgData name="松浦英宗" userId="9b03fd3a-662f-49ff-9af1-1b93cf7aab22" providerId="ADAL" clId="{5A60934E-A36F-43A6-AA9C-86BABC9D6116}" dt="2025-05-19T07:27:55.362" v="2990" actId="47"/>
        <pc:sldMkLst>
          <pc:docMk/>
          <pc:sldMk cId="3177280995" sldId="266"/>
        </pc:sldMkLst>
      </pc:sldChg>
      <pc:sldChg chg="del">
        <pc:chgData name="松浦英宗" userId="9b03fd3a-662f-49ff-9af1-1b93cf7aab22" providerId="ADAL" clId="{5A60934E-A36F-43A6-AA9C-86BABC9D6116}" dt="2025-05-19T06:18:31.327" v="158" actId="47"/>
        <pc:sldMkLst>
          <pc:docMk/>
          <pc:sldMk cId="4183379157" sldId="266"/>
        </pc:sldMkLst>
      </pc:sldChg>
    </pc:docChg>
  </pc:docChgLst>
  <pc:docChgLst>
    <pc:chgData name="松浦英宗" userId="9b03fd3a-662f-49ff-9af1-1b93cf7aab22" providerId="ADAL" clId="{CCD5BC6A-FD3F-4A2A-BB9A-5C92D2182B96}"/>
    <pc:docChg chg="custSel addSld delSld modSld">
      <pc:chgData name="松浦英宗" userId="9b03fd3a-662f-49ff-9af1-1b93cf7aab22" providerId="ADAL" clId="{CCD5BC6A-FD3F-4A2A-BB9A-5C92D2182B96}" dt="2025-05-18T01:48:53.738" v="16"/>
      <pc:docMkLst>
        <pc:docMk/>
      </pc:docMkLst>
      <pc:sldChg chg="addSp delSp modSp mod">
        <pc:chgData name="松浦英宗" userId="9b03fd3a-662f-49ff-9af1-1b93cf7aab22" providerId="ADAL" clId="{CCD5BC6A-FD3F-4A2A-BB9A-5C92D2182B96}" dt="2025-05-18T01:48:53.738" v="16"/>
        <pc:sldMkLst>
          <pc:docMk/>
          <pc:sldMk cId="913356044" sldId="256"/>
        </pc:sldMkLst>
      </pc:sldChg>
      <pc:sldChg chg="delSp modSp mod">
        <pc:chgData name="松浦英宗" userId="9b03fd3a-662f-49ff-9af1-1b93cf7aab22" providerId="ADAL" clId="{CCD5BC6A-FD3F-4A2A-BB9A-5C92D2182B96}" dt="2025-05-18T01:48:33.869" v="5" actId="20577"/>
        <pc:sldMkLst>
          <pc:docMk/>
          <pc:sldMk cId="4173564231" sldId="257"/>
        </pc:sldMkLst>
        <pc:spChg chg="mod">
          <ac:chgData name="松浦英宗" userId="9b03fd3a-662f-49ff-9af1-1b93cf7aab22" providerId="ADAL" clId="{CCD5BC6A-FD3F-4A2A-BB9A-5C92D2182B96}" dt="2025-05-18T01:48:33.869" v="5" actId="20577"/>
          <ac:spMkLst>
            <pc:docMk/>
            <pc:sldMk cId="4173564231" sldId="257"/>
            <ac:spMk id="3" creationId="{6CF0A6C4-9F61-D714-6FD6-0FD564AB74F5}"/>
          </ac:spMkLst>
        </pc:spChg>
      </pc:sldChg>
      <pc:sldChg chg="del">
        <pc:chgData name="松浦英宗" userId="9b03fd3a-662f-49ff-9af1-1b93cf7aab22" providerId="ADAL" clId="{CCD5BC6A-FD3F-4A2A-BB9A-5C92D2182B96}" dt="2025-05-18T01:48:39.119" v="6" actId="47"/>
        <pc:sldMkLst>
          <pc:docMk/>
          <pc:sldMk cId="4048517723" sldId="258"/>
        </pc:sldMkLst>
      </pc:sldChg>
      <pc:sldChg chg="add">
        <pc:chgData name="松浦英宗" userId="9b03fd3a-662f-49ff-9af1-1b93cf7aab22" providerId="ADAL" clId="{CCD5BC6A-FD3F-4A2A-BB9A-5C92D2182B96}" dt="2025-05-18T01:48:41.350" v="7"/>
        <pc:sldMkLst>
          <pc:docMk/>
          <pc:sldMk cId="4082717725" sldId="258"/>
        </pc:sldMkLst>
      </pc:sldChg>
      <pc:sldChg chg="add">
        <pc:chgData name="松浦英宗" userId="9b03fd3a-662f-49ff-9af1-1b93cf7aab22" providerId="ADAL" clId="{CCD5BC6A-FD3F-4A2A-BB9A-5C92D2182B96}" dt="2025-05-18T01:48:41.591" v="8"/>
        <pc:sldMkLst>
          <pc:docMk/>
          <pc:sldMk cId="1169995872" sldId="259"/>
        </pc:sldMkLst>
      </pc:sldChg>
      <pc:sldChg chg="del">
        <pc:chgData name="松浦英宗" userId="9b03fd3a-662f-49ff-9af1-1b93cf7aab22" providerId="ADAL" clId="{CCD5BC6A-FD3F-4A2A-BB9A-5C92D2182B96}" dt="2025-05-18T01:48:39.119" v="6" actId="47"/>
        <pc:sldMkLst>
          <pc:docMk/>
          <pc:sldMk cId="3683638786" sldId="259"/>
        </pc:sldMkLst>
      </pc:sldChg>
      <pc:sldChg chg="del">
        <pc:chgData name="松浦英宗" userId="9b03fd3a-662f-49ff-9af1-1b93cf7aab22" providerId="ADAL" clId="{CCD5BC6A-FD3F-4A2A-BB9A-5C92D2182B96}" dt="2025-05-18T01:48:39.119" v="6" actId="47"/>
        <pc:sldMkLst>
          <pc:docMk/>
          <pc:sldMk cId="730990976" sldId="260"/>
        </pc:sldMkLst>
      </pc:sldChg>
      <pc:sldChg chg="add">
        <pc:chgData name="松浦英宗" userId="9b03fd3a-662f-49ff-9af1-1b93cf7aab22" providerId="ADAL" clId="{CCD5BC6A-FD3F-4A2A-BB9A-5C92D2182B96}" dt="2025-05-18T01:48:41.756" v="9"/>
        <pc:sldMkLst>
          <pc:docMk/>
          <pc:sldMk cId="1277525917" sldId="260"/>
        </pc:sldMkLst>
      </pc:sldChg>
      <pc:sldChg chg="add">
        <pc:chgData name="松浦英宗" userId="9b03fd3a-662f-49ff-9af1-1b93cf7aab22" providerId="ADAL" clId="{CCD5BC6A-FD3F-4A2A-BB9A-5C92D2182B96}" dt="2025-05-18T01:48:41.923" v="10"/>
        <pc:sldMkLst>
          <pc:docMk/>
          <pc:sldMk cId="2733265923" sldId="261"/>
        </pc:sldMkLst>
      </pc:sldChg>
      <pc:sldChg chg="del">
        <pc:chgData name="松浦英宗" userId="9b03fd3a-662f-49ff-9af1-1b93cf7aab22" providerId="ADAL" clId="{CCD5BC6A-FD3F-4A2A-BB9A-5C92D2182B96}" dt="2025-05-18T01:48:39.119" v="6" actId="47"/>
        <pc:sldMkLst>
          <pc:docMk/>
          <pc:sldMk cId="3506267798" sldId="261"/>
        </pc:sldMkLst>
      </pc:sldChg>
      <pc:sldChg chg="del">
        <pc:chgData name="松浦英宗" userId="9b03fd3a-662f-49ff-9af1-1b93cf7aab22" providerId="ADAL" clId="{CCD5BC6A-FD3F-4A2A-BB9A-5C92D2182B96}" dt="2025-05-18T01:48:39.119" v="6" actId="47"/>
        <pc:sldMkLst>
          <pc:docMk/>
          <pc:sldMk cId="779130493" sldId="262"/>
        </pc:sldMkLst>
      </pc:sldChg>
      <pc:sldChg chg="add">
        <pc:chgData name="松浦英宗" userId="9b03fd3a-662f-49ff-9af1-1b93cf7aab22" providerId="ADAL" clId="{CCD5BC6A-FD3F-4A2A-BB9A-5C92D2182B96}" dt="2025-05-18T01:48:42.076" v="11"/>
        <pc:sldMkLst>
          <pc:docMk/>
          <pc:sldMk cId="3280008525" sldId="262"/>
        </pc:sldMkLst>
      </pc:sldChg>
      <pc:sldChg chg="add">
        <pc:chgData name="松浦英宗" userId="9b03fd3a-662f-49ff-9af1-1b93cf7aab22" providerId="ADAL" clId="{CCD5BC6A-FD3F-4A2A-BB9A-5C92D2182B96}" dt="2025-05-18T01:48:42.833" v="12"/>
        <pc:sldMkLst>
          <pc:docMk/>
          <pc:sldMk cId="1025766176" sldId="263"/>
        </pc:sldMkLst>
      </pc:sldChg>
      <pc:sldChg chg="del">
        <pc:chgData name="松浦英宗" userId="9b03fd3a-662f-49ff-9af1-1b93cf7aab22" providerId="ADAL" clId="{CCD5BC6A-FD3F-4A2A-BB9A-5C92D2182B96}" dt="2025-05-18T01:48:39.119" v="6" actId="47"/>
        <pc:sldMkLst>
          <pc:docMk/>
          <pc:sldMk cId="1707377331" sldId="263"/>
        </pc:sldMkLst>
      </pc:sldChg>
      <pc:sldChg chg="add">
        <pc:chgData name="松浦英宗" userId="9b03fd3a-662f-49ff-9af1-1b93cf7aab22" providerId="ADAL" clId="{CCD5BC6A-FD3F-4A2A-BB9A-5C92D2182B96}" dt="2025-05-18T01:48:45.818" v="13"/>
        <pc:sldMkLst>
          <pc:docMk/>
          <pc:sldMk cId="816030905" sldId="264"/>
        </pc:sldMkLst>
      </pc:sldChg>
      <pc:sldChg chg="add">
        <pc:chgData name="松浦英宗" userId="9b03fd3a-662f-49ff-9af1-1b93cf7aab22" providerId="ADAL" clId="{CCD5BC6A-FD3F-4A2A-BB9A-5C92D2182B96}" dt="2025-05-18T01:48:46.009" v="14"/>
        <pc:sldMkLst>
          <pc:docMk/>
          <pc:sldMk cId="582647792" sldId="265"/>
        </pc:sldMkLst>
      </pc:sldChg>
      <pc:sldChg chg="add">
        <pc:chgData name="松浦英宗" userId="9b03fd3a-662f-49ff-9af1-1b93cf7aab22" providerId="ADAL" clId="{CCD5BC6A-FD3F-4A2A-BB9A-5C92D2182B96}" dt="2025-05-18T01:48:46.144" v="15"/>
        <pc:sldMkLst>
          <pc:docMk/>
          <pc:sldMk cId="4183379157"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BDDD9-BFF9-43EB-8DF2-3669FE11DD41}" type="datetimeFigureOut">
              <a:rPr kumimoji="1" lang="ja-JP" altLang="en-US" smtClean="0"/>
              <a:t>2025/6/17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E5FA5-95EA-4883-BF27-FD3FAB03ABAF}" type="slidenum">
              <a:rPr kumimoji="1" lang="ja-JP" altLang="en-US" smtClean="0"/>
              <a:t>‹#›</a:t>
            </a:fld>
            <a:endParaRPr kumimoji="1" lang="ja-JP" altLang="en-US"/>
          </a:p>
        </p:txBody>
      </p:sp>
    </p:spTree>
    <p:extLst>
      <p:ext uri="{BB962C8B-B14F-4D97-AF65-F5344CB8AC3E}">
        <p14:creationId xmlns:p14="http://schemas.microsoft.com/office/powerpoint/2010/main" val="2168625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3D69F-99A2-983C-A002-91F2FFD5524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A19D2D7-6AEC-3D60-BF44-52151FD3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D4E8FEE-4A08-B401-2B88-AC07CAAEFF97}"/>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AE80FDA4-D66E-029A-3BCC-8869FFFA74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9028A-A77C-11D1-9ABF-9339A76665CE}"/>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367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70CD3-A00D-0A40-9D38-0BEE45953E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154946-B528-7E7B-9009-1107BD9560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44867B-6319-EE82-F8AB-2036DAD3B289}"/>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325B43A2-14F9-4D98-1011-05FABA0901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90B51F-3B2A-C275-B468-A0A39222B751}"/>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355933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E751DE6-352D-D03D-F527-8BBAFBABA6C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32E57E-7253-13DD-E87E-26F7A4C792D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529C3A-D3C7-6B65-B97C-8DE4C6670491}"/>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F4AD8C7F-0C88-D3D4-523C-0D4E7740EB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369F7C-E174-1A62-80D9-73A6E060DB5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56124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2319D-2089-9C34-9A8B-3290064A2F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C639B1-FD65-E573-6D1C-73CE53ABFD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DA6D1C-0D75-930B-3BE8-14919085A270}"/>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3BAB49D1-5DEC-692D-4A00-B60CB3E6E0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5ADCE4-2C7F-B2D2-7744-26AA5F2324E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01815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2CF59-301A-FD59-10BD-F60C6406C60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8855C1-55DE-35BC-8210-CAC5929FD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8588B2-4AF8-2C97-9DCB-CFA48A321609}"/>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91B18F8D-BED5-3506-AD46-1186736922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552172-BBC4-5654-A5FB-CAB85349D1C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7992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77919-CBB4-B102-B5A9-D407108DAE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5D76DA-9022-9399-9768-948618EBA05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8D29DF-3156-B276-F0D8-29503EE2212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E87383A-A57C-704E-1527-894DF0A2613C}"/>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6" name="フッター プレースホルダー 5">
            <a:extLst>
              <a:ext uri="{FF2B5EF4-FFF2-40B4-BE49-F238E27FC236}">
                <a16:creationId xmlns:a16="http://schemas.microsoft.com/office/drawing/2014/main" id="{F2DD176A-135F-573E-CE43-D925E714A2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E8EE2F-64DE-82D3-2090-73DFDA9F4EE7}"/>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863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5D7FC-770C-20DF-5279-5AD666118B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005150-A1E9-25A6-9369-A15C472D4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579E7CC-A718-12CE-7914-DC52E00AD31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1F4995-368B-A32E-A7AC-0AD17C820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33BC22E-4753-D79A-A748-7DF1B1254F2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18708A-3ABA-4BDC-07BC-7A87E252523A}"/>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8" name="フッター プレースホルダー 7">
            <a:extLst>
              <a:ext uri="{FF2B5EF4-FFF2-40B4-BE49-F238E27FC236}">
                <a16:creationId xmlns:a16="http://schemas.microsoft.com/office/drawing/2014/main" id="{FF6DC06B-4150-AC58-C3CE-594DD4201F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4DAE61-0E0B-AFDD-196F-6255D90943B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37394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EADC9-3D06-A233-CDA8-9D28BDB78DC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168BAB8-C73C-7A97-0583-B8CE45A68874}"/>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4" name="フッター プレースホルダー 3">
            <a:extLst>
              <a:ext uri="{FF2B5EF4-FFF2-40B4-BE49-F238E27FC236}">
                <a16:creationId xmlns:a16="http://schemas.microsoft.com/office/drawing/2014/main" id="{B13F0CF6-7573-0691-98E0-87EB078600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7E8279-AF6B-84F2-58FD-C7A82ACA461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987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FAE943-B2CF-E741-B454-064AA6884A60}"/>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3" name="フッター プレースホルダー 2">
            <a:extLst>
              <a:ext uri="{FF2B5EF4-FFF2-40B4-BE49-F238E27FC236}">
                <a16:creationId xmlns:a16="http://schemas.microsoft.com/office/drawing/2014/main" id="{9056A1D8-CDAA-51BC-2BBB-5CB46FB593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0212D2-09D7-DC97-0914-0D1D6AA24C23}"/>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5770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5FE2-6AEB-C5F9-9233-98ECA35C53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37C5CA-E589-7B9F-8D77-115026B3D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C39CDBB-F2DD-35B5-3A79-984431673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B4C8FB-A77D-6E01-789A-BDE3C1C1442B}"/>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6" name="フッター プレースホルダー 5">
            <a:extLst>
              <a:ext uri="{FF2B5EF4-FFF2-40B4-BE49-F238E27FC236}">
                <a16:creationId xmlns:a16="http://schemas.microsoft.com/office/drawing/2014/main" id="{DC589C30-6016-FABD-39D2-BE9023B874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D81A6A-068B-F34F-6800-A27CEA18CAC2}"/>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25340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C3D0B-B256-7822-2138-D61E45ED3E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532255-89B6-0EE7-ED1B-BDE4DB2AB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1469A4-44C7-DE43-7521-43A559DF8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4AED02-68AC-1211-BCD5-0F63705C4F3A}"/>
              </a:ext>
            </a:extLst>
          </p:cNvPr>
          <p:cNvSpPr>
            <a:spLocks noGrp="1"/>
          </p:cNvSpPr>
          <p:nvPr>
            <p:ph type="dt" sz="half" idx="10"/>
          </p:nvPr>
        </p:nvSpPr>
        <p:spPr/>
        <p:txBody>
          <a:bodyPr/>
          <a:lstStyle/>
          <a:p>
            <a:fld id="{7A623FD2-F423-4CCE-B48D-87D279801762}" type="datetimeFigureOut">
              <a:rPr kumimoji="1" lang="ja-JP" altLang="en-US" smtClean="0"/>
              <a:t>2025/6/17</a:t>
            </a:fld>
            <a:endParaRPr kumimoji="1" lang="ja-JP" altLang="en-US"/>
          </a:p>
        </p:txBody>
      </p:sp>
      <p:sp>
        <p:nvSpPr>
          <p:cNvPr id="6" name="フッター プレースホルダー 5">
            <a:extLst>
              <a:ext uri="{FF2B5EF4-FFF2-40B4-BE49-F238E27FC236}">
                <a16:creationId xmlns:a16="http://schemas.microsoft.com/office/drawing/2014/main" id="{405B33F6-20D6-F105-727E-8F0407A664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DC57CC-3E1E-1ADA-40E8-E8EF9F9596B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88143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A4E2D83-3458-74E1-EA2E-79C26DDD9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3DEBDF-C5A3-61EA-CC67-42266269C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C7A9F4-0C28-8527-E85C-C23D3EFB2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623FD2-F423-4CCE-B48D-87D279801762}"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6FA2F9AD-019F-B28A-BF83-262571B4B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346220E-FAA9-C26D-9D78-2DB92FB55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511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4B193BF-F327-6739-B677-0B0464AFCF54}"/>
              </a:ext>
            </a:extLst>
          </p:cNvPr>
          <p:cNvSpPr/>
          <p:nvPr/>
        </p:nvSpPr>
        <p:spPr>
          <a:xfrm>
            <a:off x="0" y="1253066"/>
            <a:ext cx="12192000" cy="560493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grpSp>
        <p:nvGrpSpPr>
          <p:cNvPr id="28" name="グループ化 27">
            <a:extLst>
              <a:ext uri="{FF2B5EF4-FFF2-40B4-BE49-F238E27FC236}">
                <a16:creationId xmlns:a16="http://schemas.microsoft.com/office/drawing/2014/main" id="{638114A8-67DA-89E2-F582-FE0EF105BA13}"/>
              </a:ext>
            </a:extLst>
          </p:cNvPr>
          <p:cNvGrpSpPr/>
          <p:nvPr/>
        </p:nvGrpSpPr>
        <p:grpSpPr>
          <a:xfrm>
            <a:off x="523453" y="1841062"/>
            <a:ext cx="4057014" cy="3175876"/>
            <a:chOff x="523453" y="2760066"/>
            <a:chExt cx="4057014" cy="3175876"/>
          </a:xfrm>
        </p:grpSpPr>
        <p:sp>
          <p:nvSpPr>
            <p:cNvPr id="29" name="正方形/長方形 28">
              <a:extLst>
                <a:ext uri="{FF2B5EF4-FFF2-40B4-BE49-F238E27FC236}">
                  <a16:creationId xmlns:a16="http://schemas.microsoft.com/office/drawing/2014/main" id="{4C54AA52-37DB-B50E-0519-1E39FFDEC3C1}"/>
                </a:ext>
              </a:extLst>
            </p:cNvPr>
            <p:cNvSpPr/>
            <p:nvPr/>
          </p:nvSpPr>
          <p:spPr>
            <a:xfrm>
              <a:off x="523453" y="2760066"/>
              <a:ext cx="4057014" cy="775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ja-JP" sz="3200" b="1" dirty="0" err="1">
                  <a:solidFill>
                    <a:schemeClr val="bg1"/>
                  </a:solidFill>
                  <a:latin typeface="游明朝" panose="02020400000000000000" pitchFamily="18" charset="-128"/>
                  <a:ea typeface="游明朝" panose="02020400000000000000" pitchFamily="18" charset="-128"/>
                </a:rPr>
                <a:t>BrandTune</a:t>
              </a:r>
              <a:endParaRPr kumimoji="1" lang="ja-JP" altLang="en-US" sz="3200" b="1" dirty="0">
                <a:solidFill>
                  <a:schemeClr val="bg1"/>
                </a:solidFill>
                <a:latin typeface="游明朝" panose="02020400000000000000" pitchFamily="18" charset="-128"/>
                <a:ea typeface="游明朝" panose="02020400000000000000" pitchFamily="18" charset="-128"/>
              </a:endParaRPr>
            </a:p>
          </p:txBody>
        </p:sp>
        <p:sp>
          <p:nvSpPr>
            <p:cNvPr id="30" name="正方形/長方形 29">
              <a:extLst>
                <a:ext uri="{FF2B5EF4-FFF2-40B4-BE49-F238E27FC236}">
                  <a16:creationId xmlns:a16="http://schemas.microsoft.com/office/drawing/2014/main" id="{CCDED183-6E83-CD55-D9C1-9044ED2D69E7}"/>
                </a:ext>
              </a:extLst>
            </p:cNvPr>
            <p:cNvSpPr/>
            <p:nvPr/>
          </p:nvSpPr>
          <p:spPr>
            <a:xfrm>
              <a:off x="523453" y="5368556"/>
              <a:ext cx="4057014" cy="56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dirty="0">
                  <a:solidFill>
                    <a:schemeClr val="bg1"/>
                  </a:solidFill>
                  <a:latin typeface="游明朝" panose="02020400000000000000" pitchFamily="18" charset="-128"/>
                  <a:ea typeface="游明朝" panose="02020400000000000000" pitchFamily="18" charset="-128"/>
                </a:rPr>
                <a:t>サービス紹介資料</a:t>
              </a:r>
            </a:p>
          </p:txBody>
        </p:sp>
        <p:sp>
          <p:nvSpPr>
            <p:cNvPr id="31" name="正方形/長方形 30">
              <a:extLst>
                <a:ext uri="{FF2B5EF4-FFF2-40B4-BE49-F238E27FC236}">
                  <a16:creationId xmlns:a16="http://schemas.microsoft.com/office/drawing/2014/main" id="{0CD243D9-5807-99F6-4DB9-3D9EB7668BE4}"/>
                </a:ext>
              </a:extLst>
            </p:cNvPr>
            <p:cNvSpPr/>
            <p:nvPr/>
          </p:nvSpPr>
          <p:spPr>
            <a:xfrm>
              <a:off x="523453" y="3666755"/>
              <a:ext cx="4057014" cy="775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dirty="0">
                  <a:solidFill>
                    <a:schemeClr val="bg1"/>
                  </a:solidFill>
                  <a:latin typeface="游明朝" panose="02020400000000000000" pitchFamily="18" charset="-128"/>
                  <a:ea typeface="游明朝" panose="02020400000000000000" pitchFamily="18" charset="-128"/>
                </a:rPr>
                <a:t>「伝えたい」が「伝わる」に変わる</a:t>
              </a:r>
              <a:endParaRPr lang="en-US" altLang="ja-JP" dirty="0">
                <a:solidFill>
                  <a:schemeClr val="bg1"/>
                </a:solidFill>
                <a:latin typeface="游明朝" panose="02020400000000000000" pitchFamily="18" charset="-128"/>
                <a:ea typeface="游明朝" panose="02020400000000000000" pitchFamily="18" charset="-128"/>
              </a:endParaRPr>
            </a:p>
            <a:p>
              <a:pPr>
                <a:spcBef>
                  <a:spcPts val="600"/>
                </a:spcBef>
              </a:pPr>
              <a:r>
                <a:rPr kumimoji="1" lang="ja-JP" altLang="en-US" dirty="0">
                  <a:solidFill>
                    <a:schemeClr val="bg1"/>
                  </a:solidFill>
                  <a:latin typeface="游明朝" panose="02020400000000000000" pitchFamily="18" charset="-128"/>
                  <a:ea typeface="游明朝" panose="02020400000000000000" pitchFamily="18" charset="-128"/>
                </a:rPr>
                <a:t>ブランディング支援</a:t>
              </a:r>
            </a:p>
          </p:txBody>
        </p:sp>
      </p:grpSp>
      <p:sp>
        <p:nvSpPr>
          <p:cNvPr id="34" name="正方形/長方形 33">
            <a:extLst>
              <a:ext uri="{FF2B5EF4-FFF2-40B4-BE49-F238E27FC236}">
                <a16:creationId xmlns:a16="http://schemas.microsoft.com/office/drawing/2014/main" id="{ECD6F0EC-4C8B-C443-E78B-9AA2F2537D15}"/>
              </a:ext>
            </a:extLst>
          </p:cNvPr>
          <p:cNvSpPr/>
          <p:nvPr/>
        </p:nvSpPr>
        <p:spPr>
          <a:xfrm>
            <a:off x="0" y="1"/>
            <a:ext cx="12192000" cy="12530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grpSp>
        <p:nvGrpSpPr>
          <p:cNvPr id="44" name="グループ化 43">
            <a:extLst>
              <a:ext uri="{FF2B5EF4-FFF2-40B4-BE49-F238E27FC236}">
                <a16:creationId xmlns:a16="http://schemas.microsoft.com/office/drawing/2014/main" id="{9F5143F7-332A-5C65-A00B-93A9D69C5D3C}"/>
              </a:ext>
            </a:extLst>
          </p:cNvPr>
          <p:cNvGrpSpPr/>
          <p:nvPr/>
        </p:nvGrpSpPr>
        <p:grpSpPr>
          <a:xfrm>
            <a:off x="8408017" y="209965"/>
            <a:ext cx="3284508" cy="828000"/>
            <a:chOff x="6723150" y="209965"/>
            <a:chExt cx="3284508" cy="828000"/>
          </a:xfrm>
        </p:grpSpPr>
        <p:sp>
          <p:nvSpPr>
            <p:cNvPr id="41" name="楕円 40">
              <a:extLst>
                <a:ext uri="{FF2B5EF4-FFF2-40B4-BE49-F238E27FC236}">
                  <a16:creationId xmlns:a16="http://schemas.microsoft.com/office/drawing/2014/main" id="{BCD5E8F8-3F15-A28A-D482-346992AA3B39}"/>
                </a:ext>
              </a:extLst>
            </p:cNvPr>
            <p:cNvSpPr/>
            <p:nvPr/>
          </p:nvSpPr>
          <p:spPr>
            <a:xfrm>
              <a:off x="6723150" y="209965"/>
              <a:ext cx="828000" cy="8280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sp>
          <p:nvSpPr>
            <p:cNvPr id="42" name="楕円 41">
              <a:extLst>
                <a:ext uri="{FF2B5EF4-FFF2-40B4-BE49-F238E27FC236}">
                  <a16:creationId xmlns:a16="http://schemas.microsoft.com/office/drawing/2014/main" id="{29D666D2-39DF-F83F-6388-3D6FA0700EE4}"/>
                </a:ext>
              </a:extLst>
            </p:cNvPr>
            <p:cNvSpPr/>
            <p:nvPr/>
          </p:nvSpPr>
          <p:spPr>
            <a:xfrm>
              <a:off x="7951404" y="209965"/>
              <a:ext cx="828000" cy="82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sp>
          <p:nvSpPr>
            <p:cNvPr id="43" name="楕円 42">
              <a:extLst>
                <a:ext uri="{FF2B5EF4-FFF2-40B4-BE49-F238E27FC236}">
                  <a16:creationId xmlns:a16="http://schemas.microsoft.com/office/drawing/2014/main" id="{515F3D9E-EF96-F33A-C011-310634F429FD}"/>
                </a:ext>
              </a:extLst>
            </p:cNvPr>
            <p:cNvSpPr/>
            <p:nvPr/>
          </p:nvSpPr>
          <p:spPr>
            <a:xfrm>
              <a:off x="9179658" y="209965"/>
              <a:ext cx="828000" cy="8280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913356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BEC4A-FCE4-B06B-9428-3771BC321A2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4C74777-6C64-9C06-1563-73E6CA624F65}"/>
              </a:ext>
            </a:extLst>
          </p:cNvPr>
          <p:cNvSpPr/>
          <p:nvPr/>
        </p:nvSpPr>
        <p:spPr>
          <a:xfrm>
            <a:off x="410918" y="29644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rgbClr val="002060"/>
                </a:solidFill>
                <a:latin typeface="游明朝" panose="02020400000000000000" pitchFamily="18" charset="-128"/>
                <a:ea typeface="游明朝" panose="02020400000000000000" pitchFamily="18" charset="-128"/>
              </a:rPr>
              <a:t>よくある質問</a:t>
            </a:r>
          </a:p>
        </p:txBody>
      </p:sp>
      <p:sp>
        <p:nvSpPr>
          <p:cNvPr id="3" name="正方形/長方形 2">
            <a:extLst>
              <a:ext uri="{FF2B5EF4-FFF2-40B4-BE49-F238E27FC236}">
                <a16:creationId xmlns:a16="http://schemas.microsoft.com/office/drawing/2014/main" id="{67664105-0D6F-5C8F-3934-1474616B9595}"/>
              </a:ext>
            </a:extLst>
          </p:cNvPr>
          <p:cNvSpPr/>
          <p:nvPr/>
        </p:nvSpPr>
        <p:spPr>
          <a:xfrm>
            <a:off x="410918" y="85198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dirty="0">
                <a:solidFill>
                  <a:schemeClr val="tx1"/>
                </a:solidFill>
                <a:latin typeface="游明朝" panose="02020400000000000000" pitchFamily="18" charset="-128"/>
                <a:ea typeface="游明朝" panose="02020400000000000000" pitchFamily="18" charset="-128"/>
              </a:rPr>
              <a:t>ご利用に際して、疑問点・懸念点がございましたら何でもお聞きください。</a:t>
            </a:r>
          </a:p>
        </p:txBody>
      </p:sp>
      <p:sp>
        <p:nvSpPr>
          <p:cNvPr id="4" name="スライド番号プレースホルダー 5">
            <a:extLst>
              <a:ext uri="{FF2B5EF4-FFF2-40B4-BE49-F238E27FC236}">
                <a16:creationId xmlns:a16="http://schemas.microsoft.com/office/drawing/2014/main" id="{91079BC5-58BD-BC54-26FF-FAA109A2B313}"/>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9</a:t>
            </a:fld>
            <a:endParaRPr lang="ja-JP" altLang="en-US" sz="1050" dirty="0">
              <a:solidFill>
                <a:schemeClr val="tx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3179E7B5-5AC9-F1F4-B6DA-1173A7FA43C2}"/>
              </a:ext>
            </a:extLst>
          </p:cNvPr>
          <p:cNvGrpSpPr/>
          <p:nvPr/>
        </p:nvGrpSpPr>
        <p:grpSpPr>
          <a:xfrm>
            <a:off x="410919" y="1543050"/>
            <a:ext cx="11373094" cy="4946650"/>
            <a:chOff x="552243" y="1543050"/>
            <a:chExt cx="10991141" cy="4867276"/>
          </a:xfrm>
        </p:grpSpPr>
        <p:grpSp>
          <p:nvGrpSpPr>
            <p:cNvPr id="6" name="グループ化 5">
              <a:extLst>
                <a:ext uri="{FF2B5EF4-FFF2-40B4-BE49-F238E27FC236}">
                  <a16:creationId xmlns:a16="http://schemas.microsoft.com/office/drawing/2014/main" id="{CA8B4271-AF49-5705-C338-1F223C84E76D}"/>
                </a:ext>
              </a:extLst>
            </p:cNvPr>
            <p:cNvGrpSpPr/>
            <p:nvPr/>
          </p:nvGrpSpPr>
          <p:grpSpPr>
            <a:xfrm>
              <a:off x="552243" y="1543050"/>
              <a:ext cx="5300487" cy="951249"/>
              <a:chOff x="552243" y="2172151"/>
              <a:chExt cx="5300487" cy="951249"/>
            </a:xfrm>
          </p:grpSpPr>
          <p:sp>
            <p:nvSpPr>
              <p:cNvPr id="42" name="正方形/長方形 41">
                <a:extLst>
                  <a:ext uri="{FF2B5EF4-FFF2-40B4-BE49-F238E27FC236}">
                    <a16:creationId xmlns:a16="http://schemas.microsoft.com/office/drawing/2014/main" id="{FED4A784-87C2-DCF2-2431-7B413F017B4D}"/>
                  </a:ext>
                </a:extLst>
              </p:cNvPr>
              <p:cNvSpPr/>
              <p:nvPr/>
            </p:nvSpPr>
            <p:spPr>
              <a:xfrm>
                <a:off x="1030670" y="2222951"/>
                <a:ext cx="4822060"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400" b="1" dirty="0">
                    <a:solidFill>
                      <a:srgbClr val="002060"/>
                    </a:solidFill>
                    <a:latin typeface="游明朝" panose="02020400000000000000" pitchFamily="18" charset="-128"/>
                    <a:ea typeface="游明朝" panose="02020400000000000000" pitchFamily="18" charset="-128"/>
                  </a:rPr>
                  <a:t>納期はどのくらい？</a:t>
                </a:r>
              </a:p>
            </p:txBody>
          </p:sp>
          <p:sp>
            <p:nvSpPr>
              <p:cNvPr id="43" name="正方形/長方形 42">
                <a:extLst>
                  <a:ext uri="{FF2B5EF4-FFF2-40B4-BE49-F238E27FC236}">
                    <a16:creationId xmlns:a16="http://schemas.microsoft.com/office/drawing/2014/main" id="{B1821B93-8F75-9476-DDC1-34DEFEF6B18C}"/>
                  </a:ext>
                </a:extLst>
              </p:cNvPr>
              <p:cNvSpPr/>
              <p:nvPr/>
            </p:nvSpPr>
            <p:spPr>
              <a:xfrm>
                <a:off x="552243" y="2172151"/>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rgbClr val="002060"/>
                    </a:solidFill>
                    <a:latin typeface="游明朝" panose="02020400000000000000" pitchFamily="18" charset="-128"/>
                    <a:ea typeface="游明朝" panose="02020400000000000000" pitchFamily="18" charset="-128"/>
                  </a:rPr>
                  <a:t>Q</a:t>
                </a:r>
                <a:endParaRPr kumimoji="1" lang="ja-JP" altLang="en-US" sz="2000" b="1" dirty="0">
                  <a:solidFill>
                    <a:srgbClr val="002060"/>
                  </a:solidFill>
                  <a:latin typeface="游明朝" panose="02020400000000000000" pitchFamily="18" charset="-128"/>
                  <a:ea typeface="游明朝" panose="02020400000000000000" pitchFamily="18" charset="-128"/>
                </a:endParaRPr>
              </a:p>
            </p:txBody>
          </p:sp>
          <p:sp>
            <p:nvSpPr>
              <p:cNvPr id="44" name="正方形/長方形 43">
                <a:extLst>
                  <a:ext uri="{FF2B5EF4-FFF2-40B4-BE49-F238E27FC236}">
                    <a16:creationId xmlns:a16="http://schemas.microsoft.com/office/drawing/2014/main" id="{A1AF2869-CF95-E59F-F3EC-170B0A6906D6}"/>
                  </a:ext>
                </a:extLst>
              </p:cNvPr>
              <p:cNvSpPr/>
              <p:nvPr/>
            </p:nvSpPr>
            <p:spPr>
              <a:xfrm>
                <a:off x="1030670" y="2616853"/>
                <a:ext cx="4822060" cy="506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200" dirty="0">
                    <a:solidFill>
                      <a:schemeClr val="tx1"/>
                    </a:solidFill>
                    <a:latin typeface="游明朝" panose="02020400000000000000" pitchFamily="18" charset="-128"/>
                    <a:ea typeface="游明朝" panose="02020400000000000000" pitchFamily="18" charset="-128"/>
                  </a:rPr>
                  <a:t>通常は</a:t>
                </a:r>
                <a:r>
                  <a:rPr kumimoji="1" lang="en-US" altLang="ja-JP" sz="1200" dirty="0">
                    <a:solidFill>
                      <a:schemeClr val="tx1"/>
                    </a:solidFill>
                    <a:latin typeface="游明朝" panose="02020400000000000000" pitchFamily="18" charset="-128"/>
                    <a:ea typeface="游明朝" panose="02020400000000000000" pitchFamily="18" charset="-128"/>
                  </a:rPr>
                  <a:t>1〜2</a:t>
                </a:r>
                <a:r>
                  <a:rPr kumimoji="1" lang="ja-JP" altLang="en-US" sz="1200" dirty="0">
                    <a:solidFill>
                      <a:schemeClr val="tx1"/>
                    </a:solidFill>
                    <a:latin typeface="游明朝" panose="02020400000000000000" pitchFamily="18" charset="-128"/>
                    <a:ea typeface="游明朝" panose="02020400000000000000" pitchFamily="18" charset="-128"/>
                  </a:rPr>
                  <a:t>か月が目安です。ロゴのみなら</a:t>
                </a:r>
                <a:r>
                  <a:rPr kumimoji="1" lang="en-US" altLang="ja-JP" sz="1200" dirty="0">
                    <a:solidFill>
                      <a:schemeClr val="tx1"/>
                    </a:solidFill>
                    <a:latin typeface="游明朝" panose="02020400000000000000" pitchFamily="18" charset="-128"/>
                    <a:ea typeface="游明朝" panose="02020400000000000000" pitchFamily="18" charset="-128"/>
                  </a:rPr>
                  <a:t>3</a:t>
                </a:r>
                <a:r>
                  <a:rPr kumimoji="1" lang="ja-JP" altLang="en-US" sz="1200" dirty="0">
                    <a:solidFill>
                      <a:schemeClr val="tx1"/>
                    </a:solidFill>
                    <a:latin typeface="游明朝" panose="02020400000000000000" pitchFamily="18" charset="-128"/>
                    <a:ea typeface="游明朝" panose="02020400000000000000" pitchFamily="18" charset="-128"/>
                  </a:rPr>
                  <a:t>週間程度、ブランドブックまで含めると</a:t>
                </a:r>
                <a:r>
                  <a:rPr kumimoji="1" lang="en-US" altLang="ja-JP" sz="1200" dirty="0">
                    <a:solidFill>
                      <a:schemeClr val="tx1"/>
                    </a:solidFill>
                    <a:latin typeface="游明朝" panose="02020400000000000000" pitchFamily="18" charset="-128"/>
                    <a:ea typeface="游明朝" panose="02020400000000000000" pitchFamily="18" charset="-128"/>
                  </a:rPr>
                  <a:t>2</a:t>
                </a:r>
                <a:r>
                  <a:rPr kumimoji="1" lang="ja-JP" altLang="en-US" sz="1200" dirty="0">
                    <a:solidFill>
                      <a:schemeClr val="tx1"/>
                    </a:solidFill>
                    <a:latin typeface="游明朝" panose="02020400000000000000" pitchFamily="18" charset="-128"/>
                    <a:ea typeface="游明朝" panose="02020400000000000000" pitchFamily="18" charset="-128"/>
                  </a:rPr>
                  <a:t>か月ほどかかる場合もあります。</a:t>
                </a:r>
              </a:p>
            </p:txBody>
          </p:sp>
          <p:sp>
            <p:nvSpPr>
              <p:cNvPr id="45" name="正方形/長方形 44">
                <a:extLst>
                  <a:ext uri="{FF2B5EF4-FFF2-40B4-BE49-F238E27FC236}">
                    <a16:creationId xmlns:a16="http://schemas.microsoft.com/office/drawing/2014/main" id="{828D5763-3620-AC1A-DFFE-89E607A642E9}"/>
                  </a:ext>
                </a:extLst>
              </p:cNvPr>
              <p:cNvSpPr/>
              <p:nvPr/>
            </p:nvSpPr>
            <p:spPr>
              <a:xfrm>
                <a:off x="552243" y="2566053"/>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chemeClr val="tx1"/>
                    </a:solidFill>
                    <a:latin typeface="游明朝" panose="02020400000000000000" pitchFamily="18" charset="-128"/>
                    <a:ea typeface="游明朝" panose="02020400000000000000" pitchFamily="18" charset="-128"/>
                  </a:rPr>
                  <a:t>A</a:t>
                </a:r>
                <a:endParaRPr kumimoji="1" lang="ja-JP" altLang="en-US" sz="2000" b="1" dirty="0">
                  <a:solidFill>
                    <a:schemeClr val="tx1"/>
                  </a:solidFill>
                  <a:latin typeface="游明朝" panose="02020400000000000000" pitchFamily="18" charset="-128"/>
                  <a:ea typeface="游明朝" panose="02020400000000000000" pitchFamily="18" charset="-128"/>
                </a:endParaRPr>
              </a:p>
            </p:txBody>
          </p:sp>
        </p:grpSp>
        <p:grpSp>
          <p:nvGrpSpPr>
            <p:cNvPr id="7" name="グループ化 6">
              <a:extLst>
                <a:ext uri="{FF2B5EF4-FFF2-40B4-BE49-F238E27FC236}">
                  <a16:creationId xmlns:a16="http://schemas.microsoft.com/office/drawing/2014/main" id="{C42F5FE6-0ABD-EC4E-FC28-C911BB2577E2}"/>
                </a:ext>
              </a:extLst>
            </p:cNvPr>
            <p:cNvGrpSpPr/>
            <p:nvPr/>
          </p:nvGrpSpPr>
          <p:grpSpPr>
            <a:xfrm>
              <a:off x="6242897" y="1543050"/>
              <a:ext cx="5300487" cy="951249"/>
              <a:chOff x="311614" y="2172151"/>
              <a:chExt cx="5300487" cy="951249"/>
            </a:xfrm>
          </p:grpSpPr>
          <p:sp>
            <p:nvSpPr>
              <p:cNvPr id="38" name="正方形/長方形 37">
                <a:extLst>
                  <a:ext uri="{FF2B5EF4-FFF2-40B4-BE49-F238E27FC236}">
                    <a16:creationId xmlns:a16="http://schemas.microsoft.com/office/drawing/2014/main" id="{61F65E00-94D1-FBDF-1BB5-83B7FADA9893}"/>
                  </a:ext>
                </a:extLst>
              </p:cNvPr>
              <p:cNvSpPr/>
              <p:nvPr/>
            </p:nvSpPr>
            <p:spPr>
              <a:xfrm>
                <a:off x="790041" y="2222951"/>
                <a:ext cx="4822060"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400" b="1" dirty="0">
                    <a:solidFill>
                      <a:srgbClr val="002060"/>
                    </a:solidFill>
                    <a:latin typeface="游明朝" panose="02020400000000000000" pitchFamily="18" charset="-128"/>
                    <a:ea typeface="游明朝" panose="02020400000000000000" pitchFamily="18" charset="-128"/>
                  </a:rPr>
                  <a:t>ロゴだけの依頼もできますか？</a:t>
                </a:r>
              </a:p>
            </p:txBody>
          </p:sp>
          <p:sp>
            <p:nvSpPr>
              <p:cNvPr id="39" name="正方形/長方形 38">
                <a:extLst>
                  <a:ext uri="{FF2B5EF4-FFF2-40B4-BE49-F238E27FC236}">
                    <a16:creationId xmlns:a16="http://schemas.microsoft.com/office/drawing/2014/main" id="{BB045429-EB2A-E95F-9196-6121A33C73BC}"/>
                  </a:ext>
                </a:extLst>
              </p:cNvPr>
              <p:cNvSpPr/>
              <p:nvPr/>
            </p:nvSpPr>
            <p:spPr>
              <a:xfrm>
                <a:off x="311614" y="2172151"/>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rgbClr val="002060"/>
                    </a:solidFill>
                    <a:latin typeface="游明朝" panose="02020400000000000000" pitchFamily="18" charset="-128"/>
                    <a:ea typeface="游明朝" panose="02020400000000000000" pitchFamily="18" charset="-128"/>
                  </a:rPr>
                  <a:t>Q</a:t>
                </a:r>
                <a:endParaRPr kumimoji="1" lang="ja-JP" altLang="en-US" sz="2000" b="1" dirty="0">
                  <a:solidFill>
                    <a:srgbClr val="002060"/>
                  </a:solidFill>
                  <a:latin typeface="游明朝" panose="02020400000000000000" pitchFamily="18" charset="-128"/>
                  <a:ea typeface="游明朝" panose="02020400000000000000" pitchFamily="18" charset="-128"/>
                </a:endParaRPr>
              </a:p>
            </p:txBody>
          </p:sp>
          <p:sp>
            <p:nvSpPr>
              <p:cNvPr id="40" name="正方形/長方形 39">
                <a:extLst>
                  <a:ext uri="{FF2B5EF4-FFF2-40B4-BE49-F238E27FC236}">
                    <a16:creationId xmlns:a16="http://schemas.microsoft.com/office/drawing/2014/main" id="{8EE76920-0017-9FBB-BAB3-7EB566F7C35F}"/>
                  </a:ext>
                </a:extLst>
              </p:cNvPr>
              <p:cNvSpPr/>
              <p:nvPr/>
            </p:nvSpPr>
            <p:spPr>
              <a:xfrm>
                <a:off x="790041" y="2616853"/>
                <a:ext cx="4822060" cy="506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200" dirty="0">
                    <a:solidFill>
                      <a:schemeClr val="tx1"/>
                    </a:solidFill>
                    <a:latin typeface="游明朝" panose="02020400000000000000" pitchFamily="18" charset="-128"/>
                    <a:ea typeface="游明朝" panose="02020400000000000000" pitchFamily="18" charset="-128"/>
                  </a:rPr>
                  <a:t>可能です。ただし、背景となるブランド設計のヒアリングを簡易的に実施し、意味あるロゴ制作にこだわります。</a:t>
                </a:r>
              </a:p>
            </p:txBody>
          </p:sp>
          <p:sp>
            <p:nvSpPr>
              <p:cNvPr id="41" name="正方形/長方形 40">
                <a:extLst>
                  <a:ext uri="{FF2B5EF4-FFF2-40B4-BE49-F238E27FC236}">
                    <a16:creationId xmlns:a16="http://schemas.microsoft.com/office/drawing/2014/main" id="{288D3EA7-01BB-260A-2D8B-B8EC0AE35C3C}"/>
                  </a:ext>
                </a:extLst>
              </p:cNvPr>
              <p:cNvSpPr/>
              <p:nvPr/>
            </p:nvSpPr>
            <p:spPr>
              <a:xfrm>
                <a:off x="311614" y="2566053"/>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chemeClr val="tx1"/>
                    </a:solidFill>
                    <a:latin typeface="游明朝" panose="02020400000000000000" pitchFamily="18" charset="-128"/>
                    <a:ea typeface="游明朝" panose="02020400000000000000" pitchFamily="18" charset="-128"/>
                  </a:rPr>
                  <a:t>A</a:t>
                </a:r>
                <a:endParaRPr kumimoji="1" lang="ja-JP" altLang="en-US" sz="2000" b="1" dirty="0">
                  <a:solidFill>
                    <a:schemeClr val="tx1"/>
                  </a:solidFill>
                  <a:latin typeface="游明朝" panose="02020400000000000000" pitchFamily="18" charset="-128"/>
                  <a:ea typeface="游明朝" panose="02020400000000000000" pitchFamily="18" charset="-128"/>
                </a:endParaRPr>
              </a:p>
            </p:txBody>
          </p:sp>
        </p:grpSp>
        <p:grpSp>
          <p:nvGrpSpPr>
            <p:cNvPr id="8" name="グループ化 7">
              <a:extLst>
                <a:ext uri="{FF2B5EF4-FFF2-40B4-BE49-F238E27FC236}">
                  <a16:creationId xmlns:a16="http://schemas.microsoft.com/office/drawing/2014/main" id="{9CD18998-198C-3B04-E798-10F9C61E4905}"/>
                </a:ext>
              </a:extLst>
            </p:cNvPr>
            <p:cNvGrpSpPr/>
            <p:nvPr/>
          </p:nvGrpSpPr>
          <p:grpSpPr>
            <a:xfrm>
              <a:off x="552243" y="2848392"/>
              <a:ext cx="5300487" cy="951249"/>
              <a:chOff x="552243" y="2172151"/>
              <a:chExt cx="5300487" cy="951249"/>
            </a:xfrm>
          </p:grpSpPr>
          <p:sp>
            <p:nvSpPr>
              <p:cNvPr id="34" name="正方形/長方形 33">
                <a:extLst>
                  <a:ext uri="{FF2B5EF4-FFF2-40B4-BE49-F238E27FC236}">
                    <a16:creationId xmlns:a16="http://schemas.microsoft.com/office/drawing/2014/main" id="{D228383C-E432-2386-362C-6E9C72A37D35}"/>
                  </a:ext>
                </a:extLst>
              </p:cNvPr>
              <p:cNvSpPr/>
              <p:nvPr/>
            </p:nvSpPr>
            <p:spPr>
              <a:xfrm>
                <a:off x="1030670" y="2222951"/>
                <a:ext cx="4822060"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400" b="1" dirty="0">
                    <a:solidFill>
                      <a:srgbClr val="002060"/>
                    </a:solidFill>
                    <a:latin typeface="游明朝" panose="02020400000000000000" pitchFamily="18" charset="-128"/>
                    <a:ea typeface="游明朝" panose="02020400000000000000" pitchFamily="18" charset="-128"/>
                  </a:rPr>
                  <a:t>社内の意見がまとまっていなくても大丈夫？</a:t>
                </a:r>
              </a:p>
            </p:txBody>
          </p:sp>
          <p:sp>
            <p:nvSpPr>
              <p:cNvPr id="35" name="正方形/長方形 34">
                <a:extLst>
                  <a:ext uri="{FF2B5EF4-FFF2-40B4-BE49-F238E27FC236}">
                    <a16:creationId xmlns:a16="http://schemas.microsoft.com/office/drawing/2014/main" id="{767195E9-6EB8-A6F6-F6B6-56456DBEEEFF}"/>
                  </a:ext>
                </a:extLst>
              </p:cNvPr>
              <p:cNvSpPr/>
              <p:nvPr/>
            </p:nvSpPr>
            <p:spPr>
              <a:xfrm>
                <a:off x="552243" y="2172151"/>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rgbClr val="002060"/>
                    </a:solidFill>
                    <a:latin typeface="游明朝" panose="02020400000000000000" pitchFamily="18" charset="-128"/>
                    <a:ea typeface="游明朝" panose="02020400000000000000" pitchFamily="18" charset="-128"/>
                  </a:rPr>
                  <a:t>Q</a:t>
                </a:r>
                <a:endParaRPr kumimoji="1" lang="ja-JP" altLang="en-US" sz="2000" b="1" dirty="0">
                  <a:solidFill>
                    <a:srgbClr val="002060"/>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AA760236-65BC-37AB-EB7A-2537BC107B19}"/>
                  </a:ext>
                </a:extLst>
              </p:cNvPr>
              <p:cNvSpPr/>
              <p:nvPr/>
            </p:nvSpPr>
            <p:spPr>
              <a:xfrm>
                <a:off x="1030670" y="2616853"/>
                <a:ext cx="4822060" cy="506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200" dirty="0">
                    <a:solidFill>
                      <a:schemeClr val="tx1"/>
                    </a:solidFill>
                    <a:latin typeface="游明朝" panose="02020400000000000000" pitchFamily="18" charset="-128"/>
                    <a:ea typeface="游明朝" panose="02020400000000000000" pitchFamily="18" charset="-128"/>
                  </a:rPr>
                  <a:t>はい。バラバラな状態だからこそ、ブランド設計の意義があります。関係者の意見を整理し、軸をつくります。</a:t>
                </a:r>
              </a:p>
            </p:txBody>
          </p:sp>
          <p:sp>
            <p:nvSpPr>
              <p:cNvPr id="37" name="正方形/長方形 36">
                <a:extLst>
                  <a:ext uri="{FF2B5EF4-FFF2-40B4-BE49-F238E27FC236}">
                    <a16:creationId xmlns:a16="http://schemas.microsoft.com/office/drawing/2014/main" id="{26866D23-5096-CD46-299E-C370411C7F70}"/>
                  </a:ext>
                </a:extLst>
              </p:cNvPr>
              <p:cNvSpPr/>
              <p:nvPr/>
            </p:nvSpPr>
            <p:spPr>
              <a:xfrm>
                <a:off x="552243" y="2566053"/>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chemeClr val="tx1"/>
                    </a:solidFill>
                    <a:latin typeface="游明朝" panose="02020400000000000000" pitchFamily="18" charset="-128"/>
                    <a:ea typeface="游明朝" panose="02020400000000000000" pitchFamily="18" charset="-128"/>
                  </a:rPr>
                  <a:t>A</a:t>
                </a:r>
                <a:endParaRPr kumimoji="1" lang="ja-JP" altLang="en-US" sz="2000" b="1" dirty="0">
                  <a:solidFill>
                    <a:schemeClr val="tx1"/>
                  </a:solidFill>
                  <a:latin typeface="游明朝" panose="02020400000000000000" pitchFamily="18" charset="-128"/>
                  <a:ea typeface="游明朝" panose="02020400000000000000" pitchFamily="18" charset="-128"/>
                </a:endParaRPr>
              </a:p>
            </p:txBody>
          </p:sp>
        </p:grpSp>
        <p:grpSp>
          <p:nvGrpSpPr>
            <p:cNvPr id="9" name="グループ化 8">
              <a:extLst>
                <a:ext uri="{FF2B5EF4-FFF2-40B4-BE49-F238E27FC236}">
                  <a16:creationId xmlns:a16="http://schemas.microsoft.com/office/drawing/2014/main" id="{305B6686-AC4E-CB7C-03C4-5E07615C614C}"/>
                </a:ext>
              </a:extLst>
            </p:cNvPr>
            <p:cNvGrpSpPr/>
            <p:nvPr/>
          </p:nvGrpSpPr>
          <p:grpSpPr>
            <a:xfrm>
              <a:off x="6242897" y="2848392"/>
              <a:ext cx="5300487" cy="951249"/>
              <a:chOff x="311614" y="2172151"/>
              <a:chExt cx="5300487" cy="951249"/>
            </a:xfrm>
          </p:grpSpPr>
          <p:sp>
            <p:nvSpPr>
              <p:cNvPr id="30" name="正方形/長方形 29">
                <a:extLst>
                  <a:ext uri="{FF2B5EF4-FFF2-40B4-BE49-F238E27FC236}">
                    <a16:creationId xmlns:a16="http://schemas.microsoft.com/office/drawing/2014/main" id="{C9142F53-A177-DA76-CF6B-AFFE98C947D0}"/>
                  </a:ext>
                </a:extLst>
              </p:cNvPr>
              <p:cNvSpPr/>
              <p:nvPr/>
            </p:nvSpPr>
            <p:spPr>
              <a:xfrm>
                <a:off x="790041" y="2222951"/>
                <a:ext cx="4822060"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400" b="1" dirty="0">
                    <a:solidFill>
                      <a:srgbClr val="002060"/>
                    </a:solidFill>
                    <a:latin typeface="游明朝" panose="02020400000000000000" pitchFamily="18" charset="-128"/>
                    <a:ea typeface="游明朝" panose="02020400000000000000" pitchFamily="18" charset="-128"/>
                  </a:rPr>
                  <a:t>採用資料も一緒に作れますか？</a:t>
                </a:r>
              </a:p>
            </p:txBody>
          </p:sp>
          <p:sp>
            <p:nvSpPr>
              <p:cNvPr id="31" name="正方形/長方形 30">
                <a:extLst>
                  <a:ext uri="{FF2B5EF4-FFF2-40B4-BE49-F238E27FC236}">
                    <a16:creationId xmlns:a16="http://schemas.microsoft.com/office/drawing/2014/main" id="{BA8B2AF0-483B-7452-C7F1-A3312192F2F0}"/>
                  </a:ext>
                </a:extLst>
              </p:cNvPr>
              <p:cNvSpPr/>
              <p:nvPr/>
            </p:nvSpPr>
            <p:spPr>
              <a:xfrm>
                <a:off x="311614" y="2172151"/>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rgbClr val="002060"/>
                    </a:solidFill>
                    <a:latin typeface="游明朝" panose="02020400000000000000" pitchFamily="18" charset="-128"/>
                    <a:ea typeface="游明朝" panose="02020400000000000000" pitchFamily="18" charset="-128"/>
                  </a:rPr>
                  <a:t>Q</a:t>
                </a:r>
                <a:endParaRPr kumimoji="1" lang="ja-JP" altLang="en-US" sz="2000" b="1" dirty="0">
                  <a:solidFill>
                    <a:srgbClr val="002060"/>
                  </a:solidFill>
                  <a:latin typeface="游明朝" panose="02020400000000000000" pitchFamily="18" charset="-128"/>
                  <a:ea typeface="游明朝" panose="02020400000000000000" pitchFamily="18" charset="-128"/>
                </a:endParaRPr>
              </a:p>
            </p:txBody>
          </p:sp>
          <p:sp>
            <p:nvSpPr>
              <p:cNvPr id="32" name="正方形/長方形 31">
                <a:extLst>
                  <a:ext uri="{FF2B5EF4-FFF2-40B4-BE49-F238E27FC236}">
                    <a16:creationId xmlns:a16="http://schemas.microsoft.com/office/drawing/2014/main" id="{B47C361A-583F-3692-3E90-7C0B7B1E90E5}"/>
                  </a:ext>
                </a:extLst>
              </p:cNvPr>
              <p:cNvSpPr/>
              <p:nvPr/>
            </p:nvSpPr>
            <p:spPr>
              <a:xfrm>
                <a:off x="790041" y="2616853"/>
                <a:ext cx="4822060" cy="506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200" dirty="0">
                    <a:solidFill>
                      <a:schemeClr val="tx1"/>
                    </a:solidFill>
                    <a:latin typeface="游明朝" panose="02020400000000000000" pitchFamily="18" charset="-128"/>
                    <a:ea typeface="游明朝" panose="02020400000000000000" pitchFamily="18" charset="-128"/>
                  </a:rPr>
                  <a:t>可能です。採用パンフレットや会社紹介スライド、</a:t>
                </a:r>
                <a:r>
                  <a:rPr lang="en-US" altLang="ja-JP" sz="1200" dirty="0">
                    <a:solidFill>
                      <a:schemeClr val="tx1"/>
                    </a:solidFill>
                    <a:latin typeface="游明朝" panose="02020400000000000000" pitchFamily="18" charset="-128"/>
                    <a:ea typeface="游明朝" panose="02020400000000000000" pitchFamily="18" charset="-128"/>
                  </a:rPr>
                  <a:t>SNS</a:t>
                </a:r>
                <a:r>
                  <a:rPr lang="ja-JP" altLang="en-US" sz="1200" dirty="0">
                    <a:solidFill>
                      <a:schemeClr val="tx1"/>
                    </a:solidFill>
                    <a:latin typeface="游明朝" panose="02020400000000000000" pitchFamily="18" charset="-128"/>
                    <a:ea typeface="游明朝" panose="02020400000000000000" pitchFamily="18" charset="-128"/>
                  </a:rPr>
                  <a:t>テンプレートなど、ビジュアル・コピーを統一してご提供します。</a:t>
                </a:r>
              </a:p>
            </p:txBody>
          </p:sp>
          <p:sp>
            <p:nvSpPr>
              <p:cNvPr id="33" name="正方形/長方形 32">
                <a:extLst>
                  <a:ext uri="{FF2B5EF4-FFF2-40B4-BE49-F238E27FC236}">
                    <a16:creationId xmlns:a16="http://schemas.microsoft.com/office/drawing/2014/main" id="{27198F66-265D-37BD-B581-50C44D426674}"/>
                  </a:ext>
                </a:extLst>
              </p:cNvPr>
              <p:cNvSpPr/>
              <p:nvPr/>
            </p:nvSpPr>
            <p:spPr>
              <a:xfrm>
                <a:off x="311614" y="2566053"/>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chemeClr val="tx1"/>
                    </a:solidFill>
                    <a:latin typeface="游明朝" panose="02020400000000000000" pitchFamily="18" charset="-128"/>
                    <a:ea typeface="游明朝" panose="02020400000000000000" pitchFamily="18" charset="-128"/>
                  </a:rPr>
                  <a:t>A</a:t>
                </a:r>
                <a:endParaRPr kumimoji="1" lang="ja-JP" altLang="en-US" sz="2000" b="1" dirty="0">
                  <a:solidFill>
                    <a:schemeClr val="tx1"/>
                  </a:solidFill>
                  <a:latin typeface="游明朝" panose="02020400000000000000" pitchFamily="18" charset="-128"/>
                  <a:ea typeface="游明朝" panose="02020400000000000000" pitchFamily="18" charset="-128"/>
                </a:endParaRPr>
              </a:p>
            </p:txBody>
          </p:sp>
        </p:grpSp>
        <p:grpSp>
          <p:nvGrpSpPr>
            <p:cNvPr id="10" name="グループ化 9">
              <a:extLst>
                <a:ext uri="{FF2B5EF4-FFF2-40B4-BE49-F238E27FC236}">
                  <a16:creationId xmlns:a16="http://schemas.microsoft.com/office/drawing/2014/main" id="{CC28D4ED-A503-B035-DC5A-9222C1F14067}"/>
                </a:ext>
              </a:extLst>
            </p:cNvPr>
            <p:cNvGrpSpPr/>
            <p:nvPr/>
          </p:nvGrpSpPr>
          <p:grpSpPr>
            <a:xfrm>
              <a:off x="552243" y="4153734"/>
              <a:ext cx="5300487" cy="951249"/>
              <a:chOff x="552243" y="2172151"/>
              <a:chExt cx="5300487" cy="951249"/>
            </a:xfrm>
          </p:grpSpPr>
          <p:sp>
            <p:nvSpPr>
              <p:cNvPr id="26" name="正方形/長方形 25">
                <a:extLst>
                  <a:ext uri="{FF2B5EF4-FFF2-40B4-BE49-F238E27FC236}">
                    <a16:creationId xmlns:a16="http://schemas.microsoft.com/office/drawing/2014/main" id="{2A2899FB-EA99-427A-837F-A2FAFF10CBA4}"/>
                  </a:ext>
                </a:extLst>
              </p:cNvPr>
              <p:cNvSpPr/>
              <p:nvPr/>
            </p:nvSpPr>
            <p:spPr>
              <a:xfrm>
                <a:off x="1030670" y="2222951"/>
                <a:ext cx="4822060"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400" b="1" dirty="0">
                    <a:solidFill>
                      <a:srgbClr val="002060"/>
                    </a:solidFill>
                    <a:latin typeface="游明朝" panose="02020400000000000000" pitchFamily="18" charset="-128"/>
                    <a:ea typeface="游明朝" panose="02020400000000000000" pitchFamily="18" charset="-128"/>
                  </a:rPr>
                  <a:t>ブランド見直しのタイミングは？</a:t>
                </a:r>
              </a:p>
            </p:txBody>
          </p:sp>
          <p:sp>
            <p:nvSpPr>
              <p:cNvPr id="27" name="正方形/長方形 26">
                <a:extLst>
                  <a:ext uri="{FF2B5EF4-FFF2-40B4-BE49-F238E27FC236}">
                    <a16:creationId xmlns:a16="http://schemas.microsoft.com/office/drawing/2014/main" id="{9BDAD455-D597-9490-473E-98D8040B66C8}"/>
                  </a:ext>
                </a:extLst>
              </p:cNvPr>
              <p:cNvSpPr/>
              <p:nvPr/>
            </p:nvSpPr>
            <p:spPr>
              <a:xfrm>
                <a:off x="552243" y="2172151"/>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rgbClr val="002060"/>
                    </a:solidFill>
                    <a:latin typeface="游明朝" panose="02020400000000000000" pitchFamily="18" charset="-128"/>
                    <a:ea typeface="游明朝" panose="02020400000000000000" pitchFamily="18" charset="-128"/>
                  </a:rPr>
                  <a:t>Q</a:t>
                </a:r>
                <a:endParaRPr kumimoji="1" lang="ja-JP" altLang="en-US" sz="2000" b="1" dirty="0">
                  <a:solidFill>
                    <a:srgbClr val="002060"/>
                  </a:solidFill>
                  <a:latin typeface="游明朝" panose="02020400000000000000" pitchFamily="18" charset="-128"/>
                  <a:ea typeface="游明朝" panose="02020400000000000000" pitchFamily="18" charset="-128"/>
                </a:endParaRPr>
              </a:p>
            </p:txBody>
          </p:sp>
          <p:sp>
            <p:nvSpPr>
              <p:cNvPr id="28" name="正方形/長方形 27">
                <a:extLst>
                  <a:ext uri="{FF2B5EF4-FFF2-40B4-BE49-F238E27FC236}">
                    <a16:creationId xmlns:a16="http://schemas.microsoft.com/office/drawing/2014/main" id="{0855CDCA-CA34-F0CB-900C-3F2F7AD8E12D}"/>
                  </a:ext>
                </a:extLst>
              </p:cNvPr>
              <p:cNvSpPr/>
              <p:nvPr/>
            </p:nvSpPr>
            <p:spPr>
              <a:xfrm>
                <a:off x="1030670" y="2616853"/>
                <a:ext cx="4822060" cy="506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200" dirty="0">
                    <a:solidFill>
                      <a:schemeClr val="tx1"/>
                    </a:solidFill>
                    <a:latin typeface="游明朝" panose="02020400000000000000" pitchFamily="18" charset="-128"/>
                    <a:ea typeface="游明朝" panose="02020400000000000000" pitchFamily="18" charset="-128"/>
                  </a:rPr>
                  <a:t>採用強化や事業再編、理念の再定義など「変化のタイミング」が適しています。社内外の混乱が起きる前の整備がおすすめです。</a:t>
                </a:r>
              </a:p>
            </p:txBody>
          </p:sp>
          <p:sp>
            <p:nvSpPr>
              <p:cNvPr id="29" name="正方形/長方形 28">
                <a:extLst>
                  <a:ext uri="{FF2B5EF4-FFF2-40B4-BE49-F238E27FC236}">
                    <a16:creationId xmlns:a16="http://schemas.microsoft.com/office/drawing/2014/main" id="{644A358A-4DA5-B432-48A7-B1E0B48B5890}"/>
                  </a:ext>
                </a:extLst>
              </p:cNvPr>
              <p:cNvSpPr/>
              <p:nvPr/>
            </p:nvSpPr>
            <p:spPr>
              <a:xfrm>
                <a:off x="552243" y="2566053"/>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chemeClr val="tx1"/>
                    </a:solidFill>
                    <a:latin typeface="游明朝" panose="02020400000000000000" pitchFamily="18" charset="-128"/>
                    <a:ea typeface="游明朝" panose="02020400000000000000" pitchFamily="18" charset="-128"/>
                  </a:rPr>
                  <a:t>A</a:t>
                </a:r>
                <a:endParaRPr kumimoji="1" lang="ja-JP" altLang="en-US" sz="2000" b="1" dirty="0">
                  <a:solidFill>
                    <a:schemeClr val="tx1"/>
                  </a:solidFill>
                  <a:latin typeface="游明朝" panose="02020400000000000000" pitchFamily="18" charset="-128"/>
                  <a:ea typeface="游明朝" panose="02020400000000000000" pitchFamily="18" charset="-128"/>
                </a:endParaRPr>
              </a:p>
            </p:txBody>
          </p:sp>
        </p:grpSp>
        <p:grpSp>
          <p:nvGrpSpPr>
            <p:cNvPr id="11" name="グループ化 10">
              <a:extLst>
                <a:ext uri="{FF2B5EF4-FFF2-40B4-BE49-F238E27FC236}">
                  <a16:creationId xmlns:a16="http://schemas.microsoft.com/office/drawing/2014/main" id="{B1CD0F3B-4D34-02AC-7763-329DBBF909BF}"/>
                </a:ext>
              </a:extLst>
            </p:cNvPr>
            <p:cNvGrpSpPr/>
            <p:nvPr/>
          </p:nvGrpSpPr>
          <p:grpSpPr>
            <a:xfrm>
              <a:off x="6242897" y="4153734"/>
              <a:ext cx="5300487" cy="951249"/>
              <a:chOff x="311614" y="2172151"/>
              <a:chExt cx="5300487" cy="951249"/>
            </a:xfrm>
          </p:grpSpPr>
          <p:sp>
            <p:nvSpPr>
              <p:cNvPr id="22" name="正方形/長方形 21">
                <a:extLst>
                  <a:ext uri="{FF2B5EF4-FFF2-40B4-BE49-F238E27FC236}">
                    <a16:creationId xmlns:a16="http://schemas.microsoft.com/office/drawing/2014/main" id="{536E160E-E452-DCDE-E84C-61CE626634D2}"/>
                  </a:ext>
                </a:extLst>
              </p:cNvPr>
              <p:cNvSpPr/>
              <p:nvPr/>
            </p:nvSpPr>
            <p:spPr>
              <a:xfrm>
                <a:off x="790041" y="2222951"/>
                <a:ext cx="4822060"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400" b="1" dirty="0">
                    <a:solidFill>
                      <a:srgbClr val="002060"/>
                    </a:solidFill>
                    <a:latin typeface="游明朝" panose="02020400000000000000" pitchFamily="18" charset="-128"/>
                    <a:ea typeface="游明朝" panose="02020400000000000000" pitchFamily="18" charset="-128"/>
                  </a:rPr>
                  <a:t>小規模企業でも対応できますか？</a:t>
                </a:r>
              </a:p>
            </p:txBody>
          </p:sp>
          <p:sp>
            <p:nvSpPr>
              <p:cNvPr id="23" name="正方形/長方形 22">
                <a:extLst>
                  <a:ext uri="{FF2B5EF4-FFF2-40B4-BE49-F238E27FC236}">
                    <a16:creationId xmlns:a16="http://schemas.microsoft.com/office/drawing/2014/main" id="{9F1D57A0-15E2-8C6B-FCAD-F9D7CD5C60E5}"/>
                  </a:ext>
                </a:extLst>
              </p:cNvPr>
              <p:cNvSpPr/>
              <p:nvPr/>
            </p:nvSpPr>
            <p:spPr>
              <a:xfrm>
                <a:off x="311614" y="2172151"/>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rgbClr val="002060"/>
                    </a:solidFill>
                    <a:latin typeface="游明朝" panose="02020400000000000000" pitchFamily="18" charset="-128"/>
                    <a:ea typeface="游明朝" panose="02020400000000000000" pitchFamily="18" charset="-128"/>
                  </a:rPr>
                  <a:t>Q</a:t>
                </a:r>
                <a:endParaRPr kumimoji="1" lang="ja-JP" altLang="en-US" sz="2000" b="1" dirty="0">
                  <a:solidFill>
                    <a:srgbClr val="002060"/>
                  </a:solidFill>
                  <a:latin typeface="游明朝" panose="02020400000000000000" pitchFamily="18" charset="-128"/>
                  <a:ea typeface="游明朝" panose="02020400000000000000" pitchFamily="18" charset="-128"/>
                </a:endParaRPr>
              </a:p>
            </p:txBody>
          </p:sp>
          <p:sp>
            <p:nvSpPr>
              <p:cNvPr id="24" name="正方形/長方形 23">
                <a:extLst>
                  <a:ext uri="{FF2B5EF4-FFF2-40B4-BE49-F238E27FC236}">
                    <a16:creationId xmlns:a16="http://schemas.microsoft.com/office/drawing/2014/main" id="{ECE92295-1397-77D9-9762-FC2413855306}"/>
                  </a:ext>
                </a:extLst>
              </p:cNvPr>
              <p:cNvSpPr/>
              <p:nvPr/>
            </p:nvSpPr>
            <p:spPr>
              <a:xfrm>
                <a:off x="790041" y="2616853"/>
                <a:ext cx="4822060" cy="506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200" dirty="0">
                    <a:solidFill>
                      <a:schemeClr val="tx1"/>
                    </a:solidFill>
                    <a:latin typeface="游明朝" panose="02020400000000000000" pitchFamily="18" charset="-128"/>
                    <a:ea typeface="游明朝" panose="02020400000000000000" pitchFamily="18" charset="-128"/>
                  </a:rPr>
                  <a:t>もちろんです。</a:t>
                </a:r>
                <a:r>
                  <a:rPr lang="en-US" altLang="ja-JP" sz="1200" dirty="0">
                    <a:solidFill>
                      <a:schemeClr val="tx1"/>
                    </a:solidFill>
                    <a:latin typeface="游明朝" panose="02020400000000000000" pitchFamily="18" charset="-128"/>
                    <a:ea typeface="游明朝" panose="02020400000000000000" pitchFamily="18" charset="-128"/>
                  </a:rPr>
                  <a:t>10</a:t>
                </a:r>
                <a:r>
                  <a:rPr lang="ja-JP" altLang="en-US" sz="1200" dirty="0">
                    <a:solidFill>
                      <a:schemeClr val="tx1"/>
                    </a:solidFill>
                    <a:latin typeface="游明朝" panose="02020400000000000000" pitchFamily="18" charset="-128"/>
                    <a:ea typeface="游明朝" panose="02020400000000000000" pitchFamily="18" charset="-128"/>
                  </a:rPr>
                  <a:t>名未満の企業様にも実績があります。予算や規模に合わせた柔軟な提案が可能です。</a:t>
                </a:r>
              </a:p>
            </p:txBody>
          </p:sp>
          <p:sp>
            <p:nvSpPr>
              <p:cNvPr id="25" name="正方形/長方形 24">
                <a:extLst>
                  <a:ext uri="{FF2B5EF4-FFF2-40B4-BE49-F238E27FC236}">
                    <a16:creationId xmlns:a16="http://schemas.microsoft.com/office/drawing/2014/main" id="{CD9F7854-8545-9CA8-FC6A-37580BA2821F}"/>
                  </a:ext>
                </a:extLst>
              </p:cNvPr>
              <p:cNvSpPr/>
              <p:nvPr/>
            </p:nvSpPr>
            <p:spPr>
              <a:xfrm>
                <a:off x="311614" y="2566053"/>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chemeClr val="tx1"/>
                    </a:solidFill>
                    <a:latin typeface="游明朝" panose="02020400000000000000" pitchFamily="18" charset="-128"/>
                    <a:ea typeface="游明朝" panose="02020400000000000000" pitchFamily="18" charset="-128"/>
                  </a:rPr>
                  <a:t>A</a:t>
                </a:r>
                <a:endParaRPr kumimoji="1" lang="ja-JP" altLang="en-US" sz="2000" b="1" dirty="0">
                  <a:solidFill>
                    <a:schemeClr val="tx1"/>
                  </a:solidFill>
                  <a:latin typeface="游明朝" panose="02020400000000000000" pitchFamily="18" charset="-128"/>
                  <a:ea typeface="游明朝" panose="02020400000000000000" pitchFamily="18" charset="-128"/>
                </a:endParaRPr>
              </a:p>
            </p:txBody>
          </p:sp>
        </p:grpSp>
        <p:grpSp>
          <p:nvGrpSpPr>
            <p:cNvPr id="12" name="グループ化 11">
              <a:extLst>
                <a:ext uri="{FF2B5EF4-FFF2-40B4-BE49-F238E27FC236}">
                  <a16:creationId xmlns:a16="http://schemas.microsoft.com/office/drawing/2014/main" id="{75531361-AC23-81B2-2B03-27ECD328D34C}"/>
                </a:ext>
              </a:extLst>
            </p:cNvPr>
            <p:cNvGrpSpPr/>
            <p:nvPr/>
          </p:nvGrpSpPr>
          <p:grpSpPr>
            <a:xfrm>
              <a:off x="552243" y="5459077"/>
              <a:ext cx="5300487" cy="951249"/>
              <a:chOff x="552243" y="2172151"/>
              <a:chExt cx="5300487" cy="951249"/>
            </a:xfrm>
          </p:grpSpPr>
          <p:sp>
            <p:nvSpPr>
              <p:cNvPr id="18" name="正方形/長方形 17">
                <a:extLst>
                  <a:ext uri="{FF2B5EF4-FFF2-40B4-BE49-F238E27FC236}">
                    <a16:creationId xmlns:a16="http://schemas.microsoft.com/office/drawing/2014/main" id="{4FD09D6F-60B2-180A-1823-1CDD22CDE79D}"/>
                  </a:ext>
                </a:extLst>
              </p:cNvPr>
              <p:cNvSpPr/>
              <p:nvPr/>
            </p:nvSpPr>
            <p:spPr>
              <a:xfrm>
                <a:off x="1030670" y="2222951"/>
                <a:ext cx="4822060"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en-US" altLang="ja-JP" sz="1400" b="1" dirty="0">
                    <a:solidFill>
                      <a:srgbClr val="002060"/>
                    </a:solidFill>
                    <a:latin typeface="游明朝" panose="02020400000000000000" pitchFamily="18" charset="-128"/>
                    <a:ea typeface="游明朝" panose="02020400000000000000" pitchFamily="18" charset="-128"/>
                  </a:rPr>
                  <a:t>SNS</a:t>
                </a:r>
                <a:r>
                  <a:rPr kumimoji="1" lang="ja-JP" altLang="en-US" sz="1400" b="1" dirty="0">
                    <a:solidFill>
                      <a:srgbClr val="002060"/>
                    </a:solidFill>
                    <a:latin typeface="游明朝" panose="02020400000000000000" pitchFamily="18" charset="-128"/>
                    <a:ea typeface="游明朝" panose="02020400000000000000" pitchFamily="18" charset="-128"/>
                  </a:rPr>
                  <a:t>や</a:t>
                </a:r>
                <a:r>
                  <a:rPr kumimoji="1" lang="en-US" altLang="ja-JP" sz="1400" b="1" dirty="0">
                    <a:solidFill>
                      <a:srgbClr val="002060"/>
                    </a:solidFill>
                    <a:latin typeface="游明朝" panose="02020400000000000000" pitchFamily="18" charset="-128"/>
                    <a:ea typeface="游明朝" panose="02020400000000000000" pitchFamily="18" charset="-128"/>
                  </a:rPr>
                  <a:t>Web</a:t>
                </a:r>
                <a:r>
                  <a:rPr kumimoji="1" lang="ja-JP" altLang="en-US" sz="1400" b="1" dirty="0">
                    <a:solidFill>
                      <a:srgbClr val="002060"/>
                    </a:solidFill>
                    <a:latin typeface="游明朝" panose="02020400000000000000" pitchFamily="18" charset="-128"/>
                    <a:ea typeface="游明朝" panose="02020400000000000000" pitchFamily="18" charset="-128"/>
                  </a:rPr>
                  <a:t>にも対応可能？</a:t>
                </a:r>
              </a:p>
            </p:txBody>
          </p:sp>
          <p:sp>
            <p:nvSpPr>
              <p:cNvPr id="19" name="正方形/長方形 18">
                <a:extLst>
                  <a:ext uri="{FF2B5EF4-FFF2-40B4-BE49-F238E27FC236}">
                    <a16:creationId xmlns:a16="http://schemas.microsoft.com/office/drawing/2014/main" id="{0533B888-83F2-AABC-A365-CF39787A76DE}"/>
                  </a:ext>
                </a:extLst>
              </p:cNvPr>
              <p:cNvSpPr/>
              <p:nvPr/>
            </p:nvSpPr>
            <p:spPr>
              <a:xfrm>
                <a:off x="552243" y="2172151"/>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rgbClr val="002060"/>
                    </a:solidFill>
                    <a:latin typeface="游明朝" panose="02020400000000000000" pitchFamily="18" charset="-128"/>
                    <a:ea typeface="游明朝" panose="02020400000000000000" pitchFamily="18" charset="-128"/>
                  </a:rPr>
                  <a:t>Q</a:t>
                </a:r>
                <a:endParaRPr kumimoji="1" lang="ja-JP" altLang="en-US" sz="2000" b="1" dirty="0">
                  <a:solidFill>
                    <a:srgbClr val="002060"/>
                  </a:solidFill>
                  <a:latin typeface="游明朝" panose="02020400000000000000" pitchFamily="18" charset="-128"/>
                  <a:ea typeface="游明朝" panose="02020400000000000000" pitchFamily="18" charset="-128"/>
                </a:endParaRPr>
              </a:p>
            </p:txBody>
          </p:sp>
          <p:sp>
            <p:nvSpPr>
              <p:cNvPr id="20" name="正方形/長方形 19">
                <a:extLst>
                  <a:ext uri="{FF2B5EF4-FFF2-40B4-BE49-F238E27FC236}">
                    <a16:creationId xmlns:a16="http://schemas.microsoft.com/office/drawing/2014/main" id="{C4A9F6B5-5721-AE87-0886-EF63B77C78F7}"/>
                  </a:ext>
                </a:extLst>
              </p:cNvPr>
              <p:cNvSpPr/>
              <p:nvPr/>
            </p:nvSpPr>
            <p:spPr>
              <a:xfrm>
                <a:off x="1030670" y="2616853"/>
                <a:ext cx="4822060" cy="506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200" dirty="0">
                    <a:solidFill>
                      <a:schemeClr val="tx1"/>
                    </a:solidFill>
                    <a:latin typeface="游明朝" panose="02020400000000000000" pitchFamily="18" charset="-128"/>
                    <a:ea typeface="游明朝" panose="02020400000000000000" pitchFamily="18" charset="-128"/>
                  </a:rPr>
                  <a:t>はい。ブランドトーンをもとにした</a:t>
                </a:r>
                <a:r>
                  <a:rPr lang="en-US" altLang="ja-JP" sz="1200" dirty="0">
                    <a:solidFill>
                      <a:schemeClr val="tx1"/>
                    </a:solidFill>
                    <a:latin typeface="游明朝" panose="02020400000000000000" pitchFamily="18" charset="-128"/>
                    <a:ea typeface="游明朝" panose="02020400000000000000" pitchFamily="18" charset="-128"/>
                  </a:rPr>
                  <a:t>SNS</a:t>
                </a:r>
                <a:r>
                  <a:rPr lang="ja-JP" altLang="en-US" sz="1200" dirty="0">
                    <a:solidFill>
                      <a:schemeClr val="tx1"/>
                    </a:solidFill>
                    <a:latin typeface="游明朝" panose="02020400000000000000" pitchFamily="18" charset="-128"/>
                    <a:ea typeface="游明朝" panose="02020400000000000000" pitchFamily="18" charset="-128"/>
                  </a:rPr>
                  <a:t>テンプレや</a:t>
                </a:r>
                <a:r>
                  <a:rPr lang="en-US" altLang="ja-JP" sz="1200" dirty="0">
                    <a:solidFill>
                      <a:schemeClr val="tx1"/>
                    </a:solidFill>
                    <a:latin typeface="游明朝" panose="02020400000000000000" pitchFamily="18" charset="-128"/>
                    <a:ea typeface="游明朝" panose="02020400000000000000" pitchFamily="18" charset="-128"/>
                  </a:rPr>
                  <a:t>Web</a:t>
                </a:r>
                <a:r>
                  <a:rPr lang="ja-JP" altLang="en-US" sz="1200" dirty="0">
                    <a:solidFill>
                      <a:schemeClr val="tx1"/>
                    </a:solidFill>
                    <a:latin typeface="游明朝" panose="02020400000000000000" pitchFamily="18" charset="-128"/>
                    <a:ea typeface="游明朝" panose="02020400000000000000" pitchFamily="18" charset="-128"/>
                  </a:rPr>
                  <a:t>構成案もご提供します。発信の一貫性が強化されます。</a:t>
                </a:r>
              </a:p>
            </p:txBody>
          </p:sp>
          <p:sp>
            <p:nvSpPr>
              <p:cNvPr id="21" name="正方形/長方形 20">
                <a:extLst>
                  <a:ext uri="{FF2B5EF4-FFF2-40B4-BE49-F238E27FC236}">
                    <a16:creationId xmlns:a16="http://schemas.microsoft.com/office/drawing/2014/main" id="{9D9843DC-82D7-951A-1420-F24BA488BCE8}"/>
                  </a:ext>
                </a:extLst>
              </p:cNvPr>
              <p:cNvSpPr/>
              <p:nvPr/>
            </p:nvSpPr>
            <p:spPr>
              <a:xfrm>
                <a:off x="552243" y="2566053"/>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chemeClr val="tx1"/>
                    </a:solidFill>
                    <a:latin typeface="游明朝" panose="02020400000000000000" pitchFamily="18" charset="-128"/>
                    <a:ea typeface="游明朝" panose="02020400000000000000" pitchFamily="18" charset="-128"/>
                  </a:rPr>
                  <a:t>A</a:t>
                </a:r>
                <a:endParaRPr kumimoji="1" lang="ja-JP" altLang="en-US" sz="2000" b="1" dirty="0">
                  <a:solidFill>
                    <a:schemeClr val="tx1"/>
                  </a:solidFill>
                  <a:latin typeface="游明朝" panose="02020400000000000000" pitchFamily="18" charset="-128"/>
                  <a:ea typeface="游明朝" panose="02020400000000000000" pitchFamily="18" charset="-128"/>
                </a:endParaRPr>
              </a:p>
            </p:txBody>
          </p:sp>
        </p:grpSp>
        <p:grpSp>
          <p:nvGrpSpPr>
            <p:cNvPr id="13" name="グループ化 12">
              <a:extLst>
                <a:ext uri="{FF2B5EF4-FFF2-40B4-BE49-F238E27FC236}">
                  <a16:creationId xmlns:a16="http://schemas.microsoft.com/office/drawing/2014/main" id="{3AC577C8-FF8F-D1DD-9CA3-11EC65DC1F6B}"/>
                </a:ext>
              </a:extLst>
            </p:cNvPr>
            <p:cNvGrpSpPr/>
            <p:nvPr/>
          </p:nvGrpSpPr>
          <p:grpSpPr>
            <a:xfrm>
              <a:off x="6242897" y="5459077"/>
              <a:ext cx="5300487" cy="951249"/>
              <a:chOff x="311614" y="2172151"/>
              <a:chExt cx="5300487" cy="951249"/>
            </a:xfrm>
          </p:grpSpPr>
          <p:sp>
            <p:nvSpPr>
              <p:cNvPr id="14" name="正方形/長方形 13">
                <a:extLst>
                  <a:ext uri="{FF2B5EF4-FFF2-40B4-BE49-F238E27FC236}">
                    <a16:creationId xmlns:a16="http://schemas.microsoft.com/office/drawing/2014/main" id="{F5927F67-A0D5-36EA-4CC7-3E80B61F8837}"/>
                  </a:ext>
                </a:extLst>
              </p:cNvPr>
              <p:cNvSpPr/>
              <p:nvPr/>
            </p:nvSpPr>
            <p:spPr>
              <a:xfrm>
                <a:off x="790041" y="2222951"/>
                <a:ext cx="4822060"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400" b="1" dirty="0">
                    <a:solidFill>
                      <a:srgbClr val="002060"/>
                    </a:solidFill>
                    <a:latin typeface="游明朝" panose="02020400000000000000" pitchFamily="18" charset="-128"/>
                    <a:ea typeface="游明朝" panose="02020400000000000000" pitchFamily="18" charset="-128"/>
                  </a:rPr>
                  <a:t>事業がまだ固まっていなくても相談できますか？</a:t>
                </a:r>
              </a:p>
            </p:txBody>
          </p:sp>
          <p:sp>
            <p:nvSpPr>
              <p:cNvPr id="15" name="正方形/長方形 14">
                <a:extLst>
                  <a:ext uri="{FF2B5EF4-FFF2-40B4-BE49-F238E27FC236}">
                    <a16:creationId xmlns:a16="http://schemas.microsoft.com/office/drawing/2014/main" id="{A1D11D77-250F-CF50-85DE-B14F8630F4DE}"/>
                  </a:ext>
                </a:extLst>
              </p:cNvPr>
              <p:cNvSpPr/>
              <p:nvPr/>
            </p:nvSpPr>
            <p:spPr>
              <a:xfrm>
                <a:off x="311614" y="2172151"/>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rgbClr val="002060"/>
                    </a:solidFill>
                    <a:latin typeface="游明朝" panose="02020400000000000000" pitchFamily="18" charset="-128"/>
                    <a:ea typeface="游明朝" panose="02020400000000000000" pitchFamily="18" charset="-128"/>
                  </a:rPr>
                  <a:t>Q</a:t>
                </a:r>
                <a:endParaRPr kumimoji="1" lang="ja-JP" altLang="en-US" sz="2000" b="1" dirty="0">
                  <a:solidFill>
                    <a:srgbClr val="002060"/>
                  </a:soli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362D2F07-7B52-EB6F-078F-2C73EADE09D2}"/>
                  </a:ext>
                </a:extLst>
              </p:cNvPr>
              <p:cNvSpPr/>
              <p:nvPr/>
            </p:nvSpPr>
            <p:spPr>
              <a:xfrm>
                <a:off x="790041" y="2616853"/>
                <a:ext cx="4822060" cy="506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ja-JP" altLang="en-US" sz="1200" dirty="0">
                    <a:solidFill>
                      <a:schemeClr val="tx1"/>
                    </a:solidFill>
                    <a:latin typeface="游明朝" panose="02020400000000000000" pitchFamily="18" charset="-128"/>
                    <a:ea typeface="游明朝" panose="02020400000000000000" pitchFamily="18" charset="-128"/>
                  </a:rPr>
                  <a:t>問題ありません。変化に強いブランド設計をご提案します。抽象的な段階からでもご相談いただけます。</a:t>
                </a:r>
              </a:p>
            </p:txBody>
          </p:sp>
          <p:sp>
            <p:nvSpPr>
              <p:cNvPr id="17" name="正方形/長方形 16">
                <a:extLst>
                  <a:ext uri="{FF2B5EF4-FFF2-40B4-BE49-F238E27FC236}">
                    <a16:creationId xmlns:a16="http://schemas.microsoft.com/office/drawing/2014/main" id="{7D43201E-7CE6-98F0-A4A6-8257B38A10D4}"/>
                  </a:ext>
                </a:extLst>
              </p:cNvPr>
              <p:cNvSpPr/>
              <p:nvPr/>
            </p:nvSpPr>
            <p:spPr>
              <a:xfrm>
                <a:off x="311614" y="2566053"/>
                <a:ext cx="489562" cy="320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r>
                  <a:rPr kumimoji="1" lang="en-US" altLang="ja-JP" sz="2000" b="1" dirty="0">
                    <a:solidFill>
                      <a:schemeClr val="tx1"/>
                    </a:solidFill>
                    <a:latin typeface="游明朝" panose="02020400000000000000" pitchFamily="18" charset="-128"/>
                    <a:ea typeface="游明朝" panose="02020400000000000000" pitchFamily="18" charset="-128"/>
                  </a:rPr>
                  <a:t>A</a:t>
                </a:r>
                <a:endParaRPr kumimoji="1" lang="ja-JP" altLang="en-US" sz="2000" b="1" dirty="0">
                  <a:solidFill>
                    <a:schemeClr val="tx1"/>
                  </a:solidFill>
                  <a:latin typeface="游明朝" panose="02020400000000000000" pitchFamily="18" charset="-128"/>
                  <a:ea typeface="游明朝" panose="02020400000000000000" pitchFamily="18" charset="-128"/>
                </a:endParaRPr>
              </a:p>
            </p:txBody>
          </p:sp>
        </p:grpSp>
      </p:grpSp>
    </p:spTree>
    <p:extLst>
      <p:ext uri="{BB962C8B-B14F-4D97-AF65-F5344CB8AC3E}">
        <p14:creationId xmlns:p14="http://schemas.microsoft.com/office/powerpoint/2010/main" val="4169260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1987B-2B10-3D3C-C797-332D6E0DE0F6}"/>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BA89565C-3687-2AB8-94F8-7EBCC27B5033}"/>
              </a:ext>
            </a:extLst>
          </p:cNvPr>
          <p:cNvPicPr>
            <a:picLocks noChangeAspect="1"/>
          </p:cNvPicPr>
          <p:nvPr/>
        </p:nvPicPr>
        <p:blipFill>
          <a:blip r:embed="rId2">
            <a:grayscl/>
          </a:blip>
          <a:srcRect b="25035"/>
          <a:stretch>
            <a:fillRect/>
          </a:stretch>
        </p:blipFill>
        <p:spPr>
          <a:xfrm>
            <a:off x="6096000" y="0"/>
            <a:ext cx="6096000" cy="6854825"/>
          </a:xfrm>
          <a:prstGeom prst="rect">
            <a:avLst/>
          </a:prstGeom>
        </p:spPr>
      </p:pic>
      <p:sp>
        <p:nvSpPr>
          <p:cNvPr id="3" name="スライド番号プレースホルダー 5">
            <a:extLst>
              <a:ext uri="{FF2B5EF4-FFF2-40B4-BE49-F238E27FC236}">
                <a16:creationId xmlns:a16="http://schemas.microsoft.com/office/drawing/2014/main" id="{A05348BA-4912-2E1F-189B-EFB7D5B9103F}"/>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bg1"/>
                </a:solidFill>
                <a:latin typeface="游明朝" panose="02020400000000000000" pitchFamily="18" charset="-128"/>
                <a:ea typeface="游明朝" panose="02020400000000000000" pitchFamily="18" charset="-128"/>
              </a:rPr>
              <a:pPr algn="ctr"/>
              <a:t>10</a:t>
            </a:fld>
            <a:endParaRPr lang="ja-JP" altLang="en-US" sz="1050" dirty="0">
              <a:solidFill>
                <a:schemeClr val="bg1"/>
              </a:solidFill>
              <a:latin typeface="游明朝" panose="02020400000000000000" pitchFamily="18" charset="-128"/>
              <a:ea typeface="游明朝" panose="02020400000000000000" pitchFamily="18" charset="-128"/>
            </a:endParaRPr>
          </a:p>
        </p:txBody>
      </p:sp>
      <p:grpSp>
        <p:nvGrpSpPr>
          <p:cNvPr id="4" name="グループ化 3">
            <a:extLst>
              <a:ext uri="{FF2B5EF4-FFF2-40B4-BE49-F238E27FC236}">
                <a16:creationId xmlns:a16="http://schemas.microsoft.com/office/drawing/2014/main" id="{24245628-4D54-9A8C-0A55-4F6FB288724A}"/>
              </a:ext>
            </a:extLst>
          </p:cNvPr>
          <p:cNvGrpSpPr/>
          <p:nvPr/>
        </p:nvGrpSpPr>
        <p:grpSpPr>
          <a:xfrm>
            <a:off x="293688" y="672142"/>
            <a:ext cx="5444172" cy="5513715"/>
            <a:chOff x="6523995" y="985609"/>
            <a:chExt cx="5260018" cy="5513715"/>
          </a:xfrm>
        </p:grpSpPr>
        <p:sp>
          <p:nvSpPr>
            <p:cNvPr id="5" name="正方形/長方形 4">
              <a:extLst>
                <a:ext uri="{FF2B5EF4-FFF2-40B4-BE49-F238E27FC236}">
                  <a16:creationId xmlns:a16="http://schemas.microsoft.com/office/drawing/2014/main" id="{C7E392AA-D737-E400-1083-FE0EF935BE6E}"/>
                </a:ext>
              </a:extLst>
            </p:cNvPr>
            <p:cNvSpPr/>
            <p:nvPr/>
          </p:nvSpPr>
          <p:spPr>
            <a:xfrm>
              <a:off x="6523995" y="985609"/>
              <a:ext cx="5163768" cy="3523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rgbClr val="002060"/>
                  </a:solidFill>
                  <a:latin typeface="游明朝" panose="02020400000000000000" pitchFamily="18" charset="-128"/>
                  <a:ea typeface="游明朝" panose="02020400000000000000" pitchFamily="18" charset="-128"/>
                </a:rPr>
                <a:t>さいごに</a:t>
              </a:r>
            </a:p>
          </p:txBody>
        </p:sp>
        <p:sp>
          <p:nvSpPr>
            <p:cNvPr id="6" name="正方形/長方形 5">
              <a:extLst>
                <a:ext uri="{FF2B5EF4-FFF2-40B4-BE49-F238E27FC236}">
                  <a16:creationId xmlns:a16="http://schemas.microsoft.com/office/drawing/2014/main" id="{15CC10C2-22CB-58EF-494D-29FF25E93006}"/>
                </a:ext>
              </a:extLst>
            </p:cNvPr>
            <p:cNvSpPr/>
            <p:nvPr/>
          </p:nvSpPr>
          <p:spPr>
            <a:xfrm>
              <a:off x="6620245" y="1638400"/>
              <a:ext cx="5163768" cy="48609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ここまでお読みいただきまして、誠にありがとうございました。</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わたしたちについて、ご理解いただけたでしょうか。</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ブランドは、ロゴやパンフレットのような「見た目」ではありません。</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それは、企業がどこへ向かうのかを示す“旗印”であり、</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社員一人ひとりが日々の業務で判断するための“コンパス”です。</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en-US" altLang="ja-JP" sz="1200" dirty="0" err="1">
                  <a:solidFill>
                    <a:schemeClr val="tx1"/>
                  </a:solidFill>
                  <a:latin typeface="游明朝" panose="02020400000000000000" pitchFamily="18" charset="-128"/>
                  <a:ea typeface="游明朝" panose="02020400000000000000" pitchFamily="18" charset="-128"/>
                </a:rPr>
                <a:t>BrandTune</a:t>
              </a:r>
              <a:r>
                <a:rPr lang="ja-JP" altLang="en-US" sz="1200" dirty="0">
                  <a:solidFill>
                    <a:schemeClr val="tx1"/>
                  </a:solidFill>
                  <a:latin typeface="游明朝" panose="02020400000000000000" pitchFamily="18" charset="-128"/>
                  <a:ea typeface="游明朝" panose="02020400000000000000" pitchFamily="18" charset="-128"/>
                </a:rPr>
                <a:t>は、その旗とコンパスを一緒に設計し、世の中に伝わる形で</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可視化していくパートナーです。</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中小企業だからこそ、想いを言葉とデザインで伝えていきませんか？ </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プロフェッショナルとして全力でご支援することをお約束いたします。</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まずはお気軽にご相談ください。</a:t>
              </a:r>
              <a:endParaRPr lang="en-US" altLang="ja-JP" sz="1200" dirty="0">
                <a:solidFill>
                  <a:schemeClr val="tx1"/>
                </a:solidFill>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130426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57B07-AB5E-FEEF-1280-266976E1795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B857AD0-FAE7-B702-17B7-D2EFDB1603FE}"/>
              </a:ext>
            </a:extLst>
          </p:cNvPr>
          <p:cNvSpPr/>
          <p:nvPr/>
        </p:nvSpPr>
        <p:spPr>
          <a:xfrm>
            <a:off x="0" y="0"/>
            <a:ext cx="12191999" cy="3429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bIns="252000" rtlCol="0" anchor="b"/>
          <a:lstStyle/>
          <a:p>
            <a:pPr algn="ctr">
              <a:spcBef>
                <a:spcPts val="600"/>
              </a:spcBef>
            </a:pPr>
            <a:r>
              <a:rPr kumimoji="1" lang="ja-JP" altLang="en-US" sz="2400" b="1" dirty="0">
                <a:solidFill>
                  <a:schemeClr val="bg1"/>
                </a:solidFill>
                <a:latin typeface="游明朝" panose="02020400000000000000" pitchFamily="18" charset="-128"/>
                <a:ea typeface="游明朝" panose="02020400000000000000" pitchFamily="18" charset="-128"/>
              </a:rPr>
              <a:t>「伝えたい」が「伝わる」に変わるブランディング支援</a:t>
            </a:r>
          </a:p>
        </p:txBody>
      </p:sp>
      <p:sp>
        <p:nvSpPr>
          <p:cNvPr id="4" name="正方形/長方形 3">
            <a:extLst>
              <a:ext uri="{FF2B5EF4-FFF2-40B4-BE49-F238E27FC236}">
                <a16:creationId xmlns:a16="http://schemas.microsoft.com/office/drawing/2014/main" id="{929F756A-8D08-AB43-158B-55140376B076}"/>
              </a:ext>
            </a:extLst>
          </p:cNvPr>
          <p:cNvSpPr/>
          <p:nvPr/>
        </p:nvSpPr>
        <p:spPr>
          <a:xfrm>
            <a:off x="0" y="3429000"/>
            <a:ext cx="12192000" cy="3429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43941376-D2F4-4B5E-3049-5531F17E8F11}"/>
              </a:ext>
            </a:extLst>
          </p:cNvPr>
          <p:cNvGrpSpPr/>
          <p:nvPr/>
        </p:nvGrpSpPr>
        <p:grpSpPr>
          <a:xfrm>
            <a:off x="8408017" y="209965"/>
            <a:ext cx="3284508" cy="828000"/>
            <a:chOff x="6723150" y="209965"/>
            <a:chExt cx="3284508" cy="828000"/>
          </a:xfrm>
          <a:solidFill>
            <a:srgbClr val="E8E8E8"/>
          </a:solidFill>
        </p:grpSpPr>
        <p:sp>
          <p:nvSpPr>
            <p:cNvPr id="6" name="楕円 5">
              <a:extLst>
                <a:ext uri="{FF2B5EF4-FFF2-40B4-BE49-F238E27FC236}">
                  <a16:creationId xmlns:a16="http://schemas.microsoft.com/office/drawing/2014/main" id="{D2D8769B-2A39-B855-FC70-526E74101A7F}"/>
                </a:ext>
              </a:extLst>
            </p:cNvPr>
            <p:cNvSpPr/>
            <p:nvPr/>
          </p:nvSpPr>
          <p:spPr>
            <a:xfrm>
              <a:off x="6723150" y="209965"/>
              <a:ext cx="828000" cy="82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sp>
          <p:nvSpPr>
            <p:cNvPr id="7" name="楕円 6">
              <a:extLst>
                <a:ext uri="{FF2B5EF4-FFF2-40B4-BE49-F238E27FC236}">
                  <a16:creationId xmlns:a16="http://schemas.microsoft.com/office/drawing/2014/main" id="{AEDB7E27-B88B-A5E9-09B0-929B37E4C05D}"/>
                </a:ext>
              </a:extLst>
            </p:cNvPr>
            <p:cNvSpPr/>
            <p:nvPr/>
          </p:nvSpPr>
          <p:spPr>
            <a:xfrm>
              <a:off x="7951404" y="209965"/>
              <a:ext cx="828000" cy="82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sp>
          <p:nvSpPr>
            <p:cNvPr id="8" name="楕円 7">
              <a:extLst>
                <a:ext uri="{FF2B5EF4-FFF2-40B4-BE49-F238E27FC236}">
                  <a16:creationId xmlns:a16="http://schemas.microsoft.com/office/drawing/2014/main" id="{28A2E447-80FE-346E-8C4D-873F7A9F1B3D}"/>
                </a:ext>
              </a:extLst>
            </p:cNvPr>
            <p:cNvSpPr/>
            <p:nvPr/>
          </p:nvSpPr>
          <p:spPr>
            <a:xfrm>
              <a:off x="9179658" y="209965"/>
              <a:ext cx="828000" cy="82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52183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A149-B340-7D75-E5A2-76AE5D8F2A9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A4DACF-AB46-3FEB-FDA1-417181B88683}"/>
              </a:ext>
            </a:extLst>
          </p:cNvPr>
          <p:cNvSpPr/>
          <p:nvPr/>
        </p:nvSpPr>
        <p:spPr>
          <a:xfrm>
            <a:off x="0" y="1243580"/>
            <a:ext cx="3840480" cy="560493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sp>
        <p:nvSpPr>
          <p:cNvPr id="3" name="スライド番号プレースホルダー 5">
            <a:extLst>
              <a:ext uri="{FF2B5EF4-FFF2-40B4-BE49-F238E27FC236}">
                <a16:creationId xmlns:a16="http://schemas.microsoft.com/office/drawing/2014/main" id="{52F17B05-FE93-A741-F9FD-3AF7805F6F29}"/>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1</a:t>
            </a:fld>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5" name="正方形/長方形 4">
            <a:extLst>
              <a:ext uri="{FF2B5EF4-FFF2-40B4-BE49-F238E27FC236}">
                <a16:creationId xmlns:a16="http://schemas.microsoft.com/office/drawing/2014/main" id="{8A3BB8C1-2B1B-C153-20FC-A5B4EB45625D}"/>
              </a:ext>
            </a:extLst>
          </p:cNvPr>
          <p:cNvSpPr/>
          <p:nvPr/>
        </p:nvSpPr>
        <p:spPr>
          <a:xfrm>
            <a:off x="407989" y="1573721"/>
            <a:ext cx="3134108" cy="12349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kumimoji="1" lang="ja-JP" altLang="en-US" sz="1200" dirty="0">
                <a:solidFill>
                  <a:schemeClr val="bg1"/>
                </a:solidFill>
                <a:latin typeface="游明朝" panose="02020400000000000000" pitchFamily="18" charset="-128"/>
                <a:ea typeface="游明朝" panose="02020400000000000000" pitchFamily="18" charset="-128"/>
              </a:rPr>
              <a:t>この資料では、</a:t>
            </a:r>
            <a:endParaRPr kumimoji="1" lang="en-US" altLang="ja-JP" sz="1200" dirty="0">
              <a:solidFill>
                <a:schemeClr val="bg1"/>
              </a:solidFill>
              <a:latin typeface="游明朝" panose="02020400000000000000" pitchFamily="18" charset="-128"/>
              <a:ea typeface="游明朝" panose="02020400000000000000" pitchFamily="18" charset="-128"/>
            </a:endParaRPr>
          </a:p>
          <a:p>
            <a:pPr>
              <a:lnSpc>
                <a:spcPct val="150000"/>
              </a:lnSpc>
            </a:pPr>
            <a:r>
              <a:rPr kumimoji="1" lang="en-US" altLang="ja-JP" sz="1200" dirty="0" err="1">
                <a:solidFill>
                  <a:schemeClr val="bg1"/>
                </a:solidFill>
                <a:latin typeface="游明朝" panose="02020400000000000000" pitchFamily="18" charset="-128"/>
                <a:ea typeface="游明朝" panose="02020400000000000000" pitchFamily="18" charset="-128"/>
              </a:rPr>
              <a:t>BrandTune</a:t>
            </a:r>
            <a:r>
              <a:rPr kumimoji="1" lang="ja-JP" altLang="en-US" sz="1200" dirty="0">
                <a:solidFill>
                  <a:schemeClr val="bg1"/>
                </a:solidFill>
                <a:latin typeface="游明朝" panose="02020400000000000000" pitchFamily="18" charset="-128"/>
                <a:ea typeface="游明朝" panose="02020400000000000000" pitchFamily="18" charset="-128"/>
              </a:rPr>
              <a:t>がどのように中小企業の魅力を</a:t>
            </a:r>
            <a:endParaRPr kumimoji="1" lang="en-US" altLang="ja-JP" sz="1200" dirty="0">
              <a:solidFill>
                <a:schemeClr val="bg1"/>
              </a:solidFill>
              <a:latin typeface="游明朝" panose="02020400000000000000" pitchFamily="18" charset="-128"/>
              <a:ea typeface="游明朝" panose="02020400000000000000" pitchFamily="18" charset="-128"/>
            </a:endParaRPr>
          </a:p>
          <a:p>
            <a:pPr>
              <a:lnSpc>
                <a:spcPct val="150000"/>
              </a:lnSpc>
            </a:pPr>
            <a:r>
              <a:rPr kumimoji="1" lang="ja-JP" altLang="en-US" sz="1200" dirty="0">
                <a:solidFill>
                  <a:schemeClr val="bg1"/>
                </a:solidFill>
                <a:latin typeface="游明朝" panose="02020400000000000000" pitchFamily="18" charset="-128"/>
                <a:ea typeface="游明朝" panose="02020400000000000000" pitchFamily="18" charset="-128"/>
              </a:rPr>
              <a:t>言語化・視覚化し、企業価値を最大化</a:t>
            </a:r>
            <a:endParaRPr kumimoji="1" lang="en-US" altLang="ja-JP" sz="1200" dirty="0">
              <a:solidFill>
                <a:schemeClr val="bg1"/>
              </a:solidFill>
              <a:latin typeface="游明朝" panose="02020400000000000000" pitchFamily="18" charset="-128"/>
              <a:ea typeface="游明朝" panose="02020400000000000000" pitchFamily="18" charset="-128"/>
            </a:endParaRPr>
          </a:p>
          <a:p>
            <a:pPr>
              <a:lnSpc>
                <a:spcPct val="150000"/>
              </a:lnSpc>
            </a:pPr>
            <a:r>
              <a:rPr kumimoji="1" lang="ja-JP" altLang="en-US" sz="1200" dirty="0">
                <a:solidFill>
                  <a:schemeClr val="bg1"/>
                </a:solidFill>
                <a:latin typeface="游明朝" panose="02020400000000000000" pitchFamily="18" charset="-128"/>
                <a:ea typeface="游明朝" panose="02020400000000000000" pitchFamily="18" charset="-128"/>
              </a:rPr>
              <a:t>するかをご紹介します。</a:t>
            </a:r>
          </a:p>
        </p:txBody>
      </p:sp>
      <p:sp>
        <p:nvSpPr>
          <p:cNvPr id="6" name="正方形/長方形 5">
            <a:extLst>
              <a:ext uri="{FF2B5EF4-FFF2-40B4-BE49-F238E27FC236}">
                <a16:creationId xmlns:a16="http://schemas.microsoft.com/office/drawing/2014/main" id="{8411DD24-A9E0-8CA7-7213-C589AC01B0C1}"/>
              </a:ext>
            </a:extLst>
          </p:cNvPr>
          <p:cNvSpPr/>
          <p:nvPr/>
        </p:nvSpPr>
        <p:spPr>
          <a:xfrm>
            <a:off x="4746056" y="296442"/>
            <a:ext cx="4461934" cy="61932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01</a:t>
            </a:r>
            <a:r>
              <a:rPr lang="en-US" altLang="ja-JP" sz="1200" dirty="0">
                <a:solidFill>
                  <a:schemeClr val="tx1"/>
                </a:solidFill>
                <a:latin typeface="游明朝" panose="02020400000000000000" pitchFamily="18" charset="-128"/>
                <a:ea typeface="游明朝" panose="02020400000000000000" pitchFamily="18" charset="-128"/>
              </a:rPr>
              <a:t>	</a:t>
            </a:r>
            <a:r>
              <a:rPr lang="ja-JP" altLang="en-US" sz="1200" dirty="0">
                <a:solidFill>
                  <a:schemeClr val="tx1"/>
                </a:solidFill>
                <a:latin typeface="游明朝" panose="02020400000000000000" pitchFamily="18" charset="-128"/>
                <a:ea typeface="游明朝" panose="02020400000000000000" pitchFamily="18" charset="-128"/>
              </a:rPr>
              <a:t>はじめに</a:t>
            </a:r>
            <a:r>
              <a:rPr lang="en-US" altLang="ja-JP" sz="1200" dirty="0">
                <a:solidFill>
                  <a:schemeClr val="tx1"/>
                </a:solidFill>
                <a:latin typeface="游明朝" panose="02020400000000000000" pitchFamily="18" charset="-128"/>
                <a:ea typeface="游明朝" panose="02020400000000000000" pitchFamily="18" charset="-128"/>
              </a:rPr>
              <a:t>			p2</a:t>
            </a:r>
          </a:p>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02</a:t>
            </a:r>
            <a:r>
              <a:rPr lang="en-US" altLang="ja-JP" sz="1200" dirty="0">
                <a:solidFill>
                  <a:schemeClr val="tx1"/>
                </a:solidFill>
                <a:latin typeface="游明朝" panose="02020400000000000000" pitchFamily="18" charset="-128"/>
                <a:ea typeface="游明朝" panose="02020400000000000000" pitchFamily="18" charset="-128"/>
              </a:rPr>
              <a:t>	</a:t>
            </a:r>
            <a:r>
              <a:rPr lang="ja-JP" altLang="en-US" sz="1200" dirty="0">
                <a:solidFill>
                  <a:schemeClr val="tx1"/>
                </a:solidFill>
                <a:latin typeface="游明朝" panose="02020400000000000000" pitchFamily="18" charset="-128"/>
                <a:ea typeface="游明朝" panose="02020400000000000000" pitchFamily="18" charset="-128"/>
              </a:rPr>
              <a:t>サービス紹介</a:t>
            </a:r>
            <a:r>
              <a:rPr lang="en-US" altLang="ja-JP" sz="1200" dirty="0">
                <a:solidFill>
                  <a:schemeClr val="tx1"/>
                </a:solidFill>
                <a:latin typeface="游明朝" panose="02020400000000000000" pitchFamily="18" charset="-128"/>
                <a:ea typeface="游明朝" panose="02020400000000000000" pitchFamily="18" charset="-128"/>
              </a:rPr>
              <a:t>		p3</a:t>
            </a:r>
          </a:p>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03</a:t>
            </a:r>
            <a:r>
              <a:rPr lang="en-US" altLang="ja-JP" sz="1200" dirty="0">
                <a:solidFill>
                  <a:schemeClr val="tx1"/>
                </a:solidFill>
                <a:latin typeface="游明朝" panose="02020400000000000000" pitchFamily="18" charset="-128"/>
                <a:ea typeface="游明朝" panose="02020400000000000000" pitchFamily="18" charset="-128"/>
              </a:rPr>
              <a:t>	3</a:t>
            </a:r>
            <a:r>
              <a:rPr lang="ja-JP" altLang="en-US" sz="1200" dirty="0">
                <a:solidFill>
                  <a:schemeClr val="tx1"/>
                </a:solidFill>
                <a:latin typeface="游明朝" panose="02020400000000000000" pitchFamily="18" charset="-128"/>
                <a:ea typeface="游明朝" panose="02020400000000000000" pitchFamily="18" charset="-128"/>
              </a:rPr>
              <a:t>つの特徴</a:t>
            </a:r>
            <a:r>
              <a:rPr lang="en-US" altLang="ja-JP" sz="1200" dirty="0">
                <a:solidFill>
                  <a:schemeClr val="tx1"/>
                </a:solidFill>
                <a:latin typeface="游明朝" panose="02020400000000000000" pitchFamily="18" charset="-128"/>
                <a:ea typeface="游明朝" panose="02020400000000000000" pitchFamily="18" charset="-128"/>
              </a:rPr>
              <a:t>			p4</a:t>
            </a:r>
          </a:p>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04</a:t>
            </a:r>
            <a:r>
              <a:rPr lang="en-US" altLang="ja-JP" sz="1200" dirty="0">
                <a:solidFill>
                  <a:schemeClr val="tx1"/>
                </a:solidFill>
                <a:latin typeface="游明朝" panose="02020400000000000000" pitchFamily="18" charset="-128"/>
                <a:ea typeface="游明朝" panose="02020400000000000000" pitchFamily="18" charset="-128"/>
              </a:rPr>
              <a:t>	</a:t>
            </a:r>
            <a:r>
              <a:rPr lang="ja-JP" altLang="en-US" sz="1200" dirty="0">
                <a:solidFill>
                  <a:schemeClr val="tx1"/>
                </a:solidFill>
                <a:latin typeface="游明朝" panose="02020400000000000000" pitchFamily="18" charset="-128"/>
                <a:ea typeface="游明朝" panose="02020400000000000000" pitchFamily="18" charset="-128"/>
              </a:rPr>
              <a:t>お客さまの声</a:t>
            </a:r>
            <a:r>
              <a:rPr lang="en-US" altLang="ja-JP" sz="1200" dirty="0">
                <a:solidFill>
                  <a:schemeClr val="tx1"/>
                </a:solidFill>
                <a:latin typeface="游明朝" panose="02020400000000000000" pitchFamily="18" charset="-128"/>
                <a:ea typeface="游明朝" panose="02020400000000000000" pitchFamily="18" charset="-128"/>
              </a:rPr>
              <a:t>		p5</a:t>
            </a:r>
          </a:p>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05</a:t>
            </a:r>
            <a:r>
              <a:rPr lang="en-US" altLang="ja-JP" sz="1200" dirty="0">
                <a:solidFill>
                  <a:schemeClr val="tx1"/>
                </a:solidFill>
                <a:latin typeface="游明朝" panose="02020400000000000000" pitchFamily="18" charset="-128"/>
                <a:ea typeface="游明朝" panose="02020400000000000000" pitchFamily="18" charset="-128"/>
              </a:rPr>
              <a:t>	</a:t>
            </a:r>
            <a:r>
              <a:rPr lang="ja-JP" altLang="en-US" sz="1200" dirty="0">
                <a:solidFill>
                  <a:schemeClr val="tx1"/>
                </a:solidFill>
                <a:latin typeface="游明朝" panose="02020400000000000000" pitchFamily="18" charset="-128"/>
                <a:ea typeface="游明朝" panose="02020400000000000000" pitchFamily="18" charset="-128"/>
              </a:rPr>
              <a:t>支援体制</a:t>
            </a:r>
            <a:r>
              <a:rPr lang="en-US" altLang="ja-JP" sz="1200" dirty="0">
                <a:solidFill>
                  <a:schemeClr val="tx1"/>
                </a:solidFill>
                <a:latin typeface="游明朝" panose="02020400000000000000" pitchFamily="18" charset="-128"/>
                <a:ea typeface="游明朝" panose="02020400000000000000" pitchFamily="18" charset="-128"/>
              </a:rPr>
              <a:t>			p6</a:t>
            </a:r>
          </a:p>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06</a:t>
            </a:r>
            <a:r>
              <a:rPr lang="en-US" altLang="ja-JP" sz="1200" dirty="0">
                <a:solidFill>
                  <a:schemeClr val="tx1"/>
                </a:solidFill>
                <a:latin typeface="游明朝" panose="02020400000000000000" pitchFamily="18" charset="-128"/>
                <a:ea typeface="游明朝" panose="02020400000000000000" pitchFamily="18" charset="-128"/>
              </a:rPr>
              <a:t>	</a:t>
            </a:r>
            <a:r>
              <a:rPr lang="ja-JP" altLang="en-US" sz="1200" dirty="0">
                <a:solidFill>
                  <a:schemeClr val="tx1"/>
                </a:solidFill>
                <a:latin typeface="游明朝" panose="02020400000000000000" pitchFamily="18" charset="-128"/>
                <a:ea typeface="游明朝" panose="02020400000000000000" pitchFamily="18" charset="-128"/>
              </a:rPr>
              <a:t>料金</a:t>
            </a:r>
            <a:r>
              <a:rPr lang="en-US" altLang="ja-JP" sz="1200" dirty="0">
                <a:solidFill>
                  <a:schemeClr val="tx1"/>
                </a:solidFill>
                <a:latin typeface="游明朝" panose="02020400000000000000" pitchFamily="18" charset="-128"/>
                <a:ea typeface="游明朝" panose="02020400000000000000" pitchFamily="18" charset="-128"/>
              </a:rPr>
              <a:t>			p7</a:t>
            </a:r>
          </a:p>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07</a:t>
            </a:r>
            <a:r>
              <a:rPr lang="en-US" altLang="ja-JP" sz="1200" dirty="0">
                <a:solidFill>
                  <a:schemeClr val="tx1"/>
                </a:solidFill>
                <a:latin typeface="游明朝" panose="02020400000000000000" pitchFamily="18" charset="-128"/>
                <a:ea typeface="游明朝" panose="02020400000000000000" pitchFamily="18" charset="-128"/>
              </a:rPr>
              <a:t>	</a:t>
            </a:r>
            <a:r>
              <a:rPr lang="ja-JP" altLang="en-US" sz="1200" dirty="0">
                <a:solidFill>
                  <a:schemeClr val="tx1"/>
                </a:solidFill>
                <a:latin typeface="游明朝" panose="02020400000000000000" pitchFamily="18" charset="-128"/>
                <a:ea typeface="游明朝" panose="02020400000000000000" pitchFamily="18" charset="-128"/>
              </a:rPr>
              <a:t>ご依頼の流れ</a:t>
            </a:r>
            <a:r>
              <a:rPr lang="en-US" altLang="ja-JP" sz="1200" dirty="0">
                <a:solidFill>
                  <a:schemeClr val="tx1"/>
                </a:solidFill>
                <a:latin typeface="游明朝" panose="02020400000000000000" pitchFamily="18" charset="-128"/>
                <a:ea typeface="游明朝" panose="02020400000000000000" pitchFamily="18" charset="-128"/>
              </a:rPr>
              <a:t>		p8</a:t>
            </a:r>
          </a:p>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08</a:t>
            </a:r>
            <a:r>
              <a:rPr lang="en-US" altLang="ja-JP" sz="1200" dirty="0">
                <a:solidFill>
                  <a:schemeClr val="tx1"/>
                </a:solidFill>
                <a:latin typeface="游明朝" panose="02020400000000000000" pitchFamily="18" charset="-128"/>
                <a:ea typeface="游明朝" panose="02020400000000000000" pitchFamily="18" charset="-128"/>
              </a:rPr>
              <a:t>	</a:t>
            </a:r>
            <a:r>
              <a:rPr lang="ja-JP" altLang="en-US" sz="1200" dirty="0">
                <a:solidFill>
                  <a:schemeClr val="tx1"/>
                </a:solidFill>
                <a:latin typeface="游明朝" panose="02020400000000000000" pitchFamily="18" charset="-128"/>
                <a:ea typeface="游明朝" panose="02020400000000000000" pitchFamily="18" charset="-128"/>
              </a:rPr>
              <a:t>よくある質問</a:t>
            </a:r>
            <a:r>
              <a:rPr lang="en-US" altLang="ja-JP" sz="1200" dirty="0">
                <a:solidFill>
                  <a:schemeClr val="tx1"/>
                </a:solidFill>
                <a:latin typeface="游明朝" panose="02020400000000000000" pitchFamily="18" charset="-128"/>
                <a:ea typeface="游明朝" panose="02020400000000000000" pitchFamily="18" charset="-128"/>
              </a:rPr>
              <a:t>		p9</a:t>
            </a:r>
          </a:p>
          <a:p>
            <a:pPr>
              <a:lnSpc>
                <a:spcPts val="3500"/>
              </a:lnSpc>
            </a:pPr>
            <a:r>
              <a:rPr lang="en-US" altLang="ja-JP" sz="1200" dirty="0">
                <a:solidFill>
                  <a:srgbClr val="0070C0"/>
                </a:solidFill>
                <a:latin typeface="游明朝" panose="02020400000000000000" pitchFamily="18" charset="-128"/>
                <a:ea typeface="游明朝" panose="02020400000000000000" pitchFamily="18" charset="-128"/>
              </a:rPr>
              <a:t>09</a:t>
            </a:r>
            <a:r>
              <a:rPr lang="en-US" altLang="ja-JP" sz="1200" dirty="0">
                <a:solidFill>
                  <a:schemeClr val="tx1"/>
                </a:solidFill>
                <a:latin typeface="游明朝" panose="02020400000000000000" pitchFamily="18" charset="-128"/>
                <a:ea typeface="游明朝" panose="02020400000000000000" pitchFamily="18" charset="-128"/>
              </a:rPr>
              <a:t>	</a:t>
            </a:r>
            <a:r>
              <a:rPr lang="ja-JP" altLang="en-US" sz="1200" dirty="0">
                <a:solidFill>
                  <a:schemeClr val="tx1"/>
                </a:solidFill>
                <a:latin typeface="游明朝" panose="02020400000000000000" pitchFamily="18" charset="-128"/>
                <a:ea typeface="游明朝" panose="02020400000000000000" pitchFamily="18" charset="-128"/>
              </a:rPr>
              <a:t>さいごに</a:t>
            </a:r>
            <a:r>
              <a:rPr lang="en-US" altLang="ja-JP" sz="1200" dirty="0">
                <a:solidFill>
                  <a:schemeClr val="tx1"/>
                </a:solidFill>
                <a:latin typeface="游明朝" panose="02020400000000000000" pitchFamily="18" charset="-128"/>
                <a:ea typeface="游明朝" panose="02020400000000000000" pitchFamily="18" charset="-128"/>
              </a:rPr>
              <a:t>			p10</a:t>
            </a:r>
          </a:p>
        </p:txBody>
      </p:sp>
      <p:sp>
        <p:nvSpPr>
          <p:cNvPr id="7" name="正方形/長方形 6">
            <a:extLst>
              <a:ext uri="{FF2B5EF4-FFF2-40B4-BE49-F238E27FC236}">
                <a16:creationId xmlns:a16="http://schemas.microsoft.com/office/drawing/2014/main" id="{F3D9C2FF-DB8C-3FAE-D379-84B65CED22D7}"/>
              </a:ext>
            </a:extLst>
          </p:cNvPr>
          <p:cNvSpPr/>
          <p:nvPr/>
        </p:nvSpPr>
        <p:spPr>
          <a:xfrm>
            <a:off x="0" y="0"/>
            <a:ext cx="3840480" cy="12530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lang="ja-JP" altLang="en-US" b="1" dirty="0">
              <a:solidFill>
                <a:schemeClr val="bg1"/>
              </a:solidFill>
              <a:latin typeface="游明朝" panose="02020400000000000000" pitchFamily="18" charset="-128"/>
              <a:ea typeface="游明朝" panose="02020400000000000000" pitchFamily="18" charset="-128"/>
            </a:endParaRPr>
          </a:p>
        </p:txBody>
      </p:sp>
      <p:sp>
        <p:nvSpPr>
          <p:cNvPr id="4" name="正方形/長方形 3">
            <a:extLst>
              <a:ext uri="{FF2B5EF4-FFF2-40B4-BE49-F238E27FC236}">
                <a16:creationId xmlns:a16="http://schemas.microsoft.com/office/drawing/2014/main" id="{7FEB8A8C-C09E-AEE6-C739-B267ECBC6C02}"/>
              </a:ext>
            </a:extLst>
          </p:cNvPr>
          <p:cNvSpPr/>
          <p:nvPr/>
        </p:nvSpPr>
        <p:spPr>
          <a:xfrm>
            <a:off x="407989" y="432766"/>
            <a:ext cx="3134108" cy="3875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b="1" dirty="0">
                <a:solidFill>
                  <a:srgbClr val="002060"/>
                </a:solidFill>
                <a:latin typeface="游明朝" panose="02020400000000000000" pitchFamily="18" charset="-128"/>
                <a:ea typeface="游明朝" panose="02020400000000000000" pitchFamily="18" charset="-128"/>
              </a:rPr>
              <a:t>目次</a:t>
            </a:r>
          </a:p>
        </p:txBody>
      </p:sp>
    </p:spTree>
    <p:extLst>
      <p:ext uri="{BB962C8B-B14F-4D97-AF65-F5344CB8AC3E}">
        <p14:creationId xmlns:p14="http://schemas.microsoft.com/office/powerpoint/2010/main" val="1230229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0AAC-0614-BC18-E9D6-605C7AE6C304}"/>
            </a:ext>
          </a:extLst>
        </p:cNvPr>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012066DD-B5F5-5C9E-7BBA-72DE067DC507}"/>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2</a:t>
            </a:fld>
            <a:endParaRPr lang="ja-JP" altLang="en-US" sz="1050" dirty="0">
              <a:solidFill>
                <a:schemeClr val="tx1"/>
              </a:solidFill>
              <a:latin typeface="游明朝" panose="02020400000000000000" pitchFamily="18" charset="-128"/>
              <a:ea typeface="游明朝" panose="02020400000000000000" pitchFamily="18" charset="-128"/>
            </a:endParaRPr>
          </a:p>
        </p:txBody>
      </p:sp>
      <p:grpSp>
        <p:nvGrpSpPr>
          <p:cNvPr id="3" name="グループ化 2">
            <a:extLst>
              <a:ext uri="{FF2B5EF4-FFF2-40B4-BE49-F238E27FC236}">
                <a16:creationId xmlns:a16="http://schemas.microsoft.com/office/drawing/2014/main" id="{E0D2FF4B-5925-AB56-F8E5-76B7A83A5942}"/>
              </a:ext>
            </a:extLst>
          </p:cNvPr>
          <p:cNvGrpSpPr/>
          <p:nvPr/>
        </p:nvGrpSpPr>
        <p:grpSpPr>
          <a:xfrm>
            <a:off x="6446995" y="672143"/>
            <a:ext cx="5260018" cy="5513715"/>
            <a:chOff x="6523995" y="985609"/>
            <a:chExt cx="5260018" cy="5513715"/>
          </a:xfrm>
        </p:grpSpPr>
        <p:sp>
          <p:nvSpPr>
            <p:cNvPr id="4" name="正方形/長方形 3">
              <a:extLst>
                <a:ext uri="{FF2B5EF4-FFF2-40B4-BE49-F238E27FC236}">
                  <a16:creationId xmlns:a16="http://schemas.microsoft.com/office/drawing/2014/main" id="{DE299989-9BFF-89F3-285C-C9BB784199FA}"/>
                </a:ext>
              </a:extLst>
            </p:cNvPr>
            <p:cNvSpPr/>
            <p:nvPr/>
          </p:nvSpPr>
          <p:spPr>
            <a:xfrm>
              <a:off x="6523995" y="985609"/>
              <a:ext cx="5163768" cy="3523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rgbClr val="002060"/>
                  </a:solidFill>
                  <a:latin typeface="游明朝" panose="02020400000000000000" pitchFamily="18" charset="-128"/>
                  <a:ea typeface="游明朝" panose="02020400000000000000" pitchFamily="18" charset="-128"/>
                </a:rPr>
                <a:t>はじめに</a:t>
              </a:r>
            </a:p>
          </p:txBody>
        </p:sp>
        <p:sp>
          <p:nvSpPr>
            <p:cNvPr id="5" name="正方形/長方形 4">
              <a:extLst>
                <a:ext uri="{FF2B5EF4-FFF2-40B4-BE49-F238E27FC236}">
                  <a16:creationId xmlns:a16="http://schemas.microsoft.com/office/drawing/2014/main" id="{8913BCDF-F699-7495-C322-EDFB54250D6B}"/>
                </a:ext>
              </a:extLst>
            </p:cNvPr>
            <p:cNvSpPr/>
            <p:nvPr/>
          </p:nvSpPr>
          <p:spPr>
            <a:xfrm>
              <a:off x="6620245" y="1638400"/>
              <a:ext cx="5163768" cy="48609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企業の魅力が伝わらず、採用が難航したり、</a:t>
              </a:r>
              <a:br>
                <a:rPr lang="en-US" altLang="ja-JP" sz="1200" dirty="0">
                  <a:solidFill>
                    <a:schemeClr val="tx1"/>
                  </a:solidFill>
                  <a:latin typeface="游明朝" panose="02020400000000000000" pitchFamily="18" charset="-128"/>
                  <a:ea typeface="游明朝" panose="02020400000000000000" pitchFamily="18" charset="-128"/>
                </a:rPr>
              </a:br>
              <a:r>
                <a:rPr lang="ja-JP" altLang="en-US" sz="1200" dirty="0">
                  <a:solidFill>
                    <a:schemeClr val="tx1"/>
                  </a:solidFill>
                  <a:latin typeface="游明朝" panose="02020400000000000000" pitchFamily="18" charset="-128"/>
                  <a:ea typeface="游明朝" panose="02020400000000000000" pitchFamily="18" charset="-128"/>
                </a:rPr>
                <a:t>価格競争に巻き込まれたりしていませんか？</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実は「ブランディング」は特別な企業のためだけのものではありません。</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むしろ、独自性をうまく伝えられていない中小企業こそ、</a:t>
              </a:r>
              <a:br>
                <a:rPr lang="en-US" altLang="ja-JP" sz="1200" dirty="0">
                  <a:solidFill>
                    <a:schemeClr val="tx1"/>
                  </a:solidFill>
                  <a:latin typeface="游明朝" panose="02020400000000000000" pitchFamily="18" charset="-128"/>
                  <a:ea typeface="游明朝" panose="02020400000000000000" pitchFamily="18" charset="-128"/>
                </a:rPr>
              </a:br>
              <a:r>
                <a:rPr lang="ja-JP" altLang="en-US" sz="1200" dirty="0">
                  <a:solidFill>
                    <a:schemeClr val="tx1"/>
                  </a:solidFill>
                  <a:latin typeface="游明朝" panose="02020400000000000000" pitchFamily="18" charset="-128"/>
                  <a:ea typeface="游明朝" panose="02020400000000000000" pitchFamily="18" charset="-128"/>
                </a:rPr>
                <a:t>戦略的なブランド設計が必要です。</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en-US" altLang="ja-JP" sz="1200" dirty="0" err="1">
                  <a:solidFill>
                    <a:schemeClr val="tx1"/>
                  </a:solidFill>
                  <a:latin typeface="游明朝" panose="02020400000000000000" pitchFamily="18" charset="-128"/>
                  <a:ea typeface="游明朝" panose="02020400000000000000" pitchFamily="18" charset="-128"/>
                </a:rPr>
                <a:t>BrandTune</a:t>
              </a:r>
              <a:r>
                <a:rPr lang="ja-JP" altLang="en-US" sz="1200" dirty="0">
                  <a:solidFill>
                    <a:schemeClr val="tx1"/>
                  </a:solidFill>
                  <a:latin typeface="游明朝" panose="02020400000000000000" pitchFamily="18" charset="-128"/>
                  <a:ea typeface="游明朝" panose="02020400000000000000" pitchFamily="18" charset="-128"/>
                </a:rPr>
                <a:t>は、「企業の想い」「社員の言葉」「お客さまの声」を</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丁寧にひもとき、他社にはない価値を見つけ出し、それをビジュアルと</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メッセージで世の中に伝えるお手伝いをします。</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事業規模や業種に関わらず、貴社のブランド力を引き上げる伴走型の</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支援を行っています。</a:t>
              </a: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endParaRPr lang="en-US" altLang="ja-JP" sz="1200" dirty="0">
                <a:solidFill>
                  <a:schemeClr val="tx1"/>
                </a:solidFill>
                <a:latin typeface="游明朝" panose="02020400000000000000" pitchFamily="18" charset="-128"/>
                <a:ea typeface="游明朝" panose="02020400000000000000" pitchFamily="18" charset="-128"/>
              </a:endParaRPr>
            </a:p>
            <a:p>
              <a:pPr>
                <a:lnSpc>
                  <a:spcPct val="150000"/>
                </a:lnSpc>
              </a:pPr>
              <a:r>
                <a:rPr lang="ja-JP" altLang="en-US" sz="1200" dirty="0">
                  <a:solidFill>
                    <a:schemeClr val="tx1"/>
                  </a:solidFill>
                  <a:latin typeface="游明朝" panose="02020400000000000000" pitchFamily="18" charset="-128"/>
                  <a:ea typeface="游明朝" panose="02020400000000000000" pitchFamily="18" charset="-128"/>
                </a:rPr>
                <a:t>ご一緒できますことを心待ちにしております。</a:t>
              </a:r>
              <a:endParaRPr lang="en-US" altLang="ja-JP" sz="1200" dirty="0">
                <a:solidFill>
                  <a:schemeClr val="tx1"/>
                </a:solidFill>
                <a:latin typeface="游明朝" panose="02020400000000000000" pitchFamily="18" charset="-128"/>
                <a:ea typeface="游明朝" panose="02020400000000000000" pitchFamily="18" charset="-128"/>
              </a:endParaRPr>
            </a:p>
          </p:txBody>
        </p:sp>
      </p:grpSp>
      <p:grpSp>
        <p:nvGrpSpPr>
          <p:cNvPr id="21" name="グループ化 20">
            <a:extLst>
              <a:ext uri="{FF2B5EF4-FFF2-40B4-BE49-F238E27FC236}">
                <a16:creationId xmlns:a16="http://schemas.microsoft.com/office/drawing/2014/main" id="{51E52416-EE31-95DE-7EA3-AFD87A6FACA9}"/>
              </a:ext>
            </a:extLst>
          </p:cNvPr>
          <p:cNvGrpSpPr/>
          <p:nvPr/>
        </p:nvGrpSpPr>
        <p:grpSpPr>
          <a:xfrm>
            <a:off x="-1" y="0"/>
            <a:ext cx="5677707" cy="6864711"/>
            <a:chOff x="-1" y="9526"/>
            <a:chExt cx="5677707" cy="6855185"/>
          </a:xfrm>
        </p:grpSpPr>
        <p:pic>
          <p:nvPicPr>
            <p:cNvPr id="16" name="図 15">
              <a:extLst>
                <a:ext uri="{FF2B5EF4-FFF2-40B4-BE49-F238E27FC236}">
                  <a16:creationId xmlns:a16="http://schemas.microsoft.com/office/drawing/2014/main" id="{FE821ADF-62BF-D324-9C75-3309CA1ADF65}"/>
                </a:ext>
              </a:extLst>
            </p:cNvPr>
            <p:cNvPicPr>
              <a:picLocks noChangeAspect="1"/>
            </p:cNvPicPr>
            <p:nvPr/>
          </p:nvPicPr>
          <p:blipFill>
            <a:blip r:embed="rId2">
              <a:grayscl/>
            </a:blip>
            <a:srcRect l="8696" r="8454"/>
            <a:stretch>
              <a:fillRect/>
            </a:stretch>
          </p:blipFill>
          <p:spPr>
            <a:xfrm flipH="1">
              <a:off x="2838853" y="3437870"/>
              <a:ext cx="2838853" cy="3426481"/>
            </a:xfrm>
            <a:prstGeom prst="rect">
              <a:avLst/>
            </a:prstGeom>
          </p:spPr>
        </p:pic>
        <p:pic>
          <p:nvPicPr>
            <p:cNvPr id="18" name="図 17">
              <a:extLst>
                <a:ext uri="{FF2B5EF4-FFF2-40B4-BE49-F238E27FC236}">
                  <a16:creationId xmlns:a16="http://schemas.microsoft.com/office/drawing/2014/main" id="{4C212707-E761-3E0B-4BE9-12F757584A92}"/>
                </a:ext>
              </a:extLst>
            </p:cNvPr>
            <p:cNvPicPr>
              <a:picLocks noChangeAspect="1"/>
            </p:cNvPicPr>
            <p:nvPr/>
          </p:nvPicPr>
          <p:blipFill>
            <a:blip r:embed="rId3">
              <a:grayscl/>
            </a:blip>
            <a:srcRect t="11810" b="7681"/>
            <a:stretch>
              <a:fillRect/>
            </a:stretch>
          </p:blipFill>
          <p:spPr>
            <a:xfrm>
              <a:off x="2838853" y="9526"/>
              <a:ext cx="2838853" cy="3428344"/>
            </a:xfrm>
            <a:prstGeom prst="rect">
              <a:avLst/>
            </a:prstGeom>
          </p:spPr>
        </p:pic>
        <p:pic>
          <p:nvPicPr>
            <p:cNvPr id="20" name="図 19">
              <a:extLst>
                <a:ext uri="{FF2B5EF4-FFF2-40B4-BE49-F238E27FC236}">
                  <a16:creationId xmlns:a16="http://schemas.microsoft.com/office/drawing/2014/main" id="{C8E37541-94C8-949E-E64A-650459F2DC29}"/>
                </a:ext>
              </a:extLst>
            </p:cNvPr>
            <p:cNvPicPr>
              <a:picLocks noChangeAspect="1"/>
            </p:cNvPicPr>
            <p:nvPr/>
          </p:nvPicPr>
          <p:blipFill>
            <a:blip r:embed="rId4">
              <a:grayscl/>
            </a:blip>
            <a:srcRect b="19534"/>
            <a:stretch>
              <a:fillRect/>
            </a:stretch>
          </p:blipFill>
          <p:spPr>
            <a:xfrm>
              <a:off x="0" y="10670"/>
              <a:ext cx="2838853" cy="3426481"/>
            </a:xfrm>
            <a:prstGeom prst="rect">
              <a:avLst/>
            </a:prstGeom>
          </p:spPr>
        </p:pic>
        <p:pic>
          <p:nvPicPr>
            <p:cNvPr id="12" name="図 11">
              <a:extLst>
                <a:ext uri="{FF2B5EF4-FFF2-40B4-BE49-F238E27FC236}">
                  <a16:creationId xmlns:a16="http://schemas.microsoft.com/office/drawing/2014/main" id="{561CBA98-F351-5D7F-ADDB-7AD5B8895137}"/>
                </a:ext>
              </a:extLst>
            </p:cNvPr>
            <p:cNvPicPr>
              <a:picLocks noChangeAspect="1"/>
            </p:cNvPicPr>
            <p:nvPr/>
          </p:nvPicPr>
          <p:blipFill>
            <a:blip r:embed="rId5">
              <a:grayscl/>
            </a:blip>
            <a:srcRect t="-26" b="19324"/>
            <a:stretch>
              <a:fillRect/>
            </a:stretch>
          </p:blipFill>
          <p:spPr>
            <a:xfrm flipH="1">
              <a:off x="-1" y="3433768"/>
              <a:ext cx="2838853" cy="3430943"/>
            </a:xfrm>
            <a:prstGeom prst="rect">
              <a:avLst/>
            </a:prstGeom>
          </p:spPr>
        </p:pic>
      </p:grpSp>
    </p:spTree>
    <p:extLst>
      <p:ext uri="{BB962C8B-B14F-4D97-AF65-F5344CB8AC3E}">
        <p14:creationId xmlns:p14="http://schemas.microsoft.com/office/powerpoint/2010/main" val="361091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BAAB3-589D-C83F-6D4A-9E0BC4CF2E9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4799514-25FB-E064-1D61-E95E6B9C5A93}"/>
              </a:ext>
            </a:extLst>
          </p:cNvPr>
          <p:cNvSpPr/>
          <p:nvPr/>
        </p:nvSpPr>
        <p:spPr>
          <a:xfrm>
            <a:off x="0" y="0"/>
            <a:ext cx="12192000" cy="6858000"/>
          </a:xfrm>
          <a:prstGeom prst="rect">
            <a:avLst/>
          </a:prstGeom>
          <a:blipFill dpi="0" rotWithShape="1">
            <a:blip r:embed="rId2">
              <a:alphaModFix amt="5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3" name="正方形/長方形 2">
            <a:extLst>
              <a:ext uri="{FF2B5EF4-FFF2-40B4-BE49-F238E27FC236}">
                <a16:creationId xmlns:a16="http://schemas.microsoft.com/office/drawing/2014/main" id="{08CE2268-F941-D4E6-F927-77956A0A9A2C}"/>
              </a:ext>
            </a:extLst>
          </p:cNvPr>
          <p:cNvSpPr/>
          <p:nvPr/>
        </p:nvSpPr>
        <p:spPr>
          <a:xfrm>
            <a:off x="410918" y="29644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rgbClr val="002060"/>
                </a:solidFill>
                <a:latin typeface="游明朝" panose="02020400000000000000" pitchFamily="18" charset="-128"/>
                <a:ea typeface="游明朝" panose="02020400000000000000" pitchFamily="18" charset="-128"/>
              </a:rPr>
              <a:t>サービス紹介</a:t>
            </a:r>
          </a:p>
        </p:txBody>
      </p:sp>
      <p:sp>
        <p:nvSpPr>
          <p:cNvPr id="14" name="正方形/長方形 13">
            <a:extLst>
              <a:ext uri="{FF2B5EF4-FFF2-40B4-BE49-F238E27FC236}">
                <a16:creationId xmlns:a16="http://schemas.microsoft.com/office/drawing/2014/main" id="{42AE8172-A7DB-ED4A-5C88-8281433653C7}"/>
              </a:ext>
            </a:extLst>
          </p:cNvPr>
          <p:cNvSpPr/>
          <p:nvPr/>
        </p:nvSpPr>
        <p:spPr>
          <a:xfrm>
            <a:off x="410918" y="1267139"/>
            <a:ext cx="5685082" cy="7455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3600" b="1" dirty="0" err="1">
                <a:solidFill>
                  <a:schemeClr val="tx1"/>
                </a:solidFill>
                <a:latin typeface="游明朝" panose="02020400000000000000" pitchFamily="18" charset="-128"/>
                <a:ea typeface="游明朝" panose="02020400000000000000" pitchFamily="18" charset="-128"/>
              </a:rPr>
              <a:t>BrandTune</a:t>
            </a:r>
            <a:endParaRPr kumimoji="1" lang="ja-JP" altLang="en-US" sz="3600" b="1" dirty="0">
              <a:solidFill>
                <a:schemeClr val="tx1"/>
              </a:soli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07A092DC-8789-D15A-DA87-7964D7048A0F}"/>
              </a:ext>
            </a:extLst>
          </p:cNvPr>
          <p:cNvSpPr/>
          <p:nvPr/>
        </p:nvSpPr>
        <p:spPr>
          <a:xfrm>
            <a:off x="410918" y="2218267"/>
            <a:ext cx="5685082" cy="17416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企業の理念や強み、社員の想いをヒアリング・分析し、</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社内外に一貫して伝えるブランド設計を行います。</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ロゴ、ビジョン・ミッション、</a:t>
            </a:r>
            <a:r>
              <a:rPr kumimoji="1" lang="en-US" altLang="ja-JP" sz="1600" dirty="0">
                <a:solidFill>
                  <a:schemeClr val="tx1"/>
                </a:solidFill>
                <a:latin typeface="游明朝" panose="02020400000000000000" pitchFamily="18" charset="-128"/>
                <a:ea typeface="游明朝" panose="02020400000000000000" pitchFamily="18" charset="-128"/>
              </a:rPr>
              <a:t>SNS</a:t>
            </a:r>
            <a:r>
              <a:rPr kumimoji="1" lang="ja-JP" altLang="en-US" sz="1600" dirty="0">
                <a:solidFill>
                  <a:schemeClr val="tx1"/>
                </a:solidFill>
                <a:latin typeface="游明朝" panose="02020400000000000000" pitchFamily="18" charset="-128"/>
                <a:ea typeface="游明朝" panose="02020400000000000000" pitchFamily="18" charset="-128"/>
              </a:rPr>
              <a:t>運用ガイドラインなど、</a:t>
            </a:r>
            <a:endParaRPr kumimoji="1" lang="en-US" altLang="ja-JP" sz="16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ブランドに必要なすべてをトータルでご支援します。</a:t>
            </a:r>
            <a:endParaRPr kumimoji="1" lang="en-US" altLang="ja-JP" sz="1600" dirty="0">
              <a:solidFill>
                <a:schemeClr val="tx1"/>
              </a:solidFill>
              <a:latin typeface="游明朝" panose="02020400000000000000" pitchFamily="18" charset="-128"/>
              <a:ea typeface="游明朝" panose="02020400000000000000" pitchFamily="18" charset="-128"/>
            </a:endParaRPr>
          </a:p>
        </p:txBody>
      </p:sp>
      <p:pic>
        <p:nvPicPr>
          <p:cNvPr id="18" name="図 17">
            <a:extLst>
              <a:ext uri="{FF2B5EF4-FFF2-40B4-BE49-F238E27FC236}">
                <a16:creationId xmlns:a16="http://schemas.microsoft.com/office/drawing/2014/main" id="{077BAA53-D64F-2E6E-7BF8-3276B133C8E2}"/>
              </a:ext>
            </a:extLst>
          </p:cNvPr>
          <p:cNvPicPr>
            <a:picLocks noChangeAspect="1"/>
          </p:cNvPicPr>
          <p:nvPr/>
        </p:nvPicPr>
        <p:blipFill>
          <a:blip r:embed="rId3"/>
          <a:srcRect t="10831" b="12402"/>
          <a:stretch>
            <a:fillRect/>
          </a:stretch>
        </p:blipFill>
        <p:spPr>
          <a:xfrm>
            <a:off x="6411809" y="243839"/>
            <a:ext cx="5532120" cy="6370321"/>
          </a:xfrm>
          <a:prstGeom prst="rect">
            <a:avLst/>
          </a:prstGeom>
        </p:spPr>
      </p:pic>
      <p:sp>
        <p:nvSpPr>
          <p:cNvPr id="19" name="スライド番号プレースホルダー 5">
            <a:extLst>
              <a:ext uri="{FF2B5EF4-FFF2-40B4-BE49-F238E27FC236}">
                <a16:creationId xmlns:a16="http://schemas.microsoft.com/office/drawing/2014/main" id="{6F60B541-B7D7-D2C6-3E1B-9BB3568BC287}"/>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3</a:t>
            </a:fld>
            <a:endParaRPr lang="ja-JP" altLang="en-US" sz="1050" dirty="0">
              <a:solidFill>
                <a:schemeClr val="tx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265529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04B9C-FB72-8DD1-82F7-1847ADEF8B5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1468B0B-4BFE-4F16-BC1A-6AA36D20CA5D}"/>
              </a:ext>
            </a:extLst>
          </p:cNvPr>
          <p:cNvSpPr/>
          <p:nvPr/>
        </p:nvSpPr>
        <p:spPr>
          <a:xfrm>
            <a:off x="410918" y="29644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ja-JP" b="1" dirty="0">
                <a:solidFill>
                  <a:srgbClr val="002060"/>
                </a:solidFill>
                <a:latin typeface="游明朝" panose="02020400000000000000" pitchFamily="18" charset="-128"/>
                <a:ea typeface="游明朝" panose="02020400000000000000" pitchFamily="18" charset="-128"/>
              </a:rPr>
              <a:t>3</a:t>
            </a:r>
            <a:r>
              <a:rPr lang="ja-JP" altLang="en-US" b="1" dirty="0">
                <a:solidFill>
                  <a:srgbClr val="002060"/>
                </a:solidFill>
                <a:latin typeface="游明朝" panose="02020400000000000000" pitchFamily="18" charset="-128"/>
                <a:ea typeface="游明朝" panose="02020400000000000000" pitchFamily="18" charset="-128"/>
              </a:rPr>
              <a:t>つの特徴</a:t>
            </a:r>
          </a:p>
        </p:txBody>
      </p:sp>
      <p:sp>
        <p:nvSpPr>
          <p:cNvPr id="3" name="正方形/長方形 2">
            <a:extLst>
              <a:ext uri="{FF2B5EF4-FFF2-40B4-BE49-F238E27FC236}">
                <a16:creationId xmlns:a16="http://schemas.microsoft.com/office/drawing/2014/main" id="{184F996A-ED5C-207F-1980-5E6D9B8FED47}"/>
              </a:ext>
            </a:extLst>
          </p:cNvPr>
          <p:cNvSpPr/>
          <p:nvPr/>
        </p:nvSpPr>
        <p:spPr>
          <a:xfrm>
            <a:off x="410918" y="85198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dirty="0">
                <a:solidFill>
                  <a:schemeClr val="tx1"/>
                </a:solidFill>
                <a:latin typeface="游明朝" panose="02020400000000000000" pitchFamily="18" charset="-128"/>
                <a:ea typeface="游明朝" panose="02020400000000000000" pitchFamily="18" charset="-128"/>
              </a:rPr>
              <a:t>中小企業の声を“伝える力”に変える</a:t>
            </a:r>
            <a:r>
              <a:rPr kumimoji="1" lang="en-US" altLang="ja-JP" dirty="0">
                <a:solidFill>
                  <a:schemeClr val="tx1"/>
                </a:solidFill>
                <a:latin typeface="游明朝" panose="02020400000000000000" pitchFamily="18" charset="-128"/>
                <a:ea typeface="游明朝" panose="02020400000000000000" pitchFamily="18" charset="-128"/>
              </a:rPr>
              <a:t>3</a:t>
            </a:r>
            <a:r>
              <a:rPr kumimoji="1" lang="ja-JP" altLang="en-US" dirty="0">
                <a:solidFill>
                  <a:schemeClr val="tx1"/>
                </a:solidFill>
                <a:latin typeface="游明朝" panose="02020400000000000000" pitchFamily="18" charset="-128"/>
                <a:ea typeface="游明朝" panose="02020400000000000000" pitchFamily="18" charset="-128"/>
              </a:rPr>
              <a:t>つの力で、徹底的にご支援します。</a:t>
            </a:r>
          </a:p>
        </p:txBody>
      </p:sp>
      <p:sp>
        <p:nvSpPr>
          <p:cNvPr id="4" name="スライド番号プレースホルダー 5">
            <a:extLst>
              <a:ext uri="{FF2B5EF4-FFF2-40B4-BE49-F238E27FC236}">
                <a16:creationId xmlns:a16="http://schemas.microsoft.com/office/drawing/2014/main" id="{B8D2FAF4-0ABE-7F4B-5777-6C12C7E1CAAB}"/>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4</a:t>
            </a:fld>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5" name="正方形/長方形 4">
            <a:extLst>
              <a:ext uri="{FF2B5EF4-FFF2-40B4-BE49-F238E27FC236}">
                <a16:creationId xmlns:a16="http://schemas.microsoft.com/office/drawing/2014/main" id="{B82B4A3B-91A8-CCB4-2EC6-817F75A1A2E8}"/>
              </a:ext>
            </a:extLst>
          </p:cNvPr>
          <p:cNvSpPr/>
          <p:nvPr/>
        </p:nvSpPr>
        <p:spPr>
          <a:xfrm>
            <a:off x="410918" y="2082737"/>
            <a:ext cx="3305455"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2400" b="1" dirty="0">
                <a:solidFill>
                  <a:srgbClr val="002060"/>
                </a:solidFill>
                <a:latin typeface="游明朝" panose="02020400000000000000" pitchFamily="18" charset="-128"/>
                <a:ea typeface="游明朝" panose="02020400000000000000" pitchFamily="18" charset="-128"/>
              </a:rPr>
              <a:t>徹底したヒアリング</a:t>
            </a:r>
            <a:endParaRPr kumimoji="1" lang="ja-JP" altLang="en-US" sz="2400" b="1" dirty="0">
              <a:solidFill>
                <a:srgbClr val="002060"/>
              </a:solidFill>
              <a:latin typeface="游明朝" panose="02020400000000000000" pitchFamily="18" charset="-128"/>
              <a:ea typeface="游明朝" panose="02020400000000000000" pitchFamily="18" charset="-128"/>
            </a:endParaRPr>
          </a:p>
        </p:txBody>
      </p:sp>
      <p:sp>
        <p:nvSpPr>
          <p:cNvPr id="6" name="正方形/長方形 5">
            <a:extLst>
              <a:ext uri="{FF2B5EF4-FFF2-40B4-BE49-F238E27FC236}">
                <a16:creationId xmlns:a16="http://schemas.microsoft.com/office/drawing/2014/main" id="{6AA87195-6250-6D3F-0C2D-08C3262BE8C8}"/>
              </a:ext>
            </a:extLst>
          </p:cNvPr>
          <p:cNvSpPr/>
          <p:nvPr/>
        </p:nvSpPr>
        <p:spPr>
          <a:xfrm>
            <a:off x="410918" y="5207577"/>
            <a:ext cx="3305455" cy="1281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経営者・社員・顧客からの生の声を丁寧に集め、企業の本質を浮き彫りにすることで、ブランドの核となる“らしさ”を言語化します。</a:t>
            </a:r>
          </a:p>
        </p:txBody>
      </p:sp>
      <p:sp>
        <p:nvSpPr>
          <p:cNvPr id="7" name="正方形/長方形 6">
            <a:extLst>
              <a:ext uri="{FF2B5EF4-FFF2-40B4-BE49-F238E27FC236}">
                <a16:creationId xmlns:a16="http://schemas.microsoft.com/office/drawing/2014/main" id="{D4E69553-E4BF-1E49-28D5-2EDDC2A2FFC4}"/>
              </a:ext>
            </a:extLst>
          </p:cNvPr>
          <p:cNvSpPr/>
          <p:nvPr/>
        </p:nvSpPr>
        <p:spPr>
          <a:xfrm>
            <a:off x="4443272" y="2082737"/>
            <a:ext cx="3305455"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2400" b="1" dirty="0">
                <a:solidFill>
                  <a:srgbClr val="002060"/>
                </a:solidFill>
                <a:latin typeface="游明朝" panose="02020400000000000000" pitchFamily="18" charset="-128"/>
                <a:ea typeface="游明朝" panose="02020400000000000000" pitchFamily="18" charset="-128"/>
              </a:rPr>
              <a:t>戦略</a:t>
            </a:r>
            <a:r>
              <a:rPr lang="en-US" altLang="ja-JP" sz="2400" b="1" dirty="0">
                <a:solidFill>
                  <a:srgbClr val="002060"/>
                </a:solidFill>
                <a:latin typeface="游明朝" panose="02020400000000000000" pitchFamily="18" charset="-128"/>
                <a:ea typeface="游明朝" panose="02020400000000000000" pitchFamily="18" charset="-128"/>
              </a:rPr>
              <a:t>×</a:t>
            </a:r>
            <a:r>
              <a:rPr lang="ja-JP" altLang="en-US" sz="2400" b="1" dirty="0">
                <a:solidFill>
                  <a:srgbClr val="002060"/>
                </a:solidFill>
                <a:latin typeface="游明朝" panose="02020400000000000000" pitchFamily="18" charset="-128"/>
                <a:ea typeface="游明朝" panose="02020400000000000000" pitchFamily="18" charset="-128"/>
              </a:rPr>
              <a:t>クリエイティブ</a:t>
            </a:r>
            <a:endParaRPr kumimoji="1" lang="ja-JP" altLang="en-US" sz="2400" b="1" dirty="0">
              <a:solidFill>
                <a:srgbClr val="002060"/>
              </a:solidFill>
              <a:latin typeface="游明朝" panose="02020400000000000000" pitchFamily="18" charset="-128"/>
              <a:ea typeface="游明朝" panose="02020400000000000000" pitchFamily="18" charset="-128"/>
            </a:endParaRPr>
          </a:p>
        </p:txBody>
      </p:sp>
      <p:sp>
        <p:nvSpPr>
          <p:cNvPr id="8" name="正方形/長方形 7">
            <a:extLst>
              <a:ext uri="{FF2B5EF4-FFF2-40B4-BE49-F238E27FC236}">
                <a16:creationId xmlns:a16="http://schemas.microsoft.com/office/drawing/2014/main" id="{276C22E9-294E-DC74-AECB-CD1E78D241D0}"/>
              </a:ext>
            </a:extLst>
          </p:cNvPr>
          <p:cNvSpPr/>
          <p:nvPr/>
        </p:nvSpPr>
        <p:spPr>
          <a:xfrm>
            <a:off x="4443272" y="5207577"/>
            <a:ext cx="3305455" cy="1281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言葉・ロゴ・デザインを一貫性のあるアウトプットに落とし込み、感覚ではなく根拠あるブランドづくりを行います。</a:t>
            </a:r>
          </a:p>
        </p:txBody>
      </p:sp>
      <p:sp>
        <p:nvSpPr>
          <p:cNvPr id="9" name="正方形/長方形 8">
            <a:extLst>
              <a:ext uri="{FF2B5EF4-FFF2-40B4-BE49-F238E27FC236}">
                <a16:creationId xmlns:a16="http://schemas.microsoft.com/office/drawing/2014/main" id="{86EA7EA4-DF4A-51CB-8163-7E8A07D99FD5}"/>
              </a:ext>
            </a:extLst>
          </p:cNvPr>
          <p:cNvSpPr/>
          <p:nvPr/>
        </p:nvSpPr>
        <p:spPr>
          <a:xfrm>
            <a:off x="8475627" y="2082737"/>
            <a:ext cx="3305455"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2400" b="1" dirty="0">
                <a:solidFill>
                  <a:srgbClr val="002060"/>
                </a:solidFill>
                <a:latin typeface="游明朝" panose="02020400000000000000" pitchFamily="18" charset="-128"/>
                <a:ea typeface="游明朝" panose="02020400000000000000" pitchFamily="18" charset="-128"/>
              </a:rPr>
              <a:t>社員巻き込み型設計</a:t>
            </a:r>
            <a:endParaRPr kumimoji="1" lang="ja-JP" altLang="en-US" sz="2400" b="1" dirty="0">
              <a:solidFill>
                <a:srgbClr val="002060"/>
              </a:solidFill>
              <a:latin typeface="游明朝" panose="02020400000000000000" pitchFamily="18" charset="-128"/>
              <a:ea typeface="游明朝" panose="02020400000000000000" pitchFamily="18" charset="-128"/>
            </a:endParaRPr>
          </a:p>
        </p:txBody>
      </p:sp>
      <p:sp>
        <p:nvSpPr>
          <p:cNvPr id="10" name="正方形/長方形 9">
            <a:extLst>
              <a:ext uri="{FF2B5EF4-FFF2-40B4-BE49-F238E27FC236}">
                <a16:creationId xmlns:a16="http://schemas.microsoft.com/office/drawing/2014/main" id="{759B3F35-3964-C49A-C89C-281B5C10AD27}"/>
              </a:ext>
            </a:extLst>
          </p:cNvPr>
          <p:cNvSpPr/>
          <p:nvPr/>
        </p:nvSpPr>
        <p:spPr>
          <a:xfrm>
            <a:off x="8475627" y="5207577"/>
            <a:ext cx="3305455" cy="1281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ブランドは“外に向けた装飾”ではなく、社員一人ひとりの行動指針でもあります。全社での理解・共感を高める施策設計を行います。</a:t>
            </a:r>
          </a:p>
        </p:txBody>
      </p:sp>
      <p:sp>
        <p:nvSpPr>
          <p:cNvPr id="11" name="正方形/長方形 10">
            <a:extLst>
              <a:ext uri="{FF2B5EF4-FFF2-40B4-BE49-F238E27FC236}">
                <a16:creationId xmlns:a16="http://schemas.microsoft.com/office/drawing/2014/main" id="{AA82DA0E-4246-F569-C961-A6CF07DE040A}"/>
              </a:ext>
            </a:extLst>
          </p:cNvPr>
          <p:cNvSpPr/>
          <p:nvPr/>
        </p:nvSpPr>
        <p:spPr>
          <a:xfrm>
            <a:off x="410918" y="1635204"/>
            <a:ext cx="3305455" cy="3523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400" dirty="0">
                <a:solidFill>
                  <a:schemeClr val="tx1"/>
                </a:solidFill>
                <a:latin typeface="游明朝" panose="02020400000000000000" pitchFamily="18" charset="-128"/>
                <a:ea typeface="游明朝" panose="02020400000000000000" pitchFamily="18" charset="-128"/>
              </a:rPr>
              <a:t>Point </a:t>
            </a:r>
            <a:r>
              <a:rPr kumimoji="1" lang="en-US" altLang="ja-JP" sz="2800" dirty="0">
                <a:solidFill>
                  <a:schemeClr val="tx1"/>
                </a:solidFill>
                <a:latin typeface="游明朝" panose="02020400000000000000" pitchFamily="18" charset="-128"/>
                <a:ea typeface="游明朝" panose="02020400000000000000" pitchFamily="18" charset="-128"/>
              </a:rPr>
              <a:t>01</a:t>
            </a:r>
            <a:endParaRPr kumimoji="1" lang="ja-JP" altLang="en-US" sz="1400" dirty="0">
              <a:solidFill>
                <a:schemeClr val="tx1"/>
              </a:solidFill>
              <a:latin typeface="游明朝" panose="02020400000000000000" pitchFamily="18" charset="-128"/>
              <a:ea typeface="游明朝" panose="02020400000000000000" pitchFamily="18" charset="-128"/>
            </a:endParaRPr>
          </a:p>
        </p:txBody>
      </p:sp>
      <p:sp>
        <p:nvSpPr>
          <p:cNvPr id="12" name="正方形/長方形 11">
            <a:extLst>
              <a:ext uri="{FF2B5EF4-FFF2-40B4-BE49-F238E27FC236}">
                <a16:creationId xmlns:a16="http://schemas.microsoft.com/office/drawing/2014/main" id="{0E6A644F-95B5-D58E-E01F-82D253CA8F7E}"/>
              </a:ext>
            </a:extLst>
          </p:cNvPr>
          <p:cNvSpPr/>
          <p:nvPr/>
        </p:nvSpPr>
        <p:spPr>
          <a:xfrm>
            <a:off x="4443272" y="1635204"/>
            <a:ext cx="3305455" cy="3523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1400" dirty="0">
                <a:solidFill>
                  <a:schemeClr val="tx1"/>
                </a:solidFill>
                <a:latin typeface="游明朝" panose="02020400000000000000" pitchFamily="18" charset="-128"/>
                <a:ea typeface="游明朝" panose="02020400000000000000" pitchFamily="18" charset="-128"/>
              </a:rPr>
              <a:t>Point </a:t>
            </a:r>
            <a:r>
              <a:rPr lang="en-US" altLang="ja-JP" sz="2800" dirty="0">
                <a:solidFill>
                  <a:schemeClr val="tx1"/>
                </a:solidFill>
                <a:latin typeface="游明朝" panose="02020400000000000000" pitchFamily="18" charset="-128"/>
                <a:ea typeface="游明朝" panose="02020400000000000000" pitchFamily="18" charset="-128"/>
              </a:rPr>
              <a:t>02</a:t>
            </a:r>
            <a:endParaRPr lang="ja-JP" altLang="en-US" sz="1400" dirty="0">
              <a:solidFill>
                <a:schemeClr val="tx1"/>
              </a:solidFill>
              <a:latin typeface="游明朝" panose="02020400000000000000" pitchFamily="18" charset="-128"/>
              <a:ea typeface="游明朝" panose="02020400000000000000" pitchFamily="18" charset="-128"/>
            </a:endParaRPr>
          </a:p>
        </p:txBody>
      </p:sp>
      <p:sp>
        <p:nvSpPr>
          <p:cNvPr id="13" name="正方形/長方形 12">
            <a:extLst>
              <a:ext uri="{FF2B5EF4-FFF2-40B4-BE49-F238E27FC236}">
                <a16:creationId xmlns:a16="http://schemas.microsoft.com/office/drawing/2014/main" id="{D4D3D6B0-FC44-02B9-FB6A-6C55A4169645}"/>
              </a:ext>
            </a:extLst>
          </p:cNvPr>
          <p:cNvSpPr/>
          <p:nvPr/>
        </p:nvSpPr>
        <p:spPr>
          <a:xfrm>
            <a:off x="8475627" y="1635204"/>
            <a:ext cx="3305455" cy="3523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1400" dirty="0">
                <a:solidFill>
                  <a:schemeClr val="tx1"/>
                </a:solidFill>
                <a:latin typeface="游明朝" panose="02020400000000000000" pitchFamily="18" charset="-128"/>
                <a:ea typeface="游明朝" panose="02020400000000000000" pitchFamily="18" charset="-128"/>
              </a:rPr>
              <a:t>Point </a:t>
            </a:r>
            <a:r>
              <a:rPr lang="en-US" altLang="ja-JP" sz="2800" dirty="0">
                <a:solidFill>
                  <a:schemeClr val="tx1"/>
                </a:solidFill>
                <a:latin typeface="游明朝" panose="02020400000000000000" pitchFamily="18" charset="-128"/>
                <a:ea typeface="游明朝" panose="02020400000000000000" pitchFamily="18" charset="-128"/>
              </a:rPr>
              <a:t>03</a:t>
            </a:r>
            <a:endParaRPr lang="ja-JP" altLang="en-US" sz="1400" dirty="0">
              <a:solidFill>
                <a:schemeClr val="tx1"/>
              </a:solidFill>
              <a:latin typeface="游明朝" panose="02020400000000000000" pitchFamily="18" charset="-128"/>
              <a:ea typeface="游明朝" panose="02020400000000000000" pitchFamily="18" charset="-128"/>
            </a:endParaRPr>
          </a:p>
        </p:txBody>
      </p:sp>
      <p:pic>
        <p:nvPicPr>
          <p:cNvPr id="18" name="図 17">
            <a:extLst>
              <a:ext uri="{FF2B5EF4-FFF2-40B4-BE49-F238E27FC236}">
                <a16:creationId xmlns:a16="http://schemas.microsoft.com/office/drawing/2014/main" id="{71322416-3E22-385B-19A4-C52C01D7F9C0}"/>
              </a:ext>
            </a:extLst>
          </p:cNvPr>
          <p:cNvPicPr>
            <a:picLocks noChangeAspect="1"/>
          </p:cNvPicPr>
          <p:nvPr/>
        </p:nvPicPr>
        <p:blipFill>
          <a:blip r:embed="rId2">
            <a:grayscl/>
          </a:blip>
          <a:stretch>
            <a:fillRect/>
          </a:stretch>
        </p:blipFill>
        <p:spPr>
          <a:xfrm>
            <a:off x="709200" y="2806480"/>
            <a:ext cx="2708888" cy="1805925"/>
          </a:xfrm>
          <a:prstGeom prst="roundRect">
            <a:avLst/>
          </a:prstGeom>
          <a:effectLst>
            <a:reflection blurRad="6350" stA="52000" endA="300" endPos="10000" dir="5400000" sy="-100000" algn="bl" rotWithShape="0"/>
          </a:effectLst>
        </p:spPr>
      </p:pic>
      <p:pic>
        <p:nvPicPr>
          <p:cNvPr id="20" name="図 19">
            <a:extLst>
              <a:ext uri="{FF2B5EF4-FFF2-40B4-BE49-F238E27FC236}">
                <a16:creationId xmlns:a16="http://schemas.microsoft.com/office/drawing/2014/main" id="{03B81A5E-DCE8-131A-770F-F8FCFA2401B7}"/>
              </a:ext>
            </a:extLst>
          </p:cNvPr>
          <p:cNvPicPr>
            <a:picLocks noChangeAspect="1"/>
          </p:cNvPicPr>
          <p:nvPr/>
        </p:nvPicPr>
        <p:blipFill>
          <a:blip r:embed="rId3">
            <a:grayscl/>
          </a:blip>
          <a:srcRect t="33508"/>
          <a:stretch>
            <a:fillRect/>
          </a:stretch>
        </p:blipFill>
        <p:spPr>
          <a:xfrm>
            <a:off x="4741684" y="2806242"/>
            <a:ext cx="2708888" cy="1801183"/>
          </a:xfrm>
          <a:prstGeom prst="roundRect">
            <a:avLst/>
          </a:prstGeom>
          <a:effectLst>
            <a:reflection blurRad="6350" stA="52000" endA="300" endPos="10000" dir="5400000" sy="-100000" algn="bl" rotWithShape="0"/>
          </a:effectLst>
        </p:spPr>
      </p:pic>
      <p:pic>
        <p:nvPicPr>
          <p:cNvPr id="22" name="図 21">
            <a:extLst>
              <a:ext uri="{FF2B5EF4-FFF2-40B4-BE49-F238E27FC236}">
                <a16:creationId xmlns:a16="http://schemas.microsoft.com/office/drawing/2014/main" id="{BAD28712-5D5D-862D-8609-38B498108270}"/>
              </a:ext>
            </a:extLst>
          </p:cNvPr>
          <p:cNvPicPr>
            <a:picLocks noChangeAspect="1"/>
          </p:cNvPicPr>
          <p:nvPr/>
        </p:nvPicPr>
        <p:blipFill>
          <a:blip r:embed="rId4">
            <a:grayscl/>
          </a:blip>
          <a:stretch>
            <a:fillRect/>
          </a:stretch>
        </p:blipFill>
        <p:spPr>
          <a:xfrm>
            <a:off x="8777467" y="2806241"/>
            <a:ext cx="2701775" cy="1801183"/>
          </a:xfrm>
          <a:prstGeom prst="roundRect">
            <a:avLst/>
          </a:prstGeom>
          <a:effectLst>
            <a:reflection blurRad="6350" stA="52000" endA="300" endPos="10000" dir="5400000" sy="-100000" algn="bl" rotWithShape="0"/>
          </a:effectLst>
        </p:spPr>
      </p:pic>
    </p:spTree>
    <p:extLst>
      <p:ext uri="{BB962C8B-B14F-4D97-AF65-F5344CB8AC3E}">
        <p14:creationId xmlns:p14="http://schemas.microsoft.com/office/powerpoint/2010/main" val="1052518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6F629-8A68-C8A0-1201-000A2FD9D51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36A5378-B60D-077A-7490-F8C837EEAF9B}"/>
              </a:ext>
            </a:extLst>
          </p:cNvPr>
          <p:cNvSpPr/>
          <p:nvPr/>
        </p:nvSpPr>
        <p:spPr>
          <a:xfrm>
            <a:off x="410918" y="29644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rgbClr val="002060"/>
                </a:solidFill>
                <a:latin typeface="游明朝" panose="02020400000000000000" pitchFamily="18" charset="-128"/>
                <a:ea typeface="游明朝" panose="02020400000000000000" pitchFamily="18" charset="-128"/>
              </a:rPr>
              <a:t>お客さまの声</a:t>
            </a:r>
          </a:p>
        </p:txBody>
      </p:sp>
      <p:sp>
        <p:nvSpPr>
          <p:cNvPr id="3" name="正方形/長方形 2">
            <a:extLst>
              <a:ext uri="{FF2B5EF4-FFF2-40B4-BE49-F238E27FC236}">
                <a16:creationId xmlns:a16="http://schemas.microsoft.com/office/drawing/2014/main" id="{FA14AD6E-E154-4EF1-F038-292FDB76C63E}"/>
              </a:ext>
            </a:extLst>
          </p:cNvPr>
          <p:cNvSpPr/>
          <p:nvPr/>
        </p:nvSpPr>
        <p:spPr>
          <a:xfrm>
            <a:off x="410918" y="85198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dirty="0">
                <a:solidFill>
                  <a:schemeClr val="tx1"/>
                </a:solidFill>
                <a:latin typeface="游明朝" panose="02020400000000000000" pitchFamily="18" charset="-128"/>
                <a:ea typeface="游明朝" panose="02020400000000000000" pitchFamily="18" charset="-128"/>
              </a:rPr>
              <a:t>ブランディングが、企業の“前進力”を後押しします。</a:t>
            </a:r>
          </a:p>
        </p:txBody>
      </p:sp>
      <p:sp>
        <p:nvSpPr>
          <p:cNvPr id="4" name="スライド番号プレースホルダー 5">
            <a:extLst>
              <a:ext uri="{FF2B5EF4-FFF2-40B4-BE49-F238E27FC236}">
                <a16:creationId xmlns:a16="http://schemas.microsoft.com/office/drawing/2014/main" id="{BA6E217B-302B-22CD-88E5-EA76D1B38C3E}"/>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5</a:t>
            </a:fld>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6" name="四角形: 角を丸くする 5">
            <a:extLst>
              <a:ext uri="{FF2B5EF4-FFF2-40B4-BE49-F238E27FC236}">
                <a16:creationId xmlns:a16="http://schemas.microsoft.com/office/drawing/2014/main" id="{7A9FCA27-3166-D50E-CD80-94ACF60F3C31}"/>
              </a:ext>
            </a:extLst>
          </p:cNvPr>
          <p:cNvSpPr/>
          <p:nvPr/>
        </p:nvSpPr>
        <p:spPr>
          <a:xfrm>
            <a:off x="579562" y="5042109"/>
            <a:ext cx="5195596" cy="1116000"/>
          </a:xfrm>
          <a:prstGeom prst="roundRect">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bIns="72000" rtlCol="0" anchor="ctr"/>
          <a:lstStyle/>
          <a:p>
            <a:pPr>
              <a:lnSpc>
                <a:spcPct val="150000"/>
              </a:lnSpc>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丁寧なヒアリングの中で“当たり前”と感じていた製造工程のこだわりが、実は大きな価値だと気づけました。</a:t>
            </a:r>
            <a:r>
              <a:rPr kumimoji="1" lang="en-US" altLang="ja-JP" sz="1400" dirty="0">
                <a:solidFill>
                  <a:schemeClr val="tx1"/>
                </a:solidFill>
                <a:latin typeface="游明朝" panose="02020400000000000000" pitchFamily="18" charset="-128"/>
                <a:ea typeface="游明朝" panose="02020400000000000000" pitchFamily="18" charset="-128"/>
              </a:rPr>
              <a:t>PR</a:t>
            </a:r>
            <a:r>
              <a:rPr kumimoji="1" lang="ja-JP" altLang="en-US" sz="1400" dirty="0">
                <a:solidFill>
                  <a:schemeClr val="tx1"/>
                </a:solidFill>
                <a:latin typeface="游明朝" panose="02020400000000000000" pitchFamily="18" charset="-128"/>
                <a:ea typeface="游明朝" panose="02020400000000000000" pitchFamily="18" charset="-128"/>
              </a:rPr>
              <a:t>内容も変化しました。</a:t>
            </a:r>
          </a:p>
        </p:txBody>
      </p:sp>
      <p:sp>
        <p:nvSpPr>
          <p:cNvPr id="9" name="楕円 8">
            <a:extLst>
              <a:ext uri="{FF2B5EF4-FFF2-40B4-BE49-F238E27FC236}">
                <a16:creationId xmlns:a16="http://schemas.microsoft.com/office/drawing/2014/main" id="{53AD660F-6C39-7FF8-4F62-2E2BAE9CC064}"/>
              </a:ext>
            </a:extLst>
          </p:cNvPr>
          <p:cNvSpPr/>
          <p:nvPr/>
        </p:nvSpPr>
        <p:spPr>
          <a:xfrm>
            <a:off x="406307" y="5570527"/>
            <a:ext cx="919609" cy="919609"/>
          </a:xfrm>
          <a:prstGeom prst="ellipse">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endParaRPr kumimoji="1" lang="ja-JP" altLang="en-US" sz="1050" dirty="0">
              <a:solidFill>
                <a:schemeClr val="tx1"/>
              </a:solidFill>
              <a:latin typeface="游明朝" panose="02020400000000000000" pitchFamily="18" charset="-128"/>
              <a:ea typeface="游明朝" panose="02020400000000000000" pitchFamily="18" charset="-128"/>
            </a:endParaRPr>
          </a:p>
        </p:txBody>
      </p:sp>
      <p:sp>
        <p:nvSpPr>
          <p:cNvPr id="8" name="四角形: 角を丸くする 7">
            <a:extLst>
              <a:ext uri="{FF2B5EF4-FFF2-40B4-BE49-F238E27FC236}">
                <a16:creationId xmlns:a16="http://schemas.microsoft.com/office/drawing/2014/main" id="{77D9E04E-74D7-2819-7DE8-6974C886C2EB}"/>
              </a:ext>
            </a:extLst>
          </p:cNvPr>
          <p:cNvSpPr/>
          <p:nvPr/>
        </p:nvSpPr>
        <p:spPr>
          <a:xfrm>
            <a:off x="579562" y="6188747"/>
            <a:ext cx="5195596" cy="3024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r>
              <a:rPr lang="ja-JP" altLang="en-US" sz="1050" dirty="0">
                <a:solidFill>
                  <a:schemeClr val="tx1"/>
                </a:solidFill>
                <a:latin typeface="游明朝" panose="02020400000000000000" pitchFamily="18" charset="-128"/>
                <a:ea typeface="游明朝" panose="02020400000000000000" pitchFamily="18" charset="-128"/>
              </a:rPr>
              <a:t>地域食品メーカー（従業員</a:t>
            </a:r>
            <a:r>
              <a:rPr lang="en-US" altLang="ja-JP" sz="1050" dirty="0">
                <a:solidFill>
                  <a:schemeClr val="tx1"/>
                </a:solidFill>
                <a:latin typeface="游明朝" panose="02020400000000000000" pitchFamily="18" charset="-128"/>
                <a:ea typeface="游明朝" panose="02020400000000000000" pitchFamily="18" charset="-128"/>
              </a:rPr>
              <a:t>25</a:t>
            </a:r>
            <a:r>
              <a:rPr lang="ja-JP" altLang="en-US" sz="1050" dirty="0">
                <a:solidFill>
                  <a:schemeClr val="tx1"/>
                </a:solidFill>
                <a:latin typeface="游明朝" panose="02020400000000000000" pitchFamily="18" charset="-128"/>
                <a:ea typeface="游明朝" panose="02020400000000000000" pitchFamily="18" charset="-128"/>
              </a:rPr>
              <a:t>名）</a:t>
            </a:r>
          </a:p>
        </p:txBody>
      </p:sp>
      <p:sp>
        <p:nvSpPr>
          <p:cNvPr id="12" name="四角形: 角を丸くする 11">
            <a:extLst>
              <a:ext uri="{FF2B5EF4-FFF2-40B4-BE49-F238E27FC236}">
                <a16:creationId xmlns:a16="http://schemas.microsoft.com/office/drawing/2014/main" id="{5D7FD59D-8297-5B8F-4823-0B65707CCAD9}"/>
              </a:ext>
            </a:extLst>
          </p:cNvPr>
          <p:cNvSpPr/>
          <p:nvPr/>
        </p:nvSpPr>
        <p:spPr>
          <a:xfrm>
            <a:off x="6585486" y="5042109"/>
            <a:ext cx="5195596" cy="1116000"/>
          </a:xfrm>
          <a:prstGeom prst="roundRect">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bIns="72000" rtlCol="0" anchor="ctr"/>
          <a:lstStyle/>
          <a:p>
            <a:pPr>
              <a:lnSpc>
                <a:spcPct val="150000"/>
              </a:lnSpc>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ブランドトーンや投稿方針を整えたことで、迷わずに発信できるように。毎回ゼロから考えるストレスが減り、継続性が生まれました。</a:t>
            </a:r>
          </a:p>
        </p:txBody>
      </p:sp>
      <p:sp>
        <p:nvSpPr>
          <p:cNvPr id="15" name="楕円 14">
            <a:extLst>
              <a:ext uri="{FF2B5EF4-FFF2-40B4-BE49-F238E27FC236}">
                <a16:creationId xmlns:a16="http://schemas.microsoft.com/office/drawing/2014/main" id="{9EC077B4-281B-BC26-AE2C-CFCB0A731378}"/>
              </a:ext>
            </a:extLst>
          </p:cNvPr>
          <p:cNvSpPr/>
          <p:nvPr/>
        </p:nvSpPr>
        <p:spPr>
          <a:xfrm>
            <a:off x="6412231" y="5570527"/>
            <a:ext cx="919609" cy="919609"/>
          </a:xfrm>
          <a:prstGeom prst="ellipse">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endParaRPr kumimoji="1" lang="ja-JP" altLang="en-US" sz="1050" dirty="0">
              <a:solidFill>
                <a:schemeClr val="tx1"/>
              </a:solidFill>
              <a:latin typeface="游明朝" panose="02020400000000000000" pitchFamily="18" charset="-128"/>
              <a:ea typeface="游明朝" panose="02020400000000000000" pitchFamily="18" charset="-128"/>
            </a:endParaRPr>
          </a:p>
        </p:txBody>
      </p:sp>
      <p:sp>
        <p:nvSpPr>
          <p:cNvPr id="14" name="四角形: 角を丸くする 13">
            <a:extLst>
              <a:ext uri="{FF2B5EF4-FFF2-40B4-BE49-F238E27FC236}">
                <a16:creationId xmlns:a16="http://schemas.microsoft.com/office/drawing/2014/main" id="{ACB8631E-2F08-227A-5F85-04052E36AFE9}"/>
              </a:ext>
            </a:extLst>
          </p:cNvPr>
          <p:cNvSpPr/>
          <p:nvPr/>
        </p:nvSpPr>
        <p:spPr>
          <a:xfrm>
            <a:off x="6585486" y="6188747"/>
            <a:ext cx="5195596" cy="3024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r>
              <a:rPr lang="ja-JP" altLang="en-US" sz="1050" dirty="0">
                <a:solidFill>
                  <a:schemeClr val="tx1"/>
                </a:solidFill>
                <a:latin typeface="游明朝" panose="02020400000000000000" pitchFamily="18" charset="-128"/>
                <a:ea typeface="游明朝" panose="02020400000000000000" pitchFamily="18" charset="-128"/>
              </a:rPr>
              <a:t>アパレル</a:t>
            </a:r>
            <a:r>
              <a:rPr lang="en-US" altLang="ja-JP" sz="1050" dirty="0">
                <a:solidFill>
                  <a:schemeClr val="tx1"/>
                </a:solidFill>
                <a:latin typeface="游明朝" panose="02020400000000000000" pitchFamily="18" charset="-128"/>
                <a:ea typeface="游明朝" panose="02020400000000000000" pitchFamily="18" charset="-128"/>
              </a:rPr>
              <a:t>EC</a:t>
            </a:r>
            <a:r>
              <a:rPr lang="ja-JP" altLang="en-US" sz="1050" dirty="0">
                <a:solidFill>
                  <a:schemeClr val="tx1"/>
                </a:solidFill>
                <a:latin typeface="游明朝" panose="02020400000000000000" pitchFamily="18" charset="-128"/>
                <a:ea typeface="游明朝" panose="02020400000000000000" pitchFamily="18" charset="-128"/>
              </a:rPr>
              <a:t>（従業員</a:t>
            </a:r>
            <a:r>
              <a:rPr lang="en-US" altLang="ja-JP" sz="1050" dirty="0">
                <a:solidFill>
                  <a:schemeClr val="tx1"/>
                </a:solidFill>
                <a:latin typeface="游明朝" panose="02020400000000000000" pitchFamily="18" charset="-128"/>
                <a:ea typeface="游明朝" panose="02020400000000000000" pitchFamily="18" charset="-128"/>
              </a:rPr>
              <a:t>12</a:t>
            </a:r>
            <a:r>
              <a:rPr lang="ja-JP" altLang="en-US" sz="1050" dirty="0">
                <a:solidFill>
                  <a:schemeClr val="tx1"/>
                </a:solidFill>
                <a:latin typeface="游明朝" panose="02020400000000000000" pitchFamily="18" charset="-128"/>
                <a:ea typeface="游明朝" panose="02020400000000000000" pitchFamily="18" charset="-128"/>
              </a:rPr>
              <a:t>名）</a:t>
            </a:r>
          </a:p>
        </p:txBody>
      </p:sp>
      <p:sp>
        <p:nvSpPr>
          <p:cNvPr id="18" name="四角形: 角を丸くする 17">
            <a:extLst>
              <a:ext uri="{FF2B5EF4-FFF2-40B4-BE49-F238E27FC236}">
                <a16:creationId xmlns:a16="http://schemas.microsoft.com/office/drawing/2014/main" id="{0E095921-FDF7-9FDC-2C15-68318936EFE9}"/>
              </a:ext>
            </a:extLst>
          </p:cNvPr>
          <p:cNvSpPr/>
          <p:nvPr/>
        </p:nvSpPr>
        <p:spPr>
          <a:xfrm>
            <a:off x="6585486" y="1578676"/>
            <a:ext cx="5195596" cy="1116000"/>
          </a:xfrm>
          <a:prstGeom prst="roundRect">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bIns="72000" rtlCol="0" anchor="ctr"/>
          <a:lstStyle/>
          <a:p>
            <a:pPr>
              <a:lnSpc>
                <a:spcPct val="150000"/>
              </a:lnSpc>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求人票の表現をブランドに基づいて再設計。入社前からカルチャーへの理解が進み、定着率の改善にもつながりました。</a:t>
            </a:r>
          </a:p>
        </p:txBody>
      </p:sp>
      <p:sp>
        <p:nvSpPr>
          <p:cNvPr id="21" name="楕円 20">
            <a:extLst>
              <a:ext uri="{FF2B5EF4-FFF2-40B4-BE49-F238E27FC236}">
                <a16:creationId xmlns:a16="http://schemas.microsoft.com/office/drawing/2014/main" id="{3C4F84C1-8D1D-1B33-0034-041B934BFB33}"/>
              </a:ext>
            </a:extLst>
          </p:cNvPr>
          <p:cNvSpPr/>
          <p:nvPr/>
        </p:nvSpPr>
        <p:spPr>
          <a:xfrm>
            <a:off x="6412231" y="2107094"/>
            <a:ext cx="919609" cy="919609"/>
          </a:xfrm>
          <a:prstGeom prst="ellipse">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endParaRPr kumimoji="1" lang="ja-JP" altLang="en-US" sz="1050" dirty="0">
              <a:solidFill>
                <a:schemeClr val="tx1"/>
              </a:solidFill>
              <a:latin typeface="游明朝" panose="02020400000000000000" pitchFamily="18" charset="-128"/>
              <a:ea typeface="游明朝" panose="02020400000000000000" pitchFamily="18" charset="-128"/>
            </a:endParaRPr>
          </a:p>
        </p:txBody>
      </p:sp>
      <p:sp>
        <p:nvSpPr>
          <p:cNvPr id="20" name="四角形: 角を丸くする 19">
            <a:extLst>
              <a:ext uri="{FF2B5EF4-FFF2-40B4-BE49-F238E27FC236}">
                <a16:creationId xmlns:a16="http://schemas.microsoft.com/office/drawing/2014/main" id="{DAF3E59A-F7EA-C73E-6B16-E31E76003B70}"/>
              </a:ext>
            </a:extLst>
          </p:cNvPr>
          <p:cNvSpPr/>
          <p:nvPr/>
        </p:nvSpPr>
        <p:spPr>
          <a:xfrm>
            <a:off x="6585486" y="2725314"/>
            <a:ext cx="5195596" cy="3024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r>
              <a:rPr lang="zh-TW" altLang="en-US" sz="1050" dirty="0">
                <a:solidFill>
                  <a:schemeClr val="tx1"/>
                </a:solidFill>
                <a:latin typeface="游明朝" panose="02020400000000000000" pitchFamily="18" charset="-128"/>
                <a:ea typeface="游明朝" panose="02020400000000000000" pitchFamily="18" charset="-128"/>
              </a:rPr>
              <a:t>人材派遣会社（従業員</a:t>
            </a:r>
            <a:r>
              <a:rPr lang="en-US" altLang="zh-TW" sz="1050" dirty="0">
                <a:solidFill>
                  <a:schemeClr val="tx1"/>
                </a:solidFill>
                <a:latin typeface="游明朝" panose="02020400000000000000" pitchFamily="18" charset="-128"/>
                <a:ea typeface="游明朝" panose="02020400000000000000" pitchFamily="18" charset="-128"/>
              </a:rPr>
              <a:t>40</a:t>
            </a:r>
            <a:r>
              <a:rPr lang="zh-TW" altLang="en-US" sz="1050" dirty="0">
                <a:solidFill>
                  <a:schemeClr val="tx1"/>
                </a:solidFill>
                <a:latin typeface="游明朝" panose="02020400000000000000" pitchFamily="18" charset="-128"/>
                <a:ea typeface="游明朝" panose="02020400000000000000" pitchFamily="18" charset="-128"/>
              </a:rPr>
              <a:t>名）</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24" name="四角形: 角を丸くする 23">
            <a:extLst>
              <a:ext uri="{FF2B5EF4-FFF2-40B4-BE49-F238E27FC236}">
                <a16:creationId xmlns:a16="http://schemas.microsoft.com/office/drawing/2014/main" id="{01DEB46F-CCC0-66AD-3CD1-A5737D77AD5D}"/>
              </a:ext>
            </a:extLst>
          </p:cNvPr>
          <p:cNvSpPr/>
          <p:nvPr/>
        </p:nvSpPr>
        <p:spPr>
          <a:xfrm>
            <a:off x="579562" y="3310392"/>
            <a:ext cx="5195596" cy="1116000"/>
          </a:xfrm>
          <a:prstGeom prst="roundRect">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bIns="72000" rtlCol="0" anchor="ctr"/>
          <a:lstStyle/>
          <a:p>
            <a:pPr>
              <a:lnSpc>
                <a:spcPct val="150000"/>
              </a:lnSpc>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価格や納期だけでなく“想い”で共感を得られるようになり、競合と比べて選ばれる理由が明確に。営業現場の自信にもつながりました。</a:t>
            </a:r>
          </a:p>
        </p:txBody>
      </p:sp>
      <p:sp>
        <p:nvSpPr>
          <p:cNvPr id="27" name="楕円 26">
            <a:extLst>
              <a:ext uri="{FF2B5EF4-FFF2-40B4-BE49-F238E27FC236}">
                <a16:creationId xmlns:a16="http://schemas.microsoft.com/office/drawing/2014/main" id="{EEE5868C-7F16-D35E-A9D1-D73F9D6AD6B3}"/>
              </a:ext>
            </a:extLst>
          </p:cNvPr>
          <p:cNvSpPr/>
          <p:nvPr/>
        </p:nvSpPr>
        <p:spPr>
          <a:xfrm>
            <a:off x="406307" y="3838810"/>
            <a:ext cx="919609" cy="919609"/>
          </a:xfrm>
          <a:prstGeom prst="ellipse">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endParaRPr kumimoji="1" lang="ja-JP" altLang="en-US" sz="1050" dirty="0">
              <a:solidFill>
                <a:schemeClr val="tx1"/>
              </a:solidFill>
              <a:latin typeface="游明朝" panose="02020400000000000000" pitchFamily="18" charset="-128"/>
              <a:ea typeface="游明朝" panose="02020400000000000000" pitchFamily="18" charset="-128"/>
            </a:endParaRPr>
          </a:p>
        </p:txBody>
      </p:sp>
      <p:sp>
        <p:nvSpPr>
          <p:cNvPr id="26" name="四角形: 角を丸くする 25">
            <a:extLst>
              <a:ext uri="{FF2B5EF4-FFF2-40B4-BE49-F238E27FC236}">
                <a16:creationId xmlns:a16="http://schemas.microsoft.com/office/drawing/2014/main" id="{1E9C52AD-CC70-0254-B292-2CDE66B31D3E}"/>
              </a:ext>
            </a:extLst>
          </p:cNvPr>
          <p:cNvSpPr/>
          <p:nvPr/>
        </p:nvSpPr>
        <p:spPr>
          <a:xfrm>
            <a:off x="579562" y="4457030"/>
            <a:ext cx="5195596" cy="3024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r>
              <a:rPr lang="zh-TW" altLang="en-US" sz="1050" dirty="0">
                <a:solidFill>
                  <a:schemeClr val="tx1"/>
                </a:solidFill>
                <a:latin typeface="游明朝" panose="02020400000000000000" pitchFamily="18" charset="-128"/>
                <a:ea typeface="游明朝" panose="02020400000000000000" pitchFamily="18" charset="-128"/>
              </a:rPr>
              <a:t>建設会社（従業員</a:t>
            </a:r>
            <a:r>
              <a:rPr lang="en-US" altLang="zh-TW" sz="1050" dirty="0">
                <a:solidFill>
                  <a:schemeClr val="tx1"/>
                </a:solidFill>
                <a:latin typeface="游明朝" panose="02020400000000000000" pitchFamily="18" charset="-128"/>
                <a:ea typeface="游明朝" panose="02020400000000000000" pitchFamily="18" charset="-128"/>
              </a:rPr>
              <a:t>120</a:t>
            </a:r>
            <a:r>
              <a:rPr lang="zh-TW" altLang="en-US" sz="1050" dirty="0">
                <a:solidFill>
                  <a:schemeClr val="tx1"/>
                </a:solidFill>
                <a:latin typeface="游明朝" panose="02020400000000000000" pitchFamily="18" charset="-128"/>
                <a:ea typeface="游明朝" panose="02020400000000000000" pitchFamily="18" charset="-128"/>
              </a:rPr>
              <a:t>名）</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30" name="四角形: 角を丸くする 29">
            <a:extLst>
              <a:ext uri="{FF2B5EF4-FFF2-40B4-BE49-F238E27FC236}">
                <a16:creationId xmlns:a16="http://schemas.microsoft.com/office/drawing/2014/main" id="{3B497BD7-F001-80D2-1478-3885D2B03644}"/>
              </a:ext>
            </a:extLst>
          </p:cNvPr>
          <p:cNvSpPr/>
          <p:nvPr/>
        </p:nvSpPr>
        <p:spPr>
          <a:xfrm>
            <a:off x="6585486" y="3310392"/>
            <a:ext cx="5195596" cy="1116000"/>
          </a:xfrm>
          <a:prstGeom prst="roundRect">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bIns="72000" rtlCol="0" anchor="ctr"/>
          <a:lstStyle/>
          <a:p>
            <a:pPr>
              <a:lnSpc>
                <a:spcPct val="150000"/>
              </a:lnSpc>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古いロゴを卒業し、社員の想いを反映した新ロゴへ。社内の士気が高まり、名刺や</a:t>
            </a:r>
            <a:r>
              <a:rPr kumimoji="1" lang="en-US" altLang="ja-JP" sz="1400" dirty="0">
                <a:solidFill>
                  <a:schemeClr val="tx1"/>
                </a:solidFill>
                <a:latin typeface="游明朝" panose="02020400000000000000" pitchFamily="18" charset="-128"/>
                <a:ea typeface="游明朝" panose="02020400000000000000" pitchFamily="18" charset="-128"/>
              </a:rPr>
              <a:t>SNS</a:t>
            </a:r>
            <a:r>
              <a:rPr kumimoji="1" lang="ja-JP" altLang="en-US" sz="1400" dirty="0">
                <a:solidFill>
                  <a:schemeClr val="tx1"/>
                </a:solidFill>
                <a:latin typeface="游明朝" panose="02020400000000000000" pitchFamily="18" charset="-128"/>
                <a:ea typeface="游明朝" panose="02020400000000000000" pitchFamily="18" charset="-128"/>
              </a:rPr>
              <a:t>でも統一感が出て印象アップにつながりました。</a:t>
            </a:r>
            <a:endParaRPr kumimoji="1" lang="en-US" altLang="ja-JP" sz="1400" dirty="0">
              <a:solidFill>
                <a:schemeClr val="tx1"/>
              </a:solidFill>
              <a:latin typeface="游明朝" panose="02020400000000000000" pitchFamily="18" charset="-128"/>
              <a:ea typeface="游明朝" panose="02020400000000000000" pitchFamily="18" charset="-128"/>
            </a:endParaRPr>
          </a:p>
        </p:txBody>
      </p:sp>
      <p:sp>
        <p:nvSpPr>
          <p:cNvPr id="33" name="楕円 32">
            <a:extLst>
              <a:ext uri="{FF2B5EF4-FFF2-40B4-BE49-F238E27FC236}">
                <a16:creationId xmlns:a16="http://schemas.microsoft.com/office/drawing/2014/main" id="{017C6B2B-D102-61AF-0481-3F864DFE0757}"/>
              </a:ext>
            </a:extLst>
          </p:cNvPr>
          <p:cNvSpPr/>
          <p:nvPr/>
        </p:nvSpPr>
        <p:spPr>
          <a:xfrm>
            <a:off x="6412231" y="3838810"/>
            <a:ext cx="919609" cy="919609"/>
          </a:xfrm>
          <a:prstGeom prst="ellipse">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endParaRPr kumimoji="1" lang="ja-JP" altLang="en-US" sz="1050" dirty="0">
              <a:solidFill>
                <a:schemeClr val="tx1"/>
              </a:solidFill>
              <a:latin typeface="游明朝" panose="02020400000000000000" pitchFamily="18" charset="-128"/>
              <a:ea typeface="游明朝" panose="02020400000000000000" pitchFamily="18" charset="-128"/>
            </a:endParaRPr>
          </a:p>
        </p:txBody>
      </p:sp>
      <p:sp>
        <p:nvSpPr>
          <p:cNvPr id="32" name="四角形: 角を丸くする 31">
            <a:extLst>
              <a:ext uri="{FF2B5EF4-FFF2-40B4-BE49-F238E27FC236}">
                <a16:creationId xmlns:a16="http://schemas.microsoft.com/office/drawing/2014/main" id="{984786BF-35BB-4025-E616-E3802C0D87D3}"/>
              </a:ext>
            </a:extLst>
          </p:cNvPr>
          <p:cNvSpPr/>
          <p:nvPr/>
        </p:nvSpPr>
        <p:spPr>
          <a:xfrm>
            <a:off x="6585486" y="4457030"/>
            <a:ext cx="5195596" cy="3024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r>
              <a:rPr lang="zh-TW" altLang="en-US" sz="1050" dirty="0">
                <a:solidFill>
                  <a:schemeClr val="tx1"/>
                </a:solidFill>
                <a:latin typeface="游明朝" panose="02020400000000000000" pitchFamily="18" charset="-128"/>
                <a:ea typeface="游明朝" panose="02020400000000000000" pitchFamily="18" charset="-128"/>
              </a:rPr>
              <a:t>介護事業者（従業員</a:t>
            </a:r>
            <a:r>
              <a:rPr lang="en-US" altLang="zh-TW" sz="1050" dirty="0">
                <a:solidFill>
                  <a:schemeClr val="tx1"/>
                </a:solidFill>
                <a:latin typeface="游明朝" panose="02020400000000000000" pitchFamily="18" charset="-128"/>
                <a:ea typeface="游明朝" panose="02020400000000000000" pitchFamily="18" charset="-128"/>
              </a:rPr>
              <a:t>30</a:t>
            </a:r>
            <a:r>
              <a:rPr lang="zh-TW" altLang="en-US" sz="1050" dirty="0">
                <a:solidFill>
                  <a:schemeClr val="tx1"/>
                </a:solidFill>
                <a:latin typeface="游明朝" panose="02020400000000000000" pitchFamily="18" charset="-128"/>
                <a:ea typeface="游明朝" panose="02020400000000000000" pitchFamily="18" charset="-128"/>
              </a:rPr>
              <a:t>名）</a:t>
            </a:r>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36" name="四角形: 角を丸くする 35">
            <a:extLst>
              <a:ext uri="{FF2B5EF4-FFF2-40B4-BE49-F238E27FC236}">
                <a16:creationId xmlns:a16="http://schemas.microsoft.com/office/drawing/2014/main" id="{301FB1E6-8E4C-7CC1-1B9A-C83BA963345D}"/>
              </a:ext>
            </a:extLst>
          </p:cNvPr>
          <p:cNvSpPr/>
          <p:nvPr/>
        </p:nvSpPr>
        <p:spPr>
          <a:xfrm>
            <a:off x="579562" y="1578676"/>
            <a:ext cx="5195596" cy="1116000"/>
          </a:xfrm>
          <a:prstGeom prst="roundRect">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bIns="72000" rtlCol="0" anchor="ctr"/>
          <a:lstStyle/>
          <a:p>
            <a:pPr>
              <a:lnSpc>
                <a:spcPct val="150000"/>
              </a:lnSpc>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会社説明資料にブランドの想いや歴史を加えたことで、社員間に共通言語が生まれ、自社への理解と誇りが自然と高まりました。</a:t>
            </a:r>
          </a:p>
        </p:txBody>
      </p:sp>
      <p:sp>
        <p:nvSpPr>
          <p:cNvPr id="39" name="楕円 38">
            <a:extLst>
              <a:ext uri="{FF2B5EF4-FFF2-40B4-BE49-F238E27FC236}">
                <a16:creationId xmlns:a16="http://schemas.microsoft.com/office/drawing/2014/main" id="{E48C8016-4B8F-2ACC-B488-5250A3B87DBB}"/>
              </a:ext>
            </a:extLst>
          </p:cNvPr>
          <p:cNvSpPr/>
          <p:nvPr/>
        </p:nvSpPr>
        <p:spPr>
          <a:xfrm>
            <a:off x="406307" y="2107094"/>
            <a:ext cx="919609" cy="919609"/>
          </a:xfrm>
          <a:prstGeom prst="ellipse">
            <a:avLst/>
          </a:prstGeom>
          <a:solidFill>
            <a:schemeClr val="bg1"/>
          </a:solidFill>
          <a:ln w="95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endParaRPr kumimoji="1" lang="ja-JP" altLang="en-US" sz="1050" dirty="0">
              <a:solidFill>
                <a:schemeClr val="tx1"/>
              </a:solidFill>
              <a:latin typeface="游明朝" panose="02020400000000000000" pitchFamily="18" charset="-128"/>
              <a:ea typeface="游明朝" panose="02020400000000000000" pitchFamily="18" charset="-128"/>
            </a:endParaRPr>
          </a:p>
        </p:txBody>
      </p:sp>
      <p:sp>
        <p:nvSpPr>
          <p:cNvPr id="38" name="四角形: 角を丸くする 37">
            <a:extLst>
              <a:ext uri="{FF2B5EF4-FFF2-40B4-BE49-F238E27FC236}">
                <a16:creationId xmlns:a16="http://schemas.microsoft.com/office/drawing/2014/main" id="{37F2600A-4FA3-2F0A-A7D3-65349B565A66}"/>
              </a:ext>
            </a:extLst>
          </p:cNvPr>
          <p:cNvSpPr/>
          <p:nvPr/>
        </p:nvSpPr>
        <p:spPr>
          <a:xfrm>
            <a:off x="579562" y="2725314"/>
            <a:ext cx="5195596" cy="30240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36000" rtlCol="0" anchor="ctr"/>
          <a:lstStyle/>
          <a:p>
            <a:pPr>
              <a:spcBef>
                <a:spcPts val="600"/>
              </a:spcBef>
            </a:pPr>
            <a:r>
              <a:rPr lang="ja-JP" altLang="en-US" sz="1050" dirty="0">
                <a:solidFill>
                  <a:schemeClr val="tx1"/>
                </a:solidFill>
                <a:latin typeface="游明朝" panose="02020400000000000000" pitchFamily="18" charset="-128"/>
                <a:ea typeface="游明朝" panose="02020400000000000000" pitchFamily="18" charset="-128"/>
              </a:rPr>
              <a:t>機械メーカー（従業員</a:t>
            </a:r>
            <a:r>
              <a:rPr lang="en-US" altLang="ja-JP" sz="1050" dirty="0">
                <a:solidFill>
                  <a:schemeClr val="tx1"/>
                </a:solidFill>
                <a:latin typeface="游明朝" panose="02020400000000000000" pitchFamily="18" charset="-128"/>
                <a:ea typeface="游明朝" panose="02020400000000000000" pitchFamily="18" charset="-128"/>
              </a:rPr>
              <a:t>100</a:t>
            </a:r>
            <a:r>
              <a:rPr lang="ja-JP" altLang="en-US" sz="1050" dirty="0">
                <a:solidFill>
                  <a:schemeClr val="tx1"/>
                </a:solidFill>
                <a:latin typeface="游明朝" panose="02020400000000000000" pitchFamily="18" charset="-128"/>
                <a:ea typeface="游明朝" panose="02020400000000000000" pitchFamily="18" charset="-128"/>
              </a:rPr>
              <a:t>名）</a:t>
            </a:r>
            <a:endParaRPr kumimoji="1" lang="ja-JP" altLang="en-US" sz="1050" dirty="0">
              <a:solidFill>
                <a:schemeClr val="tx1"/>
              </a:solidFill>
              <a:latin typeface="游明朝" panose="02020400000000000000" pitchFamily="18" charset="-128"/>
              <a:ea typeface="游明朝" panose="02020400000000000000" pitchFamily="18" charset="-128"/>
            </a:endParaRPr>
          </a:p>
        </p:txBody>
      </p:sp>
      <p:pic>
        <p:nvPicPr>
          <p:cNvPr id="42" name="図 41">
            <a:extLst>
              <a:ext uri="{FF2B5EF4-FFF2-40B4-BE49-F238E27FC236}">
                <a16:creationId xmlns:a16="http://schemas.microsoft.com/office/drawing/2014/main" id="{2770C2F8-4408-D2E3-4D3B-DD801164B9DA}"/>
              </a:ext>
            </a:extLst>
          </p:cNvPr>
          <p:cNvPicPr>
            <a:picLocks noChangeAspect="1"/>
          </p:cNvPicPr>
          <p:nvPr/>
        </p:nvPicPr>
        <p:blipFill>
          <a:blip r:embed="rId2"/>
          <a:srcRect l="15480" t="7231" r="15833" b="8505"/>
          <a:stretch>
            <a:fillRect/>
          </a:stretch>
        </p:blipFill>
        <p:spPr>
          <a:xfrm>
            <a:off x="626994" y="2273552"/>
            <a:ext cx="478235" cy="586693"/>
          </a:xfrm>
          <a:prstGeom prst="rect">
            <a:avLst/>
          </a:prstGeom>
        </p:spPr>
      </p:pic>
      <p:pic>
        <p:nvPicPr>
          <p:cNvPr id="43" name="図 42">
            <a:extLst>
              <a:ext uri="{FF2B5EF4-FFF2-40B4-BE49-F238E27FC236}">
                <a16:creationId xmlns:a16="http://schemas.microsoft.com/office/drawing/2014/main" id="{4A614B78-A969-1E48-A582-550E52604BE6}"/>
              </a:ext>
            </a:extLst>
          </p:cNvPr>
          <p:cNvPicPr>
            <a:picLocks noChangeAspect="1"/>
          </p:cNvPicPr>
          <p:nvPr/>
        </p:nvPicPr>
        <p:blipFill>
          <a:blip r:embed="rId2"/>
          <a:srcRect l="15480" t="7231" r="15833" b="8505"/>
          <a:stretch>
            <a:fillRect/>
          </a:stretch>
        </p:blipFill>
        <p:spPr>
          <a:xfrm>
            <a:off x="626994" y="4005267"/>
            <a:ext cx="478235" cy="586693"/>
          </a:xfrm>
          <a:prstGeom prst="rect">
            <a:avLst/>
          </a:prstGeom>
        </p:spPr>
      </p:pic>
      <p:pic>
        <p:nvPicPr>
          <p:cNvPr id="44" name="図 43">
            <a:extLst>
              <a:ext uri="{FF2B5EF4-FFF2-40B4-BE49-F238E27FC236}">
                <a16:creationId xmlns:a16="http://schemas.microsoft.com/office/drawing/2014/main" id="{6F4EC739-ECAB-4F57-7F8C-2B6D9A78C9AE}"/>
              </a:ext>
            </a:extLst>
          </p:cNvPr>
          <p:cNvPicPr>
            <a:picLocks noChangeAspect="1"/>
          </p:cNvPicPr>
          <p:nvPr/>
        </p:nvPicPr>
        <p:blipFill>
          <a:blip r:embed="rId2"/>
          <a:srcRect l="15480" t="7231" r="15833" b="8505"/>
          <a:stretch>
            <a:fillRect/>
          </a:stretch>
        </p:blipFill>
        <p:spPr>
          <a:xfrm>
            <a:off x="626994" y="5736984"/>
            <a:ext cx="478235" cy="586693"/>
          </a:xfrm>
          <a:prstGeom prst="rect">
            <a:avLst/>
          </a:prstGeom>
        </p:spPr>
      </p:pic>
      <p:pic>
        <p:nvPicPr>
          <p:cNvPr id="45" name="図 44">
            <a:extLst>
              <a:ext uri="{FF2B5EF4-FFF2-40B4-BE49-F238E27FC236}">
                <a16:creationId xmlns:a16="http://schemas.microsoft.com/office/drawing/2014/main" id="{66379C41-BB57-E1C9-5F5C-19C4331CC3C6}"/>
              </a:ext>
            </a:extLst>
          </p:cNvPr>
          <p:cNvPicPr>
            <a:picLocks noChangeAspect="1"/>
          </p:cNvPicPr>
          <p:nvPr/>
        </p:nvPicPr>
        <p:blipFill>
          <a:blip r:embed="rId2"/>
          <a:srcRect l="15480" t="7231" r="15833" b="8505"/>
          <a:stretch>
            <a:fillRect/>
          </a:stretch>
        </p:blipFill>
        <p:spPr>
          <a:xfrm>
            <a:off x="6632918" y="2273552"/>
            <a:ext cx="478235" cy="586693"/>
          </a:xfrm>
          <a:prstGeom prst="rect">
            <a:avLst/>
          </a:prstGeom>
        </p:spPr>
      </p:pic>
      <p:pic>
        <p:nvPicPr>
          <p:cNvPr id="46" name="図 45">
            <a:extLst>
              <a:ext uri="{FF2B5EF4-FFF2-40B4-BE49-F238E27FC236}">
                <a16:creationId xmlns:a16="http://schemas.microsoft.com/office/drawing/2014/main" id="{D6713693-D9A3-C382-8C59-37DAA04FCC50}"/>
              </a:ext>
            </a:extLst>
          </p:cNvPr>
          <p:cNvPicPr>
            <a:picLocks noChangeAspect="1"/>
          </p:cNvPicPr>
          <p:nvPr/>
        </p:nvPicPr>
        <p:blipFill>
          <a:blip r:embed="rId2"/>
          <a:srcRect l="15480" t="7231" r="15833" b="8505"/>
          <a:stretch>
            <a:fillRect/>
          </a:stretch>
        </p:blipFill>
        <p:spPr>
          <a:xfrm>
            <a:off x="6632918" y="4005267"/>
            <a:ext cx="478235" cy="586693"/>
          </a:xfrm>
          <a:prstGeom prst="rect">
            <a:avLst/>
          </a:prstGeom>
        </p:spPr>
      </p:pic>
      <p:pic>
        <p:nvPicPr>
          <p:cNvPr id="47" name="図 46">
            <a:extLst>
              <a:ext uri="{FF2B5EF4-FFF2-40B4-BE49-F238E27FC236}">
                <a16:creationId xmlns:a16="http://schemas.microsoft.com/office/drawing/2014/main" id="{91160C61-8827-CC86-D7C0-0D23AEE519B7}"/>
              </a:ext>
            </a:extLst>
          </p:cNvPr>
          <p:cNvPicPr>
            <a:picLocks noChangeAspect="1"/>
          </p:cNvPicPr>
          <p:nvPr/>
        </p:nvPicPr>
        <p:blipFill>
          <a:blip r:embed="rId2"/>
          <a:srcRect l="15480" t="7231" r="15833" b="8505"/>
          <a:stretch>
            <a:fillRect/>
          </a:stretch>
        </p:blipFill>
        <p:spPr>
          <a:xfrm>
            <a:off x="6632918" y="5736984"/>
            <a:ext cx="478235" cy="586693"/>
          </a:xfrm>
          <a:prstGeom prst="rect">
            <a:avLst/>
          </a:prstGeom>
        </p:spPr>
      </p:pic>
    </p:spTree>
    <p:extLst>
      <p:ext uri="{BB962C8B-B14F-4D97-AF65-F5344CB8AC3E}">
        <p14:creationId xmlns:p14="http://schemas.microsoft.com/office/powerpoint/2010/main" val="2488901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0551-2F9E-F739-855A-80C66E760AF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27D131F-6699-B2F3-9E6D-CF46DBF1C9EE}"/>
              </a:ext>
            </a:extLst>
          </p:cNvPr>
          <p:cNvSpPr/>
          <p:nvPr/>
        </p:nvSpPr>
        <p:spPr>
          <a:xfrm>
            <a:off x="0" y="0"/>
            <a:ext cx="6096000" cy="68548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3" name="正方形/長方形 2">
            <a:extLst>
              <a:ext uri="{FF2B5EF4-FFF2-40B4-BE49-F238E27FC236}">
                <a16:creationId xmlns:a16="http://schemas.microsoft.com/office/drawing/2014/main" id="{5115DB70-73EB-6B1F-146F-597222E96C81}"/>
              </a:ext>
            </a:extLst>
          </p:cNvPr>
          <p:cNvSpPr/>
          <p:nvPr/>
        </p:nvSpPr>
        <p:spPr>
          <a:xfrm>
            <a:off x="410918" y="29644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rgbClr val="002060"/>
                </a:solidFill>
                <a:latin typeface="游明朝" panose="02020400000000000000" pitchFamily="18" charset="-128"/>
                <a:ea typeface="游明朝" panose="02020400000000000000" pitchFamily="18" charset="-128"/>
              </a:rPr>
              <a:t>支援体制</a:t>
            </a:r>
          </a:p>
        </p:txBody>
      </p:sp>
      <p:sp>
        <p:nvSpPr>
          <p:cNvPr id="4" name="正方形/長方形 3">
            <a:extLst>
              <a:ext uri="{FF2B5EF4-FFF2-40B4-BE49-F238E27FC236}">
                <a16:creationId xmlns:a16="http://schemas.microsoft.com/office/drawing/2014/main" id="{AC9B51F9-24EE-4804-61FC-CDE87C0EACF0}"/>
              </a:ext>
            </a:extLst>
          </p:cNvPr>
          <p:cNvSpPr/>
          <p:nvPr/>
        </p:nvSpPr>
        <p:spPr>
          <a:xfrm>
            <a:off x="410918" y="85198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dirty="0">
                <a:solidFill>
                  <a:schemeClr val="tx1"/>
                </a:solidFill>
                <a:latin typeface="游明朝" panose="02020400000000000000" pitchFamily="18" charset="-128"/>
                <a:ea typeface="游明朝" panose="02020400000000000000" pitchFamily="18" charset="-128"/>
              </a:rPr>
              <a:t>専門性と柔軟性を備えた少数精鋭チームが伴走し、あなたの成功を裏付けます。</a:t>
            </a:r>
          </a:p>
        </p:txBody>
      </p:sp>
      <p:sp>
        <p:nvSpPr>
          <p:cNvPr id="5" name="スライド番号プレースホルダー 5">
            <a:extLst>
              <a:ext uri="{FF2B5EF4-FFF2-40B4-BE49-F238E27FC236}">
                <a16:creationId xmlns:a16="http://schemas.microsoft.com/office/drawing/2014/main" id="{B5F550D1-EEF5-73B4-C59F-3536903E1562}"/>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6</a:t>
            </a:fld>
            <a:endParaRPr lang="ja-JP" altLang="en-US" sz="1050" dirty="0">
              <a:solidFill>
                <a:schemeClr val="tx1"/>
              </a:solidFill>
              <a:latin typeface="游明朝" panose="02020400000000000000" pitchFamily="18" charset="-128"/>
              <a:ea typeface="游明朝" panose="02020400000000000000" pitchFamily="18" charset="-128"/>
            </a:endParaRPr>
          </a:p>
        </p:txBody>
      </p:sp>
      <p:sp>
        <p:nvSpPr>
          <p:cNvPr id="6" name="楕円 5">
            <a:extLst>
              <a:ext uri="{FF2B5EF4-FFF2-40B4-BE49-F238E27FC236}">
                <a16:creationId xmlns:a16="http://schemas.microsoft.com/office/drawing/2014/main" id="{86048C54-BE94-CED0-7833-6DDD69DC3573}"/>
              </a:ext>
            </a:extLst>
          </p:cNvPr>
          <p:cNvSpPr/>
          <p:nvPr/>
        </p:nvSpPr>
        <p:spPr>
          <a:xfrm>
            <a:off x="618000" y="1628775"/>
            <a:ext cx="4860000" cy="48609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10" name="楕円 9">
            <a:extLst>
              <a:ext uri="{FF2B5EF4-FFF2-40B4-BE49-F238E27FC236}">
                <a16:creationId xmlns:a16="http://schemas.microsoft.com/office/drawing/2014/main" id="{9522F42E-3C07-BBCC-621A-AC82AD098E6B}"/>
              </a:ext>
            </a:extLst>
          </p:cNvPr>
          <p:cNvSpPr/>
          <p:nvPr/>
        </p:nvSpPr>
        <p:spPr>
          <a:xfrm>
            <a:off x="1222305" y="2233196"/>
            <a:ext cx="3651390" cy="3652085"/>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grpSp>
        <p:nvGrpSpPr>
          <p:cNvPr id="11" name="グループ化 10">
            <a:extLst>
              <a:ext uri="{FF2B5EF4-FFF2-40B4-BE49-F238E27FC236}">
                <a16:creationId xmlns:a16="http://schemas.microsoft.com/office/drawing/2014/main" id="{6D7073C0-BE5E-CBE6-7C8B-DC53218B7D5C}"/>
              </a:ext>
            </a:extLst>
          </p:cNvPr>
          <p:cNvGrpSpPr/>
          <p:nvPr/>
        </p:nvGrpSpPr>
        <p:grpSpPr>
          <a:xfrm>
            <a:off x="915909" y="1926726"/>
            <a:ext cx="4264182" cy="4265023"/>
            <a:chOff x="702701" y="1713475"/>
            <a:chExt cx="4690600" cy="4691525"/>
          </a:xfrm>
        </p:grpSpPr>
        <p:sp>
          <p:nvSpPr>
            <p:cNvPr id="12" name="楕円 11">
              <a:extLst>
                <a:ext uri="{FF2B5EF4-FFF2-40B4-BE49-F238E27FC236}">
                  <a16:creationId xmlns:a16="http://schemas.microsoft.com/office/drawing/2014/main" id="{72B8D954-A2D6-E719-073C-3838246EEF07}"/>
                </a:ext>
              </a:extLst>
            </p:cNvPr>
            <p:cNvSpPr/>
            <p:nvPr/>
          </p:nvSpPr>
          <p:spPr>
            <a:xfrm>
              <a:off x="2196300" y="1713475"/>
              <a:ext cx="1703400" cy="1703724"/>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400" b="1" dirty="0">
                  <a:solidFill>
                    <a:schemeClr val="bg1"/>
                  </a:solidFill>
                  <a:latin typeface="游明朝" panose="02020400000000000000" pitchFamily="18" charset="-128"/>
                  <a:ea typeface="游明朝" panose="02020400000000000000" pitchFamily="18" charset="-128"/>
                </a:rPr>
                <a:t>1</a:t>
              </a:r>
            </a:p>
            <a:p>
              <a:pPr algn="ctr">
                <a:spcBef>
                  <a:spcPts val="600"/>
                </a:spcBef>
              </a:pPr>
              <a:r>
                <a:rPr kumimoji="1" lang="ja-JP" altLang="en-US" sz="1400" b="1" dirty="0">
                  <a:solidFill>
                    <a:schemeClr val="bg1"/>
                  </a:solidFill>
                  <a:latin typeface="游明朝" panose="02020400000000000000" pitchFamily="18" charset="-128"/>
                  <a:ea typeface="游明朝" panose="02020400000000000000" pitchFamily="18" charset="-128"/>
                </a:rPr>
                <a:t>ブランド</a:t>
              </a:r>
              <a:br>
                <a:rPr kumimoji="1" lang="en-US" altLang="ja-JP" sz="1400" b="1" dirty="0">
                  <a:solidFill>
                    <a:schemeClr val="bg1"/>
                  </a:solidFill>
                  <a:latin typeface="游明朝" panose="02020400000000000000" pitchFamily="18" charset="-128"/>
                  <a:ea typeface="游明朝" panose="02020400000000000000" pitchFamily="18" charset="-128"/>
                </a:rPr>
              </a:br>
              <a:r>
                <a:rPr kumimoji="1" lang="ja-JP" altLang="en-US" sz="1400" b="1" dirty="0">
                  <a:solidFill>
                    <a:schemeClr val="bg1"/>
                  </a:solidFill>
                  <a:latin typeface="游明朝" panose="02020400000000000000" pitchFamily="18" charset="-128"/>
                  <a:ea typeface="游明朝" panose="02020400000000000000" pitchFamily="18" charset="-128"/>
                </a:rPr>
                <a:t>ストラテジスト</a:t>
              </a:r>
              <a:endParaRPr kumimoji="1" lang="ja-JP" altLang="en-US" sz="1100" dirty="0">
                <a:solidFill>
                  <a:schemeClr val="bg1"/>
                </a:solidFill>
                <a:latin typeface="游明朝" panose="02020400000000000000" pitchFamily="18" charset="-128"/>
                <a:ea typeface="游明朝" panose="02020400000000000000" pitchFamily="18" charset="-128"/>
              </a:endParaRPr>
            </a:p>
          </p:txBody>
        </p:sp>
        <p:sp>
          <p:nvSpPr>
            <p:cNvPr id="13" name="楕円 12">
              <a:extLst>
                <a:ext uri="{FF2B5EF4-FFF2-40B4-BE49-F238E27FC236}">
                  <a16:creationId xmlns:a16="http://schemas.microsoft.com/office/drawing/2014/main" id="{DA9D1AB6-EF98-AF8C-B9B6-5DCA05BACE7F}"/>
                </a:ext>
              </a:extLst>
            </p:cNvPr>
            <p:cNvSpPr/>
            <p:nvPr/>
          </p:nvSpPr>
          <p:spPr>
            <a:xfrm>
              <a:off x="2196300" y="4701276"/>
              <a:ext cx="1703401" cy="1703724"/>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altLang="ja-JP" sz="1400" b="1" dirty="0">
                  <a:solidFill>
                    <a:prstClr val="white"/>
                  </a:solidFill>
                  <a:latin typeface="游明朝" panose="02020400000000000000" pitchFamily="18" charset="-128"/>
                  <a:ea typeface="游明朝" panose="02020400000000000000" pitchFamily="18" charset="-128"/>
                </a:rPr>
                <a:t>3</a:t>
              </a:r>
            </a:p>
            <a:p>
              <a:pPr marL="0" marR="0" lvl="0" indent="0" algn="ctr" defTabSz="914400" rtl="0" eaLnBrk="1" fontAlgn="auto" latinLnBrk="0" hangingPunct="1">
                <a:lnSpc>
                  <a:spcPct val="100000"/>
                </a:lnSpc>
                <a:spcBef>
                  <a:spcPts val="600"/>
                </a:spcBef>
                <a:spcAft>
                  <a:spcPts val="0"/>
                </a:spcAft>
                <a:buClrTx/>
                <a:buSzTx/>
                <a:buFontTx/>
                <a:buNone/>
                <a:tabLst/>
                <a:defRPr/>
              </a:pPr>
              <a:r>
                <a:rPr lang="ja-JP" altLang="en-US" sz="1400" b="1" dirty="0">
                  <a:solidFill>
                    <a:prstClr val="white"/>
                  </a:solidFill>
                  <a:latin typeface="游明朝" panose="02020400000000000000" pitchFamily="18" charset="-128"/>
                  <a:ea typeface="游明朝" panose="02020400000000000000" pitchFamily="18" charset="-128"/>
                </a:rPr>
                <a:t>アート</a:t>
              </a:r>
              <a:br>
                <a:rPr lang="en-US" altLang="ja-JP" sz="1400" b="1" dirty="0">
                  <a:solidFill>
                    <a:prstClr val="white"/>
                  </a:solidFill>
                  <a:latin typeface="游明朝" panose="02020400000000000000" pitchFamily="18" charset="-128"/>
                  <a:ea typeface="游明朝" panose="02020400000000000000" pitchFamily="18" charset="-128"/>
                </a:rPr>
              </a:br>
              <a:r>
                <a:rPr lang="ja-JP" altLang="en-US" sz="1400" b="1" dirty="0">
                  <a:solidFill>
                    <a:prstClr val="white"/>
                  </a:solidFill>
                  <a:latin typeface="游明朝" panose="02020400000000000000" pitchFamily="18" charset="-128"/>
                  <a:ea typeface="游明朝" panose="02020400000000000000" pitchFamily="18" charset="-128"/>
                </a:rPr>
                <a:t>ディレクター</a:t>
              </a:r>
              <a:endParaRPr kumimoji="1" lang="ja-JP" altLang="en-US" sz="1100" b="0" i="0" u="none" strike="noStrike" kern="12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mn-cs"/>
              </a:endParaRPr>
            </a:p>
          </p:txBody>
        </p:sp>
        <p:sp>
          <p:nvSpPr>
            <p:cNvPr id="14" name="楕円 13">
              <a:extLst>
                <a:ext uri="{FF2B5EF4-FFF2-40B4-BE49-F238E27FC236}">
                  <a16:creationId xmlns:a16="http://schemas.microsoft.com/office/drawing/2014/main" id="{22B4D4BE-6598-85A8-B5FA-7D59E7484239}"/>
                </a:ext>
              </a:extLst>
            </p:cNvPr>
            <p:cNvSpPr/>
            <p:nvPr/>
          </p:nvSpPr>
          <p:spPr>
            <a:xfrm>
              <a:off x="3689900" y="3207375"/>
              <a:ext cx="1703401" cy="1703724"/>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mn-cs"/>
                </a:rPr>
                <a:t>2</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mn-cs"/>
                </a:rPr>
                <a:t>コピー</a:t>
              </a:r>
              <a:br>
                <a:rPr kumimoji="1" lang="en-US" altLang="ja-JP" sz="1400" b="1" i="0" u="none" strike="noStrike" kern="12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mn-cs"/>
                </a:rPr>
              </a:br>
              <a:r>
                <a:rPr kumimoji="1" lang="ja-JP" altLang="en-US" sz="1400" b="1" i="0" u="none" strike="noStrike" kern="12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mn-cs"/>
                </a:rPr>
                <a:t>ライター</a:t>
              </a:r>
              <a:endParaRPr kumimoji="1" lang="ja-JP" altLang="en-US" sz="1100" b="0" i="0" u="none" strike="noStrike" kern="12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mn-cs"/>
              </a:endParaRPr>
            </a:p>
          </p:txBody>
        </p:sp>
        <p:sp>
          <p:nvSpPr>
            <p:cNvPr id="15" name="楕円 14">
              <a:extLst>
                <a:ext uri="{FF2B5EF4-FFF2-40B4-BE49-F238E27FC236}">
                  <a16:creationId xmlns:a16="http://schemas.microsoft.com/office/drawing/2014/main" id="{1EB62D94-0E3C-D5AA-598E-C12ECDF6A809}"/>
                </a:ext>
              </a:extLst>
            </p:cNvPr>
            <p:cNvSpPr/>
            <p:nvPr/>
          </p:nvSpPr>
          <p:spPr>
            <a:xfrm>
              <a:off x="702701" y="3207375"/>
              <a:ext cx="1703401" cy="1703724"/>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altLang="ja-JP" sz="1400" b="1" dirty="0">
                  <a:solidFill>
                    <a:prstClr val="white"/>
                  </a:solidFill>
                  <a:latin typeface="游明朝" panose="02020400000000000000" pitchFamily="18" charset="-128"/>
                  <a:ea typeface="游明朝" panose="02020400000000000000" pitchFamily="18" charset="-128"/>
                </a:rPr>
                <a:t>4</a:t>
              </a:r>
            </a:p>
            <a:p>
              <a:pPr marL="0" marR="0" lvl="0" indent="0" algn="ctr" defTabSz="914400" rtl="0" eaLnBrk="1" fontAlgn="auto" latinLnBrk="0" hangingPunct="1">
                <a:lnSpc>
                  <a:spcPct val="100000"/>
                </a:lnSpc>
                <a:spcBef>
                  <a:spcPts val="600"/>
                </a:spcBef>
                <a:spcAft>
                  <a:spcPts val="0"/>
                </a:spcAft>
                <a:buClrTx/>
                <a:buSzTx/>
                <a:buFontTx/>
                <a:buNone/>
                <a:tabLst/>
                <a:defRPr/>
              </a:pPr>
              <a:r>
                <a:rPr lang="ja-JP" altLang="en-US" sz="1400" b="1" dirty="0">
                  <a:solidFill>
                    <a:prstClr val="white"/>
                  </a:solidFill>
                  <a:latin typeface="游明朝" panose="02020400000000000000" pitchFamily="18" charset="-128"/>
                  <a:ea typeface="游明朝" panose="02020400000000000000" pitchFamily="18" charset="-128"/>
                </a:rPr>
                <a:t>カスタマー</a:t>
              </a:r>
              <a:br>
                <a:rPr lang="en-US" altLang="ja-JP" sz="1400" b="1" dirty="0">
                  <a:solidFill>
                    <a:prstClr val="white"/>
                  </a:solidFill>
                  <a:latin typeface="游明朝" panose="02020400000000000000" pitchFamily="18" charset="-128"/>
                  <a:ea typeface="游明朝" panose="02020400000000000000" pitchFamily="18" charset="-128"/>
                </a:rPr>
              </a:br>
              <a:r>
                <a:rPr lang="ja-JP" altLang="en-US" sz="1400" b="1" dirty="0">
                  <a:solidFill>
                    <a:prstClr val="white"/>
                  </a:solidFill>
                  <a:latin typeface="游明朝" panose="02020400000000000000" pitchFamily="18" charset="-128"/>
                  <a:ea typeface="游明朝" panose="02020400000000000000" pitchFamily="18" charset="-128"/>
                </a:rPr>
                <a:t>サポート</a:t>
              </a:r>
              <a:endParaRPr kumimoji="1" lang="ja-JP" altLang="en-US" sz="1100" b="0" i="0" u="none" strike="noStrike" kern="12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mn-cs"/>
              </a:endParaRPr>
            </a:p>
          </p:txBody>
        </p:sp>
      </p:grpSp>
      <p:sp>
        <p:nvSpPr>
          <p:cNvPr id="16" name="正方形/長方形 15">
            <a:extLst>
              <a:ext uri="{FF2B5EF4-FFF2-40B4-BE49-F238E27FC236}">
                <a16:creationId xmlns:a16="http://schemas.microsoft.com/office/drawing/2014/main" id="{65F8F4CE-AA56-1F3D-A937-AC0675306EAB}"/>
              </a:ext>
            </a:extLst>
          </p:cNvPr>
          <p:cNvSpPr/>
          <p:nvPr/>
        </p:nvSpPr>
        <p:spPr>
          <a:xfrm>
            <a:off x="6489592" y="1628775"/>
            <a:ext cx="5291489" cy="4860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1400" b="1" dirty="0">
                <a:solidFill>
                  <a:srgbClr val="002060"/>
                </a:solidFill>
                <a:latin typeface="游明朝" panose="02020400000000000000" pitchFamily="18" charset="-128"/>
                <a:ea typeface="游明朝" panose="02020400000000000000" pitchFamily="18" charset="-128"/>
              </a:rPr>
              <a:t>1. </a:t>
            </a:r>
            <a:r>
              <a:rPr kumimoji="1" lang="ja-JP" altLang="en-US" sz="1400" b="1" dirty="0">
                <a:solidFill>
                  <a:srgbClr val="002060"/>
                </a:solidFill>
                <a:latin typeface="游明朝" panose="02020400000000000000" pitchFamily="18" charset="-128"/>
                <a:ea typeface="游明朝" panose="02020400000000000000" pitchFamily="18" charset="-128"/>
              </a:rPr>
              <a:t>ブランドストラテジスト</a:t>
            </a:r>
            <a:endParaRPr kumimoji="1" lang="en-US" altLang="ja-JP" sz="1400" b="1" dirty="0">
              <a:solidFill>
                <a:srgbClr val="002060"/>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ヒアリング・戦略立案・社内浸透プランの策定を一貫して担当。</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経営者の想いを言語化するプロ。</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en-US" altLang="ja-JP" sz="1400" b="1" dirty="0">
                <a:solidFill>
                  <a:srgbClr val="002060"/>
                </a:solidFill>
                <a:latin typeface="游明朝" panose="02020400000000000000" pitchFamily="18" charset="-128"/>
                <a:ea typeface="游明朝" panose="02020400000000000000" pitchFamily="18" charset="-128"/>
              </a:rPr>
              <a:t>2. </a:t>
            </a:r>
            <a:r>
              <a:rPr lang="ja-JP" altLang="en-US" sz="1400" b="1" dirty="0">
                <a:solidFill>
                  <a:srgbClr val="002060"/>
                </a:solidFill>
                <a:latin typeface="游明朝" panose="02020400000000000000" pitchFamily="18" charset="-128"/>
                <a:ea typeface="游明朝" panose="02020400000000000000" pitchFamily="18" charset="-128"/>
              </a:rPr>
              <a:t>コピーライター</a:t>
            </a:r>
            <a:endParaRPr lang="en-US" altLang="ja-JP" sz="1400" b="1" dirty="0">
              <a:solidFill>
                <a:srgbClr val="002060"/>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社内外に響くメッセージやブランドストーリーを設計。</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パンフや採用</a:t>
            </a:r>
            <a:r>
              <a:rPr kumimoji="1" lang="en-US" altLang="ja-JP" sz="1400" dirty="0">
                <a:solidFill>
                  <a:schemeClr val="tx1"/>
                </a:solidFill>
                <a:latin typeface="游明朝" panose="02020400000000000000" pitchFamily="18" charset="-128"/>
                <a:ea typeface="游明朝" panose="02020400000000000000" pitchFamily="18" charset="-128"/>
              </a:rPr>
              <a:t>LP</a:t>
            </a:r>
            <a:r>
              <a:rPr kumimoji="1" lang="ja-JP" altLang="en-US" sz="1400" dirty="0">
                <a:solidFill>
                  <a:schemeClr val="tx1"/>
                </a:solidFill>
                <a:latin typeface="游明朝" panose="02020400000000000000" pitchFamily="18" charset="-128"/>
                <a:ea typeface="游明朝" panose="02020400000000000000" pitchFamily="18" charset="-128"/>
              </a:rPr>
              <a:t>などにも応用可能。</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en-US" altLang="ja-JP" sz="1400" b="1" dirty="0">
                <a:solidFill>
                  <a:srgbClr val="002060"/>
                </a:solidFill>
                <a:latin typeface="游明朝" panose="02020400000000000000" pitchFamily="18" charset="-128"/>
                <a:ea typeface="游明朝" panose="02020400000000000000" pitchFamily="18" charset="-128"/>
              </a:rPr>
              <a:t>3. </a:t>
            </a:r>
            <a:r>
              <a:rPr lang="ja-JP" altLang="en-US" sz="1400" b="1" dirty="0">
                <a:solidFill>
                  <a:srgbClr val="002060"/>
                </a:solidFill>
                <a:latin typeface="游明朝" panose="02020400000000000000" pitchFamily="18" charset="-128"/>
                <a:ea typeface="游明朝" panose="02020400000000000000" pitchFamily="18" charset="-128"/>
              </a:rPr>
              <a:t>アートディレクター</a:t>
            </a:r>
            <a:endParaRPr lang="en-US" altLang="ja-JP" sz="1400" b="1" dirty="0">
              <a:solidFill>
                <a:srgbClr val="002060"/>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ロゴ・キービジュアル・</a:t>
            </a:r>
            <a:r>
              <a:rPr kumimoji="1" lang="en-US" altLang="ja-JP" sz="1400" dirty="0">
                <a:solidFill>
                  <a:schemeClr val="tx1"/>
                </a:solidFill>
                <a:latin typeface="游明朝" panose="02020400000000000000" pitchFamily="18" charset="-128"/>
                <a:ea typeface="游明朝" panose="02020400000000000000" pitchFamily="18" charset="-128"/>
              </a:rPr>
              <a:t>SNS</a:t>
            </a:r>
            <a:r>
              <a:rPr kumimoji="1" lang="ja-JP" altLang="en-US" sz="1400" dirty="0">
                <a:solidFill>
                  <a:schemeClr val="tx1"/>
                </a:solidFill>
                <a:latin typeface="游明朝" panose="02020400000000000000" pitchFamily="18" charset="-128"/>
                <a:ea typeface="游明朝" panose="02020400000000000000" pitchFamily="18" charset="-128"/>
              </a:rPr>
              <a:t>のトンマナ設計まで、</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視覚に訴える表現を一手に引き受けます。</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en-US" altLang="ja-JP" sz="1400" b="1" dirty="0">
                <a:solidFill>
                  <a:srgbClr val="002060"/>
                </a:solidFill>
                <a:latin typeface="游明朝" panose="02020400000000000000" pitchFamily="18" charset="-128"/>
                <a:ea typeface="游明朝" panose="02020400000000000000" pitchFamily="18" charset="-128"/>
              </a:rPr>
              <a:t>4. </a:t>
            </a:r>
            <a:r>
              <a:rPr lang="ja-JP" altLang="en-US" sz="1400" b="1" dirty="0">
                <a:solidFill>
                  <a:srgbClr val="002060"/>
                </a:solidFill>
                <a:latin typeface="游明朝" panose="02020400000000000000" pitchFamily="18" charset="-128"/>
                <a:ea typeface="游明朝" panose="02020400000000000000" pitchFamily="18" charset="-128"/>
              </a:rPr>
              <a:t>カスタマーサポート</a:t>
            </a:r>
            <a:endParaRPr lang="en-US" altLang="ja-JP" sz="1400" b="1" dirty="0">
              <a:solidFill>
                <a:srgbClr val="002060"/>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全工程にわたってクライアントに寄り添い、</a:t>
            </a:r>
            <a:endParaRPr kumimoji="1"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kumimoji="1" lang="ja-JP" altLang="en-US" sz="1400" dirty="0">
                <a:solidFill>
                  <a:schemeClr val="tx1"/>
                </a:solidFill>
                <a:latin typeface="游明朝" panose="02020400000000000000" pitchFamily="18" charset="-128"/>
                <a:ea typeface="游明朝" panose="02020400000000000000" pitchFamily="18" charset="-128"/>
              </a:rPr>
              <a:t>納品後の活用まで丁寧にサポートします。</a:t>
            </a:r>
          </a:p>
        </p:txBody>
      </p:sp>
    </p:spTree>
    <p:extLst>
      <p:ext uri="{BB962C8B-B14F-4D97-AF65-F5344CB8AC3E}">
        <p14:creationId xmlns:p14="http://schemas.microsoft.com/office/powerpoint/2010/main" val="2590927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BF47A-BCF3-7B76-B277-F7B91D17AD7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375B350-E846-3DCA-8D8F-51B31F5FA3A2}"/>
              </a:ext>
            </a:extLst>
          </p:cNvPr>
          <p:cNvSpPr/>
          <p:nvPr/>
        </p:nvSpPr>
        <p:spPr>
          <a:xfrm>
            <a:off x="410918" y="29644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rgbClr val="002060"/>
                </a:solidFill>
                <a:latin typeface="游明朝" panose="02020400000000000000" pitchFamily="18" charset="-128"/>
                <a:ea typeface="游明朝" panose="02020400000000000000" pitchFamily="18" charset="-128"/>
              </a:rPr>
              <a:t>料金</a:t>
            </a:r>
          </a:p>
        </p:txBody>
      </p:sp>
      <p:sp>
        <p:nvSpPr>
          <p:cNvPr id="3" name="正方形/長方形 2">
            <a:extLst>
              <a:ext uri="{FF2B5EF4-FFF2-40B4-BE49-F238E27FC236}">
                <a16:creationId xmlns:a16="http://schemas.microsoft.com/office/drawing/2014/main" id="{BDABAF62-F06F-F2D0-6E27-1CD368369A92}"/>
              </a:ext>
            </a:extLst>
          </p:cNvPr>
          <p:cNvSpPr/>
          <p:nvPr/>
        </p:nvSpPr>
        <p:spPr>
          <a:xfrm>
            <a:off x="410918" y="85198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dirty="0">
                <a:solidFill>
                  <a:schemeClr val="tx1"/>
                </a:solidFill>
                <a:latin typeface="游明朝" panose="02020400000000000000" pitchFamily="18" charset="-128"/>
                <a:ea typeface="游明朝" panose="02020400000000000000" pitchFamily="18" charset="-128"/>
              </a:rPr>
              <a:t>ご予算・課題に応じた</a:t>
            </a:r>
            <a:r>
              <a:rPr kumimoji="1" lang="en-US" altLang="ja-JP" dirty="0">
                <a:solidFill>
                  <a:schemeClr val="tx1"/>
                </a:solidFill>
                <a:latin typeface="游明朝" panose="02020400000000000000" pitchFamily="18" charset="-128"/>
                <a:ea typeface="游明朝" panose="02020400000000000000" pitchFamily="18" charset="-128"/>
              </a:rPr>
              <a:t>3</a:t>
            </a:r>
            <a:r>
              <a:rPr kumimoji="1" lang="ja-JP" altLang="en-US" dirty="0">
                <a:solidFill>
                  <a:schemeClr val="tx1"/>
                </a:solidFill>
                <a:latin typeface="游明朝" panose="02020400000000000000" pitchFamily="18" charset="-128"/>
                <a:ea typeface="游明朝" panose="02020400000000000000" pitchFamily="18" charset="-128"/>
              </a:rPr>
              <a:t>つの料金プランをご用意しております。</a:t>
            </a:r>
          </a:p>
        </p:txBody>
      </p:sp>
      <p:sp>
        <p:nvSpPr>
          <p:cNvPr id="4" name="スライド番号プレースホルダー 5">
            <a:extLst>
              <a:ext uri="{FF2B5EF4-FFF2-40B4-BE49-F238E27FC236}">
                <a16:creationId xmlns:a16="http://schemas.microsoft.com/office/drawing/2014/main" id="{2A916C0E-7CF4-F14F-8383-4288AE8D4469}"/>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tx1"/>
                </a:solidFill>
                <a:latin typeface="游明朝" panose="02020400000000000000" pitchFamily="18" charset="-128"/>
                <a:ea typeface="游明朝" panose="02020400000000000000" pitchFamily="18" charset="-128"/>
              </a:rPr>
              <a:pPr algn="ctr"/>
              <a:t>7</a:t>
            </a:fld>
            <a:endParaRPr lang="ja-JP" altLang="en-US" sz="1050" dirty="0">
              <a:solidFill>
                <a:schemeClr val="tx1"/>
              </a:solidFill>
              <a:latin typeface="游明朝" panose="02020400000000000000" pitchFamily="18" charset="-128"/>
              <a:ea typeface="游明朝" panose="02020400000000000000" pitchFamily="18" charset="-128"/>
            </a:endParaRPr>
          </a:p>
        </p:txBody>
      </p:sp>
      <p:grpSp>
        <p:nvGrpSpPr>
          <p:cNvPr id="5" name="グループ化 4">
            <a:extLst>
              <a:ext uri="{FF2B5EF4-FFF2-40B4-BE49-F238E27FC236}">
                <a16:creationId xmlns:a16="http://schemas.microsoft.com/office/drawing/2014/main" id="{B47CB29A-F9BC-F1EF-596D-ECF53476C039}"/>
              </a:ext>
            </a:extLst>
          </p:cNvPr>
          <p:cNvGrpSpPr/>
          <p:nvPr/>
        </p:nvGrpSpPr>
        <p:grpSpPr>
          <a:xfrm>
            <a:off x="410918" y="1638399"/>
            <a:ext cx="11370164" cy="4787801"/>
            <a:chOff x="410918" y="1638400"/>
            <a:chExt cx="11370164" cy="3266676"/>
          </a:xfrm>
        </p:grpSpPr>
        <p:grpSp>
          <p:nvGrpSpPr>
            <p:cNvPr id="6" name="グループ化 5">
              <a:extLst>
                <a:ext uri="{FF2B5EF4-FFF2-40B4-BE49-F238E27FC236}">
                  <a16:creationId xmlns:a16="http://schemas.microsoft.com/office/drawing/2014/main" id="{63C97D74-AB33-325B-1AC5-1B1660566E28}"/>
                </a:ext>
              </a:extLst>
            </p:cNvPr>
            <p:cNvGrpSpPr/>
            <p:nvPr/>
          </p:nvGrpSpPr>
          <p:grpSpPr>
            <a:xfrm>
              <a:off x="410918" y="1638400"/>
              <a:ext cx="3492000" cy="3266676"/>
              <a:chOff x="410918" y="1638400"/>
              <a:chExt cx="3622067" cy="3266676"/>
            </a:xfrm>
          </p:grpSpPr>
          <p:sp>
            <p:nvSpPr>
              <p:cNvPr id="17" name="四角形: 角を丸くする 16">
                <a:extLst>
                  <a:ext uri="{FF2B5EF4-FFF2-40B4-BE49-F238E27FC236}">
                    <a16:creationId xmlns:a16="http://schemas.microsoft.com/office/drawing/2014/main" id="{E985A24D-3551-F145-08B3-8AE388342068}"/>
                  </a:ext>
                </a:extLst>
              </p:cNvPr>
              <p:cNvSpPr/>
              <p:nvPr/>
            </p:nvSpPr>
            <p:spPr>
              <a:xfrm>
                <a:off x="410918" y="1638400"/>
                <a:ext cx="3622067" cy="3266676"/>
              </a:xfrm>
              <a:prstGeom prst="roundRect">
                <a:avLst>
                  <a:gd name="adj" fmla="val 789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18" name="四角形: 角を丸くする 17">
                <a:extLst>
                  <a:ext uri="{FF2B5EF4-FFF2-40B4-BE49-F238E27FC236}">
                    <a16:creationId xmlns:a16="http://schemas.microsoft.com/office/drawing/2014/main" id="{68E8BA5B-5A70-40A1-EA2E-9211BE6C22A1}"/>
                  </a:ext>
                </a:extLst>
              </p:cNvPr>
              <p:cNvSpPr/>
              <p:nvPr/>
            </p:nvSpPr>
            <p:spPr>
              <a:xfrm>
                <a:off x="725229" y="1860301"/>
                <a:ext cx="2993444" cy="278021"/>
              </a:xfrm>
              <a:prstGeom prst="roundRect">
                <a:avLst>
                  <a:gd name="adj" fmla="val 7898"/>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dirty="0">
                    <a:solidFill>
                      <a:schemeClr val="bg1"/>
                    </a:solidFill>
                    <a:latin typeface="游明朝" panose="02020400000000000000" pitchFamily="18" charset="-128"/>
                    <a:ea typeface="游明朝" panose="02020400000000000000" pitchFamily="18" charset="-128"/>
                  </a:rPr>
                  <a:t>ライトプラン</a:t>
                </a:r>
                <a:endParaRPr kumimoji="1" lang="ja-JP" altLang="en-US" sz="1600" dirty="0">
                  <a:solidFill>
                    <a:schemeClr val="bg1"/>
                  </a:solidFill>
                  <a:latin typeface="游明朝" panose="02020400000000000000" pitchFamily="18" charset="-128"/>
                  <a:ea typeface="游明朝" panose="02020400000000000000" pitchFamily="18" charset="-128"/>
                </a:endParaRPr>
              </a:p>
            </p:txBody>
          </p:sp>
          <p:sp>
            <p:nvSpPr>
              <p:cNvPr id="19" name="正方形/長方形 18">
                <a:extLst>
                  <a:ext uri="{FF2B5EF4-FFF2-40B4-BE49-F238E27FC236}">
                    <a16:creationId xmlns:a16="http://schemas.microsoft.com/office/drawing/2014/main" id="{066A31FF-03FD-F444-D238-7DB3F4D0AC40}"/>
                  </a:ext>
                </a:extLst>
              </p:cNvPr>
              <p:cNvSpPr/>
              <p:nvPr/>
            </p:nvSpPr>
            <p:spPr>
              <a:xfrm>
                <a:off x="725229" y="2378458"/>
                <a:ext cx="2993444" cy="6168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4400" b="1" dirty="0">
                    <a:solidFill>
                      <a:srgbClr val="002060"/>
                    </a:solidFill>
                    <a:latin typeface="游明朝" panose="02020400000000000000" pitchFamily="18" charset="-128"/>
                    <a:ea typeface="游明朝" panose="02020400000000000000" pitchFamily="18" charset="-128"/>
                  </a:rPr>
                  <a:t>165,000 </a:t>
                </a:r>
                <a:r>
                  <a:rPr kumimoji="1" lang="ja-JP" altLang="en-US" b="1" dirty="0">
                    <a:solidFill>
                      <a:srgbClr val="002060"/>
                    </a:solidFill>
                    <a:latin typeface="游明朝" panose="02020400000000000000" pitchFamily="18" charset="-128"/>
                    <a:ea typeface="游明朝" panose="02020400000000000000" pitchFamily="18" charset="-128"/>
                  </a:rPr>
                  <a:t>円</a:t>
                </a:r>
              </a:p>
            </p:txBody>
          </p:sp>
          <p:sp>
            <p:nvSpPr>
              <p:cNvPr id="20" name="正方形/長方形 19">
                <a:extLst>
                  <a:ext uri="{FF2B5EF4-FFF2-40B4-BE49-F238E27FC236}">
                    <a16:creationId xmlns:a16="http://schemas.microsoft.com/office/drawing/2014/main" id="{4938FBAB-425E-6E9D-8253-05013AC946CF}"/>
                  </a:ext>
                </a:extLst>
              </p:cNvPr>
              <p:cNvSpPr/>
              <p:nvPr/>
            </p:nvSpPr>
            <p:spPr>
              <a:xfrm>
                <a:off x="725229" y="3197044"/>
                <a:ext cx="2993444" cy="15755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ブランドワークシート</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タグライン作成</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ミニロゴ制作</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など</a:t>
                </a:r>
              </a:p>
            </p:txBody>
          </p:sp>
        </p:grpSp>
        <p:grpSp>
          <p:nvGrpSpPr>
            <p:cNvPr id="7" name="グループ化 6">
              <a:extLst>
                <a:ext uri="{FF2B5EF4-FFF2-40B4-BE49-F238E27FC236}">
                  <a16:creationId xmlns:a16="http://schemas.microsoft.com/office/drawing/2014/main" id="{A3713458-C1DC-140A-B790-450FB3607AF7}"/>
                </a:ext>
              </a:extLst>
            </p:cNvPr>
            <p:cNvGrpSpPr/>
            <p:nvPr/>
          </p:nvGrpSpPr>
          <p:grpSpPr>
            <a:xfrm>
              <a:off x="4350000" y="1638400"/>
              <a:ext cx="3492000" cy="3266676"/>
              <a:chOff x="410918" y="1638400"/>
              <a:chExt cx="3622067" cy="3266676"/>
            </a:xfrm>
          </p:grpSpPr>
          <p:sp>
            <p:nvSpPr>
              <p:cNvPr id="13" name="四角形: 角を丸くする 12">
                <a:extLst>
                  <a:ext uri="{FF2B5EF4-FFF2-40B4-BE49-F238E27FC236}">
                    <a16:creationId xmlns:a16="http://schemas.microsoft.com/office/drawing/2014/main" id="{A9BDEDC4-9F2D-C70B-4B22-8C6477767A2C}"/>
                  </a:ext>
                </a:extLst>
              </p:cNvPr>
              <p:cNvSpPr/>
              <p:nvPr/>
            </p:nvSpPr>
            <p:spPr>
              <a:xfrm>
                <a:off x="410918" y="1638400"/>
                <a:ext cx="3622067" cy="3266676"/>
              </a:xfrm>
              <a:prstGeom prst="roundRect">
                <a:avLst>
                  <a:gd name="adj" fmla="val 789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14" name="四角形: 角を丸くする 13">
                <a:extLst>
                  <a:ext uri="{FF2B5EF4-FFF2-40B4-BE49-F238E27FC236}">
                    <a16:creationId xmlns:a16="http://schemas.microsoft.com/office/drawing/2014/main" id="{7FDC2DF8-0AAF-60C4-8CA9-758E2C713031}"/>
                  </a:ext>
                </a:extLst>
              </p:cNvPr>
              <p:cNvSpPr/>
              <p:nvPr/>
            </p:nvSpPr>
            <p:spPr>
              <a:xfrm>
                <a:off x="725229" y="1860301"/>
                <a:ext cx="2993444" cy="278021"/>
              </a:xfrm>
              <a:prstGeom prst="roundRect">
                <a:avLst>
                  <a:gd name="adj" fmla="val 7898"/>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600" dirty="0">
                    <a:solidFill>
                      <a:schemeClr val="bg1"/>
                    </a:solidFill>
                    <a:latin typeface="游明朝" panose="02020400000000000000" pitchFamily="18" charset="-128"/>
                    <a:ea typeface="游明朝" panose="02020400000000000000" pitchFamily="18" charset="-128"/>
                  </a:rPr>
                  <a:t>スタンダードプラン</a:t>
                </a:r>
                <a:endParaRPr kumimoji="1" lang="ja-JP" altLang="en-US" sz="1600" dirty="0">
                  <a:solidFill>
                    <a:schemeClr val="bg1"/>
                  </a:solidFill>
                  <a:latin typeface="游明朝" panose="02020400000000000000" pitchFamily="18" charset="-128"/>
                  <a:ea typeface="游明朝" panose="02020400000000000000" pitchFamily="18" charset="-128"/>
                </a:endParaRPr>
              </a:p>
            </p:txBody>
          </p:sp>
          <p:sp>
            <p:nvSpPr>
              <p:cNvPr id="15" name="正方形/長方形 14">
                <a:extLst>
                  <a:ext uri="{FF2B5EF4-FFF2-40B4-BE49-F238E27FC236}">
                    <a16:creationId xmlns:a16="http://schemas.microsoft.com/office/drawing/2014/main" id="{9F665079-9D32-0D26-509D-3325591BB270}"/>
                  </a:ext>
                </a:extLst>
              </p:cNvPr>
              <p:cNvSpPr/>
              <p:nvPr/>
            </p:nvSpPr>
            <p:spPr>
              <a:xfrm>
                <a:off x="725229" y="2378458"/>
                <a:ext cx="2993444" cy="6168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4400" b="1" dirty="0">
                    <a:solidFill>
                      <a:srgbClr val="002060"/>
                    </a:solidFill>
                    <a:latin typeface="游明朝" panose="02020400000000000000" pitchFamily="18" charset="-128"/>
                    <a:ea typeface="游明朝" panose="02020400000000000000" pitchFamily="18" charset="-128"/>
                  </a:rPr>
                  <a:t>385,000 </a:t>
                </a:r>
                <a:r>
                  <a:rPr kumimoji="1" lang="ja-JP" altLang="en-US" b="1" dirty="0">
                    <a:solidFill>
                      <a:srgbClr val="002060"/>
                    </a:solidFill>
                    <a:latin typeface="游明朝" panose="02020400000000000000" pitchFamily="18" charset="-128"/>
                    <a:ea typeface="游明朝" panose="02020400000000000000" pitchFamily="18" charset="-128"/>
                  </a:rPr>
                  <a:t>円</a:t>
                </a:r>
              </a:p>
            </p:txBody>
          </p:sp>
          <p:sp>
            <p:nvSpPr>
              <p:cNvPr id="16" name="正方形/長方形 15">
                <a:extLst>
                  <a:ext uri="{FF2B5EF4-FFF2-40B4-BE49-F238E27FC236}">
                    <a16:creationId xmlns:a16="http://schemas.microsoft.com/office/drawing/2014/main" id="{D3F82130-4A08-CAB5-EF7B-9BC5537D85AA}"/>
                  </a:ext>
                </a:extLst>
              </p:cNvPr>
              <p:cNvSpPr/>
              <p:nvPr/>
            </p:nvSpPr>
            <p:spPr>
              <a:xfrm>
                <a:off x="725229" y="3197044"/>
                <a:ext cx="2993444" cy="15755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ja-JP" sz="1600" dirty="0">
                    <a:solidFill>
                      <a:schemeClr val="tx1"/>
                    </a:solidFill>
                    <a:latin typeface="游明朝" panose="02020400000000000000" pitchFamily="18" charset="-128"/>
                    <a:ea typeface="游明朝" panose="02020400000000000000" pitchFamily="18" charset="-128"/>
                  </a:rPr>
                  <a:t>MVV</a:t>
                </a:r>
                <a:r>
                  <a:rPr lang="ja-JP" altLang="en-US" sz="1600" dirty="0">
                    <a:solidFill>
                      <a:schemeClr val="tx1"/>
                    </a:solidFill>
                    <a:latin typeface="游明朝" panose="02020400000000000000" pitchFamily="18" charset="-128"/>
                    <a:ea typeface="游明朝" panose="02020400000000000000" pitchFamily="18" charset="-128"/>
                  </a:rPr>
                  <a:t>設計</a:t>
                </a:r>
                <a:endParaRPr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a:t>
                </a:r>
                <a:endParaRPr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ストーリー制作</a:t>
                </a:r>
                <a:endParaRPr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a:t>
                </a:r>
                <a:endParaRPr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lang="ja-JP" altLang="en-US" sz="1600" dirty="0">
                    <a:solidFill>
                      <a:schemeClr val="tx1"/>
                    </a:solidFill>
                    <a:latin typeface="游明朝" panose="02020400000000000000" pitchFamily="18" charset="-128"/>
                    <a:ea typeface="游明朝" panose="02020400000000000000" pitchFamily="18" charset="-128"/>
                  </a:rPr>
                  <a:t>デザインテンプレ</a:t>
                </a:r>
                <a:endParaRPr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など</a:t>
                </a:r>
              </a:p>
            </p:txBody>
          </p:sp>
        </p:grpSp>
        <p:grpSp>
          <p:nvGrpSpPr>
            <p:cNvPr id="8" name="グループ化 7">
              <a:extLst>
                <a:ext uri="{FF2B5EF4-FFF2-40B4-BE49-F238E27FC236}">
                  <a16:creationId xmlns:a16="http://schemas.microsoft.com/office/drawing/2014/main" id="{58A048D5-473F-4B0C-9434-62E97FAEA41D}"/>
                </a:ext>
              </a:extLst>
            </p:cNvPr>
            <p:cNvGrpSpPr/>
            <p:nvPr/>
          </p:nvGrpSpPr>
          <p:grpSpPr>
            <a:xfrm>
              <a:off x="8289082" y="1638400"/>
              <a:ext cx="3492000" cy="3266676"/>
              <a:chOff x="410918" y="1638400"/>
              <a:chExt cx="3622067" cy="3266676"/>
            </a:xfrm>
          </p:grpSpPr>
          <p:sp>
            <p:nvSpPr>
              <p:cNvPr id="9" name="四角形: 角を丸くする 8">
                <a:extLst>
                  <a:ext uri="{FF2B5EF4-FFF2-40B4-BE49-F238E27FC236}">
                    <a16:creationId xmlns:a16="http://schemas.microsoft.com/office/drawing/2014/main" id="{A6523CC8-FD97-7B09-B97A-7F0D96EB0990}"/>
                  </a:ext>
                </a:extLst>
              </p:cNvPr>
              <p:cNvSpPr/>
              <p:nvPr/>
            </p:nvSpPr>
            <p:spPr>
              <a:xfrm>
                <a:off x="410918" y="1638400"/>
                <a:ext cx="3622067" cy="3266676"/>
              </a:xfrm>
              <a:prstGeom prst="roundRect">
                <a:avLst>
                  <a:gd name="adj" fmla="val 789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10" name="四角形: 角を丸くする 9">
                <a:extLst>
                  <a:ext uri="{FF2B5EF4-FFF2-40B4-BE49-F238E27FC236}">
                    <a16:creationId xmlns:a16="http://schemas.microsoft.com/office/drawing/2014/main" id="{4B0A1399-797A-FB07-A691-7D87EB6E8871}"/>
                  </a:ext>
                </a:extLst>
              </p:cNvPr>
              <p:cNvSpPr/>
              <p:nvPr/>
            </p:nvSpPr>
            <p:spPr>
              <a:xfrm>
                <a:off x="725229" y="1860301"/>
                <a:ext cx="2993444" cy="278021"/>
              </a:xfrm>
              <a:prstGeom prst="roundRect">
                <a:avLst>
                  <a:gd name="adj" fmla="val 7898"/>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bg1"/>
                    </a:solidFill>
                    <a:latin typeface="游明朝" panose="02020400000000000000" pitchFamily="18" charset="-128"/>
                    <a:ea typeface="游明朝" panose="02020400000000000000" pitchFamily="18" charset="-128"/>
                  </a:rPr>
                  <a:t>プレミアムプラン</a:t>
                </a:r>
              </a:p>
            </p:txBody>
          </p:sp>
          <p:sp>
            <p:nvSpPr>
              <p:cNvPr id="11" name="正方形/長方形 10">
                <a:extLst>
                  <a:ext uri="{FF2B5EF4-FFF2-40B4-BE49-F238E27FC236}">
                    <a16:creationId xmlns:a16="http://schemas.microsoft.com/office/drawing/2014/main" id="{C85C8A3C-C870-DAF9-EB27-66E24CE9EDD5}"/>
                  </a:ext>
                </a:extLst>
              </p:cNvPr>
              <p:cNvSpPr/>
              <p:nvPr/>
            </p:nvSpPr>
            <p:spPr>
              <a:xfrm>
                <a:off x="725229" y="2378458"/>
                <a:ext cx="2993444" cy="6168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4400" b="1" dirty="0">
                    <a:solidFill>
                      <a:srgbClr val="002060"/>
                    </a:solidFill>
                    <a:latin typeface="游明朝" panose="02020400000000000000" pitchFamily="18" charset="-128"/>
                    <a:ea typeface="游明朝" panose="02020400000000000000" pitchFamily="18" charset="-128"/>
                  </a:rPr>
                  <a:t>770,000 </a:t>
                </a:r>
                <a:r>
                  <a:rPr kumimoji="1" lang="ja-JP" altLang="en-US" b="1" dirty="0">
                    <a:solidFill>
                      <a:srgbClr val="002060"/>
                    </a:solidFill>
                    <a:latin typeface="游明朝" panose="02020400000000000000" pitchFamily="18" charset="-128"/>
                    <a:ea typeface="游明朝" panose="02020400000000000000" pitchFamily="18" charset="-128"/>
                  </a:rPr>
                  <a:t>円</a:t>
                </a:r>
              </a:p>
            </p:txBody>
          </p:sp>
          <p:sp>
            <p:nvSpPr>
              <p:cNvPr id="12" name="正方形/長方形 11">
                <a:extLst>
                  <a:ext uri="{FF2B5EF4-FFF2-40B4-BE49-F238E27FC236}">
                    <a16:creationId xmlns:a16="http://schemas.microsoft.com/office/drawing/2014/main" id="{91F4A2AB-4396-3575-D393-867F370F03D0}"/>
                  </a:ext>
                </a:extLst>
              </p:cNvPr>
              <p:cNvSpPr/>
              <p:nvPr/>
            </p:nvSpPr>
            <p:spPr>
              <a:xfrm>
                <a:off x="725229" y="3197044"/>
                <a:ext cx="2993444" cy="15755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全社浸透支援</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動画・</a:t>
                </a:r>
                <a:r>
                  <a:rPr kumimoji="1" lang="en-US" altLang="ja-JP" sz="1600" dirty="0">
                    <a:solidFill>
                      <a:schemeClr val="tx1"/>
                    </a:solidFill>
                    <a:latin typeface="游明朝" panose="02020400000000000000" pitchFamily="18" charset="-128"/>
                    <a:ea typeface="游明朝" panose="02020400000000000000" pitchFamily="18" charset="-128"/>
                  </a:rPr>
                  <a:t>SNS</a:t>
                </a:r>
                <a:r>
                  <a:rPr kumimoji="1" lang="ja-JP" altLang="en-US" sz="1600" dirty="0">
                    <a:solidFill>
                      <a:schemeClr val="tx1"/>
                    </a:solidFill>
                    <a:latin typeface="游明朝" panose="02020400000000000000" pitchFamily="18" charset="-128"/>
                    <a:ea typeface="游明朝" panose="02020400000000000000" pitchFamily="18" charset="-128"/>
                  </a:rPr>
                  <a:t>設計</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イベント設計</a:t>
                </a:r>
                <a:endParaRPr kumimoji="1"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endParaRPr lang="en-US" altLang="ja-JP" sz="1600" dirty="0">
                  <a:solidFill>
                    <a:schemeClr val="tx1"/>
                  </a:solidFill>
                  <a:latin typeface="游明朝" panose="02020400000000000000" pitchFamily="18" charset="-128"/>
                  <a:ea typeface="游明朝" panose="02020400000000000000" pitchFamily="18" charset="-128"/>
                </a:endParaRPr>
              </a:p>
              <a:p>
                <a:pPr algn="ctr">
                  <a:spcBef>
                    <a:spcPts val="600"/>
                  </a:spcBef>
                </a:pPr>
                <a:r>
                  <a:rPr kumimoji="1" lang="ja-JP" altLang="en-US" sz="1600" dirty="0">
                    <a:solidFill>
                      <a:schemeClr val="tx1"/>
                    </a:solidFill>
                    <a:latin typeface="游明朝" panose="02020400000000000000" pitchFamily="18" charset="-128"/>
                    <a:ea typeface="游明朝" panose="02020400000000000000" pitchFamily="18" charset="-128"/>
                  </a:rPr>
                  <a:t>など</a:t>
                </a:r>
              </a:p>
            </p:txBody>
          </p:sp>
        </p:grpSp>
      </p:grpSp>
    </p:spTree>
    <p:extLst>
      <p:ext uri="{BB962C8B-B14F-4D97-AF65-F5344CB8AC3E}">
        <p14:creationId xmlns:p14="http://schemas.microsoft.com/office/powerpoint/2010/main" val="3997068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7943D-F184-D5C0-36CC-F8F69188362B}"/>
            </a:ext>
          </a:extLst>
        </p:cNvPr>
        <p:cNvGrpSpPr/>
        <p:nvPr/>
      </p:nvGrpSpPr>
      <p:grpSpPr>
        <a:xfrm>
          <a:off x="0" y="0"/>
          <a:ext cx="0" cy="0"/>
          <a:chOff x="0" y="0"/>
          <a:chExt cx="0" cy="0"/>
        </a:xfrm>
      </p:grpSpPr>
      <p:sp>
        <p:nvSpPr>
          <p:cNvPr id="2" name="フリーフォーム: 図形 1">
            <a:extLst>
              <a:ext uri="{FF2B5EF4-FFF2-40B4-BE49-F238E27FC236}">
                <a16:creationId xmlns:a16="http://schemas.microsoft.com/office/drawing/2014/main" id="{6710C433-A6AA-953F-3039-4E911D3BFABE}"/>
              </a:ext>
            </a:extLst>
          </p:cNvPr>
          <p:cNvSpPr/>
          <p:nvPr/>
        </p:nvSpPr>
        <p:spPr>
          <a:xfrm>
            <a:off x="3211370" y="0"/>
            <a:ext cx="8980631" cy="6854825"/>
          </a:xfrm>
          <a:custGeom>
            <a:avLst/>
            <a:gdLst>
              <a:gd name="connsiteX0" fmla="*/ 7357517 w 8980631"/>
              <a:gd name="connsiteY0" fmla="*/ 0 h 6854825"/>
              <a:gd name="connsiteX1" fmla="*/ 8980631 w 8980631"/>
              <a:gd name="connsiteY1" fmla="*/ 0 h 6854825"/>
              <a:gd name="connsiteX2" fmla="*/ 8980631 w 8980631"/>
              <a:gd name="connsiteY2" fmla="*/ 6854825 h 6854825"/>
              <a:gd name="connsiteX3" fmla="*/ 0 w 8980631"/>
              <a:gd name="connsiteY3" fmla="*/ 6854825 h 6854825"/>
              <a:gd name="connsiteX4" fmla="*/ 313804 w 8980631"/>
              <a:gd name="connsiteY4" fmla="*/ 6789727 h 6854825"/>
              <a:gd name="connsiteX5" fmla="*/ 7351789 w 8980631"/>
              <a:gd name="connsiteY5" fmla="*/ 165499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0631" h="6854825">
                <a:moveTo>
                  <a:pt x="7357517" y="0"/>
                </a:moveTo>
                <a:lnTo>
                  <a:pt x="8980631" y="0"/>
                </a:lnTo>
                <a:lnTo>
                  <a:pt x="8980631" y="6854825"/>
                </a:lnTo>
                <a:lnTo>
                  <a:pt x="0" y="6854825"/>
                </a:lnTo>
                <a:lnTo>
                  <a:pt x="313804" y="6789727"/>
                </a:lnTo>
                <a:cubicBezTo>
                  <a:pt x="4241705" y="5897228"/>
                  <a:pt x="7135036" y="3289304"/>
                  <a:pt x="7351789" y="165499"/>
                </a:cubicBezTo>
                <a:close/>
              </a:path>
            </a:pathLst>
          </a:custGeom>
          <a:gradFill flip="none" rotWithShape="1">
            <a:gsLst>
              <a:gs pos="0">
                <a:srgbClr val="002060"/>
              </a:gs>
              <a:gs pos="10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spcBef>
                <a:spcPts val="600"/>
              </a:spcBef>
            </a:pP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3" name="正方形/長方形 2">
            <a:extLst>
              <a:ext uri="{FF2B5EF4-FFF2-40B4-BE49-F238E27FC236}">
                <a16:creationId xmlns:a16="http://schemas.microsoft.com/office/drawing/2014/main" id="{9D87C8A4-405E-E811-F0D5-7E7EC89FAB96}"/>
              </a:ext>
            </a:extLst>
          </p:cNvPr>
          <p:cNvSpPr/>
          <p:nvPr/>
        </p:nvSpPr>
        <p:spPr>
          <a:xfrm>
            <a:off x="410918" y="29644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rgbClr val="002060"/>
                </a:solidFill>
                <a:latin typeface="游明朝" panose="02020400000000000000" pitchFamily="18" charset="-128"/>
                <a:ea typeface="游明朝" panose="02020400000000000000" pitchFamily="18" charset="-128"/>
              </a:rPr>
              <a:t>ご依頼の流れ</a:t>
            </a:r>
          </a:p>
        </p:txBody>
      </p:sp>
      <p:sp>
        <p:nvSpPr>
          <p:cNvPr id="4" name="正方形/長方形 3">
            <a:extLst>
              <a:ext uri="{FF2B5EF4-FFF2-40B4-BE49-F238E27FC236}">
                <a16:creationId xmlns:a16="http://schemas.microsoft.com/office/drawing/2014/main" id="{92F2736E-D8F5-A6CD-D477-55245DA1D700}"/>
              </a:ext>
            </a:extLst>
          </p:cNvPr>
          <p:cNvSpPr/>
          <p:nvPr/>
        </p:nvSpPr>
        <p:spPr>
          <a:xfrm>
            <a:off x="410918" y="851981"/>
            <a:ext cx="11370164" cy="4689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dirty="0">
                <a:solidFill>
                  <a:schemeClr val="tx1"/>
                </a:solidFill>
                <a:latin typeface="游明朝" panose="02020400000000000000" pitchFamily="18" charset="-128"/>
                <a:ea typeface="游明朝" panose="02020400000000000000" pitchFamily="18" charset="-128"/>
              </a:rPr>
              <a:t>ブランドは“見つける・磨く・伝える”の</a:t>
            </a:r>
            <a:r>
              <a:rPr kumimoji="1" lang="en-US" altLang="ja-JP" dirty="0">
                <a:solidFill>
                  <a:schemeClr val="tx1"/>
                </a:solidFill>
                <a:latin typeface="游明朝" panose="02020400000000000000" pitchFamily="18" charset="-128"/>
                <a:ea typeface="游明朝" panose="02020400000000000000" pitchFamily="18" charset="-128"/>
              </a:rPr>
              <a:t>5</a:t>
            </a:r>
            <a:r>
              <a:rPr kumimoji="1" lang="ja-JP" altLang="en-US" dirty="0">
                <a:solidFill>
                  <a:schemeClr val="tx1"/>
                </a:solidFill>
                <a:latin typeface="游明朝" panose="02020400000000000000" pitchFamily="18" charset="-128"/>
                <a:ea typeface="游明朝" panose="02020400000000000000" pitchFamily="18" charset="-128"/>
              </a:rPr>
              <a:t>ステップで検討していきます。</a:t>
            </a:r>
          </a:p>
        </p:txBody>
      </p:sp>
      <p:sp>
        <p:nvSpPr>
          <p:cNvPr id="5" name="スライド番号プレースホルダー 5">
            <a:extLst>
              <a:ext uri="{FF2B5EF4-FFF2-40B4-BE49-F238E27FC236}">
                <a16:creationId xmlns:a16="http://schemas.microsoft.com/office/drawing/2014/main" id="{59CB8988-72D6-2818-E63E-B694BA8E8876}"/>
              </a:ext>
            </a:extLst>
          </p:cNvPr>
          <p:cNvSpPr txBox="1">
            <a:spLocks/>
          </p:cNvSpPr>
          <p:nvPr/>
        </p:nvSpPr>
        <p:spPr>
          <a:xfrm>
            <a:off x="11582007" y="6489700"/>
            <a:ext cx="407759"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z="1050" smtClean="0">
                <a:solidFill>
                  <a:schemeClr val="bg1"/>
                </a:solidFill>
                <a:latin typeface="游明朝" panose="02020400000000000000" pitchFamily="18" charset="-128"/>
                <a:ea typeface="游明朝" panose="02020400000000000000" pitchFamily="18" charset="-128"/>
              </a:rPr>
              <a:pPr algn="ctr"/>
              <a:t>8</a:t>
            </a:fld>
            <a:endParaRPr lang="ja-JP" altLang="en-US" sz="1050" dirty="0">
              <a:solidFill>
                <a:schemeClr val="bg1"/>
              </a:solidFill>
              <a:latin typeface="游明朝" panose="02020400000000000000" pitchFamily="18" charset="-128"/>
              <a:ea typeface="游明朝" panose="02020400000000000000" pitchFamily="18" charset="-128"/>
            </a:endParaRPr>
          </a:p>
        </p:txBody>
      </p:sp>
      <p:grpSp>
        <p:nvGrpSpPr>
          <p:cNvPr id="6" name="グループ化 5">
            <a:extLst>
              <a:ext uri="{FF2B5EF4-FFF2-40B4-BE49-F238E27FC236}">
                <a16:creationId xmlns:a16="http://schemas.microsoft.com/office/drawing/2014/main" id="{AD9A3FE0-AF1F-2BF4-E649-5A5D6C1C18B2}"/>
              </a:ext>
            </a:extLst>
          </p:cNvPr>
          <p:cNvGrpSpPr/>
          <p:nvPr/>
        </p:nvGrpSpPr>
        <p:grpSpPr>
          <a:xfrm>
            <a:off x="407988" y="1633334"/>
            <a:ext cx="11373094" cy="4861602"/>
            <a:chOff x="774893" y="1633334"/>
            <a:chExt cx="11006188" cy="4861602"/>
          </a:xfrm>
        </p:grpSpPr>
        <p:sp>
          <p:nvSpPr>
            <p:cNvPr id="7" name="正方形/長方形 6">
              <a:extLst>
                <a:ext uri="{FF2B5EF4-FFF2-40B4-BE49-F238E27FC236}">
                  <a16:creationId xmlns:a16="http://schemas.microsoft.com/office/drawing/2014/main" id="{6D12C635-F637-3C0F-6C4B-A5DE8C0F58C5}"/>
                </a:ext>
              </a:extLst>
            </p:cNvPr>
            <p:cNvSpPr/>
            <p:nvPr/>
          </p:nvSpPr>
          <p:spPr>
            <a:xfrm>
              <a:off x="2723090" y="5674974"/>
              <a:ext cx="9057991" cy="819962"/>
            </a:xfrm>
            <a:prstGeom prst="rect">
              <a:avLst/>
            </a:prstGeom>
            <a:solidFill>
              <a:schemeClr val="bg1"/>
            </a:soli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216000" tIns="72000" rIns="216000" bIns="72000" rtlCol="0" anchor="ctr"/>
            <a:lstStyle/>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オンラインまたは対面で現状や課題をヒアリングします。</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「何から始めるべきかわからない」といったご相談でも大丈夫です。課題の整理から一緒に行います。</a:t>
              </a:r>
              <a:endParaRPr lang="en-US" altLang="ja-JP" sz="1400" dirty="0">
                <a:solidFill>
                  <a:schemeClr val="tx1"/>
                </a:solidFill>
                <a:latin typeface="游明朝" panose="02020400000000000000" pitchFamily="18" charset="-128"/>
                <a:ea typeface="游明朝" panose="02020400000000000000" pitchFamily="18" charset="-128"/>
              </a:endParaRPr>
            </a:p>
          </p:txBody>
        </p:sp>
        <p:sp>
          <p:nvSpPr>
            <p:cNvPr id="8" name="正方形/長方形 7">
              <a:extLst>
                <a:ext uri="{FF2B5EF4-FFF2-40B4-BE49-F238E27FC236}">
                  <a16:creationId xmlns:a16="http://schemas.microsoft.com/office/drawing/2014/main" id="{DF7672A1-04AA-5CF4-D31C-ECF49B75D8F5}"/>
                </a:ext>
              </a:extLst>
            </p:cNvPr>
            <p:cNvSpPr/>
            <p:nvPr/>
          </p:nvSpPr>
          <p:spPr>
            <a:xfrm>
              <a:off x="3559725" y="4664564"/>
              <a:ext cx="8221356" cy="819962"/>
            </a:xfrm>
            <a:prstGeom prst="rect">
              <a:avLst/>
            </a:prstGeom>
            <a:solidFill>
              <a:schemeClr val="bg1"/>
            </a:soli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216000" tIns="72000" rIns="216000" bIns="72000" rtlCol="0" anchor="ctr"/>
            <a:lstStyle/>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相談内容をもとに、目的や状況に応じたプランを提案します。</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納品物・スケジュール・費用感を明確に提示し、ご納得いただけるまで調整します。</a:t>
              </a:r>
            </a:p>
          </p:txBody>
        </p:sp>
        <p:sp>
          <p:nvSpPr>
            <p:cNvPr id="9" name="正方形/長方形 8">
              <a:extLst>
                <a:ext uri="{FF2B5EF4-FFF2-40B4-BE49-F238E27FC236}">
                  <a16:creationId xmlns:a16="http://schemas.microsoft.com/office/drawing/2014/main" id="{AF6BB331-6437-DDA7-4FDE-FD87E5C02163}"/>
                </a:ext>
              </a:extLst>
            </p:cNvPr>
            <p:cNvSpPr/>
            <p:nvPr/>
          </p:nvSpPr>
          <p:spPr>
            <a:xfrm>
              <a:off x="4320301" y="3654154"/>
              <a:ext cx="7460780" cy="819962"/>
            </a:xfrm>
            <a:prstGeom prst="rect">
              <a:avLst/>
            </a:prstGeom>
            <a:solidFill>
              <a:schemeClr val="bg1"/>
            </a:soli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216000" tIns="72000" rIns="216000" bIns="72000" rtlCol="0" anchor="ctr"/>
            <a:lstStyle/>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経営者や社員へのヒアリング、競合分析を通じて、ブランドの核を設計します。</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キーワードやステートメントを言語化し、貴社ならではの“らしさ”を見つけ出します。</a:t>
              </a:r>
            </a:p>
          </p:txBody>
        </p:sp>
        <p:sp>
          <p:nvSpPr>
            <p:cNvPr id="10" name="正方形/長方形 9">
              <a:extLst>
                <a:ext uri="{FF2B5EF4-FFF2-40B4-BE49-F238E27FC236}">
                  <a16:creationId xmlns:a16="http://schemas.microsoft.com/office/drawing/2014/main" id="{9CA5C74B-91BC-D973-2AC8-AE2195F01A40}"/>
                </a:ext>
              </a:extLst>
            </p:cNvPr>
            <p:cNvSpPr/>
            <p:nvPr/>
          </p:nvSpPr>
          <p:spPr>
            <a:xfrm>
              <a:off x="5011734" y="2643744"/>
              <a:ext cx="6769346" cy="819962"/>
            </a:xfrm>
            <a:prstGeom prst="rect">
              <a:avLst/>
            </a:prstGeom>
            <a:solidFill>
              <a:schemeClr val="bg1"/>
            </a:soli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216000" tIns="72000" rIns="216000" bIns="72000" rtlCol="0" anchor="ctr"/>
            <a:lstStyle/>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設計内容をもとに、ロゴ・各種資料・</a:t>
              </a:r>
              <a:r>
                <a:rPr lang="en-US" altLang="ja-JP" sz="1400" dirty="0">
                  <a:solidFill>
                    <a:schemeClr val="tx1"/>
                  </a:solidFill>
                  <a:latin typeface="游明朝" panose="02020400000000000000" pitchFamily="18" charset="-128"/>
                  <a:ea typeface="游明朝" panose="02020400000000000000" pitchFamily="18" charset="-128"/>
                </a:rPr>
                <a:t>SNS</a:t>
              </a:r>
              <a:r>
                <a:rPr lang="ja-JP" altLang="en-US" sz="1400" dirty="0">
                  <a:solidFill>
                    <a:schemeClr val="tx1"/>
                  </a:solidFill>
                  <a:latin typeface="游明朝" panose="02020400000000000000" pitchFamily="18" charset="-128"/>
                  <a:ea typeface="游明朝" panose="02020400000000000000" pitchFamily="18" charset="-128"/>
                </a:rPr>
                <a:t>テンプレートなどを制作します。</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視覚と文章の両面で一貫性のあるブランドを構築します。</a:t>
              </a:r>
            </a:p>
          </p:txBody>
        </p:sp>
        <p:sp>
          <p:nvSpPr>
            <p:cNvPr id="11" name="正方形/長方形 10">
              <a:extLst>
                <a:ext uri="{FF2B5EF4-FFF2-40B4-BE49-F238E27FC236}">
                  <a16:creationId xmlns:a16="http://schemas.microsoft.com/office/drawing/2014/main" id="{3CB3C290-4432-A920-6BF2-13A35169860E}"/>
                </a:ext>
              </a:extLst>
            </p:cNvPr>
            <p:cNvSpPr/>
            <p:nvPr/>
          </p:nvSpPr>
          <p:spPr>
            <a:xfrm>
              <a:off x="5640310" y="1633334"/>
              <a:ext cx="6140771" cy="819962"/>
            </a:xfrm>
            <a:prstGeom prst="rect">
              <a:avLst/>
            </a:prstGeom>
            <a:solidFill>
              <a:schemeClr val="bg1"/>
            </a:soli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216000" tIns="72000" rIns="216000" bIns="72000" rtlCol="0" anchor="ctr"/>
            <a:lstStyle/>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完成したブランドを社内外に浸透させる支援も行います。</a:t>
              </a:r>
              <a:endParaRPr lang="en-US" altLang="ja-JP" sz="1400" dirty="0">
                <a:solidFill>
                  <a:schemeClr val="tx1"/>
                </a:solidFill>
                <a:latin typeface="游明朝" panose="02020400000000000000" pitchFamily="18" charset="-128"/>
                <a:ea typeface="游明朝" panose="02020400000000000000" pitchFamily="18" charset="-128"/>
              </a:endParaRPr>
            </a:p>
            <a:p>
              <a:pPr>
                <a:spcBef>
                  <a:spcPts val="600"/>
                </a:spcBef>
              </a:pPr>
              <a:r>
                <a:rPr lang="ja-JP" altLang="en-US" sz="1400" dirty="0">
                  <a:solidFill>
                    <a:schemeClr val="tx1"/>
                  </a:solidFill>
                  <a:latin typeface="游明朝" panose="02020400000000000000" pitchFamily="18" charset="-128"/>
                  <a:ea typeface="游明朝" panose="02020400000000000000" pitchFamily="18" charset="-128"/>
                </a:rPr>
                <a:t>社員向け説明資料や、</a:t>
              </a:r>
              <a:r>
                <a:rPr lang="en-US" altLang="ja-JP" sz="1400" dirty="0">
                  <a:solidFill>
                    <a:schemeClr val="tx1"/>
                  </a:solidFill>
                  <a:latin typeface="游明朝" panose="02020400000000000000" pitchFamily="18" charset="-128"/>
                  <a:ea typeface="游明朝" panose="02020400000000000000" pitchFamily="18" charset="-128"/>
                </a:rPr>
                <a:t>SNS</a:t>
              </a:r>
              <a:r>
                <a:rPr lang="ja-JP" altLang="en-US" sz="1400" dirty="0">
                  <a:solidFill>
                    <a:schemeClr val="tx1"/>
                  </a:solidFill>
                  <a:latin typeface="游明朝" panose="02020400000000000000" pitchFamily="18" charset="-128"/>
                  <a:ea typeface="游明朝" panose="02020400000000000000" pitchFamily="18" charset="-128"/>
                </a:rPr>
                <a:t>発信・プレスキットの整備なども可能です。</a:t>
              </a:r>
              <a:endParaRPr lang="en-US" altLang="ja-JP" sz="1400" dirty="0">
                <a:solidFill>
                  <a:schemeClr val="tx1"/>
                </a:solidFill>
                <a:latin typeface="游明朝" panose="02020400000000000000" pitchFamily="18" charset="-128"/>
                <a:ea typeface="游明朝" panose="02020400000000000000" pitchFamily="18" charset="-128"/>
              </a:endParaRPr>
            </a:p>
          </p:txBody>
        </p:sp>
        <p:sp>
          <p:nvSpPr>
            <p:cNvPr id="12" name="正方形/長方形 11">
              <a:extLst>
                <a:ext uri="{FF2B5EF4-FFF2-40B4-BE49-F238E27FC236}">
                  <a16:creationId xmlns:a16="http://schemas.microsoft.com/office/drawing/2014/main" id="{726E072F-90AD-41F4-FAFA-E30D2DC07679}"/>
                </a:ext>
              </a:extLst>
            </p:cNvPr>
            <p:cNvSpPr/>
            <p:nvPr/>
          </p:nvSpPr>
          <p:spPr>
            <a:xfrm>
              <a:off x="774893" y="5674974"/>
              <a:ext cx="1948197" cy="819962"/>
            </a:xfrm>
            <a:prstGeom prst="rect">
              <a:avLst/>
            </a:prstGeom>
            <a:gradFill>
              <a:gsLst>
                <a:gs pos="0">
                  <a:schemeClr val="accent4"/>
                </a:gs>
                <a:gs pos="100000">
                  <a:srgbClr val="002060"/>
                </a:gs>
              </a:gsLst>
              <a:lin ang="10800000" scaled="1"/>
            </a:gra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spcBef>
                  <a:spcPts val="600"/>
                </a:spcBef>
              </a:pPr>
              <a:r>
                <a:rPr kumimoji="1" lang="en-US" altLang="ja-JP" sz="1200" dirty="0">
                  <a:solidFill>
                    <a:schemeClr val="bg1"/>
                  </a:solidFill>
                  <a:latin typeface="游明朝" panose="02020400000000000000" pitchFamily="18" charset="-128"/>
                  <a:ea typeface="游明朝" panose="02020400000000000000" pitchFamily="18" charset="-128"/>
                </a:rPr>
                <a:t>Step 1</a:t>
              </a:r>
            </a:p>
            <a:p>
              <a:pPr>
                <a:spcBef>
                  <a:spcPts val="600"/>
                </a:spcBef>
              </a:pPr>
              <a:r>
                <a:rPr lang="ja-JP" altLang="en-US" sz="1600" dirty="0">
                  <a:solidFill>
                    <a:schemeClr val="bg1"/>
                  </a:solidFill>
                  <a:latin typeface="游明朝" panose="02020400000000000000" pitchFamily="18" charset="-128"/>
                  <a:ea typeface="游明朝" panose="02020400000000000000" pitchFamily="18" charset="-128"/>
                </a:rPr>
                <a:t>初回提案</a:t>
              </a:r>
              <a:endParaRPr kumimoji="1" lang="en-US" altLang="ja-JP" sz="1600" dirty="0">
                <a:solidFill>
                  <a:schemeClr val="bg1"/>
                </a:solidFill>
                <a:latin typeface="游明朝" panose="02020400000000000000" pitchFamily="18" charset="-128"/>
                <a:ea typeface="游明朝" panose="02020400000000000000" pitchFamily="18" charset="-128"/>
              </a:endParaRPr>
            </a:p>
          </p:txBody>
        </p:sp>
        <p:sp>
          <p:nvSpPr>
            <p:cNvPr id="13" name="正方形/長方形 12">
              <a:extLst>
                <a:ext uri="{FF2B5EF4-FFF2-40B4-BE49-F238E27FC236}">
                  <a16:creationId xmlns:a16="http://schemas.microsoft.com/office/drawing/2014/main" id="{D1A5467C-3E3D-2EBB-FB70-E5FBBD4EDC2C}"/>
                </a:ext>
              </a:extLst>
            </p:cNvPr>
            <p:cNvSpPr/>
            <p:nvPr/>
          </p:nvSpPr>
          <p:spPr>
            <a:xfrm>
              <a:off x="1611528" y="4664564"/>
              <a:ext cx="1948197" cy="819962"/>
            </a:xfrm>
            <a:prstGeom prst="rect">
              <a:avLst/>
            </a:prstGeom>
            <a:gradFill>
              <a:gsLst>
                <a:gs pos="0">
                  <a:schemeClr val="accent4"/>
                </a:gs>
                <a:gs pos="100000">
                  <a:srgbClr val="002060"/>
                </a:gs>
              </a:gsLst>
              <a:lin ang="10800000" scaled="1"/>
            </a:gra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spcBef>
                  <a:spcPts val="600"/>
                </a:spcBef>
              </a:pPr>
              <a:r>
                <a:rPr lang="en-US" altLang="ja-JP" sz="1200" dirty="0">
                  <a:solidFill>
                    <a:schemeClr val="bg1"/>
                  </a:solidFill>
                  <a:latin typeface="游明朝" panose="02020400000000000000" pitchFamily="18" charset="-128"/>
                  <a:ea typeface="游明朝" panose="02020400000000000000" pitchFamily="18" charset="-128"/>
                </a:rPr>
                <a:t>Step 2</a:t>
              </a:r>
            </a:p>
            <a:p>
              <a:pPr>
                <a:spcBef>
                  <a:spcPts val="600"/>
                </a:spcBef>
              </a:pPr>
              <a:r>
                <a:rPr lang="ja-JP" altLang="en-US" sz="1600" dirty="0">
                  <a:solidFill>
                    <a:schemeClr val="bg1"/>
                  </a:solidFill>
                  <a:latin typeface="游明朝" panose="02020400000000000000" pitchFamily="18" charset="-128"/>
                  <a:ea typeface="游明朝" panose="02020400000000000000" pitchFamily="18" charset="-128"/>
                </a:rPr>
                <a:t>ご提案とお見積り</a:t>
              </a:r>
              <a:endParaRPr lang="en-US" altLang="ja-JP" sz="1600" dirty="0">
                <a:solidFill>
                  <a:schemeClr val="bg1"/>
                </a:solidFill>
                <a:latin typeface="游明朝" panose="02020400000000000000" pitchFamily="18" charset="-128"/>
                <a:ea typeface="游明朝" panose="02020400000000000000" pitchFamily="18" charset="-128"/>
              </a:endParaRPr>
            </a:p>
          </p:txBody>
        </p:sp>
        <p:sp>
          <p:nvSpPr>
            <p:cNvPr id="14" name="正方形/長方形 13">
              <a:extLst>
                <a:ext uri="{FF2B5EF4-FFF2-40B4-BE49-F238E27FC236}">
                  <a16:creationId xmlns:a16="http://schemas.microsoft.com/office/drawing/2014/main" id="{F617A310-FF0E-AC03-CFA7-B877F2A2FB5C}"/>
                </a:ext>
              </a:extLst>
            </p:cNvPr>
            <p:cNvSpPr/>
            <p:nvPr/>
          </p:nvSpPr>
          <p:spPr>
            <a:xfrm>
              <a:off x="2372104" y="3654154"/>
              <a:ext cx="1948197" cy="819962"/>
            </a:xfrm>
            <a:prstGeom prst="rect">
              <a:avLst/>
            </a:prstGeom>
            <a:gradFill>
              <a:gsLst>
                <a:gs pos="0">
                  <a:schemeClr val="accent4"/>
                </a:gs>
                <a:gs pos="100000">
                  <a:srgbClr val="002060"/>
                </a:gs>
              </a:gsLst>
              <a:lin ang="10800000" scaled="1"/>
            </a:gra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spcBef>
                  <a:spcPts val="600"/>
                </a:spcBef>
              </a:pPr>
              <a:r>
                <a:rPr lang="en-US" altLang="ja-JP" sz="1200" dirty="0">
                  <a:solidFill>
                    <a:schemeClr val="bg1"/>
                  </a:solidFill>
                  <a:latin typeface="游明朝" panose="02020400000000000000" pitchFamily="18" charset="-128"/>
                  <a:ea typeface="游明朝" panose="02020400000000000000" pitchFamily="18" charset="-128"/>
                </a:rPr>
                <a:t>Step 3</a:t>
              </a:r>
            </a:p>
            <a:p>
              <a:pPr>
                <a:spcBef>
                  <a:spcPts val="600"/>
                </a:spcBef>
              </a:pPr>
              <a:r>
                <a:rPr lang="ja-JP" altLang="en-US" sz="1600" dirty="0">
                  <a:solidFill>
                    <a:schemeClr val="bg1"/>
                  </a:solidFill>
                  <a:latin typeface="游明朝" panose="02020400000000000000" pitchFamily="18" charset="-128"/>
                  <a:ea typeface="游明朝" panose="02020400000000000000" pitchFamily="18" charset="-128"/>
                </a:rPr>
                <a:t>ブランド設計</a:t>
              </a:r>
              <a:endParaRPr lang="en-US" altLang="ja-JP" sz="1600" dirty="0">
                <a:solidFill>
                  <a:schemeClr val="bg1"/>
                </a:solidFill>
                <a:latin typeface="游明朝" panose="02020400000000000000" pitchFamily="18" charset="-128"/>
                <a:ea typeface="游明朝" panose="02020400000000000000" pitchFamily="18" charset="-128"/>
              </a:endParaRPr>
            </a:p>
          </p:txBody>
        </p:sp>
        <p:sp>
          <p:nvSpPr>
            <p:cNvPr id="15" name="正方形/長方形 14">
              <a:extLst>
                <a:ext uri="{FF2B5EF4-FFF2-40B4-BE49-F238E27FC236}">
                  <a16:creationId xmlns:a16="http://schemas.microsoft.com/office/drawing/2014/main" id="{3615CCAC-014E-A1E0-C8A8-07EB47342761}"/>
                </a:ext>
              </a:extLst>
            </p:cNvPr>
            <p:cNvSpPr/>
            <p:nvPr/>
          </p:nvSpPr>
          <p:spPr>
            <a:xfrm>
              <a:off x="3063538" y="2643744"/>
              <a:ext cx="1948197" cy="819962"/>
            </a:xfrm>
            <a:prstGeom prst="rect">
              <a:avLst/>
            </a:prstGeom>
            <a:gradFill>
              <a:gsLst>
                <a:gs pos="0">
                  <a:schemeClr val="accent4"/>
                </a:gs>
                <a:gs pos="100000">
                  <a:srgbClr val="002060"/>
                </a:gs>
              </a:gsLst>
              <a:lin ang="10800000" scaled="1"/>
            </a:gra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spcBef>
                  <a:spcPts val="600"/>
                </a:spcBef>
              </a:pPr>
              <a:r>
                <a:rPr lang="en-US" altLang="ja-JP" sz="1200" dirty="0">
                  <a:solidFill>
                    <a:schemeClr val="bg1"/>
                  </a:solidFill>
                  <a:latin typeface="游明朝" panose="02020400000000000000" pitchFamily="18" charset="-128"/>
                  <a:ea typeface="游明朝" panose="02020400000000000000" pitchFamily="18" charset="-128"/>
                </a:rPr>
                <a:t>Step 4</a:t>
              </a:r>
            </a:p>
            <a:p>
              <a:pPr>
                <a:spcBef>
                  <a:spcPts val="600"/>
                </a:spcBef>
              </a:pPr>
              <a:r>
                <a:rPr lang="ja-JP" altLang="en-US" sz="1600" dirty="0">
                  <a:solidFill>
                    <a:schemeClr val="bg1"/>
                  </a:solidFill>
                  <a:latin typeface="游明朝" panose="02020400000000000000" pitchFamily="18" charset="-128"/>
                  <a:ea typeface="游明朝" panose="02020400000000000000" pitchFamily="18" charset="-128"/>
                </a:rPr>
                <a:t>アウトプット制作</a:t>
              </a:r>
              <a:endParaRPr lang="en-US" altLang="ja-JP" sz="1600" dirty="0">
                <a:solidFill>
                  <a:schemeClr val="bg1"/>
                </a:solidFill>
                <a:latin typeface="游明朝" panose="02020400000000000000" pitchFamily="18" charset="-128"/>
                <a:ea typeface="游明朝" panose="02020400000000000000" pitchFamily="18" charset="-128"/>
              </a:endParaRPr>
            </a:p>
          </p:txBody>
        </p:sp>
        <p:sp>
          <p:nvSpPr>
            <p:cNvPr id="16" name="正方形/長方形 15">
              <a:extLst>
                <a:ext uri="{FF2B5EF4-FFF2-40B4-BE49-F238E27FC236}">
                  <a16:creationId xmlns:a16="http://schemas.microsoft.com/office/drawing/2014/main" id="{F238CFA9-804E-E50C-615C-0F36EF835139}"/>
                </a:ext>
              </a:extLst>
            </p:cNvPr>
            <p:cNvSpPr/>
            <p:nvPr/>
          </p:nvSpPr>
          <p:spPr>
            <a:xfrm>
              <a:off x="3692113" y="1633334"/>
              <a:ext cx="1948197" cy="819962"/>
            </a:xfrm>
            <a:prstGeom prst="rect">
              <a:avLst/>
            </a:prstGeom>
            <a:gradFill>
              <a:gsLst>
                <a:gs pos="0">
                  <a:schemeClr val="accent4"/>
                </a:gs>
                <a:gs pos="100000">
                  <a:srgbClr val="002060"/>
                </a:gs>
              </a:gsLst>
              <a:lin ang="10800000" scaled="1"/>
            </a:gradFill>
            <a:ln w="95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lstStyle/>
            <a:p>
              <a:pPr>
                <a:spcBef>
                  <a:spcPts val="600"/>
                </a:spcBef>
              </a:pPr>
              <a:r>
                <a:rPr lang="en-US" altLang="ja-JP" sz="1200" dirty="0">
                  <a:solidFill>
                    <a:schemeClr val="bg1"/>
                  </a:solidFill>
                  <a:latin typeface="游明朝" panose="02020400000000000000" pitchFamily="18" charset="-128"/>
                  <a:ea typeface="游明朝" panose="02020400000000000000" pitchFamily="18" charset="-128"/>
                </a:rPr>
                <a:t>Step 5</a:t>
              </a:r>
            </a:p>
            <a:p>
              <a:pPr>
                <a:spcBef>
                  <a:spcPts val="600"/>
                </a:spcBef>
              </a:pPr>
              <a:r>
                <a:rPr lang="ja-JP" altLang="en-US" sz="1600" dirty="0">
                  <a:solidFill>
                    <a:schemeClr val="bg1"/>
                  </a:solidFill>
                  <a:latin typeface="游明朝" panose="02020400000000000000" pitchFamily="18" charset="-128"/>
                  <a:ea typeface="游明朝" panose="02020400000000000000" pitchFamily="18" charset="-128"/>
                </a:rPr>
                <a:t>社内外展開支援</a:t>
              </a:r>
              <a:endParaRPr lang="en-US" altLang="ja-JP" sz="1600" dirty="0">
                <a:solidFill>
                  <a:schemeClr val="bg1"/>
                </a:solidFill>
                <a:latin typeface="游明朝" panose="02020400000000000000" pitchFamily="18" charset="-128"/>
                <a:ea typeface="游明朝" panose="02020400000000000000" pitchFamily="18" charset="-128"/>
              </a:endParaRPr>
            </a:p>
          </p:txBody>
        </p:sp>
      </p:grpSp>
    </p:spTree>
    <p:extLst>
      <p:ext uri="{BB962C8B-B14F-4D97-AF65-F5344CB8AC3E}">
        <p14:creationId xmlns:p14="http://schemas.microsoft.com/office/powerpoint/2010/main" val="375866283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2236B2-08AB-4DF2-B107-FE54C01F11AE}">
  <ds:schemaRefs>
    <ds:schemaRef ds:uri="http://schemas.microsoft.com/sharepoint/v3/contenttype/forms"/>
  </ds:schemaRefs>
</ds:datastoreItem>
</file>

<file path=customXml/itemProps2.xml><?xml version="1.0" encoding="utf-8"?>
<ds:datastoreItem xmlns:ds="http://schemas.openxmlformats.org/officeDocument/2006/customXml" ds:itemID="{5CAD133F-485A-4DE3-B94F-A31F35E1A9BB}">
  <ds:schemaRefs>
    <ds:schemaRef ds:uri="http://schemas.microsoft.com/office/2006/metadata/properties"/>
    <ds:schemaRef ds:uri="http://schemas.microsoft.com/office/infopath/2007/PartnerControls"/>
    <ds:schemaRef ds:uri="ffd60cc4-70c0-4043-81e8-97be71ffa410"/>
    <ds:schemaRef ds:uri="1bf6ce71-f2af-4399-804e-8773bbe322f2"/>
  </ds:schemaRefs>
</ds:datastoreItem>
</file>

<file path=customXml/itemProps3.xml><?xml version="1.0" encoding="utf-8"?>
<ds:datastoreItem xmlns:ds="http://schemas.openxmlformats.org/officeDocument/2006/customXml" ds:itemID="{D6763634-8456-4777-9034-BF6964B145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60cc4-70c0-4043-81e8-97be71ffa410"/>
    <ds:schemaRef ds:uri="1bf6ce71-f2af-4399-804e-8773bbe32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2746</TotalTime>
  <Words>1513</Words>
  <PresentationFormat>ワイド画面</PresentationFormat>
  <Paragraphs>200</Paragraphs>
  <Slides>12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2025-05-17T05:08:00Z</dcterms:created>
  <dcterms:modified xsi:type="dcterms:W3CDTF">2025-06-18T13:43:15Z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