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5"/>
  </p:notesMasterIdLst>
  <p:sldIdLst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B24"/>
    <a:srgbClr val="F0FAEC"/>
    <a:srgbClr val="FBFBFB"/>
    <a:srgbClr val="FDFDFD"/>
    <a:srgbClr val="F5F5F5"/>
    <a:srgbClr val="F7F7F7"/>
    <a:srgbClr val="5AB9E4"/>
    <a:srgbClr val="FAFDF9"/>
    <a:srgbClr val="B6B6B6"/>
    <a:srgbClr val="BAD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2AA2E-B052-4746-BF49-E680750B0F1C}" v="15" dt="2025-06-03T05:10:13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>
        <p:scale>
          <a:sx n="50" d="100"/>
          <a:sy n="50" d="100"/>
        </p:scale>
        <p:origin x="456" y="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94153478-9218-405F-9A87-57CFFE34CA19}"/>
    <pc:docChg chg="undo redo custSel addSld delSld modSld">
      <pc:chgData name="松浦英宗" userId="9b03fd3a-662f-49ff-9af1-1b93cf7aab22" providerId="ADAL" clId="{94153478-9218-405F-9A87-57CFFE34CA19}" dt="2025-05-28T12:04:18.420" v="5410" actId="207"/>
      <pc:docMkLst>
        <pc:docMk/>
      </pc:docMkLst>
      <pc:sldChg chg="addSp delSp modSp mod">
        <pc:chgData name="松浦英宗" userId="9b03fd3a-662f-49ff-9af1-1b93cf7aab22" providerId="ADAL" clId="{94153478-9218-405F-9A87-57CFFE34CA19}" dt="2025-05-25T12:14:02.556" v="255" actId="1076"/>
        <pc:sldMkLst>
          <pc:docMk/>
          <pc:sldMk cId="913356044" sldId="256"/>
        </pc:sldMkLst>
      </pc:sldChg>
      <pc:sldChg chg="addSp delSp modSp mod">
        <pc:chgData name="松浦英宗" userId="9b03fd3a-662f-49ff-9af1-1b93cf7aab22" providerId="ADAL" clId="{94153478-9218-405F-9A87-57CFFE34CA19}" dt="2025-05-28T12:02:47.116" v="5402" actId="2711"/>
        <pc:sldMkLst>
          <pc:docMk/>
          <pc:sldMk cId="4173564231" sldId="257"/>
        </pc:sldMkLst>
        <pc:spChg chg="add mod">
          <ac:chgData name="松浦英宗" userId="9b03fd3a-662f-49ff-9af1-1b93cf7aab22" providerId="ADAL" clId="{94153478-9218-405F-9A87-57CFFE34CA19}" dt="2025-05-28T12:02:47.116" v="5402" actId="2711"/>
          <ac:spMkLst>
            <pc:docMk/>
            <pc:sldMk cId="4173564231" sldId="257"/>
            <ac:spMk id="2" creationId="{497E1445-D8C5-1CFF-D807-DF2B7032677D}"/>
          </ac:spMkLst>
        </pc:spChg>
        <pc:spChg chg="mod">
          <ac:chgData name="松浦英宗" userId="9b03fd3a-662f-49ff-9af1-1b93cf7aab22" providerId="ADAL" clId="{94153478-9218-405F-9A87-57CFFE34CA19}" dt="2025-05-28T12:02:47.116" v="5402" actId="2711"/>
          <ac:spMkLst>
            <pc:docMk/>
            <pc:sldMk cId="4173564231" sldId="257"/>
            <ac:spMk id="3" creationId="{6CF0A6C4-9F61-D714-6FD6-0FD564AB74F5}"/>
          </ac:spMkLst>
        </pc:spChg>
        <pc:spChg chg="add mod">
          <ac:chgData name="松浦英宗" userId="9b03fd3a-662f-49ff-9af1-1b93cf7aab22" providerId="ADAL" clId="{94153478-9218-405F-9A87-57CFFE34CA19}" dt="2025-05-28T12:02:47.116" v="5402" actId="2711"/>
          <ac:spMkLst>
            <pc:docMk/>
            <pc:sldMk cId="4173564231" sldId="257"/>
            <ac:spMk id="4" creationId="{2D0BA892-4717-327D-1F0A-BD8397AA1B1D}"/>
          </ac:spMkLst>
        </pc:spChg>
        <pc:spChg chg="add mod topLvl">
          <ac:chgData name="松浦英宗" userId="9b03fd3a-662f-49ff-9af1-1b93cf7aab22" providerId="ADAL" clId="{94153478-9218-405F-9A87-57CFFE34CA19}" dt="2025-05-28T12:02:47.116" v="5402" actId="2711"/>
          <ac:spMkLst>
            <pc:docMk/>
            <pc:sldMk cId="4173564231" sldId="257"/>
            <ac:spMk id="7" creationId="{09F74E62-74A6-178D-6F89-3129429F30BF}"/>
          </ac:spMkLst>
        </pc:spChg>
        <pc:spChg chg="add mod topLvl">
          <ac:chgData name="松浦英宗" userId="9b03fd3a-662f-49ff-9af1-1b93cf7aab22" providerId="ADAL" clId="{94153478-9218-405F-9A87-57CFFE34CA19}" dt="2025-05-28T12:02:47.116" v="5402" actId="2711"/>
          <ac:spMkLst>
            <pc:docMk/>
            <pc:sldMk cId="4173564231" sldId="257"/>
            <ac:spMk id="8" creationId="{ED37909D-C1F2-8B83-C0DA-B4E30686323E}"/>
          </ac:spMkLst>
        </pc:spChg>
        <pc:spChg chg="mod topLvl">
          <ac:chgData name="松浦英宗" userId="9b03fd3a-662f-49ff-9af1-1b93cf7aab22" providerId="ADAL" clId="{94153478-9218-405F-9A87-57CFFE34CA19}" dt="2025-05-28T12:02:47.116" v="5402" actId="2711"/>
          <ac:spMkLst>
            <pc:docMk/>
            <pc:sldMk cId="4173564231" sldId="257"/>
            <ac:spMk id="12" creationId="{6339A40E-9C76-947C-0EC5-E4D82C5526E1}"/>
          </ac:spMkLst>
        </pc:spChg>
        <pc:spChg chg="mod topLvl">
          <ac:chgData name="松浦英宗" userId="9b03fd3a-662f-49ff-9af1-1b93cf7aab22" providerId="ADAL" clId="{94153478-9218-405F-9A87-57CFFE34CA19}" dt="2025-05-28T12:02:47.116" v="5402" actId="2711"/>
          <ac:spMkLst>
            <pc:docMk/>
            <pc:sldMk cId="4173564231" sldId="257"/>
            <ac:spMk id="13" creationId="{3F7E75FA-2D47-795D-CE22-53903FCD957A}"/>
          </ac:spMkLst>
        </pc:spChg>
        <pc:spChg chg="mod">
          <ac:chgData name="松浦英宗" userId="9b03fd3a-662f-49ff-9af1-1b93cf7aab22" providerId="ADAL" clId="{94153478-9218-405F-9A87-57CFFE34CA19}" dt="2025-05-28T12:02:47.116" v="5402" actId="2711"/>
          <ac:spMkLst>
            <pc:docMk/>
            <pc:sldMk cId="4173564231" sldId="257"/>
            <ac:spMk id="28" creationId="{F22C3C6E-A54E-6B91-0225-6F4EB54AC2EE}"/>
          </ac:spMkLst>
        </pc:spChg>
      </pc:sldChg>
      <pc:sldChg chg="addSp delSp modSp add mod">
        <pc:chgData name="松浦英宗" userId="9b03fd3a-662f-49ff-9af1-1b93cf7aab22" providerId="ADAL" clId="{94153478-9218-405F-9A87-57CFFE34CA19}" dt="2025-05-28T12:03:00.223" v="5403" actId="2711"/>
        <pc:sldMkLst>
          <pc:docMk/>
          <pc:sldMk cId="250890228" sldId="258"/>
        </pc:sldMkLst>
        <pc:spChg chg="mod">
          <ac:chgData name="松浦英宗" userId="9b03fd3a-662f-49ff-9af1-1b93cf7aab22" providerId="ADAL" clId="{94153478-9218-405F-9A87-57CFFE34CA19}" dt="2025-05-25T12:58:16.906" v="1545" actId="20577"/>
          <ac:spMkLst>
            <pc:docMk/>
            <pc:sldMk cId="250890228" sldId="258"/>
            <ac:spMk id="2" creationId="{3E28F823-EEB9-8CCB-F438-40246CE751BC}"/>
          </ac:spMkLst>
        </pc:spChg>
        <pc:spChg chg="mod">
          <ac:chgData name="松浦英宗" userId="9b03fd3a-662f-49ff-9af1-1b93cf7aab22" providerId="ADAL" clId="{94153478-9218-405F-9A87-57CFFE34CA19}" dt="2025-05-25T12:33:53.860" v="813" actId="20577"/>
          <ac:spMkLst>
            <pc:docMk/>
            <pc:sldMk cId="250890228" sldId="258"/>
            <ac:spMk id="3" creationId="{512C0541-B0C3-A3B5-04A2-1B66EAF20CC8}"/>
          </ac:spMkLst>
        </pc:spChg>
        <pc:spChg chg="add mod ord topLvl">
          <ac:chgData name="松浦英宗" userId="9b03fd3a-662f-49ff-9af1-1b93cf7aab22" providerId="ADAL" clId="{94153478-9218-405F-9A87-57CFFE34CA19}" dt="2025-05-28T12:03:00.223" v="5403" actId="2711"/>
          <ac:spMkLst>
            <pc:docMk/>
            <pc:sldMk cId="250890228" sldId="258"/>
            <ac:spMk id="9" creationId="{BBD9ABC4-F1A9-14CF-2829-7ABA7D5D57C6}"/>
          </ac:spMkLst>
        </pc:spChg>
        <pc:spChg chg="add mod topLvl">
          <ac:chgData name="松浦英宗" userId="9b03fd3a-662f-49ff-9af1-1b93cf7aab22" providerId="ADAL" clId="{94153478-9218-405F-9A87-57CFFE34CA19}" dt="2025-05-28T12:03:00.223" v="5403" actId="2711"/>
          <ac:spMkLst>
            <pc:docMk/>
            <pc:sldMk cId="250890228" sldId="258"/>
            <ac:spMk id="10" creationId="{1BED139E-F6D2-DB87-38FA-D2CD59D1DD8D}"/>
          </ac:spMkLst>
        </pc:spChg>
        <pc:spChg chg="add mod topLvl">
          <ac:chgData name="松浦英宗" userId="9b03fd3a-662f-49ff-9af1-1b93cf7aab22" providerId="ADAL" clId="{94153478-9218-405F-9A87-57CFFE34CA19}" dt="2025-05-25T12:55:28.656" v="1457" actId="164"/>
          <ac:spMkLst>
            <pc:docMk/>
            <pc:sldMk cId="250890228" sldId="258"/>
            <ac:spMk id="19" creationId="{22659DDA-2EE3-353C-537C-B2F837543945}"/>
          </ac:spMkLst>
        </pc:spChg>
        <pc:spChg chg="add mod topLvl">
          <ac:chgData name="松浦英宗" userId="9b03fd3a-662f-49ff-9af1-1b93cf7aab22" providerId="ADAL" clId="{94153478-9218-405F-9A87-57CFFE34CA19}" dt="2025-05-28T12:03:00.223" v="5403" actId="2711"/>
          <ac:spMkLst>
            <pc:docMk/>
            <pc:sldMk cId="250890228" sldId="258"/>
            <ac:spMk id="20" creationId="{192496EB-BD3D-50E5-899D-9ED7C166D2CA}"/>
          </ac:spMkLst>
        </pc:spChg>
        <pc:spChg chg="add mod topLvl">
          <ac:chgData name="松浦英宗" userId="9b03fd3a-662f-49ff-9af1-1b93cf7aab22" providerId="ADAL" clId="{94153478-9218-405F-9A87-57CFFE34CA19}" dt="2025-05-28T12:03:00.223" v="5403" actId="2711"/>
          <ac:spMkLst>
            <pc:docMk/>
            <pc:sldMk cId="250890228" sldId="258"/>
            <ac:spMk id="21" creationId="{47BE43A4-3358-E392-4998-8E3D942DCA28}"/>
          </ac:spMkLst>
        </pc:spChg>
        <pc:spChg chg="add mod topLvl">
          <ac:chgData name="松浦英宗" userId="9b03fd3a-662f-49ff-9af1-1b93cf7aab22" providerId="ADAL" clId="{94153478-9218-405F-9A87-57CFFE34CA19}" dt="2025-05-25T12:55:28.656" v="1457" actId="164"/>
          <ac:spMkLst>
            <pc:docMk/>
            <pc:sldMk cId="250890228" sldId="258"/>
            <ac:spMk id="25" creationId="{D863EC50-C7CF-9041-E1E8-464B3C0D7EDD}"/>
          </ac:spMkLst>
        </pc:spChg>
        <pc:spChg chg="add mod topLvl">
          <ac:chgData name="松浦英宗" userId="9b03fd3a-662f-49ff-9af1-1b93cf7aab22" providerId="ADAL" clId="{94153478-9218-405F-9A87-57CFFE34CA19}" dt="2025-05-28T12:03:00.223" v="5403" actId="2711"/>
          <ac:spMkLst>
            <pc:docMk/>
            <pc:sldMk cId="250890228" sldId="258"/>
            <ac:spMk id="26" creationId="{FE6EE2EB-C20B-612E-BC8D-03212B3A2FEA}"/>
          </ac:spMkLst>
        </pc:spChg>
        <pc:spChg chg="mod">
          <ac:chgData name="松浦英宗" userId="9b03fd3a-662f-49ff-9af1-1b93cf7aab22" providerId="ADAL" clId="{94153478-9218-405F-9A87-57CFFE34CA19}" dt="2025-05-28T12:03:00.223" v="5403" actId="2711"/>
          <ac:spMkLst>
            <pc:docMk/>
            <pc:sldMk cId="250890228" sldId="258"/>
            <ac:spMk id="28" creationId="{05D79BE9-CC8B-8D7A-CC27-704767540D74}"/>
          </ac:spMkLst>
        </pc:spChg>
        <pc:spChg chg="add mod topLvl">
          <ac:chgData name="松浦英宗" userId="9b03fd3a-662f-49ff-9af1-1b93cf7aab22" providerId="ADAL" clId="{94153478-9218-405F-9A87-57CFFE34CA19}" dt="2025-05-25T12:55:28.656" v="1457" actId="164"/>
          <ac:spMkLst>
            <pc:docMk/>
            <pc:sldMk cId="250890228" sldId="258"/>
            <ac:spMk id="29" creationId="{C128619C-4547-2EE3-2572-20E2D96573C2}"/>
          </ac:spMkLst>
        </pc:spChg>
        <pc:spChg chg="add mod">
          <ac:chgData name="松浦英宗" userId="9b03fd3a-662f-49ff-9af1-1b93cf7aab22" providerId="ADAL" clId="{94153478-9218-405F-9A87-57CFFE34CA19}" dt="2025-05-28T12:03:00.223" v="5403" actId="2711"/>
          <ac:spMkLst>
            <pc:docMk/>
            <pc:sldMk cId="250890228" sldId="258"/>
            <ac:spMk id="59" creationId="{FF35980C-0314-4CB3-1A21-0A95AF4D1585}"/>
          </ac:spMkLst>
        </pc:spChg>
        <pc:spChg chg="add mod">
          <ac:chgData name="松浦英宗" userId="9b03fd3a-662f-49ff-9af1-1b93cf7aab22" providerId="ADAL" clId="{94153478-9218-405F-9A87-57CFFE34CA19}" dt="2025-05-25T13:40:02.075" v="2752" actId="164"/>
          <ac:spMkLst>
            <pc:docMk/>
            <pc:sldMk cId="250890228" sldId="258"/>
            <ac:spMk id="60" creationId="{FC0D482E-3FE0-696D-6A13-B04E0159AFA0}"/>
          </ac:spMkLst>
        </pc:spChg>
        <pc:spChg chg="add mod">
          <ac:chgData name="松浦英宗" userId="9b03fd3a-662f-49ff-9af1-1b93cf7aab22" providerId="ADAL" clId="{94153478-9218-405F-9A87-57CFFE34CA19}" dt="2025-05-28T12:03:00.223" v="5403" actId="2711"/>
          <ac:spMkLst>
            <pc:docMk/>
            <pc:sldMk cId="250890228" sldId="258"/>
            <ac:spMk id="62" creationId="{705E784C-D940-AA56-069E-FB30338BBAA8}"/>
          </ac:spMkLst>
        </pc:spChg>
        <pc:spChg chg="add mod">
          <ac:chgData name="松浦英宗" userId="9b03fd3a-662f-49ff-9af1-1b93cf7aab22" providerId="ADAL" clId="{94153478-9218-405F-9A87-57CFFE34CA19}" dt="2025-05-28T12:03:00.223" v="5403" actId="2711"/>
          <ac:spMkLst>
            <pc:docMk/>
            <pc:sldMk cId="250890228" sldId="258"/>
            <ac:spMk id="63" creationId="{ACC19E57-6701-850B-85FA-E4DEEF9D560B}"/>
          </ac:spMkLst>
        </pc:spChg>
        <pc:spChg chg="add mod">
          <ac:chgData name="松浦英宗" userId="9b03fd3a-662f-49ff-9af1-1b93cf7aab22" providerId="ADAL" clId="{94153478-9218-405F-9A87-57CFFE34CA19}" dt="2025-05-25T13:01:38.594" v="1616" actId="122"/>
          <ac:spMkLst>
            <pc:docMk/>
            <pc:sldMk cId="250890228" sldId="258"/>
            <ac:spMk id="64" creationId="{447A8458-CA1B-D85E-EA8B-76BA83308FE3}"/>
          </ac:spMkLst>
        </pc:spChg>
        <pc:spChg chg="add mod">
          <ac:chgData name="松浦英宗" userId="9b03fd3a-662f-49ff-9af1-1b93cf7aab22" providerId="ADAL" clId="{94153478-9218-405F-9A87-57CFFE34CA19}" dt="2025-05-25T13:02:05.005" v="1672" actId="20577"/>
          <ac:spMkLst>
            <pc:docMk/>
            <pc:sldMk cId="250890228" sldId="258"/>
            <ac:spMk id="65" creationId="{5354745E-582D-CAE3-DAB5-63FFE963ACD3}"/>
          </ac:spMkLst>
        </pc:spChg>
        <pc:spChg chg="add mod ord">
          <ac:chgData name="松浦英宗" userId="9b03fd3a-662f-49ff-9af1-1b93cf7aab22" providerId="ADAL" clId="{94153478-9218-405F-9A87-57CFFE34CA19}" dt="2025-05-25T13:02:38.869" v="1683" actId="403"/>
          <ac:spMkLst>
            <pc:docMk/>
            <pc:sldMk cId="250890228" sldId="258"/>
            <ac:spMk id="66" creationId="{95C10F4D-FC2D-34EC-7B9F-DAB7BA100FE7}"/>
          </ac:spMkLst>
        </pc:spChg>
        <pc:spChg chg="add mod">
          <ac:chgData name="松浦英宗" userId="9b03fd3a-662f-49ff-9af1-1b93cf7aab22" providerId="ADAL" clId="{94153478-9218-405F-9A87-57CFFE34CA19}" dt="2025-05-28T12:03:00.223" v="5403" actId="2711"/>
          <ac:spMkLst>
            <pc:docMk/>
            <pc:sldMk cId="250890228" sldId="258"/>
            <ac:spMk id="68" creationId="{70135122-C5E9-AB32-A100-96E76404C49E}"/>
          </ac:spMkLst>
        </pc:spChg>
        <pc:grpChg chg="add mod">
          <ac:chgData name="松浦英宗" userId="9b03fd3a-662f-49ff-9af1-1b93cf7aab22" providerId="ADAL" clId="{94153478-9218-405F-9A87-57CFFE34CA19}" dt="2025-05-25T13:03:16.215" v="1785" actId="12789"/>
          <ac:grpSpMkLst>
            <pc:docMk/>
            <pc:sldMk cId="250890228" sldId="258"/>
            <ac:grpSpMk id="67" creationId="{6384EDEA-0578-491F-4604-BA6E4FB05D97}"/>
          </ac:grpSpMkLst>
        </pc:grpChg>
        <pc:cxnChg chg="add mod">
          <ac:chgData name="松浦英宗" userId="9b03fd3a-662f-49ff-9af1-1b93cf7aab22" providerId="ADAL" clId="{94153478-9218-405F-9A87-57CFFE34CA19}" dt="2025-05-25T12:48:06.356" v="1251" actId="12789"/>
          <ac:cxnSpMkLst>
            <pc:docMk/>
            <pc:sldMk cId="250890228" sldId="258"/>
            <ac:cxnSpMk id="30" creationId="{B6767B4F-400E-7A90-66B8-F9A0F1FCCDAC}"/>
          </ac:cxnSpMkLst>
        </pc:cxnChg>
        <pc:cxnChg chg="add mod">
          <ac:chgData name="松浦英宗" userId="9b03fd3a-662f-49ff-9af1-1b93cf7aab22" providerId="ADAL" clId="{94153478-9218-405F-9A87-57CFFE34CA19}" dt="2025-05-25T12:55:28.656" v="1457" actId="164"/>
          <ac:cxnSpMkLst>
            <pc:docMk/>
            <pc:sldMk cId="250890228" sldId="258"/>
            <ac:cxnSpMk id="33" creationId="{B0BEF485-9ABA-9036-CBAC-5241A3819614}"/>
          </ac:cxnSpMkLst>
        </pc:cxnChg>
        <pc:cxnChg chg="add mod">
          <ac:chgData name="松浦英宗" userId="9b03fd3a-662f-49ff-9af1-1b93cf7aab22" providerId="ADAL" clId="{94153478-9218-405F-9A87-57CFFE34CA19}" dt="2025-05-25T12:48:06.356" v="1251" actId="12789"/>
          <ac:cxnSpMkLst>
            <pc:docMk/>
            <pc:sldMk cId="250890228" sldId="258"/>
            <ac:cxnSpMk id="36" creationId="{5A8496E8-7D3B-0427-A1B6-9CE749B0FE4D}"/>
          </ac:cxnSpMkLst>
        </pc:cxnChg>
        <pc:cxnChg chg="add mod">
          <ac:chgData name="松浦英宗" userId="9b03fd3a-662f-49ff-9af1-1b93cf7aab22" providerId="ADAL" clId="{94153478-9218-405F-9A87-57CFFE34CA19}" dt="2025-05-25T12:48:06.356" v="1251" actId="12789"/>
          <ac:cxnSpMkLst>
            <pc:docMk/>
            <pc:sldMk cId="250890228" sldId="258"/>
            <ac:cxnSpMk id="40" creationId="{1700C221-A30F-FA9B-DD37-2D31B7D173A2}"/>
          </ac:cxnSpMkLst>
        </pc:cxnChg>
        <pc:cxnChg chg="add mod">
          <ac:chgData name="松浦英宗" userId="9b03fd3a-662f-49ff-9af1-1b93cf7aab22" providerId="ADAL" clId="{94153478-9218-405F-9A87-57CFFE34CA19}" dt="2025-05-25T12:48:06.356" v="1251" actId="12789"/>
          <ac:cxnSpMkLst>
            <pc:docMk/>
            <pc:sldMk cId="250890228" sldId="258"/>
            <ac:cxnSpMk id="44" creationId="{2D618797-419C-288C-E415-12E19FFDC852}"/>
          </ac:cxnSpMkLst>
        </pc:cxnChg>
        <pc:cxnChg chg="add mod">
          <ac:chgData name="松浦英宗" userId="9b03fd3a-662f-49ff-9af1-1b93cf7aab22" providerId="ADAL" clId="{94153478-9218-405F-9A87-57CFFE34CA19}" dt="2025-05-25T12:48:09.947" v="1252" actId="14100"/>
          <ac:cxnSpMkLst>
            <pc:docMk/>
            <pc:sldMk cId="250890228" sldId="258"/>
            <ac:cxnSpMk id="47" creationId="{8AD1892A-9B1B-C605-A6C8-883EAC207D0C}"/>
          </ac:cxnSpMkLst>
        </pc:cxnChg>
        <pc:cxnChg chg="add mod">
          <ac:chgData name="松浦英宗" userId="9b03fd3a-662f-49ff-9af1-1b93cf7aab22" providerId="ADAL" clId="{94153478-9218-405F-9A87-57CFFE34CA19}" dt="2025-05-25T12:48:16.133" v="1257" actId="14100"/>
          <ac:cxnSpMkLst>
            <pc:docMk/>
            <pc:sldMk cId="250890228" sldId="258"/>
            <ac:cxnSpMk id="51" creationId="{F2007769-1C99-1693-835D-B717DD34A517}"/>
          </ac:cxnSpMkLst>
        </pc:cxnChg>
      </pc:sldChg>
      <pc:sldChg chg="del">
        <pc:chgData name="松浦英宗" userId="9b03fd3a-662f-49ff-9af1-1b93cf7aab22" providerId="ADAL" clId="{94153478-9218-405F-9A87-57CFFE34CA19}" dt="2025-05-25T12:12:49.121" v="244" actId="47"/>
        <pc:sldMkLst>
          <pc:docMk/>
          <pc:sldMk cId="4082717725" sldId="258"/>
        </pc:sldMkLst>
      </pc:sldChg>
      <pc:sldChg chg="del">
        <pc:chgData name="松浦英宗" userId="9b03fd3a-662f-49ff-9af1-1b93cf7aab22" providerId="ADAL" clId="{94153478-9218-405F-9A87-57CFFE34CA19}" dt="2025-05-25T12:12:49.121" v="244" actId="47"/>
        <pc:sldMkLst>
          <pc:docMk/>
          <pc:sldMk cId="1169995872" sldId="259"/>
        </pc:sldMkLst>
      </pc:sldChg>
      <pc:sldChg chg="addSp delSp modSp add mod">
        <pc:chgData name="松浦英宗" userId="9b03fd3a-662f-49ff-9af1-1b93cf7aab22" providerId="ADAL" clId="{94153478-9218-405F-9A87-57CFFE34CA19}" dt="2025-05-28T12:04:18.420" v="5410" actId="207"/>
        <pc:sldMkLst>
          <pc:docMk/>
          <pc:sldMk cId="2363017794" sldId="259"/>
        </pc:sldMkLst>
        <pc:spChg chg="mod">
          <ac:chgData name="松浦英宗" userId="9b03fd3a-662f-49ff-9af1-1b93cf7aab22" providerId="ADAL" clId="{94153478-9218-405F-9A87-57CFFE34CA19}" dt="2025-05-25T13:18:30.867" v="2514" actId="20577"/>
          <ac:spMkLst>
            <pc:docMk/>
            <pc:sldMk cId="2363017794" sldId="259"/>
            <ac:spMk id="2" creationId="{E76AD980-70D4-7D12-7A40-702F50811971}"/>
          </ac:spMkLst>
        </pc:spChg>
        <pc:spChg chg="mod">
          <ac:chgData name="松浦英宗" userId="9b03fd3a-662f-49ff-9af1-1b93cf7aab22" providerId="ADAL" clId="{94153478-9218-405F-9A87-57CFFE34CA19}" dt="2025-05-28T12:03:09.051" v="5404" actId="2711"/>
          <ac:spMkLst>
            <pc:docMk/>
            <pc:sldMk cId="2363017794" sldId="259"/>
            <ac:spMk id="3" creationId="{0BA7077A-E3C9-66D7-2BBE-985FCD48AAFA}"/>
          </ac:spMkLst>
        </pc:spChg>
        <pc:spChg chg="add mod ord topLvl">
          <ac:chgData name="松浦英宗" userId="9b03fd3a-662f-49ff-9af1-1b93cf7aab22" providerId="ADAL" clId="{94153478-9218-405F-9A87-57CFFE34CA19}" dt="2025-05-28T12:03:09.051" v="5404" actId="2711"/>
          <ac:spMkLst>
            <pc:docMk/>
            <pc:sldMk cId="2363017794" sldId="259"/>
            <ac:spMk id="4" creationId="{6FAEFF41-C045-E156-5B4D-2ED83E4E40D2}"/>
          </ac:spMkLst>
        </pc:spChg>
        <pc:spChg chg="add del mod">
          <ac:chgData name="松浦英宗" userId="9b03fd3a-662f-49ff-9af1-1b93cf7aab22" providerId="ADAL" clId="{94153478-9218-405F-9A87-57CFFE34CA19}" dt="2025-05-28T12:03:09.051" v="5404" actId="2711"/>
          <ac:spMkLst>
            <pc:docMk/>
            <pc:sldMk cId="2363017794" sldId="259"/>
            <ac:spMk id="5" creationId="{D3F72026-7B60-5A6F-1014-99650A0E89C9}"/>
          </ac:spMkLst>
        </pc:spChg>
        <pc:spChg chg="add mod topLvl">
          <ac:chgData name="松浦英宗" userId="9b03fd3a-662f-49ff-9af1-1b93cf7aab22" providerId="ADAL" clId="{94153478-9218-405F-9A87-57CFFE34CA19}" dt="2025-05-28T12:03:09.051" v="5404" actId="2711"/>
          <ac:spMkLst>
            <pc:docMk/>
            <pc:sldMk cId="2363017794" sldId="259"/>
            <ac:spMk id="6" creationId="{2850F060-FB8B-86D7-5DE1-CB8CC4C6D4A7}"/>
          </ac:spMkLst>
        </pc:spChg>
        <pc:spChg chg="add mod topLvl">
          <ac:chgData name="松浦英宗" userId="9b03fd3a-662f-49ff-9af1-1b93cf7aab22" providerId="ADAL" clId="{94153478-9218-405F-9A87-57CFFE34CA19}" dt="2025-05-28T12:03:09.051" v="5404" actId="2711"/>
          <ac:spMkLst>
            <pc:docMk/>
            <pc:sldMk cId="2363017794" sldId="259"/>
            <ac:spMk id="7" creationId="{F2E43EB4-EA45-A3D5-CBBA-52803C73AF08}"/>
          </ac:spMkLst>
        </pc:spChg>
        <pc:spChg chg="add mod">
          <ac:chgData name="松浦英宗" userId="9b03fd3a-662f-49ff-9af1-1b93cf7aab22" providerId="ADAL" clId="{94153478-9218-405F-9A87-57CFFE34CA19}" dt="2025-05-28T12:03:09.051" v="5404" actId="2711"/>
          <ac:spMkLst>
            <pc:docMk/>
            <pc:sldMk cId="2363017794" sldId="259"/>
            <ac:spMk id="8" creationId="{44F0D1DE-E420-A78D-021A-DBAA49297203}"/>
          </ac:spMkLst>
        </pc:spChg>
        <pc:spChg chg="add mod topLvl">
          <ac:chgData name="松浦英宗" userId="9b03fd3a-662f-49ff-9af1-1b93cf7aab22" providerId="ADAL" clId="{94153478-9218-405F-9A87-57CFFE34CA19}" dt="2025-05-25T13:20:40.491" v="2616" actId="164"/>
          <ac:spMkLst>
            <pc:docMk/>
            <pc:sldMk cId="2363017794" sldId="259"/>
            <ac:spMk id="9" creationId="{EC67B1FD-1CC1-30CF-9F4B-15854310BA06}"/>
          </ac:spMkLst>
        </pc:spChg>
        <pc:spChg chg="add mod topLvl">
          <ac:chgData name="松浦英宗" userId="9b03fd3a-662f-49ff-9af1-1b93cf7aab22" providerId="ADAL" clId="{94153478-9218-405F-9A87-57CFFE34CA19}" dt="2025-05-28T12:03:09.051" v="5404" actId="2711"/>
          <ac:spMkLst>
            <pc:docMk/>
            <pc:sldMk cId="2363017794" sldId="259"/>
            <ac:spMk id="12" creationId="{4066402B-1491-C425-952E-810F804E50A3}"/>
          </ac:spMkLst>
        </pc:spChg>
        <pc:spChg chg="add mod topLvl">
          <ac:chgData name="松浦英宗" userId="9b03fd3a-662f-49ff-9af1-1b93cf7aab22" providerId="ADAL" clId="{94153478-9218-405F-9A87-57CFFE34CA19}" dt="2025-05-25T13:20:37.934" v="2615" actId="164"/>
          <ac:spMkLst>
            <pc:docMk/>
            <pc:sldMk cId="2363017794" sldId="259"/>
            <ac:spMk id="13" creationId="{A0669131-C3F8-D557-18CC-DA86BF27088F}"/>
          </ac:spMkLst>
        </pc:spChg>
        <pc:spChg chg="add mod">
          <ac:chgData name="松浦英宗" userId="9b03fd3a-662f-49ff-9af1-1b93cf7aab22" providerId="ADAL" clId="{94153478-9218-405F-9A87-57CFFE34CA19}" dt="2025-05-25T13:20:40.491" v="2616" actId="164"/>
          <ac:spMkLst>
            <pc:docMk/>
            <pc:sldMk cId="2363017794" sldId="259"/>
            <ac:spMk id="17" creationId="{AD199F37-A70A-5CB1-5241-33191FF2A5B8}"/>
          </ac:spMkLst>
        </pc:spChg>
        <pc:spChg chg="add mod">
          <ac:chgData name="松浦英宗" userId="9b03fd3a-662f-49ff-9af1-1b93cf7aab22" providerId="ADAL" clId="{94153478-9218-405F-9A87-57CFFE34CA19}" dt="2025-05-25T13:20:42.880" v="2617" actId="164"/>
          <ac:spMkLst>
            <pc:docMk/>
            <pc:sldMk cId="2363017794" sldId="259"/>
            <ac:spMk id="18" creationId="{3C00B8CC-4AD7-3DB3-7ADC-F45691A1F9BD}"/>
          </ac:spMkLst>
        </pc:spChg>
        <pc:spChg chg="add mod">
          <ac:chgData name="松浦英宗" userId="9b03fd3a-662f-49ff-9af1-1b93cf7aab22" providerId="ADAL" clId="{94153478-9218-405F-9A87-57CFFE34CA19}" dt="2025-05-28T12:03:09.051" v="5404" actId="2711"/>
          <ac:spMkLst>
            <pc:docMk/>
            <pc:sldMk cId="2363017794" sldId="259"/>
            <ac:spMk id="19" creationId="{F33BDB1D-3AE7-CFE2-7657-7CDA65EFC640}"/>
          </ac:spMkLst>
        </pc:spChg>
        <pc:spChg chg="add mod">
          <ac:chgData name="松浦英宗" userId="9b03fd3a-662f-49ff-9af1-1b93cf7aab22" providerId="ADAL" clId="{94153478-9218-405F-9A87-57CFFE34CA19}" dt="2025-05-25T13:21:41.503" v="2658" actId="692"/>
          <ac:spMkLst>
            <pc:docMk/>
            <pc:sldMk cId="2363017794" sldId="259"/>
            <ac:spMk id="26" creationId="{96E0303B-9040-CB8A-9D49-879757CA4A8B}"/>
          </ac:spMkLst>
        </pc:spChg>
        <pc:spChg chg="add mod">
          <ac:chgData name="松浦英宗" userId="9b03fd3a-662f-49ff-9af1-1b93cf7aab22" providerId="ADAL" clId="{94153478-9218-405F-9A87-57CFFE34CA19}" dt="2025-05-28T12:03:09.051" v="5404" actId="2711"/>
          <ac:spMkLst>
            <pc:docMk/>
            <pc:sldMk cId="2363017794" sldId="259"/>
            <ac:spMk id="27" creationId="{844FD93E-FD53-10E0-35F5-23D10F766B4F}"/>
          </ac:spMkLst>
        </pc:spChg>
        <pc:spChg chg="mod ord">
          <ac:chgData name="松浦英宗" userId="9b03fd3a-662f-49ff-9af1-1b93cf7aab22" providerId="ADAL" clId="{94153478-9218-405F-9A87-57CFFE34CA19}" dt="2025-05-28T12:04:18.420" v="5410" actId="207"/>
          <ac:spMkLst>
            <pc:docMk/>
            <pc:sldMk cId="2363017794" sldId="259"/>
            <ac:spMk id="28" creationId="{44CDE76C-24F8-58D2-F059-3DA1EC9FBD33}"/>
          </ac:spMkLst>
        </pc:spChg>
        <pc:grpChg chg="add mod">
          <ac:chgData name="松浦英宗" userId="9b03fd3a-662f-49ff-9af1-1b93cf7aab22" providerId="ADAL" clId="{94153478-9218-405F-9A87-57CFFE34CA19}" dt="2025-05-25T13:20:47.622" v="2619" actId="12789"/>
          <ac:grpSpMkLst>
            <pc:docMk/>
            <pc:sldMk cId="2363017794" sldId="259"/>
            <ac:grpSpMk id="23" creationId="{62C295A8-2E53-D8C6-F7E4-F29023EA29EC}"/>
          </ac:grpSpMkLst>
        </pc:grpChg>
        <pc:grpChg chg="add mod">
          <ac:chgData name="松浦英宗" userId="9b03fd3a-662f-49ff-9af1-1b93cf7aab22" providerId="ADAL" clId="{94153478-9218-405F-9A87-57CFFE34CA19}" dt="2025-05-25T13:20:53.753" v="2621" actId="12789"/>
          <ac:grpSpMkLst>
            <pc:docMk/>
            <pc:sldMk cId="2363017794" sldId="259"/>
            <ac:grpSpMk id="24" creationId="{F653EB8C-1473-505D-97E4-316DC5651E24}"/>
          </ac:grpSpMkLst>
        </pc:grpChg>
        <pc:grpChg chg="add mod">
          <ac:chgData name="松浦英宗" userId="9b03fd3a-662f-49ff-9af1-1b93cf7aab22" providerId="ADAL" clId="{94153478-9218-405F-9A87-57CFFE34CA19}" dt="2025-05-25T13:20:45.613" v="2618" actId="12789"/>
          <ac:grpSpMkLst>
            <pc:docMk/>
            <pc:sldMk cId="2363017794" sldId="259"/>
            <ac:grpSpMk id="25" creationId="{D393A30A-66E3-5E53-E81E-C8AA91288618}"/>
          </ac:grpSpMkLst>
        </pc:grpChg>
      </pc:sldChg>
      <pc:sldChg chg="addSp delSp modSp add mod">
        <pc:chgData name="松浦英宗" userId="9b03fd3a-662f-49ff-9af1-1b93cf7aab22" providerId="ADAL" clId="{94153478-9218-405F-9A87-57CFFE34CA19}" dt="2025-05-28T12:03:31.283" v="5405" actId="2711"/>
        <pc:sldMkLst>
          <pc:docMk/>
          <pc:sldMk cId="405251422" sldId="260"/>
        </pc:sldMkLst>
        <pc:spChg chg="mod ord topLvl">
          <ac:chgData name="松浦英宗" userId="9b03fd3a-662f-49ff-9af1-1b93cf7aab22" providerId="ADAL" clId="{94153478-9218-405F-9A87-57CFFE34CA19}" dt="2025-05-25T14:20:14.827" v="3631" actId="164"/>
          <ac:spMkLst>
            <pc:docMk/>
            <pc:sldMk cId="405251422" sldId="260"/>
            <ac:spMk id="2" creationId="{CC864A87-A8E6-641F-1EC2-DE2FD7BEF9FC}"/>
          </ac:spMkLst>
        </pc:spChg>
        <pc:spChg chg="mod">
          <ac:chgData name="松浦英宗" userId="9b03fd3a-662f-49ff-9af1-1b93cf7aab22" providerId="ADAL" clId="{94153478-9218-405F-9A87-57CFFE34CA19}" dt="2025-05-28T12:03:31.283" v="5405" actId="2711"/>
          <ac:spMkLst>
            <pc:docMk/>
            <pc:sldMk cId="405251422" sldId="260"/>
            <ac:spMk id="3" creationId="{88887DF9-BC2F-C312-57A5-C0B9DE625535}"/>
          </ac:spMkLst>
        </pc:spChg>
        <pc:spChg chg="mod">
          <ac:chgData name="松浦英宗" userId="9b03fd3a-662f-49ff-9af1-1b93cf7aab22" providerId="ADAL" clId="{94153478-9218-405F-9A87-57CFFE34CA19}" dt="2025-05-28T12:03:31.283" v="5405" actId="2711"/>
          <ac:spMkLst>
            <pc:docMk/>
            <pc:sldMk cId="405251422" sldId="260"/>
            <ac:spMk id="5" creationId="{1CC78C93-16D8-4758-1E02-B3F7FCF802E8}"/>
          </ac:spMkLst>
        </pc:spChg>
        <pc:spChg chg="mod">
          <ac:chgData name="松浦英宗" userId="9b03fd3a-662f-49ff-9af1-1b93cf7aab22" providerId="ADAL" clId="{94153478-9218-405F-9A87-57CFFE34CA19}" dt="2025-05-25T13:52:21.187" v="3626" actId="165"/>
          <ac:spMkLst>
            <pc:docMk/>
            <pc:sldMk cId="405251422" sldId="260"/>
            <ac:spMk id="6" creationId="{0D980463-56B6-B7E3-5445-74DD46384D74}"/>
          </ac:spMkLst>
        </pc:spChg>
        <pc:spChg chg="mod">
          <ac:chgData name="松浦英宗" userId="9b03fd3a-662f-49ff-9af1-1b93cf7aab22" providerId="ADAL" clId="{94153478-9218-405F-9A87-57CFFE34CA19}" dt="2025-05-25T13:52:21.187" v="3626" actId="165"/>
          <ac:spMkLst>
            <pc:docMk/>
            <pc:sldMk cId="405251422" sldId="260"/>
            <ac:spMk id="8" creationId="{A2536FD7-B351-FF5C-2AFC-A27C1F8128D0}"/>
          </ac:spMkLst>
        </pc:spChg>
        <pc:spChg chg="mod">
          <ac:chgData name="松浦英宗" userId="9b03fd3a-662f-49ff-9af1-1b93cf7aab22" providerId="ADAL" clId="{94153478-9218-405F-9A87-57CFFE34CA19}" dt="2025-05-28T12:03:31.283" v="5405" actId="2711"/>
          <ac:spMkLst>
            <pc:docMk/>
            <pc:sldMk cId="405251422" sldId="260"/>
            <ac:spMk id="9" creationId="{48379148-0CDC-6C7A-AFAE-C442AD5882B1}"/>
          </ac:spMkLst>
        </pc:spChg>
        <pc:spChg chg="mod">
          <ac:chgData name="松浦英宗" userId="9b03fd3a-662f-49ff-9af1-1b93cf7aab22" providerId="ADAL" clId="{94153478-9218-405F-9A87-57CFFE34CA19}" dt="2025-05-25T13:40:12.018" v="2766" actId="404"/>
          <ac:spMkLst>
            <pc:docMk/>
            <pc:sldMk cId="405251422" sldId="260"/>
            <ac:spMk id="10" creationId="{457F96AE-3AAB-E467-4C14-C83C59524D9C}"/>
          </ac:spMkLst>
        </pc:spChg>
        <pc:spChg chg="mod">
          <ac:chgData name="松浦英宗" userId="9b03fd3a-662f-49ff-9af1-1b93cf7aab22" providerId="ADAL" clId="{94153478-9218-405F-9A87-57CFFE34CA19}" dt="2025-05-28T12:03:31.283" v="5405" actId="2711"/>
          <ac:spMkLst>
            <pc:docMk/>
            <pc:sldMk cId="405251422" sldId="260"/>
            <ac:spMk id="11" creationId="{C594F994-A1E5-D90C-9DBF-5533599743D0}"/>
          </ac:spMkLst>
        </pc:spChg>
        <pc:spChg chg="mod">
          <ac:chgData name="松浦英宗" userId="9b03fd3a-662f-49ff-9af1-1b93cf7aab22" providerId="ADAL" clId="{94153478-9218-405F-9A87-57CFFE34CA19}" dt="2025-05-25T13:40:12.018" v="2766" actId="404"/>
          <ac:spMkLst>
            <pc:docMk/>
            <pc:sldMk cId="405251422" sldId="260"/>
            <ac:spMk id="12" creationId="{EEA677D1-47A5-FE58-C65A-293EE016E216}"/>
          </ac:spMkLst>
        </pc:spChg>
        <pc:spChg chg="mod">
          <ac:chgData name="松浦英宗" userId="9b03fd3a-662f-49ff-9af1-1b93cf7aab22" providerId="ADAL" clId="{94153478-9218-405F-9A87-57CFFE34CA19}" dt="2025-05-25T13:40:12.018" v="2766" actId="404"/>
          <ac:spMkLst>
            <pc:docMk/>
            <pc:sldMk cId="405251422" sldId="260"/>
            <ac:spMk id="13" creationId="{BD7572BC-14B4-3416-7D5E-82D0F12B5872}"/>
          </ac:spMkLst>
        </pc:spChg>
        <pc:spChg chg="mod">
          <ac:chgData name="松浦英宗" userId="9b03fd3a-662f-49ff-9af1-1b93cf7aab22" providerId="ADAL" clId="{94153478-9218-405F-9A87-57CFFE34CA19}" dt="2025-05-28T12:03:31.283" v="5405" actId="2711"/>
          <ac:spMkLst>
            <pc:docMk/>
            <pc:sldMk cId="405251422" sldId="260"/>
            <ac:spMk id="14" creationId="{57BD0913-1CBB-00DB-9B67-A3AED604D1BF}"/>
          </ac:spMkLst>
        </pc:spChg>
        <pc:spChg chg="add mod topLvl">
          <ac:chgData name="松浦英宗" userId="9b03fd3a-662f-49ff-9af1-1b93cf7aab22" providerId="ADAL" clId="{94153478-9218-405F-9A87-57CFFE34CA19}" dt="2025-05-25T14:20:14.827" v="3631" actId="164"/>
          <ac:spMkLst>
            <pc:docMk/>
            <pc:sldMk cId="405251422" sldId="260"/>
            <ac:spMk id="23" creationId="{292352A0-DEC5-C167-EBBA-0EE7C0056FCE}"/>
          </ac:spMkLst>
        </pc:spChg>
        <pc:spChg chg="add mod topLvl">
          <ac:chgData name="松浦英宗" userId="9b03fd3a-662f-49ff-9af1-1b93cf7aab22" providerId="ADAL" clId="{94153478-9218-405F-9A87-57CFFE34CA19}" dt="2025-05-25T14:20:14.827" v="3631" actId="164"/>
          <ac:spMkLst>
            <pc:docMk/>
            <pc:sldMk cId="405251422" sldId="260"/>
            <ac:spMk id="24" creationId="{82A90DC6-AB00-DA9E-3EF6-C9FF5E3A7E97}"/>
          </ac:spMkLst>
        </pc:spChg>
        <pc:spChg chg="add mod">
          <ac:chgData name="松浦英宗" userId="9b03fd3a-662f-49ff-9af1-1b93cf7aab22" providerId="ADAL" clId="{94153478-9218-405F-9A87-57CFFE34CA19}" dt="2025-05-25T14:20:14.827" v="3631" actId="164"/>
          <ac:spMkLst>
            <pc:docMk/>
            <pc:sldMk cId="405251422" sldId="260"/>
            <ac:spMk id="25" creationId="{681EA4A8-F21B-C3FC-B839-4EC43F473553}"/>
          </ac:spMkLst>
        </pc:spChg>
        <pc:spChg chg="mod">
          <ac:chgData name="松浦英宗" userId="9b03fd3a-662f-49ff-9af1-1b93cf7aab22" providerId="ADAL" clId="{94153478-9218-405F-9A87-57CFFE34CA19}" dt="2025-05-28T12:03:31.283" v="5405" actId="2711"/>
          <ac:spMkLst>
            <pc:docMk/>
            <pc:sldMk cId="405251422" sldId="260"/>
            <ac:spMk id="28" creationId="{7B793169-C589-312E-F6AB-5FFC8FFB667D}"/>
          </ac:spMkLst>
        </pc:spChg>
        <pc:spChg chg="add mod">
          <ac:chgData name="松浦英宗" userId="9b03fd3a-662f-49ff-9af1-1b93cf7aab22" providerId="ADAL" clId="{94153478-9218-405F-9A87-57CFFE34CA19}" dt="2025-05-25T13:46:06.842" v="3171" actId="20577"/>
          <ac:spMkLst>
            <pc:docMk/>
            <pc:sldMk cId="405251422" sldId="260"/>
            <ac:spMk id="30" creationId="{12D2211B-04A8-6672-8125-90F29431E7DC}"/>
          </ac:spMkLst>
        </pc:spChg>
        <pc:spChg chg="add mod">
          <ac:chgData name="松浦英宗" userId="9b03fd3a-662f-49ff-9af1-1b93cf7aab22" providerId="ADAL" clId="{94153478-9218-405F-9A87-57CFFE34CA19}" dt="2025-05-25T13:44:41.885" v="3030" actId="242"/>
          <ac:spMkLst>
            <pc:docMk/>
            <pc:sldMk cId="405251422" sldId="260"/>
            <ac:spMk id="32" creationId="{CCA880D7-2B96-3DCE-C554-9EE0C94098E7}"/>
          </ac:spMkLst>
        </pc:spChg>
        <pc:spChg chg="mod">
          <ac:chgData name="松浦英宗" userId="9b03fd3a-662f-49ff-9af1-1b93cf7aab22" providerId="ADAL" clId="{94153478-9218-405F-9A87-57CFFE34CA19}" dt="2025-05-28T12:03:31.283" v="5405" actId="2711"/>
          <ac:spMkLst>
            <pc:docMk/>
            <pc:sldMk cId="405251422" sldId="260"/>
            <ac:spMk id="35" creationId="{268EA60A-158B-ECB8-D9D4-DB516D8E5769}"/>
          </ac:spMkLst>
        </pc:spChg>
        <pc:spChg chg="mod">
          <ac:chgData name="松浦英宗" userId="9b03fd3a-662f-49ff-9af1-1b93cf7aab22" providerId="ADAL" clId="{94153478-9218-405F-9A87-57CFFE34CA19}" dt="2025-05-28T12:03:31.283" v="5405" actId="2711"/>
          <ac:spMkLst>
            <pc:docMk/>
            <pc:sldMk cId="405251422" sldId="260"/>
            <ac:spMk id="36" creationId="{5D045BCB-ADC9-D836-86B7-33A453DC38AD}"/>
          </ac:spMkLst>
        </pc:spChg>
        <pc:spChg chg="mod">
          <ac:chgData name="松浦英宗" userId="9b03fd3a-662f-49ff-9af1-1b93cf7aab22" providerId="ADAL" clId="{94153478-9218-405F-9A87-57CFFE34CA19}" dt="2025-05-25T13:52:21.187" v="3626" actId="165"/>
          <ac:spMkLst>
            <pc:docMk/>
            <pc:sldMk cId="405251422" sldId="260"/>
            <ac:spMk id="39" creationId="{34DF7CDB-2024-7EE7-53FB-9A2F35E551DB}"/>
          </ac:spMkLst>
        </pc:spChg>
        <pc:spChg chg="mod">
          <ac:chgData name="松浦英宗" userId="9b03fd3a-662f-49ff-9af1-1b93cf7aab22" providerId="ADAL" clId="{94153478-9218-405F-9A87-57CFFE34CA19}" dt="2025-05-25T13:52:21.187" v="3626" actId="165"/>
          <ac:spMkLst>
            <pc:docMk/>
            <pc:sldMk cId="405251422" sldId="260"/>
            <ac:spMk id="41" creationId="{A5EBD081-E8E9-36BF-7D40-A983AC00D156}"/>
          </ac:spMkLst>
        </pc:spChg>
        <pc:spChg chg="add mod">
          <ac:chgData name="松浦英宗" userId="9b03fd3a-662f-49ff-9af1-1b93cf7aab22" providerId="ADAL" clId="{94153478-9218-405F-9A87-57CFFE34CA19}" dt="2025-05-28T12:03:31.283" v="5405" actId="2711"/>
          <ac:spMkLst>
            <pc:docMk/>
            <pc:sldMk cId="405251422" sldId="260"/>
            <ac:spMk id="42" creationId="{A90CBA4C-B7A6-EE23-38FC-70DF52D169F2}"/>
          </ac:spMkLst>
        </pc:spChg>
        <pc:spChg chg="add mod">
          <ac:chgData name="松浦英宗" userId="9b03fd3a-662f-49ff-9af1-1b93cf7aab22" providerId="ADAL" clId="{94153478-9218-405F-9A87-57CFFE34CA19}" dt="2025-05-28T12:03:31.283" v="5405" actId="2711"/>
          <ac:spMkLst>
            <pc:docMk/>
            <pc:sldMk cId="405251422" sldId="260"/>
            <ac:spMk id="43" creationId="{870940C4-005E-6B70-2D9B-290AE92DF9AA}"/>
          </ac:spMkLst>
        </pc:spChg>
        <pc:spChg chg="add mod topLvl">
          <ac:chgData name="松浦英宗" userId="9b03fd3a-662f-49ff-9af1-1b93cf7aab22" providerId="ADAL" clId="{94153478-9218-405F-9A87-57CFFE34CA19}" dt="2025-05-25T13:52:32.406" v="3629" actId="164"/>
          <ac:spMkLst>
            <pc:docMk/>
            <pc:sldMk cId="405251422" sldId="260"/>
            <ac:spMk id="46" creationId="{1175CBCC-F1B5-8688-CC5A-3574B0419E66}"/>
          </ac:spMkLst>
        </pc:spChg>
        <pc:spChg chg="add mod">
          <ac:chgData name="松浦英宗" userId="9b03fd3a-662f-49ff-9af1-1b93cf7aab22" providerId="ADAL" clId="{94153478-9218-405F-9A87-57CFFE34CA19}" dt="2025-05-25T13:52:32.406" v="3629" actId="164"/>
          <ac:spMkLst>
            <pc:docMk/>
            <pc:sldMk cId="405251422" sldId="260"/>
            <ac:spMk id="47" creationId="{242B2A09-8921-5EA2-024B-8651BF83A0FE}"/>
          </ac:spMkLst>
        </pc:spChg>
        <pc:spChg chg="add mod">
          <ac:chgData name="松浦英宗" userId="9b03fd3a-662f-49ff-9af1-1b93cf7aab22" providerId="ADAL" clId="{94153478-9218-405F-9A87-57CFFE34CA19}" dt="2025-05-25T14:24:25.327" v="3890" actId="20577"/>
          <ac:spMkLst>
            <pc:docMk/>
            <pc:sldMk cId="405251422" sldId="260"/>
            <ac:spMk id="52" creationId="{8B647A36-93A5-67D9-1CD1-436E70CE126D}"/>
          </ac:spMkLst>
        </pc:spChg>
        <pc:grpChg chg="mod">
          <ac:chgData name="松浦英宗" userId="9b03fd3a-662f-49ff-9af1-1b93cf7aab22" providerId="ADAL" clId="{94153478-9218-405F-9A87-57CFFE34CA19}" dt="2025-05-25T14:20:14.827" v="3631" actId="164"/>
          <ac:grpSpMkLst>
            <pc:docMk/>
            <pc:sldMk cId="405251422" sldId="260"/>
            <ac:grpSpMk id="4" creationId="{7EE001E4-60D2-2ACD-D5F4-A4CF39494EEA}"/>
          </ac:grpSpMkLst>
        </pc:grpChg>
        <pc:grpChg chg="add mod">
          <ac:chgData name="松浦英宗" userId="9b03fd3a-662f-49ff-9af1-1b93cf7aab22" providerId="ADAL" clId="{94153478-9218-405F-9A87-57CFFE34CA19}" dt="2025-05-25T13:52:25.496" v="3627" actId="164"/>
          <ac:grpSpMkLst>
            <pc:docMk/>
            <pc:sldMk cId="405251422" sldId="260"/>
            <ac:grpSpMk id="33" creationId="{91EF45BF-47F5-6D2F-7CE3-46C4A8684297}"/>
          </ac:grpSpMkLst>
        </pc:grpChg>
        <pc:grpChg chg="add mod">
          <ac:chgData name="松浦英宗" userId="9b03fd3a-662f-49ff-9af1-1b93cf7aab22" providerId="ADAL" clId="{94153478-9218-405F-9A87-57CFFE34CA19}" dt="2025-05-25T14:20:14.827" v="3631" actId="164"/>
          <ac:grpSpMkLst>
            <pc:docMk/>
            <pc:sldMk cId="405251422" sldId="260"/>
            <ac:grpSpMk id="34" creationId="{2D1ED69A-460B-16C3-283D-33A2BE6A3CBE}"/>
          </ac:grpSpMkLst>
        </pc:grpChg>
        <pc:grpChg chg="add mod">
          <ac:chgData name="松浦英宗" userId="9b03fd3a-662f-49ff-9af1-1b93cf7aab22" providerId="ADAL" clId="{94153478-9218-405F-9A87-57CFFE34CA19}" dt="2025-05-25T13:52:32.406" v="3629" actId="164"/>
          <ac:grpSpMkLst>
            <pc:docMk/>
            <pc:sldMk cId="405251422" sldId="260"/>
            <ac:grpSpMk id="37" creationId="{16DB3B0D-2B0C-8BE1-3BB9-7C2F45E71E08}"/>
          </ac:grpSpMkLst>
        </pc:grpChg>
        <pc:grpChg chg="add mod">
          <ac:chgData name="松浦英宗" userId="9b03fd3a-662f-49ff-9af1-1b93cf7aab22" providerId="ADAL" clId="{94153478-9218-405F-9A87-57CFFE34CA19}" dt="2025-05-25T14:20:14.827" v="3631" actId="164"/>
          <ac:grpSpMkLst>
            <pc:docMk/>
            <pc:sldMk cId="405251422" sldId="260"/>
            <ac:grpSpMk id="49" creationId="{0042AE45-354D-02C4-A000-CDF8004F89D5}"/>
          </ac:grpSpMkLst>
        </pc:grpChg>
        <pc:grpChg chg="add mod">
          <ac:chgData name="松浦英宗" userId="9b03fd3a-662f-49ff-9af1-1b93cf7aab22" providerId="ADAL" clId="{94153478-9218-405F-9A87-57CFFE34CA19}" dt="2025-05-25T14:20:14.827" v="3631" actId="164"/>
          <ac:grpSpMkLst>
            <pc:docMk/>
            <pc:sldMk cId="405251422" sldId="260"/>
            <ac:grpSpMk id="50" creationId="{7E3B8209-5657-236E-3A36-5626D368C43C}"/>
          </ac:grpSpMkLst>
        </pc:grpChg>
        <pc:grpChg chg="add mod">
          <ac:chgData name="松浦英宗" userId="9b03fd3a-662f-49ff-9af1-1b93cf7aab22" providerId="ADAL" clId="{94153478-9218-405F-9A87-57CFFE34CA19}" dt="2025-05-25T14:20:18.095" v="3649" actId="1036"/>
          <ac:grpSpMkLst>
            <pc:docMk/>
            <pc:sldMk cId="405251422" sldId="260"/>
            <ac:grpSpMk id="51" creationId="{63BB8379-A3F0-E44C-5197-6E01996B0D0C}"/>
          </ac:grpSpMkLst>
        </pc:grpChg>
        <pc:cxnChg chg="add mod">
          <ac:chgData name="松浦英宗" userId="9b03fd3a-662f-49ff-9af1-1b93cf7aab22" providerId="ADAL" clId="{94153478-9218-405F-9A87-57CFFE34CA19}" dt="2025-05-25T13:43:36.976" v="2965" actId="164"/>
          <ac:cxnSpMkLst>
            <pc:docMk/>
            <pc:sldMk cId="405251422" sldId="260"/>
            <ac:cxnSpMk id="26" creationId="{174CC228-2648-B615-50FC-5AB3BFC699D4}"/>
          </ac:cxnSpMkLst>
        </pc:cxnChg>
        <pc:cxnChg chg="add mod">
          <ac:chgData name="松浦英宗" userId="9b03fd3a-662f-49ff-9af1-1b93cf7aab22" providerId="ADAL" clId="{94153478-9218-405F-9A87-57CFFE34CA19}" dt="2025-05-25T13:43:36.976" v="2965" actId="164"/>
          <ac:cxnSpMkLst>
            <pc:docMk/>
            <pc:sldMk cId="405251422" sldId="260"/>
            <ac:cxnSpMk id="31" creationId="{8BE8A343-504E-67EF-2786-DAE122FD9EDB}"/>
          </ac:cxnSpMkLst>
        </pc:cxnChg>
        <pc:cxnChg chg="mod">
          <ac:chgData name="松浦英宗" userId="9b03fd3a-662f-49ff-9af1-1b93cf7aab22" providerId="ADAL" clId="{94153478-9218-405F-9A87-57CFFE34CA19}" dt="2025-05-25T13:45:43.508" v="3122" actId="688"/>
          <ac:cxnSpMkLst>
            <pc:docMk/>
            <pc:sldMk cId="405251422" sldId="260"/>
            <ac:cxnSpMk id="38" creationId="{1659BD7B-93D8-0804-FADD-FB42D325A58E}"/>
          </ac:cxnSpMkLst>
        </pc:cxnChg>
        <pc:cxnChg chg="mod">
          <ac:chgData name="松浦英宗" userId="9b03fd3a-662f-49ff-9af1-1b93cf7aab22" providerId="ADAL" clId="{94153478-9218-405F-9A87-57CFFE34CA19}" dt="2025-05-25T13:45:46.976" v="3134" actId="688"/>
          <ac:cxnSpMkLst>
            <pc:docMk/>
            <pc:sldMk cId="405251422" sldId="260"/>
            <ac:cxnSpMk id="40" creationId="{D3F259C3-4FC7-A47F-256D-F1F09333A956}"/>
          </ac:cxnSpMkLst>
        </pc:cxnChg>
      </pc:sldChg>
      <pc:sldChg chg="del">
        <pc:chgData name="松浦英宗" userId="9b03fd3a-662f-49ff-9af1-1b93cf7aab22" providerId="ADAL" clId="{94153478-9218-405F-9A87-57CFFE34CA19}" dt="2025-05-25T12:12:49.121" v="244" actId="47"/>
        <pc:sldMkLst>
          <pc:docMk/>
          <pc:sldMk cId="1277525917" sldId="260"/>
        </pc:sldMkLst>
      </pc:sldChg>
      <pc:sldChg chg="del">
        <pc:chgData name="松浦英宗" userId="9b03fd3a-662f-49ff-9af1-1b93cf7aab22" providerId="ADAL" clId="{94153478-9218-405F-9A87-57CFFE34CA19}" dt="2025-05-25T12:12:49.121" v="244" actId="47"/>
        <pc:sldMkLst>
          <pc:docMk/>
          <pc:sldMk cId="2733265923" sldId="261"/>
        </pc:sldMkLst>
      </pc:sldChg>
      <pc:sldChg chg="addSp delSp modSp add mod">
        <pc:chgData name="松浦英宗" userId="9b03fd3a-662f-49ff-9af1-1b93cf7aab22" providerId="ADAL" clId="{94153478-9218-405F-9A87-57CFFE34CA19}" dt="2025-05-28T12:03:40.284" v="5406" actId="2711"/>
        <pc:sldMkLst>
          <pc:docMk/>
          <pc:sldMk cId="3311142775" sldId="261"/>
        </pc:sldMkLst>
        <pc:spChg chg="mod">
          <ac:chgData name="松浦英宗" userId="9b03fd3a-662f-49ff-9af1-1b93cf7aab22" providerId="ADAL" clId="{94153478-9218-405F-9A87-57CFFE34CA19}" dt="2025-05-28T12:03:40.284" v="5406" actId="2711"/>
          <ac:spMkLst>
            <pc:docMk/>
            <pc:sldMk cId="3311142775" sldId="261"/>
            <ac:spMk id="2" creationId="{1BBD88D8-D7F4-065A-61FF-5E21A9CD9B61}"/>
          </ac:spMkLst>
        </pc:spChg>
        <pc:spChg chg="mod">
          <ac:chgData name="松浦英宗" userId="9b03fd3a-662f-49ff-9af1-1b93cf7aab22" providerId="ADAL" clId="{94153478-9218-405F-9A87-57CFFE34CA19}" dt="2025-05-25T14:52:57.373" v="4364" actId="552"/>
          <ac:spMkLst>
            <pc:docMk/>
            <pc:sldMk cId="3311142775" sldId="261"/>
            <ac:spMk id="3" creationId="{A2849D2D-62E2-DC6D-9076-5DB71DF509CE}"/>
          </ac:spMkLst>
        </pc:spChg>
        <pc:spChg chg="add mod">
          <ac:chgData name="松浦英宗" userId="9b03fd3a-662f-49ff-9af1-1b93cf7aab22" providerId="ADAL" clId="{94153478-9218-405F-9A87-57CFFE34CA19}" dt="2025-05-25T14:50:15.534" v="4300" actId="1076"/>
          <ac:spMkLst>
            <pc:docMk/>
            <pc:sldMk cId="3311142775" sldId="261"/>
            <ac:spMk id="7" creationId="{6D78F5B5-0655-A6FB-7980-3C75C98E0339}"/>
          </ac:spMkLst>
        </pc:spChg>
        <pc:spChg chg="add mod">
          <ac:chgData name="松浦英宗" userId="9b03fd3a-662f-49ff-9af1-1b93cf7aab22" providerId="ADAL" clId="{94153478-9218-405F-9A87-57CFFE34CA19}" dt="2025-05-25T14:52:52.518" v="4363" actId="165"/>
          <ac:spMkLst>
            <pc:docMk/>
            <pc:sldMk cId="3311142775" sldId="261"/>
            <ac:spMk id="8" creationId="{D774C388-282F-D9EC-9842-AB207D440E50}"/>
          </ac:spMkLst>
        </pc:spChg>
        <pc:spChg chg="add mod">
          <ac:chgData name="松浦英宗" userId="9b03fd3a-662f-49ff-9af1-1b93cf7aab22" providerId="ADAL" clId="{94153478-9218-405F-9A87-57CFFE34CA19}" dt="2025-05-25T14:52:52.518" v="4363" actId="165"/>
          <ac:spMkLst>
            <pc:docMk/>
            <pc:sldMk cId="3311142775" sldId="261"/>
            <ac:spMk id="9" creationId="{15B41372-F284-9694-92F2-6D95E415C685}"/>
          </ac:spMkLst>
        </pc:spChg>
        <pc:spChg chg="add mod">
          <ac:chgData name="松浦英宗" userId="9b03fd3a-662f-49ff-9af1-1b93cf7aab22" providerId="ADAL" clId="{94153478-9218-405F-9A87-57CFFE34CA19}" dt="2025-05-28T12:03:40.284" v="5406" actId="2711"/>
          <ac:spMkLst>
            <pc:docMk/>
            <pc:sldMk cId="3311142775" sldId="261"/>
            <ac:spMk id="10" creationId="{4CA0D72C-DA3A-5002-DB61-2A835EE44902}"/>
          </ac:spMkLst>
        </pc:spChg>
        <pc:spChg chg="add mod">
          <ac:chgData name="松浦英宗" userId="9b03fd3a-662f-49ff-9af1-1b93cf7aab22" providerId="ADAL" clId="{94153478-9218-405F-9A87-57CFFE34CA19}" dt="2025-05-25T14:53:28.209" v="4383" actId="1035"/>
          <ac:spMkLst>
            <pc:docMk/>
            <pc:sldMk cId="3311142775" sldId="261"/>
            <ac:spMk id="11" creationId="{59BD06A0-BBFB-C957-7307-7BC891D28962}"/>
          </ac:spMkLst>
        </pc:spChg>
        <pc:spChg chg="add mod">
          <ac:chgData name="松浦英宗" userId="9b03fd3a-662f-49ff-9af1-1b93cf7aab22" providerId="ADAL" clId="{94153478-9218-405F-9A87-57CFFE34CA19}" dt="2025-05-28T12:03:40.284" v="5406" actId="2711"/>
          <ac:spMkLst>
            <pc:docMk/>
            <pc:sldMk cId="3311142775" sldId="261"/>
            <ac:spMk id="12" creationId="{4CD2118F-4A59-40FC-96CF-68A1AEDCF859}"/>
          </ac:spMkLst>
        </pc:spChg>
        <pc:spChg chg="add mod">
          <ac:chgData name="松浦英宗" userId="9b03fd3a-662f-49ff-9af1-1b93cf7aab22" providerId="ADAL" clId="{94153478-9218-405F-9A87-57CFFE34CA19}" dt="2025-05-28T12:03:40.284" v="5406" actId="2711"/>
          <ac:spMkLst>
            <pc:docMk/>
            <pc:sldMk cId="3311142775" sldId="261"/>
            <ac:spMk id="13" creationId="{C1B74C9E-AB72-F15B-444F-EC83DCA1F2BA}"/>
          </ac:spMkLst>
        </pc:spChg>
        <pc:spChg chg="add mod ord">
          <ac:chgData name="松浦英宗" userId="9b03fd3a-662f-49ff-9af1-1b93cf7aab22" providerId="ADAL" clId="{94153478-9218-405F-9A87-57CFFE34CA19}" dt="2025-05-25T14:53:10.763" v="4377" actId="14100"/>
          <ac:spMkLst>
            <pc:docMk/>
            <pc:sldMk cId="3311142775" sldId="261"/>
            <ac:spMk id="14" creationId="{71068FAD-D240-C2F9-E771-00875CBC7E53}"/>
          </ac:spMkLst>
        </pc:spChg>
        <pc:spChg chg="add mod">
          <ac:chgData name="松浦英宗" userId="9b03fd3a-662f-49ff-9af1-1b93cf7aab22" providerId="ADAL" clId="{94153478-9218-405F-9A87-57CFFE34CA19}" dt="2025-05-26T00:05:54.001" v="5377" actId="20577"/>
          <ac:spMkLst>
            <pc:docMk/>
            <pc:sldMk cId="3311142775" sldId="261"/>
            <ac:spMk id="15" creationId="{32FA8675-C5BE-3813-7183-BA64254E2B60}"/>
          </ac:spMkLst>
        </pc:spChg>
        <pc:spChg chg="add mod">
          <ac:chgData name="松浦英宗" userId="9b03fd3a-662f-49ff-9af1-1b93cf7aab22" providerId="ADAL" clId="{94153478-9218-405F-9A87-57CFFE34CA19}" dt="2025-05-28T12:03:40.284" v="5406" actId="2711"/>
          <ac:spMkLst>
            <pc:docMk/>
            <pc:sldMk cId="3311142775" sldId="261"/>
            <ac:spMk id="16" creationId="{2E449A4C-9878-EC83-BE35-121C4A708225}"/>
          </ac:spMkLst>
        </pc:spChg>
        <pc:spChg chg="add mod">
          <ac:chgData name="松浦英宗" userId="9b03fd3a-662f-49ff-9af1-1b93cf7aab22" providerId="ADAL" clId="{94153478-9218-405F-9A87-57CFFE34CA19}" dt="2025-05-28T12:03:40.284" v="5406" actId="2711"/>
          <ac:spMkLst>
            <pc:docMk/>
            <pc:sldMk cId="3311142775" sldId="261"/>
            <ac:spMk id="18" creationId="{34E01600-1E9C-71DA-D438-10232DB98432}"/>
          </ac:spMkLst>
        </pc:spChg>
        <pc:spChg chg="add mod">
          <ac:chgData name="松浦英宗" userId="9b03fd3a-662f-49ff-9af1-1b93cf7aab22" providerId="ADAL" clId="{94153478-9218-405F-9A87-57CFFE34CA19}" dt="2025-05-25T14:53:10.763" v="4377" actId="14100"/>
          <ac:spMkLst>
            <pc:docMk/>
            <pc:sldMk cId="3311142775" sldId="261"/>
            <ac:spMk id="19" creationId="{9EDA94C5-617A-164D-BAC5-2B0F99FFE6DF}"/>
          </ac:spMkLst>
        </pc:spChg>
        <pc:spChg chg="add mod">
          <ac:chgData name="松浦英宗" userId="9b03fd3a-662f-49ff-9af1-1b93cf7aab22" providerId="ADAL" clId="{94153478-9218-405F-9A87-57CFFE34CA19}" dt="2025-05-28T12:03:40.284" v="5406" actId="2711"/>
          <ac:spMkLst>
            <pc:docMk/>
            <pc:sldMk cId="3311142775" sldId="261"/>
            <ac:spMk id="20" creationId="{70461805-5BF8-DF0B-98F5-C8563CDF8512}"/>
          </ac:spMkLst>
        </pc:spChg>
        <pc:spChg chg="add mod">
          <ac:chgData name="松浦英宗" userId="9b03fd3a-662f-49ff-9af1-1b93cf7aab22" providerId="ADAL" clId="{94153478-9218-405F-9A87-57CFFE34CA19}" dt="2025-05-28T12:03:40.284" v="5406" actId="2711"/>
          <ac:spMkLst>
            <pc:docMk/>
            <pc:sldMk cId="3311142775" sldId="261"/>
            <ac:spMk id="21" creationId="{D7AF697E-B2CC-49F4-049D-51659F6AD297}"/>
          </ac:spMkLst>
        </pc:spChg>
        <pc:spChg chg="add mod">
          <ac:chgData name="松浦英宗" userId="9b03fd3a-662f-49ff-9af1-1b93cf7aab22" providerId="ADAL" clId="{94153478-9218-405F-9A87-57CFFE34CA19}" dt="2025-05-28T12:03:40.284" v="5406" actId="2711"/>
          <ac:spMkLst>
            <pc:docMk/>
            <pc:sldMk cId="3311142775" sldId="261"/>
            <ac:spMk id="22" creationId="{8B69DCF0-5B76-BAA1-0EA6-65786B2EC19D}"/>
          </ac:spMkLst>
        </pc:spChg>
        <pc:spChg chg="add mod">
          <ac:chgData name="松浦英宗" userId="9b03fd3a-662f-49ff-9af1-1b93cf7aab22" providerId="ADAL" clId="{94153478-9218-405F-9A87-57CFFE34CA19}" dt="2025-05-26T00:06:00.377" v="5383" actId="20577"/>
          <ac:spMkLst>
            <pc:docMk/>
            <pc:sldMk cId="3311142775" sldId="261"/>
            <ac:spMk id="23" creationId="{AB37A142-3137-842D-5F14-E48A96439B18}"/>
          </ac:spMkLst>
        </pc:spChg>
        <pc:spChg chg="add mod">
          <ac:chgData name="松浦英宗" userId="9b03fd3a-662f-49ff-9af1-1b93cf7aab22" providerId="ADAL" clId="{94153478-9218-405F-9A87-57CFFE34CA19}" dt="2025-05-26T00:06:06.455" v="5389" actId="20577"/>
          <ac:spMkLst>
            <pc:docMk/>
            <pc:sldMk cId="3311142775" sldId="261"/>
            <ac:spMk id="24" creationId="{D9836436-3F4C-59EB-71EE-7FE1BA2D7926}"/>
          </ac:spMkLst>
        </pc:spChg>
        <pc:spChg chg="add mod topLvl">
          <ac:chgData name="松浦英宗" userId="9b03fd3a-662f-49ff-9af1-1b93cf7aab22" providerId="ADAL" clId="{94153478-9218-405F-9A87-57CFFE34CA19}" dt="2025-05-25T14:52:57.373" v="4364" actId="552"/>
          <ac:spMkLst>
            <pc:docMk/>
            <pc:sldMk cId="3311142775" sldId="261"/>
            <ac:spMk id="26" creationId="{D3563007-55C5-B116-D8D2-CD78DDAEC094}"/>
          </ac:spMkLst>
        </pc:spChg>
        <pc:spChg chg="mod">
          <ac:chgData name="松浦英宗" userId="9b03fd3a-662f-49ff-9af1-1b93cf7aab22" providerId="ADAL" clId="{94153478-9218-405F-9A87-57CFFE34CA19}" dt="2025-05-28T12:03:40.284" v="5406" actId="2711"/>
          <ac:spMkLst>
            <pc:docMk/>
            <pc:sldMk cId="3311142775" sldId="261"/>
            <ac:spMk id="28" creationId="{F648FFC0-25B0-CA60-B762-21AD3A0D4C89}"/>
          </ac:spMkLst>
        </pc:spChg>
        <pc:grpChg chg="mod">
          <ac:chgData name="松浦英宗" userId="9b03fd3a-662f-49ff-9af1-1b93cf7aab22" providerId="ADAL" clId="{94153478-9218-405F-9A87-57CFFE34CA19}" dt="2025-05-25T14:53:05.383" v="4376" actId="1037"/>
          <ac:grpSpMkLst>
            <pc:docMk/>
            <pc:sldMk cId="3311142775" sldId="261"/>
            <ac:grpSpMk id="25" creationId="{FEAE2695-0B3A-C46C-73A1-990A52011E8B}"/>
          </ac:grpSpMkLst>
        </pc:grpChg>
        <pc:cxnChg chg="add mod">
          <ac:chgData name="松浦英宗" userId="9b03fd3a-662f-49ff-9af1-1b93cf7aab22" providerId="ADAL" clId="{94153478-9218-405F-9A87-57CFFE34CA19}" dt="2025-05-25T14:42:04.769" v="4019" actId="555"/>
          <ac:cxnSpMkLst>
            <pc:docMk/>
            <pc:sldMk cId="3311142775" sldId="261"/>
            <ac:cxnSpMk id="4" creationId="{28DC5951-E019-F49F-4E9B-AB86B1201584}"/>
          </ac:cxnSpMkLst>
        </pc:cxnChg>
        <pc:cxnChg chg="add mod">
          <ac:chgData name="松浦英宗" userId="9b03fd3a-662f-49ff-9af1-1b93cf7aab22" providerId="ADAL" clId="{94153478-9218-405F-9A87-57CFFE34CA19}" dt="2025-05-25T14:37:11.168" v="3912" actId="12788"/>
          <ac:cxnSpMkLst>
            <pc:docMk/>
            <pc:sldMk cId="3311142775" sldId="261"/>
            <ac:cxnSpMk id="6" creationId="{43AF0FDA-C002-348F-2045-C80F6EADBD53}"/>
          </ac:cxnSpMkLst>
        </pc:cxnChg>
      </pc:sldChg>
      <pc:sldChg chg="addSp delSp modSp add mod">
        <pc:chgData name="松浦英宗" userId="9b03fd3a-662f-49ff-9af1-1b93cf7aab22" providerId="ADAL" clId="{94153478-9218-405F-9A87-57CFFE34CA19}" dt="2025-05-28T12:03:49.688" v="5407" actId="2711"/>
        <pc:sldMkLst>
          <pc:docMk/>
          <pc:sldMk cId="2405178914" sldId="262"/>
        </pc:sldMkLst>
        <pc:spChg chg="mod">
          <ac:chgData name="松浦英宗" userId="9b03fd3a-662f-49ff-9af1-1b93cf7aab22" providerId="ADAL" clId="{94153478-9218-405F-9A87-57CFFE34CA19}" dt="2025-05-28T12:03:49.688" v="5407" actId="2711"/>
          <ac:spMkLst>
            <pc:docMk/>
            <pc:sldMk cId="2405178914" sldId="262"/>
            <ac:spMk id="3" creationId="{FA56651D-5ECC-9AD0-A819-A1A6CBE3C9CA}"/>
          </ac:spMkLst>
        </pc:spChg>
        <pc:spChg chg="add mod ord">
          <ac:chgData name="松浦英宗" userId="9b03fd3a-662f-49ff-9af1-1b93cf7aab22" providerId="ADAL" clId="{94153478-9218-405F-9A87-57CFFE34CA19}" dt="2025-05-28T12:03:49.688" v="5407" actId="2711"/>
          <ac:spMkLst>
            <pc:docMk/>
            <pc:sldMk cId="2405178914" sldId="262"/>
            <ac:spMk id="4" creationId="{DC646736-7030-172C-EE83-AA77E5FC4DA2}"/>
          </ac:spMkLst>
        </pc:spChg>
        <pc:spChg chg="add mod">
          <ac:chgData name="松浦英宗" userId="9b03fd3a-662f-49ff-9af1-1b93cf7aab22" providerId="ADAL" clId="{94153478-9218-405F-9A87-57CFFE34CA19}" dt="2025-05-25T15:26:40.812" v="4605" actId="14100"/>
          <ac:spMkLst>
            <pc:docMk/>
            <pc:sldMk cId="2405178914" sldId="262"/>
            <ac:spMk id="5" creationId="{BC5A888A-1A00-E879-810F-140AF2393C3C}"/>
          </ac:spMkLst>
        </pc:spChg>
        <pc:spChg chg="add mod">
          <ac:chgData name="松浦英宗" userId="9b03fd3a-662f-49ff-9af1-1b93cf7aab22" providerId="ADAL" clId="{94153478-9218-405F-9A87-57CFFE34CA19}" dt="2025-05-26T00:06:45.515" v="5401" actId="20577"/>
          <ac:spMkLst>
            <pc:docMk/>
            <pc:sldMk cId="2405178914" sldId="262"/>
            <ac:spMk id="6" creationId="{7AB1978F-9E44-5C77-1F15-371C5C7CE893}"/>
          </ac:spMkLst>
        </pc:spChg>
        <pc:spChg chg="mod">
          <ac:chgData name="松浦英宗" userId="9b03fd3a-662f-49ff-9af1-1b93cf7aab22" providerId="ADAL" clId="{94153478-9218-405F-9A87-57CFFE34CA19}" dt="2025-05-28T12:03:49.688" v="5407" actId="2711"/>
          <ac:spMkLst>
            <pc:docMk/>
            <pc:sldMk cId="2405178914" sldId="262"/>
            <ac:spMk id="28" creationId="{B713B35A-5986-18B2-F998-84CF4B0A9472}"/>
          </ac:spMkLst>
        </pc:spChg>
        <pc:grpChg chg="add mod">
          <ac:chgData name="松浦英宗" userId="9b03fd3a-662f-49ff-9af1-1b93cf7aab22" providerId="ADAL" clId="{94153478-9218-405F-9A87-57CFFE34CA19}" dt="2025-05-28T12:03:49.688" v="5407" actId="2711"/>
          <ac:grpSpMkLst>
            <pc:docMk/>
            <pc:sldMk cId="2405178914" sldId="262"/>
            <ac:grpSpMk id="7" creationId="{FB2C529A-ECBD-2750-B66E-25406000C4BC}"/>
          </ac:grpSpMkLst>
        </pc:grpChg>
        <pc:graphicFrameChg chg="add mod">
          <ac:chgData name="松浦英宗" userId="9b03fd3a-662f-49ff-9af1-1b93cf7aab22" providerId="ADAL" clId="{94153478-9218-405F-9A87-57CFFE34CA19}" dt="2025-05-28T12:03:49.688" v="5407" actId="2711"/>
          <ac:graphicFrameMkLst>
            <pc:docMk/>
            <pc:sldMk cId="2405178914" sldId="262"/>
            <ac:graphicFrameMk id="10" creationId="{BBAB49C4-926B-AE30-5DC2-CA863426AEC5}"/>
          </ac:graphicFrameMkLst>
        </pc:graphicFrameChg>
      </pc:sldChg>
      <pc:sldChg chg="del">
        <pc:chgData name="松浦英宗" userId="9b03fd3a-662f-49ff-9af1-1b93cf7aab22" providerId="ADAL" clId="{94153478-9218-405F-9A87-57CFFE34CA19}" dt="2025-05-25T12:12:49.121" v="244" actId="47"/>
        <pc:sldMkLst>
          <pc:docMk/>
          <pc:sldMk cId="3280008525" sldId="262"/>
        </pc:sldMkLst>
      </pc:sldChg>
      <pc:sldChg chg="del">
        <pc:chgData name="松浦英宗" userId="9b03fd3a-662f-49ff-9af1-1b93cf7aab22" providerId="ADAL" clId="{94153478-9218-405F-9A87-57CFFE34CA19}" dt="2025-05-25T12:12:49.121" v="244" actId="47"/>
        <pc:sldMkLst>
          <pc:docMk/>
          <pc:sldMk cId="1025766176" sldId="263"/>
        </pc:sldMkLst>
      </pc:sldChg>
      <pc:sldChg chg="addSp delSp modSp add mod">
        <pc:chgData name="松浦英宗" userId="9b03fd3a-662f-49ff-9af1-1b93cf7aab22" providerId="ADAL" clId="{94153478-9218-405F-9A87-57CFFE34CA19}" dt="2025-05-28T12:03:56.467" v="5408" actId="2711"/>
        <pc:sldMkLst>
          <pc:docMk/>
          <pc:sldMk cId="3250310010" sldId="263"/>
        </pc:sldMkLst>
        <pc:spChg chg="mod">
          <ac:chgData name="松浦英宗" userId="9b03fd3a-662f-49ff-9af1-1b93cf7aab22" providerId="ADAL" clId="{94153478-9218-405F-9A87-57CFFE34CA19}" dt="2025-05-28T12:03:56.467" v="5408" actId="2711"/>
          <ac:spMkLst>
            <pc:docMk/>
            <pc:sldMk cId="3250310010" sldId="263"/>
            <ac:spMk id="2" creationId="{B4389261-3FFB-1754-8B14-C68BC36AEAB0}"/>
          </ac:spMkLst>
        </pc:spChg>
        <pc:spChg chg="mod">
          <ac:chgData name="松浦英宗" userId="9b03fd3a-662f-49ff-9af1-1b93cf7aab22" providerId="ADAL" clId="{94153478-9218-405F-9A87-57CFFE34CA19}" dt="2025-05-28T12:03:56.467" v="5408" actId="2711"/>
          <ac:spMkLst>
            <pc:docMk/>
            <pc:sldMk cId="3250310010" sldId="263"/>
            <ac:spMk id="3" creationId="{725E5021-975E-A5DC-31C1-5375D322D917}"/>
          </ac:spMkLst>
        </pc:spChg>
        <pc:spChg chg="add mod">
          <ac:chgData name="松浦英宗" userId="9b03fd3a-662f-49ff-9af1-1b93cf7aab22" providerId="ADAL" clId="{94153478-9218-405F-9A87-57CFFE34CA19}" dt="2025-05-28T12:03:56.467" v="5408" actId="2711"/>
          <ac:spMkLst>
            <pc:docMk/>
            <pc:sldMk cId="3250310010" sldId="263"/>
            <ac:spMk id="6" creationId="{5AE0B845-ABE5-97FA-D30C-81FC95EF27EE}"/>
          </ac:spMkLst>
        </pc:spChg>
        <pc:spChg chg="add mod">
          <ac:chgData name="松浦英宗" userId="9b03fd3a-662f-49ff-9af1-1b93cf7aab22" providerId="ADAL" clId="{94153478-9218-405F-9A87-57CFFE34CA19}" dt="2025-05-28T12:03:56.467" v="5408" actId="2711"/>
          <ac:spMkLst>
            <pc:docMk/>
            <pc:sldMk cId="3250310010" sldId="263"/>
            <ac:spMk id="7" creationId="{D3632AE8-9018-D673-5F7C-5075E7DF13D1}"/>
          </ac:spMkLst>
        </pc:spChg>
        <pc:spChg chg="mod">
          <ac:chgData name="松浦英宗" userId="9b03fd3a-662f-49ff-9af1-1b93cf7aab22" providerId="ADAL" clId="{94153478-9218-405F-9A87-57CFFE34CA19}" dt="2025-05-28T12:03:56.467" v="5408" actId="2711"/>
          <ac:spMkLst>
            <pc:docMk/>
            <pc:sldMk cId="3250310010" sldId="263"/>
            <ac:spMk id="10" creationId="{9BF98F1A-A7FC-5237-60E2-D6A4ACD8FD4E}"/>
          </ac:spMkLst>
        </pc:spChg>
        <pc:spChg chg="mod">
          <ac:chgData name="松浦英宗" userId="9b03fd3a-662f-49ff-9af1-1b93cf7aab22" providerId="ADAL" clId="{94153478-9218-405F-9A87-57CFFE34CA19}" dt="2025-05-28T12:03:56.467" v="5408" actId="2711"/>
          <ac:spMkLst>
            <pc:docMk/>
            <pc:sldMk cId="3250310010" sldId="263"/>
            <ac:spMk id="11" creationId="{0DF6D2B1-5CA6-7B8F-743E-4A7A5D38F6C9}"/>
          </ac:spMkLst>
        </pc:spChg>
        <pc:spChg chg="mod">
          <ac:chgData name="松浦英宗" userId="9b03fd3a-662f-49ff-9af1-1b93cf7aab22" providerId="ADAL" clId="{94153478-9218-405F-9A87-57CFFE34CA19}" dt="2025-05-28T12:03:56.467" v="5408" actId="2711"/>
          <ac:spMkLst>
            <pc:docMk/>
            <pc:sldMk cId="3250310010" sldId="263"/>
            <ac:spMk id="13" creationId="{D2664F40-BE6B-A3FC-4A79-3A536481ED90}"/>
          </ac:spMkLst>
        </pc:spChg>
        <pc:spChg chg="mod">
          <ac:chgData name="松浦英宗" userId="9b03fd3a-662f-49ff-9af1-1b93cf7aab22" providerId="ADAL" clId="{94153478-9218-405F-9A87-57CFFE34CA19}" dt="2025-05-28T12:03:56.467" v="5408" actId="2711"/>
          <ac:spMkLst>
            <pc:docMk/>
            <pc:sldMk cId="3250310010" sldId="263"/>
            <ac:spMk id="14" creationId="{7D085D23-3881-F897-5AE4-96A9909465B8}"/>
          </ac:spMkLst>
        </pc:spChg>
        <pc:spChg chg="add mod ord">
          <ac:chgData name="松浦英宗" userId="9b03fd3a-662f-49ff-9af1-1b93cf7aab22" providerId="ADAL" clId="{94153478-9218-405F-9A87-57CFFE34CA19}" dt="2025-05-28T12:03:56.467" v="5408" actId="2711"/>
          <ac:spMkLst>
            <pc:docMk/>
            <pc:sldMk cId="3250310010" sldId="263"/>
            <ac:spMk id="18" creationId="{FA9C2AD8-3850-4EC3-AFBD-EE01768DFF81}"/>
          </ac:spMkLst>
        </pc:spChg>
        <pc:spChg chg="mod">
          <ac:chgData name="松浦英宗" userId="9b03fd3a-662f-49ff-9af1-1b93cf7aab22" providerId="ADAL" clId="{94153478-9218-405F-9A87-57CFFE34CA19}" dt="2025-05-28T12:03:56.467" v="5408" actId="2711"/>
          <ac:spMkLst>
            <pc:docMk/>
            <pc:sldMk cId="3250310010" sldId="263"/>
            <ac:spMk id="28" creationId="{93029776-8333-A49E-3022-4A9EC9E126EE}"/>
          </ac:spMkLst>
        </pc:spChg>
        <pc:grpChg chg="add mod">
          <ac:chgData name="松浦英宗" userId="9b03fd3a-662f-49ff-9af1-1b93cf7aab22" providerId="ADAL" clId="{94153478-9218-405F-9A87-57CFFE34CA19}" dt="2025-05-25T22:46:57.048" v="4904" actId="1038"/>
          <ac:grpSpMkLst>
            <pc:docMk/>
            <pc:sldMk cId="3250310010" sldId="263"/>
            <ac:grpSpMk id="8" creationId="{3EF869BF-7A15-D3C2-BDAB-A9D2B566FC2E}"/>
          </ac:grpSpMkLst>
        </pc:grpChg>
        <pc:grpChg chg="add mod">
          <ac:chgData name="松浦英宗" userId="9b03fd3a-662f-49ff-9af1-1b93cf7aab22" providerId="ADAL" clId="{94153478-9218-405F-9A87-57CFFE34CA19}" dt="2025-05-25T22:46:57.048" v="4904" actId="1038"/>
          <ac:grpSpMkLst>
            <pc:docMk/>
            <pc:sldMk cId="3250310010" sldId="263"/>
            <ac:grpSpMk id="9" creationId="{26A93058-41F6-4FD3-A5FF-939E76F4DB28}"/>
          </ac:grpSpMkLst>
        </pc:grpChg>
        <pc:grpChg chg="add mod">
          <ac:chgData name="松浦英宗" userId="9b03fd3a-662f-49ff-9af1-1b93cf7aab22" providerId="ADAL" clId="{94153478-9218-405F-9A87-57CFFE34CA19}" dt="2025-05-25T22:46:57.048" v="4904" actId="1038"/>
          <ac:grpSpMkLst>
            <pc:docMk/>
            <pc:sldMk cId="3250310010" sldId="263"/>
            <ac:grpSpMk id="12" creationId="{DF428EA3-C876-16BC-3277-A14B5AF99044}"/>
          </ac:grpSpMkLst>
        </pc:grpChg>
      </pc:sldChg>
      <pc:sldChg chg="del">
        <pc:chgData name="松浦英宗" userId="9b03fd3a-662f-49ff-9af1-1b93cf7aab22" providerId="ADAL" clId="{94153478-9218-405F-9A87-57CFFE34CA19}" dt="2025-05-25T12:12:49.121" v="244" actId="47"/>
        <pc:sldMkLst>
          <pc:docMk/>
          <pc:sldMk cId="816030905" sldId="264"/>
        </pc:sldMkLst>
      </pc:sldChg>
      <pc:sldChg chg="addSp delSp modSp add mod">
        <pc:chgData name="松浦英宗" userId="9b03fd3a-662f-49ff-9af1-1b93cf7aab22" providerId="ADAL" clId="{94153478-9218-405F-9A87-57CFFE34CA19}" dt="2025-05-28T12:04:04.703" v="5409" actId="2711"/>
        <pc:sldMkLst>
          <pc:docMk/>
          <pc:sldMk cId="1271121744" sldId="264"/>
        </pc:sldMkLst>
        <pc:spChg chg="mod">
          <ac:chgData name="松浦英宗" userId="9b03fd3a-662f-49ff-9af1-1b93cf7aab22" providerId="ADAL" clId="{94153478-9218-405F-9A87-57CFFE34CA19}" dt="2025-05-28T12:04:04.703" v="5409" actId="2711"/>
          <ac:spMkLst>
            <pc:docMk/>
            <pc:sldMk cId="1271121744" sldId="264"/>
            <ac:spMk id="3" creationId="{C3BCA643-F8E0-E230-4B18-A6A76971428F}"/>
          </ac:spMkLst>
        </pc:spChg>
        <pc:spChg chg="add mod">
          <ac:chgData name="松浦英宗" userId="9b03fd3a-662f-49ff-9af1-1b93cf7aab22" providerId="ADAL" clId="{94153478-9218-405F-9A87-57CFFE34CA19}" dt="2025-05-28T12:04:04.703" v="5409" actId="2711"/>
          <ac:spMkLst>
            <pc:docMk/>
            <pc:sldMk cId="1271121744" sldId="264"/>
            <ac:spMk id="4" creationId="{AA09C064-1E1F-CD3E-3D13-5A78937D52EC}"/>
          </ac:spMkLst>
        </pc:spChg>
        <pc:spChg chg="add mod">
          <ac:chgData name="松浦英宗" userId="9b03fd3a-662f-49ff-9af1-1b93cf7aab22" providerId="ADAL" clId="{94153478-9218-405F-9A87-57CFFE34CA19}" dt="2025-05-28T12:04:04.703" v="5409" actId="2711"/>
          <ac:spMkLst>
            <pc:docMk/>
            <pc:sldMk cId="1271121744" sldId="264"/>
            <ac:spMk id="5" creationId="{D3881A81-1B8F-B8D7-C612-B93E4154E30B}"/>
          </ac:spMkLst>
        </pc:spChg>
        <pc:spChg chg="add mod topLvl">
          <ac:chgData name="松浦英宗" userId="9b03fd3a-662f-49ff-9af1-1b93cf7aab22" providerId="ADAL" clId="{94153478-9218-405F-9A87-57CFFE34CA19}" dt="2025-05-28T12:04:04.703" v="5409" actId="2711"/>
          <ac:spMkLst>
            <pc:docMk/>
            <pc:sldMk cId="1271121744" sldId="264"/>
            <ac:spMk id="7" creationId="{0C1B02F2-704C-4299-76B8-5EE0BB099633}"/>
          </ac:spMkLst>
        </pc:spChg>
        <pc:spChg chg="add mod topLvl">
          <ac:chgData name="松浦英宗" userId="9b03fd3a-662f-49ff-9af1-1b93cf7aab22" providerId="ADAL" clId="{94153478-9218-405F-9A87-57CFFE34CA19}" dt="2025-05-28T12:04:04.703" v="5409" actId="2711"/>
          <ac:spMkLst>
            <pc:docMk/>
            <pc:sldMk cId="1271121744" sldId="264"/>
            <ac:spMk id="8" creationId="{52BBA218-6A90-468D-380C-BC290182AE02}"/>
          </ac:spMkLst>
        </pc:spChg>
        <pc:spChg chg="add mod topLvl">
          <ac:chgData name="松浦英宗" userId="9b03fd3a-662f-49ff-9af1-1b93cf7aab22" providerId="ADAL" clId="{94153478-9218-405F-9A87-57CFFE34CA19}" dt="2025-05-28T12:04:04.703" v="5409" actId="2711"/>
          <ac:spMkLst>
            <pc:docMk/>
            <pc:sldMk cId="1271121744" sldId="264"/>
            <ac:spMk id="9" creationId="{FF57AB93-47AA-8CA6-F513-9929DF6F042C}"/>
          </ac:spMkLst>
        </pc:spChg>
        <pc:spChg chg="add mod topLvl">
          <ac:chgData name="松浦英宗" userId="9b03fd3a-662f-49ff-9af1-1b93cf7aab22" providerId="ADAL" clId="{94153478-9218-405F-9A87-57CFFE34CA19}" dt="2025-05-28T12:04:04.703" v="5409" actId="2711"/>
          <ac:spMkLst>
            <pc:docMk/>
            <pc:sldMk cId="1271121744" sldId="264"/>
            <ac:spMk id="10" creationId="{A6260480-69E5-012F-87C6-150DFBF12275}"/>
          </ac:spMkLst>
        </pc:spChg>
        <pc:spChg chg="mod">
          <ac:chgData name="松浦英宗" userId="9b03fd3a-662f-49ff-9af1-1b93cf7aab22" providerId="ADAL" clId="{94153478-9218-405F-9A87-57CFFE34CA19}" dt="2025-05-28T12:04:04.703" v="5409" actId="2711"/>
          <ac:spMkLst>
            <pc:docMk/>
            <pc:sldMk cId="1271121744" sldId="264"/>
            <ac:spMk id="28" creationId="{75CD7059-EF99-4617-0A35-3536245C4C5E}"/>
          </ac:spMkLst>
        </pc:spChg>
        <pc:grpChg chg="add mod">
          <ac:chgData name="松浦英宗" userId="9b03fd3a-662f-49ff-9af1-1b93cf7aab22" providerId="ADAL" clId="{94153478-9218-405F-9A87-57CFFE34CA19}" dt="2025-05-25T23:42:43.538" v="5157" actId="12789"/>
          <ac:grpSpMkLst>
            <pc:docMk/>
            <pc:sldMk cId="1271121744" sldId="264"/>
            <ac:grpSpMk id="6" creationId="{3BD77B74-6E8D-C5B5-9912-DE18A177B3A0}"/>
          </ac:grpSpMkLst>
        </pc:grpChg>
        <pc:grpChg chg="add mod">
          <ac:chgData name="松浦英宗" userId="9b03fd3a-662f-49ff-9af1-1b93cf7aab22" providerId="ADAL" clId="{94153478-9218-405F-9A87-57CFFE34CA19}" dt="2025-05-25T23:35:14.958" v="5101" actId="14100"/>
          <ac:grpSpMkLst>
            <pc:docMk/>
            <pc:sldMk cId="1271121744" sldId="264"/>
            <ac:grpSpMk id="12" creationId="{39063540-5608-4246-C10A-74764AB91D0F}"/>
          </ac:grpSpMkLst>
        </pc:grpChg>
      </pc:sldChg>
      <pc:sldChg chg="del">
        <pc:chgData name="松浦英宗" userId="9b03fd3a-662f-49ff-9af1-1b93cf7aab22" providerId="ADAL" clId="{94153478-9218-405F-9A87-57CFFE34CA19}" dt="2025-05-25T12:12:49.121" v="244" actId="47"/>
        <pc:sldMkLst>
          <pc:docMk/>
          <pc:sldMk cId="582647792" sldId="265"/>
        </pc:sldMkLst>
      </pc:sldChg>
      <pc:sldChg chg="addSp delSp modSp add mod">
        <pc:chgData name="松浦英宗" userId="9b03fd3a-662f-49ff-9af1-1b93cf7aab22" providerId="ADAL" clId="{94153478-9218-405F-9A87-57CFFE34CA19}" dt="2025-05-25T23:48:49.409" v="5371" actId="1076"/>
        <pc:sldMkLst>
          <pc:docMk/>
          <pc:sldMk cId="2731650517" sldId="265"/>
        </pc:sldMkLst>
        <pc:spChg chg="mod">
          <ac:chgData name="松浦英宗" userId="9b03fd3a-662f-49ff-9af1-1b93cf7aab22" providerId="ADAL" clId="{94153478-9218-405F-9A87-57CFFE34CA19}" dt="2025-05-25T23:46:24.666" v="5239" actId="207"/>
          <ac:spMkLst>
            <pc:docMk/>
            <pc:sldMk cId="2731650517" sldId="265"/>
            <ac:spMk id="3" creationId="{24D4E2B5-5C37-7C52-C193-6DF624632215}"/>
          </ac:spMkLst>
        </pc:spChg>
        <pc:spChg chg="add mod">
          <ac:chgData name="松浦英宗" userId="9b03fd3a-662f-49ff-9af1-1b93cf7aab22" providerId="ADAL" clId="{94153478-9218-405F-9A87-57CFFE34CA19}" dt="2025-05-25T23:47:53.830" v="5328" actId="1035"/>
          <ac:spMkLst>
            <pc:docMk/>
            <pc:sldMk cId="2731650517" sldId="265"/>
            <ac:spMk id="4" creationId="{14652E97-70D5-80B5-0164-5438EFE61E5F}"/>
          </ac:spMkLst>
        </pc:spChg>
        <pc:spChg chg="add mod">
          <ac:chgData name="松浦英宗" userId="9b03fd3a-662f-49ff-9af1-1b93cf7aab22" providerId="ADAL" clId="{94153478-9218-405F-9A87-57CFFE34CA19}" dt="2025-05-25T23:47:53.830" v="5328" actId="1035"/>
          <ac:spMkLst>
            <pc:docMk/>
            <pc:sldMk cId="2731650517" sldId="265"/>
            <ac:spMk id="5" creationId="{9918CFBE-2EE7-9144-7660-B93C18FEAE55}"/>
          </ac:spMkLst>
        </pc:spChg>
        <pc:spChg chg="add mod">
          <ac:chgData name="松浦英宗" userId="9b03fd3a-662f-49ff-9af1-1b93cf7aab22" providerId="ADAL" clId="{94153478-9218-405F-9A87-57CFFE34CA19}" dt="2025-05-25T23:47:53.830" v="5328" actId="1035"/>
          <ac:spMkLst>
            <pc:docMk/>
            <pc:sldMk cId="2731650517" sldId="265"/>
            <ac:spMk id="6" creationId="{B187B7B5-73AC-360D-FB3C-10B431AB06AE}"/>
          </ac:spMkLst>
        </pc:spChg>
        <pc:spChg chg="add mod">
          <ac:chgData name="松浦英宗" userId="9b03fd3a-662f-49ff-9af1-1b93cf7aab22" providerId="ADAL" clId="{94153478-9218-405F-9A87-57CFFE34CA19}" dt="2025-05-25T23:48:46.372" v="5370" actId="1076"/>
          <ac:spMkLst>
            <pc:docMk/>
            <pc:sldMk cId="2731650517" sldId="265"/>
            <ac:spMk id="7" creationId="{9E6610D5-A4D8-8B44-1312-6C9760CA14C4}"/>
          </ac:spMkLst>
        </pc:spChg>
        <pc:spChg chg="add mod">
          <ac:chgData name="松浦英宗" userId="9b03fd3a-662f-49ff-9af1-1b93cf7aab22" providerId="ADAL" clId="{94153478-9218-405F-9A87-57CFFE34CA19}" dt="2025-05-25T23:48:49.409" v="5371" actId="1076"/>
          <ac:spMkLst>
            <pc:docMk/>
            <pc:sldMk cId="2731650517" sldId="265"/>
            <ac:spMk id="8" creationId="{6A784A48-8889-FB64-41BE-D9256E05171D}"/>
          </ac:spMkLst>
        </pc:spChg>
      </pc:sldChg>
      <pc:sldChg chg="del">
        <pc:chgData name="松浦英宗" userId="9b03fd3a-662f-49ff-9af1-1b93cf7aab22" providerId="ADAL" clId="{94153478-9218-405F-9A87-57CFFE34CA19}" dt="2025-05-25T12:12:49.121" v="244" actId="47"/>
        <pc:sldMkLst>
          <pc:docMk/>
          <pc:sldMk cId="4183379157" sldId="266"/>
        </pc:sldMkLst>
      </pc:sldChg>
    </pc:docChg>
  </pc:docChgLst>
  <pc:docChgLst>
    <pc:chgData name="松浦英宗" userId="9b03fd3a-662f-49ff-9af1-1b93cf7aab22" providerId="ADAL" clId="{0E32AA2E-B052-4746-BF49-E680750B0F1C}"/>
    <pc:docChg chg="undo custSel addSld delSld modSld">
      <pc:chgData name="松浦英宗" userId="9b03fd3a-662f-49ff-9af1-1b93cf7aab22" providerId="ADAL" clId="{0E32AA2E-B052-4746-BF49-E680750B0F1C}" dt="2025-06-03T09:49:23.103" v="573" actId="962"/>
      <pc:docMkLst>
        <pc:docMk/>
      </pc:docMkLst>
      <pc:sldChg chg="addSp delSp modSp del mod">
        <pc:chgData name="松浦英宗" userId="9b03fd3a-662f-49ff-9af1-1b93cf7aab22" providerId="ADAL" clId="{0E32AA2E-B052-4746-BF49-E680750B0F1C}" dt="2025-06-02T04:30:09.868" v="25" actId="47"/>
        <pc:sldMkLst>
          <pc:docMk/>
          <pc:sldMk cId="913356044" sldId="256"/>
        </pc:sldMkLst>
        <pc:picChg chg="add del mod">
          <ac:chgData name="松浦英宗" userId="9b03fd3a-662f-49ff-9af1-1b93cf7aab22" providerId="ADAL" clId="{0E32AA2E-B052-4746-BF49-E680750B0F1C}" dt="2025-06-02T04:29:59.200" v="23" actId="478"/>
          <ac:picMkLst>
            <pc:docMk/>
            <pc:sldMk cId="913356044" sldId="256"/>
            <ac:picMk id="3" creationId="{B0D808CC-9413-6314-3344-92F309A011DA}"/>
          </ac:picMkLst>
        </pc:picChg>
      </pc:sldChg>
      <pc:sldChg chg="addSp delSp modSp mod">
        <pc:chgData name="松浦英宗" userId="9b03fd3a-662f-49ff-9af1-1b93cf7aab22" providerId="ADAL" clId="{0E32AA2E-B052-4746-BF49-E680750B0F1C}" dt="2025-06-03T05:12:25.283" v="565" actId="207"/>
        <pc:sldMkLst>
          <pc:docMk/>
          <pc:sldMk cId="4173564231" sldId="257"/>
        </pc:sldMkLst>
        <pc:spChg chg="add mod">
          <ac:chgData name="松浦英宗" userId="9b03fd3a-662f-49ff-9af1-1b93cf7aab22" providerId="ADAL" clId="{0E32AA2E-B052-4746-BF49-E680750B0F1C}" dt="2025-06-03T05:11:59.583" v="444" actId="207"/>
          <ac:spMkLst>
            <pc:docMk/>
            <pc:sldMk cId="4173564231" sldId="257"/>
            <ac:spMk id="5" creationId="{5D613A93-44F4-EEAD-2776-F725B7E172CA}"/>
          </ac:spMkLst>
        </pc:spChg>
        <pc:spChg chg="add mod">
          <ac:chgData name="松浦英宗" userId="9b03fd3a-662f-49ff-9af1-1b93cf7aab22" providerId="ADAL" clId="{0E32AA2E-B052-4746-BF49-E680750B0F1C}" dt="2025-06-03T05:11:59.583" v="444" actId="207"/>
          <ac:spMkLst>
            <pc:docMk/>
            <pc:sldMk cId="4173564231" sldId="257"/>
            <ac:spMk id="9" creationId="{B0FEB0B7-045E-4247-0C85-71BF319B48FD}"/>
          </ac:spMkLst>
        </pc:spChg>
        <pc:spChg chg="mod">
          <ac:chgData name="松浦英宗" userId="9b03fd3a-662f-49ff-9af1-1b93cf7aab22" providerId="ADAL" clId="{0E32AA2E-B052-4746-BF49-E680750B0F1C}" dt="2025-06-03T05:12:25.283" v="565" actId="207"/>
          <ac:spMkLst>
            <pc:docMk/>
            <pc:sldMk cId="4173564231" sldId="257"/>
            <ac:spMk id="17" creationId="{258AE362-979E-B3D1-4E08-03DA1ED0BDA5}"/>
          </ac:spMkLst>
        </pc:spChg>
        <pc:spChg chg="mod">
          <ac:chgData name="松浦英宗" userId="9b03fd3a-662f-49ff-9af1-1b93cf7aab22" providerId="ADAL" clId="{0E32AA2E-B052-4746-BF49-E680750B0F1C}" dt="2025-06-03T05:12:25.283" v="565" actId="207"/>
          <ac:spMkLst>
            <pc:docMk/>
            <pc:sldMk cId="4173564231" sldId="257"/>
            <ac:spMk id="18" creationId="{FAA3CF58-7415-DFFF-BA13-B0D57A84ABDC}"/>
          </ac:spMkLst>
        </pc:spChg>
        <pc:grpChg chg="add mod">
          <ac:chgData name="松浦英宗" userId="9b03fd3a-662f-49ff-9af1-1b93cf7aab22" providerId="ADAL" clId="{0E32AA2E-B052-4746-BF49-E680750B0F1C}" dt="2025-06-03T05:11:59.583" v="444" actId="207"/>
          <ac:grpSpMkLst>
            <pc:docMk/>
            <pc:sldMk cId="4173564231" sldId="257"/>
            <ac:grpSpMk id="10" creationId="{10C8128A-2220-A996-D198-BC522CFB3DE5}"/>
          </ac:grpSpMkLst>
        </pc:grpChg>
        <pc:grpChg chg="add mod">
          <ac:chgData name="松浦英宗" userId="9b03fd3a-662f-49ff-9af1-1b93cf7aab22" providerId="ADAL" clId="{0E32AA2E-B052-4746-BF49-E680750B0F1C}" dt="2025-06-03T05:12:25.283" v="565" actId="207"/>
          <ac:grpSpMkLst>
            <pc:docMk/>
            <pc:sldMk cId="4173564231" sldId="257"/>
            <ac:grpSpMk id="15" creationId="{6856CCA7-975F-AF2D-EE7C-05655A033A8E}"/>
          </ac:grpSpMkLst>
        </pc:grpChg>
        <pc:picChg chg="del">
          <ac:chgData name="松浦英宗" userId="9b03fd3a-662f-49ff-9af1-1b93cf7aab22" providerId="ADAL" clId="{0E32AA2E-B052-4746-BF49-E680750B0F1C}" dt="2025-06-03T05:10:06.215" v="155" actId="478"/>
          <ac:picMkLst>
            <pc:docMk/>
            <pc:sldMk cId="4173564231" sldId="257"/>
            <ac:picMk id="6" creationId="{F9131D77-4982-E104-EC2D-B364E593A136}"/>
          </ac:picMkLst>
        </pc:picChg>
        <pc:picChg chg="del">
          <ac:chgData name="松浦英宗" userId="9b03fd3a-662f-49ff-9af1-1b93cf7aab22" providerId="ADAL" clId="{0E32AA2E-B052-4746-BF49-E680750B0F1C}" dt="2025-06-03T05:10:06.215" v="155" actId="478"/>
          <ac:picMkLst>
            <pc:docMk/>
            <pc:sldMk cId="4173564231" sldId="257"/>
            <ac:picMk id="11" creationId="{D41399FD-81E5-6150-5F8B-26F2EE1882C5}"/>
          </ac:picMkLst>
        </pc:picChg>
        <pc:picChg chg="del">
          <ac:chgData name="松浦英宗" userId="9b03fd3a-662f-49ff-9af1-1b93cf7aab22" providerId="ADAL" clId="{0E32AA2E-B052-4746-BF49-E680750B0F1C}" dt="2025-06-03T05:10:06.215" v="155" actId="478"/>
          <ac:picMkLst>
            <pc:docMk/>
            <pc:sldMk cId="4173564231" sldId="257"/>
            <ac:picMk id="14" creationId="{2CA7E2C0-DCDD-2599-FE94-64C5DB9A3C70}"/>
          </ac:picMkLst>
        </pc:picChg>
        <pc:picChg chg="del">
          <ac:chgData name="松浦英宗" userId="9b03fd3a-662f-49ff-9af1-1b93cf7aab22" providerId="ADAL" clId="{0E32AA2E-B052-4746-BF49-E680750B0F1C}" dt="2025-06-03T05:10:06.215" v="155" actId="478"/>
          <ac:picMkLst>
            <pc:docMk/>
            <pc:sldMk cId="4173564231" sldId="257"/>
            <ac:picMk id="16" creationId="{67C5EBA8-F433-8F3D-C245-5A85FA72A789}"/>
          </ac:picMkLst>
        </pc:picChg>
      </pc:sldChg>
      <pc:sldChg chg="addSp delSp modSp mod">
        <pc:chgData name="松浦英宗" userId="9b03fd3a-662f-49ff-9af1-1b93cf7aab22" providerId="ADAL" clId="{0E32AA2E-B052-4746-BF49-E680750B0F1C}" dt="2025-06-03T09:49:23.103" v="573" actId="962"/>
        <pc:sldMkLst>
          <pc:docMk/>
          <pc:sldMk cId="250890228" sldId="258"/>
        </pc:sldMkLst>
        <pc:spChg chg="mod topLvl">
          <ac:chgData name="松浦英宗" userId="9b03fd3a-662f-49ff-9af1-1b93cf7aab22" providerId="ADAL" clId="{0E32AA2E-B052-4746-BF49-E680750B0F1C}" dt="2025-06-02T04:31:55.006" v="26" actId="165"/>
          <ac:spMkLst>
            <pc:docMk/>
            <pc:sldMk cId="250890228" sldId="258"/>
            <ac:spMk id="9" creationId="{BBD9ABC4-F1A9-14CF-2829-7ABA7D5D57C6}"/>
          </ac:spMkLst>
        </pc:spChg>
        <pc:spChg chg="mod topLvl">
          <ac:chgData name="松浦英宗" userId="9b03fd3a-662f-49ff-9af1-1b93cf7aab22" providerId="ADAL" clId="{0E32AA2E-B052-4746-BF49-E680750B0F1C}" dt="2025-06-02T04:31:55.541" v="27" actId="165"/>
          <ac:spMkLst>
            <pc:docMk/>
            <pc:sldMk cId="250890228" sldId="258"/>
            <ac:spMk id="10" creationId="{1BED139E-F6D2-DB87-38FA-D2CD59D1DD8D}"/>
          </ac:spMkLst>
        </pc:spChg>
        <pc:spChg chg="mod topLvl">
          <ac:chgData name="松浦英宗" userId="9b03fd3a-662f-49ff-9af1-1b93cf7aab22" providerId="ADAL" clId="{0E32AA2E-B052-4746-BF49-E680750B0F1C}" dt="2025-06-02T04:31:55.541" v="27" actId="165"/>
          <ac:spMkLst>
            <pc:docMk/>
            <pc:sldMk cId="250890228" sldId="258"/>
            <ac:spMk id="19" creationId="{22659DDA-2EE3-353C-537C-B2F837543945}"/>
          </ac:spMkLst>
        </pc:spChg>
        <pc:spChg chg="mod topLvl">
          <ac:chgData name="松浦英宗" userId="9b03fd3a-662f-49ff-9af1-1b93cf7aab22" providerId="ADAL" clId="{0E32AA2E-B052-4746-BF49-E680750B0F1C}" dt="2025-06-02T04:31:55.541" v="27" actId="165"/>
          <ac:spMkLst>
            <pc:docMk/>
            <pc:sldMk cId="250890228" sldId="258"/>
            <ac:spMk id="20" creationId="{192496EB-BD3D-50E5-899D-9ED7C166D2CA}"/>
          </ac:spMkLst>
        </pc:spChg>
        <pc:spChg chg="mod topLvl">
          <ac:chgData name="松浦英宗" userId="9b03fd3a-662f-49ff-9af1-1b93cf7aab22" providerId="ADAL" clId="{0E32AA2E-B052-4746-BF49-E680750B0F1C}" dt="2025-06-02T04:31:55.541" v="27" actId="165"/>
          <ac:spMkLst>
            <pc:docMk/>
            <pc:sldMk cId="250890228" sldId="258"/>
            <ac:spMk id="21" creationId="{47BE43A4-3358-E392-4998-8E3D942DCA28}"/>
          </ac:spMkLst>
        </pc:spChg>
        <pc:spChg chg="mod topLvl">
          <ac:chgData name="松浦英宗" userId="9b03fd3a-662f-49ff-9af1-1b93cf7aab22" providerId="ADAL" clId="{0E32AA2E-B052-4746-BF49-E680750B0F1C}" dt="2025-06-02T04:31:55.541" v="27" actId="165"/>
          <ac:spMkLst>
            <pc:docMk/>
            <pc:sldMk cId="250890228" sldId="258"/>
            <ac:spMk id="25" creationId="{D863EC50-C7CF-9041-E1E8-464B3C0D7EDD}"/>
          </ac:spMkLst>
        </pc:spChg>
        <pc:spChg chg="mod topLvl">
          <ac:chgData name="松浦英宗" userId="9b03fd3a-662f-49ff-9af1-1b93cf7aab22" providerId="ADAL" clId="{0E32AA2E-B052-4746-BF49-E680750B0F1C}" dt="2025-06-02T04:31:55.541" v="27" actId="165"/>
          <ac:spMkLst>
            <pc:docMk/>
            <pc:sldMk cId="250890228" sldId="258"/>
            <ac:spMk id="26" creationId="{FE6EE2EB-C20B-612E-BC8D-03212B3A2FEA}"/>
          </ac:spMkLst>
        </pc:spChg>
        <pc:spChg chg="mod topLvl">
          <ac:chgData name="松浦英宗" userId="9b03fd3a-662f-49ff-9af1-1b93cf7aab22" providerId="ADAL" clId="{0E32AA2E-B052-4746-BF49-E680750B0F1C}" dt="2025-06-02T04:31:55.541" v="27" actId="165"/>
          <ac:spMkLst>
            <pc:docMk/>
            <pc:sldMk cId="250890228" sldId="258"/>
            <ac:spMk id="29" creationId="{C128619C-4547-2EE3-2572-20E2D96573C2}"/>
          </ac:spMkLst>
        </pc:spChg>
        <pc:spChg chg="mod topLvl">
          <ac:chgData name="松浦英宗" userId="9b03fd3a-662f-49ff-9af1-1b93cf7aab22" providerId="ADAL" clId="{0E32AA2E-B052-4746-BF49-E680750B0F1C}" dt="2025-06-02T04:31:55.006" v="26" actId="165"/>
          <ac:spMkLst>
            <pc:docMk/>
            <pc:sldMk cId="250890228" sldId="258"/>
            <ac:spMk id="60" creationId="{FC0D482E-3FE0-696D-6A13-B04E0159AFA0}"/>
          </ac:spMkLst>
        </pc:spChg>
        <pc:grpChg chg="del">
          <ac:chgData name="松浦英宗" userId="9b03fd3a-662f-49ff-9af1-1b93cf7aab22" providerId="ADAL" clId="{0E32AA2E-B052-4746-BF49-E680750B0F1C}" dt="2025-06-02T04:31:55.541" v="27" actId="165"/>
          <ac:grpSpMkLst>
            <pc:docMk/>
            <pc:sldMk cId="250890228" sldId="258"/>
            <ac:grpSpMk id="61" creationId="{65D6BF27-1D7B-A473-2412-00080D697F56}"/>
          </ac:grpSpMkLst>
        </pc:grpChg>
        <pc:picChg chg="add mod">
          <ac:chgData name="松浦英宗" userId="9b03fd3a-662f-49ff-9af1-1b93cf7aab22" providerId="ADAL" clId="{0E32AA2E-B052-4746-BF49-E680750B0F1C}" dt="2025-06-03T09:49:23.103" v="573" actId="962"/>
          <ac:picMkLst>
            <pc:docMk/>
            <pc:sldMk cId="250890228" sldId="258"/>
            <ac:picMk id="5" creationId="{9CC4B46D-7798-F45A-3D4F-C69165FD2FF6}"/>
          </ac:picMkLst>
        </pc:picChg>
        <pc:picChg chg="del mod ord topLvl">
          <ac:chgData name="松浦英宗" userId="9b03fd3a-662f-49ff-9af1-1b93cf7aab22" providerId="ADAL" clId="{0E32AA2E-B052-4746-BF49-E680750B0F1C}" dt="2025-06-02T04:34:58.049" v="60" actId="478"/>
          <ac:picMkLst>
            <pc:docMk/>
            <pc:sldMk cId="250890228" sldId="258"/>
            <ac:picMk id="57" creationId="{DD6E85D0-D54E-FE00-4E59-0E81FB806E17}"/>
          </ac:picMkLst>
        </pc:picChg>
        <pc:cxnChg chg="mod topLvl">
          <ac:chgData name="松浦英宗" userId="9b03fd3a-662f-49ff-9af1-1b93cf7aab22" providerId="ADAL" clId="{0E32AA2E-B052-4746-BF49-E680750B0F1C}" dt="2025-06-02T04:31:55.541" v="27" actId="165"/>
          <ac:cxnSpMkLst>
            <pc:docMk/>
            <pc:sldMk cId="250890228" sldId="258"/>
            <ac:cxnSpMk id="47" creationId="{8AD1892A-9B1B-C605-A6C8-883EAC207D0C}"/>
          </ac:cxnSpMkLst>
        </pc:cxnChg>
      </pc:sldChg>
      <pc:sldChg chg="addSp delSp modSp mod">
        <pc:chgData name="松浦英宗" userId="9b03fd3a-662f-49ff-9af1-1b93cf7aab22" providerId="ADAL" clId="{0E32AA2E-B052-4746-BF49-E680750B0F1C}" dt="2025-06-03T09:49:16.855" v="571" actId="962"/>
        <pc:sldMkLst>
          <pc:docMk/>
          <pc:sldMk cId="405251422" sldId="260"/>
        </pc:sldMkLst>
        <pc:picChg chg="del">
          <ac:chgData name="松浦英宗" userId="9b03fd3a-662f-49ff-9af1-1b93cf7aab22" providerId="ADAL" clId="{0E32AA2E-B052-4746-BF49-E680750B0F1C}" dt="2025-06-02T04:35:12.504" v="66" actId="478"/>
          <ac:picMkLst>
            <pc:docMk/>
            <pc:sldMk cId="405251422" sldId="260"/>
            <ac:picMk id="22" creationId="{5585569B-0B30-5D48-E0B6-0257111D3F63}"/>
          </ac:picMkLst>
        </pc:picChg>
        <pc:picChg chg="add mod">
          <ac:chgData name="松浦英宗" userId="9b03fd3a-662f-49ff-9af1-1b93cf7aab22" providerId="ADAL" clId="{0E32AA2E-B052-4746-BF49-E680750B0F1C}" dt="2025-06-03T09:49:16.855" v="571" actId="962"/>
          <ac:picMkLst>
            <pc:docMk/>
            <pc:sldMk cId="405251422" sldId="260"/>
            <ac:picMk id="27" creationId="{158CB04C-90F8-6685-BF25-77490F1F942D}"/>
          </ac:picMkLst>
        </pc:picChg>
      </pc:sldChg>
      <pc:sldChg chg="addSp delSp modSp mod">
        <pc:chgData name="松浦英宗" userId="9b03fd3a-662f-49ff-9af1-1b93cf7aab22" providerId="ADAL" clId="{0E32AA2E-B052-4746-BF49-E680750B0F1C}" dt="2025-06-03T09:49:09.871" v="569" actId="962"/>
        <pc:sldMkLst>
          <pc:docMk/>
          <pc:sldMk cId="3250310010" sldId="263"/>
        </pc:sldMkLst>
        <pc:picChg chg="del">
          <ac:chgData name="松浦英宗" userId="9b03fd3a-662f-49ff-9af1-1b93cf7aab22" providerId="ADAL" clId="{0E32AA2E-B052-4746-BF49-E680750B0F1C}" dt="2025-06-02T04:37:07.646" v="81" actId="478"/>
          <ac:picMkLst>
            <pc:docMk/>
            <pc:sldMk cId="3250310010" sldId="263"/>
            <ac:picMk id="5" creationId="{1181B7AC-AB19-FEAF-A599-1D5368AF39CF}"/>
          </ac:picMkLst>
        </pc:picChg>
        <pc:picChg chg="add mod">
          <ac:chgData name="松浦英宗" userId="9b03fd3a-662f-49ff-9af1-1b93cf7aab22" providerId="ADAL" clId="{0E32AA2E-B052-4746-BF49-E680750B0F1C}" dt="2025-06-03T09:49:09.871" v="569" actId="962"/>
          <ac:picMkLst>
            <pc:docMk/>
            <pc:sldMk cId="3250310010" sldId="263"/>
            <ac:picMk id="15" creationId="{3E639DDE-F1F1-EB68-9D2F-4E09ED3D2F43}"/>
          </ac:picMkLst>
        </pc:picChg>
      </pc:sldChg>
      <pc:sldChg chg="addSp delSp modSp mod">
        <pc:chgData name="松浦英宗" userId="9b03fd3a-662f-49ff-9af1-1b93cf7aab22" providerId="ADAL" clId="{0E32AA2E-B052-4746-BF49-E680750B0F1C}" dt="2025-06-03T09:49:06.157" v="567" actId="962"/>
        <pc:sldMkLst>
          <pc:docMk/>
          <pc:sldMk cId="1271121744" sldId="264"/>
        </pc:sldMkLst>
        <pc:picChg chg="add mod ord modCrop">
          <ac:chgData name="松浦英宗" userId="9b03fd3a-662f-49ff-9af1-1b93cf7aab22" providerId="ADAL" clId="{0E32AA2E-B052-4746-BF49-E680750B0F1C}" dt="2025-06-03T09:49:06.157" v="567" actId="962"/>
          <ac:picMkLst>
            <pc:docMk/>
            <pc:sldMk cId="1271121744" sldId="264"/>
            <ac:picMk id="11" creationId="{F8A03ACF-2EA0-D732-070D-D44CD8BDDE13}"/>
          </ac:picMkLst>
        </pc:picChg>
        <pc:picChg chg="del">
          <ac:chgData name="松浦英宗" userId="9b03fd3a-662f-49ff-9af1-1b93cf7aab22" providerId="ADAL" clId="{0E32AA2E-B052-4746-BF49-E680750B0F1C}" dt="2025-06-02T04:38:37.301" v="90" actId="478"/>
          <ac:picMkLst>
            <pc:docMk/>
            <pc:sldMk cId="1271121744" sldId="264"/>
            <ac:picMk id="14" creationId="{E507BFAA-6F52-8912-BB88-BA38ABDBB833}"/>
          </ac:picMkLst>
        </pc:picChg>
      </pc:sldChg>
      <pc:sldChg chg="addSp delSp modSp add mod">
        <pc:chgData name="松浦英宗" userId="9b03fd3a-662f-49ff-9af1-1b93cf7aab22" providerId="ADAL" clId="{0E32AA2E-B052-4746-BF49-E680750B0F1C}" dt="2025-06-02T04:30:06.141" v="24" actId="732"/>
        <pc:sldMkLst>
          <pc:docMk/>
          <pc:sldMk cId="2240253852" sldId="266"/>
        </pc:sldMkLst>
        <pc:picChg chg="mod ord modCrop">
          <ac:chgData name="松浦英宗" userId="9b03fd3a-662f-49ff-9af1-1b93cf7aab22" providerId="ADAL" clId="{0E32AA2E-B052-4746-BF49-E680750B0F1C}" dt="2025-06-02T04:30:06.141" v="24" actId="732"/>
          <ac:picMkLst>
            <pc:docMk/>
            <pc:sldMk cId="2240253852" sldId="266"/>
            <ac:picMk id="3" creationId="{D6207655-DE8B-C659-C23A-17460AA47131}"/>
          </ac:picMkLst>
        </pc:picChg>
        <pc:picChg chg="add del mod">
          <ac:chgData name="松浦英宗" userId="9b03fd3a-662f-49ff-9af1-1b93cf7aab22" providerId="ADAL" clId="{0E32AA2E-B052-4746-BF49-E680750B0F1C}" dt="2025-06-02T04:29:22.866" v="18" actId="478"/>
          <ac:picMkLst>
            <pc:docMk/>
            <pc:sldMk cId="2240253852" sldId="266"/>
            <ac:picMk id="4" creationId="{9CF44069-7909-B6A6-919B-E62DF1DB85B9}"/>
          </ac:picMkLst>
        </pc:picChg>
      </pc:sldChg>
    </pc:docChg>
  </pc:docChgLst>
  <pc:docChgLst>
    <pc:chgData name="松浦英宗" userId="9b03fd3a-662f-49ff-9af1-1b93cf7aab22" providerId="ADAL" clId="{CCD5BC6A-FD3F-4A2A-BB9A-5C92D2182B96}"/>
    <pc:docChg chg="custSel addSld delSld modSld">
      <pc:chgData name="松浦英宗" userId="9b03fd3a-662f-49ff-9af1-1b93cf7aab22" providerId="ADAL" clId="{CCD5BC6A-FD3F-4A2A-BB9A-5C92D2182B96}" dt="2025-05-18T01:48:53.738" v="16"/>
      <pc:docMkLst>
        <pc:docMk/>
      </pc:docMkLst>
      <pc:sldChg chg="addSp delSp modSp mod">
        <pc:chgData name="松浦英宗" userId="9b03fd3a-662f-49ff-9af1-1b93cf7aab22" providerId="ADAL" clId="{CCD5BC6A-FD3F-4A2A-BB9A-5C92D2182B96}" dt="2025-05-18T01:48:53.738" v="16"/>
        <pc:sldMkLst>
          <pc:docMk/>
          <pc:sldMk cId="913356044" sldId="256"/>
        </pc:sldMkLst>
      </pc:sldChg>
      <pc:sldChg chg="delSp modSp mod">
        <pc:chgData name="松浦英宗" userId="9b03fd3a-662f-49ff-9af1-1b93cf7aab22" providerId="ADAL" clId="{CCD5BC6A-FD3F-4A2A-BB9A-5C92D2182B96}" dt="2025-05-18T01:48:33.869" v="5" actId="20577"/>
        <pc:sldMkLst>
          <pc:docMk/>
          <pc:sldMk cId="4173564231" sldId="257"/>
        </pc:sldMkLst>
        <pc:spChg chg="mod">
          <ac:chgData name="松浦英宗" userId="9b03fd3a-662f-49ff-9af1-1b93cf7aab22" providerId="ADAL" clId="{CCD5BC6A-FD3F-4A2A-BB9A-5C92D2182B96}" dt="2025-05-18T01:48:33.869" v="5" actId="20577"/>
          <ac:spMkLst>
            <pc:docMk/>
            <pc:sldMk cId="4173564231" sldId="257"/>
            <ac:spMk id="3" creationId="{6CF0A6C4-9F61-D714-6FD6-0FD564AB74F5}"/>
          </ac:spMkLst>
        </pc:spChg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4048517723" sldId="258"/>
        </pc:sldMkLst>
      </pc:sldChg>
      <pc:sldChg chg="add">
        <pc:chgData name="松浦英宗" userId="9b03fd3a-662f-49ff-9af1-1b93cf7aab22" providerId="ADAL" clId="{CCD5BC6A-FD3F-4A2A-BB9A-5C92D2182B96}" dt="2025-05-18T01:48:41.350" v="7"/>
        <pc:sldMkLst>
          <pc:docMk/>
          <pc:sldMk cId="4082717725" sldId="258"/>
        </pc:sldMkLst>
      </pc:sldChg>
      <pc:sldChg chg="add">
        <pc:chgData name="松浦英宗" userId="9b03fd3a-662f-49ff-9af1-1b93cf7aab22" providerId="ADAL" clId="{CCD5BC6A-FD3F-4A2A-BB9A-5C92D2182B96}" dt="2025-05-18T01:48:41.591" v="8"/>
        <pc:sldMkLst>
          <pc:docMk/>
          <pc:sldMk cId="1169995872" sldId="259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3683638786" sldId="259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730990976" sldId="260"/>
        </pc:sldMkLst>
      </pc:sldChg>
      <pc:sldChg chg="add">
        <pc:chgData name="松浦英宗" userId="9b03fd3a-662f-49ff-9af1-1b93cf7aab22" providerId="ADAL" clId="{CCD5BC6A-FD3F-4A2A-BB9A-5C92D2182B96}" dt="2025-05-18T01:48:41.756" v="9"/>
        <pc:sldMkLst>
          <pc:docMk/>
          <pc:sldMk cId="1277525917" sldId="260"/>
        </pc:sldMkLst>
      </pc:sldChg>
      <pc:sldChg chg="add">
        <pc:chgData name="松浦英宗" userId="9b03fd3a-662f-49ff-9af1-1b93cf7aab22" providerId="ADAL" clId="{CCD5BC6A-FD3F-4A2A-BB9A-5C92D2182B96}" dt="2025-05-18T01:48:41.923" v="10"/>
        <pc:sldMkLst>
          <pc:docMk/>
          <pc:sldMk cId="2733265923" sldId="261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3506267798" sldId="261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779130493" sldId="262"/>
        </pc:sldMkLst>
      </pc:sldChg>
      <pc:sldChg chg="add">
        <pc:chgData name="松浦英宗" userId="9b03fd3a-662f-49ff-9af1-1b93cf7aab22" providerId="ADAL" clId="{CCD5BC6A-FD3F-4A2A-BB9A-5C92D2182B96}" dt="2025-05-18T01:48:42.076" v="11"/>
        <pc:sldMkLst>
          <pc:docMk/>
          <pc:sldMk cId="3280008525" sldId="262"/>
        </pc:sldMkLst>
      </pc:sldChg>
      <pc:sldChg chg="add">
        <pc:chgData name="松浦英宗" userId="9b03fd3a-662f-49ff-9af1-1b93cf7aab22" providerId="ADAL" clId="{CCD5BC6A-FD3F-4A2A-BB9A-5C92D2182B96}" dt="2025-05-18T01:48:42.833" v="12"/>
        <pc:sldMkLst>
          <pc:docMk/>
          <pc:sldMk cId="1025766176" sldId="263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1707377331" sldId="263"/>
        </pc:sldMkLst>
      </pc:sldChg>
      <pc:sldChg chg="add">
        <pc:chgData name="松浦英宗" userId="9b03fd3a-662f-49ff-9af1-1b93cf7aab22" providerId="ADAL" clId="{CCD5BC6A-FD3F-4A2A-BB9A-5C92D2182B96}" dt="2025-05-18T01:48:45.818" v="13"/>
        <pc:sldMkLst>
          <pc:docMk/>
          <pc:sldMk cId="816030905" sldId="264"/>
        </pc:sldMkLst>
      </pc:sldChg>
      <pc:sldChg chg="add">
        <pc:chgData name="松浦英宗" userId="9b03fd3a-662f-49ff-9af1-1b93cf7aab22" providerId="ADAL" clId="{CCD5BC6A-FD3F-4A2A-BB9A-5C92D2182B96}" dt="2025-05-18T01:48:46.009" v="14"/>
        <pc:sldMkLst>
          <pc:docMk/>
          <pc:sldMk cId="582647792" sldId="265"/>
        </pc:sldMkLst>
      </pc:sldChg>
      <pc:sldChg chg="add">
        <pc:chgData name="松浦英宗" userId="9b03fd3a-662f-49ff-9af1-1b93cf7aab22" providerId="ADAL" clId="{CCD5BC6A-FD3F-4A2A-BB9A-5C92D2182B96}" dt="2025-05-18T01:48:46.144" v="15"/>
        <pc:sldMkLst>
          <pc:docMk/>
          <pc:sldMk cId="4183379157" sldId="266"/>
        </pc:sldMkLst>
      </pc:sldChg>
    </pc:docChg>
  </pc:docChgLst>
  <pc:docChgLst>
    <pc:chgData name="松浦英宗" userId="9b03fd3a-662f-49ff-9af1-1b93cf7aab22" providerId="ADAL" clId="{CAA2BC67-9D36-42E5-9AD8-BE89CAE981C5}"/>
    <pc:docChg chg="undo redo custSel addSld delSld modSld">
      <pc:chgData name="松浦英宗" userId="9b03fd3a-662f-49ff-9af1-1b93cf7aab22" providerId="ADAL" clId="{CAA2BC67-9D36-42E5-9AD8-BE89CAE981C5}" dt="2025-05-17T11:33:48.152" v="7192" actId="6549"/>
      <pc:docMkLst>
        <pc:docMk/>
      </pc:docMkLst>
      <pc:sldChg chg="addSp delSp modSp mod">
        <pc:chgData name="松浦英宗" userId="9b03fd3a-662f-49ff-9af1-1b93cf7aab22" providerId="ADAL" clId="{CAA2BC67-9D36-42E5-9AD8-BE89CAE981C5}" dt="2025-05-17T11:09:59.809" v="7116" actId="113"/>
        <pc:sldMkLst>
          <pc:docMk/>
          <pc:sldMk cId="913356044" sldId="256"/>
        </pc:sldMkLst>
      </pc:sldChg>
      <pc:sldChg chg="addSp delSp modSp add mod">
        <pc:chgData name="松浦英宗" userId="9b03fd3a-662f-49ff-9af1-1b93cf7aab22" providerId="ADAL" clId="{CAA2BC67-9D36-42E5-9AD8-BE89CAE981C5}" dt="2025-05-17T11:01:54.556" v="7108" actId="165"/>
        <pc:sldMkLst>
          <pc:docMk/>
          <pc:sldMk cId="4173564231" sldId="257"/>
        </pc:sldMkLst>
        <pc:spChg chg="add mod">
          <ac:chgData name="松浦英宗" userId="9b03fd3a-662f-49ff-9af1-1b93cf7aab22" providerId="ADAL" clId="{CAA2BC67-9D36-42E5-9AD8-BE89CAE981C5}" dt="2025-05-17T08:12:19.143" v="3738"/>
          <ac:spMkLst>
            <pc:docMk/>
            <pc:sldMk cId="4173564231" sldId="257"/>
            <ac:spMk id="3" creationId="{6CF0A6C4-9F61-D714-6FD6-0FD564AB74F5}"/>
          </ac:spMkLst>
        </pc:spChg>
        <pc:spChg chg="add mod">
          <ac:chgData name="松浦英宗" userId="9b03fd3a-662f-49ff-9af1-1b93cf7aab22" providerId="ADAL" clId="{CAA2BC67-9D36-42E5-9AD8-BE89CAE981C5}" dt="2025-05-17T07:10:08.869" v="2781" actId="1035"/>
          <ac:spMkLst>
            <pc:docMk/>
            <pc:sldMk cId="4173564231" sldId="257"/>
            <ac:spMk id="28" creationId="{F22C3C6E-A54E-6B91-0225-6F4EB54AC2EE}"/>
          </ac:spMkLst>
        </pc:spChg>
      </pc:sldChg>
      <pc:sldChg chg="addSp delSp modSp add mod">
        <pc:chgData name="松浦英宗" userId="9b03fd3a-662f-49ff-9af1-1b93cf7aab22" providerId="ADAL" clId="{CAA2BC67-9D36-42E5-9AD8-BE89CAE981C5}" dt="2025-05-17T11:01:58.598" v="7109" actId="165"/>
        <pc:sldMkLst>
          <pc:docMk/>
          <pc:sldMk cId="4048517723" sldId="258"/>
        </pc:sldMkLst>
      </pc:sldChg>
      <pc:sldChg chg="addSp delSp modSp add mod">
        <pc:chgData name="松浦英宗" userId="9b03fd3a-662f-49ff-9af1-1b93cf7aab22" providerId="ADAL" clId="{CAA2BC67-9D36-42E5-9AD8-BE89CAE981C5}" dt="2025-05-17T11:02:02.136" v="7110" actId="165"/>
        <pc:sldMkLst>
          <pc:docMk/>
          <pc:sldMk cId="3683638786" sldId="259"/>
        </pc:sldMkLst>
      </pc:sldChg>
      <pc:sldChg chg="addSp delSp modSp add mod">
        <pc:chgData name="松浦英宗" userId="9b03fd3a-662f-49ff-9af1-1b93cf7aab22" providerId="ADAL" clId="{CAA2BC67-9D36-42E5-9AD8-BE89CAE981C5}" dt="2025-05-17T10:58:06.768" v="7106" actId="20577"/>
        <pc:sldMkLst>
          <pc:docMk/>
          <pc:sldMk cId="730990976" sldId="260"/>
        </pc:sldMkLst>
      </pc:sldChg>
      <pc:sldChg chg="addSp delSp modSp add mod">
        <pc:chgData name="松浦英宗" userId="9b03fd3a-662f-49ff-9af1-1b93cf7aab22" providerId="ADAL" clId="{CAA2BC67-9D36-42E5-9AD8-BE89CAE981C5}" dt="2025-05-17T11:31:51.293" v="7127" actId="20577"/>
        <pc:sldMkLst>
          <pc:docMk/>
          <pc:sldMk cId="3506267798" sldId="261"/>
        </pc:sldMkLst>
      </pc:sldChg>
      <pc:sldChg chg="addSp delSp modSp add mod">
        <pc:chgData name="松浦英宗" userId="9b03fd3a-662f-49ff-9af1-1b93cf7aab22" providerId="ADAL" clId="{CAA2BC67-9D36-42E5-9AD8-BE89CAE981C5}" dt="2025-05-17T11:32:43.671" v="7161" actId="20577"/>
        <pc:sldMkLst>
          <pc:docMk/>
          <pc:sldMk cId="779130493" sldId="262"/>
        </pc:sldMkLst>
      </pc:sldChg>
      <pc:sldChg chg="addSp delSp modSp add mod">
        <pc:chgData name="松浦英宗" userId="9b03fd3a-662f-49ff-9af1-1b93cf7aab22" providerId="ADAL" clId="{CAA2BC67-9D36-42E5-9AD8-BE89CAE981C5}" dt="2025-05-17T11:33:48.152" v="7192" actId="6549"/>
        <pc:sldMkLst>
          <pc:docMk/>
          <pc:sldMk cId="1707377331" sldId="263"/>
        </pc:sldMkLst>
      </pc:sldChg>
      <pc:sldChg chg="addSp delSp modSp add del mod">
        <pc:chgData name="松浦英宗" userId="9b03fd3a-662f-49ff-9af1-1b93cf7aab22" providerId="ADAL" clId="{CAA2BC67-9D36-42E5-9AD8-BE89CAE981C5}" dt="2025-05-17T10:39:54.614" v="6621" actId="47"/>
        <pc:sldMkLst>
          <pc:docMk/>
          <pc:sldMk cId="1114196223" sldId="264"/>
        </pc:sldMkLst>
      </pc:sldChg>
      <pc:sldChg chg="addSp delSp modSp add del mod">
        <pc:chgData name="松浦英宗" userId="9b03fd3a-662f-49ff-9af1-1b93cf7aab22" providerId="ADAL" clId="{CAA2BC67-9D36-42E5-9AD8-BE89CAE981C5}" dt="2025-05-17T10:39:54.614" v="6621" actId="47"/>
        <pc:sldMkLst>
          <pc:docMk/>
          <pc:sldMk cId="3183691207" sldId="265"/>
        </pc:sldMkLst>
      </pc:sldChg>
      <pc:sldChg chg="new del">
        <pc:chgData name="松浦英宗" userId="9b03fd3a-662f-49ff-9af1-1b93cf7aab22" providerId="ADAL" clId="{CAA2BC67-9D36-42E5-9AD8-BE89CAE981C5}" dt="2025-05-17T07:09:21.714" v="2690" actId="680"/>
        <pc:sldMkLst>
          <pc:docMk/>
          <pc:sldMk cId="209326745" sldId="266"/>
        </pc:sldMkLst>
      </pc:sldChg>
      <pc:sldChg chg="new del">
        <pc:chgData name="松浦英宗" userId="9b03fd3a-662f-49ff-9af1-1b93cf7aab22" providerId="ADAL" clId="{CAA2BC67-9D36-42E5-9AD8-BE89CAE981C5}" dt="2025-05-17T07:09:13.370" v="2688" actId="680"/>
        <pc:sldMkLst>
          <pc:docMk/>
          <pc:sldMk cId="1983247805" sldId="266"/>
        </pc:sldMkLst>
      </pc:sldChg>
      <pc:sldChg chg="add del">
        <pc:chgData name="松浦英宗" userId="9b03fd3a-662f-49ff-9af1-1b93cf7aab22" providerId="ADAL" clId="{CAA2BC67-9D36-42E5-9AD8-BE89CAE981C5}" dt="2025-05-17T06:31:50.356" v="1612" actId="47"/>
        <pc:sldMkLst>
          <pc:docMk/>
          <pc:sldMk cId="3733910552" sldId="266"/>
        </pc:sldMkLst>
      </pc:sldChg>
      <pc:sldChg chg="add del">
        <pc:chgData name="松浦英宗" userId="9b03fd3a-662f-49ff-9af1-1b93cf7aab22" providerId="ADAL" clId="{CAA2BC67-9D36-42E5-9AD8-BE89CAE981C5}" dt="2025-05-17T06:31:50.356" v="1612" actId="47"/>
        <pc:sldMkLst>
          <pc:docMk/>
          <pc:sldMk cId="3393173448" sldId="267"/>
        </pc:sldMkLst>
      </pc:sldChg>
      <pc:sldChg chg="add del">
        <pc:chgData name="松浦英宗" userId="9b03fd3a-662f-49ff-9af1-1b93cf7aab22" providerId="ADAL" clId="{CAA2BC67-9D36-42E5-9AD8-BE89CAE981C5}" dt="2025-05-17T06:31:50.356" v="1612" actId="47"/>
        <pc:sldMkLst>
          <pc:docMk/>
          <pc:sldMk cId="690403364" sldId="26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ja-JP" sz="1400" b="0" i="0" u="none" strike="noStrike" kern="1200" baseline="0" dirty="0">
                        <a:solidFill>
                          <a:prstClr val="white"/>
                        </a:solidFill>
                        <a:latin typeface="游明朝" panose="02020400000000000000" pitchFamily="18" charset="-128"/>
                        <a:ea typeface="游明朝" panose="02020400000000000000" pitchFamily="18" charset="-128"/>
                      </a:rPr>
                      <a:t>YES</a:t>
                    </a:r>
                    <a:r>
                      <a:rPr lang="ja-JP" altLang="en-US" sz="1400" b="0" i="0" u="none" strike="noStrike" kern="1200" baseline="0" dirty="0">
                        <a:solidFill>
                          <a:prstClr val="white"/>
                        </a:solidFill>
                        <a:latin typeface="游明朝" panose="02020400000000000000" pitchFamily="18" charset="-128"/>
                        <a:ea typeface="游明朝" panose="02020400000000000000" pitchFamily="18" charset="-128"/>
                      </a:rPr>
                      <a:t>　</a:t>
                    </a:r>
                    <a:fld id="{7A0D470D-BD20-41DC-9EAF-D7DB4542F514}" type="VALUE">
                      <a:rPr lang="en-US" altLang="ja-JP" smtClean="0"/>
                      <a:pPr/>
                      <a:t>[値]</a:t>
                    </a:fld>
                    <a:r>
                      <a:rPr lang="ja-JP" altLang="en-US" dirty="0"/>
                      <a:t>％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E64-4E48-9228-80CEFEF15E2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ja-JP" sz="1400" b="0" i="0" u="none" strike="noStrike" kern="1200" baseline="0" dirty="0">
                        <a:solidFill>
                          <a:prstClr val="white"/>
                        </a:solidFill>
                        <a:latin typeface="游明朝" panose="02020400000000000000" pitchFamily="18" charset="-128"/>
                        <a:ea typeface="游明朝" panose="02020400000000000000" pitchFamily="18" charset="-128"/>
                      </a:rPr>
                      <a:t>YES</a:t>
                    </a:r>
                    <a:r>
                      <a:rPr lang="ja-JP" altLang="en-US" sz="1400" b="0" i="0" u="none" strike="noStrike" kern="1200" baseline="0" dirty="0">
                        <a:solidFill>
                          <a:prstClr val="white"/>
                        </a:solidFill>
                        <a:latin typeface="游明朝" panose="02020400000000000000" pitchFamily="18" charset="-128"/>
                        <a:ea typeface="游明朝" panose="02020400000000000000" pitchFamily="18" charset="-128"/>
                      </a:rPr>
                      <a:t>　</a:t>
                    </a:r>
                    <a:fld id="{65B10394-9D97-471B-84EE-89CA7AA990FF}" type="VALUE">
                      <a:rPr lang="en-US" altLang="ja-JP" smtClean="0"/>
                      <a:pPr/>
                      <a:t>[値]</a:t>
                    </a:fld>
                    <a:r>
                      <a:rPr lang="ja-JP" altLang="en-US" dirty="0"/>
                      <a:t>％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E64-4E48-9228-80CEFEF15E2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ja-JP" sz="1400" b="0" i="0" u="none" strike="noStrike" kern="1200" baseline="0" dirty="0">
                        <a:solidFill>
                          <a:prstClr val="white"/>
                        </a:solidFill>
                        <a:latin typeface="游明朝" panose="02020400000000000000" pitchFamily="18" charset="-128"/>
                        <a:ea typeface="游明朝" panose="02020400000000000000" pitchFamily="18" charset="-128"/>
                      </a:rPr>
                      <a:t>YES</a:t>
                    </a:r>
                    <a:r>
                      <a:rPr lang="ja-JP" altLang="en-US" sz="1400" b="0" i="0" u="none" strike="noStrike" kern="1200" baseline="0" dirty="0">
                        <a:solidFill>
                          <a:prstClr val="white"/>
                        </a:solidFill>
                        <a:latin typeface="游明朝" panose="02020400000000000000" pitchFamily="18" charset="-128"/>
                        <a:ea typeface="游明朝" panose="02020400000000000000" pitchFamily="18" charset="-128"/>
                      </a:rPr>
                      <a:t>　</a:t>
                    </a:r>
                    <a:fld id="{013016AF-C7B5-469A-BE0B-D6A57B2EEBD9}" type="VALUE">
                      <a:rPr lang="en-US" altLang="ja-JP" smtClean="0"/>
                      <a:pPr/>
                      <a:t>[値]</a:t>
                    </a:fld>
                    <a:r>
                      <a:rPr lang="ja-JP" altLang="en-US" sz="1400" b="0" i="0" u="none" strike="noStrike" kern="1200" baseline="0" dirty="0">
                        <a:solidFill>
                          <a:prstClr val="white"/>
                        </a:solidFill>
                        <a:latin typeface="游明朝" panose="02020400000000000000" pitchFamily="18" charset="-128"/>
                        <a:ea typeface="游明朝" panose="02020400000000000000" pitchFamily="18" charset="-128"/>
                      </a:rPr>
                      <a:t>％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64-4E48-9228-80CEFEF15E2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ja-JP" sz="1400" b="0" i="0" u="none" strike="noStrike" kern="1200" baseline="0" dirty="0">
                        <a:solidFill>
                          <a:prstClr val="white"/>
                        </a:solidFill>
                        <a:latin typeface="游明朝" panose="02020400000000000000" pitchFamily="18" charset="-128"/>
                        <a:ea typeface="游明朝" panose="02020400000000000000" pitchFamily="18" charset="-128"/>
                      </a:rPr>
                      <a:t>YES</a:t>
                    </a:r>
                    <a:r>
                      <a:rPr lang="ja-JP" altLang="en-US" sz="1400" b="0" i="0" u="none" strike="noStrike" kern="1200" baseline="0" dirty="0">
                        <a:solidFill>
                          <a:prstClr val="white"/>
                        </a:solidFill>
                        <a:latin typeface="游明朝" panose="02020400000000000000" pitchFamily="18" charset="-128"/>
                        <a:ea typeface="游明朝" panose="02020400000000000000" pitchFamily="18" charset="-128"/>
                      </a:rPr>
                      <a:t>　</a:t>
                    </a:r>
                    <a:fld id="{75C3ADD0-A975-42F2-9333-DE40090A8164}" type="VALUE">
                      <a:rPr lang="en-US" altLang="ja-JP" smtClean="0"/>
                      <a:pPr/>
                      <a:t>[値]</a:t>
                    </a:fld>
                    <a:r>
                      <a:rPr lang="ja-JP" altLang="en-US" dirty="0"/>
                      <a:t>％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E64-4E48-9228-80CEFEF15E2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ja-JP" dirty="0"/>
                      <a:t>YES</a:t>
                    </a:r>
                    <a:r>
                      <a:rPr lang="ja-JP" altLang="en-US" dirty="0"/>
                      <a:t>　</a:t>
                    </a:r>
                    <a:fld id="{4EB4823A-4EE0-4765-9D63-C9D4AD700DE9}" type="VALUE">
                      <a:rPr lang="en-US" altLang="ja-JP" smtClean="0"/>
                      <a:pPr/>
                      <a:t>[値]</a:t>
                    </a:fld>
                    <a:r>
                      <a:rPr lang="ja-JP" altLang="en-US" dirty="0"/>
                      <a:t>％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64-4E48-9228-80CEFEF15E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1ヶ月後も再注文する</c:v>
                </c:pt>
                <c:pt idx="1">
                  <c:v>効果の実感がある</c:v>
                </c:pt>
                <c:pt idx="2">
                  <c:v>自分専用感がある</c:v>
                </c:pt>
                <c:pt idx="3">
                  <c:v>UIは満足である</c:v>
                </c:pt>
                <c:pt idx="4">
                  <c:v>3ヶ月間は継続する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78</c:v>
                </c:pt>
                <c:pt idx="1">
                  <c:v>84</c:v>
                </c:pt>
                <c:pt idx="2">
                  <c:v>88</c:v>
                </c:pt>
                <c:pt idx="3">
                  <c:v>91</c:v>
                </c:pt>
                <c:pt idx="4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64-4E48-9228-80CEFEF15E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1ヶ月後も再注文する</c:v>
                </c:pt>
                <c:pt idx="1">
                  <c:v>効果の実感がある</c:v>
                </c:pt>
                <c:pt idx="2">
                  <c:v>自分専用感がある</c:v>
                </c:pt>
                <c:pt idx="3">
                  <c:v>UIは満足である</c:v>
                </c:pt>
                <c:pt idx="4">
                  <c:v>3ヶ月間は継続する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16</c:v>
                </c:pt>
                <c:pt idx="2">
                  <c:v>12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64-4E48-9228-80CEFEF15E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2125528352"/>
        <c:axId val="2125521632"/>
      </c:barChart>
      <c:catAx>
        <c:axId val="2125528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+mn-cs"/>
              </a:defRPr>
            </a:pPr>
            <a:endParaRPr lang="ja-JP"/>
          </a:p>
        </c:txPr>
        <c:crossAx val="2125521632"/>
        <c:crosses val="autoZero"/>
        <c:auto val="1"/>
        <c:lblAlgn val="ctr"/>
        <c:lblOffset val="100"/>
        <c:noMultiLvlLbl val="0"/>
      </c:catAx>
      <c:valAx>
        <c:axId val="21255216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2552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游明朝" panose="02020400000000000000" pitchFamily="18" charset="-128"/>
          <a:ea typeface="游明朝" panose="02020400000000000000" pitchFamily="18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BDDD9-BFF9-43EB-8DF2-3669FE11DD41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E5FA5-95EA-4883-BF27-FD3FAB03AB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62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B3D69F-99A2-983C-A002-91F2FFD55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A19D2D7-6AEC-3D60-BF44-52151FD35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4E8FEE-4A08-B401-2B88-AC07CAAE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80FDA4-D66E-029A-3BCC-8869FFFA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A9028A-A77C-11D1-9ABF-9339A766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67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F70CD3-A00D-0A40-9D38-0BEE4595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1154946-B528-7E7B-9009-1107BD956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44867B-6319-EE82-F8AB-2036DAD3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5B43A2-14F9-4D98-1011-05FABA09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90B51F-3B2A-C275-B468-A0A39222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33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E751DE6-352D-D03D-F527-8BBAFBABA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132E57E-7253-13DD-E87E-26F7A4C79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529C3A-D3C7-6B65-B97C-8DE4C667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AD8C7F-0C88-D3D4-523C-0D4E7740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369F7C-E174-1A62-80D9-73A6E060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24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02319D-2089-9C34-9A8B-3290064A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C639B1-FD65-E573-6D1C-73CE53ABF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DA6D1C-0D75-930B-3BE8-14919085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AB49D1-5DEC-692D-4A00-B60CB3E6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5ADCE4-2C7F-B2D2-7744-26AA5F23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15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42CF59-301A-FD59-10BD-F60C640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8855C1-55DE-35BC-8210-CAC5929FD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8588B2-4AF8-2C97-9DCB-CFA48A32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B18F8D-BED5-3506-AD46-11867369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552172-BBC4-5654-A5FB-CAB85349D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92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F77919-CBB4-B102-B5A9-D407108D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5D76DA-9022-9399-9768-948618EBA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A8D29DF-3156-B276-F0D8-29503EE22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87383A-A57C-704E-1527-894DF0A2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DD176A-135F-573E-CE43-D925E714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E8EE2F-64DE-82D3-2090-73DFDA9F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38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A5D7FC-770C-20DF-5279-5AD66611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005150-A1E9-25A6-9369-A15C472D4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79E7CC-A718-12CE-7914-DC52E00AD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D1F4995-368B-A32E-A7AC-0AD17C820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33BC22E-4753-D79A-A748-7DF1B1254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18708A-3ABA-4BDC-07BC-7A87E252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6DC06B-4150-AC58-C3CE-594DD420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74DAE61-0E0B-AFDD-196F-6255D909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94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5EADC9-3D06-A233-CDA8-9D28BDB7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168BAB8-C73C-7A97-0583-B8CE45A6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13F0CF6-7573-0691-98E0-87EB0786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B7E8279-AF6B-84F2-58FD-C7A82ACA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1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AFAE943-B2CF-E741-B454-064AA6884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56A1D8-CDAA-51BC-2BBB-5CB46FB5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0212D2-09D7-DC97-0914-0D1D6AA2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0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6B5FE2-6AEB-C5F9-9233-98ECA35C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7C5CA-E589-7B9F-8D77-115026B3D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C39CDBB-F2DD-35B5-3A79-984431673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B4C8FB-A77D-6E01-789A-BDE3C1C14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589C30-6016-FABD-39D2-BE9023B8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D81A6A-068B-F34F-6800-A27CEA18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40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9C3D0B-B256-7822-2138-D61E45ED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3532255-89B6-0EE7-ED1B-BDE4DB2AB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1469A4-44C7-DE43-7521-43A559DF8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4AED02-68AC-1211-BCD5-0F63705C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5B33F6-20D6-F105-727E-8F0407A6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6DC57CC-3E1E-1ADA-40E8-E8EF9F95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43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4E2D83-3458-74E1-EA2E-79C26DDD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3DEBDF-C5A3-61EA-CC67-42266269C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C7A9F4-0C28-8527-E85C-C23D3EFB2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A2F9AD-019F-B28A-BF83-262571B4B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46220E-FAA9-C26D-9D78-2DB92FB55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11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C2CB4-98F1-1DBB-44F9-1C8172044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6207655-DE8B-C659-C23A-17460AA471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23862"/>
          <a:stretch/>
        </p:blipFill>
        <p:spPr>
          <a:xfrm flipH="1">
            <a:off x="1481282" y="1315029"/>
            <a:ext cx="10494818" cy="5327066"/>
          </a:xfrm>
          <a:prstGeom prst="round1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A1A0B3D-989E-281E-1C15-56F8B56DA99B}"/>
              </a:ext>
            </a:extLst>
          </p:cNvPr>
          <p:cNvSpPr/>
          <p:nvPr/>
        </p:nvSpPr>
        <p:spPr>
          <a:xfrm>
            <a:off x="205492" y="273973"/>
            <a:ext cx="4264908" cy="686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en-US" altLang="ja-JP" sz="2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Wellbeing Lab</a:t>
            </a:r>
            <a:r>
              <a:rPr kumimoji="1" lang="ja-JP" altLang="en-US" sz="2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株式会社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C25FEAC-B31C-648B-45B7-8EF159BA69DC}"/>
              </a:ext>
            </a:extLst>
          </p:cNvPr>
          <p:cNvSpPr/>
          <p:nvPr/>
        </p:nvSpPr>
        <p:spPr>
          <a:xfrm>
            <a:off x="345192" y="1315030"/>
            <a:ext cx="874008" cy="5327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2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未来の健康を、もっとパーソナルに。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1E28A1C-1525-4243-341F-45B9469820FC}"/>
              </a:ext>
            </a:extLst>
          </p:cNvPr>
          <p:cNvSpPr/>
          <p:nvPr/>
        </p:nvSpPr>
        <p:spPr>
          <a:xfrm>
            <a:off x="9702799" y="1315029"/>
            <a:ext cx="2349501" cy="5327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80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投資家向け</a:t>
            </a:r>
            <a:endParaRPr kumimoji="1" lang="en-US" altLang="ja-JP" sz="80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80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ピッチ資料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E90C3EB-6F22-A903-8379-1E79B8A40554}"/>
              </a:ext>
            </a:extLst>
          </p:cNvPr>
          <p:cNvCxnSpPr>
            <a:cxnSpLocks/>
          </p:cNvCxnSpPr>
          <p:nvPr/>
        </p:nvCxnSpPr>
        <p:spPr>
          <a:xfrm>
            <a:off x="4368799" y="617242"/>
            <a:ext cx="6311900" cy="0"/>
          </a:xfrm>
          <a:prstGeom prst="straightConnector1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253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3ECDA-60D5-1309-988F-B36B66ACA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4D4E2B5-5C37-7C52-C193-6DF6246322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kumimoji="1" lang="ja-JP" altLang="en-US" sz="16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4" name="四角形: 角を丸くする 6">
            <a:extLst>
              <a:ext uri="{FF2B5EF4-FFF2-40B4-BE49-F238E27FC236}">
                <a16:creationId xmlns:a16="http://schemas.microsoft.com/office/drawing/2014/main" id="{14652E97-70D5-80B5-0164-5438EFE61E5F}"/>
              </a:ext>
            </a:extLst>
          </p:cNvPr>
          <p:cNvSpPr/>
          <p:nvPr/>
        </p:nvSpPr>
        <p:spPr>
          <a:xfrm>
            <a:off x="0" y="230291"/>
            <a:ext cx="5727699" cy="7551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3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「栄養</a:t>
            </a:r>
            <a:r>
              <a:rPr kumimoji="1" lang="en-US" altLang="ja-JP" sz="3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×</a:t>
            </a:r>
            <a:r>
              <a:rPr kumimoji="1" lang="ja-JP" altLang="en-US" sz="3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テクノロジー」で</a:t>
            </a:r>
            <a:endParaRPr kumimoji="1" lang="ja-JP" altLang="en-US" sz="44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5" name="四角形: 角を丸くする 6">
            <a:extLst>
              <a:ext uri="{FF2B5EF4-FFF2-40B4-BE49-F238E27FC236}">
                <a16:creationId xmlns:a16="http://schemas.microsoft.com/office/drawing/2014/main" id="{9918CFBE-2EE7-9144-7660-B93C18FEAE55}"/>
              </a:ext>
            </a:extLst>
          </p:cNvPr>
          <p:cNvSpPr/>
          <p:nvPr/>
        </p:nvSpPr>
        <p:spPr>
          <a:xfrm>
            <a:off x="0" y="1120982"/>
            <a:ext cx="9296399" cy="7551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3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人々の可能性を引き出す新しい時代をつくる</a:t>
            </a:r>
            <a:endParaRPr kumimoji="1" lang="ja-JP" altLang="en-US" sz="44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87B7B5-73AC-360D-FB3C-10B431AB06AE}"/>
              </a:ext>
            </a:extLst>
          </p:cNvPr>
          <p:cNvSpPr/>
          <p:nvPr/>
        </p:nvSpPr>
        <p:spPr>
          <a:xfrm>
            <a:off x="547567" y="2123831"/>
            <a:ext cx="8748832" cy="187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kumimoji="1" lang="en-US" altLang="ja-JP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Wellbeing Lab</a:t>
            </a:r>
            <a:r>
              <a:rPr kumimoji="1" lang="ja-JP" altLang="en-US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は、「科学的根拠に基づく健康習慣の民主化」をミッションに、</a:t>
            </a:r>
            <a:endParaRPr kumimoji="1" lang="en-US" altLang="ja-JP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すべての人に“自分に合った栄養”を届ける世界を目指しています。</a:t>
            </a:r>
            <a:endParaRPr kumimoji="1" lang="en-US" altLang="ja-JP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この未来を実現するためには、私たちだけではなく、投資家・パートナー・</a:t>
            </a:r>
            <a:endParaRPr kumimoji="1" lang="en-US" altLang="ja-JP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ユーザーの皆さまとの協働が不可欠です。</a:t>
            </a:r>
            <a:endParaRPr kumimoji="1" lang="en-US" altLang="ja-JP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ぜひ私たちの仲間となって、この変革を一緒にリードしてください。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E6610D5-A4D8-8B44-1312-6C9760CA14C4}"/>
              </a:ext>
            </a:extLst>
          </p:cNvPr>
          <p:cNvSpPr/>
          <p:nvPr/>
        </p:nvSpPr>
        <p:spPr>
          <a:xfrm>
            <a:off x="3176790" y="4805206"/>
            <a:ext cx="9142210" cy="686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kumimoji="1" lang="en-US" altLang="ja-JP" sz="6600" b="1" dirty="0">
                <a:solidFill>
                  <a:schemeClr val="accent3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Wellbeing Lab</a:t>
            </a:r>
            <a:r>
              <a:rPr kumimoji="1" lang="ja-JP" altLang="en-US" sz="6600" b="1" dirty="0">
                <a:solidFill>
                  <a:schemeClr val="accent3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株式会社</a:t>
            </a:r>
          </a:p>
        </p:txBody>
      </p:sp>
      <p:sp>
        <p:nvSpPr>
          <p:cNvPr id="8" name="四角形: 角を丸くする 6">
            <a:extLst>
              <a:ext uri="{FF2B5EF4-FFF2-40B4-BE49-F238E27FC236}">
                <a16:creationId xmlns:a16="http://schemas.microsoft.com/office/drawing/2014/main" id="{6A784A48-8889-FB64-41BE-D9256E05171D}"/>
              </a:ext>
            </a:extLst>
          </p:cNvPr>
          <p:cNvSpPr/>
          <p:nvPr/>
        </p:nvSpPr>
        <p:spPr>
          <a:xfrm>
            <a:off x="7086600" y="5832285"/>
            <a:ext cx="5105400" cy="5673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>
              <a:spcBef>
                <a:spcPts val="600"/>
              </a:spcBef>
            </a:pPr>
            <a:r>
              <a:rPr kumimoji="1" lang="ja-JP" altLang="en-US" sz="2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ご連絡先　</a:t>
            </a:r>
            <a:r>
              <a:rPr kumimoji="1" lang="en-US" altLang="ja-JP" sz="2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contact@wellbeing-lab.jp</a:t>
            </a:r>
            <a:endParaRPr kumimoji="1" lang="ja-JP" altLang="en-US" sz="24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165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19B34-08FB-00B2-E1B4-2D17569A6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6CF0A6C4-9F61-D714-6FD6-0FD564AB74F5}"/>
              </a:ext>
            </a:extLst>
          </p:cNvPr>
          <p:cNvSpPr/>
          <p:nvPr/>
        </p:nvSpPr>
        <p:spPr>
          <a:xfrm>
            <a:off x="382852" y="327900"/>
            <a:ext cx="2820282" cy="4262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社会が抱える課題</a:t>
            </a:r>
          </a:p>
        </p:txBody>
      </p:sp>
      <p:sp>
        <p:nvSpPr>
          <p:cNvPr id="28" name="スライド番号プレースホルダー 5">
            <a:extLst>
              <a:ext uri="{FF2B5EF4-FFF2-40B4-BE49-F238E27FC236}">
                <a16:creationId xmlns:a16="http://schemas.microsoft.com/office/drawing/2014/main" id="{F22C3C6E-A54E-6B91-0225-6F4EB54AC2EE}"/>
              </a:ext>
            </a:extLst>
          </p:cNvPr>
          <p:cNvSpPr txBox="1">
            <a:spLocks/>
          </p:cNvSpPr>
          <p:nvPr/>
        </p:nvSpPr>
        <p:spPr>
          <a:xfrm>
            <a:off x="11596653" y="6356362"/>
            <a:ext cx="448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BA4C0-9B7D-4866-9F37-F8186F53D425}" type="slidenum">
              <a:rPr lang="ja-JP" altLang="en-US" smtClean="0">
                <a:latin typeface="游明朝" panose="02020400000000000000" pitchFamily="18" charset="-128"/>
                <a:ea typeface="游明朝" panose="02020400000000000000" pitchFamily="18" charset="-128"/>
              </a:rPr>
              <a:pPr/>
              <a:t>1</a:t>
            </a:fld>
            <a:endParaRPr lang="ja-JP" altLang="en-US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97E1445-D8C5-1CFF-D807-DF2B7032677D}"/>
              </a:ext>
            </a:extLst>
          </p:cNvPr>
          <p:cNvSpPr/>
          <p:nvPr/>
        </p:nvSpPr>
        <p:spPr>
          <a:xfrm>
            <a:off x="382852" y="1295762"/>
            <a:ext cx="5624248" cy="1005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2800" b="1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健康を意識する人は増えているが、</a:t>
            </a:r>
            <a:endParaRPr kumimoji="1" lang="en-US" altLang="ja-JP" sz="2800" b="1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800" b="1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最適な栄養摂取は行われていない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D0BA892-4717-327D-1F0A-BD8397AA1B1D}"/>
              </a:ext>
            </a:extLst>
          </p:cNvPr>
          <p:cNvSpPr/>
          <p:nvPr/>
        </p:nvSpPr>
        <p:spPr>
          <a:xfrm>
            <a:off x="382852" y="2504015"/>
            <a:ext cx="6398948" cy="3656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厚労省調査によれば、</a:t>
            </a:r>
            <a:br>
              <a:rPr kumimoji="1" lang="en-US" altLang="ja-JP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現代人の約</a:t>
            </a:r>
            <a:r>
              <a:rPr kumimoji="1" lang="en-US" altLang="ja-JP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78%</a:t>
            </a: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が「健康意識は高い」と回答しています。</a:t>
            </a:r>
            <a:endParaRPr kumimoji="1" lang="en-US" altLang="ja-JP" sz="16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spcBef>
                <a:spcPts val="12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しかし、実際に自分に合ったサプリメントを適切に選べている人は</a:t>
            </a:r>
            <a:br>
              <a:rPr kumimoji="1" lang="en-US" altLang="ja-JP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わずか</a:t>
            </a:r>
            <a:r>
              <a:rPr kumimoji="1" lang="en-US" altLang="ja-JP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12%</a:t>
            </a: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にとどまります。</a:t>
            </a:r>
            <a:endParaRPr kumimoji="1" lang="en-US" altLang="ja-JP" sz="16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spcBef>
                <a:spcPts val="12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原因は、「どれを選べばよいか分からない」</a:t>
            </a:r>
            <a:br>
              <a:rPr kumimoji="1" lang="en-US" altLang="ja-JP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「必要な栄養が分からない」といった情報不足と個別性の欠如です。</a:t>
            </a:r>
            <a:endParaRPr kumimoji="1" lang="en-US" altLang="ja-JP" sz="16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spcBef>
                <a:spcPts val="12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このままでは、健康志向が誤った選択により逆効果を招く可能性も</a:t>
            </a:r>
            <a:br>
              <a:rPr kumimoji="1" lang="en-US" altLang="ja-JP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あります。</a:t>
            </a:r>
            <a:endParaRPr kumimoji="1" lang="en-US" altLang="ja-JP" sz="16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spcBef>
                <a:spcPts val="12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今こそ、“個別最適化された栄養摂取”が必要とされているのです。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9F74E62-74A6-178D-6F89-3129429F30BF}"/>
              </a:ext>
            </a:extLst>
          </p:cNvPr>
          <p:cNvSpPr/>
          <p:nvPr/>
        </p:nvSpPr>
        <p:spPr>
          <a:xfrm>
            <a:off x="7043804" y="558246"/>
            <a:ext cx="2168391" cy="803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健康意識が高い人</a:t>
            </a:r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ED37909D-C1F2-8B83-C0DA-B4E30686323E}"/>
              </a:ext>
            </a:extLst>
          </p:cNvPr>
          <p:cNvSpPr/>
          <p:nvPr/>
        </p:nvSpPr>
        <p:spPr>
          <a:xfrm>
            <a:off x="9300747" y="1434908"/>
            <a:ext cx="2118920" cy="1781907"/>
          </a:xfrm>
          <a:prstGeom prst="wedgeEllipseCallout">
            <a:avLst>
              <a:gd name="adj1" fmla="val -59131"/>
              <a:gd name="adj2" fmla="val -316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en-US" altLang="ja-JP" sz="60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78</a:t>
            </a:r>
            <a:r>
              <a:rPr kumimoji="1" lang="ja-JP" altLang="en-US" sz="28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％</a:t>
            </a:r>
            <a:endParaRPr kumimoji="1" lang="ja-JP" altLang="en-US" sz="16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339A40E-9C76-947C-0EC5-E4D82C5526E1}"/>
              </a:ext>
            </a:extLst>
          </p:cNvPr>
          <p:cNvSpPr/>
          <p:nvPr/>
        </p:nvSpPr>
        <p:spPr>
          <a:xfrm>
            <a:off x="7043804" y="3641186"/>
            <a:ext cx="2168391" cy="803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適切なサプリを</a:t>
            </a:r>
            <a:br>
              <a:rPr kumimoji="1" lang="en-US" altLang="ja-JP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選べている人</a:t>
            </a:r>
          </a:p>
        </p:txBody>
      </p: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3F7E75FA-2D47-795D-CE22-53903FCD957A}"/>
              </a:ext>
            </a:extLst>
          </p:cNvPr>
          <p:cNvSpPr/>
          <p:nvPr/>
        </p:nvSpPr>
        <p:spPr>
          <a:xfrm>
            <a:off x="9300747" y="4517848"/>
            <a:ext cx="2118920" cy="1781907"/>
          </a:xfrm>
          <a:prstGeom prst="wedgeEllipseCallout">
            <a:avLst>
              <a:gd name="adj1" fmla="val -59131"/>
              <a:gd name="adj2" fmla="val -316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en-US" altLang="ja-JP" sz="60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12</a:t>
            </a:r>
            <a:r>
              <a:rPr kumimoji="1" lang="ja-JP" altLang="en-US" sz="28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％</a:t>
            </a:r>
            <a:endParaRPr kumimoji="1" lang="ja-JP" altLang="en-US" sz="16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0C8128A-2220-A996-D198-BC522CFB3DE5}"/>
              </a:ext>
            </a:extLst>
          </p:cNvPr>
          <p:cNvGrpSpPr/>
          <p:nvPr/>
        </p:nvGrpSpPr>
        <p:grpSpPr>
          <a:xfrm>
            <a:off x="7671999" y="1526349"/>
            <a:ext cx="912000" cy="1669713"/>
            <a:chOff x="5419574" y="2180053"/>
            <a:chExt cx="566280" cy="1036762"/>
          </a:xfrm>
          <a:gradFill>
            <a:gsLst>
              <a:gs pos="100000">
                <a:schemeClr val="accent3"/>
              </a:gs>
              <a:gs pos="29000">
                <a:srgbClr val="196B24"/>
              </a:gs>
              <a:gs pos="0">
                <a:schemeClr val="bg1">
                  <a:lumMod val="85000"/>
                </a:schemeClr>
              </a:gs>
              <a:gs pos="27000">
                <a:schemeClr val="bg1">
                  <a:lumMod val="85000"/>
                </a:schemeClr>
              </a:gs>
            </a:gsLst>
            <a:lin ang="5400000" scaled="1"/>
          </a:gradFill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5D613A93-44F4-EEAD-2776-F725B7E172CA}"/>
                </a:ext>
              </a:extLst>
            </p:cNvPr>
            <p:cNvSpPr/>
            <p:nvPr/>
          </p:nvSpPr>
          <p:spPr>
            <a:xfrm>
              <a:off x="5509325" y="2180053"/>
              <a:ext cx="386776" cy="387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kumimoji="1" lang="ja-JP" altLang="en-US" sz="16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9" name="台形 8">
              <a:extLst>
                <a:ext uri="{FF2B5EF4-FFF2-40B4-BE49-F238E27FC236}">
                  <a16:creationId xmlns:a16="http://schemas.microsoft.com/office/drawing/2014/main" id="{B0FEB0B7-045E-4247-0C85-71BF319B48FD}"/>
                </a:ext>
              </a:extLst>
            </p:cNvPr>
            <p:cNvSpPr/>
            <p:nvPr/>
          </p:nvSpPr>
          <p:spPr>
            <a:xfrm>
              <a:off x="5419574" y="2627173"/>
              <a:ext cx="566280" cy="58964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kumimoji="1" lang="ja-JP" altLang="en-US" sz="16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856CCA7-975F-AF2D-EE7C-05655A033A8E}"/>
              </a:ext>
            </a:extLst>
          </p:cNvPr>
          <p:cNvGrpSpPr/>
          <p:nvPr/>
        </p:nvGrpSpPr>
        <p:grpSpPr>
          <a:xfrm>
            <a:off x="7671999" y="4609289"/>
            <a:ext cx="912000" cy="1669713"/>
            <a:chOff x="5419574" y="2180053"/>
            <a:chExt cx="566280" cy="1036762"/>
          </a:xfrm>
          <a:gradFill>
            <a:gsLst>
              <a:gs pos="100000">
                <a:schemeClr val="accent3"/>
              </a:gs>
              <a:gs pos="85000">
                <a:srgbClr val="196B24"/>
              </a:gs>
              <a:gs pos="0">
                <a:schemeClr val="bg1">
                  <a:lumMod val="85000"/>
                </a:schemeClr>
              </a:gs>
              <a:gs pos="82000">
                <a:schemeClr val="bg1">
                  <a:lumMod val="85000"/>
                </a:schemeClr>
              </a:gs>
            </a:gsLst>
            <a:lin ang="5400000" scaled="1"/>
          </a:gradFill>
        </p:grpSpPr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258AE362-979E-B3D1-4E08-03DA1ED0BDA5}"/>
                </a:ext>
              </a:extLst>
            </p:cNvPr>
            <p:cNvSpPr/>
            <p:nvPr/>
          </p:nvSpPr>
          <p:spPr>
            <a:xfrm>
              <a:off x="5509325" y="2180053"/>
              <a:ext cx="386776" cy="387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kumimoji="1" lang="ja-JP" altLang="en-US" sz="16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18" name="台形 17">
              <a:extLst>
                <a:ext uri="{FF2B5EF4-FFF2-40B4-BE49-F238E27FC236}">
                  <a16:creationId xmlns:a16="http://schemas.microsoft.com/office/drawing/2014/main" id="{FAA3CF58-7415-DFFF-BA13-B0D57A84ABDC}"/>
                </a:ext>
              </a:extLst>
            </p:cNvPr>
            <p:cNvSpPr/>
            <p:nvPr/>
          </p:nvSpPr>
          <p:spPr>
            <a:xfrm>
              <a:off x="5419574" y="2627173"/>
              <a:ext cx="566280" cy="58964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kumimoji="1" lang="ja-JP" altLang="en-US" sz="16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56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88828-4542-A962-B295-963DB1250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12C0541-B0C3-A3B5-04A2-1B66EAF20CC8}"/>
              </a:ext>
            </a:extLst>
          </p:cNvPr>
          <p:cNvSpPr/>
          <p:nvPr/>
        </p:nvSpPr>
        <p:spPr>
          <a:xfrm>
            <a:off x="382852" y="327900"/>
            <a:ext cx="2820282" cy="4262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解決策</a:t>
            </a:r>
          </a:p>
        </p:txBody>
      </p:sp>
      <p:sp>
        <p:nvSpPr>
          <p:cNvPr id="28" name="スライド番号プレースホルダー 5">
            <a:extLst>
              <a:ext uri="{FF2B5EF4-FFF2-40B4-BE49-F238E27FC236}">
                <a16:creationId xmlns:a16="http://schemas.microsoft.com/office/drawing/2014/main" id="{05D79BE9-CC8B-8D7A-CC27-704767540D74}"/>
              </a:ext>
            </a:extLst>
          </p:cNvPr>
          <p:cNvSpPr txBox="1">
            <a:spLocks/>
          </p:cNvSpPr>
          <p:nvPr/>
        </p:nvSpPr>
        <p:spPr>
          <a:xfrm>
            <a:off x="11596653" y="6356362"/>
            <a:ext cx="448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BA4C0-9B7D-4866-9F37-F8186F53D425}" type="slidenum">
              <a:rPr lang="ja-JP" altLang="en-US" smtClean="0">
                <a:latin typeface="游明朝" panose="02020400000000000000" pitchFamily="18" charset="-128"/>
                <a:ea typeface="游明朝" panose="02020400000000000000" pitchFamily="18" charset="-128"/>
              </a:rPr>
              <a:pPr/>
              <a:t>2</a:t>
            </a:fld>
            <a:endParaRPr lang="ja-JP" altLang="en-US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E28F823-EEB9-8CCB-F438-40246CE751BC}"/>
              </a:ext>
            </a:extLst>
          </p:cNvPr>
          <p:cNvSpPr/>
          <p:nvPr/>
        </p:nvSpPr>
        <p:spPr>
          <a:xfrm>
            <a:off x="489100" y="1701710"/>
            <a:ext cx="11213801" cy="900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kumimoji="1" lang="ja-JP" altLang="en-US" sz="2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ユーザーの生活習慣・食生活・遺伝情報・血液検査結果などを基に、</a:t>
            </a:r>
            <a:endParaRPr kumimoji="1" lang="en-US" altLang="ja-JP" sz="24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>
              <a:spcBef>
                <a:spcPts val="300"/>
              </a:spcBef>
            </a:pPr>
            <a:r>
              <a:rPr kumimoji="1" lang="en-US" altLang="ja-JP" sz="2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AI</a:t>
            </a:r>
            <a:r>
              <a:rPr kumimoji="1" lang="ja-JP" altLang="en-US" sz="2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がパーソナライズされたサプリメントプランを</a:t>
            </a:r>
            <a:r>
              <a:rPr kumimoji="1" lang="en-US" altLang="ja-JP" sz="2400" b="1" dirty="0">
                <a:solidFill>
                  <a:schemeClr val="accent3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LINE</a:t>
            </a:r>
            <a:r>
              <a:rPr kumimoji="1" lang="ja-JP" altLang="en-US" sz="2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を通じて自動提案</a:t>
            </a:r>
            <a:endParaRPr kumimoji="1" lang="en-US" altLang="ja-JP" sz="24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6384EDEA-0578-491F-4604-BA6E4FB05D97}"/>
              </a:ext>
            </a:extLst>
          </p:cNvPr>
          <p:cNvGrpSpPr/>
          <p:nvPr/>
        </p:nvGrpSpPr>
        <p:grpSpPr>
          <a:xfrm>
            <a:off x="2931051" y="936557"/>
            <a:ext cx="6367998" cy="535595"/>
            <a:chOff x="2931051" y="943819"/>
            <a:chExt cx="6367998" cy="648070"/>
          </a:xfrm>
        </p:grpSpPr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95C10F4D-FC2D-34EC-7B9F-DAB7BA100FE7}"/>
                </a:ext>
              </a:extLst>
            </p:cNvPr>
            <p:cNvSpPr/>
            <p:nvPr/>
          </p:nvSpPr>
          <p:spPr>
            <a:xfrm>
              <a:off x="2969151" y="976743"/>
              <a:ext cx="6329898" cy="6151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kumimoji="1" lang="en-US" altLang="ja-JP" sz="48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Wellbeing Lab</a:t>
              </a: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FF35980C-0314-4CB3-1A21-0A95AF4D1585}"/>
                </a:ext>
              </a:extLst>
            </p:cNvPr>
            <p:cNvSpPr/>
            <p:nvPr/>
          </p:nvSpPr>
          <p:spPr>
            <a:xfrm>
              <a:off x="2931051" y="943819"/>
              <a:ext cx="6329898" cy="6151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kumimoji="1" lang="en-US" altLang="ja-JP" sz="4800" b="1" i="1" dirty="0">
                  <a:solidFill>
                    <a:schemeClr val="accent3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Wellbeing Lab</a:t>
              </a:r>
            </a:p>
          </p:txBody>
        </p:sp>
      </p:grpSp>
      <p:sp>
        <p:nvSpPr>
          <p:cNvPr id="9" name="楕円 8">
            <a:extLst>
              <a:ext uri="{FF2B5EF4-FFF2-40B4-BE49-F238E27FC236}">
                <a16:creationId xmlns:a16="http://schemas.microsoft.com/office/drawing/2014/main" id="{BBD9ABC4-F1A9-14CF-2829-7ABA7D5D57C6}"/>
              </a:ext>
            </a:extLst>
          </p:cNvPr>
          <p:cNvSpPr/>
          <p:nvPr/>
        </p:nvSpPr>
        <p:spPr>
          <a:xfrm>
            <a:off x="3761632" y="3032440"/>
            <a:ext cx="4668737" cy="46687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kumimoji="1" lang="ja-JP" altLang="en-US" sz="16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FC0D482E-3FE0-696D-6A13-B04E0159AFA0}"/>
              </a:ext>
            </a:extLst>
          </p:cNvPr>
          <p:cNvSpPr/>
          <p:nvPr/>
        </p:nvSpPr>
        <p:spPr>
          <a:xfrm>
            <a:off x="4342155" y="3612963"/>
            <a:ext cx="3507691" cy="350769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kumimoji="1" lang="ja-JP" altLang="en-US" sz="16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1BED139E-F6D2-DB87-38FA-D2CD59D1DD8D}"/>
              </a:ext>
            </a:extLst>
          </p:cNvPr>
          <p:cNvSpPr/>
          <p:nvPr/>
        </p:nvSpPr>
        <p:spPr>
          <a:xfrm>
            <a:off x="3880312" y="4904967"/>
            <a:ext cx="923685" cy="9236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業務時間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2659DDA-2EE3-353C-537C-B2F837543945}"/>
              </a:ext>
            </a:extLst>
          </p:cNvPr>
          <p:cNvSpPr/>
          <p:nvPr/>
        </p:nvSpPr>
        <p:spPr>
          <a:xfrm>
            <a:off x="4429752" y="6128456"/>
            <a:ext cx="923685" cy="9236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病歴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192496EB-BD3D-50E5-899D-9ED7C166D2CA}"/>
              </a:ext>
            </a:extLst>
          </p:cNvPr>
          <p:cNvSpPr/>
          <p:nvPr/>
        </p:nvSpPr>
        <p:spPr>
          <a:xfrm>
            <a:off x="4429752" y="3681478"/>
            <a:ext cx="923685" cy="9236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血液情報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47BE43A4-3358-E392-4998-8E3D942DCA28}"/>
              </a:ext>
            </a:extLst>
          </p:cNvPr>
          <p:cNvSpPr/>
          <p:nvPr/>
        </p:nvSpPr>
        <p:spPr>
          <a:xfrm>
            <a:off x="5634157" y="3151121"/>
            <a:ext cx="923685" cy="9236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生活習慣</a:t>
            </a: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D863EC50-C7CF-9041-E1E8-464B3C0D7EDD}"/>
              </a:ext>
            </a:extLst>
          </p:cNvPr>
          <p:cNvSpPr/>
          <p:nvPr/>
        </p:nvSpPr>
        <p:spPr>
          <a:xfrm>
            <a:off x="6801881" y="6128456"/>
            <a:ext cx="923685" cy="9236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遺伝情報</a:t>
            </a: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FE6EE2EB-C20B-612E-BC8D-03212B3A2FEA}"/>
              </a:ext>
            </a:extLst>
          </p:cNvPr>
          <p:cNvSpPr/>
          <p:nvPr/>
        </p:nvSpPr>
        <p:spPr>
          <a:xfrm>
            <a:off x="6801881" y="3681478"/>
            <a:ext cx="923685" cy="9236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運動習慣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C128619C-4547-2EE3-2572-20E2D96573C2}"/>
              </a:ext>
            </a:extLst>
          </p:cNvPr>
          <p:cNvSpPr/>
          <p:nvPr/>
        </p:nvSpPr>
        <p:spPr>
          <a:xfrm>
            <a:off x="7386048" y="4904967"/>
            <a:ext cx="923685" cy="9236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食生活</a:t>
            </a: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B6767B4F-400E-7A90-66B8-F9A0F1FCCDAC}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6096000" y="4074806"/>
            <a:ext cx="0" cy="548201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B0BEF485-9ABA-9036-CBAC-5241A3819614}"/>
              </a:ext>
            </a:extLst>
          </p:cNvPr>
          <p:cNvCxnSpPr>
            <a:cxnSpLocks/>
            <a:stCxn id="20" idx="5"/>
          </p:cNvCxnSpPr>
          <p:nvPr/>
        </p:nvCxnSpPr>
        <p:spPr>
          <a:xfrm>
            <a:off x="5218167" y="4469892"/>
            <a:ext cx="351886" cy="370969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5A8496E8-7D3B-0427-A1B6-9CE749B0FE4D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4803997" y="5366809"/>
            <a:ext cx="548201" cy="1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1700C221-A30F-FA9B-DD37-2D31B7D173A2}"/>
              </a:ext>
            </a:extLst>
          </p:cNvPr>
          <p:cNvCxnSpPr>
            <a:cxnSpLocks/>
            <a:stCxn id="19" idx="7"/>
          </p:cNvCxnSpPr>
          <p:nvPr/>
        </p:nvCxnSpPr>
        <p:spPr>
          <a:xfrm flipV="1">
            <a:off x="5218167" y="5892756"/>
            <a:ext cx="351886" cy="37097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2D618797-419C-288C-E415-12E19FFDC852}"/>
              </a:ext>
            </a:extLst>
          </p:cNvPr>
          <p:cNvCxnSpPr>
            <a:cxnSpLocks/>
            <a:stCxn id="26" idx="3"/>
          </p:cNvCxnSpPr>
          <p:nvPr/>
        </p:nvCxnSpPr>
        <p:spPr>
          <a:xfrm flipH="1">
            <a:off x="6621948" y="4469892"/>
            <a:ext cx="315204" cy="370969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8AD1892A-9B1B-C605-A6C8-883EAC207D0C}"/>
              </a:ext>
            </a:extLst>
          </p:cNvPr>
          <p:cNvCxnSpPr>
            <a:cxnSpLocks/>
            <a:stCxn id="29" idx="2"/>
          </p:cNvCxnSpPr>
          <p:nvPr/>
        </p:nvCxnSpPr>
        <p:spPr>
          <a:xfrm flipH="1" flipV="1">
            <a:off x="6839802" y="5366809"/>
            <a:ext cx="546246" cy="1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F2007769-1C99-1693-835D-B717DD34A517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6621948" y="5892756"/>
            <a:ext cx="315204" cy="37097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吹き出し: 角を丸めた四角形 61">
            <a:extLst>
              <a:ext uri="{FF2B5EF4-FFF2-40B4-BE49-F238E27FC236}">
                <a16:creationId xmlns:a16="http://schemas.microsoft.com/office/drawing/2014/main" id="{705E784C-D940-AA56-069E-FB30338BBAA8}"/>
              </a:ext>
            </a:extLst>
          </p:cNvPr>
          <p:cNvSpPr/>
          <p:nvPr/>
        </p:nvSpPr>
        <p:spPr>
          <a:xfrm>
            <a:off x="382852" y="3080553"/>
            <a:ext cx="2914982" cy="1165104"/>
          </a:xfrm>
          <a:prstGeom prst="wedgeRoundRectCallout">
            <a:avLst>
              <a:gd name="adj1" fmla="val 59492"/>
              <a:gd name="adj2" fmla="val 328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独自アルゴリズムにより、</a:t>
            </a:r>
            <a:br>
              <a:rPr kumimoji="1" lang="en-US" altLang="ja-JP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kumimoji="1" lang="en-US" altLang="ja-JP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300</a:t>
            </a: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億通り以上の組み合わせ</a:t>
            </a:r>
            <a:br>
              <a:rPr lang="en-US" altLang="ja-JP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を実現</a:t>
            </a:r>
            <a:endParaRPr kumimoji="1" lang="en-US" altLang="ja-JP" sz="16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63" name="吹き出し: 角を丸めた四角形 62">
            <a:extLst>
              <a:ext uri="{FF2B5EF4-FFF2-40B4-BE49-F238E27FC236}">
                <a16:creationId xmlns:a16="http://schemas.microsoft.com/office/drawing/2014/main" id="{ACC19E57-6701-850B-85FA-E4DEEF9D560B}"/>
              </a:ext>
            </a:extLst>
          </p:cNvPr>
          <p:cNvSpPr/>
          <p:nvPr/>
        </p:nvSpPr>
        <p:spPr>
          <a:xfrm flipH="1">
            <a:off x="8892211" y="3080553"/>
            <a:ext cx="2914982" cy="1165104"/>
          </a:xfrm>
          <a:prstGeom prst="wedgeRoundRectCallout">
            <a:avLst>
              <a:gd name="adj1" fmla="val 59492"/>
              <a:gd name="adj2" fmla="val 328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商品は定期便で届き、</a:t>
            </a:r>
            <a:br>
              <a:rPr kumimoji="1" lang="en-US" altLang="ja-JP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アプリから摂取履歴や体調</a:t>
            </a:r>
            <a:br>
              <a:rPr kumimoji="1" lang="en-US" altLang="ja-JP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ログを記録可能</a:t>
            </a:r>
          </a:p>
        </p:txBody>
      </p:sp>
      <p:sp>
        <p:nvSpPr>
          <p:cNvPr id="64" name="吹き出し: 角を丸めた四角形 63">
            <a:extLst>
              <a:ext uri="{FF2B5EF4-FFF2-40B4-BE49-F238E27FC236}">
                <a16:creationId xmlns:a16="http://schemas.microsoft.com/office/drawing/2014/main" id="{447A8458-CA1B-D85E-EA8B-76BA83308FE3}"/>
              </a:ext>
            </a:extLst>
          </p:cNvPr>
          <p:cNvSpPr/>
          <p:nvPr/>
        </p:nvSpPr>
        <p:spPr>
          <a:xfrm>
            <a:off x="382852" y="4718457"/>
            <a:ext cx="2914982" cy="1165104"/>
          </a:xfrm>
          <a:prstGeom prst="wedgeRoundRectCallout">
            <a:avLst>
              <a:gd name="adj1" fmla="val 59492"/>
              <a:gd name="adj2" fmla="val 328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ユーザーごとに最適な</a:t>
            </a:r>
            <a:br>
              <a:rPr kumimoji="1" lang="en-US" altLang="ja-JP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成分・量・摂取タイミング</a:t>
            </a:r>
            <a:br>
              <a:rPr kumimoji="1" lang="en-US" altLang="ja-JP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を設計</a:t>
            </a:r>
          </a:p>
        </p:txBody>
      </p:sp>
      <p:sp>
        <p:nvSpPr>
          <p:cNvPr id="65" name="吹き出し: 角を丸めた四角形 64">
            <a:extLst>
              <a:ext uri="{FF2B5EF4-FFF2-40B4-BE49-F238E27FC236}">
                <a16:creationId xmlns:a16="http://schemas.microsoft.com/office/drawing/2014/main" id="{5354745E-582D-CAE3-DAB5-63FFE963ACD3}"/>
              </a:ext>
            </a:extLst>
          </p:cNvPr>
          <p:cNvSpPr/>
          <p:nvPr/>
        </p:nvSpPr>
        <p:spPr>
          <a:xfrm flipH="1">
            <a:off x="8892211" y="4718457"/>
            <a:ext cx="2914982" cy="1165104"/>
          </a:xfrm>
          <a:prstGeom prst="wedgeRoundRectCallout">
            <a:avLst>
              <a:gd name="adj1" fmla="val 59492"/>
              <a:gd name="adj2" fmla="val 328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記録データをもとに</a:t>
            </a:r>
            <a:br>
              <a:rPr kumimoji="1" lang="en-US" altLang="ja-JP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毎月プランを自動更新し、</a:t>
            </a:r>
            <a:br>
              <a:rPr kumimoji="1" lang="en-US" altLang="ja-JP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継続的な最適化を実現</a:t>
            </a: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70135122-C5E9-AB32-A100-96E76404C49E}"/>
              </a:ext>
            </a:extLst>
          </p:cNvPr>
          <p:cNvSpPr/>
          <p:nvPr/>
        </p:nvSpPr>
        <p:spPr>
          <a:xfrm>
            <a:off x="8221670" y="994278"/>
            <a:ext cx="1666860" cy="42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kumimoji="1" lang="ja-JP" altLang="en-US" sz="1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（現在開発中）</a:t>
            </a:r>
            <a:endParaRPr kumimoji="1" lang="en-US" altLang="ja-JP" sz="14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CC4B46D-7798-F45A-3D4F-C69165FD2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537" y="4725129"/>
            <a:ext cx="1233471" cy="12334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089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F70D8-14FB-0B5E-A8D4-82DC726F4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BA7077A-E3C9-66D7-2BBE-985FCD48AAFA}"/>
              </a:ext>
            </a:extLst>
          </p:cNvPr>
          <p:cNvSpPr/>
          <p:nvPr/>
        </p:nvSpPr>
        <p:spPr>
          <a:xfrm>
            <a:off x="382852" y="327900"/>
            <a:ext cx="2820282" cy="4262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サービスの市場規模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76AD980-70D4-7D12-7A40-702F50811971}"/>
              </a:ext>
            </a:extLst>
          </p:cNvPr>
          <p:cNvSpPr/>
          <p:nvPr/>
        </p:nvSpPr>
        <p:spPr>
          <a:xfrm>
            <a:off x="382851" y="874000"/>
            <a:ext cx="7148249" cy="844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20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個別最適化ニーズの高まりと共に、世界市場は急成長。</a:t>
            </a:r>
            <a:endParaRPr kumimoji="1" lang="en-US" altLang="ja-JP" sz="20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市場性は十分魅力的な水準。</a:t>
            </a:r>
            <a:endParaRPr kumimoji="1" lang="ja-JP" altLang="en-US" sz="20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3F72026-7B60-5A6F-1014-99650A0E89C9}"/>
              </a:ext>
            </a:extLst>
          </p:cNvPr>
          <p:cNvSpPr/>
          <p:nvPr/>
        </p:nvSpPr>
        <p:spPr>
          <a:xfrm>
            <a:off x="0" y="2189263"/>
            <a:ext cx="12192000" cy="4668737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kumimoji="1" lang="ja-JP" altLang="en-US" sz="16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4F0D1DE-E420-A78D-021A-DBAA49297203}"/>
              </a:ext>
            </a:extLst>
          </p:cNvPr>
          <p:cNvSpPr/>
          <p:nvPr/>
        </p:nvSpPr>
        <p:spPr>
          <a:xfrm>
            <a:off x="2286000" y="5543868"/>
            <a:ext cx="9537700" cy="1149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20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パーソナライズ栄養分野は世界中で注目されており、年平均成長率</a:t>
            </a:r>
            <a:r>
              <a:rPr kumimoji="1" lang="en-US" altLang="ja-JP" sz="20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 8.3%</a:t>
            </a:r>
            <a:r>
              <a:rPr kumimoji="1" lang="ja-JP" altLang="en-US" sz="20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と予想。</a:t>
            </a:r>
            <a:endParaRPr lang="en-US" altLang="ja-JP" sz="20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spcBef>
                <a:spcPts val="600"/>
              </a:spcBef>
            </a:pPr>
            <a:r>
              <a:rPr kumimoji="1" lang="en-US" altLang="ja-JP" sz="20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Z</a:t>
            </a:r>
            <a:r>
              <a:rPr kumimoji="1" lang="ja-JP" altLang="en-US" sz="20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世代・ミレニアル世代の健康志向と自分専用志向が成長ドライバー。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F2E43EB4-EA45-A3D5-CBBA-52803C73AF08}"/>
              </a:ext>
            </a:extLst>
          </p:cNvPr>
          <p:cNvSpPr/>
          <p:nvPr/>
        </p:nvSpPr>
        <p:spPr>
          <a:xfrm>
            <a:off x="382851" y="2591047"/>
            <a:ext cx="2635380" cy="2635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kumimoji="1" lang="ja-JP" altLang="en-US" sz="16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2850F060-FB8B-86D7-5DE1-CB8CC4C6D4A7}"/>
              </a:ext>
            </a:extLst>
          </p:cNvPr>
          <p:cNvSpPr/>
          <p:nvPr/>
        </p:nvSpPr>
        <p:spPr>
          <a:xfrm>
            <a:off x="3456869" y="1718736"/>
            <a:ext cx="3507691" cy="35076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kumimoji="1" lang="ja-JP" altLang="en-US" sz="16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FAEFF41-C045-E156-5B4D-2ED83E4E40D2}"/>
              </a:ext>
            </a:extLst>
          </p:cNvPr>
          <p:cNvSpPr/>
          <p:nvPr/>
        </p:nvSpPr>
        <p:spPr>
          <a:xfrm>
            <a:off x="7403197" y="-422745"/>
            <a:ext cx="5649172" cy="56491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kumimoji="1" lang="ja-JP" altLang="en-US" sz="16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F653EB8C-1473-505D-97E4-316DC5651E24}"/>
              </a:ext>
            </a:extLst>
          </p:cNvPr>
          <p:cNvGrpSpPr/>
          <p:nvPr/>
        </p:nvGrpSpPr>
        <p:grpSpPr>
          <a:xfrm>
            <a:off x="502641" y="3041055"/>
            <a:ext cx="2395801" cy="1735364"/>
            <a:chOff x="502641" y="2575175"/>
            <a:chExt cx="2395801" cy="1735364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EC67B1FD-1CC1-30CF-9F4B-15854310BA06}"/>
                </a:ext>
              </a:extLst>
            </p:cNvPr>
            <p:cNvSpPr/>
            <p:nvPr/>
          </p:nvSpPr>
          <p:spPr>
            <a:xfrm>
              <a:off x="502641" y="2575175"/>
              <a:ext cx="2395801" cy="12701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en-US" altLang="ja-JP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SOM</a:t>
              </a:r>
            </a:p>
            <a:p>
              <a:pPr algn="ctr">
                <a:spcBef>
                  <a:spcPts val="600"/>
                </a:spcBef>
              </a:pPr>
              <a:r>
                <a:rPr kumimoji="1" lang="en-US" altLang="ja-JP" sz="44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150</a:t>
              </a:r>
              <a:r>
                <a:rPr kumimoji="1" lang="ja-JP" altLang="en-US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億円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AD199F37-A70A-5CB1-5241-33191FF2A5B8}"/>
                </a:ext>
              </a:extLst>
            </p:cNvPr>
            <p:cNvSpPr/>
            <p:nvPr/>
          </p:nvSpPr>
          <p:spPr>
            <a:xfrm>
              <a:off x="502641" y="3718016"/>
              <a:ext cx="2395801" cy="5925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初期ターゲット市場</a:t>
              </a:r>
              <a:b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（都市部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20〜40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代男女）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D393A30A-66E3-5E53-E81E-C8AA91288618}"/>
              </a:ext>
            </a:extLst>
          </p:cNvPr>
          <p:cNvGrpSpPr/>
          <p:nvPr/>
        </p:nvGrpSpPr>
        <p:grpSpPr>
          <a:xfrm>
            <a:off x="4012813" y="2604899"/>
            <a:ext cx="2395801" cy="1735364"/>
            <a:chOff x="4012813" y="2139019"/>
            <a:chExt cx="2395801" cy="1735364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066402B-1491-C425-952E-810F804E50A3}"/>
                </a:ext>
              </a:extLst>
            </p:cNvPr>
            <p:cNvSpPr/>
            <p:nvPr/>
          </p:nvSpPr>
          <p:spPr>
            <a:xfrm>
              <a:off x="4012813" y="2139019"/>
              <a:ext cx="2395801" cy="12701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en-US" altLang="ja-JP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SAM</a:t>
              </a:r>
            </a:p>
            <a:p>
              <a:pPr algn="ctr">
                <a:spcBef>
                  <a:spcPts val="600"/>
                </a:spcBef>
              </a:pPr>
              <a:r>
                <a:rPr kumimoji="1" lang="en-US" altLang="ja-JP" sz="44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3,500</a:t>
              </a:r>
              <a:r>
                <a:rPr kumimoji="1" lang="ja-JP" altLang="en-US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億円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3C00B8CC-4AD7-3DB3-7ADC-F45691A1F9BD}"/>
                </a:ext>
              </a:extLst>
            </p:cNvPr>
            <p:cNvSpPr/>
            <p:nvPr/>
          </p:nvSpPr>
          <p:spPr>
            <a:xfrm>
              <a:off x="4012813" y="3281860"/>
              <a:ext cx="2395801" cy="5925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国内パーソナライズド</a:t>
              </a:r>
              <a:b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サプリ市場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2C295A8-2E53-D8C6-F7E4-F29023EA29EC}"/>
              </a:ext>
            </a:extLst>
          </p:cNvPr>
          <p:cNvGrpSpPr/>
          <p:nvPr/>
        </p:nvGrpSpPr>
        <p:grpSpPr>
          <a:xfrm>
            <a:off x="9029883" y="1534159"/>
            <a:ext cx="2395801" cy="1735364"/>
            <a:chOff x="9029883" y="1068279"/>
            <a:chExt cx="2395801" cy="1735364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0669131-C3F8-D557-18CC-DA86BF27088F}"/>
                </a:ext>
              </a:extLst>
            </p:cNvPr>
            <p:cNvSpPr/>
            <p:nvPr/>
          </p:nvSpPr>
          <p:spPr>
            <a:xfrm>
              <a:off x="9029883" y="1068279"/>
              <a:ext cx="2395801" cy="12701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en-US" altLang="ja-JP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TAM</a:t>
              </a:r>
            </a:p>
            <a:p>
              <a:pPr algn="ctr">
                <a:spcBef>
                  <a:spcPts val="600"/>
                </a:spcBef>
              </a:pPr>
              <a:r>
                <a:rPr kumimoji="1" lang="en-US" altLang="ja-JP" sz="4400" b="1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25,000</a:t>
              </a:r>
              <a:r>
                <a:rPr kumimoji="1" lang="ja-JP" altLang="en-US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億円</a:t>
              </a: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F33BDB1D-3AE7-CFE2-7657-7CDA65EFC640}"/>
                </a:ext>
              </a:extLst>
            </p:cNvPr>
            <p:cNvSpPr/>
            <p:nvPr/>
          </p:nvSpPr>
          <p:spPr>
            <a:xfrm>
              <a:off x="9029883" y="2211120"/>
              <a:ext cx="2395801" cy="5925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グローバル健康食品・</a:t>
              </a:r>
              <a:br>
                <a:rPr kumimoji="1" lang="en-US" altLang="ja-JP" sz="14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ja-JP" altLang="en-US" sz="14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サプリメント市場 </a:t>
              </a:r>
              <a:endParaRPr kumimoji="1" lang="en-US" altLang="ja-JP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26" name="円弧 25">
            <a:extLst>
              <a:ext uri="{FF2B5EF4-FFF2-40B4-BE49-F238E27FC236}">
                <a16:creationId xmlns:a16="http://schemas.microsoft.com/office/drawing/2014/main" id="{96E0303B-9040-CB8A-9D49-879757CA4A8B}"/>
              </a:ext>
            </a:extLst>
          </p:cNvPr>
          <p:cNvSpPr/>
          <p:nvPr/>
        </p:nvSpPr>
        <p:spPr>
          <a:xfrm rot="5400000">
            <a:off x="1679458" y="4034054"/>
            <a:ext cx="1338773" cy="1338773"/>
          </a:xfrm>
          <a:prstGeom prst="arc">
            <a:avLst/>
          </a:prstGeom>
          <a:ln w="9525">
            <a:solidFill>
              <a:schemeClr val="accent3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844FD93E-FD53-10E0-35F5-23D10F766B4F}"/>
              </a:ext>
            </a:extLst>
          </p:cNvPr>
          <p:cNvSpPr/>
          <p:nvPr/>
        </p:nvSpPr>
        <p:spPr>
          <a:xfrm rot="5400000">
            <a:off x="5625785" y="3805454"/>
            <a:ext cx="1338773" cy="1338773"/>
          </a:xfrm>
          <a:prstGeom prst="arc">
            <a:avLst/>
          </a:prstGeom>
          <a:ln w="9525">
            <a:solidFill>
              <a:schemeClr val="accent3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8" name="スライド番号プレースホルダー 5">
            <a:extLst>
              <a:ext uri="{FF2B5EF4-FFF2-40B4-BE49-F238E27FC236}">
                <a16:creationId xmlns:a16="http://schemas.microsoft.com/office/drawing/2014/main" id="{44CDE76C-24F8-58D2-F059-3DA1EC9FBD33}"/>
              </a:ext>
            </a:extLst>
          </p:cNvPr>
          <p:cNvSpPr txBox="1">
            <a:spLocks/>
          </p:cNvSpPr>
          <p:nvPr/>
        </p:nvSpPr>
        <p:spPr>
          <a:xfrm>
            <a:off x="11596653" y="6356362"/>
            <a:ext cx="448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BA4C0-9B7D-4866-9F37-F8186F53D425}" type="slidenum">
              <a:rPr lang="ja-JP" altLang="en-US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pPr/>
              <a:t>3</a:t>
            </a:fld>
            <a:endParaRPr lang="ja-JP" altLang="en-US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301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78A69-CBD5-C90D-8D80-A06B9E13B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8887DF9-BC2F-C312-57A5-C0B9DE625535}"/>
              </a:ext>
            </a:extLst>
          </p:cNvPr>
          <p:cNvSpPr/>
          <p:nvPr/>
        </p:nvSpPr>
        <p:spPr>
          <a:xfrm>
            <a:off x="382852" y="327900"/>
            <a:ext cx="2820282" cy="4262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ビジネスモデル</a:t>
            </a:r>
          </a:p>
        </p:txBody>
      </p:sp>
      <p:sp>
        <p:nvSpPr>
          <p:cNvPr id="28" name="スライド番号プレースホルダー 5">
            <a:extLst>
              <a:ext uri="{FF2B5EF4-FFF2-40B4-BE49-F238E27FC236}">
                <a16:creationId xmlns:a16="http://schemas.microsoft.com/office/drawing/2014/main" id="{7B793169-C589-312E-F6AB-5FFC8FFB667D}"/>
              </a:ext>
            </a:extLst>
          </p:cNvPr>
          <p:cNvSpPr txBox="1">
            <a:spLocks/>
          </p:cNvSpPr>
          <p:nvPr/>
        </p:nvSpPr>
        <p:spPr>
          <a:xfrm>
            <a:off x="11596653" y="6356362"/>
            <a:ext cx="448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BA4C0-9B7D-4866-9F37-F8186F53D425}" type="slidenum">
              <a:rPr lang="ja-JP" altLang="en-US" smtClean="0">
                <a:latin typeface="游明朝" panose="02020400000000000000" pitchFamily="18" charset="-128"/>
                <a:ea typeface="游明朝" panose="02020400000000000000" pitchFamily="18" charset="-128"/>
              </a:rPr>
              <a:pPr/>
              <a:t>4</a:t>
            </a:fld>
            <a:endParaRPr lang="ja-JP" altLang="en-US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63BB8379-A3F0-E44C-5197-6E01996B0D0C}"/>
              </a:ext>
            </a:extLst>
          </p:cNvPr>
          <p:cNvGrpSpPr/>
          <p:nvPr/>
        </p:nvGrpSpPr>
        <p:grpSpPr>
          <a:xfrm>
            <a:off x="-2183230" y="864770"/>
            <a:ext cx="16558460" cy="5094442"/>
            <a:chOff x="-2183230" y="1207670"/>
            <a:chExt cx="16558460" cy="5094442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7EE001E4-60D2-2ACD-D5F4-A4CF39494EEA}"/>
                </a:ext>
              </a:extLst>
            </p:cNvPr>
            <p:cNvGrpSpPr/>
            <p:nvPr/>
          </p:nvGrpSpPr>
          <p:grpSpPr>
            <a:xfrm>
              <a:off x="4778310" y="1819210"/>
              <a:ext cx="2635380" cy="2635380"/>
              <a:chOff x="3761632" y="3032440"/>
              <a:chExt cx="4668737" cy="4668737"/>
            </a:xfrm>
          </p:grpSpPr>
          <p:sp>
            <p:nvSpPr>
              <p:cNvPr id="5" name="楕円 4">
                <a:extLst>
                  <a:ext uri="{FF2B5EF4-FFF2-40B4-BE49-F238E27FC236}">
                    <a16:creationId xmlns:a16="http://schemas.microsoft.com/office/drawing/2014/main" id="{1CC78C93-16D8-4758-1E02-B3F7FCF802E8}"/>
                  </a:ext>
                </a:extLst>
              </p:cNvPr>
              <p:cNvSpPr/>
              <p:nvPr/>
            </p:nvSpPr>
            <p:spPr>
              <a:xfrm>
                <a:off x="3761632" y="3032440"/>
                <a:ext cx="4668737" cy="466873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kumimoji="1" lang="ja-JP" altLang="en-US" sz="800" b="1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0D980463-56B6-B7E3-5445-74DD46384D74}"/>
                  </a:ext>
                </a:extLst>
              </p:cNvPr>
              <p:cNvSpPr/>
              <p:nvPr/>
            </p:nvSpPr>
            <p:spPr>
              <a:xfrm>
                <a:off x="4342155" y="3612963"/>
                <a:ext cx="3507691" cy="3507691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kumimoji="1" lang="ja-JP" altLang="en-US" sz="800" b="1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22030F0A-3686-2E77-52D2-88934AF0AEDE}"/>
                  </a:ext>
                </a:extLst>
              </p:cNvPr>
              <p:cNvGrpSpPr/>
              <p:nvPr/>
            </p:nvGrpSpPr>
            <p:grpSpPr>
              <a:xfrm>
                <a:off x="3880312" y="3151121"/>
                <a:ext cx="4429421" cy="3901020"/>
                <a:chOff x="3880312" y="3151121"/>
                <a:chExt cx="4429421" cy="3901020"/>
              </a:xfrm>
            </p:grpSpPr>
            <p:sp>
              <p:nvSpPr>
                <p:cNvPr id="8" name="楕円 7">
                  <a:extLst>
                    <a:ext uri="{FF2B5EF4-FFF2-40B4-BE49-F238E27FC236}">
                      <a16:creationId xmlns:a16="http://schemas.microsoft.com/office/drawing/2014/main" id="{A2536FD7-B351-FF5C-2AFC-A27C1F8128D0}"/>
                    </a:ext>
                  </a:extLst>
                </p:cNvPr>
                <p:cNvSpPr/>
                <p:nvPr/>
              </p:nvSpPr>
              <p:spPr>
                <a:xfrm>
                  <a:off x="3880312" y="4904967"/>
                  <a:ext cx="923685" cy="9236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kumimoji="1" lang="ja-JP" altLang="en-US" sz="8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業務時間</a:t>
                  </a:r>
                </a:p>
              </p:txBody>
            </p:sp>
            <p:sp>
              <p:nvSpPr>
                <p:cNvPr id="9" name="楕円 8">
                  <a:extLst>
                    <a:ext uri="{FF2B5EF4-FFF2-40B4-BE49-F238E27FC236}">
                      <a16:creationId xmlns:a16="http://schemas.microsoft.com/office/drawing/2014/main" id="{48379148-0CDC-6C7A-AFAE-C442AD5882B1}"/>
                    </a:ext>
                  </a:extLst>
                </p:cNvPr>
                <p:cNvSpPr/>
                <p:nvPr/>
              </p:nvSpPr>
              <p:spPr>
                <a:xfrm>
                  <a:off x="4429752" y="6128456"/>
                  <a:ext cx="923685" cy="9236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kumimoji="1" lang="ja-JP" altLang="en-US" sz="8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病歴</a:t>
                  </a:r>
                </a:p>
              </p:txBody>
            </p:sp>
            <p:sp>
              <p:nvSpPr>
                <p:cNvPr id="10" name="楕円 9">
                  <a:extLst>
                    <a:ext uri="{FF2B5EF4-FFF2-40B4-BE49-F238E27FC236}">
                      <a16:creationId xmlns:a16="http://schemas.microsoft.com/office/drawing/2014/main" id="{457F96AE-3AAB-E467-4C14-C83C59524D9C}"/>
                    </a:ext>
                  </a:extLst>
                </p:cNvPr>
                <p:cNvSpPr/>
                <p:nvPr/>
              </p:nvSpPr>
              <p:spPr>
                <a:xfrm>
                  <a:off x="4429752" y="3681478"/>
                  <a:ext cx="923685" cy="9236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kumimoji="1" lang="ja-JP" altLang="en-US" sz="8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血液情報</a:t>
                  </a:r>
                </a:p>
              </p:txBody>
            </p:sp>
            <p:sp>
              <p:nvSpPr>
                <p:cNvPr id="11" name="楕円 10">
                  <a:extLst>
                    <a:ext uri="{FF2B5EF4-FFF2-40B4-BE49-F238E27FC236}">
                      <a16:creationId xmlns:a16="http://schemas.microsoft.com/office/drawing/2014/main" id="{C594F994-A1E5-D90C-9DBF-5533599743D0}"/>
                    </a:ext>
                  </a:extLst>
                </p:cNvPr>
                <p:cNvSpPr/>
                <p:nvPr/>
              </p:nvSpPr>
              <p:spPr>
                <a:xfrm>
                  <a:off x="5634157" y="3151121"/>
                  <a:ext cx="923685" cy="9236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kumimoji="1" lang="ja-JP" altLang="en-US" sz="8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生活習慣</a:t>
                  </a:r>
                </a:p>
              </p:txBody>
            </p:sp>
            <p:sp>
              <p:nvSpPr>
                <p:cNvPr id="12" name="楕円 11">
                  <a:extLst>
                    <a:ext uri="{FF2B5EF4-FFF2-40B4-BE49-F238E27FC236}">
                      <a16:creationId xmlns:a16="http://schemas.microsoft.com/office/drawing/2014/main" id="{EEA677D1-47A5-FE58-C65A-293EE016E216}"/>
                    </a:ext>
                  </a:extLst>
                </p:cNvPr>
                <p:cNvSpPr/>
                <p:nvPr/>
              </p:nvSpPr>
              <p:spPr>
                <a:xfrm>
                  <a:off x="6801881" y="6128456"/>
                  <a:ext cx="923685" cy="9236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kumimoji="1" lang="ja-JP" altLang="en-US" sz="8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遺伝情報</a:t>
                  </a:r>
                </a:p>
              </p:txBody>
            </p:sp>
            <p:sp>
              <p:nvSpPr>
                <p:cNvPr id="13" name="楕円 12">
                  <a:extLst>
                    <a:ext uri="{FF2B5EF4-FFF2-40B4-BE49-F238E27FC236}">
                      <a16:creationId xmlns:a16="http://schemas.microsoft.com/office/drawing/2014/main" id="{BD7572BC-14B4-3416-7D5E-82D0F12B5872}"/>
                    </a:ext>
                  </a:extLst>
                </p:cNvPr>
                <p:cNvSpPr/>
                <p:nvPr/>
              </p:nvSpPr>
              <p:spPr>
                <a:xfrm>
                  <a:off x="6801881" y="3681478"/>
                  <a:ext cx="923685" cy="9236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kumimoji="1" lang="ja-JP" altLang="en-US" sz="8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運動習慣</a:t>
                  </a:r>
                </a:p>
              </p:txBody>
            </p:sp>
            <p:sp>
              <p:nvSpPr>
                <p:cNvPr id="14" name="楕円 13">
                  <a:extLst>
                    <a:ext uri="{FF2B5EF4-FFF2-40B4-BE49-F238E27FC236}">
                      <a16:creationId xmlns:a16="http://schemas.microsoft.com/office/drawing/2014/main" id="{57BD0913-1CBB-00DB-9B67-A3AED604D1BF}"/>
                    </a:ext>
                  </a:extLst>
                </p:cNvPr>
                <p:cNvSpPr/>
                <p:nvPr/>
              </p:nvSpPr>
              <p:spPr>
                <a:xfrm>
                  <a:off x="7386048" y="4904967"/>
                  <a:ext cx="923685" cy="9236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kumimoji="1" lang="ja-JP" altLang="en-US" sz="8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食生活</a:t>
                  </a:r>
                </a:p>
              </p:txBody>
            </p:sp>
            <p:cxnSp>
              <p:nvCxnSpPr>
                <p:cNvPr id="15" name="直線矢印コネクタ 14">
                  <a:extLst>
                    <a:ext uri="{FF2B5EF4-FFF2-40B4-BE49-F238E27FC236}">
                      <a16:creationId xmlns:a16="http://schemas.microsoft.com/office/drawing/2014/main" id="{5E9B99A5-B4AE-72F5-9462-D6263D9D28AB}"/>
                    </a:ext>
                  </a:extLst>
                </p:cNvPr>
                <p:cNvCxnSpPr>
                  <a:cxnSpLocks/>
                  <a:stCxn id="11" idx="4"/>
                </p:cNvCxnSpPr>
                <p:nvPr/>
              </p:nvCxnSpPr>
              <p:spPr>
                <a:xfrm>
                  <a:off x="6096000" y="4074806"/>
                  <a:ext cx="0" cy="548201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矢印コネクタ 15">
                  <a:extLst>
                    <a:ext uri="{FF2B5EF4-FFF2-40B4-BE49-F238E27FC236}">
                      <a16:creationId xmlns:a16="http://schemas.microsoft.com/office/drawing/2014/main" id="{A0FE852E-B011-8F79-AC52-F93D8B5B313A}"/>
                    </a:ext>
                  </a:extLst>
                </p:cNvPr>
                <p:cNvCxnSpPr>
                  <a:cxnSpLocks/>
                  <a:stCxn id="10" idx="5"/>
                </p:cNvCxnSpPr>
                <p:nvPr/>
              </p:nvCxnSpPr>
              <p:spPr>
                <a:xfrm>
                  <a:off x="5218167" y="4469892"/>
                  <a:ext cx="351886" cy="370969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矢印コネクタ 16">
                  <a:extLst>
                    <a:ext uri="{FF2B5EF4-FFF2-40B4-BE49-F238E27FC236}">
                      <a16:creationId xmlns:a16="http://schemas.microsoft.com/office/drawing/2014/main" id="{E4183D55-FFDB-066B-E6EC-704DB5AB3AF5}"/>
                    </a:ext>
                  </a:extLst>
                </p:cNvPr>
                <p:cNvCxnSpPr>
                  <a:cxnSpLocks/>
                  <a:stCxn id="8" idx="6"/>
                </p:cNvCxnSpPr>
                <p:nvPr/>
              </p:nvCxnSpPr>
              <p:spPr>
                <a:xfrm flipV="1">
                  <a:off x="4803997" y="5366809"/>
                  <a:ext cx="548201" cy="1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矢印コネクタ 17">
                  <a:extLst>
                    <a:ext uri="{FF2B5EF4-FFF2-40B4-BE49-F238E27FC236}">
                      <a16:creationId xmlns:a16="http://schemas.microsoft.com/office/drawing/2014/main" id="{A57E91F4-2C91-F6F6-49DC-9353413264B6}"/>
                    </a:ext>
                  </a:extLst>
                </p:cNvPr>
                <p:cNvCxnSpPr>
                  <a:cxnSpLocks/>
                  <a:stCxn id="9" idx="7"/>
                </p:cNvCxnSpPr>
                <p:nvPr/>
              </p:nvCxnSpPr>
              <p:spPr>
                <a:xfrm flipV="1">
                  <a:off x="5218167" y="5892756"/>
                  <a:ext cx="351886" cy="37097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矢印コネクタ 18">
                  <a:extLst>
                    <a:ext uri="{FF2B5EF4-FFF2-40B4-BE49-F238E27FC236}">
                      <a16:creationId xmlns:a16="http://schemas.microsoft.com/office/drawing/2014/main" id="{0B09B787-BBE5-AF63-EA7D-6FE5166DDF4C}"/>
                    </a:ext>
                  </a:extLst>
                </p:cNvPr>
                <p:cNvCxnSpPr>
                  <a:cxnSpLocks/>
                  <a:stCxn id="13" idx="3"/>
                </p:cNvCxnSpPr>
                <p:nvPr/>
              </p:nvCxnSpPr>
              <p:spPr>
                <a:xfrm flipH="1">
                  <a:off x="6621948" y="4469892"/>
                  <a:ext cx="315204" cy="370969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矢印コネクタ 19">
                  <a:extLst>
                    <a:ext uri="{FF2B5EF4-FFF2-40B4-BE49-F238E27FC236}">
                      <a16:creationId xmlns:a16="http://schemas.microsoft.com/office/drawing/2014/main" id="{31424FCB-7506-4408-5624-8179A91C818C}"/>
                    </a:ext>
                  </a:extLst>
                </p:cNvPr>
                <p:cNvCxnSpPr>
                  <a:cxnSpLocks/>
                  <a:stCxn id="14" idx="2"/>
                </p:cNvCxnSpPr>
                <p:nvPr/>
              </p:nvCxnSpPr>
              <p:spPr>
                <a:xfrm flipH="1" flipV="1">
                  <a:off x="6839802" y="5366809"/>
                  <a:ext cx="546246" cy="1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矢印コネクタ 20">
                  <a:extLst>
                    <a:ext uri="{FF2B5EF4-FFF2-40B4-BE49-F238E27FC236}">
                      <a16:creationId xmlns:a16="http://schemas.microsoft.com/office/drawing/2014/main" id="{92145146-6188-1D1C-9341-A5A873872F7C}"/>
                    </a:ext>
                  </a:extLst>
                </p:cNvPr>
                <p:cNvCxnSpPr>
                  <a:cxnSpLocks/>
                  <a:stCxn id="12" idx="1"/>
                </p:cNvCxnSpPr>
                <p:nvPr/>
              </p:nvCxnSpPr>
              <p:spPr>
                <a:xfrm flipH="1" flipV="1">
                  <a:off x="6621948" y="5892756"/>
                  <a:ext cx="315204" cy="37097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292352A0-DEC5-C167-EBBA-0EE7C0056FCE}"/>
                </a:ext>
              </a:extLst>
            </p:cNvPr>
            <p:cNvSpPr/>
            <p:nvPr/>
          </p:nvSpPr>
          <p:spPr>
            <a:xfrm>
              <a:off x="-2183230" y="1207670"/>
              <a:ext cx="3858460" cy="385846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kumimoji="1" lang="ja-JP" altLang="en-US" sz="8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CC864A87-A8E6-641F-1EC2-DE2FD7BEF9FC}"/>
                </a:ext>
              </a:extLst>
            </p:cNvPr>
            <p:cNvSpPr/>
            <p:nvPr/>
          </p:nvSpPr>
          <p:spPr>
            <a:xfrm>
              <a:off x="0" y="2161892"/>
              <a:ext cx="1929230" cy="19500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28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ユーザー</a:t>
              </a:r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82A90DC6-AB00-DA9E-3EF6-C9FF5E3A7E97}"/>
                </a:ext>
              </a:extLst>
            </p:cNvPr>
            <p:cNvSpPr/>
            <p:nvPr/>
          </p:nvSpPr>
          <p:spPr>
            <a:xfrm>
              <a:off x="10516770" y="1207670"/>
              <a:ext cx="3858460" cy="385846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kumimoji="1" lang="ja-JP" altLang="en-US" sz="8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681EA4A8-F21B-C3FC-B839-4EC43F473553}"/>
                </a:ext>
              </a:extLst>
            </p:cNvPr>
            <p:cNvSpPr/>
            <p:nvPr/>
          </p:nvSpPr>
          <p:spPr>
            <a:xfrm>
              <a:off x="10262770" y="2161892"/>
              <a:ext cx="1929230" cy="19500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28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企業</a:t>
              </a:r>
            </a:p>
          </p:txBody>
        </p: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2D1ED69A-460B-16C3-283D-33A2BE6A3CBE}"/>
                </a:ext>
              </a:extLst>
            </p:cNvPr>
            <p:cNvGrpSpPr/>
            <p:nvPr/>
          </p:nvGrpSpPr>
          <p:grpSpPr>
            <a:xfrm>
              <a:off x="4764724" y="1319889"/>
              <a:ext cx="2700652" cy="302330"/>
              <a:chOff x="2931051" y="943819"/>
              <a:chExt cx="6367998" cy="648070"/>
            </a:xfrm>
          </p:grpSpPr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268EA60A-158B-ECB8-D9D4-DB516D8E5769}"/>
                  </a:ext>
                </a:extLst>
              </p:cNvPr>
              <p:cNvSpPr/>
              <p:nvPr/>
            </p:nvSpPr>
            <p:spPr>
              <a:xfrm>
                <a:off x="2969151" y="976743"/>
                <a:ext cx="6329898" cy="6151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kumimoji="1" lang="en-US" altLang="ja-JP" sz="2400" b="1" i="1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Wellbeing Lab</a:t>
                </a:r>
              </a:p>
            </p:txBody>
          </p:sp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5D045BCB-ADC9-D836-86B7-33A453DC38AD}"/>
                  </a:ext>
                </a:extLst>
              </p:cNvPr>
              <p:cNvSpPr/>
              <p:nvPr/>
            </p:nvSpPr>
            <p:spPr>
              <a:xfrm>
                <a:off x="2931051" y="943819"/>
                <a:ext cx="6329898" cy="6151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kumimoji="1" lang="en-US" altLang="ja-JP" sz="2400" b="1" i="1" dirty="0">
                    <a:solidFill>
                      <a:schemeClr val="accent3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Wellbeing Lab</a:t>
                </a:r>
              </a:p>
            </p:txBody>
          </p: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0042AE45-354D-02C4-A000-CDF8004F89D5}"/>
                </a:ext>
              </a:extLst>
            </p:cNvPr>
            <p:cNvGrpSpPr/>
            <p:nvPr/>
          </p:nvGrpSpPr>
          <p:grpSpPr>
            <a:xfrm>
              <a:off x="915284" y="2152515"/>
              <a:ext cx="4622972" cy="4149597"/>
              <a:chOff x="1042284" y="2152515"/>
              <a:chExt cx="4622972" cy="4149597"/>
            </a:xfrm>
          </p:grpSpPr>
          <p:grpSp>
            <p:nvGrpSpPr>
              <p:cNvPr id="33" name="グループ化 32">
                <a:extLst>
                  <a:ext uri="{FF2B5EF4-FFF2-40B4-BE49-F238E27FC236}">
                    <a16:creationId xmlns:a16="http://schemas.microsoft.com/office/drawing/2014/main" id="{91EF45BF-47F5-6D2F-7CE3-46C4A8684297}"/>
                  </a:ext>
                </a:extLst>
              </p:cNvPr>
              <p:cNvGrpSpPr/>
              <p:nvPr/>
            </p:nvGrpSpPr>
            <p:grpSpPr>
              <a:xfrm>
                <a:off x="2167613" y="2152515"/>
                <a:ext cx="2372315" cy="1968770"/>
                <a:chOff x="2377792" y="2449692"/>
                <a:chExt cx="2156650" cy="1968770"/>
              </a:xfrm>
            </p:grpSpPr>
            <p:cxnSp>
              <p:nvCxnSpPr>
                <p:cNvPr id="26" name="直線矢印コネクタ 25">
                  <a:extLst>
                    <a:ext uri="{FF2B5EF4-FFF2-40B4-BE49-F238E27FC236}">
                      <a16:creationId xmlns:a16="http://schemas.microsoft.com/office/drawing/2014/main" id="{174CC228-2648-B615-50FC-5AB3BFC699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77792" y="3104731"/>
                  <a:ext cx="2156650" cy="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12D2211B-04A8-6672-8125-90F29431E7DC}"/>
                    </a:ext>
                  </a:extLst>
                </p:cNvPr>
                <p:cNvSpPr/>
                <p:nvPr/>
              </p:nvSpPr>
              <p:spPr>
                <a:xfrm>
                  <a:off x="2377792" y="2449692"/>
                  <a:ext cx="2156650" cy="4027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>
                    <a:spcBef>
                      <a:spcPts val="600"/>
                    </a:spcBef>
                  </a:pPr>
                  <a:r>
                    <a:rPr kumimoji="1"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サブスク申込・</a:t>
                  </a:r>
                  <a:br>
                    <a:rPr kumimoji="1" lang="en-US" altLang="ja-JP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</a:br>
                  <a:r>
                    <a:rPr kumimoji="1"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支払い</a:t>
                  </a:r>
                </a:p>
              </p:txBody>
            </p:sp>
            <p:cxnSp>
              <p:nvCxnSpPr>
                <p:cNvPr id="31" name="直線矢印コネクタ 30">
                  <a:extLst>
                    <a:ext uri="{FF2B5EF4-FFF2-40B4-BE49-F238E27FC236}">
                      <a16:creationId xmlns:a16="http://schemas.microsoft.com/office/drawing/2014/main" id="{8BE8A343-504E-67EF-2786-DAE122FD9E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77792" y="3763422"/>
                  <a:ext cx="2156650" cy="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正方形/長方形 31">
                  <a:extLst>
                    <a:ext uri="{FF2B5EF4-FFF2-40B4-BE49-F238E27FC236}">
                      <a16:creationId xmlns:a16="http://schemas.microsoft.com/office/drawing/2014/main" id="{CCA880D7-2B96-3DCE-C554-9EE0C94098E7}"/>
                    </a:ext>
                  </a:extLst>
                </p:cNvPr>
                <p:cNvSpPr/>
                <p:nvPr/>
              </p:nvSpPr>
              <p:spPr>
                <a:xfrm flipH="1">
                  <a:off x="2377792" y="4015714"/>
                  <a:ext cx="2156650" cy="4027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>
                    <a:spcBef>
                      <a:spcPts val="600"/>
                    </a:spcBef>
                  </a:pPr>
                  <a:r>
                    <a:rPr kumimoji="1"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パーソナルプランを</a:t>
                  </a:r>
                  <a:br>
                    <a:rPr kumimoji="1" lang="en-US" altLang="ja-JP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</a:br>
                  <a:r>
                    <a:rPr kumimoji="1"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提案</a:t>
                  </a:r>
                </a:p>
              </p:txBody>
            </p:sp>
          </p:grpSp>
          <p:sp>
            <p:nvSpPr>
              <p:cNvPr id="42" name="四角形: 角を丸くする 41">
                <a:extLst>
                  <a:ext uri="{FF2B5EF4-FFF2-40B4-BE49-F238E27FC236}">
                    <a16:creationId xmlns:a16="http://schemas.microsoft.com/office/drawing/2014/main" id="{A90CBA4C-B7A6-EE23-38FC-70DF52D169F2}"/>
                  </a:ext>
                </a:extLst>
              </p:cNvPr>
              <p:cNvSpPr/>
              <p:nvPr/>
            </p:nvSpPr>
            <p:spPr>
              <a:xfrm>
                <a:off x="1219858" y="4589753"/>
                <a:ext cx="4267825" cy="1165104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顧客は月額</a:t>
                </a:r>
                <a:r>
                  <a:rPr lang="en-US" altLang="ja-JP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5,980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円</a:t>
                </a:r>
                <a:r>
                  <a:rPr lang="en-US" altLang="ja-JP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〜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のサプリ定期便に加入する。</a:t>
                </a:r>
                <a:endParaRPr lang="en-US" altLang="ja-JP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初回カウンセリング（無料）とバイオ検査キットを</a:t>
                </a:r>
                <a:br>
                  <a:rPr lang="en-US" altLang="ja-JP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</a:br>
                <a:r>
                  <a:rPr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通じてパーソナルプランを作成する。</a:t>
                </a:r>
                <a:endParaRPr lang="en-US" altLang="ja-JP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サプリは月単位で最適化・再配送される。</a:t>
                </a:r>
                <a:endParaRPr kumimoji="1" lang="en-US" altLang="ja-JP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870940C4-005E-6B70-2D9B-290AE92DF9AA}"/>
                  </a:ext>
                </a:extLst>
              </p:cNvPr>
              <p:cNvSpPr/>
              <p:nvPr/>
            </p:nvSpPr>
            <p:spPr>
              <a:xfrm flipH="1">
                <a:off x="1042284" y="5899364"/>
                <a:ext cx="4622972" cy="4027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2800" b="1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サブスク事業（</a:t>
                </a:r>
                <a:r>
                  <a:rPr kumimoji="1" lang="en-US" altLang="ja-JP" sz="2800" b="1" dirty="0" err="1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toC</a:t>
                </a:r>
                <a:r>
                  <a:rPr kumimoji="1" lang="ja-JP" altLang="en-US" sz="2800" b="1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）</a:t>
                </a:r>
              </a:p>
            </p:txBody>
          </p:sp>
        </p:grp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7E3B8209-5657-236E-3A36-5626D368C43C}"/>
                </a:ext>
              </a:extLst>
            </p:cNvPr>
            <p:cNvGrpSpPr/>
            <p:nvPr/>
          </p:nvGrpSpPr>
          <p:grpSpPr>
            <a:xfrm>
              <a:off x="6653744" y="2152515"/>
              <a:ext cx="4622972" cy="4149597"/>
              <a:chOff x="6526744" y="2152515"/>
              <a:chExt cx="4622972" cy="4149597"/>
            </a:xfrm>
          </p:grpSpPr>
          <p:grpSp>
            <p:nvGrpSpPr>
              <p:cNvPr id="37" name="グループ化 36">
                <a:extLst>
                  <a:ext uri="{FF2B5EF4-FFF2-40B4-BE49-F238E27FC236}">
                    <a16:creationId xmlns:a16="http://schemas.microsoft.com/office/drawing/2014/main" id="{16DB3B0D-2B0C-8BE1-3BB9-7C2F45E71E08}"/>
                  </a:ext>
                </a:extLst>
              </p:cNvPr>
              <p:cNvGrpSpPr/>
              <p:nvPr/>
            </p:nvGrpSpPr>
            <p:grpSpPr>
              <a:xfrm>
                <a:off x="7652072" y="2152515"/>
                <a:ext cx="2372316" cy="1968770"/>
                <a:chOff x="2377792" y="2449692"/>
                <a:chExt cx="2156651" cy="1968770"/>
              </a:xfrm>
            </p:grpSpPr>
            <p:cxnSp>
              <p:nvCxnSpPr>
                <p:cNvPr id="38" name="直線矢印コネクタ 37">
                  <a:extLst>
                    <a:ext uri="{FF2B5EF4-FFF2-40B4-BE49-F238E27FC236}">
                      <a16:creationId xmlns:a16="http://schemas.microsoft.com/office/drawing/2014/main" id="{1659BD7B-93D8-0804-FADD-FB42D325A5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2377793" y="3104731"/>
                  <a:ext cx="2156650" cy="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正方形/長方形 38">
                  <a:extLst>
                    <a:ext uri="{FF2B5EF4-FFF2-40B4-BE49-F238E27FC236}">
                      <a16:creationId xmlns:a16="http://schemas.microsoft.com/office/drawing/2014/main" id="{34DF7CDB-2024-7EE7-53FB-9A2F35E551DB}"/>
                    </a:ext>
                  </a:extLst>
                </p:cNvPr>
                <p:cNvSpPr/>
                <p:nvPr/>
              </p:nvSpPr>
              <p:spPr>
                <a:xfrm>
                  <a:off x="2377792" y="2449692"/>
                  <a:ext cx="2156650" cy="4027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>
                    <a:spcBef>
                      <a:spcPts val="600"/>
                    </a:spcBef>
                  </a:pPr>
                  <a:r>
                    <a:rPr kumimoji="1"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データ活用の依頼・</a:t>
                  </a:r>
                  <a:br>
                    <a:rPr kumimoji="1" lang="en-US" altLang="ja-JP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</a:br>
                  <a:r>
                    <a:rPr kumimoji="1"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支払い</a:t>
                  </a:r>
                </a:p>
              </p:txBody>
            </p:sp>
            <p:cxnSp>
              <p:nvCxnSpPr>
                <p:cNvPr id="40" name="直線矢印コネクタ 39">
                  <a:extLst>
                    <a:ext uri="{FF2B5EF4-FFF2-40B4-BE49-F238E27FC236}">
                      <a16:creationId xmlns:a16="http://schemas.microsoft.com/office/drawing/2014/main" id="{D3F259C3-4FC7-A47F-256D-F1F09333A9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377793" y="3763422"/>
                  <a:ext cx="2156650" cy="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正方形/長方形 40">
                  <a:extLst>
                    <a:ext uri="{FF2B5EF4-FFF2-40B4-BE49-F238E27FC236}">
                      <a16:creationId xmlns:a16="http://schemas.microsoft.com/office/drawing/2014/main" id="{A5EBD081-E8E9-36BF-7D40-A983AC00D156}"/>
                    </a:ext>
                  </a:extLst>
                </p:cNvPr>
                <p:cNvSpPr/>
                <p:nvPr/>
              </p:nvSpPr>
              <p:spPr>
                <a:xfrm flipH="1">
                  <a:off x="2377792" y="4015714"/>
                  <a:ext cx="2156650" cy="4027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匿名</a:t>
                  </a:r>
                  <a:r>
                    <a:rPr kumimoji="1"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化された</a:t>
                  </a:r>
                  <a:br>
                    <a:rPr kumimoji="1" lang="en-US" altLang="ja-JP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</a:br>
                  <a:r>
                    <a:rPr kumimoji="1"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ビッグデータの提供</a:t>
                  </a:r>
                </a:p>
              </p:txBody>
            </p:sp>
          </p:grpSp>
          <p:sp>
            <p:nvSpPr>
              <p:cNvPr id="46" name="四角形: 角を丸くする 45">
                <a:extLst>
                  <a:ext uri="{FF2B5EF4-FFF2-40B4-BE49-F238E27FC236}">
                    <a16:creationId xmlns:a16="http://schemas.microsoft.com/office/drawing/2014/main" id="{1175CBCC-F1B5-8688-CC5A-3574B0419E66}"/>
                  </a:ext>
                </a:extLst>
              </p:cNvPr>
              <p:cNvSpPr/>
              <p:nvPr/>
            </p:nvSpPr>
            <p:spPr>
              <a:xfrm>
                <a:off x="6704318" y="4589753"/>
                <a:ext cx="4267825" cy="1165104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蓄積される匿名化バイオデータは、製薬・食品業界</a:t>
                </a:r>
                <a:br>
                  <a:rPr lang="en-US" altLang="ja-JP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</a:br>
                <a:r>
                  <a:rPr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へのライセンス提供など、二次活用していく。</a:t>
                </a:r>
                <a:endParaRPr lang="en-US" altLang="ja-JP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高利益率のモデルであり、将来的な収益の柱にする</a:t>
                </a:r>
                <a:br>
                  <a:rPr lang="en-US" altLang="ja-JP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</a:br>
                <a:r>
                  <a:rPr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ことを目指す。</a:t>
                </a:r>
                <a:endParaRPr kumimoji="1" lang="en-US" altLang="ja-JP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242B2A09-8921-5EA2-024B-8651BF83A0FE}"/>
                  </a:ext>
                </a:extLst>
              </p:cNvPr>
              <p:cNvSpPr/>
              <p:nvPr/>
            </p:nvSpPr>
            <p:spPr>
              <a:xfrm flipH="1">
                <a:off x="6526744" y="5899364"/>
                <a:ext cx="4622972" cy="4027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2800" b="1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データ事業（</a:t>
                </a:r>
                <a:r>
                  <a:rPr kumimoji="1" lang="en-US" altLang="ja-JP" sz="2800" b="1" dirty="0" err="1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toB</a:t>
                </a:r>
                <a:r>
                  <a:rPr kumimoji="1" lang="ja-JP" altLang="en-US" sz="2800" b="1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）</a:t>
                </a:r>
              </a:p>
            </p:txBody>
          </p:sp>
        </p:grpSp>
      </p:grp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8B647A36-93A5-67D9-1CD1-436E70CE126D}"/>
              </a:ext>
            </a:extLst>
          </p:cNvPr>
          <p:cNvSpPr/>
          <p:nvPr/>
        </p:nvSpPr>
        <p:spPr>
          <a:xfrm>
            <a:off x="42198" y="6280889"/>
            <a:ext cx="12107605" cy="443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サブスク事業については実証実験の結果を踏まえると、</a:t>
            </a:r>
            <a:r>
              <a:rPr kumimoji="1" lang="en-US" altLang="ja-JP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LTV</a:t>
            </a:r>
            <a:r>
              <a:rPr kumimoji="1" lang="ja-JP" altLang="en-US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（顧客生涯価値）：約</a:t>
            </a:r>
            <a:r>
              <a:rPr kumimoji="1" lang="en-US" altLang="ja-JP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46,000</a:t>
            </a:r>
            <a:r>
              <a:rPr kumimoji="1" lang="ja-JP" altLang="en-US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円（継続期間 平均</a:t>
            </a:r>
            <a:r>
              <a:rPr kumimoji="1" lang="en-US" altLang="ja-JP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8</a:t>
            </a:r>
            <a:r>
              <a:rPr kumimoji="1" lang="ja-JP" altLang="en-US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ヶ月）、</a:t>
            </a:r>
            <a:br>
              <a:rPr kumimoji="1" lang="en-US" altLang="ja-JP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kumimoji="1" lang="en-US" altLang="ja-JP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CAC</a:t>
            </a:r>
            <a:r>
              <a:rPr kumimoji="1" lang="ja-JP" altLang="en-US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（顧客獲得単価）：約</a:t>
            </a:r>
            <a:r>
              <a:rPr kumimoji="1" lang="en-US" altLang="ja-JP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9,000</a:t>
            </a:r>
            <a:r>
              <a:rPr kumimoji="1" lang="ja-JP" altLang="en-US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円（</a:t>
            </a:r>
            <a:r>
              <a:rPr kumimoji="1" lang="en-US" altLang="ja-JP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SNS</a:t>
            </a:r>
            <a:r>
              <a:rPr kumimoji="1" lang="ja-JP" altLang="en-US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広告＋インフルエンサー）、</a:t>
            </a:r>
            <a:r>
              <a:rPr kumimoji="1" lang="en-US" altLang="ja-JP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LTV/CAC</a:t>
            </a:r>
            <a:r>
              <a:rPr kumimoji="1" lang="ja-JP" altLang="en-US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＝</a:t>
            </a:r>
            <a:r>
              <a:rPr kumimoji="1" lang="en-US" altLang="ja-JP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5.1</a:t>
            </a:r>
            <a:r>
              <a:rPr kumimoji="1" lang="ja-JP" altLang="en-US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と高効率な収益モデルになる見込み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158CB04C-90F8-6685-BF25-77490F1F9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141" y="2445869"/>
            <a:ext cx="696262" cy="69626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525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461DE-1E52-8EF3-ECB2-595FE09E7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2849D2D-62E2-DC6D-9076-5DB71DF509CE}"/>
              </a:ext>
            </a:extLst>
          </p:cNvPr>
          <p:cNvSpPr/>
          <p:nvPr/>
        </p:nvSpPr>
        <p:spPr>
          <a:xfrm>
            <a:off x="382852" y="327900"/>
            <a:ext cx="2820282" cy="4262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競合優位性</a:t>
            </a:r>
          </a:p>
        </p:txBody>
      </p:sp>
      <p:sp>
        <p:nvSpPr>
          <p:cNvPr id="28" name="スライド番号プレースホルダー 5">
            <a:extLst>
              <a:ext uri="{FF2B5EF4-FFF2-40B4-BE49-F238E27FC236}">
                <a16:creationId xmlns:a16="http://schemas.microsoft.com/office/drawing/2014/main" id="{F648FFC0-25B0-CA60-B762-21AD3A0D4C89}"/>
              </a:ext>
            </a:extLst>
          </p:cNvPr>
          <p:cNvSpPr txBox="1">
            <a:spLocks/>
          </p:cNvSpPr>
          <p:nvPr/>
        </p:nvSpPr>
        <p:spPr>
          <a:xfrm>
            <a:off x="11596653" y="6356362"/>
            <a:ext cx="448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BA4C0-9B7D-4866-9F37-F8186F53D425}" type="slidenum">
              <a:rPr lang="ja-JP" altLang="en-US" smtClean="0">
                <a:latin typeface="游明朝" panose="02020400000000000000" pitchFamily="18" charset="-128"/>
                <a:ea typeface="游明朝" panose="02020400000000000000" pitchFamily="18" charset="-128"/>
              </a:rPr>
              <a:pPr/>
              <a:t>5</a:t>
            </a:fld>
            <a:endParaRPr lang="ja-JP" altLang="en-US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FEAE2695-0B3A-C46C-73A1-990A52011E8B}"/>
              </a:ext>
            </a:extLst>
          </p:cNvPr>
          <p:cNvGrpSpPr/>
          <p:nvPr/>
        </p:nvGrpSpPr>
        <p:grpSpPr>
          <a:xfrm>
            <a:off x="2011591" y="593628"/>
            <a:ext cx="9680875" cy="6156805"/>
            <a:chOff x="1788783" y="822683"/>
            <a:chExt cx="8000723" cy="5597095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71068FAD-D240-C2F9-E771-00875CBC7E53}"/>
                </a:ext>
              </a:extLst>
            </p:cNvPr>
            <p:cNvSpPr/>
            <p:nvPr/>
          </p:nvSpPr>
          <p:spPr>
            <a:xfrm>
              <a:off x="7073421" y="1576491"/>
              <a:ext cx="923685" cy="10160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自社</a:t>
              </a: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1BBD88D8-D7F4-065A-61FF-5E21A9CD9B61}"/>
                </a:ext>
              </a:extLst>
            </p:cNvPr>
            <p:cNvSpPr/>
            <p:nvPr/>
          </p:nvSpPr>
          <p:spPr>
            <a:xfrm>
              <a:off x="4043048" y="822683"/>
              <a:ext cx="3492215" cy="4689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個別最適化の精度</a:t>
              </a:r>
              <a:r>
                <a:rPr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　</a:t>
              </a:r>
              <a:r>
                <a: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高</a:t>
              </a:r>
            </a:p>
          </p:txBody>
        </p:sp>
        <p:cxnSp>
          <p:nvCxnSpPr>
            <p:cNvPr id="4" name="直線矢印コネクタ 3">
              <a:extLst>
                <a:ext uri="{FF2B5EF4-FFF2-40B4-BE49-F238E27FC236}">
                  <a16:creationId xmlns:a16="http://schemas.microsoft.com/office/drawing/2014/main" id="{28DC5951-E019-F49F-4E9B-AB86B1201584}"/>
                </a:ext>
              </a:extLst>
            </p:cNvPr>
            <p:cNvCxnSpPr>
              <a:cxnSpLocks/>
            </p:cNvCxnSpPr>
            <p:nvPr/>
          </p:nvCxnSpPr>
          <p:spPr>
            <a:xfrm>
              <a:off x="2381389" y="3623312"/>
              <a:ext cx="6815534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43AF0FDA-C002-348F-2045-C80F6EADBD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461605" y="3623313"/>
              <a:ext cx="4655102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6D78F5B5-0655-A6FB-7980-3C75C98E0339}"/>
                </a:ext>
              </a:extLst>
            </p:cNvPr>
            <p:cNvSpPr/>
            <p:nvPr/>
          </p:nvSpPr>
          <p:spPr>
            <a:xfrm>
              <a:off x="4043048" y="5950864"/>
              <a:ext cx="3492215" cy="4689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個別最適化の精度</a:t>
              </a:r>
              <a:r>
                <a:rPr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　</a:t>
              </a:r>
              <a:r>
                <a: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低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774C388-282F-D9EC-9842-AB207D440E50}"/>
                </a:ext>
              </a:extLst>
            </p:cNvPr>
            <p:cNvSpPr/>
            <p:nvPr/>
          </p:nvSpPr>
          <p:spPr>
            <a:xfrm>
              <a:off x="1788783" y="2438254"/>
              <a:ext cx="592599" cy="23701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科学的根拠の強さ　</a:t>
              </a:r>
              <a:r>
                <a:rPr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低</a:t>
              </a: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15B41372-F284-9694-92F2-6D95E415C685}"/>
                </a:ext>
              </a:extLst>
            </p:cNvPr>
            <p:cNvSpPr/>
            <p:nvPr/>
          </p:nvSpPr>
          <p:spPr>
            <a:xfrm>
              <a:off x="9196907" y="2438254"/>
              <a:ext cx="592599" cy="23701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科学的根拠の強さ　高</a:t>
              </a: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4CA0D72C-DA3A-5002-DB61-2A835EE44902}"/>
                </a:ext>
              </a:extLst>
            </p:cNvPr>
            <p:cNvSpPr/>
            <p:nvPr/>
          </p:nvSpPr>
          <p:spPr>
            <a:xfrm>
              <a:off x="2536286" y="2861728"/>
              <a:ext cx="3097966" cy="6865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r>
                <a:rPr kumimoji="1" lang="ja-JP" altLang="en-US" sz="12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テクノロジー先行型の実験的サービス領域</a:t>
              </a:r>
              <a:endParaRPr kumimoji="1" lang="en-US" altLang="ja-JP" sz="1200" b="1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spcBef>
                  <a:spcPts val="600"/>
                </a:spcBef>
              </a:pPr>
              <a:r>
                <a:rPr kumimoji="1" lang="ja-JP" altLang="en-US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個別最適化は高いが、エビデンスが弱く</a:t>
              </a:r>
              <a:br>
                <a:rPr kumimoji="1" lang="en-US" altLang="ja-JP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ja-JP" altLang="en-US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信頼性や安全性に不安が残る。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59BD06A0-BBFB-C957-7307-7BC891D28962}"/>
                </a:ext>
              </a:extLst>
            </p:cNvPr>
            <p:cNvSpPr/>
            <p:nvPr/>
          </p:nvSpPr>
          <p:spPr>
            <a:xfrm>
              <a:off x="5944049" y="2861728"/>
              <a:ext cx="3097966" cy="6865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r>
                <a:rPr kumimoji="1" lang="ja-JP" altLang="en-US" sz="12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理想的かつ革新的なサービス領域</a:t>
              </a:r>
              <a:endParaRPr kumimoji="1" lang="en-US" altLang="ja-JP" sz="1200" b="1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spcBef>
                  <a:spcPts val="600"/>
                </a:spcBef>
              </a:pPr>
              <a:r>
                <a:rPr kumimoji="1" lang="ja-JP" altLang="en-US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個人に最適化され、科学的根拠も明確。</a:t>
              </a:r>
              <a:br>
                <a:rPr kumimoji="1" lang="en-US" altLang="ja-JP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ja-JP" altLang="en-US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継続率と信頼性の高い理想的ポジション。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CD2118F-4A59-40FC-96CF-68A1AEDCF859}"/>
                </a:ext>
              </a:extLst>
            </p:cNvPr>
            <p:cNvSpPr/>
            <p:nvPr/>
          </p:nvSpPr>
          <p:spPr>
            <a:xfrm>
              <a:off x="2536286" y="5189282"/>
              <a:ext cx="3097966" cy="6865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r>
                <a:rPr kumimoji="1" lang="ja-JP" altLang="en-US" sz="12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ローコスト・汎用型</a:t>
              </a:r>
              <a:r>
                <a:rPr kumimoji="1" lang="en-US" altLang="ja-JP" sz="12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D2C</a:t>
              </a:r>
              <a:r>
                <a:rPr kumimoji="1" lang="ja-JP" altLang="en-US" sz="12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 の“レッドオーシャン”</a:t>
              </a:r>
              <a:endParaRPr kumimoji="1" lang="en-US" altLang="ja-JP" sz="1200" b="1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spcBef>
                  <a:spcPts val="600"/>
                </a:spcBef>
              </a:pPr>
              <a:r>
                <a:rPr kumimoji="1" lang="ja-JP" altLang="en-US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安価で汎用的なサービスが中心。</a:t>
              </a:r>
              <a:br>
                <a:rPr kumimoji="1" lang="en-US" altLang="ja-JP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ja-JP" altLang="en-US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差別化しにくく、継続率や満足度に課題。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C1B74C9E-AB72-F15B-444F-EC83DCA1F2BA}"/>
                </a:ext>
              </a:extLst>
            </p:cNvPr>
            <p:cNvSpPr/>
            <p:nvPr/>
          </p:nvSpPr>
          <p:spPr>
            <a:xfrm>
              <a:off x="5944049" y="5189282"/>
              <a:ext cx="3097966" cy="6865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r>
                <a:rPr kumimoji="1" lang="ja-JP" altLang="en-US" sz="12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専門的ではあるが汎用的な“医療寄り”サービス</a:t>
              </a:r>
              <a:endParaRPr kumimoji="1" lang="en-US" altLang="ja-JP" sz="1200" b="1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spcBef>
                  <a:spcPts val="600"/>
                </a:spcBef>
              </a:pPr>
              <a:r>
                <a:rPr kumimoji="1" lang="ja-JP" altLang="en-US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エビデンス重視で安心感はあるが、</a:t>
              </a:r>
              <a:br>
                <a:rPr kumimoji="1" lang="en-US" altLang="ja-JP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ja-JP" altLang="en-US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個別最適化が弱く柔軟性に欠ける。</a:t>
              </a:r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32FA8675-C5BE-3813-7183-BA64254E2B60}"/>
                </a:ext>
              </a:extLst>
            </p:cNvPr>
            <p:cNvSpPr/>
            <p:nvPr/>
          </p:nvSpPr>
          <p:spPr>
            <a:xfrm>
              <a:off x="7997106" y="3753718"/>
              <a:ext cx="923685" cy="101605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競合</a:t>
              </a:r>
              <a:b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C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社</a:t>
              </a:r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2E449A4C-9878-EC83-BE35-121C4A708225}"/>
                </a:ext>
              </a:extLst>
            </p:cNvPr>
            <p:cNvSpPr/>
            <p:nvPr/>
          </p:nvSpPr>
          <p:spPr>
            <a:xfrm>
              <a:off x="6993253" y="4082566"/>
              <a:ext cx="923685" cy="101605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競合</a:t>
              </a:r>
              <a:b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D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社</a:t>
              </a:r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34E01600-1E9C-71DA-D438-10232DB98432}"/>
                </a:ext>
              </a:extLst>
            </p:cNvPr>
            <p:cNvSpPr/>
            <p:nvPr/>
          </p:nvSpPr>
          <p:spPr>
            <a:xfrm>
              <a:off x="4123217" y="1249577"/>
              <a:ext cx="923685" cy="101605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競合</a:t>
              </a:r>
              <a:b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A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社</a:t>
              </a:r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9EDA94C5-617A-164D-BAC5-2B0F99FFE6DF}"/>
                </a:ext>
              </a:extLst>
            </p:cNvPr>
            <p:cNvSpPr/>
            <p:nvPr/>
          </p:nvSpPr>
          <p:spPr>
            <a:xfrm>
              <a:off x="2657522" y="1361830"/>
              <a:ext cx="923685" cy="101605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競合</a:t>
              </a:r>
              <a:b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B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社</a:t>
              </a:r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70461805-5BF8-DF0B-98F5-C8563CDF8512}"/>
                </a:ext>
              </a:extLst>
            </p:cNvPr>
            <p:cNvSpPr/>
            <p:nvPr/>
          </p:nvSpPr>
          <p:spPr>
            <a:xfrm>
              <a:off x="4731458" y="4304117"/>
              <a:ext cx="630889" cy="693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競合</a:t>
              </a:r>
              <a:b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F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社</a:t>
              </a:r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D7AF697E-B2CC-49F4-049D-51659F6AD297}"/>
                </a:ext>
              </a:extLst>
            </p:cNvPr>
            <p:cNvSpPr/>
            <p:nvPr/>
          </p:nvSpPr>
          <p:spPr>
            <a:xfrm>
              <a:off x="3676973" y="3762544"/>
              <a:ext cx="630889" cy="693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競合</a:t>
              </a:r>
              <a:b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H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社</a:t>
              </a:r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8B69DCF0-5B76-BAA1-0EA6-65786B2EC19D}"/>
                </a:ext>
              </a:extLst>
            </p:cNvPr>
            <p:cNvSpPr/>
            <p:nvPr/>
          </p:nvSpPr>
          <p:spPr>
            <a:xfrm>
              <a:off x="2660443" y="4386726"/>
              <a:ext cx="630889" cy="693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競合</a:t>
              </a:r>
              <a:b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I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社</a:t>
              </a:r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AB37A142-3137-842D-5F14-E48A96439B18}"/>
                </a:ext>
              </a:extLst>
            </p:cNvPr>
            <p:cNvSpPr/>
            <p:nvPr/>
          </p:nvSpPr>
          <p:spPr>
            <a:xfrm>
              <a:off x="5089196" y="3673435"/>
              <a:ext cx="630889" cy="693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競合</a:t>
              </a:r>
              <a:b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E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社</a:t>
              </a:r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D9836436-3F4C-59EB-71EE-7FE1BA2D7926}"/>
                </a:ext>
              </a:extLst>
            </p:cNvPr>
            <p:cNvSpPr/>
            <p:nvPr/>
          </p:nvSpPr>
          <p:spPr>
            <a:xfrm>
              <a:off x="3910731" y="4438543"/>
              <a:ext cx="630889" cy="693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競合</a:t>
              </a:r>
              <a:b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G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社</a:t>
              </a:r>
            </a:p>
          </p:txBody>
        </p:sp>
      </p:grp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3563007-55C5-B116-D8D2-CD78DDAEC094}"/>
              </a:ext>
            </a:extLst>
          </p:cNvPr>
          <p:cNvSpPr/>
          <p:nvPr/>
        </p:nvSpPr>
        <p:spPr>
          <a:xfrm>
            <a:off x="382852" y="1109433"/>
            <a:ext cx="1252721" cy="5612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2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個別最適化</a:t>
            </a:r>
            <a:r>
              <a:rPr kumimoji="1" lang="en-US" altLang="ja-JP" sz="2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×</a:t>
            </a:r>
            <a:r>
              <a:rPr kumimoji="1" lang="ja-JP" altLang="en-US" sz="2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科学的根拠で際立つ</a:t>
            </a:r>
            <a:endParaRPr kumimoji="1" lang="en-US" altLang="ja-JP" sz="24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独自ポジションを確立</a:t>
            </a:r>
          </a:p>
        </p:txBody>
      </p:sp>
    </p:spTree>
    <p:extLst>
      <p:ext uri="{BB962C8B-B14F-4D97-AF65-F5344CB8AC3E}">
        <p14:creationId xmlns:p14="http://schemas.microsoft.com/office/powerpoint/2010/main" val="331114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5982D-249C-3FCD-8F38-D050F5487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C646736-7030-172C-EE83-AA77E5FC4DA2}"/>
              </a:ext>
            </a:extLst>
          </p:cNvPr>
          <p:cNvSpPr/>
          <p:nvPr/>
        </p:nvSpPr>
        <p:spPr>
          <a:xfrm>
            <a:off x="0" y="0"/>
            <a:ext cx="5221253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kumimoji="1" lang="ja-JP" altLang="en-US" sz="8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FA56651D-5ECC-9AD0-A819-A1A6CBE3C9CA}"/>
              </a:ext>
            </a:extLst>
          </p:cNvPr>
          <p:cNvSpPr/>
          <p:nvPr/>
        </p:nvSpPr>
        <p:spPr>
          <a:xfrm>
            <a:off x="382852" y="327900"/>
            <a:ext cx="2820282" cy="4262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実績</a:t>
            </a:r>
          </a:p>
        </p:txBody>
      </p:sp>
      <p:sp>
        <p:nvSpPr>
          <p:cNvPr id="28" name="スライド番号プレースホルダー 5">
            <a:extLst>
              <a:ext uri="{FF2B5EF4-FFF2-40B4-BE49-F238E27FC236}">
                <a16:creationId xmlns:a16="http://schemas.microsoft.com/office/drawing/2014/main" id="{B713B35A-5986-18B2-F998-84CF4B0A9472}"/>
              </a:ext>
            </a:extLst>
          </p:cNvPr>
          <p:cNvSpPr txBox="1">
            <a:spLocks/>
          </p:cNvSpPr>
          <p:nvPr/>
        </p:nvSpPr>
        <p:spPr>
          <a:xfrm>
            <a:off x="11596653" y="6356362"/>
            <a:ext cx="448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BA4C0-9B7D-4866-9F37-F8186F53D425}" type="slidenum">
              <a:rPr lang="ja-JP" altLang="en-US" smtClean="0">
                <a:latin typeface="游明朝" panose="02020400000000000000" pitchFamily="18" charset="-128"/>
                <a:ea typeface="游明朝" panose="02020400000000000000" pitchFamily="18" charset="-128"/>
              </a:rPr>
              <a:pPr/>
              <a:t>6</a:t>
            </a:fld>
            <a:endParaRPr lang="ja-JP" altLang="en-US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B2C529A-ECBD-2750-B66E-25406000C4BC}"/>
              </a:ext>
            </a:extLst>
          </p:cNvPr>
          <p:cNvGrpSpPr/>
          <p:nvPr/>
        </p:nvGrpSpPr>
        <p:grpSpPr>
          <a:xfrm>
            <a:off x="369226" y="1890856"/>
            <a:ext cx="4621874" cy="3076288"/>
            <a:chOff x="369226" y="1866899"/>
            <a:chExt cx="5357548" cy="3076288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BC5A888A-1A00-E879-810F-140AF2393C3C}"/>
                </a:ext>
              </a:extLst>
            </p:cNvPr>
            <p:cNvSpPr/>
            <p:nvPr/>
          </p:nvSpPr>
          <p:spPr>
            <a:xfrm>
              <a:off x="369226" y="3476914"/>
              <a:ext cx="5357548" cy="14662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600"/>
                </a:spcBef>
              </a:pPr>
              <a:r>
                <a:rPr kumimoji="1"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2023</a:t>
              </a:r>
              <a:r>
                <a: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年</a:t>
              </a:r>
              <a:r>
                <a:rPr kumimoji="1"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10</a:t>
              </a:r>
              <a:r>
                <a: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月</a:t>
              </a:r>
              <a:r>
                <a:rPr kumimoji="1"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〜12</a:t>
              </a:r>
              <a:r>
                <a: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月にかけて、</a:t>
              </a:r>
              <a:br>
                <a:rPr kumimoji="1"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都内在住の男女モニター</a:t>
              </a:r>
              <a:r>
                <a:rPr kumimoji="1"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120</a:t>
              </a:r>
              <a:r>
                <a: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名を対象に、</a:t>
              </a:r>
              <a:br>
                <a:rPr kumimoji="1"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プロダクトの実証実験を実施。</a:t>
              </a:r>
              <a:endParaRPr kumimoji="1" lang="en-US" altLang="ja-JP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spcBef>
                  <a:spcPts val="600"/>
                </a:spcBef>
              </a:pPr>
              <a:r>
                <a: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定性・定量でポジティブな反応を確認し、</a:t>
              </a:r>
              <a:br>
                <a:rPr kumimoji="1"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製品のニーズ・</a:t>
              </a:r>
              <a:r>
                <a:rPr kumimoji="1"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UX</a:t>
              </a:r>
              <a:r>
                <a: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・継続以降の有効性を立証</a:t>
              </a:r>
              <a:r>
                <a:rPr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。</a:t>
              </a: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AB1978F-9E44-5C77-1F15-371C5C7CE893}"/>
                </a:ext>
              </a:extLst>
            </p:cNvPr>
            <p:cNvSpPr/>
            <p:nvPr/>
          </p:nvSpPr>
          <p:spPr>
            <a:xfrm>
              <a:off x="369226" y="1866899"/>
              <a:ext cx="5357548" cy="14758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600"/>
                </a:spcBef>
              </a:pPr>
              <a:r>
                <a:rPr kumimoji="1" lang="ja-JP" altLang="en-US" sz="24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正式ローンチ前の実証実験で、</a:t>
              </a:r>
              <a:endParaRPr kumimoji="1" lang="en-US" altLang="ja-JP" sz="2400" b="1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spcBef>
                  <a:spcPts val="600"/>
                </a:spcBef>
              </a:pPr>
              <a:r>
                <a:rPr kumimoji="1" lang="ja-JP" altLang="en-US" sz="24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有効性・顧客ニーズを検証済み</a:t>
              </a:r>
            </a:p>
          </p:txBody>
        </p:sp>
      </p:grpSp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BBAB49C4-926B-AE30-5DC2-CA863426AE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1337870"/>
              </p:ext>
            </p:extLst>
          </p:nvPr>
        </p:nvGraphicFramePr>
        <p:xfrm>
          <a:off x="5553305" y="355601"/>
          <a:ext cx="6218669" cy="614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517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333CF-662B-51F3-9035-1ED527C51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A9C2AD8-3850-4EC3-AFBD-EE01768DFF81}"/>
              </a:ext>
            </a:extLst>
          </p:cNvPr>
          <p:cNvSpPr/>
          <p:nvPr/>
        </p:nvSpPr>
        <p:spPr>
          <a:xfrm>
            <a:off x="3378201" y="3669187"/>
            <a:ext cx="2081692" cy="3188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25E5021-975E-A5DC-31C1-5375D322D917}"/>
              </a:ext>
            </a:extLst>
          </p:cNvPr>
          <p:cNvSpPr/>
          <p:nvPr/>
        </p:nvSpPr>
        <p:spPr>
          <a:xfrm>
            <a:off x="382852" y="327900"/>
            <a:ext cx="2820282" cy="4262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チーム</a:t>
            </a:r>
          </a:p>
        </p:txBody>
      </p:sp>
      <p:sp>
        <p:nvSpPr>
          <p:cNvPr id="28" name="スライド番号プレースホルダー 5">
            <a:extLst>
              <a:ext uri="{FF2B5EF4-FFF2-40B4-BE49-F238E27FC236}">
                <a16:creationId xmlns:a16="http://schemas.microsoft.com/office/drawing/2014/main" id="{93029776-8333-A49E-3022-4A9EC9E126EE}"/>
              </a:ext>
            </a:extLst>
          </p:cNvPr>
          <p:cNvSpPr txBox="1">
            <a:spLocks/>
          </p:cNvSpPr>
          <p:nvPr/>
        </p:nvSpPr>
        <p:spPr>
          <a:xfrm>
            <a:off x="11596653" y="6356362"/>
            <a:ext cx="448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BA4C0-9B7D-4866-9F37-F8186F53D425}" type="slidenum">
              <a:rPr lang="ja-JP" altLang="en-US" smtClean="0">
                <a:latin typeface="游明朝" panose="02020400000000000000" pitchFamily="18" charset="-128"/>
                <a:ea typeface="游明朝" panose="02020400000000000000" pitchFamily="18" charset="-128"/>
              </a:rPr>
              <a:pPr/>
              <a:t>7</a:t>
            </a:fld>
            <a:endParaRPr lang="ja-JP" altLang="en-US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4389261-3FFB-1754-8B14-C68BC36AEAB0}"/>
              </a:ext>
            </a:extLst>
          </p:cNvPr>
          <p:cNvSpPr/>
          <p:nvPr/>
        </p:nvSpPr>
        <p:spPr>
          <a:xfrm>
            <a:off x="3611646" y="327900"/>
            <a:ext cx="8234461" cy="42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28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志を共にして、頂を目指す仲間たち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EF869BF-7A15-D3C2-BDAB-A9D2B566FC2E}"/>
              </a:ext>
            </a:extLst>
          </p:cNvPr>
          <p:cNvGrpSpPr/>
          <p:nvPr/>
        </p:nvGrpSpPr>
        <p:grpSpPr>
          <a:xfrm>
            <a:off x="5968999" y="1203846"/>
            <a:ext cx="5732347" cy="1339225"/>
            <a:chOff x="5656559" y="1221431"/>
            <a:chExt cx="5943188" cy="1339225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5AE0B845-ABE5-97FA-D30C-81FC95EF27EE}"/>
                </a:ext>
              </a:extLst>
            </p:cNvPr>
            <p:cNvSpPr/>
            <p:nvPr/>
          </p:nvSpPr>
          <p:spPr>
            <a:xfrm>
              <a:off x="5656559" y="1221431"/>
              <a:ext cx="5943188" cy="3651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600"/>
                </a:spcBef>
              </a:pPr>
              <a:r>
                <a:rPr kumimoji="1" lang="ja-JP" altLang="en-US" sz="16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代表　長谷川翔太</a:t>
              </a: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D3632AE8-9018-D673-5F7C-5075E7DF13D1}"/>
                </a:ext>
              </a:extLst>
            </p:cNvPr>
            <p:cNvSpPr/>
            <p:nvPr/>
          </p:nvSpPr>
          <p:spPr>
            <a:xfrm>
              <a:off x="5656559" y="1624656"/>
              <a:ext cx="5943188" cy="93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東京大学医学部を卒業後、米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Google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のヘルスケア事業部（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Verily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）で</a:t>
              </a:r>
              <a:b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3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年間にわたりデジタルヘルス領域の戦略策定と臨床データのプロダクト化に従事しました。医療・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IT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両面の知見を兼ね備え、現場と技術の橋渡し役を担っています。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6A93058-41F6-4FD3-A5FF-939E76F4DB28}"/>
              </a:ext>
            </a:extLst>
          </p:cNvPr>
          <p:cNvGrpSpPr/>
          <p:nvPr/>
        </p:nvGrpSpPr>
        <p:grpSpPr>
          <a:xfrm>
            <a:off x="5968999" y="3110492"/>
            <a:ext cx="5732347" cy="1339225"/>
            <a:chOff x="5656559" y="1221431"/>
            <a:chExt cx="5943188" cy="1339225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9BF98F1A-A7FC-5237-60E2-D6A4ACD8FD4E}"/>
                </a:ext>
              </a:extLst>
            </p:cNvPr>
            <p:cNvSpPr/>
            <p:nvPr/>
          </p:nvSpPr>
          <p:spPr>
            <a:xfrm>
              <a:off x="5656559" y="1221431"/>
              <a:ext cx="5943188" cy="3651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600"/>
                </a:spcBef>
              </a:pPr>
              <a:r>
                <a:rPr kumimoji="1" lang="en-US" altLang="ja-JP" sz="16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CTO</a:t>
              </a:r>
              <a:r>
                <a:rPr lang="ja-JP" altLang="en-US" sz="16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　</a:t>
              </a:r>
              <a:r>
                <a:rPr kumimoji="1" lang="ja-JP" altLang="en-US" sz="16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伊藤奈々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0DF6D2B1-5CA6-7B8F-743E-4A7A5D38F6C9}"/>
                </a:ext>
              </a:extLst>
            </p:cNvPr>
            <p:cNvSpPr/>
            <p:nvPr/>
          </p:nvSpPr>
          <p:spPr>
            <a:xfrm>
              <a:off x="5656559" y="1624656"/>
              <a:ext cx="5943188" cy="93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東京工業大学大学院にて情報工学を専攻。卒業後は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Preferred Networks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にて機械学習エンジニアとして、ヘルスケア関連の画像認識モデルや生体データの時系列解析プロジェクトをリードしてきました。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AI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とバイオインフォマティクスの統合設計を得意としています。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F428EA3-C876-16BC-3277-A14B5AF99044}"/>
              </a:ext>
            </a:extLst>
          </p:cNvPr>
          <p:cNvGrpSpPr/>
          <p:nvPr/>
        </p:nvGrpSpPr>
        <p:grpSpPr>
          <a:xfrm>
            <a:off x="5968999" y="5017137"/>
            <a:ext cx="5732347" cy="1339225"/>
            <a:chOff x="5656559" y="1221431"/>
            <a:chExt cx="5943188" cy="1339225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2664F40-BE6B-A3FC-4A79-3A536481ED90}"/>
                </a:ext>
              </a:extLst>
            </p:cNvPr>
            <p:cNvSpPr/>
            <p:nvPr/>
          </p:nvSpPr>
          <p:spPr>
            <a:xfrm>
              <a:off x="5656559" y="1221431"/>
              <a:ext cx="5943188" cy="3651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600"/>
                </a:spcBef>
              </a:pPr>
              <a:r>
                <a:rPr kumimoji="1" lang="en-US" altLang="ja-JP" sz="16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CMO</a:t>
              </a:r>
              <a:r>
                <a:rPr lang="ja-JP" altLang="en-US" sz="16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　</a:t>
              </a:r>
              <a:r>
                <a:rPr kumimoji="1" lang="ja-JP" altLang="en-US" sz="16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山口圭介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7D085D23-3881-F897-5AE4-96A9909465B8}"/>
                </a:ext>
              </a:extLst>
            </p:cNvPr>
            <p:cNvSpPr/>
            <p:nvPr/>
          </p:nvSpPr>
          <p:spPr>
            <a:xfrm>
              <a:off x="5656559" y="1624656"/>
              <a:ext cx="5943188" cy="93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博報堂出身。その後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D2C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ブランドの立ち上げを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3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件経験し、うち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1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社は年商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10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億円規模に成長。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SNS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を活用した獲得効率型の広告運用を強みとし、コミュニティマーケティングとブランド設計において豊富な実績を持ちます。</a:t>
              </a:r>
            </a:p>
          </p:txBody>
        </p: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3E639DDE-F1F1-EB68-9D2F-4E09ED3D2F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203846"/>
            <a:ext cx="5152516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10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2E0FD-B08D-01D1-6097-3F0D84336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8A03ACF-2EA0-D732-070D-D44CD8BD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4198" r="26543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3BCA643-F8E0-E230-4B18-A6A76971428F}"/>
              </a:ext>
            </a:extLst>
          </p:cNvPr>
          <p:cNvSpPr/>
          <p:nvPr/>
        </p:nvSpPr>
        <p:spPr>
          <a:xfrm>
            <a:off x="382852" y="327900"/>
            <a:ext cx="2820282" cy="4262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資金調達額と使途</a:t>
            </a:r>
          </a:p>
        </p:txBody>
      </p:sp>
      <p:sp>
        <p:nvSpPr>
          <p:cNvPr id="28" name="スライド番号プレースホルダー 5">
            <a:extLst>
              <a:ext uri="{FF2B5EF4-FFF2-40B4-BE49-F238E27FC236}">
                <a16:creationId xmlns:a16="http://schemas.microsoft.com/office/drawing/2014/main" id="{75CD7059-EF99-4617-0A35-3536245C4C5E}"/>
              </a:ext>
            </a:extLst>
          </p:cNvPr>
          <p:cNvSpPr txBox="1">
            <a:spLocks/>
          </p:cNvSpPr>
          <p:nvPr/>
        </p:nvSpPr>
        <p:spPr>
          <a:xfrm>
            <a:off x="11596653" y="6356362"/>
            <a:ext cx="448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BA4C0-9B7D-4866-9F37-F8186F53D425}" type="slidenum">
              <a:rPr lang="ja-JP" altLang="en-US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pPr/>
              <a:t>8</a:t>
            </a:fld>
            <a:endParaRPr lang="ja-JP" altLang="en-US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BD77B74-6E8D-C5B5-9912-DE18A177B3A0}"/>
              </a:ext>
            </a:extLst>
          </p:cNvPr>
          <p:cNvGrpSpPr/>
          <p:nvPr/>
        </p:nvGrpSpPr>
        <p:grpSpPr>
          <a:xfrm>
            <a:off x="547568" y="2157044"/>
            <a:ext cx="5116090" cy="2543912"/>
            <a:chOff x="369226" y="1890857"/>
            <a:chExt cx="4228174" cy="2543912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A09C064-1E1F-CD3E-3D13-5A78937D52EC}"/>
                </a:ext>
              </a:extLst>
            </p:cNvPr>
            <p:cNvSpPr/>
            <p:nvPr/>
          </p:nvSpPr>
          <p:spPr>
            <a:xfrm>
              <a:off x="369226" y="1890857"/>
              <a:ext cx="4228174" cy="1055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600"/>
                </a:spcBef>
              </a:pPr>
              <a:r>
                <a:rPr kumimoji="1" lang="ja-JP" altLang="en-US" sz="24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プレシリーズ</a:t>
              </a:r>
              <a:r>
                <a:rPr kumimoji="1" lang="en-US" altLang="ja-JP" sz="24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A</a:t>
              </a:r>
              <a:r>
                <a:rPr kumimoji="1" lang="ja-JP" altLang="en-US" sz="24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で</a:t>
              </a:r>
              <a:r>
                <a:rPr kumimoji="1" lang="en-US" altLang="ja-JP" sz="24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1</a:t>
              </a:r>
              <a:r>
                <a:rPr kumimoji="1" lang="ja-JP" altLang="en-US" sz="24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億円を調達予定</a:t>
              </a: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D3881A81-1B8F-B8D7-C612-B93E4154E30B}"/>
                </a:ext>
              </a:extLst>
            </p:cNvPr>
            <p:cNvSpPr/>
            <p:nvPr/>
          </p:nvSpPr>
          <p:spPr>
            <a:xfrm>
              <a:off x="369226" y="2556144"/>
              <a:ext cx="4228174" cy="187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600"/>
                </a:spcBef>
              </a:pPr>
              <a:r>
                <a:rPr kumimoji="1" lang="ja-JP" altLang="en-US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人材確保・プロダクト改善に重点投資</a:t>
              </a:r>
              <a:endParaRPr kumimoji="1" lang="en-US" altLang="ja-JP" b="1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spcBef>
                  <a:spcPts val="600"/>
                </a:spcBef>
              </a:pPr>
              <a:endParaRPr lang="en-US" altLang="ja-JP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spcBef>
                  <a:spcPts val="600"/>
                </a:spcBef>
              </a:pPr>
              <a:r>
                <a:rPr kumimoji="1" lang="ja-JP" altLang="en-US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資金投入により、</a:t>
              </a:r>
              <a:r>
                <a:rPr kumimoji="1" lang="en-US" altLang="ja-JP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12</a:t>
              </a:r>
              <a:r>
                <a:rPr kumimoji="1" lang="ja-JP" altLang="en-US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ヶ月以内に</a:t>
              </a:r>
              <a:r>
                <a:rPr kumimoji="1" lang="en-US" altLang="ja-JP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ARR</a:t>
              </a:r>
              <a:r>
                <a:rPr kumimoji="1" lang="ja-JP" altLang="en-US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を</a:t>
              </a:r>
              <a:r>
                <a:rPr kumimoji="1" lang="en-US" altLang="ja-JP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1</a:t>
              </a:r>
              <a:r>
                <a:rPr kumimoji="1" lang="ja-JP" altLang="en-US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億円に</a:t>
              </a:r>
              <a:endParaRPr kumimoji="1" lang="en-US" altLang="ja-JP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spcBef>
                  <a:spcPts val="600"/>
                </a:spcBef>
              </a:pPr>
              <a:r>
                <a:rPr kumimoji="1" lang="ja-JP" altLang="en-US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できる見通し。次回シリーズ</a:t>
              </a:r>
              <a:r>
                <a:rPr kumimoji="1" lang="en-US" altLang="ja-JP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A</a:t>
              </a:r>
              <a:r>
                <a:rPr kumimoji="1" lang="ja-JP" altLang="en-US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での</a:t>
              </a:r>
              <a:r>
                <a:rPr kumimoji="1" lang="en-US" altLang="ja-JP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5</a:t>
              </a:r>
              <a:r>
                <a:rPr kumimoji="1" lang="ja-JP" altLang="en-US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億円調達を</a:t>
              </a:r>
              <a:endParaRPr kumimoji="1" lang="en-US" altLang="ja-JP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spcBef>
                  <a:spcPts val="600"/>
                </a:spcBef>
              </a:pPr>
              <a:r>
                <a:rPr kumimoji="1" lang="ja-JP" altLang="en-US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視野に入れた成長基盤を構築します。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9063540-5608-4246-C10A-74764AB91D0F}"/>
              </a:ext>
            </a:extLst>
          </p:cNvPr>
          <p:cNvGrpSpPr/>
          <p:nvPr/>
        </p:nvGrpSpPr>
        <p:grpSpPr>
          <a:xfrm>
            <a:off x="6502399" y="583965"/>
            <a:ext cx="5689601" cy="5690071"/>
            <a:chOff x="5285331" y="346344"/>
            <a:chExt cx="6045525" cy="6259078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0C1B02F2-704C-4299-76B8-5EE0BB099633}"/>
                </a:ext>
              </a:extLst>
            </p:cNvPr>
            <p:cNvSpPr/>
            <p:nvPr/>
          </p:nvSpPr>
          <p:spPr>
            <a:xfrm>
              <a:off x="5285331" y="346344"/>
              <a:ext cx="6045525" cy="1337868"/>
            </a:xfrm>
            <a:prstGeom prst="rect">
              <a:avLst/>
            </a:prstGeom>
            <a:gradFill flip="none" rotWithShape="1">
              <a:gsLst>
                <a:gs pos="100000">
                  <a:schemeClr val="accent3">
                    <a:lumMod val="60000"/>
                    <a:lumOff val="40000"/>
                  </a:schemeClr>
                </a:gs>
                <a:gs pos="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エンジニア・栄養士採用</a:t>
              </a:r>
              <a:r>
                <a:rPr kumimoji="1" lang="en-US" altLang="ja-JP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	</a:t>
              </a:r>
              <a:r>
                <a:rPr kumimoji="1" lang="en-US" altLang="ja-JP" sz="4400" b="1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2,000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万円</a:t>
              </a:r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52BBA218-6A90-468D-380C-BC290182AE02}"/>
                </a:ext>
              </a:extLst>
            </p:cNvPr>
            <p:cNvSpPr/>
            <p:nvPr/>
          </p:nvSpPr>
          <p:spPr>
            <a:xfrm>
              <a:off x="5285331" y="1986747"/>
              <a:ext cx="6045525" cy="1337868"/>
            </a:xfrm>
            <a:prstGeom prst="rect">
              <a:avLst/>
            </a:prstGeom>
            <a:gradFill flip="none" rotWithShape="1">
              <a:gsLst>
                <a:gs pos="100000">
                  <a:schemeClr val="accent3">
                    <a:lumMod val="60000"/>
                    <a:lumOff val="40000"/>
                  </a:schemeClr>
                </a:gs>
                <a:gs pos="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データ連携機能の開発</a:t>
              </a:r>
              <a:r>
                <a:rPr lang="en-US" altLang="ja-JP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	</a:t>
              </a:r>
              <a:r>
                <a:rPr lang="en-US" altLang="ja-JP" sz="4400" b="1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3</a:t>
              </a:r>
              <a:r>
                <a:rPr kumimoji="1" lang="en-US" altLang="ja-JP" sz="4400" b="1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,000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万円</a:t>
              </a:r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FF57AB93-47AA-8CA6-F513-9929DF6F042C}"/>
                </a:ext>
              </a:extLst>
            </p:cNvPr>
            <p:cNvSpPr/>
            <p:nvPr/>
          </p:nvSpPr>
          <p:spPr>
            <a:xfrm>
              <a:off x="5285331" y="3627150"/>
              <a:ext cx="6045525" cy="1337868"/>
            </a:xfrm>
            <a:prstGeom prst="rect">
              <a:avLst/>
            </a:prstGeom>
            <a:gradFill flip="none" rotWithShape="1">
              <a:gsLst>
                <a:gs pos="100000">
                  <a:schemeClr val="accent3">
                    <a:lumMod val="60000"/>
                    <a:lumOff val="40000"/>
                  </a:schemeClr>
                </a:gs>
                <a:gs pos="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認知獲得の広告施策</a:t>
              </a:r>
              <a:r>
                <a:rPr kumimoji="1" lang="en-US" altLang="ja-JP" sz="24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	</a:t>
              </a:r>
              <a:r>
                <a:rPr kumimoji="1" lang="en-US" altLang="ja-JP" sz="4400" b="1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4,000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万円</a:t>
              </a:r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A6260480-69E5-012F-87C6-150DFBF12275}"/>
                </a:ext>
              </a:extLst>
            </p:cNvPr>
            <p:cNvSpPr/>
            <p:nvPr/>
          </p:nvSpPr>
          <p:spPr>
            <a:xfrm>
              <a:off x="5285331" y="5267554"/>
              <a:ext cx="6045525" cy="1337868"/>
            </a:xfrm>
            <a:prstGeom prst="rect">
              <a:avLst/>
            </a:prstGeom>
            <a:gradFill flip="none" rotWithShape="1">
              <a:gsLst>
                <a:gs pos="100000">
                  <a:schemeClr val="accent3">
                    <a:lumMod val="60000"/>
                    <a:lumOff val="40000"/>
                  </a:schemeClr>
                </a:gs>
                <a:gs pos="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法人向け機能拡充</a:t>
              </a:r>
              <a:r>
                <a:rPr lang="en-US" altLang="ja-JP" sz="24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	</a:t>
              </a:r>
              <a:r>
                <a:rPr kumimoji="1" lang="en-US" altLang="ja-JP" sz="4400" b="1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1,000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万円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1121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ab43ed39cf438de8264d8b65fa41e611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a2501e3ff80ab5e70b0e54d5b48f5319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AD133F-485A-4DE3-B94F-A31F35E1A9BB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2.xml><?xml version="1.0" encoding="utf-8"?>
<ds:datastoreItem xmlns:ds="http://schemas.openxmlformats.org/officeDocument/2006/customXml" ds:itemID="{E8B92A7E-D04A-4D11-BE16-35E76DB8A9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2236B2-08AB-4DF2-B107-FE54C01F11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1209</Words>
  <PresentationFormat>ワイド画面</PresentationFormat>
  <Paragraphs>142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游ゴシック</vt:lpstr>
      <vt:lpstr>游ゴシック Light</vt:lpstr>
      <vt:lpstr>游明朝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2025-05-17T05:08:00Z</dcterms:created>
  <dcterms:modified xsi:type="dcterms:W3CDTF">2025-06-03T09:49:26Z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