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1.xml" ContentType="application/vnd.openxmlformats-officedocument.them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Masters/notesMaster1.xml" ContentType="application/vnd.openxmlformats-officedocument.presentationml.notesMaster+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customXml/itemProps2.xml" ContentType="application/vnd.openxmlformats-officedocument.customXmlProperties+xml"/>
  <Override PartName="/customXml/itemProps1.xml" ContentType="application/vnd.openxmlformats-officedocument.customXmlPropertie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3"/>
  </p:sldMasterIdLst>
  <p:notesMasterIdLst>
    <p:notesMasterId r:id="rId19"/>
  </p:notesMasterIdLst>
  <p:sldIdLst>
    <p:sldId id="264" r:id="rId4"/>
    <p:sldId id="266" r:id="rId5"/>
    <p:sldId id="265" r:id="rId6"/>
    <p:sldId id="273" r:id="rId7"/>
    <p:sldId id="259" r:id="rId8"/>
    <p:sldId id="260" r:id="rId9"/>
    <p:sldId id="261" r:id="rId10"/>
    <p:sldId id="262" r:id="rId11"/>
    <p:sldId id="274" r:id="rId12"/>
    <p:sldId id="275" r:id="rId13"/>
    <p:sldId id="268" r:id="rId14"/>
    <p:sldId id="267" r:id="rId15"/>
    <p:sldId id="287" r:id="rId16"/>
    <p:sldId id="271" r:id="rId17"/>
    <p:sldId id="288" r:id="rId18"/>
  </p:sldIdLst>
  <p:sldSz cx="12192000" cy="6858000"/>
  <p:notesSz cx="6888163" cy="100203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showGuides="1">
      <p:cViewPr>
        <p:scale>
          <a:sx n="66" d="100"/>
          <a:sy n="66" d="100"/>
        </p:scale>
        <p:origin x="484" y="148"/>
      </p:cViewPr>
      <p:guideLst>
        <p:guide orient="horz" pos="2160"/>
        <p:guide pos="3840"/>
      </p:guideLst>
    </p:cSldViewPr>
  </p:slideViewPr>
  <p:notesTextViewPr>
    <p:cViewPr>
      <p:scale>
        <a:sx n="1" d="1"/>
        <a:sy n="1" d="1"/>
      </p:scale>
      <p:origin x="0" y="0"/>
    </p:cViewPr>
  </p:notesTextViewPr>
  <p:sorterViewPr>
    <p:cViewPr>
      <p:scale>
        <a:sx n="100" d="100"/>
        <a:sy n="100" d="100"/>
      </p:scale>
      <p:origin x="0" y="-736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1.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customXml" Target="../customXml/item3.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英宗 松浦" userId="62df0116299a32bf" providerId="LiveId" clId="{5F0FA03D-0646-4AF3-9764-DEE16AFF6337}"/>
    <pc:docChg chg="undo redo custSel addSld delSld modSld sldOrd modMainMaster modNotesMaster">
      <pc:chgData name="英宗 松浦" userId="62df0116299a32bf" providerId="LiveId" clId="{5F0FA03D-0646-4AF3-9764-DEE16AFF6337}" dt="2024-02-19T23:15:33.763" v="24378" actId="20577"/>
      <pc:docMkLst>
        <pc:docMk/>
      </pc:docMkLst>
      <pc:sldChg chg="delSp modSp del mod">
        <pc:chgData name="英宗 松浦" userId="62df0116299a32bf" providerId="LiveId" clId="{5F0FA03D-0646-4AF3-9764-DEE16AFF6337}" dt="2024-02-18T06:20:16.662" v="166" actId="47"/>
        <pc:sldMkLst>
          <pc:docMk/>
          <pc:sldMk cId="3193959539" sldId="256"/>
        </pc:sldMkLst>
        <pc:spChg chg="mod">
          <ac:chgData name="英宗 松浦" userId="62df0116299a32bf" providerId="LiveId" clId="{5F0FA03D-0646-4AF3-9764-DEE16AFF6337}" dt="2024-02-18T06:17:36.963" v="93" actId="20577"/>
          <ac:spMkLst>
            <pc:docMk/>
            <pc:sldMk cId="3193959539" sldId="256"/>
            <ac:spMk id="4" creationId="{BDA7D5BB-5981-C73A-2AD6-54A47B5B73C2}"/>
          </ac:spMkLst>
        </pc:spChg>
        <pc:spChg chg="del">
          <ac:chgData name="英宗 松浦" userId="62df0116299a32bf" providerId="LiveId" clId="{5F0FA03D-0646-4AF3-9764-DEE16AFF6337}" dt="2024-02-18T06:16:40.470" v="11" actId="478"/>
          <ac:spMkLst>
            <pc:docMk/>
            <pc:sldMk cId="3193959539" sldId="256"/>
            <ac:spMk id="5" creationId="{F55476D4-DEAE-A704-6E26-25C8B9E8F37E}"/>
          </ac:spMkLst>
        </pc:spChg>
        <pc:spChg chg="mod">
          <ac:chgData name="英宗 松浦" userId="62df0116299a32bf" providerId="LiveId" clId="{5F0FA03D-0646-4AF3-9764-DEE16AFF6337}" dt="2024-02-18T06:17:40.627" v="100" actId="20577"/>
          <ac:spMkLst>
            <pc:docMk/>
            <pc:sldMk cId="3193959539" sldId="256"/>
            <ac:spMk id="6" creationId="{DEB2FCD9-A16B-F70B-6116-974EAF0C2AC4}"/>
          </ac:spMkLst>
        </pc:spChg>
        <pc:spChg chg="mod">
          <ac:chgData name="英宗 松浦" userId="62df0116299a32bf" providerId="LiveId" clId="{5F0FA03D-0646-4AF3-9764-DEE16AFF6337}" dt="2024-02-18T06:18:28.235" v="101" actId="14100"/>
          <ac:spMkLst>
            <pc:docMk/>
            <pc:sldMk cId="3193959539" sldId="256"/>
            <ac:spMk id="7" creationId="{81B2E4A7-568F-9A93-67F8-B19425477364}"/>
          </ac:spMkLst>
        </pc:spChg>
      </pc:sldChg>
      <pc:sldChg chg="addSp delSp modSp add del mod">
        <pc:chgData name="英宗 松浦" userId="62df0116299a32bf" providerId="LiveId" clId="{5F0FA03D-0646-4AF3-9764-DEE16AFF6337}" dt="2024-02-18T06:24:52.195" v="209" actId="47"/>
        <pc:sldMkLst>
          <pc:docMk/>
          <pc:sldMk cId="3670820365" sldId="257"/>
        </pc:sldMkLst>
        <pc:spChg chg="add mod">
          <ac:chgData name="英宗 松浦" userId="62df0116299a32bf" providerId="LiveId" clId="{5F0FA03D-0646-4AF3-9764-DEE16AFF6337}" dt="2024-02-18T06:20:27.496" v="176" actId="14100"/>
          <ac:spMkLst>
            <pc:docMk/>
            <pc:sldMk cId="3670820365" sldId="257"/>
            <ac:spMk id="2" creationId="{3A11F42A-301E-7C78-B15A-A22904A3FAAC}"/>
          </ac:spMkLst>
        </pc:spChg>
        <pc:spChg chg="add mod">
          <ac:chgData name="英宗 松浦" userId="62df0116299a32bf" providerId="LiveId" clId="{5F0FA03D-0646-4AF3-9764-DEE16AFF6337}" dt="2024-02-18T06:20:31.553" v="177" actId="14100"/>
          <ac:spMkLst>
            <pc:docMk/>
            <pc:sldMk cId="3670820365" sldId="257"/>
            <ac:spMk id="3" creationId="{3E54BA43-F97B-24FD-08CC-63F505FDAE67}"/>
          </ac:spMkLst>
        </pc:spChg>
        <pc:spChg chg="del mod">
          <ac:chgData name="英宗 松浦" userId="62df0116299a32bf" providerId="LiveId" clId="{5F0FA03D-0646-4AF3-9764-DEE16AFF6337}" dt="2024-02-18T06:20:48.492" v="190" actId="478"/>
          <ac:spMkLst>
            <pc:docMk/>
            <pc:sldMk cId="3670820365" sldId="257"/>
            <ac:spMk id="4" creationId="{DAEC2FFC-795B-90C3-AD37-BD4E214CD9C0}"/>
          </ac:spMkLst>
        </pc:spChg>
        <pc:spChg chg="del mod">
          <ac:chgData name="英宗 松浦" userId="62df0116299a32bf" providerId="LiveId" clId="{5F0FA03D-0646-4AF3-9764-DEE16AFF6337}" dt="2024-02-18T06:20:48.492" v="190" actId="478"/>
          <ac:spMkLst>
            <pc:docMk/>
            <pc:sldMk cId="3670820365" sldId="257"/>
            <ac:spMk id="6" creationId="{091A8F63-30DD-DB33-A475-0D69194B24AB}"/>
          </ac:spMkLst>
        </pc:spChg>
        <pc:spChg chg="mod">
          <ac:chgData name="英宗 松浦" userId="62df0116299a32bf" providerId="LiveId" clId="{5F0FA03D-0646-4AF3-9764-DEE16AFF6337}" dt="2024-02-18T06:19:29.999" v="158" actId="164"/>
          <ac:spMkLst>
            <pc:docMk/>
            <pc:sldMk cId="3670820365" sldId="257"/>
            <ac:spMk id="7" creationId="{32912057-E9DA-094A-6925-7B17462EDD01}"/>
          </ac:spMkLst>
        </pc:spChg>
        <pc:grpChg chg="add mod">
          <ac:chgData name="英宗 松浦" userId="62df0116299a32bf" providerId="LiveId" clId="{5F0FA03D-0646-4AF3-9764-DEE16AFF6337}" dt="2024-02-18T06:19:29.999" v="158" actId="164"/>
          <ac:grpSpMkLst>
            <pc:docMk/>
            <pc:sldMk cId="3670820365" sldId="257"/>
            <ac:grpSpMk id="5" creationId="{441239AA-ADD5-59C2-2D6A-591C4013FF78}"/>
          </ac:grpSpMkLst>
        </pc:grpChg>
        <pc:grpChg chg="add del mod">
          <ac:chgData name="英宗 松浦" userId="62df0116299a32bf" providerId="LiveId" clId="{5F0FA03D-0646-4AF3-9764-DEE16AFF6337}" dt="2024-02-18T06:20:48.492" v="190" actId="478"/>
          <ac:grpSpMkLst>
            <pc:docMk/>
            <pc:sldMk cId="3670820365" sldId="257"/>
            <ac:grpSpMk id="8" creationId="{29E9BEB7-61FF-74D5-96EC-5F1456CDDBD6}"/>
          </ac:grpSpMkLst>
        </pc:grpChg>
      </pc:sldChg>
      <pc:sldChg chg="add del">
        <pc:chgData name="英宗 松浦" userId="62df0116299a32bf" providerId="LiveId" clId="{5F0FA03D-0646-4AF3-9764-DEE16AFF6337}" dt="2024-02-18T06:20:41.817" v="184" actId="47"/>
        <pc:sldMkLst>
          <pc:docMk/>
          <pc:sldMk cId="462393571" sldId="258"/>
        </pc:sldMkLst>
      </pc:sldChg>
      <pc:sldChg chg="addSp delSp modSp add mod">
        <pc:chgData name="英宗 松浦" userId="62df0116299a32bf" providerId="LiveId" clId="{5F0FA03D-0646-4AF3-9764-DEE16AFF6337}" dt="2024-02-19T14:10:14.050" v="23675" actId="20577"/>
        <pc:sldMkLst>
          <pc:docMk/>
          <pc:sldMk cId="2562889939" sldId="258"/>
        </pc:sldMkLst>
        <pc:spChg chg="del mod topLvl">
          <ac:chgData name="英宗 松浦" userId="62df0116299a32bf" providerId="LiveId" clId="{5F0FA03D-0646-4AF3-9764-DEE16AFF6337}" dt="2024-02-18T06:22:23.383" v="206" actId="478"/>
          <ac:spMkLst>
            <pc:docMk/>
            <pc:sldMk cId="2562889939" sldId="258"/>
            <ac:spMk id="2" creationId="{712D43C3-5C28-AED4-BDD4-AC554825E367}"/>
          </ac:spMkLst>
        </pc:spChg>
        <pc:spChg chg="del mod topLvl">
          <ac:chgData name="英宗 松浦" userId="62df0116299a32bf" providerId="LiveId" clId="{5F0FA03D-0646-4AF3-9764-DEE16AFF6337}" dt="2024-02-18T06:26:51.601" v="381" actId="478"/>
          <ac:spMkLst>
            <pc:docMk/>
            <pc:sldMk cId="2562889939" sldId="258"/>
            <ac:spMk id="3" creationId="{783FF7D7-D2C2-17A7-DE8C-F4CCA7DA14EF}"/>
          </ac:spMkLst>
        </pc:spChg>
        <pc:spChg chg="mod">
          <ac:chgData name="英宗 松浦" userId="62df0116299a32bf" providerId="LiveId" clId="{5F0FA03D-0646-4AF3-9764-DEE16AFF6337}" dt="2024-02-18T06:26:47.419" v="380" actId="20577"/>
          <ac:spMkLst>
            <pc:docMk/>
            <pc:sldMk cId="2562889939" sldId="258"/>
            <ac:spMk id="4" creationId="{7D105C35-22A3-E7D7-74C2-4B44E3C3BC74}"/>
          </ac:spMkLst>
        </pc:spChg>
        <pc:spChg chg="del">
          <ac:chgData name="英宗 松浦" userId="62df0116299a32bf" providerId="LiveId" clId="{5F0FA03D-0646-4AF3-9764-DEE16AFF6337}" dt="2024-02-18T06:26:51.601" v="381" actId="478"/>
          <ac:spMkLst>
            <pc:docMk/>
            <pc:sldMk cId="2562889939" sldId="258"/>
            <ac:spMk id="6" creationId="{12BC14CD-BCE1-F107-0ACA-216D64600B30}"/>
          </ac:spMkLst>
        </pc:spChg>
        <pc:spChg chg="del mod topLvl">
          <ac:chgData name="英宗 松浦" userId="62df0116299a32bf" providerId="LiveId" clId="{5F0FA03D-0646-4AF3-9764-DEE16AFF6337}" dt="2024-02-18T06:26:51.601" v="381" actId="478"/>
          <ac:spMkLst>
            <pc:docMk/>
            <pc:sldMk cId="2562889939" sldId="258"/>
            <ac:spMk id="7" creationId="{72A47876-A249-BEB9-CB05-4D9FA0DE47D0}"/>
          </ac:spMkLst>
        </pc:spChg>
        <pc:spChg chg="add del mod">
          <ac:chgData name="英宗 松浦" userId="62df0116299a32bf" providerId="LiveId" clId="{5F0FA03D-0646-4AF3-9764-DEE16AFF6337}" dt="2024-02-18T07:17:42.321" v="2380" actId="478"/>
          <ac:spMkLst>
            <pc:docMk/>
            <pc:sldMk cId="2562889939" sldId="258"/>
            <ac:spMk id="9" creationId="{D62752B7-0680-A5F6-8EE2-CACF93D16225}"/>
          </ac:spMkLst>
        </pc:spChg>
        <pc:spChg chg="add del mod ord">
          <ac:chgData name="英宗 松浦" userId="62df0116299a32bf" providerId="LiveId" clId="{5F0FA03D-0646-4AF3-9764-DEE16AFF6337}" dt="2024-02-18T07:03:25.972" v="1633" actId="478"/>
          <ac:spMkLst>
            <pc:docMk/>
            <pc:sldMk cId="2562889939" sldId="258"/>
            <ac:spMk id="12" creationId="{D6286730-1A86-948B-899C-B5F6E7C4A3B0}"/>
          </ac:spMkLst>
        </pc:spChg>
        <pc:spChg chg="add mod">
          <ac:chgData name="英宗 松浦" userId="62df0116299a32bf" providerId="LiveId" clId="{5F0FA03D-0646-4AF3-9764-DEE16AFF6337}" dt="2024-02-19T14:10:14.050" v="23675" actId="20577"/>
          <ac:spMkLst>
            <pc:docMk/>
            <pc:sldMk cId="2562889939" sldId="258"/>
            <ac:spMk id="13" creationId="{DA465BD8-14AC-98BB-021C-710C9698C414}"/>
          </ac:spMkLst>
        </pc:spChg>
        <pc:spChg chg="add mod">
          <ac:chgData name="英宗 松浦" userId="62df0116299a32bf" providerId="LiveId" clId="{5F0FA03D-0646-4AF3-9764-DEE16AFF6337}" dt="2024-02-19T12:22:17.701" v="21796" actId="20577"/>
          <ac:spMkLst>
            <pc:docMk/>
            <pc:sldMk cId="2562889939" sldId="258"/>
            <ac:spMk id="14" creationId="{88CF9E71-DE49-B54D-F5A5-F92AAE61ACE8}"/>
          </ac:spMkLst>
        </pc:spChg>
        <pc:spChg chg="add mod">
          <ac:chgData name="英宗 松浦" userId="62df0116299a32bf" providerId="LiveId" clId="{5F0FA03D-0646-4AF3-9764-DEE16AFF6337}" dt="2024-02-18T07:17:31.132" v="2375" actId="1035"/>
          <ac:spMkLst>
            <pc:docMk/>
            <pc:sldMk cId="2562889939" sldId="258"/>
            <ac:spMk id="15" creationId="{FF8BDA1F-259B-29A4-FDC9-2D70A88B26BF}"/>
          </ac:spMkLst>
        </pc:spChg>
        <pc:grpChg chg="del mod topLvl">
          <ac:chgData name="英宗 松浦" userId="62df0116299a32bf" providerId="LiveId" clId="{5F0FA03D-0646-4AF3-9764-DEE16AFF6337}" dt="2024-02-18T06:22:21.300" v="205" actId="165"/>
          <ac:grpSpMkLst>
            <pc:docMk/>
            <pc:sldMk cId="2562889939" sldId="258"/>
            <ac:grpSpMk id="5" creationId="{66FF504F-6D07-D8DA-ED9A-A41837D1D522}"/>
          </ac:grpSpMkLst>
        </pc:grpChg>
        <pc:grpChg chg="del ord">
          <ac:chgData name="英宗 松浦" userId="62df0116299a32bf" providerId="LiveId" clId="{5F0FA03D-0646-4AF3-9764-DEE16AFF6337}" dt="2024-02-18T06:22:15.592" v="204" actId="165"/>
          <ac:grpSpMkLst>
            <pc:docMk/>
            <pc:sldMk cId="2562889939" sldId="258"/>
            <ac:grpSpMk id="8" creationId="{022BE32D-8B19-6F40-3C7D-07E0D5D90F3D}"/>
          </ac:grpSpMkLst>
        </pc:grpChg>
        <pc:picChg chg="add del mod">
          <ac:chgData name="英宗 松浦" userId="62df0116299a32bf" providerId="LiveId" clId="{5F0FA03D-0646-4AF3-9764-DEE16AFF6337}" dt="2024-02-18T07:03:25.171" v="1632" actId="478"/>
          <ac:picMkLst>
            <pc:docMk/>
            <pc:sldMk cId="2562889939" sldId="258"/>
            <ac:picMk id="11" creationId="{CDB75B20-0498-9971-2167-236E8DCD52A6}"/>
          </ac:picMkLst>
        </pc:picChg>
        <pc:cxnChg chg="add mod">
          <ac:chgData name="英宗 松浦" userId="62df0116299a32bf" providerId="LiveId" clId="{5F0FA03D-0646-4AF3-9764-DEE16AFF6337}" dt="2024-02-18T07:14:52.745" v="2341" actId="208"/>
          <ac:cxnSpMkLst>
            <pc:docMk/>
            <pc:sldMk cId="2562889939" sldId="258"/>
            <ac:cxnSpMk id="16" creationId="{C756DFAF-86C8-9CA5-EEA3-4CBAEBC1A372}"/>
          </ac:cxnSpMkLst>
        </pc:cxnChg>
      </pc:sldChg>
      <pc:sldChg chg="add del">
        <pc:chgData name="英宗 松浦" userId="62df0116299a32bf" providerId="LiveId" clId="{5F0FA03D-0646-4AF3-9764-DEE16AFF6337}" dt="2024-02-18T06:20:41.817" v="184" actId="47"/>
        <pc:sldMkLst>
          <pc:docMk/>
          <pc:sldMk cId="177183501" sldId="259"/>
        </pc:sldMkLst>
      </pc:sldChg>
      <pc:sldChg chg="addSp delSp modSp add mod">
        <pc:chgData name="英宗 松浦" userId="62df0116299a32bf" providerId="LiveId" clId="{5F0FA03D-0646-4AF3-9764-DEE16AFF6337}" dt="2024-02-19T23:15:33.763" v="24378" actId="20577"/>
        <pc:sldMkLst>
          <pc:docMk/>
          <pc:sldMk cId="3910589196" sldId="259"/>
        </pc:sldMkLst>
        <pc:spChg chg="mod">
          <ac:chgData name="英宗 松浦" userId="62df0116299a32bf" providerId="LiveId" clId="{5F0FA03D-0646-4AF3-9764-DEE16AFF6337}" dt="2024-02-19T23:15:33.763" v="24378" actId="20577"/>
          <ac:spMkLst>
            <pc:docMk/>
            <pc:sldMk cId="3910589196" sldId="259"/>
            <ac:spMk id="2" creationId="{32D3454F-50E4-84D1-5165-D0032F3D6EF9}"/>
          </ac:spMkLst>
        </pc:spChg>
        <pc:spChg chg="mod">
          <ac:chgData name="英宗 松浦" userId="62df0116299a32bf" providerId="LiveId" clId="{5F0FA03D-0646-4AF3-9764-DEE16AFF6337}" dt="2024-02-18T09:09:55.410" v="6554" actId="20577"/>
          <ac:spMkLst>
            <pc:docMk/>
            <pc:sldMk cId="3910589196" sldId="259"/>
            <ac:spMk id="4" creationId="{11F7AD33-7C74-1C00-5405-30427BF53AF8}"/>
          </ac:spMkLst>
        </pc:spChg>
        <pc:spChg chg="mod">
          <ac:chgData name="英宗 松浦" userId="62df0116299a32bf" providerId="LiveId" clId="{5F0FA03D-0646-4AF3-9764-DEE16AFF6337}" dt="2024-02-19T00:06:34.034" v="11493" actId="20577"/>
          <ac:spMkLst>
            <pc:docMk/>
            <pc:sldMk cId="3910589196" sldId="259"/>
            <ac:spMk id="6" creationId="{1E41CE61-46E4-06E9-EC8F-97AFA82FB724}"/>
          </ac:spMkLst>
        </pc:spChg>
        <pc:spChg chg="add mod">
          <ac:chgData name="英宗 松浦" userId="62df0116299a32bf" providerId="LiveId" clId="{5F0FA03D-0646-4AF3-9764-DEE16AFF6337}" dt="2024-02-19T05:08:23.294" v="18051"/>
          <ac:spMkLst>
            <pc:docMk/>
            <pc:sldMk cId="3910589196" sldId="259"/>
            <ac:spMk id="9" creationId="{5CCD425A-3522-F4DD-8DA3-642E1753E518}"/>
          </ac:spMkLst>
        </pc:spChg>
        <pc:spChg chg="add mod">
          <ac:chgData name="英宗 松浦" userId="62df0116299a32bf" providerId="LiveId" clId="{5F0FA03D-0646-4AF3-9764-DEE16AFF6337}" dt="2024-02-18T06:34:43.205" v="1014" actId="164"/>
          <ac:spMkLst>
            <pc:docMk/>
            <pc:sldMk cId="3910589196" sldId="259"/>
            <ac:spMk id="10" creationId="{39A70D86-6C74-2EC7-D5BC-492B29D320A7}"/>
          </ac:spMkLst>
        </pc:spChg>
        <pc:spChg chg="add mod">
          <ac:chgData name="英宗 松浦" userId="62df0116299a32bf" providerId="LiveId" clId="{5F0FA03D-0646-4AF3-9764-DEE16AFF6337}" dt="2024-02-18T06:34:43.205" v="1014" actId="164"/>
          <ac:spMkLst>
            <pc:docMk/>
            <pc:sldMk cId="3910589196" sldId="259"/>
            <ac:spMk id="11" creationId="{96C443B9-2D2E-E388-074C-E49A6410DA70}"/>
          </ac:spMkLst>
        </pc:spChg>
        <pc:spChg chg="add mod">
          <ac:chgData name="英宗 松浦" userId="62df0116299a32bf" providerId="LiveId" clId="{5F0FA03D-0646-4AF3-9764-DEE16AFF6337}" dt="2024-02-18T06:34:43.205" v="1014" actId="164"/>
          <ac:spMkLst>
            <pc:docMk/>
            <pc:sldMk cId="3910589196" sldId="259"/>
            <ac:spMk id="12" creationId="{1AFB915E-82B1-C187-A77D-3D76202DBD58}"/>
          </ac:spMkLst>
        </pc:spChg>
        <pc:spChg chg="add mod">
          <ac:chgData name="英宗 松浦" userId="62df0116299a32bf" providerId="LiveId" clId="{5F0FA03D-0646-4AF3-9764-DEE16AFF6337}" dt="2024-02-18T06:34:43.205" v="1014" actId="164"/>
          <ac:spMkLst>
            <pc:docMk/>
            <pc:sldMk cId="3910589196" sldId="259"/>
            <ac:spMk id="13" creationId="{E176A521-DE0C-1E5B-931B-AA34F524827A}"/>
          </ac:spMkLst>
        </pc:spChg>
        <pc:spChg chg="add mod">
          <ac:chgData name="英宗 松浦" userId="62df0116299a32bf" providerId="LiveId" clId="{5F0FA03D-0646-4AF3-9764-DEE16AFF6337}" dt="2024-02-18T06:34:52.656" v="1016" actId="164"/>
          <ac:spMkLst>
            <pc:docMk/>
            <pc:sldMk cId="3910589196" sldId="259"/>
            <ac:spMk id="14" creationId="{2CE38EF2-D182-3637-FC5F-1155450F35CD}"/>
          </ac:spMkLst>
        </pc:spChg>
        <pc:spChg chg="mod">
          <ac:chgData name="英宗 松浦" userId="62df0116299a32bf" providerId="LiveId" clId="{5F0FA03D-0646-4AF3-9764-DEE16AFF6337}" dt="2024-02-18T06:44:21.074" v="1428"/>
          <ac:spMkLst>
            <pc:docMk/>
            <pc:sldMk cId="3910589196" sldId="259"/>
            <ac:spMk id="19" creationId="{FD21DDAD-C33A-3FA4-F428-BCB7722754B8}"/>
          </ac:spMkLst>
        </pc:spChg>
        <pc:spChg chg="mod">
          <ac:chgData name="英宗 松浦" userId="62df0116299a32bf" providerId="LiveId" clId="{5F0FA03D-0646-4AF3-9764-DEE16AFF6337}" dt="2024-02-18T06:44:37.293" v="1431" actId="207"/>
          <ac:spMkLst>
            <pc:docMk/>
            <pc:sldMk cId="3910589196" sldId="259"/>
            <ac:spMk id="20" creationId="{89AA3045-87CF-6D36-3B18-65684A8A2F03}"/>
          </ac:spMkLst>
        </pc:spChg>
        <pc:spChg chg="mod">
          <ac:chgData name="英宗 松浦" userId="62df0116299a32bf" providerId="LiveId" clId="{5F0FA03D-0646-4AF3-9764-DEE16AFF6337}" dt="2024-02-18T06:44:21.074" v="1428"/>
          <ac:spMkLst>
            <pc:docMk/>
            <pc:sldMk cId="3910589196" sldId="259"/>
            <ac:spMk id="21" creationId="{CD3FC926-D1E3-2012-9DE1-FBBDAB0B63B8}"/>
          </ac:spMkLst>
        </pc:spChg>
        <pc:spChg chg="mod">
          <ac:chgData name="英宗 松浦" userId="62df0116299a32bf" providerId="LiveId" clId="{5F0FA03D-0646-4AF3-9764-DEE16AFF6337}" dt="2024-02-18T06:44:21.074" v="1428"/>
          <ac:spMkLst>
            <pc:docMk/>
            <pc:sldMk cId="3910589196" sldId="259"/>
            <ac:spMk id="22" creationId="{B2480A7D-81A1-DB59-296F-0A376D2D9FF4}"/>
          </ac:spMkLst>
        </pc:spChg>
        <pc:spChg chg="mod">
          <ac:chgData name="英宗 松浦" userId="62df0116299a32bf" providerId="LiveId" clId="{5F0FA03D-0646-4AF3-9764-DEE16AFF6337}" dt="2024-02-18T06:44:21.074" v="1428"/>
          <ac:spMkLst>
            <pc:docMk/>
            <pc:sldMk cId="3910589196" sldId="259"/>
            <ac:spMk id="23" creationId="{A5D12EE7-4E17-D1F2-404C-608D60189A02}"/>
          </ac:spMkLst>
        </pc:spChg>
        <pc:spChg chg="add mod">
          <ac:chgData name="英宗 松浦" userId="62df0116299a32bf" providerId="LiveId" clId="{5F0FA03D-0646-4AF3-9764-DEE16AFF6337}" dt="2024-02-18T22:59:58.470" v="9972" actId="164"/>
          <ac:spMkLst>
            <pc:docMk/>
            <pc:sldMk cId="3910589196" sldId="259"/>
            <ac:spMk id="26" creationId="{E0C48AED-0CF3-2B18-2BD9-41835B76A439}"/>
          </ac:spMkLst>
        </pc:spChg>
        <pc:spChg chg="add mod">
          <ac:chgData name="英宗 松浦" userId="62df0116299a32bf" providerId="LiveId" clId="{5F0FA03D-0646-4AF3-9764-DEE16AFF6337}" dt="2024-02-18T23:17:58.081" v="10785" actId="207"/>
          <ac:spMkLst>
            <pc:docMk/>
            <pc:sldMk cId="3910589196" sldId="259"/>
            <ac:spMk id="32" creationId="{45290C1A-5850-4FFB-DB00-C7A897C5C613}"/>
          </ac:spMkLst>
        </pc:spChg>
        <pc:spChg chg="mod">
          <ac:chgData name="英宗 松浦" userId="62df0116299a32bf" providerId="LiveId" clId="{5F0FA03D-0646-4AF3-9764-DEE16AFF6337}" dt="2024-02-18T23:17:54.711" v="10783"/>
          <ac:spMkLst>
            <pc:docMk/>
            <pc:sldMk cId="3910589196" sldId="259"/>
            <ac:spMk id="36" creationId="{5FC47C5D-9CDD-4EB7-C67C-9530428E039D}"/>
          </ac:spMkLst>
        </pc:spChg>
        <pc:spChg chg="add mod">
          <ac:chgData name="英宗 松浦" userId="62df0116299a32bf" providerId="LiveId" clId="{5F0FA03D-0646-4AF3-9764-DEE16AFF6337}" dt="2024-02-19T00:14:21.937" v="11811" actId="20577"/>
          <ac:spMkLst>
            <pc:docMk/>
            <pc:sldMk cId="3910589196" sldId="259"/>
            <ac:spMk id="40" creationId="{18B5129C-3707-B960-C423-7C4B159F37F0}"/>
          </ac:spMkLst>
        </pc:spChg>
        <pc:spChg chg="add del">
          <ac:chgData name="英宗 松浦" userId="62df0116299a32bf" providerId="LiveId" clId="{5F0FA03D-0646-4AF3-9764-DEE16AFF6337}" dt="2024-02-18T23:15:16.604" v="10546" actId="478"/>
          <ac:spMkLst>
            <pc:docMk/>
            <pc:sldMk cId="3910589196" sldId="259"/>
            <ac:spMk id="43" creationId="{283C07C7-972F-E95A-AF31-2A87E09DA68C}"/>
          </ac:spMkLst>
        </pc:spChg>
        <pc:spChg chg="add del mod">
          <ac:chgData name="英宗 松浦" userId="62df0116299a32bf" providerId="LiveId" clId="{5F0FA03D-0646-4AF3-9764-DEE16AFF6337}" dt="2024-02-18T23:17:19.657" v="10777"/>
          <ac:spMkLst>
            <pc:docMk/>
            <pc:sldMk cId="3910589196" sldId="259"/>
            <ac:spMk id="44" creationId="{FE72AF83-C509-139F-7133-FC57A65A892F}"/>
          </ac:spMkLst>
        </pc:spChg>
        <pc:spChg chg="add del mod">
          <ac:chgData name="英宗 松浦" userId="62df0116299a32bf" providerId="LiveId" clId="{5F0FA03D-0646-4AF3-9764-DEE16AFF6337}" dt="2024-02-18T23:17:19.657" v="10777"/>
          <ac:spMkLst>
            <pc:docMk/>
            <pc:sldMk cId="3910589196" sldId="259"/>
            <ac:spMk id="45" creationId="{F54170F1-A03F-766C-B2D0-B0A7C4D015C9}"/>
          </ac:spMkLst>
        </pc:spChg>
        <pc:spChg chg="mod">
          <ac:chgData name="英宗 松浦" userId="62df0116299a32bf" providerId="LiveId" clId="{5F0FA03D-0646-4AF3-9764-DEE16AFF6337}" dt="2024-02-19T01:59:52.918" v="12442" actId="571"/>
          <ac:spMkLst>
            <pc:docMk/>
            <pc:sldMk cId="3910589196" sldId="259"/>
            <ac:spMk id="46" creationId="{4E0AFF77-8417-C59C-7C97-4C0FEBCF5646}"/>
          </ac:spMkLst>
        </pc:spChg>
        <pc:spChg chg="add mod">
          <ac:chgData name="英宗 松浦" userId="62df0116299a32bf" providerId="LiveId" clId="{5F0FA03D-0646-4AF3-9764-DEE16AFF6337}" dt="2024-02-19T01:59:52.918" v="12442" actId="571"/>
          <ac:spMkLst>
            <pc:docMk/>
            <pc:sldMk cId="3910589196" sldId="259"/>
            <ac:spMk id="47" creationId="{B80CC91D-2BD1-8C37-D1D4-8052AB7DCCBB}"/>
          </ac:spMkLst>
        </pc:spChg>
        <pc:spChg chg="add mod">
          <ac:chgData name="英宗 松浦" userId="62df0116299a32bf" providerId="LiveId" clId="{5F0FA03D-0646-4AF3-9764-DEE16AFF6337}" dt="2024-02-19T01:59:55.526" v="12451" actId="14100"/>
          <ac:spMkLst>
            <pc:docMk/>
            <pc:sldMk cId="3910589196" sldId="259"/>
            <ac:spMk id="48" creationId="{94AA3E8A-B6E7-1B1B-104B-D9944090DC26}"/>
          </ac:spMkLst>
        </pc:spChg>
        <pc:spChg chg="add mod">
          <ac:chgData name="英宗 松浦" userId="62df0116299a32bf" providerId="LiveId" clId="{5F0FA03D-0646-4AF3-9764-DEE16AFF6337}" dt="2024-02-19T01:59:55.526" v="12451" actId="14100"/>
          <ac:spMkLst>
            <pc:docMk/>
            <pc:sldMk cId="3910589196" sldId="259"/>
            <ac:spMk id="49" creationId="{884F53E4-E891-69E3-B3B3-2067122332E7}"/>
          </ac:spMkLst>
        </pc:spChg>
        <pc:spChg chg="add mod">
          <ac:chgData name="英宗 松浦" userId="62df0116299a32bf" providerId="LiveId" clId="{5F0FA03D-0646-4AF3-9764-DEE16AFF6337}" dt="2024-02-19T01:59:55.526" v="12451" actId="14100"/>
          <ac:spMkLst>
            <pc:docMk/>
            <pc:sldMk cId="3910589196" sldId="259"/>
            <ac:spMk id="50" creationId="{2AE584D7-9A09-037C-C04A-1AF0B55E4F74}"/>
          </ac:spMkLst>
        </pc:spChg>
        <pc:spChg chg="add del mod">
          <ac:chgData name="英宗 松浦" userId="62df0116299a32bf" providerId="LiveId" clId="{5F0FA03D-0646-4AF3-9764-DEE16AFF6337}" dt="2024-02-19T00:04:16.081" v="11191" actId="478"/>
          <ac:spMkLst>
            <pc:docMk/>
            <pc:sldMk cId="3910589196" sldId="259"/>
            <ac:spMk id="51" creationId="{41DC7129-B8F6-BEDC-167C-20C02E4619DC}"/>
          </ac:spMkLst>
        </pc:spChg>
        <pc:spChg chg="add mod">
          <ac:chgData name="英宗 松浦" userId="62df0116299a32bf" providerId="LiveId" clId="{5F0FA03D-0646-4AF3-9764-DEE16AFF6337}" dt="2024-02-19T01:46:25.905" v="12171" actId="207"/>
          <ac:spMkLst>
            <pc:docMk/>
            <pc:sldMk cId="3910589196" sldId="259"/>
            <ac:spMk id="57" creationId="{BEF13393-A1E7-C997-97F0-3C0C8CA25BA2}"/>
          </ac:spMkLst>
        </pc:spChg>
        <pc:spChg chg="add del mod">
          <ac:chgData name="英宗 松浦" userId="62df0116299a32bf" providerId="LiveId" clId="{5F0FA03D-0646-4AF3-9764-DEE16AFF6337}" dt="2024-02-19T00:11:58.826" v="11770" actId="478"/>
          <ac:spMkLst>
            <pc:docMk/>
            <pc:sldMk cId="3910589196" sldId="259"/>
            <ac:spMk id="58" creationId="{28853BD2-1D6B-D3D2-F6DD-496EC75DC820}"/>
          </ac:spMkLst>
        </pc:spChg>
        <pc:spChg chg="add mod">
          <ac:chgData name="英宗 松浦" userId="62df0116299a32bf" providerId="LiveId" clId="{5F0FA03D-0646-4AF3-9764-DEE16AFF6337}" dt="2024-02-19T01:59:52.918" v="12442" actId="571"/>
          <ac:spMkLst>
            <pc:docMk/>
            <pc:sldMk cId="3910589196" sldId="259"/>
            <ac:spMk id="62" creationId="{935641C4-A027-3324-6F80-61647E963718}"/>
          </ac:spMkLst>
        </pc:spChg>
        <pc:grpChg chg="mod">
          <ac:chgData name="英宗 松浦" userId="62df0116299a32bf" providerId="LiveId" clId="{5F0FA03D-0646-4AF3-9764-DEE16AFF6337}" dt="2024-02-18T23:16:39.224" v="10680" actId="1076"/>
          <ac:grpSpMkLst>
            <pc:docMk/>
            <pc:sldMk cId="3910589196" sldId="259"/>
            <ac:grpSpMk id="8" creationId="{D46847F0-C369-726F-AFD2-197925A52502}"/>
          </ac:grpSpMkLst>
        </pc:grpChg>
        <pc:grpChg chg="add mod">
          <ac:chgData name="英宗 松浦" userId="62df0116299a32bf" providerId="LiveId" clId="{5F0FA03D-0646-4AF3-9764-DEE16AFF6337}" dt="2024-02-18T06:34:52.656" v="1016" actId="164"/>
          <ac:grpSpMkLst>
            <pc:docMk/>
            <pc:sldMk cId="3910589196" sldId="259"/>
            <ac:grpSpMk id="15" creationId="{16BBEA5D-1312-B413-C860-CB87AE3B134C}"/>
          </ac:grpSpMkLst>
        </pc:grpChg>
        <pc:grpChg chg="add del mod">
          <ac:chgData name="英宗 松浦" userId="62df0116299a32bf" providerId="LiveId" clId="{5F0FA03D-0646-4AF3-9764-DEE16AFF6337}" dt="2024-02-18T06:44:20.847" v="1427" actId="478"/>
          <ac:grpSpMkLst>
            <pc:docMk/>
            <pc:sldMk cId="3910589196" sldId="259"/>
            <ac:grpSpMk id="16" creationId="{7A838626-02B1-5656-92A2-F2BA8EF4BA61}"/>
          </ac:grpSpMkLst>
        </pc:grpChg>
        <pc:grpChg chg="add mod">
          <ac:chgData name="英宗 松浦" userId="62df0116299a32bf" providerId="LiveId" clId="{5F0FA03D-0646-4AF3-9764-DEE16AFF6337}" dt="2024-02-18T06:44:21.074" v="1428"/>
          <ac:grpSpMkLst>
            <pc:docMk/>
            <pc:sldMk cId="3910589196" sldId="259"/>
            <ac:grpSpMk id="17" creationId="{8220346C-8925-DCE6-D6A0-10B2EB17EDCB}"/>
          </ac:grpSpMkLst>
        </pc:grpChg>
        <pc:grpChg chg="mod">
          <ac:chgData name="英宗 松浦" userId="62df0116299a32bf" providerId="LiveId" clId="{5F0FA03D-0646-4AF3-9764-DEE16AFF6337}" dt="2024-02-18T06:44:21.074" v="1428"/>
          <ac:grpSpMkLst>
            <pc:docMk/>
            <pc:sldMk cId="3910589196" sldId="259"/>
            <ac:grpSpMk id="18" creationId="{E00BB382-CB07-2DAF-55F6-A9CA74B6F0FA}"/>
          </ac:grpSpMkLst>
        </pc:grpChg>
        <pc:grpChg chg="add mod">
          <ac:chgData name="英宗 松浦" userId="62df0116299a32bf" providerId="LiveId" clId="{5F0FA03D-0646-4AF3-9764-DEE16AFF6337}" dt="2024-02-18T23:06:14.754" v="10334" actId="1035"/>
          <ac:grpSpMkLst>
            <pc:docMk/>
            <pc:sldMk cId="3910589196" sldId="259"/>
            <ac:grpSpMk id="27" creationId="{33C37973-3F42-9F17-00CE-74D308A5480A}"/>
          </ac:grpSpMkLst>
        </pc:grpChg>
        <pc:grpChg chg="add mod">
          <ac:chgData name="英宗 松浦" userId="62df0116299a32bf" providerId="LiveId" clId="{5F0FA03D-0646-4AF3-9764-DEE16AFF6337}" dt="2024-02-18T23:04:54.210" v="10213" actId="164"/>
          <ac:grpSpMkLst>
            <pc:docMk/>
            <pc:sldMk cId="3910589196" sldId="259"/>
            <ac:grpSpMk id="33" creationId="{E26362A2-5C9B-B524-E473-66E0102D9BF5}"/>
          </ac:grpSpMkLst>
        </pc:grpChg>
        <pc:grpChg chg="add mod">
          <ac:chgData name="英宗 松浦" userId="62df0116299a32bf" providerId="LiveId" clId="{5F0FA03D-0646-4AF3-9764-DEE16AFF6337}" dt="2024-02-18T23:04:54.210" v="10213" actId="164"/>
          <ac:grpSpMkLst>
            <pc:docMk/>
            <pc:sldMk cId="3910589196" sldId="259"/>
            <ac:grpSpMk id="34" creationId="{32331B3A-53C5-E8C4-5198-F4749C2EFF4F}"/>
          </ac:grpSpMkLst>
        </pc:grpChg>
        <pc:grpChg chg="add mod">
          <ac:chgData name="英宗 松浦" userId="62df0116299a32bf" providerId="LiveId" clId="{5F0FA03D-0646-4AF3-9764-DEE16AFF6337}" dt="2024-02-18T23:06:04.691" v="10266" actId="164"/>
          <ac:grpSpMkLst>
            <pc:docMk/>
            <pc:sldMk cId="3910589196" sldId="259"/>
            <ac:grpSpMk id="37" creationId="{B123D84E-ADCA-1063-4874-3D4ECB29617D}"/>
          </ac:grpSpMkLst>
        </pc:grpChg>
        <pc:grpChg chg="add mod">
          <ac:chgData name="英宗 松浦" userId="62df0116299a32bf" providerId="LiveId" clId="{5F0FA03D-0646-4AF3-9764-DEE16AFF6337}" dt="2024-02-18T23:08:23.010" v="10512" actId="1036"/>
          <ac:grpSpMkLst>
            <pc:docMk/>
            <pc:sldMk cId="3910589196" sldId="259"/>
            <ac:grpSpMk id="39" creationId="{877E3681-83B9-662A-F72C-F39BB51A8D8C}"/>
          </ac:grpSpMkLst>
        </pc:grpChg>
        <pc:grpChg chg="add del mod">
          <ac:chgData name="英宗 松浦" userId="62df0116299a32bf" providerId="LiveId" clId="{5F0FA03D-0646-4AF3-9764-DEE16AFF6337}" dt="2024-02-19T00:01:22.978" v="11156" actId="478"/>
          <ac:grpSpMkLst>
            <pc:docMk/>
            <pc:sldMk cId="3910589196" sldId="259"/>
            <ac:grpSpMk id="52" creationId="{2369B1D3-59CA-BC18-2500-9990095F9A4F}"/>
          </ac:grpSpMkLst>
        </pc:grpChg>
        <pc:grpChg chg="add mod">
          <ac:chgData name="英宗 松浦" userId="62df0116299a32bf" providerId="LiveId" clId="{5F0FA03D-0646-4AF3-9764-DEE16AFF6337}" dt="2024-02-19T00:14:59.214" v="11834" actId="1038"/>
          <ac:grpSpMkLst>
            <pc:docMk/>
            <pc:sldMk cId="3910589196" sldId="259"/>
            <ac:grpSpMk id="59" creationId="{81E2D23B-227F-3279-CBB7-BFF3D23CB97A}"/>
          </ac:grpSpMkLst>
        </pc:grpChg>
        <pc:grpChg chg="add mod">
          <ac:chgData name="英宗 松浦" userId="62df0116299a32bf" providerId="LiveId" clId="{5F0FA03D-0646-4AF3-9764-DEE16AFF6337}" dt="2024-02-19T01:59:52.918" v="12442" actId="571"/>
          <ac:grpSpMkLst>
            <pc:docMk/>
            <pc:sldMk cId="3910589196" sldId="259"/>
            <ac:grpSpMk id="60" creationId="{34332D3C-2962-05D0-ADD4-096F3639CC20}"/>
          </ac:grpSpMkLst>
        </pc:grpChg>
        <pc:grpChg chg="add mod">
          <ac:chgData name="英宗 松浦" userId="62df0116299a32bf" providerId="LiveId" clId="{5F0FA03D-0646-4AF3-9764-DEE16AFF6337}" dt="2024-02-19T01:59:52.918" v="12442" actId="571"/>
          <ac:grpSpMkLst>
            <pc:docMk/>
            <pc:sldMk cId="3910589196" sldId="259"/>
            <ac:grpSpMk id="61" creationId="{25DD955C-9FEB-489D-46CF-26561C431B5D}"/>
          </ac:grpSpMkLst>
        </pc:grpChg>
        <pc:graphicFrameChg chg="add mod">
          <ac:chgData name="英宗 松浦" userId="62df0116299a32bf" providerId="LiveId" clId="{5F0FA03D-0646-4AF3-9764-DEE16AFF6337}" dt="2024-02-18T23:33:43.256" v="10988" actId="207"/>
          <ac:graphicFrameMkLst>
            <pc:docMk/>
            <pc:sldMk cId="3910589196" sldId="259"/>
            <ac:graphicFrameMk id="30" creationId="{F7A68D49-6BEB-42B1-88AB-A11AAFECE3FF}"/>
          </ac:graphicFrameMkLst>
        </pc:graphicFrameChg>
        <pc:picChg chg="add del mod ord">
          <ac:chgData name="英宗 松浦" userId="62df0116299a32bf" providerId="LiveId" clId="{5F0FA03D-0646-4AF3-9764-DEE16AFF6337}" dt="2024-02-19T00:12:49.399" v="11775" actId="478"/>
          <ac:picMkLst>
            <pc:docMk/>
            <pc:sldMk cId="3910589196" sldId="259"/>
            <ac:picMk id="42" creationId="{E8EFE692-4D30-3685-2B53-A97A2C98CB9E}"/>
          </ac:picMkLst>
        </pc:picChg>
        <pc:picChg chg="mod">
          <ac:chgData name="英宗 松浦" userId="62df0116299a32bf" providerId="LiveId" clId="{5F0FA03D-0646-4AF3-9764-DEE16AFF6337}" dt="2024-02-19T00:01:11.623" v="11142"/>
          <ac:picMkLst>
            <pc:docMk/>
            <pc:sldMk cId="3910589196" sldId="259"/>
            <ac:picMk id="53" creationId="{73F0EABC-A141-30E2-74D7-A2027BAE181D}"/>
          </ac:picMkLst>
        </pc:picChg>
        <pc:picChg chg="mod">
          <ac:chgData name="英宗 松浦" userId="62df0116299a32bf" providerId="LiveId" clId="{5F0FA03D-0646-4AF3-9764-DEE16AFF6337}" dt="2024-02-19T00:01:11.623" v="11142"/>
          <ac:picMkLst>
            <pc:docMk/>
            <pc:sldMk cId="3910589196" sldId="259"/>
            <ac:picMk id="54" creationId="{0AB89069-0505-84FA-682F-DB2FCEA645E8}"/>
          </ac:picMkLst>
        </pc:picChg>
        <pc:picChg chg="add mod">
          <ac:chgData name="英宗 松浦" userId="62df0116299a32bf" providerId="LiveId" clId="{5F0FA03D-0646-4AF3-9764-DEE16AFF6337}" dt="2024-02-19T00:11:29.027" v="11764" actId="164"/>
          <ac:picMkLst>
            <pc:docMk/>
            <pc:sldMk cId="3910589196" sldId="259"/>
            <ac:picMk id="56" creationId="{07463B41-92F9-8B0A-53F7-D692BC6B54DE}"/>
          </ac:picMkLst>
        </pc:picChg>
        <pc:cxnChg chg="add mod">
          <ac:chgData name="英宗 松浦" userId="62df0116299a32bf" providerId="LiveId" clId="{5F0FA03D-0646-4AF3-9764-DEE16AFF6337}" dt="2024-02-18T22:59:58.470" v="9972" actId="164"/>
          <ac:cxnSpMkLst>
            <pc:docMk/>
            <pc:sldMk cId="3910589196" sldId="259"/>
            <ac:cxnSpMk id="24" creationId="{C4009B99-86CA-7531-EDEB-16E6508314A9}"/>
          </ac:cxnSpMkLst>
        </pc:cxnChg>
        <pc:cxnChg chg="add mod">
          <ac:chgData name="英宗 松浦" userId="62df0116299a32bf" providerId="LiveId" clId="{5F0FA03D-0646-4AF3-9764-DEE16AFF6337}" dt="2024-02-18T23:07:06.768" v="10430" actId="1037"/>
          <ac:cxnSpMkLst>
            <pc:docMk/>
            <pc:sldMk cId="3910589196" sldId="259"/>
            <ac:cxnSpMk id="31" creationId="{572A9BB7-3C16-7FDC-22C4-FA55ADA6A8C0}"/>
          </ac:cxnSpMkLst>
        </pc:cxnChg>
        <pc:cxnChg chg="mod">
          <ac:chgData name="英宗 松浦" userId="62df0116299a32bf" providerId="LiveId" clId="{5F0FA03D-0646-4AF3-9764-DEE16AFF6337}" dt="2024-02-18T23:07:06.768" v="10430" actId="1037"/>
          <ac:cxnSpMkLst>
            <pc:docMk/>
            <pc:sldMk cId="3910589196" sldId="259"/>
            <ac:cxnSpMk id="35" creationId="{F6542325-48CB-6D0D-7F39-424C1600F94A}"/>
          </ac:cxnSpMkLst>
        </pc:cxnChg>
      </pc:sldChg>
      <pc:sldChg chg="addSp delSp modSp add mod">
        <pc:chgData name="英宗 松浦" userId="62df0116299a32bf" providerId="LiveId" clId="{5F0FA03D-0646-4AF3-9764-DEE16AFF6337}" dt="2024-02-19T14:16:17.095" v="23935" actId="207"/>
        <pc:sldMkLst>
          <pc:docMk/>
          <pc:sldMk cId="3885025650" sldId="260"/>
        </pc:sldMkLst>
        <pc:spChg chg="mod">
          <ac:chgData name="英宗 松浦" userId="62df0116299a32bf" providerId="LiveId" clId="{5F0FA03D-0646-4AF3-9764-DEE16AFF6337}" dt="2024-02-19T14:15:58.993" v="23934" actId="20577"/>
          <ac:spMkLst>
            <pc:docMk/>
            <pc:sldMk cId="3885025650" sldId="260"/>
            <ac:spMk id="2" creationId="{9D8EA1A4-3EDC-C793-0B5A-3157DBFD70C8}"/>
          </ac:spMkLst>
        </pc:spChg>
        <pc:spChg chg="mod">
          <ac:chgData name="英宗 松浦" userId="62df0116299a32bf" providerId="LiveId" clId="{5F0FA03D-0646-4AF3-9764-DEE16AFF6337}" dt="2024-02-18T09:09:51.897" v="6553" actId="20577"/>
          <ac:spMkLst>
            <pc:docMk/>
            <pc:sldMk cId="3885025650" sldId="260"/>
            <ac:spMk id="4" creationId="{CA01F307-5852-ACF2-6405-ADA1FC630B97}"/>
          </ac:spMkLst>
        </pc:spChg>
        <pc:spChg chg="mod">
          <ac:chgData name="英宗 松浦" userId="62df0116299a32bf" providerId="LiveId" clId="{5F0FA03D-0646-4AF3-9764-DEE16AFF6337}" dt="2024-02-18T10:13:12.850" v="9021" actId="20577"/>
          <ac:spMkLst>
            <pc:docMk/>
            <pc:sldMk cId="3885025650" sldId="260"/>
            <ac:spMk id="6" creationId="{3CF32D44-5C45-9618-8504-A9E30C5513ED}"/>
          </ac:spMkLst>
        </pc:spChg>
        <pc:spChg chg="add mod">
          <ac:chgData name="英宗 松浦" userId="62df0116299a32bf" providerId="LiveId" clId="{5F0FA03D-0646-4AF3-9764-DEE16AFF6337}" dt="2024-02-19T05:08:26.199" v="18053"/>
          <ac:spMkLst>
            <pc:docMk/>
            <pc:sldMk cId="3885025650" sldId="260"/>
            <ac:spMk id="9" creationId="{73B70E6E-9A57-45EC-DBFF-1B060EB33E2E}"/>
          </ac:spMkLst>
        </pc:spChg>
        <pc:spChg chg="add del mod">
          <ac:chgData name="英宗 松浦" userId="62df0116299a32bf" providerId="LiveId" clId="{5F0FA03D-0646-4AF3-9764-DEE16AFF6337}" dt="2024-02-18T06:35:27.830" v="1029" actId="478"/>
          <ac:spMkLst>
            <pc:docMk/>
            <pc:sldMk cId="3885025650" sldId="260"/>
            <ac:spMk id="10" creationId="{58BF2A60-222F-F4AA-0BA9-B567A3EBEF52}"/>
          </ac:spMkLst>
        </pc:spChg>
        <pc:spChg chg="mod">
          <ac:chgData name="英宗 松浦" userId="62df0116299a32bf" providerId="LiveId" clId="{5F0FA03D-0646-4AF3-9764-DEE16AFF6337}" dt="2024-02-18T06:35:26.215" v="1028"/>
          <ac:spMkLst>
            <pc:docMk/>
            <pc:sldMk cId="3885025650" sldId="260"/>
            <ac:spMk id="13" creationId="{30E44819-DBF0-50AB-A023-DD291FB744B0}"/>
          </ac:spMkLst>
        </pc:spChg>
        <pc:spChg chg="mod">
          <ac:chgData name="英宗 松浦" userId="62df0116299a32bf" providerId="LiveId" clId="{5F0FA03D-0646-4AF3-9764-DEE16AFF6337}" dt="2024-02-18T06:35:26.215" v="1028"/>
          <ac:spMkLst>
            <pc:docMk/>
            <pc:sldMk cId="3885025650" sldId="260"/>
            <ac:spMk id="14" creationId="{BAFA2712-5A74-70DD-79DC-459957E52A1B}"/>
          </ac:spMkLst>
        </pc:spChg>
        <pc:spChg chg="mod">
          <ac:chgData name="英宗 松浦" userId="62df0116299a32bf" providerId="LiveId" clId="{5F0FA03D-0646-4AF3-9764-DEE16AFF6337}" dt="2024-02-18T06:35:26.215" v="1028"/>
          <ac:spMkLst>
            <pc:docMk/>
            <pc:sldMk cId="3885025650" sldId="260"/>
            <ac:spMk id="15" creationId="{26FB9B97-4A6A-5280-0EFA-35EE2197C00C}"/>
          </ac:spMkLst>
        </pc:spChg>
        <pc:spChg chg="mod">
          <ac:chgData name="英宗 松浦" userId="62df0116299a32bf" providerId="LiveId" clId="{5F0FA03D-0646-4AF3-9764-DEE16AFF6337}" dt="2024-02-18T06:35:26.215" v="1028"/>
          <ac:spMkLst>
            <pc:docMk/>
            <pc:sldMk cId="3885025650" sldId="260"/>
            <ac:spMk id="16" creationId="{500D3825-7D30-6ACA-9F0D-641759BDA3F3}"/>
          </ac:spMkLst>
        </pc:spChg>
        <pc:spChg chg="mod">
          <ac:chgData name="英宗 松浦" userId="62df0116299a32bf" providerId="LiveId" clId="{5F0FA03D-0646-4AF3-9764-DEE16AFF6337}" dt="2024-02-18T06:35:26.215" v="1028"/>
          <ac:spMkLst>
            <pc:docMk/>
            <pc:sldMk cId="3885025650" sldId="260"/>
            <ac:spMk id="17" creationId="{3608BFD2-0583-95CE-3DB3-FD9CC691C0C0}"/>
          </ac:spMkLst>
        </pc:spChg>
        <pc:spChg chg="mod">
          <ac:chgData name="英宗 松浦" userId="62df0116299a32bf" providerId="LiveId" clId="{5F0FA03D-0646-4AF3-9764-DEE16AFF6337}" dt="2024-02-18T06:35:28.066" v="1030"/>
          <ac:spMkLst>
            <pc:docMk/>
            <pc:sldMk cId="3885025650" sldId="260"/>
            <ac:spMk id="20" creationId="{EDE6C92E-93B0-6258-F8A6-BC644E0845E2}"/>
          </ac:spMkLst>
        </pc:spChg>
        <pc:spChg chg="mod">
          <ac:chgData name="英宗 松浦" userId="62df0116299a32bf" providerId="LiveId" clId="{5F0FA03D-0646-4AF3-9764-DEE16AFF6337}" dt="2024-02-18T06:44:45.548" v="1432" actId="207"/>
          <ac:spMkLst>
            <pc:docMk/>
            <pc:sldMk cId="3885025650" sldId="260"/>
            <ac:spMk id="21" creationId="{D7B2BB2C-044B-088C-4407-75658E87898C}"/>
          </ac:spMkLst>
        </pc:spChg>
        <pc:spChg chg="mod">
          <ac:chgData name="英宗 松浦" userId="62df0116299a32bf" providerId="LiveId" clId="{5F0FA03D-0646-4AF3-9764-DEE16AFF6337}" dt="2024-02-18T06:41:32.173" v="1384" actId="2085"/>
          <ac:spMkLst>
            <pc:docMk/>
            <pc:sldMk cId="3885025650" sldId="260"/>
            <ac:spMk id="22" creationId="{F5A590B9-C830-07E9-C46D-1DE39344B321}"/>
          </ac:spMkLst>
        </pc:spChg>
        <pc:spChg chg="mod">
          <ac:chgData name="英宗 松浦" userId="62df0116299a32bf" providerId="LiveId" clId="{5F0FA03D-0646-4AF3-9764-DEE16AFF6337}" dt="2024-02-18T06:41:32.173" v="1384" actId="2085"/>
          <ac:spMkLst>
            <pc:docMk/>
            <pc:sldMk cId="3885025650" sldId="260"/>
            <ac:spMk id="23" creationId="{638F396E-BCAE-089B-F51A-85B457E78D78}"/>
          </ac:spMkLst>
        </pc:spChg>
        <pc:spChg chg="mod">
          <ac:chgData name="英宗 松浦" userId="62df0116299a32bf" providerId="LiveId" clId="{5F0FA03D-0646-4AF3-9764-DEE16AFF6337}" dt="2024-02-18T06:41:32.173" v="1384" actId="2085"/>
          <ac:spMkLst>
            <pc:docMk/>
            <pc:sldMk cId="3885025650" sldId="260"/>
            <ac:spMk id="24" creationId="{068E60F0-A85E-FE18-C042-DA8CF2B0D4E5}"/>
          </ac:spMkLst>
        </pc:spChg>
        <pc:spChg chg="add mod">
          <ac:chgData name="英宗 松浦" userId="62df0116299a32bf" providerId="LiveId" clId="{5F0FA03D-0646-4AF3-9764-DEE16AFF6337}" dt="2024-02-19T00:17:38.179" v="11843"/>
          <ac:spMkLst>
            <pc:docMk/>
            <pc:sldMk cId="3885025650" sldId="260"/>
            <ac:spMk id="25" creationId="{B8A2072D-98CD-4972-4011-15263615C13A}"/>
          </ac:spMkLst>
        </pc:spChg>
        <pc:spChg chg="add mod">
          <ac:chgData name="英宗 松浦" userId="62df0116299a32bf" providerId="LiveId" clId="{5F0FA03D-0646-4AF3-9764-DEE16AFF6337}" dt="2024-02-19T00:17:38.179" v="11843"/>
          <ac:spMkLst>
            <pc:docMk/>
            <pc:sldMk cId="3885025650" sldId="260"/>
            <ac:spMk id="26" creationId="{79886B97-BF66-9622-24B7-476C3146B045}"/>
          </ac:spMkLst>
        </pc:spChg>
        <pc:spChg chg="add mod">
          <ac:chgData name="英宗 松浦" userId="62df0116299a32bf" providerId="LiveId" clId="{5F0FA03D-0646-4AF3-9764-DEE16AFF6337}" dt="2024-02-19T00:17:38.179" v="11843"/>
          <ac:spMkLst>
            <pc:docMk/>
            <pc:sldMk cId="3885025650" sldId="260"/>
            <ac:spMk id="27" creationId="{C8355E71-E2AB-E871-D503-B146595379F6}"/>
          </ac:spMkLst>
        </pc:spChg>
        <pc:spChg chg="add mod">
          <ac:chgData name="英宗 松浦" userId="62df0116299a32bf" providerId="LiveId" clId="{5F0FA03D-0646-4AF3-9764-DEE16AFF6337}" dt="2024-02-19T00:17:38.179" v="11843"/>
          <ac:spMkLst>
            <pc:docMk/>
            <pc:sldMk cId="3885025650" sldId="260"/>
            <ac:spMk id="28" creationId="{7AE2548A-D359-18A8-BF5D-84F27C39A548}"/>
          </ac:spMkLst>
        </pc:spChg>
        <pc:spChg chg="add mod">
          <ac:chgData name="英宗 松浦" userId="62df0116299a32bf" providerId="LiveId" clId="{5F0FA03D-0646-4AF3-9764-DEE16AFF6337}" dt="2024-02-19T00:17:38.179" v="11843"/>
          <ac:spMkLst>
            <pc:docMk/>
            <pc:sldMk cId="3885025650" sldId="260"/>
            <ac:spMk id="29" creationId="{3E4C9849-AC58-974E-E3B3-65DEF91D8F53}"/>
          </ac:spMkLst>
        </pc:spChg>
        <pc:spChg chg="add mod">
          <ac:chgData name="英宗 松浦" userId="62df0116299a32bf" providerId="LiveId" clId="{5F0FA03D-0646-4AF3-9764-DEE16AFF6337}" dt="2024-02-19T00:17:38.179" v="11843"/>
          <ac:spMkLst>
            <pc:docMk/>
            <pc:sldMk cId="3885025650" sldId="260"/>
            <ac:spMk id="30" creationId="{F6E614F1-EB8F-56D0-2484-39DC811D2252}"/>
          </ac:spMkLst>
        </pc:spChg>
        <pc:spChg chg="add mod">
          <ac:chgData name="英宗 松浦" userId="62df0116299a32bf" providerId="LiveId" clId="{5F0FA03D-0646-4AF3-9764-DEE16AFF6337}" dt="2024-02-19T00:17:38.179" v="11843"/>
          <ac:spMkLst>
            <pc:docMk/>
            <pc:sldMk cId="3885025650" sldId="260"/>
            <ac:spMk id="31" creationId="{F2D2B5AA-DBC7-2527-9D24-8B9F2E501D93}"/>
          </ac:spMkLst>
        </pc:spChg>
        <pc:spChg chg="add mod">
          <ac:chgData name="英宗 松浦" userId="62df0116299a32bf" providerId="LiveId" clId="{5F0FA03D-0646-4AF3-9764-DEE16AFF6337}" dt="2024-02-19T00:17:38.179" v="11843"/>
          <ac:spMkLst>
            <pc:docMk/>
            <pc:sldMk cId="3885025650" sldId="260"/>
            <ac:spMk id="32" creationId="{F0C60E26-1374-B7F8-42FB-AD74BEE046F9}"/>
          </ac:spMkLst>
        </pc:spChg>
        <pc:spChg chg="add mod">
          <ac:chgData name="英宗 松浦" userId="62df0116299a32bf" providerId="LiveId" clId="{5F0FA03D-0646-4AF3-9764-DEE16AFF6337}" dt="2024-02-19T00:17:38.179" v="11843"/>
          <ac:spMkLst>
            <pc:docMk/>
            <pc:sldMk cId="3885025650" sldId="260"/>
            <ac:spMk id="33" creationId="{C4269F8B-87CB-38D7-474D-7374F5DECEE9}"/>
          </ac:spMkLst>
        </pc:spChg>
        <pc:spChg chg="add mod">
          <ac:chgData name="英宗 松浦" userId="62df0116299a32bf" providerId="LiveId" clId="{5F0FA03D-0646-4AF3-9764-DEE16AFF6337}" dt="2024-02-19T00:17:38.179" v="11843"/>
          <ac:spMkLst>
            <pc:docMk/>
            <pc:sldMk cId="3885025650" sldId="260"/>
            <ac:spMk id="34" creationId="{889412FA-DCE3-F260-395D-500FCEE42F05}"/>
          </ac:spMkLst>
        </pc:spChg>
        <pc:spChg chg="add mod">
          <ac:chgData name="英宗 松浦" userId="62df0116299a32bf" providerId="LiveId" clId="{5F0FA03D-0646-4AF3-9764-DEE16AFF6337}" dt="2024-02-19T00:17:38.179" v="11843"/>
          <ac:spMkLst>
            <pc:docMk/>
            <pc:sldMk cId="3885025650" sldId="260"/>
            <ac:spMk id="35" creationId="{C939EB29-605F-5197-7ECA-3C6A5B4E285B}"/>
          </ac:spMkLst>
        </pc:spChg>
        <pc:spChg chg="add mod">
          <ac:chgData name="英宗 松浦" userId="62df0116299a32bf" providerId="LiveId" clId="{5F0FA03D-0646-4AF3-9764-DEE16AFF6337}" dt="2024-02-19T00:17:38.179" v="11843"/>
          <ac:spMkLst>
            <pc:docMk/>
            <pc:sldMk cId="3885025650" sldId="260"/>
            <ac:spMk id="36" creationId="{25EBFBBD-EE5F-0E22-CD93-8EEED50B0EFF}"/>
          </ac:spMkLst>
        </pc:spChg>
        <pc:spChg chg="add mod">
          <ac:chgData name="英宗 松浦" userId="62df0116299a32bf" providerId="LiveId" clId="{5F0FA03D-0646-4AF3-9764-DEE16AFF6337}" dt="2024-02-19T00:17:38.179" v="11843"/>
          <ac:spMkLst>
            <pc:docMk/>
            <pc:sldMk cId="3885025650" sldId="260"/>
            <ac:spMk id="37" creationId="{62FA9B63-762B-96BF-4322-FE585BEA9952}"/>
          </ac:spMkLst>
        </pc:spChg>
        <pc:spChg chg="add mod">
          <ac:chgData name="英宗 松浦" userId="62df0116299a32bf" providerId="LiveId" clId="{5F0FA03D-0646-4AF3-9764-DEE16AFF6337}" dt="2024-02-19T00:17:38.179" v="11843"/>
          <ac:spMkLst>
            <pc:docMk/>
            <pc:sldMk cId="3885025650" sldId="260"/>
            <ac:spMk id="38" creationId="{7F5F2C1A-849F-B41D-1923-F8A06648DC14}"/>
          </ac:spMkLst>
        </pc:spChg>
        <pc:spChg chg="add mod">
          <ac:chgData name="英宗 松浦" userId="62df0116299a32bf" providerId="LiveId" clId="{5F0FA03D-0646-4AF3-9764-DEE16AFF6337}" dt="2024-02-19T00:17:38.179" v="11843"/>
          <ac:spMkLst>
            <pc:docMk/>
            <pc:sldMk cId="3885025650" sldId="260"/>
            <ac:spMk id="39" creationId="{AEC4F6F8-7B9C-327F-CB05-3CB06287E9CD}"/>
          </ac:spMkLst>
        </pc:spChg>
        <pc:spChg chg="add mod">
          <ac:chgData name="英宗 松浦" userId="62df0116299a32bf" providerId="LiveId" clId="{5F0FA03D-0646-4AF3-9764-DEE16AFF6337}" dt="2024-02-19T00:17:38.179" v="11843"/>
          <ac:spMkLst>
            <pc:docMk/>
            <pc:sldMk cId="3885025650" sldId="260"/>
            <ac:spMk id="41" creationId="{D88221B7-77CD-15FB-4D55-6C90C7FC127C}"/>
          </ac:spMkLst>
        </pc:spChg>
        <pc:spChg chg="add mod">
          <ac:chgData name="英宗 松浦" userId="62df0116299a32bf" providerId="LiveId" clId="{5F0FA03D-0646-4AF3-9764-DEE16AFF6337}" dt="2024-02-19T00:17:38.179" v="11843"/>
          <ac:spMkLst>
            <pc:docMk/>
            <pc:sldMk cId="3885025650" sldId="260"/>
            <ac:spMk id="42" creationId="{B365F8EB-E210-491D-0E0E-B9FF84F99BAA}"/>
          </ac:spMkLst>
        </pc:spChg>
        <pc:spChg chg="add mod">
          <ac:chgData name="英宗 松浦" userId="62df0116299a32bf" providerId="LiveId" clId="{5F0FA03D-0646-4AF3-9764-DEE16AFF6337}" dt="2024-02-19T00:17:38.179" v="11843"/>
          <ac:spMkLst>
            <pc:docMk/>
            <pc:sldMk cId="3885025650" sldId="260"/>
            <ac:spMk id="45" creationId="{E0E0E04B-117E-6B78-DB9B-64D7FEED701E}"/>
          </ac:spMkLst>
        </pc:spChg>
        <pc:spChg chg="mod">
          <ac:chgData name="英宗 松浦" userId="62df0116299a32bf" providerId="LiveId" clId="{5F0FA03D-0646-4AF3-9764-DEE16AFF6337}" dt="2024-02-19T00:17:38.179" v="11843"/>
          <ac:spMkLst>
            <pc:docMk/>
            <pc:sldMk cId="3885025650" sldId="260"/>
            <ac:spMk id="47" creationId="{BECF355C-A4F1-F18B-F8E4-409F6EF3F310}"/>
          </ac:spMkLst>
        </pc:spChg>
        <pc:spChg chg="mod">
          <ac:chgData name="英宗 松浦" userId="62df0116299a32bf" providerId="LiveId" clId="{5F0FA03D-0646-4AF3-9764-DEE16AFF6337}" dt="2024-02-19T00:17:38.179" v="11843"/>
          <ac:spMkLst>
            <pc:docMk/>
            <pc:sldMk cId="3885025650" sldId="260"/>
            <ac:spMk id="48" creationId="{05857138-9A54-6B70-0322-59566EEF6504}"/>
          </ac:spMkLst>
        </pc:spChg>
        <pc:spChg chg="add mod topLvl">
          <ac:chgData name="英宗 松浦" userId="62df0116299a32bf" providerId="LiveId" clId="{5F0FA03D-0646-4AF3-9764-DEE16AFF6337}" dt="2024-02-19T14:16:17.095" v="23935" actId="207"/>
          <ac:spMkLst>
            <pc:docMk/>
            <pc:sldMk cId="3885025650" sldId="260"/>
            <ac:spMk id="49" creationId="{B52DBF92-097E-A958-400F-368192A69D22}"/>
          </ac:spMkLst>
        </pc:spChg>
        <pc:spChg chg="add mod topLvl">
          <ac:chgData name="英宗 松浦" userId="62df0116299a32bf" providerId="LiveId" clId="{5F0FA03D-0646-4AF3-9764-DEE16AFF6337}" dt="2024-02-19T01:45:01.073" v="12149" actId="164"/>
          <ac:spMkLst>
            <pc:docMk/>
            <pc:sldMk cId="3885025650" sldId="260"/>
            <ac:spMk id="50" creationId="{5173DA5C-46C5-84AB-3605-2E2972AAE77D}"/>
          </ac:spMkLst>
        </pc:spChg>
        <pc:spChg chg="add mod topLvl">
          <ac:chgData name="英宗 松浦" userId="62df0116299a32bf" providerId="LiveId" clId="{5F0FA03D-0646-4AF3-9764-DEE16AFF6337}" dt="2024-02-19T01:45:01.073" v="12149" actId="164"/>
          <ac:spMkLst>
            <pc:docMk/>
            <pc:sldMk cId="3885025650" sldId="260"/>
            <ac:spMk id="51" creationId="{8F7C46BB-6FAE-A6D3-25EA-BE08C105390C}"/>
          </ac:spMkLst>
        </pc:spChg>
        <pc:spChg chg="add mod topLvl">
          <ac:chgData name="英宗 松浦" userId="62df0116299a32bf" providerId="LiveId" clId="{5F0FA03D-0646-4AF3-9764-DEE16AFF6337}" dt="2024-02-19T01:45:01.073" v="12149" actId="164"/>
          <ac:spMkLst>
            <pc:docMk/>
            <pc:sldMk cId="3885025650" sldId="260"/>
            <ac:spMk id="52" creationId="{E3F07BDF-12B6-46F5-70F6-0B5E2AE29761}"/>
          </ac:spMkLst>
        </pc:spChg>
        <pc:spChg chg="add mod topLvl">
          <ac:chgData name="英宗 松浦" userId="62df0116299a32bf" providerId="LiveId" clId="{5F0FA03D-0646-4AF3-9764-DEE16AFF6337}" dt="2024-02-19T01:47:56.039" v="12231" actId="20577"/>
          <ac:spMkLst>
            <pc:docMk/>
            <pc:sldMk cId="3885025650" sldId="260"/>
            <ac:spMk id="53" creationId="{991D65B1-E3F1-500B-27CB-B770A8BF7637}"/>
          </ac:spMkLst>
        </pc:spChg>
        <pc:spChg chg="add mod topLvl">
          <ac:chgData name="英宗 松浦" userId="62df0116299a32bf" providerId="LiveId" clId="{5F0FA03D-0646-4AF3-9764-DEE16AFF6337}" dt="2024-02-19T01:47:11.240" v="12195"/>
          <ac:spMkLst>
            <pc:docMk/>
            <pc:sldMk cId="3885025650" sldId="260"/>
            <ac:spMk id="54" creationId="{439729D4-0FF5-C24E-8C32-BC4FADF74F45}"/>
          </ac:spMkLst>
        </pc:spChg>
        <pc:spChg chg="add mod topLvl">
          <ac:chgData name="英宗 松浦" userId="62df0116299a32bf" providerId="LiveId" clId="{5F0FA03D-0646-4AF3-9764-DEE16AFF6337}" dt="2024-02-19T01:47:59.873" v="12242" actId="20577"/>
          <ac:spMkLst>
            <pc:docMk/>
            <pc:sldMk cId="3885025650" sldId="260"/>
            <ac:spMk id="55" creationId="{6F491FF0-1FCD-FA2C-411F-571C3DAC8070}"/>
          </ac:spMkLst>
        </pc:spChg>
        <pc:spChg chg="add mod topLvl">
          <ac:chgData name="英宗 松浦" userId="62df0116299a32bf" providerId="LiveId" clId="{5F0FA03D-0646-4AF3-9764-DEE16AFF6337}" dt="2024-02-19T01:47:05.388" v="12194" actId="20577"/>
          <ac:spMkLst>
            <pc:docMk/>
            <pc:sldMk cId="3885025650" sldId="260"/>
            <ac:spMk id="56" creationId="{B51C9421-20AD-E340-3EE9-CC78B27915D5}"/>
          </ac:spMkLst>
        </pc:spChg>
        <pc:spChg chg="add mod topLvl">
          <ac:chgData name="英宗 松浦" userId="62df0116299a32bf" providerId="LiveId" clId="{5F0FA03D-0646-4AF3-9764-DEE16AFF6337}" dt="2024-02-19T01:44:58.077" v="12148" actId="164"/>
          <ac:spMkLst>
            <pc:docMk/>
            <pc:sldMk cId="3885025650" sldId="260"/>
            <ac:spMk id="57" creationId="{4553A36B-1B12-63EE-3C7B-0630CA23BDB5}"/>
          </ac:spMkLst>
        </pc:spChg>
        <pc:spChg chg="add mod topLvl">
          <ac:chgData name="英宗 松浦" userId="62df0116299a32bf" providerId="LiveId" clId="{5F0FA03D-0646-4AF3-9764-DEE16AFF6337}" dt="2024-02-19T01:44:58.077" v="12148" actId="164"/>
          <ac:spMkLst>
            <pc:docMk/>
            <pc:sldMk cId="3885025650" sldId="260"/>
            <ac:spMk id="58" creationId="{1F4B2228-E31F-5399-9F66-E58E8F3C9725}"/>
          </ac:spMkLst>
        </pc:spChg>
        <pc:spChg chg="add mod topLvl">
          <ac:chgData name="英宗 松浦" userId="62df0116299a32bf" providerId="LiveId" clId="{5F0FA03D-0646-4AF3-9764-DEE16AFF6337}" dt="2024-02-19T01:44:58.077" v="12148" actId="164"/>
          <ac:spMkLst>
            <pc:docMk/>
            <pc:sldMk cId="3885025650" sldId="260"/>
            <ac:spMk id="59" creationId="{0CAA0592-AA71-4684-E5B4-372A66966C68}"/>
          </ac:spMkLst>
        </pc:spChg>
        <pc:spChg chg="add mod topLvl">
          <ac:chgData name="英宗 松浦" userId="62df0116299a32bf" providerId="LiveId" clId="{5F0FA03D-0646-4AF3-9764-DEE16AFF6337}" dt="2024-02-19T01:48:30.188" v="12269" actId="20577"/>
          <ac:spMkLst>
            <pc:docMk/>
            <pc:sldMk cId="3885025650" sldId="260"/>
            <ac:spMk id="60" creationId="{FC4CA027-6E7D-097C-ED44-4093667EDEBC}"/>
          </ac:spMkLst>
        </pc:spChg>
        <pc:spChg chg="add mod topLvl">
          <ac:chgData name="英宗 松浦" userId="62df0116299a32bf" providerId="LiveId" clId="{5F0FA03D-0646-4AF3-9764-DEE16AFF6337}" dt="2024-02-19T01:48:24.426" v="12258" actId="20577"/>
          <ac:spMkLst>
            <pc:docMk/>
            <pc:sldMk cId="3885025650" sldId="260"/>
            <ac:spMk id="61" creationId="{1DB9B601-1A26-2059-0D59-60A0DAB52E3F}"/>
          </ac:spMkLst>
        </pc:spChg>
        <pc:spChg chg="add mod topLvl">
          <ac:chgData name="英宗 松浦" userId="62df0116299a32bf" providerId="LiveId" clId="{5F0FA03D-0646-4AF3-9764-DEE16AFF6337}" dt="2024-02-19T01:48:33.271" v="12279" actId="20577"/>
          <ac:spMkLst>
            <pc:docMk/>
            <pc:sldMk cId="3885025650" sldId="260"/>
            <ac:spMk id="62" creationId="{FCBD20A5-9A28-3876-68F1-F02E49EFD188}"/>
          </ac:spMkLst>
        </pc:spChg>
        <pc:spChg chg="add mod topLvl">
          <ac:chgData name="英宗 松浦" userId="62df0116299a32bf" providerId="LiveId" clId="{5F0FA03D-0646-4AF3-9764-DEE16AFF6337}" dt="2024-02-19T01:48:17.836" v="12247" actId="20577"/>
          <ac:spMkLst>
            <pc:docMk/>
            <pc:sldMk cId="3885025650" sldId="260"/>
            <ac:spMk id="63" creationId="{B984C411-1803-3194-ADDB-17AAA8081FA5}"/>
          </ac:spMkLst>
        </pc:spChg>
        <pc:spChg chg="add mod topLvl">
          <ac:chgData name="英宗 松浦" userId="62df0116299a32bf" providerId="LiveId" clId="{5F0FA03D-0646-4AF3-9764-DEE16AFF6337}" dt="2024-02-19T01:52:56.015" v="12280" actId="164"/>
          <ac:spMkLst>
            <pc:docMk/>
            <pc:sldMk cId="3885025650" sldId="260"/>
            <ac:spMk id="65" creationId="{2A03F394-66F3-D31D-967C-AD375FD40E08}"/>
          </ac:spMkLst>
        </pc:spChg>
        <pc:spChg chg="add mod topLvl">
          <ac:chgData name="英宗 松浦" userId="62df0116299a32bf" providerId="LiveId" clId="{5F0FA03D-0646-4AF3-9764-DEE16AFF6337}" dt="2024-02-19T01:59:57.066" v="12453" actId="20577"/>
          <ac:spMkLst>
            <pc:docMk/>
            <pc:sldMk cId="3885025650" sldId="260"/>
            <ac:spMk id="66" creationId="{F679FF38-71D2-8447-3B22-F0EF9D365300}"/>
          </ac:spMkLst>
        </pc:spChg>
        <pc:spChg chg="add del mod topLvl">
          <ac:chgData name="英宗 松浦" userId="62df0116299a32bf" providerId="LiveId" clId="{5F0FA03D-0646-4AF3-9764-DEE16AFF6337}" dt="2024-02-19T00:18:01.801" v="11854" actId="478"/>
          <ac:spMkLst>
            <pc:docMk/>
            <pc:sldMk cId="3885025650" sldId="260"/>
            <ac:spMk id="69" creationId="{9512F711-51AD-F212-8F66-74467CD91947}"/>
          </ac:spMkLst>
        </pc:spChg>
        <pc:spChg chg="mod">
          <ac:chgData name="英宗 松浦" userId="62df0116299a32bf" providerId="LiveId" clId="{5F0FA03D-0646-4AF3-9764-DEE16AFF6337}" dt="2024-02-19T00:17:50.874" v="11853" actId="165"/>
          <ac:spMkLst>
            <pc:docMk/>
            <pc:sldMk cId="3885025650" sldId="260"/>
            <ac:spMk id="71" creationId="{21E6C311-D201-3F67-1217-9B7CB55DDAE3}"/>
          </ac:spMkLst>
        </pc:spChg>
        <pc:spChg chg="mod">
          <ac:chgData name="英宗 松浦" userId="62df0116299a32bf" providerId="LiveId" clId="{5F0FA03D-0646-4AF3-9764-DEE16AFF6337}" dt="2024-02-19T00:17:50.874" v="11853" actId="165"/>
          <ac:spMkLst>
            <pc:docMk/>
            <pc:sldMk cId="3885025650" sldId="260"/>
            <ac:spMk id="72" creationId="{C5B7E01F-9C98-FBBF-B273-79DDF5978D1D}"/>
          </ac:spMkLst>
        </pc:spChg>
        <pc:spChg chg="mod">
          <ac:chgData name="英宗 松浦" userId="62df0116299a32bf" providerId="LiveId" clId="{5F0FA03D-0646-4AF3-9764-DEE16AFF6337}" dt="2024-02-19T01:44:29.662" v="12117" actId="571"/>
          <ac:spMkLst>
            <pc:docMk/>
            <pc:sldMk cId="3885025650" sldId="260"/>
            <ac:spMk id="79" creationId="{C3CB87D0-3CE6-4E1C-BFE9-8E7DD28B3CAC}"/>
          </ac:spMkLst>
        </pc:spChg>
        <pc:spChg chg="mod">
          <ac:chgData name="英宗 松浦" userId="62df0116299a32bf" providerId="LiveId" clId="{5F0FA03D-0646-4AF3-9764-DEE16AFF6337}" dt="2024-02-19T01:44:29.662" v="12117" actId="571"/>
          <ac:spMkLst>
            <pc:docMk/>
            <pc:sldMk cId="3885025650" sldId="260"/>
            <ac:spMk id="81" creationId="{57AD4301-F9D8-269E-AF13-DD1F8A200D0E}"/>
          </ac:spMkLst>
        </pc:spChg>
        <pc:spChg chg="mod">
          <ac:chgData name="英宗 松浦" userId="62df0116299a32bf" providerId="LiveId" clId="{5F0FA03D-0646-4AF3-9764-DEE16AFF6337}" dt="2024-02-19T01:44:29.662" v="12117" actId="571"/>
          <ac:spMkLst>
            <pc:docMk/>
            <pc:sldMk cId="3885025650" sldId="260"/>
            <ac:spMk id="82" creationId="{5F47D5E5-A9A1-E9C1-375C-5CBE68605231}"/>
          </ac:spMkLst>
        </pc:spChg>
        <pc:spChg chg="add mod">
          <ac:chgData name="英宗 松浦" userId="62df0116299a32bf" providerId="LiveId" clId="{5F0FA03D-0646-4AF3-9764-DEE16AFF6337}" dt="2024-02-19T01:44:29.662" v="12117" actId="571"/>
          <ac:spMkLst>
            <pc:docMk/>
            <pc:sldMk cId="3885025650" sldId="260"/>
            <ac:spMk id="83" creationId="{D7A3D67B-A472-C44F-23F7-CB4B5E983A39}"/>
          </ac:spMkLst>
        </pc:spChg>
        <pc:spChg chg="add mod">
          <ac:chgData name="英宗 松浦" userId="62df0116299a32bf" providerId="LiveId" clId="{5F0FA03D-0646-4AF3-9764-DEE16AFF6337}" dt="2024-02-19T14:16:17.095" v="23935" actId="207"/>
          <ac:spMkLst>
            <pc:docMk/>
            <pc:sldMk cId="3885025650" sldId="260"/>
            <ac:spMk id="84" creationId="{78236130-29F6-32A0-00F1-DC264AED4409}"/>
          </ac:spMkLst>
        </pc:spChg>
        <pc:grpChg chg="add mod">
          <ac:chgData name="英宗 松浦" userId="62df0116299a32bf" providerId="LiveId" clId="{5F0FA03D-0646-4AF3-9764-DEE16AFF6337}" dt="2024-02-18T06:35:26.215" v="1028"/>
          <ac:grpSpMkLst>
            <pc:docMk/>
            <pc:sldMk cId="3885025650" sldId="260"/>
            <ac:grpSpMk id="11" creationId="{F69D2BC6-FAAB-48D4-83B8-3C7C47A935B6}"/>
          </ac:grpSpMkLst>
        </pc:grpChg>
        <pc:grpChg chg="mod">
          <ac:chgData name="英宗 松浦" userId="62df0116299a32bf" providerId="LiveId" clId="{5F0FA03D-0646-4AF3-9764-DEE16AFF6337}" dt="2024-02-18T06:35:26.215" v="1028"/>
          <ac:grpSpMkLst>
            <pc:docMk/>
            <pc:sldMk cId="3885025650" sldId="260"/>
            <ac:grpSpMk id="12" creationId="{EFBFC558-511B-7E1B-9FFE-4880BCB6B66C}"/>
          </ac:grpSpMkLst>
        </pc:grpChg>
        <pc:grpChg chg="add mod">
          <ac:chgData name="英宗 松浦" userId="62df0116299a32bf" providerId="LiveId" clId="{5F0FA03D-0646-4AF3-9764-DEE16AFF6337}" dt="2024-02-18T06:35:28.066" v="1030"/>
          <ac:grpSpMkLst>
            <pc:docMk/>
            <pc:sldMk cId="3885025650" sldId="260"/>
            <ac:grpSpMk id="18" creationId="{8E59F3C0-8A89-18C8-5F0E-C98ECEE32AA5}"/>
          </ac:grpSpMkLst>
        </pc:grpChg>
        <pc:grpChg chg="mod">
          <ac:chgData name="英宗 松浦" userId="62df0116299a32bf" providerId="LiveId" clId="{5F0FA03D-0646-4AF3-9764-DEE16AFF6337}" dt="2024-02-18T06:35:28.066" v="1030"/>
          <ac:grpSpMkLst>
            <pc:docMk/>
            <pc:sldMk cId="3885025650" sldId="260"/>
            <ac:grpSpMk id="19" creationId="{97453506-FD53-B40A-897E-66AA2F890869}"/>
          </ac:grpSpMkLst>
        </pc:grpChg>
        <pc:grpChg chg="add mod">
          <ac:chgData name="英宗 松浦" userId="62df0116299a32bf" providerId="LiveId" clId="{5F0FA03D-0646-4AF3-9764-DEE16AFF6337}" dt="2024-02-19T00:17:38.179" v="11843"/>
          <ac:grpSpMkLst>
            <pc:docMk/>
            <pc:sldMk cId="3885025650" sldId="260"/>
            <ac:grpSpMk id="46" creationId="{FEE214E7-7787-D9EF-9D50-4E5AAFB50E38}"/>
          </ac:grpSpMkLst>
        </pc:grpChg>
        <pc:grpChg chg="add del mod topLvl">
          <ac:chgData name="英宗 松浦" userId="62df0116299a32bf" providerId="LiveId" clId="{5F0FA03D-0646-4AF3-9764-DEE16AFF6337}" dt="2024-02-19T00:18:01.801" v="11854" actId="478"/>
          <ac:grpSpMkLst>
            <pc:docMk/>
            <pc:sldMk cId="3885025650" sldId="260"/>
            <ac:grpSpMk id="70" creationId="{BBD5302E-7E88-5DA4-93D0-E6640F799AE8}"/>
          </ac:grpSpMkLst>
        </pc:grpChg>
        <pc:grpChg chg="add del mod">
          <ac:chgData name="英宗 松浦" userId="62df0116299a32bf" providerId="LiveId" clId="{5F0FA03D-0646-4AF3-9764-DEE16AFF6337}" dt="2024-02-19T00:17:50.874" v="11853" actId="165"/>
          <ac:grpSpMkLst>
            <pc:docMk/>
            <pc:sldMk cId="3885025650" sldId="260"/>
            <ac:grpSpMk id="73" creationId="{2B73FDE5-30BC-C3A2-6EF9-B71287DF9A5E}"/>
          </ac:grpSpMkLst>
        </pc:grpChg>
        <pc:grpChg chg="add del mod">
          <ac:chgData name="英宗 松浦" userId="62df0116299a32bf" providerId="LiveId" clId="{5F0FA03D-0646-4AF3-9764-DEE16AFF6337}" dt="2024-02-19T00:19:41.894" v="11963" actId="165"/>
          <ac:grpSpMkLst>
            <pc:docMk/>
            <pc:sldMk cId="3885025650" sldId="260"/>
            <ac:grpSpMk id="74" creationId="{A67DF9DD-E220-BE15-2383-50A4F8BE1D38}"/>
          </ac:grpSpMkLst>
        </pc:grpChg>
        <pc:grpChg chg="add del mod">
          <ac:chgData name="英宗 松浦" userId="62df0116299a32bf" providerId="LiveId" clId="{5F0FA03D-0646-4AF3-9764-DEE16AFF6337}" dt="2024-02-19T00:19:41.894" v="11963" actId="165"/>
          <ac:grpSpMkLst>
            <pc:docMk/>
            <pc:sldMk cId="3885025650" sldId="260"/>
            <ac:grpSpMk id="75" creationId="{227CD679-A5D3-31AA-0E59-64C70B3A6C2F}"/>
          </ac:grpSpMkLst>
        </pc:grpChg>
        <pc:grpChg chg="add mod">
          <ac:chgData name="英宗 松浦" userId="62df0116299a32bf" providerId="LiveId" clId="{5F0FA03D-0646-4AF3-9764-DEE16AFF6337}" dt="2024-02-19T01:44:29.662" v="12117" actId="571"/>
          <ac:grpSpMkLst>
            <pc:docMk/>
            <pc:sldMk cId="3885025650" sldId="260"/>
            <ac:grpSpMk id="78" creationId="{AC488704-840B-5904-847A-E12AACC21EC1}"/>
          </ac:grpSpMkLst>
        </pc:grpChg>
        <pc:grpChg chg="mod">
          <ac:chgData name="英宗 松浦" userId="62df0116299a32bf" providerId="LiveId" clId="{5F0FA03D-0646-4AF3-9764-DEE16AFF6337}" dt="2024-02-19T01:44:29.662" v="12117" actId="571"/>
          <ac:grpSpMkLst>
            <pc:docMk/>
            <pc:sldMk cId="3885025650" sldId="260"/>
            <ac:grpSpMk id="80" creationId="{3AE1B93D-F73C-4D63-5B2B-1C117FCCCA0B}"/>
          </ac:grpSpMkLst>
        </pc:grpChg>
        <pc:grpChg chg="add mod">
          <ac:chgData name="英宗 松浦" userId="62df0116299a32bf" providerId="LiveId" clId="{5F0FA03D-0646-4AF3-9764-DEE16AFF6337}" dt="2024-02-19T01:52:56.015" v="12280" actId="164"/>
          <ac:grpSpMkLst>
            <pc:docMk/>
            <pc:sldMk cId="3885025650" sldId="260"/>
            <ac:grpSpMk id="85" creationId="{443E5CFA-672D-8277-F0E3-51EC019798D7}"/>
          </ac:grpSpMkLst>
        </pc:grpChg>
        <pc:grpChg chg="add mod">
          <ac:chgData name="英宗 松浦" userId="62df0116299a32bf" providerId="LiveId" clId="{5F0FA03D-0646-4AF3-9764-DEE16AFF6337}" dt="2024-02-19T01:52:56.015" v="12280" actId="164"/>
          <ac:grpSpMkLst>
            <pc:docMk/>
            <pc:sldMk cId="3885025650" sldId="260"/>
            <ac:grpSpMk id="86" creationId="{6818FB15-BC28-62FF-97A8-892154CCB13C}"/>
          </ac:grpSpMkLst>
        </pc:grpChg>
        <pc:grpChg chg="add mod">
          <ac:chgData name="英宗 松浦" userId="62df0116299a32bf" providerId="LiveId" clId="{5F0FA03D-0646-4AF3-9764-DEE16AFF6337}" dt="2024-02-19T01:52:56.015" v="12280" actId="164"/>
          <ac:grpSpMkLst>
            <pc:docMk/>
            <pc:sldMk cId="3885025650" sldId="260"/>
            <ac:grpSpMk id="87" creationId="{6FC94850-3305-F43E-5E34-2F87494AED03}"/>
          </ac:grpSpMkLst>
        </pc:grpChg>
        <pc:grpChg chg="add mod">
          <ac:chgData name="英宗 松浦" userId="62df0116299a32bf" providerId="LiveId" clId="{5F0FA03D-0646-4AF3-9764-DEE16AFF6337}" dt="2024-02-19T01:53:06.151" v="12292" actId="1036"/>
          <ac:grpSpMkLst>
            <pc:docMk/>
            <pc:sldMk cId="3885025650" sldId="260"/>
            <ac:grpSpMk id="88" creationId="{716A1234-74CC-FA45-F00D-1F49D1E3054F}"/>
          </ac:grpSpMkLst>
        </pc:grpChg>
        <pc:picChg chg="add mod">
          <ac:chgData name="英宗 松浦" userId="62df0116299a32bf" providerId="LiveId" clId="{5F0FA03D-0646-4AF3-9764-DEE16AFF6337}" dt="2024-02-19T00:17:38.179" v="11843"/>
          <ac:picMkLst>
            <pc:docMk/>
            <pc:sldMk cId="3885025650" sldId="260"/>
            <ac:picMk id="40" creationId="{05CF3F58-8C01-B2CC-4F1B-67BC08D18FDF}"/>
          </ac:picMkLst>
        </pc:picChg>
        <pc:picChg chg="add mod">
          <ac:chgData name="英宗 松浦" userId="62df0116299a32bf" providerId="LiveId" clId="{5F0FA03D-0646-4AF3-9764-DEE16AFF6337}" dt="2024-02-19T00:17:38.179" v="11843"/>
          <ac:picMkLst>
            <pc:docMk/>
            <pc:sldMk cId="3885025650" sldId="260"/>
            <ac:picMk id="43" creationId="{EA9D3E3D-98EC-07E8-3766-854B63BE1F60}"/>
          </ac:picMkLst>
        </pc:picChg>
        <pc:picChg chg="add mod">
          <ac:chgData name="英宗 松浦" userId="62df0116299a32bf" providerId="LiveId" clId="{5F0FA03D-0646-4AF3-9764-DEE16AFF6337}" dt="2024-02-19T00:17:38.179" v="11843"/>
          <ac:picMkLst>
            <pc:docMk/>
            <pc:sldMk cId="3885025650" sldId="260"/>
            <ac:picMk id="44" creationId="{0C235DDB-A490-6E84-1403-D0A8C8BB304C}"/>
          </ac:picMkLst>
        </pc:picChg>
        <pc:picChg chg="add del mod topLvl">
          <ac:chgData name="英宗 松浦" userId="62df0116299a32bf" providerId="LiveId" clId="{5F0FA03D-0646-4AF3-9764-DEE16AFF6337}" dt="2024-02-19T01:20:51.631" v="12039" actId="478"/>
          <ac:picMkLst>
            <pc:docMk/>
            <pc:sldMk cId="3885025650" sldId="260"/>
            <ac:picMk id="64" creationId="{F7AA1BFE-B5E1-7D0B-8694-D7BF72F6A102}"/>
          </ac:picMkLst>
        </pc:picChg>
        <pc:picChg chg="add del mod topLvl">
          <ac:chgData name="英宗 松浦" userId="62df0116299a32bf" providerId="LiveId" clId="{5F0FA03D-0646-4AF3-9764-DEE16AFF6337}" dt="2024-02-19T01:20:51.631" v="12039" actId="478"/>
          <ac:picMkLst>
            <pc:docMk/>
            <pc:sldMk cId="3885025650" sldId="260"/>
            <ac:picMk id="67" creationId="{00B64443-6FB9-E1FA-160F-0FC2C1BE270C}"/>
          </ac:picMkLst>
        </pc:picChg>
        <pc:picChg chg="add del mod topLvl">
          <ac:chgData name="英宗 松浦" userId="62df0116299a32bf" providerId="LiveId" clId="{5F0FA03D-0646-4AF3-9764-DEE16AFF6337}" dt="2024-02-19T00:18:01.801" v="11854" actId="478"/>
          <ac:picMkLst>
            <pc:docMk/>
            <pc:sldMk cId="3885025650" sldId="260"/>
            <ac:picMk id="68" creationId="{C5DB1228-FD2D-A3AC-23C5-99FB2E791F64}"/>
          </ac:picMkLst>
        </pc:picChg>
        <pc:picChg chg="add mod">
          <ac:chgData name="英宗 松浦" userId="62df0116299a32bf" providerId="LiveId" clId="{5F0FA03D-0646-4AF3-9764-DEE16AFF6337}" dt="2024-02-19T01:44:58.077" v="12148" actId="164"/>
          <ac:picMkLst>
            <pc:docMk/>
            <pc:sldMk cId="3885025650" sldId="260"/>
            <ac:picMk id="76" creationId="{62647A8F-FDA0-8944-47ED-5C7B071A3E22}"/>
          </ac:picMkLst>
        </pc:picChg>
        <pc:picChg chg="add mod">
          <ac:chgData name="英宗 松浦" userId="62df0116299a32bf" providerId="LiveId" clId="{5F0FA03D-0646-4AF3-9764-DEE16AFF6337}" dt="2024-02-19T01:45:01.073" v="12149" actId="164"/>
          <ac:picMkLst>
            <pc:docMk/>
            <pc:sldMk cId="3885025650" sldId="260"/>
            <ac:picMk id="77" creationId="{8A458742-B9F0-A200-3685-809457223DF6}"/>
          </ac:picMkLst>
        </pc:picChg>
      </pc:sldChg>
      <pc:sldChg chg="addSp delSp modSp add mod">
        <pc:chgData name="英宗 松浦" userId="62df0116299a32bf" providerId="LiveId" clId="{5F0FA03D-0646-4AF3-9764-DEE16AFF6337}" dt="2024-02-19T14:18:15.206" v="24051" actId="20577"/>
        <pc:sldMkLst>
          <pc:docMk/>
          <pc:sldMk cId="4282805837" sldId="261"/>
        </pc:sldMkLst>
        <pc:spChg chg="mod">
          <ac:chgData name="英宗 松浦" userId="62df0116299a32bf" providerId="LiveId" clId="{5F0FA03D-0646-4AF3-9764-DEE16AFF6337}" dt="2024-02-19T14:18:15.206" v="24051" actId="20577"/>
          <ac:spMkLst>
            <pc:docMk/>
            <pc:sldMk cId="4282805837" sldId="261"/>
            <ac:spMk id="2" creationId="{F2E2B207-D372-CA2C-3FED-D701FAE5760B}"/>
          </ac:spMkLst>
        </pc:spChg>
        <pc:spChg chg="mod">
          <ac:chgData name="英宗 松浦" userId="62df0116299a32bf" providerId="LiveId" clId="{5F0FA03D-0646-4AF3-9764-DEE16AFF6337}" dt="2024-02-18T09:10:02.464" v="6557" actId="20577"/>
          <ac:spMkLst>
            <pc:docMk/>
            <pc:sldMk cId="4282805837" sldId="261"/>
            <ac:spMk id="4" creationId="{B87E9DA2-F987-4497-1358-6E02F1F755D8}"/>
          </ac:spMkLst>
        </pc:spChg>
        <pc:spChg chg="mod">
          <ac:chgData name="英宗 松浦" userId="62df0116299a32bf" providerId="LiveId" clId="{5F0FA03D-0646-4AF3-9764-DEE16AFF6337}" dt="2024-02-19T02:20:51.307" v="13486" actId="20577"/>
          <ac:spMkLst>
            <pc:docMk/>
            <pc:sldMk cId="4282805837" sldId="261"/>
            <ac:spMk id="6" creationId="{E4F55732-F7CD-F7F7-CFCB-2E52147AB94C}"/>
          </ac:spMkLst>
        </pc:spChg>
        <pc:spChg chg="add mod">
          <ac:chgData name="英宗 松浦" userId="62df0116299a32bf" providerId="LiveId" clId="{5F0FA03D-0646-4AF3-9764-DEE16AFF6337}" dt="2024-02-19T05:08:29.189" v="18055"/>
          <ac:spMkLst>
            <pc:docMk/>
            <pc:sldMk cId="4282805837" sldId="261"/>
            <ac:spMk id="9" creationId="{F6295B3C-7057-4B19-86BB-8CF065824D85}"/>
          </ac:spMkLst>
        </pc:spChg>
        <pc:spChg chg="mod">
          <ac:chgData name="英宗 松浦" userId="62df0116299a32bf" providerId="LiveId" clId="{5F0FA03D-0646-4AF3-9764-DEE16AFF6337}" dt="2024-02-18T06:35:31.991" v="1031"/>
          <ac:spMkLst>
            <pc:docMk/>
            <pc:sldMk cId="4282805837" sldId="261"/>
            <ac:spMk id="12" creationId="{8FC9FF29-36DF-0CA6-5CE8-C654E64C6093}"/>
          </ac:spMkLst>
        </pc:spChg>
        <pc:spChg chg="mod">
          <ac:chgData name="英宗 松浦" userId="62df0116299a32bf" providerId="LiveId" clId="{5F0FA03D-0646-4AF3-9764-DEE16AFF6337}" dt="2024-02-18T06:35:31.991" v="1031"/>
          <ac:spMkLst>
            <pc:docMk/>
            <pc:sldMk cId="4282805837" sldId="261"/>
            <ac:spMk id="13" creationId="{3F538584-432E-3F88-5821-A74CA3157185}"/>
          </ac:spMkLst>
        </pc:spChg>
        <pc:spChg chg="mod">
          <ac:chgData name="英宗 松浦" userId="62df0116299a32bf" providerId="LiveId" clId="{5F0FA03D-0646-4AF3-9764-DEE16AFF6337}" dt="2024-02-18T06:35:31.991" v="1031"/>
          <ac:spMkLst>
            <pc:docMk/>
            <pc:sldMk cId="4282805837" sldId="261"/>
            <ac:spMk id="14" creationId="{F884702A-0B55-8C82-435D-8B41B90FB5CF}"/>
          </ac:spMkLst>
        </pc:spChg>
        <pc:spChg chg="mod">
          <ac:chgData name="英宗 松浦" userId="62df0116299a32bf" providerId="LiveId" clId="{5F0FA03D-0646-4AF3-9764-DEE16AFF6337}" dt="2024-02-18T06:35:31.991" v="1031"/>
          <ac:spMkLst>
            <pc:docMk/>
            <pc:sldMk cId="4282805837" sldId="261"/>
            <ac:spMk id="15" creationId="{70CDED88-C3B6-EB38-E0B0-E19AEAADF700}"/>
          </ac:spMkLst>
        </pc:spChg>
        <pc:spChg chg="mod">
          <ac:chgData name="英宗 松浦" userId="62df0116299a32bf" providerId="LiveId" clId="{5F0FA03D-0646-4AF3-9764-DEE16AFF6337}" dt="2024-02-18T06:35:31.991" v="1031"/>
          <ac:spMkLst>
            <pc:docMk/>
            <pc:sldMk cId="4282805837" sldId="261"/>
            <ac:spMk id="16" creationId="{28FBB900-8D55-6312-5C91-0207A347E271}"/>
          </ac:spMkLst>
        </pc:spChg>
        <pc:spChg chg="mod">
          <ac:chgData name="英宗 松浦" userId="62df0116299a32bf" providerId="LiveId" clId="{5F0FA03D-0646-4AF3-9764-DEE16AFF6337}" dt="2024-02-18T06:41:37.133" v="1386"/>
          <ac:spMkLst>
            <pc:docMk/>
            <pc:sldMk cId="4282805837" sldId="261"/>
            <ac:spMk id="19" creationId="{DBD57CE3-BC40-F588-A143-13F3FD79F614}"/>
          </ac:spMkLst>
        </pc:spChg>
        <pc:spChg chg="mod">
          <ac:chgData name="英宗 松浦" userId="62df0116299a32bf" providerId="LiveId" clId="{5F0FA03D-0646-4AF3-9764-DEE16AFF6337}" dt="2024-02-18T06:41:37.133" v="1386"/>
          <ac:spMkLst>
            <pc:docMk/>
            <pc:sldMk cId="4282805837" sldId="261"/>
            <ac:spMk id="20" creationId="{3EB987CC-968A-C246-E320-8077EEB00130}"/>
          </ac:spMkLst>
        </pc:spChg>
        <pc:spChg chg="mod">
          <ac:chgData name="英宗 松浦" userId="62df0116299a32bf" providerId="LiveId" clId="{5F0FA03D-0646-4AF3-9764-DEE16AFF6337}" dt="2024-02-18T06:44:51.741" v="1433" actId="207"/>
          <ac:spMkLst>
            <pc:docMk/>
            <pc:sldMk cId="4282805837" sldId="261"/>
            <ac:spMk id="21" creationId="{DE97C1AF-B3AA-09B8-E173-9CCE979F3ED4}"/>
          </ac:spMkLst>
        </pc:spChg>
        <pc:spChg chg="mod">
          <ac:chgData name="英宗 松浦" userId="62df0116299a32bf" providerId="LiveId" clId="{5F0FA03D-0646-4AF3-9764-DEE16AFF6337}" dt="2024-02-18T06:41:37.133" v="1386"/>
          <ac:spMkLst>
            <pc:docMk/>
            <pc:sldMk cId="4282805837" sldId="261"/>
            <ac:spMk id="22" creationId="{E3811A77-B72E-B6BC-9109-A47CEF2FF12D}"/>
          </ac:spMkLst>
        </pc:spChg>
        <pc:spChg chg="mod">
          <ac:chgData name="英宗 松浦" userId="62df0116299a32bf" providerId="LiveId" clId="{5F0FA03D-0646-4AF3-9764-DEE16AFF6337}" dt="2024-02-18T06:41:37.133" v="1386"/>
          <ac:spMkLst>
            <pc:docMk/>
            <pc:sldMk cId="4282805837" sldId="261"/>
            <ac:spMk id="23" creationId="{89BF6CFC-4D8A-63BA-07EE-F575BA71F977}"/>
          </ac:spMkLst>
        </pc:spChg>
        <pc:spChg chg="add mod">
          <ac:chgData name="英宗 松浦" userId="62df0116299a32bf" providerId="LiveId" clId="{5F0FA03D-0646-4AF3-9764-DEE16AFF6337}" dt="2024-02-19T02:25:48.194" v="13573" actId="164"/>
          <ac:spMkLst>
            <pc:docMk/>
            <pc:sldMk cId="4282805837" sldId="261"/>
            <ac:spMk id="28" creationId="{4098BE25-1FFE-39E5-F707-AF9D1F87CCE3}"/>
          </ac:spMkLst>
        </pc:spChg>
        <pc:spChg chg="add del mod">
          <ac:chgData name="英宗 松浦" userId="62df0116299a32bf" providerId="LiveId" clId="{5F0FA03D-0646-4AF3-9764-DEE16AFF6337}" dt="2024-02-19T02:03:48.531" v="12649" actId="478"/>
          <ac:spMkLst>
            <pc:docMk/>
            <pc:sldMk cId="4282805837" sldId="261"/>
            <ac:spMk id="29" creationId="{EC49BB91-779B-6B8D-9678-2E0E8C1A7596}"/>
          </ac:spMkLst>
        </pc:spChg>
        <pc:spChg chg="add mod">
          <ac:chgData name="英宗 松浦" userId="62df0116299a32bf" providerId="LiveId" clId="{5F0FA03D-0646-4AF3-9764-DEE16AFF6337}" dt="2024-02-19T02:25:48.194" v="13573" actId="164"/>
          <ac:spMkLst>
            <pc:docMk/>
            <pc:sldMk cId="4282805837" sldId="261"/>
            <ac:spMk id="30" creationId="{D45A09C5-FD28-1F98-804D-3CE138F47A24}"/>
          </ac:spMkLst>
        </pc:spChg>
        <pc:spChg chg="add mod">
          <ac:chgData name="英宗 松浦" userId="62df0116299a32bf" providerId="LiveId" clId="{5F0FA03D-0646-4AF3-9764-DEE16AFF6337}" dt="2024-02-19T02:26:14.329" v="13598" actId="1035"/>
          <ac:spMkLst>
            <pc:docMk/>
            <pc:sldMk cId="4282805837" sldId="261"/>
            <ac:spMk id="31" creationId="{2EB11585-95AD-6EB6-B1D7-9C8063E6A850}"/>
          </ac:spMkLst>
        </pc:spChg>
        <pc:spChg chg="add mod">
          <ac:chgData name="英宗 松浦" userId="62df0116299a32bf" providerId="LiveId" clId="{5F0FA03D-0646-4AF3-9764-DEE16AFF6337}" dt="2024-02-19T02:26:11.420" v="13595" actId="1036"/>
          <ac:spMkLst>
            <pc:docMk/>
            <pc:sldMk cId="4282805837" sldId="261"/>
            <ac:spMk id="32" creationId="{FB58ED46-F70D-0CC5-3F7D-146921AAF256}"/>
          </ac:spMkLst>
        </pc:spChg>
        <pc:spChg chg="add mod">
          <ac:chgData name="英宗 松浦" userId="62df0116299a32bf" providerId="LiveId" clId="{5F0FA03D-0646-4AF3-9764-DEE16AFF6337}" dt="2024-02-19T14:17:16.698" v="24013" actId="20577"/>
          <ac:spMkLst>
            <pc:docMk/>
            <pc:sldMk cId="4282805837" sldId="261"/>
            <ac:spMk id="33" creationId="{1A34E4C6-30F9-AA11-BAB5-BC5E374FE43C}"/>
          </ac:spMkLst>
        </pc:spChg>
        <pc:spChg chg="add del mod">
          <ac:chgData name="英宗 松浦" userId="62df0116299a32bf" providerId="LiveId" clId="{5F0FA03D-0646-4AF3-9764-DEE16AFF6337}" dt="2024-02-19T02:17:12.067" v="13144" actId="478"/>
          <ac:spMkLst>
            <pc:docMk/>
            <pc:sldMk cId="4282805837" sldId="261"/>
            <ac:spMk id="34" creationId="{CF9117AD-5F13-D034-7A35-7E8393880E88}"/>
          </ac:spMkLst>
        </pc:spChg>
        <pc:spChg chg="add mod">
          <ac:chgData name="英宗 松浦" userId="62df0116299a32bf" providerId="LiveId" clId="{5F0FA03D-0646-4AF3-9764-DEE16AFF6337}" dt="2024-02-19T02:33:32.756" v="14179" actId="555"/>
          <ac:spMkLst>
            <pc:docMk/>
            <pc:sldMk cId="4282805837" sldId="261"/>
            <ac:spMk id="35" creationId="{8D8B4F5B-7A12-58FC-8B65-4E8F73B18181}"/>
          </ac:spMkLst>
        </pc:spChg>
        <pc:spChg chg="add mod">
          <ac:chgData name="英宗 松浦" userId="62df0116299a32bf" providerId="LiveId" clId="{5F0FA03D-0646-4AF3-9764-DEE16AFF6337}" dt="2024-02-19T02:33:22.218" v="14177" actId="555"/>
          <ac:spMkLst>
            <pc:docMk/>
            <pc:sldMk cId="4282805837" sldId="261"/>
            <ac:spMk id="36" creationId="{5E7CBE5E-DBBB-AEDD-E6B7-1F543FB87097}"/>
          </ac:spMkLst>
        </pc:spChg>
        <pc:spChg chg="add mod">
          <ac:chgData name="英宗 松浦" userId="62df0116299a32bf" providerId="LiveId" clId="{5F0FA03D-0646-4AF3-9764-DEE16AFF6337}" dt="2024-02-19T02:15:12.263" v="13009" actId="571"/>
          <ac:spMkLst>
            <pc:docMk/>
            <pc:sldMk cId="4282805837" sldId="261"/>
            <ac:spMk id="37" creationId="{7C25634B-F302-EFA0-0117-DCFA4ECBF3C0}"/>
          </ac:spMkLst>
        </pc:spChg>
        <pc:spChg chg="add del mod">
          <ac:chgData name="英宗 松浦" userId="62df0116299a32bf" providerId="LiveId" clId="{5F0FA03D-0646-4AF3-9764-DEE16AFF6337}" dt="2024-02-19T02:24:55.733" v="13526" actId="478"/>
          <ac:spMkLst>
            <pc:docMk/>
            <pc:sldMk cId="4282805837" sldId="261"/>
            <ac:spMk id="38" creationId="{112273AF-9E1A-2CC2-8109-7B505DBBA715}"/>
          </ac:spMkLst>
        </pc:spChg>
        <pc:spChg chg="add mod">
          <ac:chgData name="英宗 松浦" userId="62df0116299a32bf" providerId="LiveId" clId="{5F0FA03D-0646-4AF3-9764-DEE16AFF6337}" dt="2024-02-19T02:33:29.301" v="14178" actId="14100"/>
          <ac:spMkLst>
            <pc:docMk/>
            <pc:sldMk cId="4282805837" sldId="261"/>
            <ac:spMk id="39" creationId="{DF5AE442-4924-2F3E-7426-704C5BBA6799}"/>
          </ac:spMkLst>
        </pc:spChg>
        <pc:spChg chg="add del mod">
          <ac:chgData name="英宗 松浦" userId="62df0116299a32bf" providerId="LiveId" clId="{5F0FA03D-0646-4AF3-9764-DEE16AFF6337}" dt="2024-02-19T02:25:38.809" v="13572" actId="478"/>
          <ac:spMkLst>
            <pc:docMk/>
            <pc:sldMk cId="4282805837" sldId="261"/>
            <ac:spMk id="40" creationId="{8CE3B683-ADFF-8B87-6436-CA63B8E28931}"/>
          </ac:spMkLst>
        </pc:spChg>
        <pc:grpChg chg="add del mod">
          <ac:chgData name="英宗 松浦" userId="62df0116299a32bf" providerId="LiveId" clId="{5F0FA03D-0646-4AF3-9764-DEE16AFF6337}" dt="2024-02-18T06:41:36.855" v="1385" actId="478"/>
          <ac:grpSpMkLst>
            <pc:docMk/>
            <pc:sldMk cId="4282805837" sldId="261"/>
            <ac:grpSpMk id="10" creationId="{A73D8796-5DCE-797C-09EA-0470BD3CFBBC}"/>
          </ac:grpSpMkLst>
        </pc:grpChg>
        <pc:grpChg chg="mod">
          <ac:chgData name="英宗 松浦" userId="62df0116299a32bf" providerId="LiveId" clId="{5F0FA03D-0646-4AF3-9764-DEE16AFF6337}" dt="2024-02-18T06:35:31.991" v="1031"/>
          <ac:grpSpMkLst>
            <pc:docMk/>
            <pc:sldMk cId="4282805837" sldId="261"/>
            <ac:grpSpMk id="11" creationId="{D11251D7-FD01-F584-3FF6-07AD2A095849}"/>
          </ac:grpSpMkLst>
        </pc:grpChg>
        <pc:grpChg chg="add mod">
          <ac:chgData name="英宗 松浦" userId="62df0116299a32bf" providerId="LiveId" clId="{5F0FA03D-0646-4AF3-9764-DEE16AFF6337}" dt="2024-02-18T06:41:37.133" v="1386"/>
          <ac:grpSpMkLst>
            <pc:docMk/>
            <pc:sldMk cId="4282805837" sldId="261"/>
            <ac:grpSpMk id="17" creationId="{B22D8DD0-AE79-D5AB-6E63-F93E01A880BB}"/>
          </ac:grpSpMkLst>
        </pc:grpChg>
        <pc:grpChg chg="mod">
          <ac:chgData name="英宗 松浦" userId="62df0116299a32bf" providerId="LiveId" clId="{5F0FA03D-0646-4AF3-9764-DEE16AFF6337}" dt="2024-02-18T06:41:37.133" v="1386"/>
          <ac:grpSpMkLst>
            <pc:docMk/>
            <pc:sldMk cId="4282805837" sldId="261"/>
            <ac:grpSpMk id="18" creationId="{B11F4E1F-4284-60CC-7A3E-707F8D99DFAB}"/>
          </ac:grpSpMkLst>
        </pc:grpChg>
        <pc:grpChg chg="add mod">
          <ac:chgData name="英宗 松浦" userId="62df0116299a32bf" providerId="LiveId" clId="{5F0FA03D-0646-4AF3-9764-DEE16AFF6337}" dt="2024-02-19T02:25:48.194" v="13573" actId="164"/>
          <ac:grpSpMkLst>
            <pc:docMk/>
            <pc:sldMk cId="4282805837" sldId="261"/>
            <ac:grpSpMk id="27" creationId="{B54C2333-CE4F-23D1-87ED-B2035A12034E}"/>
          </ac:grpSpMkLst>
        </pc:grpChg>
        <pc:grpChg chg="add mod">
          <ac:chgData name="英宗 松浦" userId="62df0116299a32bf" providerId="LiveId" clId="{5F0FA03D-0646-4AF3-9764-DEE16AFF6337}" dt="2024-02-19T02:26:16.085" v="13600" actId="1036"/>
          <ac:grpSpMkLst>
            <pc:docMk/>
            <pc:sldMk cId="4282805837" sldId="261"/>
            <ac:grpSpMk id="48" creationId="{CE5A1C34-E90F-5214-3FC0-6A182372286F}"/>
          </ac:grpSpMkLst>
        </pc:grpChg>
        <pc:cxnChg chg="add mod">
          <ac:chgData name="英宗 松浦" userId="62df0116299a32bf" providerId="LiveId" clId="{5F0FA03D-0646-4AF3-9764-DEE16AFF6337}" dt="2024-02-19T02:06:24.722" v="12794" actId="12789"/>
          <ac:cxnSpMkLst>
            <pc:docMk/>
            <pc:sldMk cId="4282805837" sldId="261"/>
            <ac:cxnSpMk id="24" creationId="{99CB7EDE-A90F-999D-4408-DF07B85B5679}"/>
          </ac:cxnSpMkLst>
        </pc:cxnChg>
        <pc:cxnChg chg="add mod">
          <ac:chgData name="英宗 松浦" userId="62df0116299a32bf" providerId="LiveId" clId="{5F0FA03D-0646-4AF3-9764-DEE16AFF6337}" dt="2024-02-19T02:06:24.722" v="12794" actId="12789"/>
          <ac:cxnSpMkLst>
            <pc:docMk/>
            <pc:sldMk cId="4282805837" sldId="261"/>
            <ac:cxnSpMk id="26" creationId="{2432A845-20C6-4CC9-8AAD-4FACECDCEFAB}"/>
          </ac:cxnSpMkLst>
        </pc:cxnChg>
        <pc:cxnChg chg="add del mod">
          <ac:chgData name="英宗 松浦" userId="62df0116299a32bf" providerId="LiveId" clId="{5F0FA03D-0646-4AF3-9764-DEE16AFF6337}" dt="2024-02-19T02:17:56.748" v="13197" actId="478"/>
          <ac:cxnSpMkLst>
            <pc:docMk/>
            <pc:sldMk cId="4282805837" sldId="261"/>
            <ac:cxnSpMk id="41" creationId="{456CDAED-79E0-0F32-C378-0A3CDF999D78}"/>
          </ac:cxnSpMkLst>
        </pc:cxnChg>
        <pc:cxnChg chg="add mod">
          <ac:chgData name="英宗 松浦" userId="62df0116299a32bf" providerId="LiveId" clId="{5F0FA03D-0646-4AF3-9764-DEE16AFF6337}" dt="2024-02-19T02:25:48.194" v="13573" actId="164"/>
          <ac:cxnSpMkLst>
            <pc:docMk/>
            <pc:sldMk cId="4282805837" sldId="261"/>
            <ac:cxnSpMk id="42" creationId="{5C69B585-E689-0DAE-55FC-721F82F5D585}"/>
          </ac:cxnSpMkLst>
        </pc:cxnChg>
        <pc:cxnChg chg="add mod">
          <ac:chgData name="英宗 松浦" userId="62df0116299a32bf" providerId="LiveId" clId="{5F0FA03D-0646-4AF3-9764-DEE16AFF6337}" dt="2024-02-19T02:25:48.194" v="13573" actId="164"/>
          <ac:cxnSpMkLst>
            <pc:docMk/>
            <pc:sldMk cId="4282805837" sldId="261"/>
            <ac:cxnSpMk id="44" creationId="{FBA75305-F415-8E2C-9A2A-8C6393F04A22}"/>
          </ac:cxnSpMkLst>
        </pc:cxnChg>
        <pc:cxnChg chg="add mod">
          <ac:chgData name="英宗 松浦" userId="62df0116299a32bf" providerId="LiveId" clId="{5F0FA03D-0646-4AF3-9764-DEE16AFF6337}" dt="2024-02-19T02:25:48.194" v="13573" actId="164"/>
          <ac:cxnSpMkLst>
            <pc:docMk/>
            <pc:sldMk cId="4282805837" sldId="261"/>
            <ac:cxnSpMk id="45" creationId="{B66BE8BD-ACC3-1079-04A9-AA70E39130C2}"/>
          </ac:cxnSpMkLst>
        </pc:cxnChg>
      </pc:sldChg>
      <pc:sldChg chg="addSp delSp modSp add mod">
        <pc:chgData name="英宗 松浦" userId="62df0116299a32bf" providerId="LiveId" clId="{5F0FA03D-0646-4AF3-9764-DEE16AFF6337}" dt="2024-02-19T14:18:31.762" v="24062" actId="20577"/>
        <pc:sldMkLst>
          <pc:docMk/>
          <pc:sldMk cId="3913779507" sldId="262"/>
        </pc:sldMkLst>
        <pc:spChg chg="mod">
          <ac:chgData name="英宗 松浦" userId="62df0116299a32bf" providerId="LiveId" clId="{5F0FA03D-0646-4AF3-9764-DEE16AFF6337}" dt="2024-02-19T03:24:43.149" v="16592" actId="20577"/>
          <ac:spMkLst>
            <pc:docMk/>
            <pc:sldMk cId="3913779507" sldId="262"/>
            <ac:spMk id="2" creationId="{F7CE2F32-9120-8373-68E5-2B0212D499B6}"/>
          </ac:spMkLst>
        </pc:spChg>
        <pc:spChg chg="mod">
          <ac:chgData name="英宗 松浦" userId="62df0116299a32bf" providerId="LiveId" clId="{5F0FA03D-0646-4AF3-9764-DEE16AFF6337}" dt="2024-02-19T02:44:04.168" v="14272" actId="20577"/>
          <ac:spMkLst>
            <pc:docMk/>
            <pc:sldMk cId="3913779507" sldId="262"/>
            <ac:spMk id="4" creationId="{0A098DFF-CCD4-B7E1-B2DF-CEC5793A9985}"/>
          </ac:spMkLst>
        </pc:spChg>
        <pc:spChg chg="mod">
          <ac:chgData name="英宗 松浦" userId="62df0116299a32bf" providerId="LiveId" clId="{5F0FA03D-0646-4AF3-9764-DEE16AFF6337}" dt="2024-02-19T14:18:31.762" v="24062" actId="20577"/>
          <ac:spMkLst>
            <pc:docMk/>
            <pc:sldMk cId="3913779507" sldId="262"/>
            <ac:spMk id="6" creationId="{AEC3F7DB-7C88-360F-3E2F-88AF4F91EC4F}"/>
          </ac:spMkLst>
        </pc:spChg>
        <pc:spChg chg="add mod">
          <ac:chgData name="英宗 松浦" userId="62df0116299a32bf" providerId="LiveId" clId="{5F0FA03D-0646-4AF3-9764-DEE16AFF6337}" dt="2024-02-19T05:08:32.012" v="18057"/>
          <ac:spMkLst>
            <pc:docMk/>
            <pc:sldMk cId="3913779507" sldId="262"/>
            <ac:spMk id="9" creationId="{2A9B61D2-D9EA-134B-FE49-CFBE17941579}"/>
          </ac:spMkLst>
        </pc:spChg>
        <pc:spChg chg="mod">
          <ac:chgData name="英宗 松浦" userId="62df0116299a32bf" providerId="LiveId" clId="{5F0FA03D-0646-4AF3-9764-DEE16AFF6337}" dt="2024-02-18T06:35:33.160" v="1032"/>
          <ac:spMkLst>
            <pc:docMk/>
            <pc:sldMk cId="3913779507" sldId="262"/>
            <ac:spMk id="12" creationId="{B280DCC0-DBE3-B56F-207C-C8491E206C89}"/>
          </ac:spMkLst>
        </pc:spChg>
        <pc:spChg chg="mod">
          <ac:chgData name="英宗 松浦" userId="62df0116299a32bf" providerId="LiveId" clId="{5F0FA03D-0646-4AF3-9764-DEE16AFF6337}" dt="2024-02-18T06:35:33.160" v="1032"/>
          <ac:spMkLst>
            <pc:docMk/>
            <pc:sldMk cId="3913779507" sldId="262"/>
            <ac:spMk id="13" creationId="{7506F26E-434E-B16A-EFAE-7D96CA566FBA}"/>
          </ac:spMkLst>
        </pc:spChg>
        <pc:spChg chg="mod">
          <ac:chgData name="英宗 松浦" userId="62df0116299a32bf" providerId="LiveId" clId="{5F0FA03D-0646-4AF3-9764-DEE16AFF6337}" dt="2024-02-18T06:35:33.160" v="1032"/>
          <ac:spMkLst>
            <pc:docMk/>
            <pc:sldMk cId="3913779507" sldId="262"/>
            <ac:spMk id="14" creationId="{1C9BE8F9-48E8-F78B-BFA5-9DC45808A6EB}"/>
          </ac:spMkLst>
        </pc:spChg>
        <pc:spChg chg="mod">
          <ac:chgData name="英宗 松浦" userId="62df0116299a32bf" providerId="LiveId" clId="{5F0FA03D-0646-4AF3-9764-DEE16AFF6337}" dt="2024-02-18T06:35:33.160" v="1032"/>
          <ac:spMkLst>
            <pc:docMk/>
            <pc:sldMk cId="3913779507" sldId="262"/>
            <ac:spMk id="15" creationId="{54125392-BEB5-CEA0-6EA6-AA463FD73B8D}"/>
          </ac:spMkLst>
        </pc:spChg>
        <pc:spChg chg="mod">
          <ac:chgData name="英宗 松浦" userId="62df0116299a32bf" providerId="LiveId" clId="{5F0FA03D-0646-4AF3-9764-DEE16AFF6337}" dt="2024-02-18T06:35:33.160" v="1032"/>
          <ac:spMkLst>
            <pc:docMk/>
            <pc:sldMk cId="3913779507" sldId="262"/>
            <ac:spMk id="16" creationId="{3EA4AF4C-DD39-15C1-385D-771A8840A2BF}"/>
          </ac:spMkLst>
        </pc:spChg>
        <pc:spChg chg="mod">
          <ac:chgData name="英宗 松浦" userId="62df0116299a32bf" providerId="LiveId" clId="{5F0FA03D-0646-4AF3-9764-DEE16AFF6337}" dt="2024-02-18T06:41:39.851" v="1388"/>
          <ac:spMkLst>
            <pc:docMk/>
            <pc:sldMk cId="3913779507" sldId="262"/>
            <ac:spMk id="19" creationId="{FA6861FF-93E5-867E-79F3-B4EFDBE4D520}"/>
          </ac:spMkLst>
        </pc:spChg>
        <pc:spChg chg="mod">
          <ac:chgData name="英宗 松浦" userId="62df0116299a32bf" providerId="LiveId" clId="{5F0FA03D-0646-4AF3-9764-DEE16AFF6337}" dt="2024-02-18T06:41:39.851" v="1388"/>
          <ac:spMkLst>
            <pc:docMk/>
            <pc:sldMk cId="3913779507" sldId="262"/>
            <ac:spMk id="20" creationId="{2B189736-E163-0B1A-D80A-D70BDC48A88B}"/>
          </ac:spMkLst>
        </pc:spChg>
        <pc:spChg chg="mod">
          <ac:chgData name="英宗 松浦" userId="62df0116299a32bf" providerId="LiveId" clId="{5F0FA03D-0646-4AF3-9764-DEE16AFF6337}" dt="2024-02-18T06:41:39.851" v="1388"/>
          <ac:spMkLst>
            <pc:docMk/>
            <pc:sldMk cId="3913779507" sldId="262"/>
            <ac:spMk id="21" creationId="{BE87DABB-1C12-244A-2918-56F89F395D79}"/>
          </ac:spMkLst>
        </pc:spChg>
        <pc:spChg chg="mod">
          <ac:chgData name="英宗 松浦" userId="62df0116299a32bf" providerId="LiveId" clId="{5F0FA03D-0646-4AF3-9764-DEE16AFF6337}" dt="2024-02-18T06:44:57.127" v="1434" actId="207"/>
          <ac:spMkLst>
            <pc:docMk/>
            <pc:sldMk cId="3913779507" sldId="262"/>
            <ac:spMk id="22" creationId="{0847FDB3-1B2B-8895-E58A-B6705D66E43B}"/>
          </ac:spMkLst>
        </pc:spChg>
        <pc:spChg chg="mod">
          <ac:chgData name="英宗 松浦" userId="62df0116299a32bf" providerId="LiveId" clId="{5F0FA03D-0646-4AF3-9764-DEE16AFF6337}" dt="2024-02-18T06:41:39.851" v="1388"/>
          <ac:spMkLst>
            <pc:docMk/>
            <pc:sldMk cId="3913779507" sldId="262"/>
            <ac:spMk id="23" creationId="{9F71B9B8-D766-992C-FB65-2DF6F88BDF59}"/>
          </ac:spMkLst>
        </pc:spChg>
        <pc:spChg chg="add mod ord">
          <ac:chgData name="英宗 松浦" userId="62df0116299a32bf" providerId="LiveId" clId="{5F0FA03D-0646-4AF3-9764-DEE16AFF6337}" dt="2024-02-19T02:55:28.052" v="14803" actId="164"/>
          <ac:spMkLst>
            <pc:docMk/>
            <pc:sldMk cId="3913779507" sldId="262"/>
            <ac:spMk id="26" creationId="{DD305B9E-B6E9-6CEF-552E-B2801E5E3DDC}"/>
          </ac:spMkLst>
        </pc:spChg>
        <pc:spChg chg="add mod ord topLvl">
          <ac:chgData name="英宗 松浦" userId="62df0116299a32bf" providerId="LiveId" clId="{5F0FA03D-0646-4AF3-9764-DEE16AFF6337}" dt="2024-02-19T03:05:19.975" v="15310" actId="207"/>
          <ac:spMkLst>
            <pc:docMk/>
            <pc:sldMk cId="3913779507" sldId="262"/>
            <ac:spMk id="27" creationId="{8C768AE9-0FC9-FEA0-D175-A566917D39A0}"/>
          </ac:spMkLst>
        </pc:spChg>
        <pc:spChg chg="add mod ord topLvl">
          <ac:chgData name="英宗 松浦" userId="62df0116299a32bf" providerId="LiveId" clId="{5F0FA03D-0646-4AF3-9764-DEE16AFF6337}" dt="2024-02-19T03:05:19.975" v="15310" actId="207"/>
          <ac:spMkLst>
            <pc:docMk/>
            <pc:sldMk cId="3913779507" sldId="262"/>
            <ac:spMk id="28" creationId="{5907C7DC-F00D-DF5D-58BF-34387BBB0271}"/>
          </ac:spMkLst>
        </pc:spChg>
        <pc:spChg chg="add mod">
          <ac:chgData name="英宗 松浦" userId="62df0116299a32bf" providerId="LiveId" clId="{5F0FA03D-0646-4AF3-9764-DEE16AFF6337}" dt="2024-02-19T03:02:51.350" v="15179" actId="14100"/>
          <ac:spMkLst>
            <pc:docMk/>
            <pc:sldMk cId="3913779507" sldId="262"/>
            <ac:spMk id="29" creationId="{5528B869-0970-3968-7EF6-73F77FB52062}"/>
          </ac:spMkLst>
        </pc:spChg>
        <pc:spChg chg="add mod">
          <ac:chgData name="英宗 松浦" userId="62df0116299a32bf" providerId="LiveId" clId="{5F0FA03D-0646-4AF3-9764-DEE16AFF6337}" dt="2024-02-19T02:52:36.848" v="14644" actId="164"/>
          <ac:spMkLst>
            <pc:docMk/>
            <pc:sldMk cId="3913779507" sldId="262"/>
            <ac:spMk id="31" creationId="{8D231641-53E8-0B39-8069-C49E74EB0468}"/>
          </ac:spMkLst>
        </pc:spChg>
        <pc:spChg chg="add mod">
          <ac:chgData name="英宗 松浦" userId="62df0116299a32bf" providerId="LiveId" clId="{5F0FA03D-0646-4AF3-9764-DEE16AFF6337}" dt="2024-02-19T02:52:36.848" v="14644" actId="164"/>
          <ac:spMkLst>
            <pc:docMk/>
            <pc:sldMk cId="3913779507" sldId="262"/>
            <ac:spMk id="32" creationId="{7770FA20-E83E-8A8D-DAC2-6F607DD83D59}"/>
          </ac:spMkLst>
        </pc:spChg>
        <pc:spChg chg="mod">
          <ac:chgData name="英宗 松浦" userId="62df0116299a32bf" providerId="LiveId" clId="{5F0FA03D-0646-4AF3-9764-DEE16AFF6337}" dt="2024-02-19T03:05:19.975" v="15310" actId="207"/>
          <ac:spMkLst>
            <pc:docMk/>
            <pc:sldMk cId="3913779507" sldId="262"/>
            <ac:spMk id="35" creationId="{9C88005B-1837-AAC2-C363-D1112F264186}"/>
          </ac:spMkLst>
        </pc:spChg>
        <pc:spChg chg="mod">
          <ac:chgData name="英宗 松浦" userId="62df0116299a32bf" providerId="LiveId" clId="{5F0FA03D-0646-4AF3-9764-DEE16AFF6337}" dt="2024-02-19T03:05:19.975" v="15310" actId="207"/>
          <ac:spMkLst>
            <pc:docMk/>
            <pc:sldMk cId="3913779507" sldId="262"/>
            <ac:spMk id="36" creationId="{011E0A01-1DB4-650B-7E6B-D561C49689BD}"/>
          </ac:spMkLst>
        </pc:spChg>
        <pc:spChg chg="add mod">
          <ac:chgData name="英宗 松浦" userId="62df0116299a32bf" providerId="LiveId" clId="{5F0FA03D-0646-4AF3-9764-DEE16AFF6337}" dt="2024-02-19T02:52:51.376" v="14666" actId="571"/>
          <ac:spMkLst>
            <pc:docMk/>
            <pc:sldMk cId="3913779507" sldId="262"/>
            <ac:spMk id="37" creationId="{81D21FD4-636D-F491-BFF9-785EE43AA556}"/>
          </ac:spMkLst>
        </pc:spChg>
        <pc:spChg chg="mod">
          <ac:chgData name="英宗 松浦" userId="62df0116299a32bf" providerId="LiveId" clId="{5F0FA03D-0646-4AF3-9764-DEE16AFF6337}" dt="2024-02-19T02:52:51.376" v="14666" actId="571"/>
          <ac:spMkLst>
            <pc:docMk/>
            <pc:sldMk cId="3913779507" sldId="262"/>
            <ac:spMk id="39" creationId="{70BC3AE3-DD0E-4279-AD24-9816703A7F73}"/>
          </ac:spMkLst>
        </pc:spChg>
        <pc:spChg chg="mod">
          <ac:chgData name="英宗 松浦" userId="62df0116299a32bf" providerId="LiveId" clId="{5F0FA03D-0646-4AF3-9764-DEE16AFF6337}" dt="2024-02-19T02:52:51.376" v="14666" actId="571"/>
          <ac:spMkLst>
            <pc:docMk/>
            <pc:sldMk cId="3913779507" sldId="262"/>
            <ac:spMk id="40" creationId="{20D05AD6-48FB-9255-CBF6-9599E908C99B}"/>
          </ac:spMkLst>
        </pc:spChg>
        <pc:spChg chg="mod">
          <ac:chgData name="英宗 松浦" userId="62df0116299a32bf" providerId="LiveId" clId="{5F0FA03D-0646-4AF3-9764-DEE16AFF6337}" dt="2024-02-19T03:05:19.975" v="15310" actId="207"/>
          <ac:spMkLst>
            <pc:docMk/>
            <pc:sldMk cId="3913779507" sldId="262"/>
            <ac:spMk id="42" creationId="{F5BFB504-CC24-7CA9-9FC5-6DA9B4B79C9C}"/>
          </ac:spMkLst>
        </pc:spChg>
        <pc:spChg chg="mod">
          <ac:chgData name="英宗 松浦" userId="62df0116299a32bf" providerId="LiveId" clId="{5F0FA03D-0646-4AF3-9764-DEE16AFF6337}" dt="2024-02-19T03:05:19.975" v="15310" actId="207"/>
          <ac:spMkLst>
            <pc:docMk/>
            <pc:sldMk cId="3913779507" sldId="262"/>
            <ac:spMk id="43" creationId="{D030D5DB-6435-C628-1B81-3EA3447C754A}"/>
          </ac:spMkLst>
        </pc:spChg>
        <pc:spChg chg="mod">
          <ac:chgData name="英宗 松浦" userId="62df0116299a32bf" providerId="LiveId" clId="{5F0FA03D-0646-4AF3-9764-DEE16AFF6337}" dt="2024-02-19T03:00:13.556" v="14940"/>
          <ac:spMkLst>
            <pc:docMk/>
            <pc:sldMk cId="3913779507" sldId="262"/>
            <ac:spMk id="47" creationId="{DB2A24B6-ED6B-C37F-03A9-D10F83C03428}"/>
          </ac:spMkLst>
        </pc:spChg>
        <pc:spChg chg="mod topLvl">
          <ac:chgData name="英宗 松浦" userId="62df0116299a32bf" providerId="LiveId" clId="{5F0FA03D-0646-4AF3-9764-DEE16AFF6337}" dt="2024-02-19T03:04:09.968" v="15292" actId="164"/>
          <ac:spMkLst>
            <pc:docMk/>
            <pc:sldMk cId="3913779507" sldId="262"/>
            <ac:spMk id="50" creationId="{D2D482A1-FBA5-8370-8527-672D48579A6D}"/>
          </ac:spMkLst>
        </pc:spChg>
        <pc:spChg chg="add mod">
          <ac:chgData name="英宗 松浦" userId="62df0116299a32bf" providerId="LiveId" clId="{5F0FA03D-0646-4AF3-9764-DEE16AFF6337}" dt="2024-02-19T03:20:46.247" v="16333" actId="20577"/>
          <ac:spMkLst>
            <pc:docMk/>
            <pc:sldMk cId="3913779507" sldId="262"/>
            <ac:spMk id="51" creationId="{D6031C58-EA54-35B3-B033-5B6F2636AA02}"/>
          </ac:spMkLst>
        </pc:spChg>
        <pc:grpChg chg="mod">
          <ac:chgData name="英宗 松浦" userId="62df0116299a32bf" providerId="LiveId" clId="{5F0FA03D-0646-4AF3-9764-DEE16AFF6337}" dt="2024-02-19T03:04:17.198" v="15294" actId="12789"/>
          <ac:grpSpMkLst>
            <pc:docMk/>
            <pc:sldMk cId="3913779507" sldId="262"/>
            <ac:grpSpMk id="8" creationId="{7D4AFBDB-CDA4-C28E-2C4A-4298412A9838}"/>
          </ac:grpSpMkLst>
        </pc:grpChg>
        <pc:grpChg chg="add del mod">
          <ac:chgData name="英宗 松浦" userId="62df0116299a32bf" providerId="LiveId" clId="{5F0FA03D-0646-4AF3-9764-DEE16AFF6337}" dt="2024-02-18T06:41:39.576" v="1387" actId="478"/>
          <ac:grpSpMkLst>
            <pc:docMk/>
            <pc:sldMk cId="3913779507" sldId="262"/>
            <ac:grpSpMk id="10" creationId="{34D96F40-FA2C-4F99-1953-1CFA83EFAE9E}"/>
          </ac:grpSpMkLst>
        </pc:grpChg>
        <pc:grpChg chg="mod">
          <ac:chgData name="英宗 松浦" userId="62df0116299a32bf" providerId="LiveId" clId="{5F0FA03D-0646-4AF3-9764-DEE16AFF6337}" dt="2024-02-18T06:35:33.160" v="1032"/>
          <ac:grpSpMkLst>
            <pc:docMk/>
            <pc:sldMk cId="3913779507" sldId="262"/>
            <ac:grpSpMk id="11" creationId="{658E996C-D846-19E9-CB0B-ACC1BBA631FA}"/>
          </ac:grpSpMkLst>
        </pc:grpChg>
        <pc:grpChg chg="add mod">
          <ac:chgData name="英宗 松浦" userId="62df0116299a32bf" providerId="LiveId" clId="{5F0FA03D-0646-4AF3-9764-DEE16AFF6337}" dt="2024-02-18T06:41:39.851" v="1388"/>
          <ac:grpSpMkLst>
            <pc:docMk/>
            <pc:sldMk cId="3913779507" sldId="262"/>
            <ac:grpSpMk id="17" creationId="{2C640698-AA78-F152-6236-D424CD72BD79}"/>
          </ac:grpSpMkLst>
        </pc:grpChg>
        <pc:grpChg chg="mod">
          <ac:chgData name="英宗 松浦" userId="62df0116299a32bf" providerId="LiveId" clId="{5F0FA03D-0646-4AF3-9764-DEE16AFF6337}" dt="2024-02-18T06:41:39.851" v="1388"/>
          <ac:grpSpMkLst>
            <pc:docMk/>
            <pc:sldMk cId="3913779507" sldId="262"/>
            <ac:grpSpMk id="18" creationId="{19477645-67C3-A54E-86D6-C21794D77BD6}"/>
          </ac:grpSpMkLst>
        </pc:grpChg>
        <pc:grpChg chg="add del mod">
          <ac:chgData name="英宗 松浦" userId="62df0116299a32bf" providerId="LiveId" clId="{5F0FA03D-0646-4AF3-9764-DEE16AFF6337}" dt="2024-02-19T02:54:38.816" v="14798" actId="165"/>
          <ac:grpSpMkLst>
            <pc:docMk/>
            <pc:sldMk cId="3913779507" sldId="262"/>
            <ac:grpSpMk id="30" creationId="{7AF1AF57-EB14-68A9-2A12-AF20973496B4}"/>
          </ac:grpSpMkLst>
        </pc:grpChg>
        <pc:grpChg chg="add mod">
          <ac:chgData name="英宗 松浦" userId="62df0116299a32bf" providerId="LiveId" clId="{5F0FA03D-0646-4AF3-9764-DEE16AFF6337}" dt="2024-02-19T02:55:28.052" v="14803" actId="164"/>
          <ac:grpSpMkLst>
            <pc:docMk/>
            <pc:sldMk cId="3913779507" sldId="262"/>
            <ac:grpSpMk id="33" creationId="{D58C8E71-817F-DFF2-6BC2-C9C8787F833B}"/>
          </ac:grpSpMkLst>
        </pc:grpChg>
        <pc:grpChg chg="add mod">
          <ac:chgData name="英宗 松浦" userId="62df0116299a32bf" providerId="LiveId" clId="{5F0FA03D-0646-4AF3-9764-DEE16AFF6337}" dt="2024-02-19T02:55:28.052" v="14803" actId="164"/>
          <ac:grpSpMkLst>
            <pc:docMk/>
            <pc:sldMk cId="3913779507" sldId="262"/>
            <ac:grpSpMk id="34" creationId="{B2819894-034D-CC8E-8CFE-9E96535A9C2C}"/>
          </ac:grpSpMkLst>
        </pc:grpChg>
        <pc:grpChg chg="add mod">
          <ac:chgData name="英宗 松浦" userId="62df0116299a32bf" providerId="LiveId" clId="{5F0FA03D-0646-4AF3-9764-DEE16AFF6337}" dt="2024-02-19T02:52:51.376" v="14666" actId="571"/>
          <ac:grpSpMkLst>
            <pc:docMk/>
            <pc:sldMk cId="3913779507" sldId="262"/>
            <ac:grpSpMk id="38" creationId="{BA6411B1-1651-4F48-9AA9-40B422FCA4C2}"/>
          </ac:grpSpMkLst>
        </pc:grpChg>
        <pc:grpChg chg="add mod">
          <ac:chgData name="英宗 松浦" userId="62df0116299a32bf" providerId="LiveId" clId="{5F0FA03D-0646-4AF3-9764-DEE16AFF6337}" dt="2024-02-19T02:55:28.052" v="14803" actId="164"/>
          <ac:grpSpMkLst>
            <pc:docMk/>
            <pc:sldMk cId="3913779507" sldId="262"/>
            <ac:grpSpMk id="41" creationId="{5D78C201-3E59-6D20-BB82-859D7A255686}"/>
          </ac:grpSpMkLst>
        </pc:grpChg>
        <pc:grpChg chg="add mod">
          <ac:chgData name="英宗 松浦" userId="62df0116299a32bf" providerId="LiveId" clId="{5F0FA03D-0646-4AF3-9764-DEE16AFF6337}" dt="2024-02-19T03:04:21.903" v="15306" actId="1038"/>
          <ac:grpSpMkLst>
            <pc:docMk/>
            <pc:sldMk cId="3913779507" sldId="262"/>
            <ac:grpSpMk id="44" creationId="{82C11ECB-D042-47F0-D5FF-A1C83A2FD113}"/>
          </ac:grpSpMkLst>
        </pc:grpChg>
        <pc:grpChg chg="add del mod">
          <ac:chgData name="英宗 松浦" userId="62df0116299a32bf" providerId="LiveId" clId="{5F0FA03D-0646-4AF3-9764-DEE16AFF6337}" dt="2024-02-19T03:00:19.168" v="14942" actId="478"/>
          <ac:grpSpMkLst>
            <pc:docMk/>
            <pc:sldMk cId="3913779507" sldId="262"/>
            <ac:grpSpMk id="45" creationId="{D1398A35-D18D-A999-75F0-591D314B6B57}"/>
          </ac:grpSpMkLst>
        </pc:grpChg>
        <pc:grpChg chg="add del mod">
          <ac:chgData name="英宗 松浦" userId="62df0116299a32bf" providerId="LiveId" clId="{5F0FA03D-0646-4AF3-9764-DEE16AFF6337}" dt="2024-02-19T03:00:20.946" v="14943" actId="478"/>
          <ac:grpSpMkLst>
            <pc:docMk/>
            <pc:sldMk cId="3913779507" sldId="262"/>
            <ac:grpSpMk id="48" creationId="{C6231004-5CD0-7C53-CBA1-065260FDF251}"/>
          </ac:grpSpMkLst>
        </pc:grpChg>
        <pc:grpChg chg="add mod">
          <ac:chgData name="英宗 松浦" userId="62df0116299a32bf" providerId="LiveId" clId="{5F0FA03D-0646-4AF3-9764-DEE16AFF6337}" dt="2024-02-19T03:28:34.241" v="16909" actId="1037"/>
          <ac:grpSpMkLst>
            <pc:docMk/>
            <pc:sldMk cId="3913779507" sldId="262"/>
            <ac:grpSpMk id="56" creationId="{63368A5A-EC23-AE4E-75BE-32547F4EA068}"/>
          </ac:grpSpMkLst>
        </pc:grpChg>
        <pc:picChg chg="add del mod ord">
          <ac:chgData name="英宗 松浦" userId="62df0116299a32bf" providerId="LiveId" clId="{5F0FA03D-0646-4AF3-9764-DEE16AFF6337}" dt="2024-02-19T02:55:52.591" v="14815" actId="478"/>
          <ac:picMkLst>
            <pc:docMk/>
            <pc:sldMk cId="3913779507" sldId="262"/>
            <ac:picMk id="25" creationId="{2D9ACD69-BDAC-D78A-7130-895F9E8B83CF}"/>
          </ac:picMkLst>
        </pc:picChg>
        <pc:picChg chg="del mod topLvl">
          <ac:chgData name="英宗 松浦" userId="62df0116299a32bf" providerId="LiveId" clId="{5F0FA03D-0646-4AF3-9764-DEE16AFF6337}" dt="2024-02-19T03:00:20.946" v="14943" actId="478"/>
          <ac:picMkLst>
            <pc:docMk/>
            <pc:sldMk cId="3913779507" sldId="262"/>
            <ac:picMk id="49" creationId="{9A69FFF2-AEEF-902E-1501-73D29271208F}"/>
          </ac:picMkLst>
        </pc:picChg>
        <pc:picChg chg="add del mod">
          <ac:chgData name="英宗 松浦" userId="62df0116299a32bf" providerId="LiveId" clId="{5F0FA03D-0646-4AF3-9764-DEE16AFF6337}" dt="2024-02-19T03:04:09.968" v="15292" actId="164"/>
          <ac:picMkLst>
            <pc:docMk/>
            <pc:sldMk cId="3913779507" sldId="262"/>
            <ac:picMk id="53" creationId="{333E5827-8B57-672A-E0D3-ACA99A6867E3}"/>
          </ac:picMkLst>
        </pc:picChg>
        <pc:picChg chg="add del mod">
          <ac:chgData name="英宗 松浦" userId="62df0116299a32bf" providerId="LiveId" clId="{5F0FA03D-0646-4AF3-9764-DEE16AFF6337}" dt="2024-02-19T03:02:17.780" v="15156" actId="478"/>
          <ac:picMkLst>
            <pc:docMk/>
            <pc:sldMk cId="3913779507" sldId="262"/>
            <ac:picMk id="55" creationId="{04331CD3-E5A0-0C12-CEA6-C83E31564273}"/>
          </ac:picMkLst>
        </pc:picChg>
        <pc:cxnChg chg="mod">
          <ac:chgData name="英宗 松浦" userId="62df0116299a32bf" providerId="LiveId" clId="{5F0FA03D-0646-4AF3-9764-DEE16AFF6337}" dt="2024-02-19T03:00:13.556" v="14940"/>
          <ac:cxnSpMkLst>
            <pc:docMk/>
            <pc:sldMk cId="3913779507" sldId="262"/>
            <ac:cxnSpMk id="46" creationId="{ECE5292F-FA74-AA6B-480B-15418A7BD1F9}"/>
          </ac:cxnSpMkLst>
        </pc:cxnChg>
      </pc:sldChg>
      <pc:sldChg chg="addSp delSp modSp add del mod">
        <pc:chgData name="英宗 松浦" userId="62df0116299a32bf" providerId="LiveId" clId="{5F0FA03D-0646-4AF3-9764-DEE16AFF6337}" dt="2024-02-18T09:33:37.871" v="7267" actId="47"/>
        <pc:sldMkLst>
          <pc:docMk/>
          <pc:sldMk cId="647958194" sldId="263"/>
        </pc:sldMkLst>
        <pc:spChg chg="mod ord topLvl">
          <ac:chgData name="英宗 松浦" userId="62df0116299a32bf" providerId="LiveId" clId="{5F0FA03D-0646-4AF3-9764-DEE16AFF6337}" dt="2024-02-18T09:11:30.229" v="6570" actId="14100"/>
          <ac:spMkLst>
            <pc:docMk/>
            <pc:sldMk cId="647958194" sldId="263"/>
            <ac:spMk id="2" creationId="{3D150A8D-79CB-2A9E-F638-2E57A1E03F0B}"/>
          </ac:spMkLst>
        </pc:spChg>
        <pc:spChg chg="del mod topLvl">
          <ac:chgData name="英宗 松浦" userId="62df0116299a32bf" providerId="LiveId" clId="{5F0FA03D-0646-4AF3-9764-DEE16AFF6337}" dt="2024-02-18T08:54:06.305" v="6281" actId="478"/>
          <ac:spMkLst>
            <pc:docMk/>
            <pc:sldMk cId="647958194" sldId="263"/>
            <ac:spMk id="3" creationId="{E0392D62-B6C8-05C8-C02C-93E69A350075}"/>
          </ac:spMkLst>
        </pc:spChg>
        <pc:spChg chg="mod">
          <ac:chgData name="英宗 松浦" userId="62df0116299a32bf" providerId="LiveId" clId="{5F0FA03D-0646-4AF3-9764-DEE16AFF6337}" dt="2024-02-18T09:09:30.891" v="6542" actId="20577"/>
          <ac:spMkLst>
            <pc:docMk/>
            <pc:sldMk cId="647958194" sldId="263"/>
            <ac:spMk id="4" creationId="{A82407AC-2F44-3A78-8B42-577E1D3A8BC6}"/>
          </ac:spMkLst>
        </pc:spChg>
        <pc:spChg chg="mod">
          <ac:chgData name="英宗 松浦" userId="62df0116299a32bf" providerId="LiveId" clId="{5F0FA03D-0646-4AF3-9764-DEE16AFF6337}" dt="2024-02-18T09:01:29.407" v="6465" actId="20577"/>
          <ac:spMkLst>
            <pc:docMk/>
            <pc:sldMk cId="647958194" sldId="263"/>
            <ac:spMk id="6" creationId="{6A54684B-F0A3-435F-EF93-1ED2D44EE646}"/>
          </ac:spMkLst>
        </pc:spChg>
        <pc:spChg chg="mod topLvl">
          <ac:chgData name="英宗 松浦" userId="62df0116299a32bf" providerId="LiveId" clId="{5F0FA03D-0646-4AF3-9764-DEE16AFF6337}" dt="2024-02-18T08:53:52.845" v="6278" actId="165"/>
          <ac:spMkLst>
            <pc:docMk/>
            <pc:sldMk cId="647958194" sldId="263"/>
            <ac:spMk id="7" creationId="{78683D28-29F9-F139-984F-1D072814ECD7}"/>
          </ac:spMkLst>
        </pc:spChg>
        <pc:spChg chg="add mod">
          <ac:chgData name="英宗 松浦" userId="62df0116299a32bf" providerId="LiveId" clId="{5F0FA03D-0646-4AF3-9764-DEE16AFF6337}" dt="2024-02-18T06:25:41.666" v="298"/>
          <ac:spMkLst>
            <pc:docMk/>
            <pc:sldMk cId="647958194" sldId="263"/>
            <ac:spMk id="9" creationId="{7C00557E-4C37-233A-9462-5C8159C7B36D}"/>
          </ac:spMkLst>
        </pc:spChg>
        <pc:spChg chg="add mod">
          <ac:chgData name="英宗 松浦" userId="62df0116299a32bf" providerId="LiveId" clId="{5F0FA03D-0646-4AF3-9764-DEE16AFF6337}" dt="2024-02-18T09:21:40.717" v="6943" actId="3064"/>
          <ac:spMkLst>
            <pc:docMk/>
            <pc:sldMk cId="647958194" sldId="263"/>
            <ac:spMk id="10" creationId="{34E7E91F-B9EF-12C2-DE96-E52EE6F919A1}"/>
          </ac:spMkLst>
        </pc:spChg>
        <pc:spChg chg="add mod">
          <ac:chgData name="英宗 松浦" userId="62df0116299a32bf" providerId="LiveId" clId="{5F0FA03D-0646-4AF3-9764-DEE16AFF6337}" dt="2024-02-18T08:59:47.677" v="6409" actId="164"/>
          <ac:spMkLst>
            <pc:docMk/>
            <pc:sldMk cId="647958194" sldId="263"/>
            <ac:spMk id="11" creationId="{F134FC46-6FF0-8E30-94C3-0B1EAF8026EF}"/>
          </ac:spMkLst>
        </pc:spChg>
        <pc:spChg chg="add del mod">
          <ac:chgData name="英宗 松浦" userId="62df0116299a32bf" providerId="LiveId" clId="{5F0FA03D-0646-4AF3-9764-DEE16AFF6337}" dt="2024-02-18T09:01:06.939" v="6447" actId="478"/>
          <ac:spMkLst>
            <pc:docMk/>
            <pc:sldMk cId="647958194" sldId="263"/>
            <ac:spMk id="12" creationId="{471F22A8-8F6F-1C99-DCED-D802F735225F}"/>
          </ac:spMkLst>
        </pc:spChg>
        <pc:spChg chg="add mod ord">
          <ac:chgData name="英宗 松浦" userId="62df0116299a32bf" providerId="LiveId" clId="{5F0FA03D-0646-4AF3-9764-DEE16AFF6337}" dt="2024-02-18T08:59:47.677" v="6409" actId="164"/>
          <ac:spMkLst>
            <pc:docMk/>
            <pc:sldMk cId="647958194" sldId="263"/>
            <ac:spMk id="13" creationId="{8C680DC1-4A3F-74A0-9C68-1C260DC30B78}"/>
          </ac:spMkLst>
        </pc:spChg>
        <pc:spChg chg="mod">
          <ac:chgData name="英宗 松浦" userId="62df0116299a32bf" providerId="LiveId" clId="{5F0FA03D-0646-4AF3-9764-DEE16AFF6337}" dt="2024-02-18T09:01:23.587" v="6455" actId="20577"/>
          <ac:spMkLst>
            <pc:docMk/>
            <pc:sldMk cId="647958194" sldId="263"/>
            <ac:spMk id="16" creationId="{89F1D058-97CD-1971-6DA2-21B503942797}"/>
          </ac:spMkLst>
        </pc:spChg>
        <pc:spChg chg="mod">
          <ac:chgData name="英宗 松浦" userId="62df0116299a32bf" providerId="LiveId" clId="{5F0FA03D-0646-4AF3-9764-DEE16AFF6337}" dt="2024-02-18T09:01:34.205" v="6469" actId="20577"/>
          <ac:spMkLst>
            <pc:docMk/>
            <pc:sldMk cId="647958194" sldId="263"/>
            <ac:spMk id="17" creationId="{263A6D7C-94FC-36B1-99C8-9759E845E10B}"/>
          </ac:spMkLst>
        </pc:spChg>
        <pc:spChg chg="add mod">
          <ac:chgData name="英宗 松浦" userId="62df0116299a32bf" providerId="LiveId" clId="{5F0FA03D-0646-4AF3-9764-DEE16AFF6337}" dt="2024-02-18T09:11:30.229" v="6570" actId="14100"/>
          <ac:spMkLst>
            <pc:docMk/>
            <pc:sldMk cId="647958194" sldId="263"/>
            <ac:spMk id="18" creationId="{C37CE44F-BAA1-E981-6D9D-EF1414821E4F}"/>
          </ac:spMkLst>
        </pc:spChg>
        <pc:spChg chg="add del mod">
          <ac:chgData name="英宗 松浦" userId="62df0116299a32bf" providerId="LiveId" clId="{5F0FA03D-0646-4AF3-9764-DEE16AFF6337}" dt="2024-02-18T09:12:04.744" v="6573" actId="478"/>
          <ac:spMkLst>
            <pc:docMk/>
            <pc:sldMk cId="647958194" sldId="263"/>
            <ac:spMk id="19" creationId="{E112E9C3-B393-FEF3-8AA9-3828306061AE}"/>
          </ac:spMkLst>
        </pc:spChg>
        <pc:spChg chg="add del mod">
          <ac:chgData name="英宗 松浦" userId="62df0116299a32bf" providerId="LiveId" clId="{5F0FA03D-0646-4AF3-9764-DEE16AFF6337}" dt="2024-02-18T09:12:48.288" v="6590" actId="478"/>
          <ac:spMkLst>
            <pc:docMk/>
            <pc:sldMk cId="647958194" sldId="263"/>
            <ac:spMk id="22" creationId="{220A923D-DF88-4B35-BFF5-AAD8B74EECE0}"/>
          </ac:spMkLst>
        </pc:spChg>
        <pc:spChg chg="add mod topLvl">
          <ac:chgData name="英宗 松浦" userId="62df0116299a32bf" providerId="LiveId" clId="{5F0FA03D-0646-4AF3-9764-DEE16AFF6337}" dt="2024-02-18T09:20:02.493" v="6859" actId="14100"/>
          <ac:spMkLst>
            <pc:docMk/>
            <pc:sldMk cId="647958194" sldId="263"/>
            <ac:spMk id="23" creationId="{CD961EDC-876F-437C-B9C9-1F2E4918FDCF}"/>
          </ac:spMkLst>
        </pc:spChg>
        <pc:spChg chg="add mod topLvl">
          <ac:chgData name="英宗 松浦" userId="62df0116299a32bf" providerId="LiveId" clId="{5F0FA03D-0646-4AF3-9764-DEE16AFF6337}" dt="2024-02-18T09:20:02.493" v="6859" actId="14100"/>
          <ac:spMkLst>
            <pc:docMk/>
            <pc:sldMk cId="647958194" sldId="263"/>
            <ac:spMk id="24" creationId="{ECD7292C-26C3-3103-B7C2-0FEAFBFED2F5}"/>
          </ac:spMkLst>
        </pc:spChg>
        <pc:spChg chg="add mod topLvl">
          <ac:chgData name="英宗 松浦" userId="62df0116299a32bf" providerId="LiveId" clId="{5F0FA03D-0646-4AF3-9764-DEE16AFF6337}" dt="2024-02-18T09:20:02.493" v="6859" actId="14100"/>
          <ac:spMkLst>
            <pc:docMk/>
            <pc:sldMk cId="647958194" sldId="263"/>
            <ac:spMk id="25" creationId="{30E84E06-1AF9-C037-A0F6-AA80D0B455F9}"/>
          </ac:spMkLst>
        </pc:spChg>
        <pc:spChg chg="add del mod">
          <ac:chgData name="英宗 松浦" userId="62df0116299a32bf" providerId="LiveId" clId="{5F0FA03D-0646-4AF3-9764-DEE16AFF6337}" dt="2024-02-18T09:19:06.735" v="6829" actId="478"/>
          <ac:spMkLst>
            <pc:docMk/>
            <pc:sldMk cId="647958194" sldId="263"/>
            <ac:spMk id="26" creationId="{48048BF5-BA68-8120-6957-CFD1765B7EE5}"/>
          </ac:spMkLst>
        </pc:spChg>
        <pc:spChg chg="add mod">
          <ac:chgData name="英宗 松浦" userId="62df0116299a32bf" providerId="LiveId" clId="{5F0FA03D-0646-4AF3-9764-DEE16AFF6337}" dt="2024-02-18T09:21:40.717" v="6943" actId="3064"/>
          <ac:spMkLst>
            <pc:docMk/>
            <pc:sldMk cId="647958194" sldId="263"/>
            <ac:spMk id="28" creationId="{BD5DAEE5-15F5-1185-BB51-9EEA053987EE}"/>
          </ac:spMkLst>
        </pc:spChg>
        <pc:spChg chg="mod topLvl">
          <ac:chgData name="英宗 松浦" userId="62df0116299a32bf" providerId="LiveId" clId="{5F0FA03D-0646-4AF3-9764-DEE16AFF6337}" dt="2024-02-18T09:21:40.717" v="6943" actId="3064"/>
          <ac:spMkLst>
            <pc:docMk/>
            <pc:sldMk cId="647958194" sldId="263"/>
            <ac:spMk id="30" creationId="{10F14BD3-5998-6766-1E9F-EEC8D5AE9904}"/>
          </ac:spMkLst>
        </pc:spChg>
        <pc:spChg chg="mod topLvl">
          <ac:chgData name="英宗 松浦" userId="62df0116299a32bf" providerId="LiveId" clId="{5F0FA03D-0646-4AF3-9764-DEE16AFF6337}" dt="2024-02-18T09:21:40.717" v="6943" actId="3064"/>
          <ac:spMkLst>
            <pc:docMk/>
            <pc:sldMk cId="647958194" sldId="263"/>
            <ac:spMk id="31" creationId="{671E9655-05B1-FF8C-9BEE-E3F3D2C8749B}"/>
          </ac:spMkLst>
        </pc:spChg>
        <pc:spChg chg="mod topLvl">
          <ac:chgData name="英宗 松浦" userId="62df0116299a32bf" providerId="LiveId" clId="{5F0FA03D-0646-4AF3-9764-DEE16AFF6337}" dt="2024-02-18T09:21:40.717" v="6943" actId="3064"/>
          <ac:spMkLst>
            <pc:docMk/>
            <pc:sldMk cId="647958194" sldId="263"/>
            <ac:spMk id="32" creationId="{6F57C628-3BAF-1B75-E264-607701C53D59}"/>
          </ac:spMkLst>
        </pc:spChg>
        <pc:spChg chg="del mod">
          <ac:chgData name="英宗 松浦" userId="62df0116299a32bf" providerId="LiveId" clId="{5F0FA03D-0646-4AF3-9764-DEE16AFF6337}" dt="2024-02-18T09:19:05.166" v="6828" actId="478"/>
          <ac:spMkLst>
            <pc:docMk/>
            <pc:sldMk cId="647958194" sldId="263"/>
            <ac:spMk id="33" creationId="{731DCCB8-497E-EA09-53BB-0AD2DDFC2075}"/>
          </ac:spMkLst>
        </pc:spChg>
        <pc:spChg chg="add mod">
          <ac:chgData name="英宗 松浦" userId="62df0116299a32bf" providerId="LiveId" clId="{5F0FA03D-0646-4AF3-9764-DEE16AFF6337}" dt="2024-02-18T09:21:40.717" v="6943" actId="3064"/>
          <ac:spMkLst>
            <pc:docMk/>
            <pc:sldMk cId="647958194" sldId="263"/>
            <ac:spMk id="34" creationId="{1CE92662-2917-4730-71B2-FED9ED989355}"/>
          </ac:spMkLst>
        </pc:spChg>
        <pc:spChg chg="mod">
          <ac:chgData name="英宗 松浦" userId="62df0116299a32bf" providerId="LiveId" clId="{5F0FA03D-0646-4AF3-9764-DEE16AFF6337}" dt="2024-02-18T09:21:40.717" v="6943" actId="3064"/>
          <ac:spMkLst>
            <pc:docMk/>
            <pc:sldMk cId="647958194" sldId="263"/>
            <ac:spMk id="37" creationId="{50A5B150-ADDF-570E-4A15-E725DA129E5F}"/>
          </ac:spMkLst>
        </pc:spChg>
        <pc:spChg chg="mod">
          <ac:chgData name="英宗 松浦" userId="62df0116299a32bf" providerId="LiveId" clId="{5F0FA03D-0646-4AF3-9764-DEE16AFF6337}" dt="2024-02-18T09:21:48.214" v="6962" actId="20577"/>
          <ac:spMkLst>
            <pc:docMk/>
            <pc:sldMk cId="647958194" sldId="263"/>
            <ac:spMk id="38" creationId="{2119CD57-3910-9672-8945-FBAF0CA32B77}"/>
          </ac:spMkLst>
        </pc:spChg>
        <pc:spChg chg="mod">
          <ac:chgData name="英宗 松浦" userId="62df0116299a32bf" providerId="LiveId" clId="{5F0FA03D-0646-4AF3-9764-DEE16AFF6337}" dt="2024-02-18T09:22:15.526" v="6969" actId="20577"/>
          <ac:spMkLst>
            <pc:docMk/>
            <pc:sldMk cId="647958194" sldId="263"/>
            <ac:spMk id="39" creationId="{AB8B66A1-37A7-D503-AED6-35CCB1D5B603}"/>
          </ac:spMkLst>
        </pc:spChg>
        <pc:spChg chg="mod">
          <ac:chgData name="英宗 松浦" userId="62df0116299a32bf" providerId="LiveId" clId="{5F0FA03D-0646-4AF3-9764-DEE16AFF6337}" dt="2024-02-18T09:22:17.714" v="6970"/>
          <ac:spMkLst>
            <pc:docMk/>
            <pc:sldMk cId="647958194" sldId="263"/>
            <ac:spMk id="40" creationId="{D1999F0F-747E-9D4B-3377-1C13BDA32AA5}"/>
          </ac:spMkLst>
        </pc:spChg>
        <pc:spChg chg="mod">
          <ac:chgData name="英宗 松浦" userId="62df0116299a32bf" providerId="LiveId" clId="{5F0FA03D-0646-4AF3-9764-DEE16AFF6337}" dt="2024-02-18T09:21:40.717" v="6943" actId="3064"/>
          <ac:spMkLst>
            <pc:docMk/>
            <pc:sldMk cId="647958194" sldId="263"/>
            <ac:spMk id="41" creationId="{F82EE97C-0DC7-5584-04C3-042EB7402CF8}"/>
          </ac:spMkLst>
        </pc:spChg>
        <pc:grpChg chg="del mod topLvl">
          <ac:chgData name="英宗 松浦" userId="62df0116299a32bf" providerId="LiveId" clId="{5F0FA03D-0646-4AF3-9764-DEE16AFF6337}" dt="2024-02-18T08:53:59.390" v="6279" actId="165"/>
          <ac:grpSpMkLst>
            <pc:docMk/>
            <pc:sldMk cId="647958194" sldId="263"/>
            <ac:grpSpMk id="5" creationId="{523E994C-005E-0C12-BCC7-A41E03C754E8}"/>
          </ac:grpSpMkLst>
        </pc:grpChg>
        <pc:grpChg chg="del">
          <ac:chgData name="英宗 松浦" userId="62df0116299a32bf" providerId="LiveId" clId="{5F0FA03D-0646-4AF3-9764-DEE16AFF6337}" dt="2024-02-18T08:53:52.845" v="6278" actId="165"/>
          <ac:grpSpMkLst>
            <pc:docMk/>
            <pc:sldMk cId="647958194" sldId="263"/>
            <ac:grpSpMk id="8" creationId="{3282AE9D-9686-C21B-7B01-F9352A8012B1}"/>
          </ac:grpSpMkLst>
        </pc:grpChg>
        <pc:grpChg chg="add mod">
          <ac:chgData name="英宗 松浦" userId="62df0116299a32bf" providerId="LiveId" clId="{5F0FA03D-0646-4AF3-9764-DEE16AFF6337}" dt="2024-02-18T08:59:47.677" v="6409" actId="164"/>
          <ac:grpSpMkLst>
            <pc:docMk/>
            <pc:sldMk cId="647958194" sldId="263"/>
            <ac:grpSpMk id="14" creationId="{611DFC62-9F19-4DFF-9935-61AFB7C2223B}"/>
          </ac:grpSpMkLst>
        </pc:grpChg>
        <pc:grpChg chg="add mod">
          <ac:chgData name="英宗 松浦" userId="62df0116299a32bf" providerId="LiveId" clId="{5F0FA03D-0646-4AF3-9764-DEE16AFF6337}" dt="2024-02-18T09:03:26.920" v="6510" actId="553"/>
          <ac:grpSpMkLst>
            <pc:docMk/>
            <pc:sldMk cId="647958194" sldId="263"/>
            <ac:grpSpMk id="15" creationId="{3A9436C9-9C08-201D-DB8F-509D5CE076B8}"/>
          </ac:grpSpMkLst>
        </pc:grpChg>
        <pc:grpChg chg="add del mod">
          <ac:chgData name="英宗 松浦" userId="62df0116299a32bf" providerId="LiveId" clId="{5F0FA03D-0646-4AF3-9764-DEE16AFF6337}" dt="2024-02-18T09:19:58.054" v="6858" actId="165"/>
          <ac:grpSpMkLst>
            <pc:docMk/>
            <pc:sldMk cId="647958194" sldId="263"/>
            <ac:grpSpMk id="27" creationId="{29BCAAA6-0139-C312-A64D-FB02B5535D0B}"/>
          </ac:grpSpMkLst>
        </pc:grpChg>
        <pc:grpChg chg="add del mod">
          <ac:chgData name="英宗 松浦" userId="62df0116299a32bf" providerId="LiveId" clId="{5F0FA03D-0646-4AF3-9764-DEE16AFF6337}" dt="2024-02-18T09:19:41.745" v="6855" actId="165"/>
          <ac:grpSpMkLst>
            <pc:docMk/>
            <pc:sldMk cId="647958194" sldId="263"/>
            <ac:grpSpMk id="29" creationId="{AEB66DDF-299F-2CC6-02C4-85F66E1313C4}"/>
          </ac:grpSpMkLst>
        </pc:grpChg>
        <pc:grpChg chg="add mod">
          <ac:chgData name="英宗 松浦" userId="62df0116299a32bf" providerId="LiveId" clId="{5F0FA03D-0646-4AF3-9764-DEE16AFF6337}" dt="2024-02-18T09:20:33.667" v="6882" actId="1035"/>
          <ac:grpSpMkLst>
            <pc:docMk/>
            <pc:sldMk cId="647958194" sldId="263"/>
            <ac:grpSpMk id="35" creationId="{A2A5C6A3-3C77-14D3-6F0B-DDAF46ED790F}"/>
          </ac:grpSpMkLst>
        </pc:grpChg>
        <pc:grpChg chg="add mod">
          <ac:chgData name="英宗 松浦" userId="62df0116299a32bf" providerId="LiveId" clId="{5F0FA03D-0646-4AF3-9764-DEE16AFF6337}" dt="2024-02-18T09:20:36.987" v="6885" actId="1036"/>
          <ac:grpSpMkLst>
            <pc:docMk/>
            <pc:sldMk cId="647958194" sldId="263"/>
            <ac:grpSpMk id="36" creationId="{8CDDF940-974C-7F1E-7074-40519FCEA6FD}"/>
          </ac:grpSpMkLst>
        </pc:grpChg>
        <pc:picChg chg="add mod">
          <ac:chgData name="英宗 松浦" userId="62df0116299a32bf" providerId="LiveId" clId="{5F0FA03D-0646-4AF3-9764-DEE16AFF6337}" dt="2024-02-18T09:31:12.898" v="6991"/>
          <ac:picMkLst>
            <pc:docMk/>
            <pc:sldMk cId="647958194" sldId="263"/>
            <ac:picMk id="43" creationId="{D6D31974-1AAB-445E-325A-5646BE516C0E}"/>
          </ac:picMkLst>
        </pc:picChg>
        <pc:cxnChg chg="add del mod">
          <ac:chgData name="英宗 松浦" userId="62df0116299a32bf" providerId="LiveId" clId="{5F0FA03D-0646-4AF3-9764-DEE16AFF6337}" dt="2024-02-18T09:12:58.455" v="6592" actId="478"/>
          <ac:cxnSpMkLst>
            <pc:docMk/>
            <pc:sldMk cId="647958194" sldId="263"/>
            <ac:cxnSpMk id="20" creationId="{39032062-A9CB-0279-A14F-4B95F6464783}"/>
          </ac:cxnSpMkLst>
        </pc:cxnChg>
      </pc:sldChg>
      <pc:sldChg chg="addSp delSp modSp add mod">
        <pc:chgData name="英宗 松浦" userId="62df0116299a32bf" providerId="LiveId" clId="{5F0FA03D-0646-4AF3-9764-DEE16AFF6337}" dt="2024-02-19T14:09:49.773" v="23657" actId="403"/>
        <pc:sldMkLst>
          <pc:docMk/>
          <pc:sldMk cId="3511133082" sldId="264"/>
        </pc:sldMkLst>
        <pc:spChg chg="add del mod">
          <ac:chgData name="英宗 松浦" userId="62df0116299a32bf" providerId="LiveId" clId="{5F0FA03D-0646-4AF3-9764-DEE16AFF6337}" dt="2024-02-18T10:13:42.998" v="9022" actId="478"/>
          <ac:spMkLst>
            <pc:docMk/>
            <pc:sldMk cId="3511133082" sldId="264"/>
            <ac:spMk id="2" creationId="{B6C3996F-10E6-C9BD-8A1A-41BBF60C75F9}"/>
          </ac:spMkLst>
        </pc:spChg>
        <pc:spChg chg="add mod">
          <ac:chgData name="英宗 松浦" userId="62df0116299a32bf" providerId="LiveId" clId="{5F0FA03D-0646-4AF3-9764-DEE16AFF6337}" dt="2024-02-19T14:09:49.773" v="23657" actId="403"/>
          <ac:spMkLst>
            <pc:docMk/>
            <pc:sldMk cId="3511133082" sldId="264"/>
            <ac:spMk id="3" creationId="{1F368D5E-FEE7-7EF9-E375-BF3D89062F51}"/>
          </ac:spMkLst>
        </pc:spChg>
        <pc:spChg chg="add mod">
          <ac:chgData name="英宗 松浦" userId="62df0116299a32bf" providerId="LiveId" clId="{5F0FA03D-0646-4AF3-9764-DEE16AFF6337}" dt="2024-02-18T10:26:56.888" v="9489" actId="12789"/>
          <ac:spMkLst>
            <pc:docMk/>
            <pc:sldMk cId="3511133082" sldId="264"/>
            <ac:spMk id="11" creationId="{882505E0-245A-DF94-1C40-7DD9B094DFE9}"/>
          </ac:spMkLst>
        </pc:spChg>
        <pc:picChg chg="add del mod">
          <ac:chgData name="英宗 松浦" userId="62df0116299a32bf" providerId="LiveId" clId="{5F0FA03D-0646-4AF3-9764-DEE16AFF6337}" dt="2024-02-18T10:18:33.929" v="9182" actId="478"/>
          <ac:picMkLst>
            <pc:docMk/>
            <pc:sldMk cId="3511133082" sldId="264"/>
            <ac:picMk id="4" creationId="{4CF584F9-6AC9-F6BA-392C-30BB57CB9418}"/>
          </ac:picMkLst>
        </pc:picChg>
        <pc:picChg chg="add del mod">
          <ac:chgData name="英宗 松浦" userId="62df0116299a32bf" providerId="LiveId" clId="{5F0FA03D-0646-4AF3-9764-DEE16AFF6337}" dt="2024-02-18T10:18:33.929" v="9182" actId="478"/>
          <ac:picMkLst>
            <pc:docMk/>
            <pc:sldMk cId="3511133082" sldId="264"/>
            <ac:picMk id="5" creationId="{97E28CA8-4B5B-4590-5425-AB4A97AA3B41}"/>
          </ac:picMkLst>
        </pc:picChg>
        <pc:picChg chg="add del mod">
          <ac:chgData name="英宗 松浦" userId="62df0116299a32bf" providerId="LiveId" clId="{5F0FA03D-0646-4AF3-9764-DEE16AFF6337}" dt="2024-02-18T10:18:33.929" v="9182" actId="478"/>
          <ac:picMkLst>
            <pc:docMk/>
            <pc:sldMk cId="3511133082" sldId="264"/>
            <ac:picMk id="6" creationId="{A0EBF852-8363-81DA-93C8-84FAF6663D67}"/>
          </ac:picMkLst>
        </pc:picChg>
        <pc:picChg chg="add del mod">
          <ac:chgData name="英宗 松浦" userId="62df0116299a32bf" providerId="LiveId" clId="{5F0FA03D-0646-4AF3-9764-DEE16AFF6337}" dt="2024-02-18T10:18:33.929" v="9182" actId="478"/>
          <ac:picMkLst>
            <pc:docMk/>
            <pc:sldMk cId="3511133082" sldId="264"/>
            <ac:picMk id="7" creationId="{E7C5917F-F701-3E7A-3F19-1311DD8CDC32}"/>
          </ac:picMkLst>
        </pc:picChg>
        <pc:picChg chg="add del mod">
          <ac:chgData name="英宗 松浦" userId="62df0116299a32bf" providerId="LiveId" clId="{5F0FA03D-0646-4AF3-9764-DEE16AFF6337}" dt="2024-02-18T10:16:50.816" v="9097" actId="478"/>
          <ac:picMkLst>
            <pc:docMk/>
            <pc:sldMk cId="3511133082" sldId="264"/>
            <ac:picMk id="8" creationId="{88BDF60C-01DB-5D37-72CA-17DACA2E35D7}"/>
          </ac:picMkLst>
        </pc:picChg>
        <pc:picChg chg="add del mod">
          <ac:chgData name="英宗 松浦" userId="62df0116299a32bf" providerId="LiveId" clId="{5F0FA03D-0646-4AF3-9764-DEE16AFF6337}" dt="2024-02-18T10:16:50.816" v="9097" actId="478"/>
          <ac:picMkLst>
            <pc:docMk/>
            <pc:sldMk cId="3511133082" sldId="264"/>
            <ac:picMk id="9" creationId="{8A343719-DD3B-AB4D-8C36-2B4C41145C0B}"/>
          </ac:picMkLst>
        </pc:picChg>
        <pc:picChg chg="add del mod">
          <ac:chgData name="英宗 松浦" userId="62df0116299a32bf" providerId="LiveId" clId="{5F0FA03D-0646-4AF3-9764-DEE16AFF6337}" dt="2024-02-18T10:16:50.816" v="9097" actId="478"/>
          <ac:picMkLst>
            <pc:docMk/>
            <pc:sldMk cId="3511133082" sldId="264"/>
            <ac:picMk id="10" creationId="{5593D564-48DB-5E90-9B31-DC9E25912F3C}"/>
          </ac:picMkLst>
        </pc:picChg>
        <pc:picChg chg="add del mod">
          <ac:chgData name="英宗 松浦" userId="62df0116299a32bf" providerId="LiveId" clId="{5F0FA03D-0646-4AF3-9764-DEE16AFF6337}" dt="2024-02-18T10:18:33.929" v="9182" actId="478"/>
          <ac:picMkLst>
            <pc:docMk/>
            <pc:sldMk cId="3511133082" sldId="264"/>
            <ac:picMk id="12" creationId="{1E2BA66C-101E-8786-9742-48FA7FC36F08}"/>
          </ac:picMkLst>
        </pc:picChg>
        <pc:picChg chg="add mod ord modCrop">
          <ac:chgData name="英宗 松浦" userId="62df0116299a32bf" providerId="LiveId" clId="{5F0FA03D-0646-4AF3-9764-DEE16AFF6337}" dt="2024-02-18T10:25:33.424" v="9394" actId="1037"/>
          <ac:picMkLst>
            <pc:docMk/>
            <pc:sldMk cId="3511133082" sldId="264"/>
            <ac:picMk id="14" creationId="{BCF88B0F-2DD2-7A3B-5096-A19C80860EC9}"/>
          </ac:picMkLst>
        </pc:picChg>
        <pc:picChg chg="add mod ord modCrop">
          <ac:chgData name="英宗 松浦" userId="62df0116299a32bf" providerId="LiveId" clId="{5F0FA03D-0646-4AF3-9764-DEE16AFF6337}" dt="2024-02-18T10:25:33.424" v="9394" actId="1037"/>
          <ac:picMkLst>
            <pc:docMk/>
            <pc:sldMk cId="3511133082" sldId="264"/>
            <ac:picMk id="16" creationId="{E3B9344D-D541-39ED-14F7-3DA85054EC58}"/>
          </ac:picMkLst>
        </pc:picChg>
        <pc:picChg chg="add mod ord modCrop">
          <ac:chgData name="英宗 松浦" userId="62df0116299a32bf" providerId="LiveId" clId="{5F0FA03D-0646-4AF3-9764-DEE16AFF6337}" dt="2024-02-18T10:25:36.439" v="9395" actId="14100"/>
          <ac:picMkLst>
            <pc:docMk/>
            <pc:sldMk cId="3511133082" sldId="264"/>
            <ac:picMk id="18" creationId="{9C4BE7CF-9F64-FB5C-409C-D3F0EB94043A}"/>
          </ac:picMkLst>
        </pc:picChg>
        <pc:picChg chg="add mod ord modCrop">
          <ac:chgData name="英宗 松浦" userId="62df0116299a32bf" providerId="LiveId" clId="{5F0FA03D-0646-4AF3-9764-DEE16AFF6337}" dt="2024-02-18T10:23:37.861" v="9293" actId="1076"/>
          <ac:picMkLst>
            <pc:docMk/>
            <pc:sldMk cId="3511133082" sldId="264"/>
            <ac:picMk id="20" creationId="{585865E0-5A1A-6856-9625-58B2A0B2F1A3}"/>
          </ac:picMkLst>
        </pc:picChg>
        <pc:picChg chg="add mod ord modCrop">
          <ac:chgData name="英宗 松浦" userId="62df0116299a32bf" providerId="LiveId" clId="{5F0FA03D-0646-4AF3-9764-DEE16AFF6337}" dt="2024-02-18T10:24:15.606" v="9297" actId="732"/>
          <ac:picMkLst>
            <pc:docMk/>
            <pc:sldMk cId="3511133082" sldId="264"/>
            <ac:picMk id="22" creationId="{181E2188-BCA2-6349-1AF6-B8E288ABDBC8}"/>
          </ac:picMkLst>
        </pc:picChg>
        <pc:picChg chg="add mod ord modCrop">
          <ac:chgData name="英宗 松浦" userId="62df0116299a32bf" providerId="LiveId" clId="{5F0FA03D-0646-4AF3-9764-DEE16AFF6337}" dt="2024-02-18T10:25:33.424" v="9394" actId="1037"/>
          <ac:picMkLst>
            <pc:docMk/>
            <pc:sldMk cId="3511133082" sldId="264"/>
            <ac:picMk id="24" creationId="{F54F19BA-C3CE-4378-5A49-FC07706C05CE}"/>
          </ac:picMkLst>
        </pc:picChg>
      </pc:sldChg>
      <pc:sldChg chg="new del">
        <pc:chgData name="英宗 松浦" userId="62df0116299a32bf" providerId="LiveId" clId="{5F0FA03D-0646-4AF3-9764-DEE16AFF6337}" dt="2024-02-18T06:25:09.517" v="211" actId="47"/>
        <pc:sldMkLst>
          <pc:docMk/>
          <pc:sldMk cId="42868055" sldId="265"/>
        </pc:sldMkLst>
      </pc:sldChg>
      <pc:sldChg chg="addSp delSp modSp add mod">
        <pc:chgData name="英宗 松浦" userId="62df0116299a32bf" providerId="LiveId" clId="{5F0FA03D-0646-4AF3-9764-DEE16AFF6337}" dt="2024-02-19T05:08:20.204" v="18049"/>
        <pc:sldMkLst>
          <pc:docMk/>
          <pc:sldMk cId="721725028" sldId="265"/>
        </pc:sldMkLst>
        <pc:spChg chg="mod">
          <ac:chgData name="英宗 松浦" userId="62df0116299a32bf" providerId="LiveId" clId="{5F0FA03D-0646-4AF3-9764-DEE16AFF6337}" dt="2024-02-18T09:09:22.345" v="6539" actId="20577"/>
          <ac:spMkLst>
            <pc:docMk/>
            <pc:sldMk cId="721725028" sldId="265"/>
            <ac:spMk id="4" creationId="{17732C09-ABDA-5CBC-FFE9-B950481D302C}"/>
          </ac:spMkLst>
        </pc:spChg>
        <pc:spChg chg="mod">
          <ac:chgData name="英宗 松浦" userId="62df0116299a32bf" providerId="LiveId" clId="{5F0FA03D-0646-4AF3-9764-DEE16AFF6337}" dt="2024-02-18T07:31:19.886" v="2848" actId="20577"/>
          <ac:spMkLst>
            <pc:docMk/>
            <pc:sldMk cId="721725028" sldId="265"/>
            <ac:spMk id="6" creationId="{AE87DF58-BDBE-590A-ABCB-7C13940A5E44}"/>
          </ac:spMkLst>
        </pc:spChg>
        <pc:spChg chg="mod">
          <ac:chgData name="英宗 松浦" userId="62df0116299a32bf" providerId="LiveId" clId="{5F0FA03D-0646-4AF3-9764-DEE16AFF6337}" dt="2024-02-19T05:08:20.204" v="18049"/>
          <ac:spMkLst>
            <pc:docMk/>
            <pc:sldMk cId="721725028" sldId="265"/>
            <ac:spMk id="9" creationId="{CFE3EA26-45E6-6657-5972-646D8D81013D}"/>
          </ac:spMkLst>
        </pc:spChg>
        <pc:spChg chg="add mod topLvl">
          <ac:chgData name="英宗 松浦" userId="62df0116299a32bf" providerId="LiveId" clId="{5F0FA03D-0646-4AF3-9764-DEE16AFF6337}" dt="2024-02-18T09:52:40.720" v="8240" actId="1035"/>
          <ac:spMkLst>
            <pc:docMk/>
            <pc:sldMk cId="721725028" sldId="265"/>
            <ac:spMk id="16" creationId="{838C5F72-45FC-D99F-48CB-05AD3022EC37}"/>
          </ac:spMkLst>
        </pc:spChg>
        <pc:spChg chg="add del mod topLvl">
          <ac:chgData name="英宗 松浦" userId="62df0116299a32bf" providerId="LiveId" clId="{5F0FA03D-0646-4AF3-9764-DEE16AFF6337}" dt="2024-02-18T07:52:33.333" v="3510" actId="478"/>
          <ac:spMkLst>
            <pc:docMk/>
            <pc:sldMk cId="721725028" sldId="265"/>
            <ac:spMk id="20" creationId="{11776FC6-5D55-FF05-9116-EEAF36F81247}"/>
          </ac:spMkLst>
        </pc:spChg>
        <pc:spChg chg="mod">
          <ac:chgData name="英宗 松浦" userId="62df0116299a32bf" providerId="LiveId" clId="{5F0FA03D-0646-4AF3-9764-DEE16AFF6337}" dt="2024-02-18T07:48:45.176" v="3204" actId="571"/>
          <ac:spMkLst>
            <pc:docMk/>
            <pc:sldMk cId="721725028" sldId="265"/>
            <ac:spMk id="24" creationId="{A65FA1A0-7DFB-9789-EC0A-E0AFD67472F1}"/>
          </ac:spMkLst>
        </pc:spChg>
        <pc:spChg chg="mod">
          <ac:chgData name="英宗 松浦" userId="62df0116299a32bf" providerId="LiveId" clId="{5F0FA03D-0646-4AF3-9764-DEE16AFF6337}" dt="2024-02-18T07:48:47.048" v="3205" actId="571"/>
          <ac:spMkLst>
            <pc:docMk/>
            <pc:sldMk cId="721725028" sldId="265"/>
            <ac:spMk id="27" creationId="{05856A5F-6068-AD38-A927-1797A8B95C33}"/>
          </ac:spMkLst>
        </pc:spChg>
        <pc:spChg chg="del mod topLvl">
          <ac:chgData name="英宗 松浦" userId="62df0116299a32bf" providerId="LiveId" clId="{5F0FA03D-0646-4AF3-9764-DEE16AFF6337}" dt="2024-02-18T07:54:01.757" v="3776" actId="478"/>
          <ac:spMkLst>
            <pc:docMk/>
            <pc:sldMk cId="721725028" sldId="265"/>
            <ac:spMk id="30" creationId="{1E36F69E-87B5-2EA2-4A29-483AD47BA9DD}"/>
          </ac:spMkLst>
        </pc:spChg>
        <pc:spChg chg="del mod topLvl">
          <ac:chgData name="英宗 松浦" userId="62df0116299a32bf" providerId="LiveId" clId="{5F0FA03D-0646-4AF3-9764-DEE16AFF6337}" dt="2024-02-18T08:04:32.002" v="4101" actId="478"/>
          <ac:spMkLst>
            <pc:docMk/>
            <pc:sldMk cId="721725028" sldId="265"/>
            <ac:spMk id="33" creationId="{622C3737-09CF-F2CF-6D86-93D3176FC3DD}"/>
          </ac:spMkLst>
        </pc:spChg>
        <pc:spChg chg="add mod topLvl">
          <ac:chgData name="英宗 松浦" userId="62df0116299a32bf" providerId="LiveId" clId="{5F0FA03D-0646-4AF3-9764-DEE16AFF6337}" dt="2024-02-18T08:21:38.663" v="4829" actId="165"/>
          <ac:spMkLst>
            <pc:docMk/>
            <pc:sldMk cId="721725028" sldId="265"/>
            <ac:spMk id="40" creationId="{679C3289-A110-959C-8467-FF70F366B4E9}"/>
          </ac:spMkLst>
        </pc:spChg>
        <pc:spChg chg="add mod topLvl">
          <ac:chgData name="英宗 松浦" userId="62df0116299a32bf" providerId="LiveId" clId="{5F0FA03D-0646-4AF3-9764-DEE16AFF6337}" dt="2024-02-18T08:21:38.663" v="4829" actId="165"/>
          <ac:spMkLst>
            <pc:docMk/>
            <pc:sldMk cId="721725028" sldId="265"/>
            <ac:spMk id="41" creationId="{9ABA1D2D-471D-8EFE-FF8A-D572CF76193A}"/>
          </ac:spMkLst>
        </pc:spChg>
        <pc:spChg chg="add mod topLvl">
          <ac:chgData name="英宗 松浦" userId="62df0116299a32bf" providerId="LiveId" clId="{5F0FA03D-0646-4AF3-9764-DEE16AFF6337}" dt="2024-02-18T08:23:50.526" v="4863" actId="14100"/>
          <ac:spMkLst>
            <pc:docMk/>
            <pc:sldMk cId="721725028" sldId="265"/>
            <ac:spMk id="46" creationId="{487D34BA-AD1D-79D0-CAE5-E43629CCCFA5}"/>
          </ac:spMkLst>
        </pc:spChg>
        <pc:spChg chg="add mod topLvl">
          <ac:chgData name="英宗 松浦" userId="62df0116299a32bf" providerId="LiveId" clId="{5F0FA03D-0646-4AF3-9764-DEE16AFF6337}" dt="2024-02-18T08:23:50.526" v="4863" actId="14100"/>
          <ac:spMkLst>
            <pc:docMk/>
            <pc:sldMk cId="721725028" sldId="265"/>
            <ac:spMk id="48" creationId="{FB1D95B1-30F7-F309-6F3E-BA1E23C50EC3}"/>
          </ac:spMkLst>
        </pc:spChg>
        <pc:spChg chg="add mod topLvl">
          <ac:chgData name="英宗 松浦" userId="62df0116299a32bf" providerId="LiveId" clId="{5F0FA03D-0646-4AF3-9764-DEE16AFF6337}" dt="2024-02-18T08:23:50.526" v="4863" actId="14100"/>
          <ac:spMkLst>
            <pc:docMk/>
            <pc:sldMk cId="721725028" sldId="265"/>
            <ac:spMk id="49" creationId="{F939B806-D8A6-2D55-044B-7A4B25A17F19}"/>
          </ac:spMkLst>
        </pc:spChg>
        <pc:spChg chg="add mod topLvl">
          <ac:chgData name="英宗 松浦" userId="62df0116299a32bf" providerId="LiveId" clId="{5F0FA03D-0646-4AF3-9764-DEE16AFF6337}" dt="2024-02-18T08:23:50.526" v="4863" actId="14100"/>
          <ac:spMkLst>
            <pc:docMk/>
            <pc:sldMk cId="721725028" sldId="265"/>
            <ac:spMk id="50" creationId="{232FDE62-D64E-7D3E-55BC-28B9EBCE6F27}"/>
          </ac:spMkLst>
        </pc:spChg>
        <pc:spChg chg="mod topLvl">
          <ac:chgData name="英宗 松浦" userId="62df0116299a32bf" providerId="LiveId" clId="{5F0FA03D-0646-4AF3-9764-DEE16AFF6337}" dt="2024-02-18T08:23:50.526" v="4863" actId="14100"/>
          <ac:spMkLst>
            <pc:docMk/>
            <pc:sldMk cId="721725028" sldId="265"/>
            <ac:spMk id="59" creationId="{8FD2310E-9F5B-9FCA-37B2-6FC85EA2112E}"/>
          </ac:spMkLst>
        </pc:spChg>
        <pc:spChg chg="mod topLvl">
          <ac:chgData name="英宗 松浦" userId="62df0116299a32bf" providerId="LiveId" clId="{5F0FA03D-0646-4AF3-9764-DEE16AFF6337}" dt="2024-02-18T08:23:50.526" v="4863" actId="14100"/>
          <ac:spMkLst>
            <pc:docMk/>
            <pc:sldMk cId="721725028" sldId="265"/>
            <ac:spMk id="60" creationId="{3384766D-E308-C4AC-D9CD-A14CD552DE4F}"/>
          </ac:spMkLst>
        </pc:spChg>
        <pc:spChg chg="mod topLvl">
          <ac:chgData name="英宗 松浦" userId="62df0116299a32bf" providerId="LiveId" clId="{5F0FA03D-0646-4AF3-9764-DEE16AFF6337}" dt="2024-02-18T08:23:50.526" v="4863" actId="14100"/>
          <ac:spMkLst>
            <pc:docMk/>
            <pc:sldMk cId="721725028" sldId="265"/>
            <ac:spMk id="61" creationId="{D938140E-2262-6F46-E6DC-7435866C4019}"/>
          </ac:spMkLst>
        </pc:spChg>
        <pc:spChg chg="mod topLvl">
          <ac:chgData name="英宗 松浦" userId="62df0116299a32bf" providerId="LiveId" clId="{5F0FA03D-0646-4AF3-9764-DEE16AFF6337}" dt="2024-02-18T08:23:50.526" v="4863" actId="14100"/>
          <ac:spMkLst>
            <pc:docMk/>
            <pc:sldMk cId="721725028" sldId="265"/>
            <ac:spMk id="62" creationId="{72CC995E-258C-6C41-362B-638D6AB2FAB9}"/>
          </ac:spMkLst>
        </pc:spChg>
        <pc:spChg chg="add del">
          <ac:chgData name="英宗 松浦" userId="62df0116299a32bf" providerId="LiveId" clId="{5F0FA03D-0646-4AF3-9764-DEE16AFF6337}" dt="2024-02-18T08:09:07.367" v="4260" actId="478"/>
          <ac:spMkLst>
            <pc:docMk/>
            <pc:sldMk cId="721725028" sldId="265"/>
            <ac:spMk id="65" creationId="{ABC8FD6A-89D9-E40B-A320-E0D321DCF7AC}"/>
          </ac:spMkLst>
        </pc:spChg>
        <pc:spChg chg="add del mod">
          <ac:chgData name="英宗 松浦" userId="62df0116299a32bf" providerId="LiveId" clId="{5F0FA03D-0646-4AF3-9764-DEE16AFF6337}" dt="2024-02-18T08:10:27.759" v="4302" actId="478"/>
          <ac:spMkLst>
            <pc:docMk/>
            <pc:sldMk cId="721725028" sldId="265"/>
            <ac:spMk id="66" creationId="{9FD63654-946C-1AC5-ACD9-31803BE7C413}"/>
          </ac:spMkLst>
        </pc:spChg>
        <pc:spChg chg="add del mod">
          <ac:chgData name="英宗 松浦" userId="62df0116299a32bf" providerId="LiveId" clId="{5F0FA03D-0646-4AF3-9764-DEE16AFF6337}" dt="2024-02-18T08:11:57.534" v="4400" actId="478"/>
          <ac:spMkLst>
            <pc:docMk/>
            <pc:sldMk cId="721725028" sldId="265"/>
            <ac:spMk id="67" creationId="{EC6BBC74-DB98-C4C0-68C0-E9A558F316C1}"/>
          </ac:spMkLst>
        </pc:spChg>
        <pc:spChg chg="add del mod">
          <ac:chgData name="英宗 松浦" userId="62df0116299a32bf" providerId="LiveId" clId="{5F0FA03D-0646-4AF3-9764-DEE16AFF6337}" dt="2024-02-18T08:13:57.084" v="4465" actId="478"/>
          <ac:spMkLst>
            <pc:docMk/>
            <pc:sldMk cId="721725028" sldId="265"/>
            <ac:spMk id="68" creationId="{BBE093A7-EA66-977B-55B1-C46A47D8649C}"/>
          </ac:spMkLst>
        </pc:spChg>
        <pc:spChg chg="add del mod">
          <ac:chgData name="英宗 松浦" userId="62df0116299a32bf" providerId="LiveId" clId="{5F0FA03D-0646-4AF3-9764-DEE16AFF6337}" dt="2024-02-18T08:19:39.104" v="4693" actId="478"/>
          <ac:spMkLst>
            <pc:docMk/>
            <pc:sldMk cId="721725028" sldId="265"/>
            <ac:spMk id="74" creationId="{26A49084-4750-933D-E135-DCBE648E0D48}"/>
          </ac:spMkLst>
        </pc:spChg>
        <pc:spChg chg="add mod">
          <ac:chgData name="英宗 松浦" userId="62df0116299a32bf" providerId="LiveId" clId="{5F0FA03D-0646-4AF3-9764-DEE16AFF6337}" dt="2024-02-18T08:16:02.176" v="4478" actId="571"/>
          <ac:spMkLst>
            <pc:docMk/>
            <pc:sldMk cId="721725028" sldId="265"/>
            <ac:spMk id="78" creationId="{DF48E9AD-4B9E-9A1E-F107-54B71531D6BC}"/>
          </ac:spMkLst>
        </pc:spChg>
        <pc:spChg chg="add del mod">
          <ac:chgData name="英宗 松浦" userId="62df0116299a32bf" providerId="LiveId" clId="{5F0FA03D-0646-4AF3-9764-DEE16AFF6337}" dt="2024-02-18T08:19:39.104" v="4693" actId="478"/>
          <ac:spMkLst>
            <pc:docMk/>
            <pc:sldMk cId="721725028" sldId="265"/>
            <ac:spMk id="79" creationId="{A44E72FE-A552-3FF3-78AA-C70FD24B99CF}"/>
          </ac:spMkLst>
        </pc:spChg>
        <pc:spChg chg="add del mod">
          <ac:chgData name="英宗 松浦" userId="62df0116299a32bf" providerId="LiveId" clId="{5F0FA03D-0646-4AF3-9764-DEE16AFF6337}" dt="2024-02-18T08:19:39.104" v="4693" actId="478"/>
          <ac:spMkLst>
            <pc:docMk/>
            <pc:sldMk cId="721725028" sldId="265"/>
            <ac:spMk id="80" creationId="{EBA6B940-970B-6924-C59A-F93B2146F46A}"/>
          </ac:spMkLst>
        </pc:spChg>
        <pc:spChg chg="add del mod">
          <ac:chgData name="英宗 松浦" userId="62df0116299a32bf" providerId="LiveId" clId="{5F0FA03D-0646-4AF3-9764-DEE16AFF6337}" dt="2024-02-18T08:19:39.104" v="4693" actId="478"/>
          <ac:spMkLst>
            <pc:docMk/>
            <pc:sldMk cId="721725028" sldId="265"/>
            <ac:spMk id="81" creationId="{4A3D939C-A8C6-D7CE-8BEB-0BE4454805E7}"/>
          </ac:spMkLst>
        </pc:spChg>
        <pc:spChg chg="add mod topLvl">
          <ac:chgData name="英宗 松浦" userId="62df0116299a32bf" providerId="LiveId" clId="{5F0FA03D-0646-4AF3-9764-DEE16AFF6337}" dt="2024-02-18T08:45:26.968" v="5651" actId="164"/>
          <ac:spMkLst>
            <pc:docMk/>
            <pc:sldMk cId="721725028" sldId="265"/>
            <ac:spMk id="87" creationId="{E060200C-1CAE-EB8B-F5BE-91B1FBC63746}"/>
          </ac:spMkLst>
        </pc:spChg>
        <pc:spChg chg="mod topLvl">
          <ac:chgData name="英宗 松浦" userId="62df0116299a32bf" providerId="LiveId" clId="{5F0FA03D-0646-4AF3-9764-DEE16AFF6337}" dt="2024-02-18T08:45:26.968" v="5651" actId="164"/>
          <ac:spMkLst>
            <pc:docMk/>
            <pc:sldMk cId="721725028" sldId="265"/>
            <ac:spMk id="91" creationId="{091EB0B4-8B0C-F7B5-88F0-D10427631256}"/>
          </ac:spMkLst>
        </pc:spChg>
        <pc:spChg chg="add del mod">
          <ac:chgData name="英宗 松浦" userId="62df0116299a32bf" providerId="LiveId" clId="{5F0FA03D-0646-4AF3-9764-DEE16AFF6337}" dt="2024-02-18T08:40:26.103" v="5096" actId="478"/>
          <ac:spMkLst>
            <pc:docMk/>
            <pc:sldMk cId="721725028" sldId="265"/>
            <ac:spMk id="99" creationId="{6B377F9C-8F9C-F301-2888-377124713C36}"/>
          </ac:spMkLst>
        </pc:spChg>
        <pc:spChg chg="add mod topLvl">
          <ac:chgData name="英宗 松浦" userId="62df0116299a32bf" providerId="LiveId" clId="{5F0FA03D-0646-4AF3-9764-DEE16AFF6337}" dt="2024-02-18T09:52:40.720" v="8240" actId="1035"/>
          <ac:spMkLst>
            <pc:docMk/>
            <pc:sldMk cId="721725028" sldId="265"/>
            <ac:spMk id="100" creationId="{5446416C-A2C9-D864-01CA-BA5ADF3FBC5A}"/>
          </ac:spMkLst>
        </pc:spChg>
        <pc:spChg chg="add del mod topLvl">
          <ac:chgData name="英宗 松浦" userId="62df0116299a32bf" providerId="LiveId" clId="{5F0FA03D-0646-4AF3-9764-DEE16AFF6337}" dt="2024-02-18T09:22:49.295" v="6973" actId="478"/>
          <ac:spMkLst>
            <pc:docMk/>
            <pc:sldMk cId="721725028" sldId="265"/>
            <ac:spMk id="101" creationId="{EEFED931-E476-0F62-9DA2-17EF05C2BAB3}"/>
          </ac:spMkLst>
        </pc:spChg>
        <pc:grpChg chg="add del mod">
          <ac:chgData name="英宗 松浦" userId="62df0116299a32bf" providerId="LiveId" clId="{5F0FA03D-0646-4AF3-9764-DEE16AFF6337}" dt="2024-02-18T07:50:53.094" v="3371" actId="478"/>
          <ac:grpSpMkLst>
            <pc:docMk/>
            <pc:sldMk cId="721725028" sldId="265"/>
            <ac:grpSpMk id="15" creationId="{9DB425EF-C781-53ED-2BC6-A927A10FD12A}"/>
          </ac:grpSpMkLst>
        </pc:grpChg>
        <pc:grpChg chg="add del mod topLvl">
          <ac:chgData name="英宗 松浦" userId="62df0116299a32bf" providerId="LiveId" clId="{5F0FA03D-0646-4AF3-9764-DEE16AFF6337}" dt="2024-02-18T07:52:33.333" v="3510" actId="478"/>
          <ac:grpSpMkLst>
            <pc:docMk/>
            <pc:sldMk cId="721725028" sldId="265"/>
            <ac:grpSpMk id="21" creationId="{FA194D86-1693-8058-1516-B24C582F3EF0}"/>
          </ac:grpSpMkLst>
        </pc:grpChg>
        <pc:grpChg chg="add del mod">
          <ac:chgData name="英宗 松浦" userId="62df0116299a32bf" providerId="LiveId" clId="{5F0FA03D-0646-4AF3-9764-DEE16AFF6337}" dt="2024-02-18T07:48:51.536" v="3206" actId="478"/>
          <ac:grpSpMkLst>
            <pc:docMk/>
            <pc:sldMk cId="721725028" sldId="265"/>
            <ac:grpSpMk id="22" creationId="{56975982-8334-1C97-C432-5E7A5D1606BB}"/>
          </ac:grpSpMkLst>
        </pc:grpChg>
        <pc:grpChg chg="add del mod">
          <ac:chgData name="英宗 松浦" userId="62df0116299a32bf" providerId="LiveId" clId="{5F0FA03D-0646-4AF3-9764-DEE16AFF6337}" dt="2024-02-18T07:48:51.536" v="3206" actId="478"/>
          <ac:grpSpMkLst>
            <pc:docMk/>
            <pc:sldMk cId="721725028" sldId="265"/>
            <ac:grpSpMk id="25" creationId="{9613CDFD-4FA0-E3F9-94F7-9B793936B8FB}"/>
          </ac:grpSpMkLst>
        </pc:grpChg>
        <pc:grpChg chg="add del mod topLvl">
          <ac:chgData name="英宗 松浦" userId="62df0116299a32bf" providerId="LiveId" clId="{5F0FA03D-0646-4AF3-9764-DEE16AFF6337}" dt="2024-02-18T07:54:01.757" v="3776" actId="478"/>
          <ac:grpSpMkLst>
            <pc:docMk/>
            <pc:sldMk cId="721725028" sldId="265"/>
            <ac:grpSpMk id="28" creationId="{DAC89E07-FA4A-1F90-4808-0C80E4373202}"/>
          </ac:grpSpMkLst>
        </pc:grpChg>
        <pc:grpChg chg="add del mod topLvl">
          <ac:chgData name="英宗 松浦" userId="62df0116299a32bf" providerId="LiveId" clId="{5F0FA03D-0646-4AF3-9764-DEE16AFF6337}" dt="2024-02-18T07:49:29.426" v="3251" actId="478"/>
          <ac:grpSpMkLst>
            <pc:docMk/>
            <pc:sldMk cId="721725028" sldId="265"/>
            <ac:grpSpMk id="31" creationId="{3B4355D0-6F72-D427-0E9B-78601FD02348}"/>
          </ac:grpSpMkLst>
        </pc:grpChg>
        <pc:grpChg chg="add del mod">
          <ac:chgData name="英宗 松浦" userId="62df0116299a32bf" providerId="LiveId" clId="{5F0FA03D-0646-4AF3-9764-DEE16AFF6337}" dt="2024-02-18T07:49:26.555" v="3250" actId="165"/>
          <ac:grpSpMkLst>
            <pc:docMk/>
            <pc:sldMk cId="721725028" sldId="265"/>
            <ac:grpSpMk id="34" creationId="{19410D7E-F307-A859-39DD-78D1A7875FE2}"/>
          </ac:grpSpMkLst>
        </pc:grpChg>
        <pc:grpChg chg="add mod topLvl">
          <ac:chgData name="英宗 松浦" userId="62df0116299a32bf" providerId="LiveId" clId="{5F0FA03D-0646-4AF3-9764-DEE16AFF6337}" dt="2024-02-18T09:22:57.239" v="6990" actId="1035"/>
          <ac:grpSpMkLst>
            <pc:docMk/>
            <pc:sldMk cId="721725028" sldId="265"/>
            <ac:grpSpMk id="39" creationId="{5FBFF4CB-C174-50C8-B882-89536599D75C}"/>
          </ac:grpSpMkLst>
        </pc:grpChg>
        <pc:grpChg chg="add del mod topLvl">
          <ac:chgData name="英宗 松浦" userId="62df0116299a32bf" providerId="LiveId" clId="{5F0FA03D-0646-4AF3-9764-DEE16AFF6337}" dt="2024-02-18T08:05:45.005" v="4114" actId="165"/>
          <ac:grpSpMkLst>
            <pc:docMk/>
            <pc:sldMk cId="721725028" sldId="265"/>
            <ac:grpSpMk id="47" creationId="{D93983ED-FAF9-57DD-9308-F2DDB0B31E5C}"/>
          </ac:grpSpMkLst>
        </pc:grpChg>
        <pc:grpChg chg="add del mod topLvl">
          <ac:chgData name="英宗 松浦" userId="62df0116299a32bf" providerId="LiveId" clId="{5F0FA03D-0646-4AF3-9764-DEE16AFF6337}" dt="2024-02-18T08:05:45.005" v="4114" actId="165"/>
          <ac:grpSpMkLst>
            <pc:docMk/>
            <pc:sldMk cId="721725028" sldId="265"/>
            <ac:grpSpMk id="54" creationId="{C14FC9DD-CCFF-E232-94FB-AE37526BB2A5}"/>
          </ac:grpSpMkLst>
        </pc:grpChg>
        <pc:grpChg chg="add del mod topLvl">
          <ac:chgData name="英宗 松浦" userId="62df0116299a32bf" providerId="LiveId" clId="{5F0FA03D-0646-4AF3-9764-DEE16AFF6337}" dt="2024-02-18T08:06:06.215" v="4116" actId="165"/>
          <ac:grpSpMkLst>
            <pc:docMk/>
            <pc:sldMk cId="721725028" sldId="265"/>
            <ac:grpSpMk id="55" creationId="{1DA5657E-EEF6-D1F7-AC46-8AEEEFE310E4}"/>
          </ac:grpSpMkLst>
        </pc:grpChg>
        <pc:grpChg chg="add del mod topLvl">
          <ac:chgData name="英宗 松浦" userId="62df0116299a32bf" providerId="LiveId" clId="{5F0FA03D-0646-4AF3-9764-DEE16AFF6337}" dt="2024-02-18T08:05:45.005" v="4114" actId="165"/>
          <ac:grpSpMkLst>
            <pc:docMk/>
            <pc:sldMk cId="721725028" sldId="265"/>
            <ac:grpSpMk id="58" creationId="{7B4CF347-C0A4-CD8B-61C6-D5E6E2712E69}"/>
          </ac:grpSpMkLst>
        </pc:grpChg>
        <pc:grpChg chg="add del mod">
          <ac:chgData name="英宗 松浦" userId="62df0116299a32bf" providerId="LiveId" clId="{5F0FA03D-0646-4AF3-9764-DEE16AFF6337}" dt="2024-02-18T08:05:42.485" v="4113" actId="165"/>
          <ac:grpSpMkLst>
            <pc:docMk/>
            <pc:sldMk cId="721725028" sldId="265"/>
            <ac:grpSpMk id="63" creationId="{4A9BC7AE-FADE-34F9-F62E-AA02F337C779}"/>
          </ac:grpSpMkLst>
        </pc:grpChg>
        <pc:grpChg chg="add del mod">
          <ac:chgData name="英宗 松浦" userId="62df0116299a32bf" providerId="LiveId" clId="{5F0FA03D-0646-4AF3-9764-DEE16AFF6337}" dt="2024-02-18T08:05:42.485" v="4113" actId="165"/>
          <ac:grpSpMkLst>
            <pc:docMk/>
            <pc:sldMk cId="721725028" sldId="265"/>
            <ac:grpSpMk id="64" creationId="{EE98D0A1-AC92-C31F-6C87-345B51094250}"/>
          </ac:grpSpMkLst>
        </pc:grpChg>
        <pc:grpChg chg="add mod">
          <ac:chgData name="英宗 松浦" userId="62df0116299a32bf" providerId="LiveId" clId="{5F0FA03D-0646-4AF3-9764-DEE16AFF6337}" dt="2024-02-18T08:16:02.176" v="4478" actId="571"/>
          <ac:grpSpMkLst>
            <pc:docMk/>
            <pc:sldMk cId="721725028" sldId="265"/>
            <ac:grpSpMk id="75" creationId="{3BB5D664-AEC3-739B-C536-D8C726A203DC}"/>
          </ac:grpSpMkLst>
        </pc:grpChg>
        <pc:grpChg chg="add del mod topLvl">
          <ac:chgData name="英宗 松浦" userId="62df0116299a32bf" providerId="LiveId" clId="{5F0FA03D-0646-4AF3-9764-DEE16AFF6337}" dt="2024-02-18T08:24:19.501" v="4874" actId="165"/>
          <ac:grpSpMkLst>
            <pc:docMk/>
            <pc:sldMk cId="721725028" sldId="265"/>
            <ac:grpSpMk id="88" creationId="{A4844DC7-CA89-CE57-CC38-5BBCC30F144B}"/>
          </ac:grpSpMkLst>
        </pc:grpChg>
        <pc:grpChg chg="add del mod topLvl">
          <ac:chgData name="英宗 松浦" userId="62df0116299a32bf" providerId="LiveId" clId="{5F0FA03D-0646-4AF3-9764-DEE16AFF6337}" dt="2024-02-18T08:24:19.501" v="4874" actId="165"/>
          <ac:grpSpMkLst>
            <pc:docMk/>
            <pc:sldMk cId="721725028" sldId="265"/>
            <ac:grpSpMk id="89" creationId="{1F79482F-1EB5-82EE-0904-325A6E703DD6}"/>
          </ac:grpSpMkLst>
        </pc:grpChg>
        <pc:grpChg chg="add mod">
          <ac:chgData name="英宗 松浦" userId="62df0116299a32bf" providerId="LiveId" clId="{5F0FA03D-0646-4AF3-9764-DEE16AFF6337}" dt="2024-02-18T08:21:07.065" v="4805" actId="164"/>
          <ac:grpSpMkLst>
            <pc:docMk/>
            <pc:sldMk cId="721725028" sldId="265"/>
            <ac:grpSpMk id="92" creationId="{10710DA6-9D34-5A82-EACA-913A24F488FA}"/>
          </ac:grpSpMkLst>
        </pc:grpChg>
        <pc:grpChg chg="add del mod">
          <ac:chgData name="英宗 松浦" userId="62df0116299a32bf" providerId="LiveId" clId="{5F0FA03D-0646-4AF3-9764-DEE16AFF6337}" dt="2024-02-18T08:21:38.663" v="4829" actId="165"/>
          <ac:grpSpMkLst>
            <pc:docMk/>
            <pc:sldMk cId="721725028" sldId="265"/>
            <ac:grpSpMk id="93" creationId="{49B78B8F-9908-2A9F-C19C-E88440F79893}"/>
          </ac:grpSpMkLst>
        </pc:grpChg>
        <pc:grpChg chg="add del mod">
          <ac:chgData name="英宗 松浦" userId="62df0116299a32bf" providerId="LiveId" clId="{5F0FA03D-0646-4AF3-9764-DEE16AFF6337}" dt="2024-02-18T08:22:08.025" v="4834" actId="165"/>
          <ac:grpSpMkLst>
            <pc:docMk/>
            <pc:sldMk cId="721725028" sldId="265"/>
            <ac:grpSpMk id="94" creationId="{8033F305-A848-62A2-5BFC-D80491F1B6FA}"/>
          </ac:grpSpMkLst>
        </pc:grpChg>
        <pc:grpChg chg="add del mod">
          <ac:chgData name="英宗 松浦" userId="62df0116299a32bf" providerId="LiveId" clId="{5F0FA03D-0646-4AF3-9764-DEE16AFF6337}" dt="2024-02-18T08:22:08.025" v="4834" actId="165"/>
          <ac:grpSpMkLst>
            <pc:docMk/>
            <pc:sldMk cId="721725028" sldId="265"/>
            <ac:grpSpMk id="95" creationId="{B939859D-1205-9845-27A1-6F85FEE44366}"/>
          </ac:grpSpMkLst>
        </pc:grpChg>
        <pc:grpChg chg="add mod">
          <ac:chgData name="英宗 松浦" userId="62df0116299a32bf" providerId="LiveId" clId="{5F0FA03D-0646-4AF3-9764-DEE16AFF6337}" dt="2024-02-18T08:22:37.412" v="4839" actId="164"/>
          <ac:grpSpMkLst>
            <pc:docMk/>
            <pc:sldMk cId="721725028" sldId="265"/>
            <ac:grpSpMk id="96" creationId="{DD7E8C26-2C1B-FF1C-CE1C-5CF5C3E54D19}"/>
          </ac:grpSpMkLst>
        </pc:grpChg>
        <pc:grpChg chg="add del mod">
          <ac:chgData name="英宗 松浦" userId="62df0116299a32bf" providerId="LiveId" clId="{5F0FA03D-0646-4AF3-9764-DEE16AFF6337}" dt="2024-02-18T08:23:40.331" v="4860" actId="165"/>
          <ac:grpSpMkLst>
            <pc:docMk/>
            <pc:sldMk cId="721725028" sldId="265"/>
            <ac:grpSpMk id="97" creationId="{61BD2EE7-CD91-6055-0F71-B9D9B7381502}"/>
          </ac:grpSpMkLst>
        </pc:grpChg>
        <pc:grpChg chg="add del mod">
          <ac:chgData name="英宗 松浦" userId="62df0116299a32bf" providerId="LiveId" clId="{5F0FA03D-0646-4AF3-9764-DEE16AFF6337}" dt="2024-02-18T08:23:40.331" v="4860" actId="165"/>
          <ac:grpSpMkLst>
            <pc:docMk/>
            <pc:sldMk cId="721725028" sldId="265"/>
            <ac:grpSpMk id="98" creationId="{1DA0AF70-CDDA-4F41-FFA7-05F77BA5041B}"/>
          </ac:grpSpMkLst>
        </pc:grpChg>
        <pc:grpChg chg="add del mod">
          <ac:chgData name="英宗 松浦" userId="62df0116299a32bf" providerId="LiveId" clId="{5F0FA03D-0646-4AF3-9764-DEE16AFF6337}" dt="2024-02-18T09:22:49.295" v="6973" actId="478"/>
          <ac:grpSpMkLst>
            <pc:docMk/>
            <pc:sldMk cId="721725028" sldId="265"/>
            <ac:grpSpMk id="102" creationId="{3C960FC8-6A8F-B3E2-80A7-A81D98FDC370}"/>
          </ac:grpSpMkLst>
        </pc:grpChg>
        <pc:grpChg chg="add mod">
          <ac:chgData name="英宗 松浦" userId="62df0116299a32bf" providerId="LiveId" clId="{5F0FA03D-0646-4AF3-9764-DEE16AFF6337}" dt="2024-02-18T08:47:27.406" v="5872" actId="1035"/>
          <ac:grpSpMkLst>
            <pc:docMk/>
            <pc:sldMk cId="721725028" sldId="265"/>
            <ac:grpSpMk id="103" creationId="{F9760A29-64FC-FB57-910C-85BD6E08DAB8}"/>
          </ac:grpSpMkLst>
        </pc:grpChg>
        <pc:picChg chg="add mod topLvl">
          <ac:chgData name="英宗 松浦" userId="62df0116299a32bf" providerId="LiveId" clId="{5F0FA03D-0646-4AF3-9764-DEE16AFF6337}" dt="2024-02-18T08:21:38.663" v="4829" actId="165"/>
          <ac:picMkLst>
            <pc:docMk/>
            <pc:sldMk cId="721725028" sldId="265"/>
            <ac:picMk id="5" creationId="{3A3AD1C5-0C56-ADAB-0954-2A24F0EB6AA4}"/>
          </ac:picMkLst>
        </pc:picChg>
        <pc:picChg chg="add del mod">
          <ac:chgData name="英宗 松浦" userId="62df0116299a32bf" providerId="LiveId" clId="{5F0FA03D-0646-4AF3-9764-DEE16AFF6337}" dt="2024-02-18T07:42:18.500" v="2926" actId="478"/>
          <ac:picMkLst>
            <pc:docMk/>
            <pc:sldMk cId="721725028" sldId="265"/>
            <ac:picMk id="10" creationId="{465C6526-0FEC-8DAD-967C-AD49FFB7EBD9}"/>
          </ac:picMkLst>
        </pc:picChg>
        <pc:picChg chg="add del mod">
          <ac:chgData name="英宗 松浦" userId="62df0116299a32bf" providerId="LiveId" clId="{5F0FA03D-0646-4AF3-9764-DEE16AFF6337}" dt="2024-02-18T07:52:46.354" v="3560" actId="478"/>
          <ac:picMkLst>
            <pc:docMk/>
            <pc:sldMk cId="721725028" sldId="265"/>
            <ac:picMk id="12" creationId="{D81024E9-F993-CAFA-E3FA-725E67629635}"/>
          </ac:picMkLst>
        </pc:picChg>
        <pc:picChg chg="add del mod topLvl modCrop">
          <ac:chgData name="英宗 松浦" userId="62df0116299a32bf" providerId="LiveId" clId="{5F0FA03D-0646-4AF3-9764-DEE16AFF6337}" dt="2024-02-18T07:50:53.094" v="3371" actId="478"/>
          <ac:picMkLst>
            <pc:docMk/>
            <pc:sldMk cId="721725028" sldId="265"/>
            <ac:picMk id="14" creationId="{1B151A55-CAE3-2DA9-CA60-6CE7FA49DC11}"/>
          </ac:picMkLst>
        </pc:picChg>
        <pc:picChg chg="add mod topLvl">
          <ac:chgData name="英宗 松浦" userId="62df0116299a32bf" providerId="LiveId" clId="{5F0FA03D-0646-4AF3-9764-DEE16AFF6337}" dt="2024-02-18T08:21:38.663" v="4829" actId="165"/>
          <ac:picMkLst>
            <pc:docMk/>
            <pc:sldMk cId="721725028" sldId="265"/>
            <ac:picMk id="18" creationId="{67C37446-53B0-D6A7-DEBE-270B2BFC3BB7}"/>
          </ac:picMkLst>
        </pc:picChg>
        <pc:picChg chg="add del mod">
          <ac:chgData name="英宗 松浦" userId="62df0116299a32bf" providerId="LiveId" clId="{5F0FA03D-0646-4AF3-9764-DEE16AFF6337}" dt="2024-02-18T07:48:18.183" v="3140" actId="478"/>
          <ac:picMkLst>
            <pc:docMk/>
            <pc:sldMk cId="721725028" sldId="265"/>
            <ac:picMk id="19" creationId="{4F40F6CA-8F2E-9321-AB54-861E770BA310}"/>
          </ac:picMkLst>
        </pc:picChg>
        <pc:picChg chg="mod">
          <ac:chgData name="英宗 松浦" userId="62df0116299a32bf" providerId="LiveId" clId="{5F0FA03D-0646-4AF3-9764-DEE16AFF6337}" dt="2024-02-18T07:48:45.176" v="3204" actId="571"/>
          <ac:picMkLst>
            <pc:docMk/>
            <pc:sldMk cId="721725028" sldId="265"/>
            <ac:picMk id="23" creationId="{6FD59099-C6D3-95C1-62E4-05F7C75DFAE9}"/>
          </ac:picMkLst>
        </pc:picChg>
        <pc:picChg chg="mod">
          <ac:chgData name="英宗 松浦" userId="62df0116299a32bf" providerId="LiveId" clId="{5F0FA03D-0646-4AF3-9764-DEE16AFF6337}" dt="2024-02-18T07:48:47.048" v="3205" actId="571"/>
          <ac:picMkLst>
            <pc:docMk/>
            <pc:sldMk cId="721725028" sldId="265"/>
            <ac:picMk id="26" creationId="{579163A1-B2A1-C011-01C7-225E2225C748}"/>
          </ac:picMkLst>
        </pc:picChg>
        <pc:picChg chg="mod topLvl">
          <ac:chgData name="英宗 松浦" userId="62df0116299a32bf" providerId="LiveId" clId="{5F0FA03D-0646-4AF3-9764-DEE16AFF6337}" dt="2024-02-18T08:21:38.663" v="4829" actId="165"/>
          <ac:picMkLst>
            <pc:docMk/>
            <pc:sldMk cId="721725028" sldId="265"/>
            <ac:picMk id="29" creationId="{E80A3E0C-9A11-6D61-3B4B-4FFBD67622EA}"/>
          </ac:picMkLst>
        </pc:picChg>
        <pc:picChg chg="del mod topLvl">
          <ac:chgData name="英宗 松浦" userId="62df0116299a32bf" providerId="LiveId" clId="{5F0FA03D-0646-4AF3-9764-DEE16AFF6337}" dt="2024-02-18T07:49:29.426" v="3251" actId="478"/>
          <ac:picMkLst>
            <pc:docMk/>
            <pc:sldMk cId="721725028" sldId="265"/>
            <ac:picMk id="32" creationId="{C3A817A5-21EB-A63D-486A-FBFD62E1A1A4}"/>
          </ac:picMkLst>
        </pc:picChg>
        <pc:picChg chg="add del mod">
          <ac:chgData name="英宗 松浦" userId="62df0116299a32bf" providerId="LiveId" clId="{5F0FA03D-0646-4AF3-9764-DEE16AFF6337}" dt="2024-02-18T07:50:25.474" v="3348" actId="478"/>
          <ac:picMkLst>
            <pc:docMk/>
            <pc:sldMk cId="721725028" sldId="265"/>
            <ac:picMk id="36" creationId="{9C7539A8-5D1B-F9AC-F91F-3BCF2904BFE9}"/>
          </ac:picMkLst>
        </pc:picChg>
        <pc:picChg chg="add mod modCrop">
          <ac:chgData name="英宗 松浦" userId="62df0116299a32bf" providerId="LiveId" clId="{5F0FA03D-0646-4AF3-9764-DEE16AFF6337}" dt="2024-02-18T09:04:11.277" v="6522" actId="14100"/>
          <ac:picMkLst>
            <pc:docMk/>
            <pc:sldMk cId="721725028" sldId="265"/>
            <ac:picMk id="38" creationId="{A7262C72-27C6-EF03-62A1-DCB31975B0BF}"/>
          </ac:picMkLst>
        </pc:picChg>
        <pc:picChg chg="add mod topLvl">
          <ac:chgData name="英宗 松浦" userId="62df0116299a32bf" providerId="LiveId" clId="{5F0FA03D-0646-4AF3-9764-DEE16AFF6337}" dt="2024-02-18T08:21:38.663" v="4829" actId="165"/>
          <ac:picMkLst>
            <pc:docMk/>
            <pc:sldMk cId="721725028" sldId="265"/>
            <ac:picMk id="52" creationId="{7D7C7D68-E80E-07CC-448B-EB11F62A4159}"/>
          </ac:picMkLst>
        </pc:picChg>
        <pc:picChg chg="add mod topLvl">
          <ac:chgData name="英宗 松浦" userId="62df0116299a32bf" providerId="LiveId" clId="{5F0FA03D-0646-4AF3-9764-DEE16AFF6337}" dt="2024-02-18T08:21:38.663" v="4829" actId="165"/>
          <ac:picMkLst>
            <pc:docMk/>
            <pc:sldMk cId="721725028" sldId="265"/>
            <ac:picMk id="53" creationId="{23C85245-CBF3-C8F1-8DF7-C498B394CB6E}"/>
          </ac:picMkLst>
        </pc:picChg>
        <pc:picChg chg="mod">
          <ac:chgData name="英宗 松浦" userId="62df0116299a32bf" providerId="LiveId" clId="{5F0FA03D-0646-4AF3-9764-DEE16AFF6337}" dt="2024-02-18T08:16:02.176" v="4478" actId="571"/>
          <ac:picMkLst>
            <pc:docMk/>
            <pc:sldMk cId="721725028" sldId="265"/>
            <ac:picMk id="76" creationId="{6C3041A9-BE62-570A-16D8-43CDE7203C4B}"/>
          </ac:picMkLst>
        </pc:picChg>
        <pc:picChg chg="mod">
          <ac:chgData name="英宗 松浦" userId="62df0116299a32bf" providerId="LiveId" clId="{5F0FA03D-0646-4AF3-9764-DEE16AFF6337}" dt="2024-02-18T08:16:02.176" v="4478" actId="571"/>
          <ac:picMkLst>
            <pc:docMk/>
            <pc:sldMk cId="721725028" sldId="265"/>
            <ac:picMk id="77" creationId="{F5DDD7FA-89B6-4364-267A-2F70954AAEC1}"/>
          </ac:picMkLst>
        </pc:picChg>
        <pc:cxnChg chg="add mod topLvl">
          <ac:chgData name="英宗 松浦" userId="62df0116299a32bf" providerId="LiveId" clId="{5F0FA03D-0646-4AF3-9764-DEE16AFF6337}" dt="2024-02-18T08:22:41.401" v="4841" actId="14100"/>
          <ac:cxnSpMkLst>
            <pc:docMk/>
            <pc:sldMk cId="721725028" sldId="265"/>
            <ac:cxnSpMk id="42" creationId="{E9480F1F-1E1E-88D4-4DB0-B3177CAC8405}"/>
          </ac:cxnSpMkLst>
        </pc:cxnChg>
        <pc:cxnChg chg="add mod topLvl">
          <ac:chgData name="英宗 松浦" userId="62df0116299a32bf" providerId="LiveId" clId="{5F0FA03D-0646-4AF3-9764-DEE16AFF6337}" dt="2024-02-18T08:22:41.401" v="4841" actId="14100"/>
          <ac:cxnSpMkLst>
            <pc:docMk/>
            <pc:sldMk cId="721725028" sldId="265"/>
            <ac:cxnSpMk id="44" creationId="{DCE9E632-AC63-B147-3B28-09C0FF880680}"/>
          </ac:cxnSpMkLst>
        </pc:cxnChg>
        <pc:cxnChg chg="mod topLvl">
          <ac:chgData name="英宗 松浦" userId="62df0116299a32bf" providerId="LiveId" clId="{5F0FA03D-0646-4AF3-9764-DEE16AFF6337}" dt="2024-02-18T08:22:41.401" v="4841" actId="14100"/>
          <ac:cxnSpMkLst>
            <pc:docMk/>
            <pc:sldMk cId="721725028" sldId="265"/>
            <ac:cxnSpMk id="56" creationId="{4BBEDB89-5467-AB35-16F2-CB96844530F7}"/>
          </ac:cxnSpMkLst>
        </pc:cxnChg>
        <pc:cxnChg chg="mod topLvl">
          <ac:chgData name="英宗 松浦" userId="62df0116299a32bf" providerId="LiveId" clId="{5F0FA03D-0646-4AF3-9764-DEE16AFF6337}" dt="2024-02-18T08:22:41.401" v="4841" actId="14100"/>
          <ac:cxnSpMkLst>
            <pc:docMk/>
            <pc:sldMk cId="721725028" sldId="265"/>
            <ac:cxnSpMk id="57" creationId="{BD1A7615-F1CB-84BF-0F5F-6DF6D3D1D31D}"/>
          </ac:cxnSpMkLst>
        </pc:cxnChg>
        <pc:cxnChg chg="add mod topLvl">
          <ac:chgData name="英宗 松浦" userId="62df0116299a32bf" providerId="LiveId" clId="{5F0FA03D-0646-4AF3-9764-DEE16AFF6337}" dt="2024-02-18T08:45:26.968" v="5651" actId="164"/>
          <ac:cxnSpMkLst>
            <pc:docMk/>
            <pc:sldMk cId="721725028" sldId="265"/>
            <ac:cxnSpMk id="69" creationId="{40FCDC3F-5E53-15D1-6E6D-FEBFAA5668BB}"/>
          </ac:cxnSpMkLst>
        </pc:cxnChg>
        <pc:cxnChg chg="mod topLvl">
          <ac:chgData name="英宗 松浦" userId="62df0116299a32bf" providerId="LiveId" clId="{5F0FA03D-0646-4AF3-9764-DEE16AFF6337}" dt="2024-02-18T08:45:26.968" v="5651" actId="164"/>
          <ac:cxnSpMkLst>
            <pc:docMk/>
            <pc:sldMk cId="721725028" sldId="265"/>
            <ac:cxnSpMk id="90" creationId="{A9494BF6-9D70-A46E-8896-E46E630514F4}"/>
          </ac:cxnSpMkLst>
        </pc:cxnChg>
      </pc:sldChg>
      <pc:sldChg chg="new del">
        <pc:chgData name="英宗 松浦" userId="62df0116299a32bf" providerId="LiveId" clId="{5F0FA03D-0646-4AF3-9764-DEE16AFF6337}" dt="2024-02-18T06:25:20.428" v="213" actId="47"/>
        <pc:sldMkLst>
          <pc:docMk/>
          <pc:sldMk cId="3437791452" sldId="265"/>
        </pc:sldMkLst>
      </pc:sldChg>
      <pc:sldChg chg="addSp delSp modSp add mod">
        <pc:chgData name="英宗 松浦" userId="62df0116299a32bf" providerId="LiveId" clId="{5F0FA03D-0646-4AF3-9764-DEE16AFF6337}" dt="2024-02-19T14:25:08.757" v="24260" actId="1035"/>
        <pc:sldMkLst>
          <pc:docMk/>
          <pc:sldMk cId="1319677919" sldId="266"/>
        </pc:sldMkLst>
        <pc:spChg chg="add del mod">
          <ac:chgData name="英宗 松浦" userId="62df0116299a32bf" providerId="LiveId" clId="{5F0FA03D-0646-4AF3-9764-DEE16AFF6337}" dt="2024-02-18T07:00:21.547" v="1575" actId="478"/>
          <ac:spMkLst>
            <pc:docMk/>
            <pc:sldMk cId="1319677919" sldId="266"/>
            <ac:spMk id="2" creationId="{2B82C777-06A2-6FD7-419D-09CF8F9B2B8A}"/>
          </ac:spMkLst>
        </pc:spChg>
        <pc:spChg chg="add del mod">
          <ac:chgData name="英宗 松浦" userId="62df0116299a32bf" providerId="LiveId" clId="{5F0FA03D-0646-4AF3-9764-DEE16AFF6337}" dt="2024-02-18T07:19:56.440" v="2381" actId="478"/>
          <ac:spMkLst>
            <pc:docMk/>
            <pc:sldMk cId="1319677919" sldId="266"/>
            <ac:spMk id="3" creationId="{83773D65-615C-39BE-28DB-BE58720F2EA0}"/>
          </ac:spMkLst>
        </pc:spChg>
        <pc:spChg chg="mod">
          <ac:chgData name="英宗 松浦" userId="62df0116299a32bf" providerId="LiveId" clId="{5F0FA03D-0646-4AF3-9764-DEE16AFF6337}" dt="2024-02-18T06:27:21.737" v="400" actId="20577"/>
          <ac:spMkLst>
            <pc:docMk/>
            <pc:sldMk cId="1319677919" sldId="266"/>
            <ac:spMk id="4" creationId="{0F8CBE65-214F-EE4B-A6ED-6B75237C26F4}"/>
          </ac:spMkLst>
        </pc:spChg>
        <pc:spChg chg="add mod">
          <ac:chgData name="英宗 松浦" userId="62df0116299a32bf" providerId="LiveId" clId="{5F0FA03D-0646-4AF3-9764-DEE16AFF6337}" dt="2024-02-19T12:10:52.646" v="21019" actId="165"/>
          <ac:spMkLst>
            <pc:docMk/>
            <pc:sldMk cId="1319677919" sldId="266"/>
            <ac:spMk id="5" creationId="{7C28880A-9873-F4B0-FA2F-ED5D9E558CDF}"/>
          </ac:spMkLst>
        </pc:spChg>
        <pc:spChg chg="add mod">
          <ac:chgData name="英宗 松浦" userId="62df0116299a32bf" providerId="LiveId" clId="{5F0FA03D-0646-4AF3-9764-DEE16AFF6337}" dt="2024-02-19T12:10:52.646" v="21019" actId="165"/>
          <ac:spMkLst>
            <pc:docMk/>
            <pc:sldMk cId="1319677919" sldId="266"/>
            <ac:spMk id="6" creationId="{A0EA4286-40CF-FC7C-2CD8-068967E5EA0D}"/>
          </ac:spMkLst>
        </pc:spChg>
        <pc:spChg chg="add del mod">
          <ac:chgData name="英宗 松浦" userId="62df0116299a32bf" providerId="LiveId" clId="{5F0FA03D-0646-4AF3-9764-DEE16AFF6337}" dt="2024-02-18T07:25:03.237" v="2605" actId="478"/>
          <ac:spMkLst>
            <pc:docMk/>
            <pc:sldMk cId="1319677919" sldId="266"/>
            <ac:spMk id="8" creationId="{EEAF02A6-0A65-07D9-CD48-919241605D7B}"/>
          </ac:spMkLst>
        </pc:spChg>
        <pc:spChg chg="mod">
          <ac:chgData name="英宗 松浦" userId="62df0116299a32bf" providerId="LiveId" clId="{5F0FA03D-0646-4AF3-9764-DEE16AFF6337}" dt="2024-02-19T05:08:13.130" v="18045"/>
          <ac:spMkLst>
            <pc:docMk/>
            <pc:sldMk cId="1319677919" sldId="266"/>
            <ac:spMk id="9" creationId="{B46BBB62-B5F4-CD49-D082-38288F93495C}"/>
          </ac:spMkLst>
        </pc:spChg>
        <pc:spChg chg="mod">
          <ac:chgData name="英宗 松浦" userId="62df0116299a32bf" providerId="LiveId" clId="{5F0FA03D-0646-4AF3-9764-DEE16AFF6337}" dt="2024-02-19T12:10:52.646" v="21019" actId="165"/>
          <ac:spMkLst>
            <pc:docMk/>
            <pc:sldMk cId="1319677919" sldId="266"/>
            <ac:spMk id="11" creationId="{9FEF5985-C3AC-F7DB-6E40-82E0E34F1354}"/>
          </ac:spMkLst>
        </pc:spChg>
        <pc:spChg chg="mod">
          <ac:chgData name="英宗 松浦" userId="62df0116299a32bf" providerId="LiveId" clId="{5F0FA03D-0646-4AF3-9764-DEE16AFF6337}" dt="2024-02-19T12:10:52.646" v="21019" actId="165"/>
          <ac:spMkLst>
            <pc:docMk/>
            <pc:sldMk cId="1319677919" sldId="266"/>
            <ac:spMk id="12" creationId="{47F36C89-4959-6547-6395-01B84707B2E9}"/>
          </ac:spMkLst>
        </pc:spChg>
        <pc:spChg chg="del mod">
          <ac:chgData name="英宗 松浦" userId="62df0116299a32bf" providerId="LiveId" clId="{5F0FA03D-0646-4AF3-9764-DEE16AFF6337}" dt="2024-02-18T07:25:03.237" v="2605" actId="478"/>
          <ac:spMkLst>
            <pc:docMk/>
            <pc:sldMk cId="1319677919" sldId="266"/>
            <ac:spMk id="13" creationId="{6EFAEE3C-244C-9806-B141-EC9FD7F59625}"/>
          </ac:spMkLst>
        </pc:spChg>
        <pc:spChg chg="mod">
          <ac:chgData name="英宗 松浦" userId="62df0116299a32bf" providerId="LiveId" clId="{5F0FA03D-0646-4AF3-9764-DEE16AFF6337}" dt="2024-02-19T12:10:52.646" v="21019" actId="165"/>
          <ac:spMkLst>
            <pc:docMk/>
            <pc:sldMk cId="1319677919" sldId="266"/>
            <ac:spMk id="15" creationId="{3CCAE51D-76D8-AB06-0C90-9077691423A3}"/>
          </ac:spMkLst>
        </pc:spChg>
        <pc:spChg chg="mod">
          <ac:chgData name="英宗 松浦" userId="62df0116299a32bf" providerId="LiveId" clId="{5F0FA03D-0646-4AF3-9764-DEE16AFF6337}" dt="2024-02-19T12:10:52.646" v="21019" actId="165"/>
          <ac:spMkLst>
            <pc:docMk/>
            <pc:sldMk cId="1319677919" sldId="266"/>
            <ac:spMk id="16" creationId="{3C9DA833-5BCC-49A2-E533-2A7A6A174265}"/>
          </ac:spMkLst>
        </pc:spChg>
        <pc:spChg chg="mod">
          <ac:chgData name="英宗 松浦" userId="62df0116299a32bf" providerId="LiveId" clId="{5F0FA03D-0646-4AF3-9764-DEE16AFF6337}" dt="2024-02-19T12:10:52.646" v="21019" actId="165"/>
          <ac:spMkLst>
            <pc:docMk/>
            <pc:sldMk cId="1319677919" sldId="266"/>
            <ac:spMk id="17" creationId="{75C8DE74-6F3A-5132-C673-7F08F2771672}"/>
          </ac:spMkLst>
        </pc:spChg>
        <pc:spChg chg="mod">
          <ac:chgData name="英宗 松浦" userId="62df0116299a32bf" providerId="LiveId" clId="{5F0FA03D-0646-4AF3-9764-DEE16AFF6337}" dt="2024-02-19T12:10:52.646" v="21019" actId="165"/>
          <ac:spMkLst>
            <pc:docMk/>
            <pc:sldMk cId="1319677919" sldId="266"/>
            <ac:spMk id="19" creationId="{84FCD493-A7F6-2CF4-769E-906B18EB2EF3}"/>
          </ac:spMkLst>
        </pc:spChg>
        <pc:spChg chg="mod">
          <ac:chgData name="英宗 松浦" userId="62df0116299a32bf" providerId="LiveId" clId="{5F0FA03D-0646-4AF3-9764-DEE16AFF6337}" dt="2024-02-19T12:10:52.646" v="21019" actId="165"/>
          <ac:spMkLst>
            <pc:docMk/>
            <pc:sldMk cId="1319677919" sldId="266"/>
            <ac:spMk id="20" creationId="{8A7CE4D4-41A8-0E35-53B2-B44BE9D0ABD6}"/>
          </ac:spMkLst>
        </pc:spChg>
        <pc:spChg chg="mod">
          <ac:chgData name="英宗 松浦" userId="62df0116299a32bf" providerId="LiveId" clId="{5F0FA03D-0646-4AF3-9764-DEE16AFF6337}" dt="2024-02-19T12:10:52.646" v="21019" actId="165"/>
          <ac:spMkLst>
            <pc:docMk/>
            <pc:sldMk cId="1319677919" sldId="266"/>
            <ac:spMk id="21" creationId="{EB95C1A4-B263-FDD5-99E0-FCF583AEC100}"/>
          </ac:spMkLst>
        </pc:spChg>
        <pc:spChg chg="mod">
          <ac:chgData name="英宗 松浦" userId="62df0116299a32bf" providerId="LiveId" clId="{5F0FA03D-0646-4AF3-9764-DEE16AFF6337}" dt="2024-02-19T12:10:52.646" v="21019" actId="165"/>
          <ac:spMkLst>
            <pc:docMk/>
            <pc:sldMk cId="1319677919" sldId="266"/>
            <ac:spMk id="23" creationId="{806E57E3-B64F-06F4-552E-5282B9755E73}"/>
          </ac:spMkLst>
        </pc:spChg>
        <pc:spChg chg="mod">
          <ac:chgData name="英宗 松浦" userId="62df0116299a32bf" providerId="LiveId" clId="{5F0FA03D-0646-4AF3-9764-DEE16AFF6337}" dt="2024-02-19T12:10:52.646" v="21019" actId="165"/>
          <ac:spMkLst>
            <pc:docMk/>
            <pc:sldMk cId="1319677919" sldId="266"/>
            <ac:spMk id="24" creationId="{EAECC206-CE36-6148-DF80-25EB908EFC12}"/>
          </ac:spMkLst>
        </pc:spChg>
        <pc:spChg chg="mod">
          <ac:chgData name="英宗 松浦" userId="62df0116299a32bf" providerId="LiveId" clId="{5F0FA03D-0646-4AF3-9764-DEE16AFF6337}" dt="2024-02-19T12:10:52.646" v="21019" actId="165"/>
          <ac:spMkLst>
            <pc:docMk/>
            <pc:sldMk cId="1319677919" sldId="266"/>
            <ac:spMk id="25" creationId="{67DAC54C-9BC5-7460-CC54-FACAB3CB7803}"/>
          </ac:spMkLst>
        </pc:spChg>
        <pc:spChg chg="mod">
          <ac:chgData name="英宗 松浦" userId="62df0116299a32bf" providerId="LiveId" clId="{5F0FA03D-0646-4AF3-9764-DEE16AFF6337}" dt="2024-02-19T12:10:52.646" v="21019" actId="165"/>
          <ac:spMkLst>
            <pc:docMk/>
            <pc:sldMk cId="1319677919" sldId="266"/>
            <ac:spMk id="27" creationId="{468AAA40-342F-AD0C-AD91-9955F6FB1401}"/>
          </ac:spMkLst>
        </pc:spChg>
        <pc:spChg chg="mod">
          <ac:chgData name="英宗 松浦" userId="62df0116299a32bf" providerId="LiveId" clId="{5F0FA03D-0646-4AF3-9764-DEE16AFF6337}" dt="2024-02-19T12:10:52.646" v="21019" actId="165"/>
          <ac:spMkLst>
            <pc:docMk/>
            <pc:sldMk cId="1319677919" sldId="266"/>
            <ac:spMk id="28" creationId="{73DFCAAD-B6B5-1EC4-5B1D-36049DD61C8C}"/>
          </ac:spMkLst>
        </pc:spChg>
        <pc:spChg chg="mod">
          <ac:chgData name="英宗 松浦" userId="62df0116299a32bf" providerId="LiveId" clId="{5F0FA03D-0646-4AF3-9764-DEE16AFF6337}" dt="2024-02-19T12:10:52.646" v="21019" actId="165"/>
          <ac:spMkLst>
            <pc:docMk/>
            <pc:sldMk cId="1319677919" sldId="266"/>
            <ac:spMk id="29" creationId="{7DF3D8F5-084F-7933-1650-EA0DB6524CE9}"/>
          </ac:spMkLst>
        </pc:spChg>
        <pc:spChg chg="mod">
          <ac:chgData name="英宗 松浦" userId="62df0116299a32bf" providerId="LiveId" clId="{5F0FA03D-0646-4AF3-9764-DEE16AFF6337}" dt="2024-02-19T12:10:52.646" v="21019" actId="165"/>
          <ac:spMkLst>
            <pc:docMk/>
            <pc:sldMk cId="1319677919" sldId="266"/>
            <ac:spMk id="31" creationId="{2C9D8899-3E78-D44F-F03D-C746C266E537}"/>
          </ac:spMkLst>
        </pc:spChg>
        <pc:spChg chg="mod">
          <ac:chgData name="英宗 松浦" userId="62df0116299a32bf" providerId="LiveId" clId="{5F0FA03D-0646-4AF3-9764-DEE16AFF6337}" dt="2024-02-19T12:12:41.693" v="21132" actId="20577"/>
          <ac:spMkLst>
            <pc:docMk/>
            <pc:sldMk cId="1319677919" sldId="266"/>
            <ac:spMk id="32" creationId="{72D2A2E6-00D2-89C0-BEAC-66A6717C3124}"/>
          </ac:spMkLst>
        </pc:spChg>
        <pc:spChg chg="del mod">
          <ac:chgData name="英宗 松浦" userId="62df0116299a32bf" providerId="LiveId" clId="{5F0FA03D-0646-4AF3-9764-DEE16AFF6337}" dt="2024-02-18T07:27:58.750" v="2734" actId="478"/>
          <ac:spMkLst>
            <pc:docMk/>
            <pc:sldMk cId="1319677919" sldId="266"/>
            <ac:spMk id="33" creationId="{05021B4F-30C6-F2C3-DE3E-FE495BAA7003}"/>
          </ac:spMkLst>
        </pc:spChg>
        <pc:spChg chg="mod">
          <ac:chgData name="英宗 松浦" userId="62df0116299a32bf" providerId="LiveId" clId="{5F0FA03D-0646-4AF3-9764-DEE16AFF6337}" dt="2024-02-19T12:10:59.024" v="21022" actId="20577"/>
          <ac:spMkLst>
            <pc:docMk/>
            <pc:sldMk cId="1319677919" sldId="266"/>
            <ac:spMk id="37" creationId="{ED607111-5366-1880-83E3-709482310541}"/>
          </ac:spMkLst>
        </pc:spChg>
        <pc:spChg chg="mod">
          <ac:chgData name="英宗 松浦" userId="62df0116299a32bf" providerId="LiveId" clId="{5F0FA03D-0646-4AF3-9764-DEE16AFF6337}" dt="2024-02-19T12:10:57.464" v="21020" actId="571"/>
          <ac:spMkLst>
            <pc:docMk/>
            <pc:sldMk cId="1319677919" sldId="266"/>
            <ac:spMk id="38" creationId="{5DE7DABD-4E22-E863-BC68-C1C69A0410D1}"/>
          </ac:spMkLst>
        </pc:spChg>
        <pc:grpChg chg="add mod topLvl">
          <ac:chgData name="英宗 松浦" userId="62df0116299a32bf" providerId="LiveId" clId="{5F0FA03D-0646-4AF3-9764-DEE16AFF6337}" dt="2024-02-19T12:11:33.115" v="21057" actId="164"/>
          <ac:grpSpMkLst>
            <pc:docMk/>
            <pc:sldMk cId="1319677919" sldId="266"/>
            <ac:grpSpMk id="7" creationId="{5D1D1708-DBE0-2120-0C68-F45EF8840191}"/>
          </ac:grpSpMkLst>
        </pc:grpChg>
        <pc:grpChg chg="add mod topLvl">
          <ac:chgData name="英宗 松浦" userId="62df0116299a32bf" providerId="LiveId" clId="{5F0FA03D-0646-4AF3-9764-DEE16AFF6337}" dt="2024-02-19T12:11:33.115" v="21057" actId="164"/>
          <ac:grpSpMkLst>
            <pc:docMk/>
            <pc:sldMk cId="1319677919" sldId="266"/>
            <ac:grpSpMk id="10" creationId="{B96B4470-BCBC-44ED-B316-E860650A22F3}"/>
          </ac:grpSpMkLst>
        </pc:grpChg>
        <pc:grpChg chg="add mod topLvl">
          <ac:chgData name="英宗 松浦" userId="62df0116299a32bf" providerId="LiveId" clId="{5F0FA03D-0646-4AF3-9764-DEE16AFF6337}" dt="2024-02-19T12:11:33.115" v="21057" actId="164"/>
          <ac:grpSpMkLst>
            <pc:docMk/>
            <pc:sldMk cId="1319677919" sldId="266"/>
            <ac:grpSpMk id="14" creationId="{A72C2842-0795-BECB-065C-EC4691C7693B}"/>
          </ac:grpSpMkLst>
        </pc:grpChg>
        <pc:grpChg chg="add mod topLvl">
          <ac:chgData name="英宗 松浦" userId="62df0116299a32bf" providerId="LiveId" clId="{5F0FA03D-0646-4AF3-9764-DEE16AFF6337}" dt="2024-02-19T12:11:33.115" v="21057" actId="164"/>
          <ac:grpSpMkLst>
            <pc:docMk/>
            <pc:sldMk cId="1319677919" sldId="266"/>
            <ac:grpSpMk id="18" creationId="{0008359D-BFC0-A539-0084-001954AE7EDF}"/>
          </ac:grpSpMkLst>
        </pc:grpChg>
        <pc:grpChg chg="add mod topLvl">
          <ac:chgData name="英宗 松浦" userId="62df0116299a32bf" providerId="LiveId" clId="{5F0FA03D-0646-4AF3-9764-DEE16AFF6337}" dt="2024-02-19T12:11:33.115" v="21057" actId="164"/>
          <ac:grpSpMkLst>
            <pc:docMk/>
            <pc:sldMk cId="1319677919" sldId="266"/>
            <ac:grpSpMk id="22" creationId="{DAD9B471-2DF9-BCDA-C423-A81C1B2C4551}"/>
          </ac:grpSpMkLst>
        </pc:grpChg>
        <pc:grpChg chg="add mod topLvl">
          <ac:chgData name="英宗 松浦" userId="62df0116299a32bf" providerId="LiveId" clId="{5F0FA03D-0646-4AF3-9764-DEE16AFF6337}" dt="2024-02-19T12:11:33.115" v="21057" actId="164"/>
          <ac:grpSpMkLst>
            <pc:docMk/>
            <pc:sldMk cId="1319677919" sldId="266"/>
            <ac:grpSpMk id="26" creationId="{4D0051CE-48DA-15F2-A6C1-80E5CCB6EFA6}"/>
          </ac:grpSpMkLst>
        </pc:grpChg>
        <pc:grpChg chg="add mod topLvl">
          <ac:chgData name="英宗 松浦" userId="62df0116299a32bf" providerId="LiveId" clId="{5F0FA03D-0646-4AF3-9764-DEE16AFF6337}" dt="2024-02-19T12:11:33.115" v="21057" actId="164"/>
          <ac:grpSpMkLst>
            <pc:docMk/>
            <pc:sldMk cId="1319677919" sldId="266"/>
            <ac:grpSpMk id="30" creationId="{01D217A3-9CC2-2B9E-FD57-9771C296A9DC}"/>
          </ac:grpSpMkLst>
        </pc:grpChg>
        <pc:grpChg chg="add del mod">
          <ac:chgData name="英宗 松浦" userId="62df0116299a32bf" providerId="LiveId" clId="{5F0FA03D-0646-4AF3-9764-DEE16AFF6337}" dt="2024-02-18T07:29:07.588" v="2762" actId="165"/>
          <ac:grpSpMkLst>
            <pc:docMk/>
            <pc:sldMk cId="1319677919" sldId="266"/>
            <ac:grpSpMk id="34" creationId="{3E2257C8-721E-B7D5-299D-F1DC2028557C}"/>
          </ac:grpSpMkLst>
        </pc:grpChg>
        <pc:grpChg chg="add del mod">
          <ac:chgData name="英宗 松浦" userId="62df0116299a32bf" providerId="LiveId" clId="{5F0FA03D-0646-4AF3-9764-DEE16AFF6337}" dt="2024-02-19T12:10:52.646" v="21019" actId="165"/>
          <ac:grpSpMkLst>
            <pc:docMk/>
            <pc:sldMk cId="1319677919" sldId="266"/>
            <ac:grpSpMk id="35" creationId="{825F0059-5F8F-D46D-A122-4D37C009F408}"/>
          </ac:grpSpMkLst>
        </pc:grpChg>
        <pc:grpChg chg="add mod">
          <ac:chgData name="英宗 松浦" userId="62df0116299a32bf" providerId="LiveId" clId="{5F0FA03D-0646-4AF3-9764-DEE16AFF6337}" dt="2024-02-19T12:11:33.115" v="21057" actId="164"/>
          <ac:grpSpMkLst>
            <pc:docMk/>
            <pc:sldMk cId="1319677919" sldId="266"/>
            <ac:grpSpMk id="36" creationId="{D69DB289-FF49-0948-35D6-B12A38891DBE}"/>
          </ac:grpSpMkLst>
        </pc:grpChg>
        <pc:grpChg chg="add mod">
          <ac:chgData name="英宗 松浦" userId="62df0116299a32bf" providerId="LiveId" clId="{5F0FA03D-0646-4AF3-9764-DEE16AFF6337}" dt="2024-02-19T14:25:08.757" v="24260" actId="1035"/>
          <ac:grpSpMkLst>
            <pc:docMk/>
            <pc:sldMk cId="1319677919" sldId="266"/>
            <ac:grpSpMk id="39" creationId="{6D50BFFA-FDD8-3B86-549E-7E9B204E733C}"/>
          </ac:grpSpMkLst>
        </pc:grpChg>
      </pc:sldChg>
      <pc:sldChg chg="addSp delSp modSp add mod">
        <pc:chgData name="英宗 松浦" userId="62df0116299a32bf" providerId="LiveId" clId="{5F0FA03D-0646-4AF3-9764-DEE16AFF6337}" dt="2024-02-19T14:21:21.661" v="24168" actId="20577"/>
        <pc:sldMkLst>
          <pc:docMk/>
          <pc:sldMk cId="4138770" sldId="267"/>
        </pc:sldMkLst>
        <pc:spChg chg="mod">
          <ac:chgData name="英宗 松浦" userId="62df0116299a32bf" providerId="LiveId" clId="{5F0FA03D-0646-4AF3-9764-DEE16AFF6337}" dt="2024-02-19T14:21:21.661" v="24168" actId="20577"/>
          <ac:spMkLst>
            <pc:docMk/>
            <pc:sldMk cId="4138770" sldId="267"/>
            <ac:spMk id="2" creationId="{0FC900F3-F545-CE4E-6FC1-FED46CF9AAED}"/>
          </ac:spMkLst>
        </pc:spChg>
        <pc:spChg chg="mod">
          <ac:chgData name="英宗 松浦" userId="62df0116299a32bf" providerId="LiveId" clId="{5F0FA03D-0646-4AF3-9764-DEE16AFF6337}" dt="2024-02-18T09:10:16.380" v="6564" actId="20577"/>
          <ac:spMkLst>
            <pc:docMk/>
            <pc:sldMk cId="4138770" sldId="267"/>
            <ac:spMk id="4" creationId="{7093BDE3-2674-0E8C-7516-0E2998B279E4}"/>
          </ac:spMkLst>
        </pc:spChg>
        <pc:spChg chg="mod">
          <ac:chgData name="英宗 松浦" userId="62df0116299a32bf" providerId="LiveId" clId="{5F0FA03D-0646-4AF3-9764-DEE16AFF6337}" dt="2024-02-19T11:21:18.059" v="20322" actId="20577"/>
          <ac:spMkLst>
            <pc:docMk/>
            <pc:sldMk cId="4138770" sldId="267"/>
            <ac:spMk id="6" creationId="{810E8D4C-4F25-91A5-CE13-24D8A8F9BAB7}"/>
          </ac:spMkLst>
        </pc:spChg>
        <pc:spChg chg="mod">
          <ac:chgData name="英宗 松浦" userId="62df0116299a32bf" providerId="LiveId" clId="{5F0FA03D-0646-4AF3-9764-DEE16AFF6337}" dt="2024-02-19T05:08:44.299" v="18065"/>
          <ac:spMkLst>
            <pc:docMk/>
            <pc:sldMk cId="4138770" sldId="267"/>
            <ac:spMk id="9" creationId="{D81A2AED-D995-5C4F-1699-006F486BC908}"/>
          </ac:spMkLst>
        </pc:spChg>
        <pc:spChg chg="mod">
          <ac:chgData name="英宗 松浦" userId="62df0116299a32bf" providerId="LiveId" clId="{5F0FA03D-0646-4AF3-9764-DEE16AFF6337}" dt="2024-02-18T06:41:48.458" v="1392"/>
          <ac:spMkLst>
            <pc:docMk/>
            <pc:sldMk cId="4138770" sldId="267"/>
            <ac:spMk id="19" creationId="{D26A7D5F-7EC8-1859-F69C-F172498F0BC2}"/>
          </ac:spMkLst>
        </pc:spChg>
        <pc:spChg chg="mod">
          <ac:chgData name="英宗 松浦" userId="62df0116299a32bf" providerId="LiveId" clId="{5F0FA03D-0646-4AF3-9764-DEE16AFF6337}" dt="2024-02-18T06:41:48.458" v="1392"/>
          <ac:spMkLst>
            <pc:docMk/>
            <pc:sldMk cId="4138770" sldId="267"/>
            <ac:spMk id="20" creationId="{E53E2086-1F94-7549-5152-34F7C90BCACF}"/>
          </ac:spMkLst>
        </pc:spChg>
        <pc:spChg chg="mod">
          <ac:chgData name="英宗 松浦" userId="62df0116299a32bf" providerId="LiveId" clId="{5F0FA03D-0646-4AF3-9764-DEE16AFF6337}" dt="2024-02-18T06:41:48.458" v="1392"/>
          <ac:spMkLst>
            <pc:docMk/>
            <pc:sldMk cId="4138770" sldId="267"/>
            <ac:spMk id="21" creationId="{2095A4C4-8C7F-664A-60D3-CAB739B55D91}"/>
          </ac:spMkLst>
        </pc:spChg>
        <pc:spChg chg="mod">
          <ac:chgData name="英宗 松浦" userId="62df0116299a32bf" providerId="LiveId" clId="{5F0FA03D-0646-4AF3-9764-DEE16AFF6337}" dt="2024-02-18T06:41:48.458" v="1392"/>
          <ac:spMkLst>
            <pc:docMk/>
            <pc:sldMk cId="4138770" sldId="267"/>
            <ac:spMk id="22" creationId="{D829BF71-A6AE-107B-087E-F1D28FEA9BDD}"/>
          </ac:spMkLst>
        </pc:spChg>
        <pc:spChg chg="mod">
          <ac:chgData name="英宗 松浦" userId="62df0116299a32bf" providerId="LiveId" clId="{5F0FA03D-0646-4AF3-9764-DEE16AFF6337}" dt="2024-02-18T06:45:10.069" v="1436" actId="207"/>
          <ac:spMkLst>
            <pc:docMk/>
            <pc:sldMk cId="4138770" sldId="267"/>
            <ac:spMk id="23" creationId="{06D8E45E-8CAB-6569-EC06-8AA380E955FF}"/>
          </ac:spMkLst>
        </pc:spChg>
        <pc:spChg chg="add del mod topLvl">
          <ac:chgData name="英宗 松浦" userId="62df0116299a32bf" providerId="LiveId" clId="{5F0FA03D-0646-4AF3-9764-DEE16AFF6337}" dt="2024-02-19T11:29:36.702" v="20364" actId="478"/>
          <ac:spMkLst>
            <pc:docMk/>
            <pc:sldMk cId="4138770" sldId="267"/>
            <ac:spMk id="36" creationId="{2B1ED17C-B38E-19B4-845C-5B0524B7E183}"/>
          </ac:spMkLst>
        </pc:spChg>
        <pc:spChg chg="add mod">
          <ac:chgData name="英宗 松浦" userId="62df0116299a32bf" providerId="LiveId" clId="{5F0FA03D-0646-4AF3-9764-DEE16AFF6337}" dt="2024-02-19T11:35:07.336" v="20866" actId="165"/>
          <ac:spMkLst>
            <pc:docMk/>
            <pc:sldMk cId="4138770" sldId="267"/>
            <ac:spMk id="39" creationId="{C55B5293-E391-5BF2-C198-8DE79A0FCC98}"/>
          </ac:spMkLst>
        </pc:spChg>
        <pc:spChg chg="add mod">
          <ac:chgData name="英宗 松浦" userId="62df0116299a32bf" providerId="LiveId" clId="{5F0FA03D-0646-4AF3-9764-DEE16AFF6337}" dt="2024-02-19T11:35:07.336" v="20866" actId="165"/>
          <ac:spMkLst>
            <pc:docMk/>
            <pc:sldMk cId="4138770" sldId="267"/>
            <ac:spMk id="40" creationId="{AFED534B-B532-5585-DE57-6C39111626CA}"/>
          </ac:spMkLst>
        </pc:spChg>
        <pc:spChg chg="mod">
          <ac:chgData name="英宗 松浦" userId="62df0116299a32bf" providerId="LiveId" clId="{5F0FA03D-0646-4AF3-9764-DEE16AFF6337}" dt="2024-02-19T11:35:07.336" v="20866" actId="165"/>
          <ac:spMkLst>
            <pc:docMk/>
            <pc:sldMk cId="4138770" sldId="267"/>
            <ac:spMk id="46" creationId="{31751601-FB66-3411-5779-D000651F64EC}"/>
          </ac:spMkLst>
        </pc:spChg>
        <pc:spChg chg="mod">
          <ac:chgData name="英宗 松浦" userId="62df0116299a32bf" providerId="LiveId" clId="{5F0FA03D-0646-4AF3-9764-DEE16AFF6337}" dt="2024-02-19T11:35:07.336" v="20866" actId="165"/>
          <ac:spMkLst>
            <pc:docMk/>
            <pc:sldMk cId="4138770" sldId="267"/>
            <ac:spMk id="47" creationId="{83AD60D0-E6D7-F631-8819-71117BEC6CB7}"/>
          </ac:spMkLst>
        </pc:spChg>
        <pc:grpChg chg="mod">
          <ac:chgData name="英宗 松浦" userId="62df0116299a32bf" providerId="LiveId" clId="{5F0FA03D-0646-4AF3-9764-DEE16AFF6337}" dt="2024-02-19T11:34:57.738" v="20865" actId="12789"/>
          <ac:grpSpMkLst>
            <pc:docMk/>
            <pc:sldMk cId="4138770" sldId="267"/>
            <ac:grpSpMk id="8" creationId="{BCCAB028-62C7-A57D-DF2A-F485818D1EDF}"/>
          </ac:grpSpMkLst>
        </pc:grpChg>
        <pc:grpChg chg="del">
          <ac:chgData name="英宗 松浦" userId="62df0116299a32bf" providerId="LiveId" clId="{5F0FA03D-0646-4AF3-9764-DEE16AFF6337}" dt="2024-02-18T06:41:48.239" v="1391" actId="478"/>
          <ac:grpSpMkLst>
            <pc:docMk/>
            <pc:sldMk cId="4138770" sldId="267"/>
            <ac:grpSpMk id="10" creationId="{0AAA8EC6-38B1-98EC-C0B4-F138B4D50A0B}"/>
          </ac:grpSpMkLst>
        </pc:grpChg>
        <pc:grpChg chg="add mod">
          <ac:chgData name="英宗 松浦" userId="62df0116299a32bf" providerId="LiveId" clId="{5F0FA03D-0646-4AF3-9764-DEE16AFF6337}" dt="2024-02-18T06:41:48.458" v="1392"/>
          <ac:grpSpMkLst>
            <pc:docMk/>
            <pc:sldMk cId="4138770" sldId="267"/>
            <ac:grpSpMk id="17" creationId="{C696FAC0-8DE5-1A11-3D05-93C2E309D394}"/>
          </ac:grpSpMkLst>
        </pc:grpChg>
        <pc:grpChg chg="mod">
          <ac:chgData name="英宗 松浦" userId="62df0116299a32bf" providerId="LiveId" clId="{5F0FA03D-0646-4AF3-9764-DEE16AFF6337}" dt="2024-02-18T06:41:48.458" v="1392"/>
          <ac:grpSpMkLst>
            <pc:docMk/>
            <pc:sldMk cId="4138770" sldId="267"/>
            <ac:grpSpMk id="18" creationId="{2E088634-CC48-D744-C656-2F95829707E9}"/>
          </ac:grpSpMkLst>
        </pc:grpChg>
        <pc:grpChg chg="add del mod">
          <ac:chgData name="英宗 松浦" userId="62df0116299a32bf" providerId="LiveId" clId="{5F0FA03D-0646-4AF3-9764-DEE16AFF6337}" dt="2024-02-19T11:29:36.702" v="20364" actId="478"/>
          <ac:grpSpMkLst>
            <pc:docMk/>
            <pc:sldMk cId="4138770" sldId="267"/>
            <ac:grpSpMk id="37" creationId="{72B31AAD-9F3A-266D-D02B-FFAA4FAD125A}"/>
          </ac:grpSpMkLst>
        </pc:grpChg>
        <pc:grpChg chg="add mod">
          <ac:chgData name="英宗 松浦" userId="62df0116299a32bf" providerId="LiveId" clId="{5F0FA03D-0646-4AF3-9764-DEE16AFF6337}" dt="2024-02-19T11:35:07.336" v="20866" actId="165"/>
          <ac:grpSpMkLst>
            <pc:docMk/>
            <pc:sldMk cId="4138770" sldId="267"/>
            <ac:grpSpMk id="38" creationId="{DD6AFA65-F6FF-F30C-9978-BB9F66C0461B}"/>
          </ac:grpSpMkLst>
        </pc:grpChg>
        <pc:grpChg chg="add mod">
          <ac:chgData name="英宗 松浦" userId="62df0116299a32bf" providerId="LiveId" clId="{5F0FA03D-0646-4AF3-9764-DEE16AFF6337}" dt="2024-02-19T11:35:07.336" v="20866" actId="165"/>
          <ac:grpSpMkLst>
            <pc:docMk/>
            <pc:sldMk cId="4138770" sldId="267"/>
            <ac:grpSpMk id="41" creationId="{F98A82DB-05B5-AFB4-AEB8-E54156C9C647}"/>
          </ac:grpSpMkLst>
        </pc:grpChg>
        <pc:grpChg chg="add mod topLvl">
          <ac:chgData name="英宗 松浦" userId="62df0116299a32bf" providerId="LiveId" clId="{5F0FA03D-0646-4AF3-9764-DEE16AFF6337}" dt="2024-02-19T11:35:13.686" v="20876" actId="1035"/>
          <ac:grpSpMkLst>
            <pc:docMk/>
            <pc:sldMk cId="4138770" sldId="267"/>
            <ac:grpSpMk id="42" creationId="{D610F873-31F7-721B-77ED-BFADF843C79E}"/>
          </ac:grpSpMkLst>
        </pc:grpChg>
        <pc:grpChg chg="add mod topLvl">
          <ac:chgData name="英宗 松浦" userId="62df0116299a32bf" providerId="LiveId" clId="{5F0FA03D-0646-4AF3-9764-DEE16AFF6337}" dt="2024-02-19T11:35:17.644" v="20887" actId="1036"/>
          <ac:grpSpMkLst>
            <pc:docMk/>
            <pc:sldMk cId="4138770" sldId="267"/>
            <ac:grpSpMk id="43" creationId="{D7D586E2-E3D3-983B-D5EA-DEAA35296F52}"/>
          </ac:grpSpMkLst>
        </pc:grpChg>
        <pc:grpChg chg="mod">
          <ac:chgData name="英宗 松浦" userId="62df0116299a32bf" providerId="LiveId" clId="{5F0FA03D-0646-4AF3-9764-DEE16AFF6337}" dt="2024-02-19T11:35:07.336" v="20866" actId="165"/>
          <ac:grpSpMkLst>
            <pc:docMk/>
            <pc:sldMk cId="4138770" sldId="267"/>
            <ac:grpSpMk id="44" creationId="{F5923165-4E2B-AC55-A464-4BF6B06500F2}"/>
          </ac:grpSpMkLst>
        </pc:grpChg>
        <pc:grpChg chg="mod">
          <ac:chgData name="英宗 松浦" userId="62df0116299a32bf" providerId="LiveId" clId="{5F0FA03D-0646-4AF3-9764-DEE16AFF6337}" dt="2024-02-19T11:35:07.336" v="20866" actId="165"/>
          <ac:grpSpMkLst>
            <pc:docMk/>
            <pc:sldMk cId="4138770" sldId="267"/>
            <ac:grpSpMk id="45" creationId="{7B729A51-F9C0-1497-808E-30800472E9D7}"/>
          </ac:grpSpMkLst>
        </pc:grpChg>
        <pc:grpChg chg="add del mod">
          <ac:chgData name="英宗 松浦" userId="62df0116299a32bf" providerId="LiveId" clId="{5F0FA03D-0646-4AF3-9764-DEE16AFF6337}" dt="2024-02-19T11:35:07.336" v="20866" actId="165"/>
          <ac:grpSpMkLst>
            <pc:docMk/>
            <pc:sldMk cId="4138770" sldId="267"/>
            <ac:grpSpMk id="58" creationId="{30192C38-C13B-6936-7005-4A7A31926595}"/>
          </ac:grpSpMkLst>
        </pc:grpChg>
        <pc:picChg chg="add mod">
          <ac:chgData name="英宗 松浦" userId="62df0116299a32bf" providerId="LiveId" clId="{5F0FA03D-0646-4AF3-9764-DEE16AFF6337}" dt="2024-02-19T11:35:07.336" v="20866" actId="165"/>
          <ac:picMkLst>
            <pc:docMk/>
            <pc:sldMk cId="4138770" sldId="267"/>
            <ac:picMk id="25" creationId="{7AED0DA2-B829-68AA-C2F8-8032E453459A}"/>
          </ac:picMkLst>
        </pc:picChg>
        <pc:picChg chg="add mod">
          <ac:chgData name="英宗 松浦" userId="62df0116299a32bf" providerId="LiveId" clId="{5F0FA03D-0646-4AF3-9764-DEE16AFF6337}" dt="2024-02-19T11:35:07.336" v="20866" actId="165"/>
          <ac:picMkLst>
            <pc:docMk/>
            <pc:sldMk cId="4138770" sldId="267"/>
            <ac:picMk id="26" creationId="{697F837F-19F8-40D5-5F75-A45999C78918}"/>
          </ac:picMkLst>
        </pc:picChg>
        <pc:picChg chg="add mod">
          <ac:chgData name="英宗 松浦" userId="62df0116299a32bf" providerId="LiveId" clId="{5F0FA03D-0646-4AF3-9764-DEE16AFF6337}" dt="2024-02-19T11:35:07.336" v="20866" actId="165"/>
          <ac:picMkLst>
            <pc:docMk/>
            <pc:sldMk cId="4138770" sldId="267"/>
            <ac:picMk id="27" creationId="{0F8FE0B6-2B2E-FAFD-A6B9-66D800FA4A79}"/>
          </ac:picMkLst>
        </pc:picChg>
        <pc:picChg chg="add mod">
          <ac:chgData name="英宗 松浦" userId="62df0116299a32bf" providerId="LiveId" clId="{5F0FA03D-0646-4AF3-9764-DEE16AFF6337}" dt="2024-02-19T11:35:07.336" v="20866" actId="165"/>
          <ac:picMkLst>
            <pc:docMk/>
            <pc:sldMk cId="4138770" sldId="267"/>
            <ac:picMk id="28" creationId="{A5F67E1B-9612-FB71-A036-85B0863E899C}"/>
          </ac:picMkLst>
        </pc:picChg>
        <pc:picChg chg="add mod">
          <ac:chgData name="英宗 松浦" userId="62df0116299a32bf" providerId="LiveId" clId="{5F0FA03D-0646-4AF3-9764-DEE16AFF6337}" dt="2024-02-19T11:35:07.336" v="20866" actId="165"/>
          <ac:picMkLst>
            <pc:docMk/>
            <pc:sldMk cId="4138770" sldId="267"/>
            <ac:picMk id="29" creationId="{698203DF-C7D4-EBC5-7D68-14D3619533DE}"/>
          </ac:picMkLst>
        </pc:picChg>
        <pc:picChg chg="add del mod">
          <ac:chgData name="英宗 松浦" userId="62df0116299a32bf" providerId="LiveId" clId="{5F0FA03D-0646-4AF3-9764-DEE16AFF6337}" dt="2024-02-19T11:28:58.022" v="20329" actId="478"/>
          <ac:picMkLst>
            <pc:docMk/>
            <pc:sldMk cId="4138770" sldId="267"/>
            <ac:picMk id="30" creationId="{EF60F92A-D1D7-8998-7FE2-EA815B8BA9D1}"/>
          </ac:picMkLst>
        </pc:picChg>
        <pc:picChg chg="add mod">
          <ac:chgData name="英宗 松浦" userId="62df0116299a32bf" providerId="LiveId" clId="{5F0FA03D-0646-4AF3-9764-DEE16AFF6337}" dt="2024-02-19T11:35:07.336" v="20866" actId="165"/>
          <ac:picMkLst>
            <pc:docMk/>
            <pc:sldMk cId="4138770" sldId="267"/>
            <ac:picMk id="31" creationId="{6C5DEFDF-5781-005C-C0F1-C6F9B4EC8E26}"/>
          </ac:picMkLst>
        </pc:picChg>
        <pc:picChg chg="add mod">
          <ac:chgData name="英宗 松浦" userId="62df0116299a32bf" providerId="LiveId" clId="{5F0FA03D-0646-4AF3-9764-DEE16AFF6337}" dt="2024-02-19T11:35:07.336" v="20866" actId="165"/>
          <ac:picMkLst>
            <pc:docMk/>
            <pc:sldMk cId="4138770" sldId="267"/>
            <ac:picMk id="32" creationId="{4306D6F3-E62A-A8CF-81A5-D2AF568DA7F6}"/>
          </ac:picMkLst>
        </pc:picChg>
        <pc:picChg chg="add mod">
          <ac:chgData name="英宗 松浦" userId="62df0116299a32bf" providerId="LiveId" clId="{5F0FA03D-0646-4AF3-9764-DEE16AFF6337}" dt="2024-02-19T11:35:07.336" v="20866" actId="165"/>
          <ac:picMkLst>
            <pc:docMk/>
            <pc:sldMk cId="4138770" sldId="267"/>
            <ac:picMk id="33" creationId="{DFC5AEFB-BA77-7AAA-3337-9F820DB70337}"/>
          </ac:picMkLst>
        </pc:picChg>
        <pc:picChg chg="add mod">
          <ac:chgData name="英宗 松浦" userId="62df0116299a32bf" providerId="LiveId" clId="{5F0FA03D-0646-4AF3-9764-DEE16AFF6337}" dt="2024-02-19T11:35:07.336" v="20866" actId="165"/>
          <ac:picMkLst>
            <pc:docMk/>
            <pc:sldMk cId="4138770" sldId="267"/>
            <ac:picMk id="34" creationId="{29DF71EC-AC5A-8929-7F2A-441E0901CDFD}"/>
          </ac:picMkLst>
        </pc:picChg>
        <pc:picChg chg="add mod topLvl">
          <ac:chgData name="英宗 松浦" userId="62df0116299a32bf" providerId="LiveId" clId="{5F0FA03D-0646-4AF3-9764-DEE16AFF6337}" dt="2024-02-19T11:35:07.336" v="20866" actId="165"/>
          <ac:picMkLst>
            <pc:docMk/>
            <pc:sldMk cId="4138770" sldId="267"/>
            <ac:picMk id="35" creationId="{A606A5F1-D122-3F63-792C-DB72FCCB452C}"/>
          </ac:picMkLst>
        </pc:picChg>
        <pc:picChg chg="mod">
          <ac:chgData name="英宗 松浦" userId="62df0116299a32bf" providerId="LiveId" clId="{5F0FA03D-0646-4AF3-9764-DEE16AFF6337}" dt="2024-02-19T11:35:07.336" v="20866" actId="165"/>
          <ac:picMkLst>
            <pc:docMk/>
            <pc:sldMk cId="4138770" sldId="267"/>
            <ac:picMk id="48" creationId="{BC5B6BF9-3368-DAEF-194E-3516CBC4C26F}"/>
          </ac:picMkLst>
        </pc:picChg>
        <pc:picChg chg="mod">
          <ac:chgData name="英宗 松浦" userId="62df0116299a32bf" providerId="LiveId" clId="{5F0FA03D-0646-4AF3-9764-DEE16AFF6337}" dt="2024-02-19T11:35:07.336" v="20866" actId="165"/>
          <ac:picMkLst>
            <pc:docMk/>
            <pc:sldMk cId="4138770" sldId="267"/>
            <ac:picMk id="49" creationId="{6E80D0FA-A7E8-9801-B7E6-0AE0B877B650}"/>
          </ac:picMkLst>
        </pc:picChg>
        <pc:picChg chg="mod">
          <ac:chgData name="英宗 松浦" userId="62df0116299a32bf" providerId="LiveId" clId="{5F0FA03D-0646-4AF3-9764-DEE16AFF6337}" dt="2024-02-19T11:35:07.336" v="20866" actId="165"/>
          <ac:picMkLst>
            <pc:docMk/>
            <pc:sldMk cId="4138770" sldId="267"/>
            <ac:picMk id="50" creationId="{CA1579DE-DC34-63EC-CC32-FD47083A4051}"/>
          </ac:picMkLst>
        </pc:picChg>
        <pc:picChg chg="mod">
          <ac:chgData name="英宗 松浦" userId="62df0116299a32bf" providerId="LiveId" clId="{5F0FA03D-0646-4AF3-9764-DEE16AFF6337}" dt="2024-02-19T11:35:07.336" v="20866" actId="165"/>
          <ac:picMkLst>
            <pc:docMk/>
            <pc:sldMk cId="4138770" sldId="267"/>
            <ac:picMk id="51" creationId="{F3C1401D-61B1-6DA2-2AEB-F6C322AD843B}"/>
          </ac:picMkLst>
        </pc:picChg>
        <pc:picChg chg="mod">
          <ac:chgData name="英宗 松浦" userId="62df0116299a32bf" providerId="LiveId" clId="{5F0FA03D-0646-4AF3-9764-DEE16AFF6337}" dt="2024-02-19T11:35:07.336" v="20866" actId="165"/>
          <ac:picMkLst>
            <pc:docMk/>
            <pc:sldMk cId="4138770" sldId="267"/>
            <ac:picMk id="52" creationId="{2D3B07DC-FB2C-99CF-F539-08653DAD8926}"/>
          </ac:picMkLst>
        </pc:picChg>
        <pc:picChg chg="mod">
          <ac:chgData name="英宗 松浦" userId="62df0116299a32bf" providerId="LiveId" clId="{5F0FA03D-0646-4AF3-9764-DEE16AFF6337}" dt="2024-02-19T11:35:07.336" v="20866" actId="165"/>
          <ac:picMkLst>
            <pc:docMk/>
            <pc:sldMk cId="4138770" sldId="267"/>
            <ac:picMk id="53" creationId="{F8C0E42B-1294-00AB-CED7-CBE05575B38C}"/>
          </ac:picMkLst>
        </pc:picChg>
        <pc:picChg chg="mod">
          <ac:chgData name="英宗 松浦" userId="62df0116299a32bf" providerId="LiveId" clId="{5F0FA03D-0646-4AF3-9764-DEE16AFF6337}" dt="2024-02-19T11:35:07.336" v="20866" actId="165"/>
          <ac:picMkLst>
            <pc:docMk/>
            <pc:sldMk cId="4138770" sldId="267"/>
            <ac:picMk id="54" creationId="{58F2FA20-D18E-6BA7-996F-80E56CA5B1E2}"/>
          </ac:picMkLst>
        </pc:picChg>
        <pc:picChg chg="mod">
          <ac:chgData name="英宗 松浦" userId="62df0116299a32bf" providerId="LiveId" clId="{5F0FA03D-0646-4AF3-9764-DEE16AFF6337}" dt="2024-02-19T11:35:07.336" v="20866" actId="165"/>
          <ac:picMkLst>
            <pc:docMk/>
            <pc:sldMk cId="4138770" sldId="267"/>
            <ac:picMk id="55" creationId="{D3625532-9CFD-F37F-DE11-A76E14821754}"/>
          </ac:picMkLst>
        </pc:picChg>
        <pc:picChg chg="mod">
          <ac:chgData name="英宗 松浦" userId="62df0116299a32bf" providerId="LiveId" clId="{5F0FA03D-0646-4AF3-9764-DEE16AFF6337}" dt="2024-02-19T11:35:07.336" v="20866" actId="165"/>
          <ac:picMkLst>
            <pc:docMk/>
            <pc:sldMk cId="4138770" sldId="267"/>
            <ac:picMk id="56" creationId="{8C0A0DD1-9680-0B50-EFFA-D9AD1F709B6E}"/>
          </ac:picMkLst>
        </pc:picChg>
        <pc:picChg chg="mod">
          <ac:chgData name="英宗 松浦" userId="62df0116299a32bf" providerId="LiveId" clId="{5F0FA03D-0646-4AF3-9764-DEE16AFF6337}" dt="2024-02-19T11:35:07.336" v="20866" actId="165"/>
          <ac:picMkLst>
            <pc:docMk/>
            <pc:sldMk cId="4138770" sldId="267"/>
            <ac:picMk id="57" creationId="{F42AB66C-E789-1183-578F-08AFECBC6175}"/>
          </ac:picMkLst>
        </pc:picChg>
      </pc:sldChg>
      <pc:sldChg chg="addSp delSp modSp add mod">
        <pc:chgData name="英宗 松浦" userId="62df0116299a32bf" providerId="LiveId" clId="{5F0FA03D-0646-4AF3-9764-DEE16AFF6337}" dt="2024-02-19T14:20:53.058" v="24141" actId="20577"/>
        <pc:sldMkLst>
          <pc:docMk/>
          <pc:sldMk cId="2866117905" sldId="268"/>
        </pc:sldMkLst>
        <pc:spChg chg="mod">
          <ac:chgData name="英宗 松浦" userId="62df0116299a32bf" providerId="LiveId" clId="{5F0FA03D-0646-4AF3-9764-DEE16AFF6337}" dt="2024-02-19T14:20:53.058" v="24141" actId="20577"/>
          <ac:spMkLst>
            <pc:docMk/>
            <pc:sldMk cId="2866117905" sldId="268"/>
            <ac:spMk id="2" creationId="{DD9D6D87-5066-A56C-8028-26ACE565096F}"/>
          </ac:spMkLst>
        </pc:spChg>
        <pc:spChg chg="mod">
          <ac:chgData name="英宗 松浦" userId="62df0116299a32bf" providerId="LiveId" clId="{5F0FA03D-0646-4AF3-9764-DEE16AFF6337}" dt="2024-02-18T09:10:12.210" v="6561"/>
          <ac:spMkLst>
            <pc:docMk/>
            <pc:sldMk cId="2866117905" sldId="268"/>
            <ac:spMk id="4" creationId="{9B0F54A0-ED03-FD3D-C95A-A74066404D35}"/>
          </ac:spMkLst>
        </pc:spChg>
        <pc:spChg chg="mod">
          <ac:chgData name="英宗 松浦" userId="62df0116299a32bf" providerId="LiveId" clId="{5F0FA03D-0646-4AF3-9764-DEE16AFF6337}" dt="2024-02-19T03:37:13.261" v="17276" actId="20577"/>
          <ac:spMkLst>
            <pc:docMk/>
            <pc:sldMk cId="2866117905" sldId="268"/>
            <ac:spMk id="6" creationId="{8BCC3FE8-8F5B-8BFC-B814-E723E5FA9773}"/>
          </ac:spMkLst>
        </pc:spChg>
        <pc:spChg chg="mod">
          <ac:chgData name="英宗 松浦" userId="62df0116299a32bf" providerId="LiveId" clId="{5F0FA03D-0646-4AF3-9764-DEE16AFF6337}" dt="2024-02-19T05:08:41.860" v="18063"/>
          <ac:spMkLst>
            <pc:docMk/>
            <pc:sldMk cId="2866117905" sldId="268"/>
            <ac:spMk id="9" creationId="{9AF72DE3-1D79-0182-A9BD-1CE1C992465D}"/>
          </ac:spMkLst>
        </pc:spChg>
        <pc:spChg chg="mod">
          <ac:chgData name="英宗 松浦" userId="62df0116299a32bf" providerId="LiveId" clId="{5F0FA03D-0646-4AF3-9764-DEE16AFF6337}" dt="2024-02-18T06:41:42.610" v="1390"/>
          <ac:spMkLst>
            <pc:docMk/>
            <pc:sldMk cId="2866117905" sldId="268"/>
            <ac:spMk id="19" creationId="{9D2DB56B-8511-8F2C-0983-B1B92798500C}"/>
          </ac:spMkLst>
        </pc:spChg>
        <pc:spChg chg="mod">
          <ac:chgData name="英宗 松浦" userId="62df0116299a32bf" providerId="LiveId" clId="{5F0FA03D-0646-4AF3-9764-DEE16AFF6337}" dt="2024-02-18T06:41:42.610" v="1390"/>
          <ac:spMkLst>
            <pc:docMk/>
            <pc:sldMk cId="2866117905" sldId="268"/>
            <ac:spMk id="20" creationId="{0182402D-BF7D-BF2B-6A1B-98AA2B57FCD7}"/>
          </ac:spMkLst>
        </pc:spChg>
        <pc:spChg chg="mod">
          <ac:chgData name="英宗 松浦" userId="62df0116299a32bf" providerId="LiveId" clId="{5F0FA03D-0646-4AF3-9764-DEE16AFF6337}" dt="2024-02-18T06:41:42.610" v="1390"/>
          <ac:spMkLst>
            <pc:docMk/>
            <pc:sldMk cId="2866117905" sldId="268"/>
            <ac:spMk id="21" creationId="{C9896D89-ADA6-BACA-75DF-3177DC96F64A}"/>
          </ac:spMkLst>
        </pc:spChg>
        <pc:spChg chg="mod">
          <ac:chgData name="英宗 松浦" userId="62df0116299a32bf" providerId="LiveId" clId="{5F0FA03D-0646-4AF3-9764-DEE16AFF6337}" dt="2024-02-18T06:45:03.174" v="1435" actId="207"/>
          <ac:spMkLst>
            <pc:docMk/>
            <pc:sldMk cId="2866117905" sldId="268"/>
            <ac:spMk id="22" creationId="{3AB63E76-92A4-10BE-DDC4-858F89A108FC}"/>
          </ac:spMkLst>
        </pc:spChg>
        <pc:spChg chg="mod">
          <ac:chgData name="英宗 松浦" userId="62df0116299a32bf" providerId="LiveId" clId="{5F0FA03D-0646-4AF3-9764-DEE16AFF6337}" dt="2024-02-18T06:41:42.610" v="1390"/>
          <ac:spMkLst>
            <pc:docMk/>
            <pc:sldMk cId="2866117905" sldId="268"/>
            <ac:spMk id="23" creationId="{90ABBFD4-A148-B5AD-529E-1843C907597C}"/>
          </ac:spMkLst>
        </pc:spChg>
        <pc:spChg chg="add mod">
          <ac:chgData name="英宗 松浦" userId="62df0116299a32bf" providerId="LiveId" clId="{5F0FA03D-0646-4AF3-9764-DEE16AFF6337}" dt="2024-02-19T04:59:28.168" v="17678" actId="165"/>
          <ac:spMkLst>
            <pc:docMk/>
            <pc:sldMk cId="2866117905" sldId="268"/>
            <ac:spMk id="27" creationId="{F08DA1D1-7FC0-2A7F-DAF5-A28E248A0239}"/>
          </ac:spMkLst>
        </pc:spChg>
        <pc:spChg chg="add mod topLvl">
          <ac:chgData name="英宗 松浦" userId="62df0116299a32bf" providerId="LiveId" clId="{5F0FA03D-0646-4AF3-9764-DEE16AFF6337}" dt="2024-02-19T04:59:28.168" v="17678" actId="165"/>
          <ac:spMkLst>
            <pc:docMk/>
            <pc:sldMk cId="2866117905" sldId="268"/>
            <ac:spMk id="28" creationId="{73503EAC-353F-9B00-0F8A-A715BA77D17F}"/>
          </ac:spMkLst>
        </pc:spChg>
        <pc:spChg chg="add del mod">
          <ac:chgData name="英宗 松浦" userId="62df0116299a32bf" providerId="LiveId" clId="{5F0FA03D-0646-4AF3-9764-DEE16AFF6337}" dt="2024-02-19T04:57:38.963" v="17564" actId="478"/>
          <ac:spMkLst>
            <pc:docMk/>
            <pc:sldMk cId="2866117905" sldId="268"/>
            <ac:spMk id="29" creationId="{D588557C-0A97-A422-90D6-10C99EDD347C}"/>
          </ac:spMkLst>
        </pc:spChg>
        <pc:spChg chg="add mod topLvl">
          <ac:chgData name="英宗 松浦" userId="62df0116299a32bf" providerId="LiveId" clId="{5F0FA03D-0646-4AF3-9764-DEE16AFF6337}" dt="2024-02-19T04:59:28.168" v="17678" actId="165"/>
          <ac:spMkLst>
            <pc:docMk/>
            <pc:sldMk cId="2866117905" sldId="268"/>
            <ac:spMk id="30" creationId="{4BD67EF5-66D4-A03B-AF14-EF437BFC3AD0}"/>
          </ac:spMkLst>
        </pc:spChg>
        <pc:spChg chg="add mod topLvl">
          <ac:chgData name="英宗 松浦" userId="62df0116299a32bf" providerId="LiveId" clId="{5F0FA03D-0646-4AF3-9764-DEE16AFF6337}" dt="2024-02-19T04:59:28.168" v="17678" actId="165"/>
          <ac:spMkLst>
            <pc:docMk/>
            <pc:sldMk cId="2866117905" sldId="268"/>
            <ac:spMk id="31" creationId="{257519D2-E4AD-D409-C6B8-75DE42026D16}"/>
          </ac:spMkLst>
        </pc:spChg>
        <pc:spChg chg="mod topLvl">
          <ac:chgData name="英宗 松浦" userId="62df0116299a32bf" providerId="LiveId" clId="{5F0FA03D-0646-4AF3-9764-DEE16AFF6337}" dt="2024-02-19T05:00:41.242" v="17684" actId="20577"/>
          <ac:spMkLst>
            <pc:docMk/>
            <pc:sldMk cId="2866117905" sldId="268"/>
            <ac:spMk id="38" creationId="{ED8181EC-DBD2-183B-AD06-9570C68A8638}"/>
          </ac:spMkLst>
        </pc:spChg>
        <pc:spChg chg="mod topLvl">
          <ac:chgData name="英宗 松浦" userId="62df0116299a32bf" providerId="LiveId" clId="{5F0FA03D-0646-4AF3-9764-DEE16AFF6337}" dt="2024-02-19T05:01:01.872" v="17687" actId="20577"/>
          <ac:spMkLst>
            <pc:docMk/>
            <pc:sldMk cId="2866117905" sldId="268"/>
            <ac:spMk id="39" creationId="{3A294AF4-25FA-02AD-9211-49A89CA066A1}"/>
          </ac:spMkLst>
        </pc:spChg>
        <pc:spChg chg="mod topLvl">
          <ac:chgData name="英宗 松浦" userId="62df0116299a32bf" providerId="LiveId" clId="{5F0FA03D-0646-4AF3-9764-DEE16AFF6337}" dt="2024-02-19T05:00:54.914" v="17685" actId="20577"/>
          <ac:spMkLst>
            <pc:docMk/>
            <pc:sldMk cId="2866117905" sldId="268"/>
            <ac:spMk id="40" creationId="{93216129-E446-F36F-5102-E5DDF22F99FA}"/>
          </ac:spMkLst>
        </pc:spChg>
        <pc:spChg chg="mod">
          <ac:chgData name="英宗 松浦" userId="62df0116299a32bf" providerId="LiveId" clId="{5F0FA03D-0646-4AF3-9764-DEE16AFF6337}" dt="2024-02-19T04:59:28.168" v="17678" actId="165"/>
          <ac:spMkLst>
            <pc:docMk/>
            <pc:sldMk cId="2866117905" sldId="268"/>
            <ac:spMk id="42" creationId="{4B5CCE9F-E6ED-0992-5403-633840048CE3}"/>
          </ac:spMkLst>
        </pc:spChg>
        <pc:spChg chg="del mod topLvl">
          <ac:chgData name="英宗 松浦" userId="62df0116299a32bf" providerId="LiveId" clId="{5F0FA03D-0646-4AF3-9764-DEE16AFF6337}" dt="2024-02-19T05:01:28.395" v="17718" actId="478"/>
          <ac:spMkLst>
            <pc:docMk/>
            <pc:sldMk cId="2866117905" sldId="268"/>
            <ac:spMk id="46" creationId="{A8673E56-8A5F-34CD-6D18-2C00280861FB}"/>
          </ac:spMkLst>
        </pc:spChg>
        <pc:spChg chg="del mod topLvl">
          <ac:chgData name="英宗 松浦" userId="62df0116299a32bf" providerId="LiveId" clId="{5F0FA03D-0646-4AF3-9764-DEE16AFF6337}" dt="2024-02-19T05:01:28.395" v="17718" actId="478"/>
          <ac:spMkLst>
            <pc:docMk/>
            <pc:sldMk cId="2866117905" sldId="268"/>
            <ac:spMk id="47" creationId="{2BFF4C72-9856-B508-0D64-2B715791C204}"/>
          </ac:spMkLst>
        </pc:spChg>
        <pc:spChg chg="del mod topLvl">
          <ac:chgData name="英宗 松浦" userId="62df0116299a32bf" providerId="LiveId" clId="{5F0FA03D-0646-4AF3-9764-DEE16AFF6337}" dt="2024-02-19T05:01:28.395" v="17718" actId="478"/>
          <ac:spMkLst>
            <pc:docMk/>
            <pc:sldMk cId="2866117905" sldId="268"/>
            <ac:spMk id="48" creationId="{D87B998B-8E15-F213-5E71-6B04E3374C6F}"/>
          </ac:spMkLst>
        </pc:spChg>
        <pc:spChg chg="mod">
          <ac:chgData name="英宗 松浦" userId="62df0116299a32bf" providerId="LiveId" clId="{5F0FA03D-0646-4AF3-9764-DEE16AFF6337}" dt="2024-02-19T05:01:23.350" v="17716" actId="20577"/>
          <ac:spMkLst>
            <pc:docMk/>
            <pc:sldMk cId="2866117905" sldId="268"/>
            <ac:spMk id="50" creationId="{037E1CC0-A258-175A-3CC7-1128DAE6F77D}"/>
          </ac:spMkLst>
        </pc:spChg>
        <pc:spChg chg="add mod topLvl">
          <ac:chgData name="英宗 松浦" userId="62df0116299a32bf" providerId="LiveId" clId="{5F0FA03D-0646-4AF3-9764-DEE16AFF6337}" dt="2024-02-19T05:37:49.398" v="18311" actId="165"/>
          <ac:spMkLst>
            <pc:docMk/>
            <pc:sldMk cId="2866117905" sldId="268"/>
            <ac:spMk id="52" creationId="{51DBB660-C614-E95E-E524-8107E58B8C06}"/>
          </ac:spMkLst>
        </pc:spChg>
        <pc:spChg chg="add mod">
          <ac:chgData name="英宗 松浦" userId="62df0116299a32bf" providerId="LiveId" clId="{5F0FA03D-0646-4AF3-9764-DEE16AFF6337}" dt="2024-02-19T05:02:19.669" v="17742"/>
          <ac:spMkLst>
            <pc:docMk/>
            <pc:sldMk cId="2866117905" sldId="268"/>
            <ac:spMk id="53" creationId="{DEB54072-CAFC-BD7F-A1C9-58B791F61A14}"/>
          </ac:spMkLst>
        </pc:spChg>
        <pc:spChg chg="add mod topLvl">
          <ac:chgData name="英宗 松浦" userId="62df0116299a32bf" providerId="LiveId" clId="{5F0FA03D-0646-4AF3-9764-DEE16AFF6337}" dt="2024-02-19T05:37:49.398" v="18311" actId="165"/>
          <ac:spMkLst>
            <pc:docMk/>
            <pc:sldMk cId="2866117905" sldId="268"/>
            <ac:spMk id="54" creationId="{1A3B4842-C9A5-7865-5251-20CDF59E983F}"/>
          </ac:spMkLst>
        </pc:spChg>
        <pc:spChg chg="add mod topLvl">
          <ac:chgData name="英宗 松浦" userId="62df0116299a32bf" providerId="LiveId" clId="{5F0FA03D-0646-4AF3-9764-DEE16AFF6337}" dt="2024-02-19T05:37:49.398" v="18311" actId="165"/>
          <ac:spMkLst>
            <pc:docMk/>
            <pc:sldMk cId="2866117905" sldId="268"/>
            <ac:spMk id="55" creationId="{7153BD2F-3A61-A056-F24E-9524DDC24E50}"/>
          </ac:spMkLst>
        </pc:spChg>
        <pc:spChg chg="add mod ord topLvl">
          <ac:chgData name="英宗 松浦" userId="62df0116299a32bf" providerId="LiveId" clId="{5F0FA03D-0646-4AF3-9764-DEE16AFF6337}" dt="2024-02-19T05:40:08.592" v="18424" actId="14100"/>
          <ac:spMkLst>
            <pc:docMk/>
            <pc:sldMk cId="2866117905" sldId="268"/>
            <ac:spMk id="56" creationId="{26E30E86-7A3D-7BA0-E9B4-8A6AFE8E2B9D}"/>
          </ac:spMkLst>
        </pc:spChg>
        <pc:spChg chg="add mod ord topLvl">
          <ac:chgData name="英宗 松浦" userId="62df0116299a32bf" providerId="LiveId" clId="{5F0FA03D-0646-4AF3-9764-DEE16AFF6337}" dt="2024-02-19T05:38:07.001" v="18324" actId="166"/>
          <ac:spMkLst>
            <pc:docMk/>
            <pc:sldMk cId="2866117905" sldId="268"/>
            <ac:spMk id="57" creationId="{1EF9017F-D66A-D48C-8360-07355B3171F5}"/>
          </ac:spMkLst>
        </pc:spChg>
        <pc:spChg chg="add mod ord topLvl">
          <ac:chgData name="英宗 松浦" userId="62df0116299a32bf" providerId="LiveId" clId="{5F0FA03D-0646-4AF3-9764-DEE16AFF6337}" dt="2024-02-19T05:38:07.001" v="18324" actId="166"/>
          <ac:spMkLst>
            <pc:docMk/>
            <pc:sldMk cId="2866117905" sldId="268"/>
            <ac:spMk id="58" creationId="{B9BB4E89-2C66-2AED-51A6-82D7AFFC8591}"/>
          </ac:spMkLst>
        </pc:spChg>
        <pc:spChg chg="add mod">
          <ac:chgData name="英宗 松浦" userId="62df0116299a32bf" providerId="LiveId" clId="{5F0FA03D-0646-4AF3-9764-DEE16AFF6337}" dt="2024-02-19T05:38:08.686" v="18329" actId="571"/>
          <ac:spMkLst>
            <pc:docMk/>
            <pc:sldMk cId="2866117905" sldId="268"/>
            <ac:spMk id="61" creationId="{32334CED-29B8-4393-4767-C0FB7A77B3C5}"/>
          </ac:spMkLst>
        </pc:spChg>
        <pc:grpChg chg="mod">
          <ac:chgData name="英宗 松浦" userId="62df0116299a32bf" providerId="LiveId" clId="{5F0FA03D-0646-4AF3-9764-DEE16AFF6337}" dt="2024-02-19T04:52:22.595" v="17311" actId="1076"/>
          <ac:grpSpMkLst>
            <pc:docMk/>
            <pc:sldMk cId="2866117905" sldId="268"/>
            <ac:grpSpMk id="8" creationId="{A233959B-1B43-E558-905C-9C39862DBE58}"/>
          </ac:grpSpMkLst>
        </pc:grpChg>
        <pc:grpChg chg="del">
          <ac:chgData name="英宗 松浦" userId="62df0116299a32bf" providerId="LiveId" clId="{5F0FA03D-0646-4AF3-9764-DEE16AFF6337}" dt="2024-02-18T06:41:42.383" v="1389" actId="478"/>
          <ac:grpSpMkLst>
            <pc:docMk/>
            <pc:sldMk cId="2866117905" sldId="268"/>
            <ac:grpSpMk id="10" creationId="{2107A610-8081-8471-B289-6C281DC19916}"/>
          </ac:grpSpMkLst>
        </pc:grpChg>
        <pc:grpChg chg="add mod">
          <ac:chgData name="英宗 松浦" userId="62df0116299a32bf" providerId="LiveId" clId="{5F0FA03D-0646-4AF3-9764-DEE16AFF6337}" dt="2024-02-18T06:41:42.610" v="1390"/>
          <ac:grpSpMkLst>
            <pc:docMk/>
            <pc:sldMk cId="2866117905" sldId="268"/>
            <ac:grpSpMk id="17" creationId="{5E11EB61-1A0F-4B1D-3B35-1F8EDA56F3D0}"/>
          </ac:grpSpMkLst>
        </pc:grpChg>
        <pc:grpChg chg="mod">
          <ac:chgData name="英宗 松浦" userId="62df0116299a32bf" providerId="LiveId" clId="{5F0FA03D-0646-4AF3-9764-DEE16AFF6337}" dt="2024-02-18T06:41:42.610" v="1390"/>
          <ac:grpSpMkLst>
            <pc:docMk/>
            <pc:sldMk cId="2866117905" sldId="268"/>
            <ac:grpSpMk id="18" creationId="{3B783700-AAD4-DA07-2F68-8F0DD437453C}"/>
          </ac:grpSpMkLst>
        </pc:grpChg>
        <pc:grpChg chg="add mod topLvl">
          <ac:chgData name="英宗 松浦" userId="62df0116299a32bf" providerId="LiveId" clId="{5F0FA03D-0646-4AF3-9764-DEE16AFF6337}" dt="2024-02-19T04:59:28.168" v="17678" actId="165"/>
          <ac:grpSpMkLst>
            <pc:docMk/>
            <pc:sldMk cId="2866117905" sldId="268"/>
            <ac:grpSpMk id="34" creationId="{846E7DC9-2AB2-93B5-7136-A7B605A8A0BF}"/>
          </ac:grpSpMkLst>
        </pc:grpChg>
        <pc:grpChg chg="add del mod">
          <ac:chgData name="英宗 松浦" userId="62df0116299a32bf" providerId="LiveId" clId="{5F0FA03D-0646-4AF3-9764-DEE16AFF6337}" dt="2024-02-19T04:59:28.168" v="17678" actId="165"/>
          <ac:grpSpMkLst>
            <pc:docMk/>
            <pc:sldMk cId="2866117905" sldId="268"/>
            <ac:grpSpMk id="35" creationId="{30F96ECC-7804-3860-5AA4-916264537ADB}"/>
          </ac:grpSpMkLst>
        </pc:grpChg>
        <pc:grpChg chg="add del mod">
          <ac:chgData name="英宗 松浦" userId="62df0116299a32bf" providerId="LiveId" clId="{5F0FA03D-0646-4AF3-9764-DEE16AFF6337}" dt="2024-02-19T04:59:28.168" v="17678" actId="165"/>
          <ac:grpSpMkLst>
            <pc:docMk/>
            <pc:sldMk cId="2866117905" sldId="268"/>
            <ac:grpSpMk id="36" creationId="{A800B74B-064E-C7CE-ABAE-AE9158ED5D77}"/>
          </ac:grpSpMkLst>
        </pc:grpChg>
        <pc:grpChg chg="mod topLvl">
          <ac:chgData name="英宗 松浦" userId="62df0116299a32bf" providerId="LiveId" clId="{5F0FA03D-0646-4AF3-9764-DEE16AFF6337}" dt="2024-02-19T04:59:28.168" v="17678" actId="165"/>
          <ac:grpSpMkLst>
            <pc:docMk/>
            <pc:sldMk cId="2866117905" sldId="268"/>
            <ac:grpSpMk id="41" creationId="{C33E9646-A64C-2AB1-B79F-1804050AB358}"/>
          </ac:grpSpMkLst>
        </pc:grpChg>
        <pc:grpChg chg="add del mod">
          <ac:chgData name="英宗 松浦" userId="62df0116299a32bf" providerId="LiveId" clId="{5F0FA03D-0646-4AF3-9764-DEE16AFF6337}" dt="2024-02-19T04:59:28.168" v="17678" actId="165"/>
          <ac:grpSpMkLst>
            <pc:docMk/>
            <pc:sldMk cId="2866117905" sldId="268"/>
            <ac:grpSpMk id="44" creationId="{C73B3515-1DCD-4533-9A9A-EAE2B90E518D}"/>
          </ac:grpSpMkLst>
        </pc:grpChg>
        <pc:grpChg chg="mod topLvl">
          <ac:chgData name="英宗 松浦" userId="62df0116299a32bf" providerId="LiveId" clId="{5F0FA03D-0646-4AF3-9764-DEE16AFF6337}" dt="2024-02-19T05:05:45.028" v="17954" actId="12789"/>
          <ac:grpSpMkLst>
            <pc:docMk/>
            <pc:sldMk cId="2866117905" sldId="268"/>
            <ac:grpSpMk id="49" creationId="{7D08F660-02BE-45F0-F527-8C657EA4A88D}"/>
          </ac:grpSpMkLst>
        </pc:grpChg>
        <pc:grpChg chg="add del mod">
          <ac:chgData name="英宗 松浦" userId="62df0116299a32bf" providerId="LiveId" clId="{5F0FA03D-0646-4AF3-9764-DEE16AFF6337}" dt="2024-02-19T05:37:49.398" v="18311" actId="165"/>
          <ac:grpSpMkLst>
            <pc:docMk/>
            <pc:sldMk cId="2866117905" sldId="268"/>
            <ac:grpSpMk id="60" creationId="{E393D3B5-5CB0-3F23-175F-68A097D0F166}"/>
          </ac:grpSpMkLst>
        </pc:grpChg>
        <pc:graphicFrameChg chg="add mod topLvl">
          <ac:chgData name="英宗 松浦" userId="62df0116299a32bf" providerId="LiveId" clId="{5F0FA03D-0646-4AF3-9764-DEE16AFF6337}" dt="2024-02-19T04:59:28.168" v="17678" actId="165"/>
          <ac:graphicFrameMkLst>
            <pc:docMk/>
            <pc:sldMk cId="2866117905" sldId="268"/>
            <ac:graphicFrameMk id="26" creationId="{3F1058F2-400B-AA73-5DE3-1A6DC56178AB}"/>
          </ac:graphicFrameMkLst>
        </pc:graphicFrameChg>
        <pc:graphicFrameChg chg="mod topLvl">
          <ac:chgData name="英宗 松浦" userId="62df0116299a32bf" providerId="LiveId" clId="{5F0FA03D-0646-4AF3-9764-DEE16AFF6337}" dt="2024-02-19T05:09:23.243" v="18073" actId="12788"/>
          <ac:graphicFrameMkLst>
            <pc:docMk/>
            <pc:sldMk cId="2866117905" sldId="268"/>
            <ac:graphicFrameMk id="37" creationId="{7F87367C-9C66-4462-4FD7-2C53292CC944}"/>
          </ac:graphicFrameMkLst>
        </pc:graphicFrameChg>
        <pc:graphicFrameChg chg="del mod topLvl">
          <ac:chgData name="英宗 松浦" userId="62df0116299a32bf" providerId="LiveId" clId="{5F0FA03D-0646-4AF3-9764-DEE16AFF6337}" dt="2024-02-19T05:01:25.951" v="17717" actId="478"/>
          <ac:graphicFrameMkLst>
            <pc:docMk/>
            <pc:sldMk cId="2866117905" sldId="268"/>
            <ac:graphicFrameMk id="45" creationId="{664D827C-843D-53B3-CD1B-FD57A2D920DB}"/>
          </ac:graphicFrameMkLst>
        </pc:graphicFrameChg>
        <pc:cxnChg chg="add mod">
          <ac:chgData name="英宗 松浦" userId="62df0116299a32bf" providerId="LiveId" clId="{5F0FA03D-0646-4AF3-9764-DEE16AFF6337}" dt="2024-02-19T04:59:28.168" v="17678" actId="165"/>
          <ac:cxnSpMkLst>
            <pc:docMk/>
            <pc:sldMk cId="2866117905" sldId="268"/>
            <ac:cxnSpMk id="32" creationId="{4E014104-7153-5B29-2842-B3EEB81A82F6}"/>
          </ac:cxnSpMkLst>
        </pc:cxnChg>
        <pc:cxnChg chg="mod">
          <ac:chgData name="英宗 松浦" userId="62df0116299a32bf" providerId="LiveId" clId="{5F0FA03D-0646-4AF3-9764-DEE16AFF6337}" dt="2024-02-19T04:59:28.168" v="17678" actId="165"/>
          <ac:cxnSpMkLst>
            <pc:docMk/>
            <pc:sldMk cId="2866117905" sldId="268"/>
            <ac:cxnSpMk id="43" creationId="{427AC425-8528-8602-76B8-3E15E6DEBFE2}"/>
          </ac:cxnSpMkLst>
        </pc:cxnChg>
        <pc:cxnChg chg="mod">
          <ac:chgData name="英宗 松浦" userId="62df0116299a32bf" providerId="LiveId" clId="{5F0FA03D-0646-4AF3-9764-DEE16AFF6337}" dt="2024-02-19T04:59:28.168" v="17678" actId="165"/>
          <ac:cxnSpMkLst>
            <pc:docMk/>
            <pc:sldMk cId="2866117905" sldId="268"/>
            <ac:cxnSpMk id="51" creationId="{0B32B5BD-295D-920D-B37D-5C743B341A4C}"/>
          </ac:cxnSpMkLst>
        </pc:cxnChg>
        <pc:cxnChg chg="add mod topLvl">
          <ac:chgData name="英宗 松浦" userId="62df0116299a32bf" providerId="LiveId" clId="{5F0FA03D-0646-4AF3-9764-DEE16AFF6337}" dt="2024-02-19T05:37:49.398" v="18311" actId="165"/>
          <ac:cxnSpMkLst>
            <pc:docMk/>
            <pc:sldMk cId="2866117905" sldId="268"/>
            <ac:cxnSpMk id="59" creationId="{5E560677-AB04-5F1A-0128-156209AADDF8}"/>
          </ac:cxnSpMkLst>
        </pc:cxnChg>
      </pc:sldChg>
      <pc:sldChg chg="addSp delSp modSp add del mod ord">
        <pc:chgData name="英宗 松浦" userId="62df0116299a32bf" providerId="LiveId" clId="{5F0FA03D-0646-4AF3-9764-DEE16AFF6337}" dt="2024-02-19T11:39:29.870" v="20906" actId="47"/>
        <pc:sldMkLst>
          <pc:docMk/>
          <pc:sldMk cId="2368602546" sldId="269"/>
        </pc:sldMkLst>
        <pc:spChg chg="mod">
          <ac:chgData name="英宗 松浦" userId="62df0116299a32bf" providerId="LiveId" clId="{5F0FA03D-0646-4AF3-9764-DEE16AFF6337}" dt="2024-02-18T10:49:45.824" v="9515" actId="404"/>
          <ac:spMkLst>
            <pc:docMk/>
            <pc:sldMk cId="2368602546" sldId="269"/>
            <ac:spMk id="2" creationId="{C210053A-5553-9830-07E5-79FC72AAABED}"/>
          </ac:spMkLst>
        </pc:spChg>
        <pc:spChg chg="mod">
          <ac:chgData name="英宗 松浦" userId="62df0116299a32bf" providerId="LiveId" clId="{5F0FA03D-0646-4AF3-9764-DEE16AFF6337}" dt="2024-02-18T09:10:22.554" v="6567" actId="20577"/>
          <ac:spMkLst>
            <pc:docMk/>
            <pc:sldMk cId="2368602546" sldId="269"/>
            <ac:spMk id="4" creationId="{2C1ED485-3BCA-32A8-07A7-782BFE3C8823}"/>
          </ac:spMkLst>
        </pc:spChg>
        <pc:spChg chg="mod">
          <ac:chgData name="英宗 松浦" userId="62df0116299a32bf" providerId="LiveId" clId="{5F0FA03D-0646-4AF3-9764-DEE16AFF6337}" dt="2024-02-19T05:08:47.367" v="18067"/>
          <ac:spMkLst>
            <pc:docMk/>
            <pc:sldMk cId="2368602546" sldId="269"/>
            <ac:spMk id="9" creationId="{5FEEC490-FF0D-861D-7293-11BFC573BCF1}"/>
          </ac:spMkLst>
        </pc:spChg>
        <pc:spChg chg="mod">
          <ac:chgData name="英宗 松浦" userId="62df0116299a32bf" providerId="LiveId" clId="{5F0FA03D-0646-4AF3-9764-DEE16AFF6337}" dt="2024-02-18T06:41:51.059" v="1394"/>
          <ac:spMkLst>
            <pc:docMk/>
            <pc:sldMk cId="2368602546" sldId="269"/>
            <ac:spMk id="19" creationId="{513548EC-964D-8D78-8742-74E13B1EC24B}"/>
          </ac:spMkLst>
        </pc:spChg>
        <pc:spChg chg="mod">
          <ac:chgData name="英宗 松浦" userId="62df0116299a32bf" providerId="LiveId" clId="{5F0FA03D-0646-4AF3-9764-DEE16AFF6337}" dt="2024-02-18T06:41:51.059" v="1394"/>
          <ac:spMkLst>
            <pc:docMk/>
            <pc:sldMk cId="2368602546" sldId="269"/>
            <ac:spMk id="20" creationId="{5EEB8388-F199-71A4-86D9-088623328743}"/>
          </ac:spMkLst>
        </pc:spChg>
        <pc:spChg chg="mod">
          <ac:chgData name="英宗 松浦" userId="62df0116299a32bf" providerId="LiveId" clId="{5F0FA03D-0646-4AF3-9764-DEE16AFF6337}" dt="2024-02-18T06:41:51.059" v="1394"/>
          <ac:spMkLst>
            <pc:docMk/>
            <pc:sldMk cId="2368602546" sldId="269"/>
            <ac:spMk id="21" creationId="{FE037A57-7ED1-5757-C628-AD258E86F077}"/>
          </ac:spMkLst>
        </pc:spChg>
        <pc:spChg chg="mod">
          <ac:chgData name="英宗 松浦" userId="62df0116299a32bf" providerId="LiveId" clId="{5F0FA03D-0646-4AF3-9764-DEE16AFF6337}" dt="2024-02-18T06:45:17.540" v="1437" actId="207"/>
          <ac:spMkLst>
            <pc:docMk/>
            <pc:sldMk cId="2368602546" sldId="269"/>
            <ac:spMk id="22" creationId="{BF2ABB03-BB52-33A3-A096-9B2E786A0048}"/>
          </ac:spMkLst>
        </pc:spChg>
        <pc:spChg chg="mod">
          <ac:chgData name="英宗 松浦" userId="62df0116299a32bf" providerId="LiveId" clId="{5F0FA03D-0646-4AF3-9764-DEE16AFF6337}" dt="2024-02-18T06:41:51.059" v="1394"/>
          <ac:spMkLst>
            <pc:docMk/>
            <pc:sldMk cId="2368602546" sldId="269"/>
            <ac:spMk id="23" creationId="{723D7E27-F6B1-FF9D-5197-D06D7DB38F2C}"/>
          </ac:spMkLst>
        </pc:spChg>
        <pc:spChg chg="add del mod">
          <ac:chgData name="英宗 松浦" userId="62df0116299a32bf" providerId="LiveId" clId="{5F0FA03D-0646-4AF3-9764-DEE16AFF6337}" dt="2024-02-19T11:39:25.059" v="20903" actId="21"/>
          <ac:spMkLst>
            <pc:docMk/>
            <pc:sldMk cId="2368602546" sldId="269"/>
            <ac:spMk id="24" creationId="{8815E38A-8B1D-04DE-36D8-3C44FF05FBF0}"/>
          </ac:spMkLst>
        </pc:spChg>
        <pc:grpChg chg="del">
          <ac:chgData name="英宗 松浦" userId="62df0116299a32bf" providerId="LiveId" clId="{5F0FA03D-0646-4AF3-9764-DEE16AFF6337}" dt="2024-02-18T06:41:50.840" v="1393" actId="478"/>
          <ac:grpSpMkLst>
            <pc:docMk/>
            <pc:sldMk cId="2368602546" sldId="269"/>
            <ac:grpSpMk id="10" creationId="{01985E31-1FF8-891E-09ED-FFCA704D9C05}"/>
          </ac:grpSpMkLst>
        </pc:grpChg>
        <pc:grpChg chg="add mod">
          <ac:chgData name="英宗 松浦" userId="62df0116299a32bf" providerId="LiveId" clId="{5F0FA03D-0646-4AF3-9764-DEE16AFF6337}" dt="2024-02-18T06:41:51.059" v="1394"/>
          <ac:grpSpMkLst>
            <pc:docMk/>
            <pc:sldMk cId="2368602546" sldId="269"/>
            <ac:grpSpMk id="17" creationId="{8C20E025-86D9-9DB7-7D18-7B641AE2370A}"/>
          </ac:grpSpMkLst>
        </pc:grpChg>
        <pc:grpChg chg="mod">
          <ac:chgData name="英宗 松浦" userId="62df0116299a32bf" providerId="LiveId" clId="{5F0FA03D-0646-4AF3-9764-DEE16AFF6337}" dt="2024-02-18T06:41:51.059" v="1394"/>
          <ac:grpSpMkLst>
            <pc:docMk/>
            <pc:sldMk cId="2368602546" sldId="269"/>
            <ac:grpSpMk id="18" creationId="{2A85ED2B-32B2-872D-554A-AF18C2D50726}"/>
          </ac:grpSpMkLst>
        </pc:grpChg>
      </pc:sldChg>
      <pc:sldChg chg="addSp delSp modSp add del mod ord">
        <pc:chgData name="英宗 松浦" userId="62df0116299a32bf" providerId="LiveId" clId="{5F0FA03D-0646-4AF3-9764-DEE16AFF6337}" dt="2024-02-19T05:34:44.463" v="18276" actId="47"/>
        <pc:sldMkLst>
          <pc:docMk/>
          <pc:sldMk cId="4000784409" sldId="270"/>
        </pc:sldMkLst>
        <pc:spChg chg="mod">
          <ac:chgData name="英宗 松浦" userId="62df0116299a32bf" providerId="LiveId" clId="{5F0FA03D-0646-4AF3-9764-DEE16AFF6337}" dt="2024-02-18T10:49:51.533" v="9517" actId="404"/>
          <ac:spMkLst>
            <pc:docMk/>
            <pc:sldMk cId="4000784409" sldId="270"/>
            <ac:spMk id="2" creationId="{DA975BA6-E03D-6BFE-CE12-C464119409C0}"/>
          </ac:spMkLst>
        </pc:spChg>
        <pc:spChg chg="mod">
          <ac:chgData name="英宗 松浦" userId="62df0116299a32bf" providerId="LiveId" clId="{5F0FA03D-0646-4AF3-9764-DEE16AFF6337}" dt="2024-02-18T09:10:29.381" v="6569"/>
          <ac:spMkLst>
            <pc:docMk/>
            <pc:sldMk cId="4000784409" sldId="270"/>
            <ac:spMk id="4" creationId="{69B195D9-4943-4E67-1919-496C4D3A4451}"/>
          </ac:spMkLst>
        </pc:spChg>
        <pc:spChg chg="mod">
          <ac:chgData name="英宗 松浦" userId="62df0116299a32bf" providerId="LiveId" clId="{5F0FA03D-0646-4AF3-9764-DEE16AFF6337}" dt="2024-02-19T05:08:53.395" v="18071"/>
          <ac:spMkLst>
            <pc:docMk/>
            <pc:sldMk cId="4000784409" sldId="270"/>
            <ac:spMk id="9" creationId="{34315618-FFBF-3C0C-42DF-AD6713CD3533}"/>
          </ac:spMkLst>
        </pc:spChg>
        <pc:spChg chg="mod">
          <ac:chgData name="英宗 松浦" userId="62df0116299a32bf" providerId="LiveId" clId="{5F0FA03D-0646-4AF3-9764-DEE16AFF6337}" dt="2024-02-18T06:41:58.812" v="1400"/>
          <ac:spMkLst>
            <pc:docMk/>
            <pc:sldMk cId="4000784409" sldId="270"/>
            <ac:spMk id="19" creationId="{40790322-C971-1021-002A-6D438B9692AA}"/>
          </ac:spMkLst>
        </pc:spChg>
        <pc:spChg chg="mod">
          <ac:chgData name="英宗 松浦" userId="62df0116299a32bf" providerId="LiveId" clId="{5F0FA03D-0646-4AF3-9764-DEE16AFF6337}" dt="2024-02-18T06:41:58.812" v="1400"/>
          <ac:spMkLst>
            <pc:docMk/>
            <pc:sldMk cId="4000784409" sldId="270"/>
            <ac:spMk id="20" creationId="{E1D06CE8-0E22-1F3A-B32E-20A178FEC228}"/>
          </ac:spMkLst>
        </pc:spChg>
        <pc:spChg chg="mod">
          <ac:chgData name="英宗 松浦" userId="62df0116299a32bf" providerId="LiveId" clId="{5F0FA03D-0646-4AF3-9764-DEE16AFF6337}" dt="2024-02-18T06:41:58.812" v="1400"/>
          <ac:spMkLst>
            <pc:docMk/>
            <pc:sldMk cId="4000784409" sldId="270"/>
            <ac:spMk id="21" creationId="{60F880D5-60C2-E904-7AC8-013DFBA2412B}"/>
          </ac:spMkLst>
        </pc:spChg>
        <pc:spChg chg="mod">
          <ac:chgData name="英宗 松浦" userId="62df0116299a32bf" providerId="LiveId" clId="{5F0FA03D-0646-4AF3-9764-DEE16AFF6337}" dt="2024-02-18T06:45:22.704" v="1438" actId="207"/>
          <ac:spMkLst>
            <pc:docMk/>
            <pc:sldMk cId="4000784409" sldId="270"/>
            <ac:spMk id="22" creationId="{4CEA23BE-9B76-150B-5371-64B3EA9C718B}"/>
          </ac:spMkLst>
        </pc:spChg>
        <pc:spChg chg="mod">
          <ac:chgData name="英宗 松浦" userId="62df0116299a32bf" providerId="LiveId" clId="{5F0FA03D-0646-4AF3-9764-DEE16AFF6337}" dt="2024-02-18T06:41:58.812" v="1400"/>
          <ac:spMkLst>
            <pc:docMk/>
            <pc:sldMk cId="4000784409" sldId="270"/>
            <ac:spMk id="23" creationId="{D41EE54F-1180-3A06-08E5-F471EEF59909}"/>
          </ac:spMkLst>
        </pc:spChg>
        <pc:spChg chg="add mod">
          <ac:chgData name="英宗 松浦" userId="62df0116299a32bf" providerId="LiveId" clId="{5F0FA03D-0646-4AF3-9764-DEE16AFF6337}" dt="2024-02-19T05:10:08.129" v="18078"/>
          <ac:spMkLst>
            <pc:docMk/>
            <pc:sldMk cId="4000784409" sldId="270"/>
            <ac:spMk id="24" creationId="{B9C53702-5AFE-6D81-9F25-28BE7B5DF0AA}"/>
          </ac:spMkLst>
        </pc:spChg>
        <pc:spChg chg="add mod">
          <ac:chgData name="英宗 松浦" userId="62df0116299a32bf" providerId="LiveId" clId="{5F0FA03D-0646-4AF3-9764-DEE16AFF6337}" dt="2024-02-19T05:10:08.129" v="18078"/>
          <ac:spMkLst>
            <pc:docMk/>
            <pc:sldMk cId="4000784409" sldId="270"/>
            <ac:spMk id="25" creationId="{871BE2C4-9B6F-827A-40E0-D52B408E34D3}"/>
          </ac:spMkLst>
        </pc:spChg>
        <pc:spChg chg="add mod ord">
          <ac:chgData name="英宗 松浦" userId="62df0116299a32bf" providerId="LiveId" clId="{5F0FA03D-0646-4AF3-9764-DEE16AFF6337}" dt="2024-02-19T05:10:10.812" v="18080" actId="167"/>
          <ac:spMkLst>
            <pc:docMk/>
            <pc:sldMk cId="4000784409" sldId="270"/>
            <ac:spMk id="26" creationId="{3119BAA7-06DA-ECDF-CEBC-9CD0BB58B20E}"/>
          </ac:spMkLst>
        </pc:spChg>
        <pc:spChg chg="add mod ord">
          <ac:chgData name="英宗 松浦" userId="62df0116299a32bf" providerId="LiveId" clId="{5F0FA03D-0646-4AF3-9764-DEE16AFF6337}" dt="2024-02-19T05:10:10.812" v="18080" actId="167"/>
          <ac:spMkLst>
            <pc:docMk/>
            <pc:sldMk cId="4000784409" sldId="270"/>
            <ac:spMk id="27" creationId="{A50D7BAB-A02A-CCB9-A7E8-EFC547C838F2}"/>
          </ac:spMkLst>
        </pc:spChg>
        <pc:grpChg chg="del">
          <ac:chgData name="英宗 松浦" userId="62df0116299a32bf" providerId="LiveId" clId="{5F0FA03D-0646-4AF3-9764-DEE16AFF6337}" dt="2024-02-19T05:10:07.831" v="18077" actId="478"/>
          <ac:grpSpMkLst>
            <pc:docMk/>
            <pc:sldMk cId="4000784409" sldId="270"/>
            <ac:grpSpMk id="8" creationId="{976FB445-E21F-7C45-A1CE-89D9405A6C2F}"/>
          </ac:grpSpMkLst>
        </pc:grpChg>
        <pc:grpChg chg="del">
          <ac:chgData name="英宗 松浦" userId="62df0116299a32bf" providerId="LiveId" clId="{5F0FA03D-0646-4AF3-9764-DEE16AFF6337}" dt="2024-02-18T06:41:58.581" v="1399" actId="478"/>
          <ac:grpSpMkLst>
            <pc:docMk/>
            <pc:sldMk cId="4000784409" sldId="270"/>
            <ac:grpSpMk id="10" creationId="{55708C30-3969-2727-FB43-7DB6700FEE3C}"/>
          </ac:grpSpMkLst>
        </pc:grpChg>
        <pc:grpChg chg="add mod">
          <ac:chgData name="英宗 松浦" userId="62df0116299a32bf" providerId="LiveId" clId="{5F0FA03D-0646-4AF3-9764-DEE16AFF6337}" dt="2024-02-18T06:41:58.812" v="1400"/>
          <ac:grpSpMkLst>
            <pc:docMk/>
            <pc:sldMk cId="4000784409" sldId="270"/>
            <ac:grpSpMk id="17" creationId="{8A52A481-9F5C-64F2-D918-A390D8DC2F45}"/>
          </ac:grpSpMkLst>
        </pc:grpChg>
        <pc:grpChg chg="mod">
          <ac:chgData name="英宗 松浦" userId="62df0116299a32bf" providerId="LiveId" clId="{5F0FA03D-0646-4AF3-9764-DEE16AFF6337}" dt="2024-02-18T06:41:58.812" v="1400"/>
          <ac:grpSpMkLst>
            <pc:docMk/>
            <pc:sldMk cId="4000784409" sldId="270"/>
            <ac:grpSpMk id="18" creationId="{7A92BB13-54C4-1175-DAEE-3D4BE0E6436D}"/>
          </ac:grpSpMkLst>
        </pc:grpChg>
      </pc:sldChg>
      <pc:sldChg chg="addSp delSp modSp add del mod">
        <pc:chgData name="英宗 松浦" userId="62df0116299a32bf" providerId="LiveId" clId="{5F0FA03D-0646-4AF3-9764-DEE16AFF6337}" dt="2024-02-19T14:22:18.768" v="24206" actId="3064"/>
        <pc:sldMkLst>
          <pc:docMk/>
          <pc:sldMk cId="191388143" sldId="271"/>
        </pc:sldMkLst>
        <pc:spChg chg="mod">
          <ac:chgData name="英宗 松浦" userId="62df0116299a32bf" providerId="LiveId" clId="{5F0FA03D-0646-4AF3-9764-DEE16AFF6337}" dt="2024-02-18T10:49:48.655" v="9516" actId="404"/>
          <ac:spMkLst>
            <pc:docMk/>
            <pc:sldMk cId="191388143" sldId="271"/>
            <ac:spMk id="2" creationId="{DDAD242D-971E-F60E-9DE6-D437E7A5339C}"/>
          </ac:spMkLst>
        </pc:spChg>
        <pc:spChg chg="mod">
          <ac:chgData name="英宗 松浦" userId="62df0116299a32bf" providerId="LiveId" clId="{5F0FA03D-0646-4AF3-9764-DEE16AFF6337}" dt="2024-02-19T05:09:41.597" v="18074" actId="14100"/>
          <ac:spMkLst>
            <pc:docMk/>
            <pc:sldMk cId="191388143" sldId="271"/>
            <ac:spMk id="3" creationId="{F78A18F3-E346-C9B6-9F62-3735AE6223C0}"/>
          </ac:spMkLst>
        </pc:spChg>
        <pc:spChg chg="mod">
          <ac:chgData name="英宗 松浦" userId="62df0116299a32bf" providerId="LiveId" clId="{5F0FA03D-0646-4AF3-9764-DEE16AFF6337}" dt="2024-02-19T11:42:11.482" v="20951" actId="20577"/>
          <ac:spMkLst>
            <pc:docMk/>
            <pc:sldMk cId="191388143" sldId="271"/>
            <ac:spMk id="4" creationId="{70C9B09B-F4D7-F4CE-8606-109B26AB5422}"/>
          </ac:spMkLst>
        </pc:spChg>
        <pc:spChg chg="del">
          <ac:chgData name="英宗 松浦" userId="62df0116299a32bf" providerId="LiveId" clId="{5F0FA03D-0646-4AF3-9764-DEE16AFF6337}" dt="2024-02-19T10:06:27.164" v="18500" actId="478"/>
          <ac:spMkLst>
            <pc:docMk/>
            <pc:sldMk cId="191388143" sldId="271"/>
            <ac:spMk id="6" creationId="{DD431E10-E5DE-FEE2-A3F2-F713E7D4C710}"/>
          </ac:spMkLst>
        </pc:spChg>
        <pc:spChg chg="mod ord">
          <ac:chgData name="英宗 松浦" userId="62df0116299a32bf" providerId="LiveId" clId="{5F0FA03D-0646-4AF3-9764-DEE16AFF6337}" dt="2024-02-19T10:36:56.424" v="18829" actId="166"/>
          <ac:spMkLst>
            <pc:docMk/>
            <pc:sldMk cId="191388143" sldId="271"/>
            <ac:spMk id="9" creationId="{AA817911-F5CA-A37F-468F-A8F7A0CCF004}"/>
          </ac:spMkLst>
        </pc:spChg>
        <pc:spChg chg="add del mod">
          <ac:chgData name="英宗 松浦" userId="62df0116299a32bf" providerId="LiveId" clId="{5F0FA03D-0646-4AF3-9764-DEE16AFF6337}" dt="2024-02-19T05:19:33.945" v="18114" actId="478"/>
          <ac:spMkLst>
            <pc:docMk/>
            <pc:sldMk cId="191388143" sldId="271"/>
            <ac:spMk id="10" creationId="{BD225CC6-927B-7742-6E0A-75EC8357B37B}"/>
          </ac:spMkLst>
        </pc:spChg>
        <pc:spChg chg="add del mod">
          <ac:chgData name="英宗 松浦" userId="62df0116299a32bf" providerId="LiveId" clId="{5F0FA03D-0646-4AF3-9764-DEE16AFF6337}" dt="2024-02-19T05:19:35.253" v="18115" actId="478"/>
          <ac:spMkLst>
            <pc:docMk/>
            <pc:sldMk cId="191388143" sldId="271"/>
            <ac:spMk id="11" creationId="{9643052F-7324-A424-A4D7-546B4426F771}"/>
          </ac:spMkLst>
        </pc:spChg>
        <pc:spChg chg="add del mod">
          <ac:chgData name="英宗 松浦" userId="62df0116299a32bf" providerId="LiveId" clId="{5F0FA03D-0646-4AF3-9764-DEE16AFF6337}" dt="2024-02-19T10:42:31.716" v="18986" actId="478"/>
          <ac:spMkLst>
            <pc:docMk/>
            <pc:sldMk cId="191388143" sldId="271"/>
            <ac:spMk id="27" creationId="{20BDB143-97BA-42CD-D860-BE77985E52F5}"/>
          </ac:spMkLst>
        </pc:spChg>
        <pc:spChg chg="del mod topLvl">
          <ac:chgData name="英宗 松浦" userId="62df0116299a32bf" providerId="LiveId" clId="{5F0FA03D-0646-4AF3-9764-DEE16AFF6337}" dt="2024-02-19T10:42:28.664" v="18985" actId="478"/>
          <ac:spMkLst>
            <pc:docMk/>
            <pc:sldMk cId="191388143" sldId="271"/>
            <ac:spMk id="29" creationId="{EA06CE46-E833-DABE-B1CF-4F97404E2C83}"/>
          </ac:spMkLst>
        </pc:spChg>
        <pc:spChg chg="del mod">
          <ac:chgData name="英宗 松浦" userId="62df0116299a32bf" providerId="LiveId" clId="{5F0FA03D-0646-4AF3-9764-DEE16AFF6337}" dt="2024-02-19T10:18:18.491" v="18644" actId="478"/>
          <ac:spMkLst>
            <pc:docMk/>
            <pc:sldMk cId="191388143" sldId="271"/>
            <ac:spMk id="31" creationId="{02B978B7-2CFD-6F76-987F-4CF3F23E58EE}"/>
          </ac:spMkLst>
        </pc:spChg>
        <pc:spChg chg="del mod topLvl">
          <ac:chgData name="英宗 松浦" userId="62df0116299a32bf" providerId="LiveId" clId="{5F0FA03D-0646-4AF3-9764-DEE16AFF6337}" dt="2024-02-19T10:18:30.065" v="18645" actId="478"/>
          <ac:spMkLst>
            <pc:docMk/>
            <pc:sldMk cId="191388143" sldId="271"/>
            <ac:spMk id="32" creationId="{8D8D5355-8D8B-D085-34FE-A8366A82A6A1}"/>
          </ac:spMkLst>
        </pc:spChg>
        <pc:spChg chg="add del mod">
          <ac:chgData name="英宗 松浦" userId="62df0116299a32bf" providerId="LiveId" clId="{5F0FA03D-0646-4AF3-9764-DEE16AFF6337}" dt="2024-02-19T10:44:10.797" v="19063" actId="478"/>
          <ac:spMkLst>
            <pc:docMk/>
            <pc:sldMk cId="191388143" sldId="271"/>
            <ac:spMk id="33" creationId="{AAA6CD6A-2C60-59B6-1E94-FB3E22024C56}"/>
          </ac:spMkLst>
        </pc:spChg>
        <pc:spChg chg="add mod topLvl">
          <ac:chgData name="英宗 松浦" userId="62df0116299a32bf" providerId="LiveId" clId="{5F0FA03D-0646-4AF3-9764-DEE16AFF6337}" dt="2024-02-19T10:59:43.033" v="19391" actId="165"/>
          <ac:spMkLst>
            <pc:docMk/>
            <pc:sldMk cId="191388143" sldId="271"/>
            <ac:spMk id="34" creationId="{84D7C984-28FF-88D5-5F22-4C8C4C6F564F}"/>
          </ac:spMkLst>
        </pc:spChg>
        <pc:spChg chg="add mod topLvl">
          <ac:chgData name="英宗 松浦" userId="62df0116299a32bf" providerId="LiveId" clId="{5F0FA03D-0646-4AF3-9764-DEE16AFF6337}" dt="2024-02-19T11:00:34.570" v="19406" actId="12788"/>
          <ac:spMkLst>
            <pc:docMk/>
            <pc:sldMk cId="191388143" sldId="271"/>
            <ac:spMk id="35" creationId="{A25FA596-4F61-6ADA-E4A3-A03F6FA2643F}"/>
          </ac:spMkLst>
        </pc:spChg>
        <pc:spChg chg="add mod topLvl">
          <ac:chgData name="英宗 松浦" userId="62df0116299a32bf" providerId="LiveId" clId="{5F0FA03D-0646-4AF3-9764-DEE16AFF6337}" dt="2024-02-19T11:00:34.570" v="19406" actId="12788"/>
          <ac:spMkLst>
            <pc:docMk/>
            <pc:sldMk cId="191388143" sldId="271"/>
            <ac:spMk id="36" creationId="{937C8D64-E353-AD75-E679-3222F3F00C16}"/>
          </ac:spMkLst>
        </pc:spChg>
        <pc:spChg chg="add mod topLvl">
          <ac:chgData name="英宗 松浦" userId="62df0116299a32bf" providerId="LiveId" clId="{5F0FA03D-0646-4AF3-9764-DEE16AFF6337}" dt="2024-02-19T10:59:52.739" v="19393" actId="12788"/>
          <ac:spMkLst>
            <pc:docMk/>
            <pc:sldMk cId="191388143" sldId="271"/>
            <ac:spMk id="37" creationId="{5A1F3738-9427-FEAF-3F34-0D32A607B058}"/>
          </ac:spMkLst>
        </pc:spChg>
        <pc:spChg chg="add mod topLvl">
          <ac:chgData name="英宗 松浦" userId="62df0116299a32bf" providerId="LiveId" clId="{5F0FA03D-0646-4AF3-9764-DEE16AFF6337}" dt="2024-02-19T11:00:07.115" v="19394" actId="465"/>
          <ac:spMkLst>
            <pc:docMk/>
            <pc:sldMk cId="191388143" sldId="271"/>
            <ac:spMk id="38" creationId="{387DFC3B-53C7-C319-4159-3C3C7238FA72}"/>
          </ac:spMkLst>
        </pc:spChg>
        <pc:spChg chg="add mod topLvl">
          <ac:chgData name="英宗 松浦" userId="62df0116299a32bf" providerId="LiveId" clId="{5F0FA03D-0646-4AF3-9764-DEE16AFF6337}" dt="2024-02-19T10:59:43.033" v="19391" actId="165"/>
          <ac:spMkLst>
            <pc:docMk/>
            <pc:sldMk cId="191388143" sldId="271"/>
            <ac:spMk id="39" creationId="{16AB0872-2392-9CD1-78A9-EA78CD9FA78E}"/>
          </ac:spMkLst>
        </pc:spChg>
        <pc:spChg chg="add mod topLvl">
          <ac:chgData name="英宗 松浦" userId="62df0116299a32bf" providerId="LiveId" clId="{5F0FA03D-0646-4AF3-9764-DEE16AFF6337}" dt="2024-02-19T11:00:17.101" v="19398" actId="20577"/>
          <ac:spMkLst>
            <pc:docMk/>
            <pc:sldMk cId="191388143" sldId="271"/>
            <ac:spMk id="40" creationId="{3FE6F693-7585-DCF5-764C-27B39F0E8CA4}"/>
          </ac:spMkLst>
        </pc:spChg>
        <pc:spChg chg="add mod topLvl">
          <ac:chgData name="英宗 松浦" userId="62df0116299a32bf" providerId="LiveId" clId="{5F0FA03D-0646-4AF3-9764-DEE16AFF6337}" dt="2024-02-19T11:00:22.295" v="19402" actId="20577"/>
          <ac:spMkLst>
            <pc:docMk/>
            <pc:sldMk cId="191388143" sldId="271"/>
            <ac:spMk id="41" creationId="{454FC181-6184-3692-7E77-D05B8EEE31DF}"/>
          </ac:spMkLst>
        </pc:spChg>
        <pc:spChg chg="add mod topLvl">
          <ac:chgData name="英宗 松浦" userId="62df0116299a32bf" providerId="LiveId" clId="{5F0FA03D-0646-4AF3-9764-DEE16AFF6337}" dt="2024-02-19T11:02:23.517" v="19501" actId="20577"/>
          <ac:spMkLst>
            <pc:docMk/>
            <pc:sldMk cId="191388143" sldId="271"/>
            <ac:spMk id="42" creationId="{E0C58400-26E2-18AA-65BE-D14BD28231D8}"/>
          </ac:spMkLst>
        </pc:spChg>
        <pc:spChg chg="add mod">
          <ac:chgData name="英宗 松浦" userId="62df0116299a32bf" providerId="LiveId" clId="{5F0FA03D-0646-4AF3-9764-DEE16AFF6337}" dt="2024-02-19T10:31:17.985" v="18693" actId="571"/>
          <ac:spMkLst>
            <pc:docMk/>
            <pc:sldMk cId="191388143" sldId="271"/>
            <ac:spMk id="43" creationId="{E45A6464-73EB-1E65-1140-472BDD21CC6E}"/>
          </ac:spMkLst>
        </pc:spChg>
        <pc:spChg chg="add mod">
          <ac:chgData name="英宗 松浦" userId="62df0116299a32bf" providerId="LiveId" clId="{5F0FA03D-0646-4AF3-9764-DEE16AFF6337}" dt="2024-02-19T10:31:17.985" v="18693" actId="571"/>
          <ac:spMkLst>
            <pc:docMk/>
            <pc:sldMk cId="191388143" sldId="271"/>
            <ac:spMk id="44" creationId="{81EB44D6-7B89-B185-E752-035001F456F8}"/>
          </ac:spMkLst>
        </pc:spChg>
        <pc:spChg chg="add mod topLvl">
          <ac:chgData name="英宗 松浦" userId="62df0116299a32bf" providerId="LiveId" clId="{5F0FA03D-0646-4AF3-9764-DEE16AFF6337}" dt="2024-02-19T10:59:43.033" v="19391" actId="165"/>
          <ac:spMkLst>
            <pc:docMk/>
            <pc:sldMk cId="191388143" sldId="271"/>
            <ac:spMk id="45" creationId="{2D8B6787-E01E-468B-97F8-3264795A1416}"/>
          </ac:spMkLst>
        </pc:spChg>
        <pc:spChg chg="add mod">
          <ac:chgData name="英宗 松浦" userId="62df0116299a32bf" providerId="LiveId" clId="{5F0FA03D-0646-4AF3-9764-DEE16AFF6337}" dt="2024-02-19T10:35:54.197" v="18782" actId="571"/>
          <ac:spMkLst>
            <pc:docMk/>
            <pc:sldMk cId="191388143" sldId="271"/>
            <ac:spMk id="79" creationId="{25698937-7CFB-8B78-810F-994BE83D7839}"/>
          </ac:spMkLst>
        </pc:spChg>
        <pc:spChg chg="add mod">
          <ac:chgData name="英宗 松浦" userId="62df0116299a32bf" providerId="LiveId" clId="{5F0FA03D-0646-4AF3-9764-DEE16AFF6337}" dt="2024-02-19T10:35:54.197" v="18782" actId="571"/>
          <ac:spMkLst>
            <pc:docMk/>
            <pc:sldMk cId="191388143" sldId="271"/>
            <ac:spMk id="80" creationId="{2A63FF6F-7AB8-6B40-7683-D272F7805733}"/>
          </ac:spMkLst>
        </pc:spChg>
        <pc:spChg chg="add mod">
          <ac:chgData name="英宗 松浦" userId="62df0116299a32bf" providerId="LiveId" clId="{5F0FA03D-0646-4AF3-9764-DEE16AFF6337}" dt="2024-02-19T10:35:54.197" v="18782" actId="571"/>
          <ac:spMkLst>
            <pc:docMk/>
            <pc:sldMk cId="191388143" sldId="271"/>
            <ac:spMk id="81" creationId="{98E2CA87-B92B-491C-A61F-FB4E6A5E841C}"/>
          </ac:spMkLst>
        </pc:spChg>
        <pc:spChg chg="add mod">
          <ac:chgData name="英宗 松浦" userId="62df0116299a32bf" providerId="LiveId" clId="{5F0FA03D-0646-4AF3-9764-DEE16AFF6337}" dt="2024-02-19T10:35:54.197" v="18782" actId="571"/>
          <ac:spMkLst>
            <pc:docMk/>
            <pc:sldMk cId="191388143" sldId="271"/>
            <ac:spMk id="82" creationId="{4ECA2C12-3B68-9672-A831-0D3079F00933}"/>
          </ac:spMkLst>
        </pc:spChg>
        <pc:spChg chg="add mod">
          <ac:chgData name="英宗 松浦" userId="62df0116299a32bf" providerId="LiveId" clId="{5F0FA03D-0646-4AF3-9764-DEE16AFF6337}" dt="2024-02-19T10:35:54.197" v="18782" actId="571"/>
          <ac:spMkLst>
            <pc:docMk/>
            <pc:sldMk cId="191388143" sldId="271"/>
            <ac:spMk id="83" creationId="{74181771-7F66-747A-E07C-AFE8F1A06690}"/>
          </ac:spMkLst>
        </pc:spChg>
        <pc:spChg chg="add mod">
          <ac:chgData name="英宗 松浦" userId="62df0116299a32bf" providerId="LiveId" clId="{5F0FA03D-0646-4AF3-9764-DEE16AFF6337}" dt="2024-02-19T10:35:54.197" v="18782" actId="571"/>
          <ac:spMkLst>
            <pc:docMk/>
            <pc:sldMk cId="191388143" sldId="271"/>
            <ac:spMk id="84" creationId="{AF80BB3B-A61C-D5A9-D0E6-7EF46D85AF95}"/>
          </ac:spMkLst>
        </pc:spChg>
        <pc:spChg chg="add mod">
          <ac:chgData name="英宗 松浦" userId="62df0116299a32bf" providerId="LiveId" clId="{5F0FA03D-0646-4AF3-9764-DEE16AFF6337}" dt="2024-02-19T10:35:54.197" v="18782" actId="571"/>
          <ac:spMkLst>
            <pc:docMk/>
            <pc:sldMk cId="191388143" sldId="271"/>
            <ac:spMk id="85" creationId="{B71FE5D2-F92B-6659-3E88-45AFDBAC569C}"/>
          </ac:spMkLst>
        </pc:spChg>
        <pc:spChg chg="add mod">
          <ac:chgData name="英宗 松浦" userId="62df0116299a32bf" providerId="LiveId" clId="{5F0FA03D-0646-4AF3-9764-DEE16AFF6337}" dt="2024-02-19T10:35:54.197" v="18782" actId="571"/>
          <ac:spMkLst>
            <pc:docMk/>
            <pc:sldMk cId="191388143" sldId="271"/>
            <ac:spMk id="86" creationId="{02A3E7D9-AD74-16DE-2367-80E429571D20}"/>
          </ac:spMkLst>
        </pc:spChg>
        <pc:spChg chg="add mod">
          <ac:chgData name="英宗 松浦" userId="62df0116299a32bf" providerId="LiveId" clId="{5F0FA03D-0646-4AF3-9764-DEE16AFF6337}" dt="2024-02-19T10:35:54.197" v="18782" actId="571"/>
          <ac:spMkLst>
            <pc:docMk/>
            <pc:sldMk cId="191388143" sldId="271"/>
            <ac:spMk id="87" creationId="{47EB50BD-E7A0-0041-7D8B-D772E28386AB}"/>
          </ac:spMkLst>
        </pc:spChg>
        <pc:spChg chg="add mod">
          <ac:chgData name="英宗 松浦" userId="62df0116299a32bf" providerId="LiveId" clId="{5F0FA03D-0646-4AF3-9764-DEE16AFF6337}" dt="2024-02-19T10:35:54.197" v="18782" actId="571"/>
          <ac:spMkLst>
            <pc:docMk/>
            <pc:sldMk cId="191388143" sldId="271"/>
            <ac:spMk id="88" creationId="{1CF6FFDF-FFBD-68B2-AFE5-7452BEAADE82}"/>
          </ac:spMkLst>
        </pc:spChg>
        <pc:spChg chg="add mod">
          <ac:chgData name="英宗 松浦" userId="62df0116299a32bf" providerId="LiveId" clId="{5F0FA03D-0646-4AF3-9764-DEE16AFF6337}" dt="2024-02-19T10:35:54.197" v="18782" actId="571"/>
          <ac:spMkLst>
            <pc:docMk/>
            <pc:sldMk cId="191388143" sldId="271"/>
            <ac:spMk id="89" creationId="{0944946B-383C-B3F1-8BD2-26DB7F2CF1A0}"/>
          </ac:spMkLst>
        </pc:spChg>
        <pc:spChg chg="add mod">
          <ac:chgData name="英宗 松浦" userId="62df0116299a32bf" providerId="LiveId" clId="{5F0FA03D-0646-4AF3-9764-DEE16AFF6337}" dt="2024-02-19T10:35:56.826" v="18784" actId="571"/>
          <ac:spMkLst>
            <pc:docMk/>
            <pc:sldMk cId="191388143" sldId="271"/>
            <ac:spMk id="99" creationId="{2DF8487B-2E1A-B76F-01F5-F3961692D302}"/>
          </ac:spMkLst>
        </pc:spChg>
        <pc:spChg chg="add mod">
          <ac:chgData name="英宗 松浦" userId="62df0116299a32bf" providerId="LiveId" clId="{5F0FA03D-0646-4AF3-9764-DEE16AFF6337}" dt="2024-02-19T10:35:56.826" v="18784" actId="571"/>
          <ac:spMkLst>
            <pc:docMk/>
            <pc:sldMk cId="191388143" sldId="271"/>
            <ac:spMk id="100" creationId="{A319C1E4-5E5E-ED62-91E9-8D639EFC5A01}"/>
          </ac:spMkLst>
        </pc:spChg>
        <pc:spChg chg="add mod">
          <ac:chgData name="英宗 松浦" userId="62df0116299a32bf" providerId="LiveId" clId="{5F0FA03D-0646-4AF3-9764-DEE16AFF6337}" dt="2024-02-19T10:35:56.826" v="18784" actId="571"/>
          <ac:spMkLst>
            <pc:docMk/>
            <pc:sldMk cId="191388143" sldId="271"/>
            <ac:spMk id="101" creationId="{A0A99749-F09C-DA89-81E4-FC7782528BB1}"/>
          </ac:spMkLst>
        </pc:spChg>
        <pc:spChg chg="add mod">
          <ac:chgData name="英宗 松浦" userId="62df0116299a32bf" providerId="LiveId" clId="{5F0FA03D-0646-4AF3-9764-DEE16AFF6337}" dt="2024-02-19T10:35:56.826" v="18784" actId="571"/>
          <ac:spMkLst>
            <pc:docMk/>
            <pc:sldMk cId="191388143" sldId="271"/>
            <ac:spMk id="102" creationId="{40656A06-A10F-ED61-E3C9-73C0D6D8F222}"/>
          </ac:spMkLst>
        </pc:spChg>
        <pc:spChg chg="add mod">
          <ac:chgData name="英宗 松浦" userId="62df0116299a32bf" providerId="LiveId" clId="{5F0FA03D-0646-4AF3-9764-DEE16AFF6337}" dt="2024-02-19T10:35:56.826" v="18784" actId="571"/>
          <ac:spMkLst>
            <pc:docMk/>
            <pc:sldMk cId="191388143" sldId="271"/>
            <ac:spMk id="103" creationId="{0DEB056C-5D9E-C372-EC60-FBBDEC916D1D}"/>
          </ac:spMkLst>
        </pc:spChg>
        <pc:spChg chg="add mod">
          <ac:chgData name="英宗 松浦" userId="62df0116299a32bf" providerId="LiveId" clId="{5F0FA03D-0646-4AF3-9764-DEE16AFF6337}" dt="2024-02-19T10:35:56.826" v="18784" actId="571"/>
          <ac:spMkLst>
            <pc:docMk/>
            <pc:sldMk cId="191388143" sldId="271"/>
            <ac:spMk id="104" creationId="{A883F76D-A991-F70F-943F-1DEAE1BCB413}"/>
          </ac:spMkLst>
        </pc:spChg>
        <pc:spChg chg="add mod">
          <ac:chgData name="英宗 松浦" userId="62df0116299a32bf" providerId="LiveId" clId="{5F0FA03D-0646-4AF3-9764-DEE16AFF6337}" dt="2024-02-19T10:35:56.826" v="18784" actId="571"/>
          <ac:spMkLst>
            <pc:docMk/>
            <pc:sldMk cId="191388143" sldId="271"/>
            <ac:spMk id="105" creationId="{4C727EF2-3CEE-F97C-4E31-50DEBB81C885}"/>
          </ac:spMkLst>
        </pc:spChg>
        <pc:spChg chg="add mod">
          <ac:chgData name="英宗 松浦" userId="62df0116299a32bf" providerId="LiveId" clId="{5F0FA03D-0646-4AF3-9764-DEE16AFF6337}" dt="2024-02-19T10:35:56.826" v="18784" actId="571"/>
          <ac:spMkLst>
            <pc:docMk/>
            <pc:sldMk cId="191388143" sldId="271"/>
            <ac:spMk id="106" creationId="{E241D644-2338-029C-FE16-769015774B7E}"/>
          </ac:spMkLst>
        </pc:spChg>
        <pc:spChg chg="add mod">
          <ac:chgData name="英宗 松浦" userId="62df0116299a32bf" providerId="LiveId" clId="{5F0FA03D-0646-4AF3-9764-DEE16AFF6337}" dt="2024-02-19T10:35:56.826" v="18784" actId="571"/>
          <ac:spMkLst>
            <pc:docMk/>
            <pc:sldMk cId="191388143" sldId="271"/>
            <ac:spMk id="107" creationId="{D3839325-124B-170B-9850-11C4E4D48B72}"/>
          </ac:spMkLst>
        </pc:spChg>
        <pc:spChg chg="add mod">
          <ac:chgData name="英宗 松浦" userId="62df0116299a32bf" providerId="LiveId" clId="{5F0FA03D-0646-4AF3-9764-DEE16AFF6337}" dt="2024-02-19T10:35:56.826" v="18784" actId="571"/>
          <ac:spMkLst>
            <pc:docMk/>
            <pc:sldMk cId="191388143" sldId="271"/>
            <ac:spMk id="108" creationId="{2215B172-9633-7B49-752F-E51E802EAB29}"/>
          </ac:spMkLst>
        </pc:spChg>
        <pc:spChg chg="add mod">
          <ac:chgData name="英宗 松浦" userId="62df0116299a32bf" providerId="LiveId" clId="{5F0FA03D-0646-4AF3-9764-DEE16AFF6337}" dt="2024-02-19T10:35:56.826" v="18784" actId="571"/>
          <ac:spMkLst>
            <pc:docMk/>
            <pc:sldMk cId="191388143" sldId="271"/>
            <ac:spMk id="109" creationId="{D3EDB94A-B6A2-8400-7FB3-0102F0AE1564}"/>
          </ac:spMkLst>
        </pc:spChg>
        <pc:spChg chg="add del mod">
          <ac:chgData name="英宗 松浦" userId="62df0116299a32bf" providerId="LiveId" clId="{5F0FA03D-0646-4AF3-9764-DEE16AFF6337}" dt="2024-02-19T10:36:03.505" v="18786" actId="478"/>
          <ac:spMkLst>
            <pc:docMk/>
            <pc:sldMk cId="191388143" sldId="271"/>
            <ac:spMk id="119" creationId="{AAF44AE7-765F-409C-4F42-68E4AF7F55CA}"/>
          </ac:spMkLst>
        </pc:spChg>
        <pc:spChg chg="add mod topLvl">
          <ac:chgData name="英宗 松浦" userId="62df0116299a32bf" providerId="LiveId" clId="{5F0FA03D-0646-4AF3-9764-DEE16AFF6337}" dt="2024-02-19T10:59:43.033" v="19391" actId="165"/>
          <ac:spMkLst>
            <pc:docMk/>
            <pc:sldMk cId="191388143" sldId="271"/>
            <ac:spMk id="120" creationId="{0C8293B6-C0F0-DF3C-C740-210E348C7772}"/>
          </ac:spMkLst>
        </pc:spChg>
        <pc:spChg chg="add mod topLvl">
          <ac:chgData name="英宗 松浦" userId="62df0116299a32bf" providerId="LiveId" clId="{5F0FA03D-0646-4AF3-9764-DEE16AFF6337}" dt="2024-02-19T10:59:43.033" v="19391" actId="165"/>
          <ac:spMkLst>
            <pc:docMk/>
            <pc:sldMk cId="191388143" sldId="271"/>
            <ac:spMk id="121" creationId="{11518A8E-E4E1-F664-630B-090B6A3D47E5}"/>
          </ac:spMkLst>
        </pc:spChg>
        <pc:spChg chg="add mod topLvl">
          <ac:chgData name="英宗 松浦" userId="62df0116299a32bf" providerId="LiveId" clId="{5F0FA03D-0646-4AF3-9764-DEE16AFF6337}" dt="2024-02-19T11:10:43.447" v="19729" actId="20577"/>
          <ac:spMkLst>
            <pc:docMk/>
            <pc:sldMk cId="191388143" sldId="271"/>
            <ac:spMk id="122" creationId="{5C14446A-3E10-E18D-259C-07FB76EF5CF3}"/>
          </ac:spMkLst>
        </pc:spChg>
        <pc:spChg chg="add mod topLvl">
          <ac:chgData name="英宗 松浦" userId="62df0116299a32bf" providerId="LiveId" clId="{5F0FA03D-0646-4AF3-9764-DEE16AFF6337}" dt="2024-02-19T10:59:43.033" v="19391" actId="165"/>
          <ac:spMkLst>
            <pc:docMk/>
            <pc:sldMk cId="191388143" sldId="271"/>
            <ac:spMk id="123" creationId="{16262BA2-C955-F421-038F-BBA3C345AB85}"/>
          </ac:spMkLst>
        </pc:spChg>
        <pc:spChg chg="add mod topLvl">
          <ac:chgData name="英宗 松浦" userId="62df0116299a32bf" providerId="LiveId" clId="{5F0FA03D-0646-4AF3-9764-DEE16AFF6337}" dt="2024-02-19T10:59:43.033" v="19391" actId="165"/>
          <ac:spMkLst>
            <pc:docMk/>
            <pc:sldMk cId="191388143" sldId="271"/>
            <ac:spMk id="124" creationId="{344E8DBC-EE90-7AB0-6D40-B9E1F4FCC523}"/>
          </ac:spMkLst>
        </pc:spChg>
        <pc:spChg chg="add mod topLvl">
          <ac:chgData name="英宗 松浦" userId="62df0116299a32bf" providerId="LiveId" clId="{5F0FA03D-0646-4AF3-9764-DEE16AFF6337}" dt="2024-02-19T10:59:43.033" v="19391" actId="165"/>
          <ac:spMkLst>
            <pc:docMk/>
            <pc:sldMk cId="191388143" sldId="271"/>
            <ac:spMk id="125" creationId="{330BEA0F-095F-9699-95CE-ED1AAD425763}"/>
          </ac:spMkLst>
        </pc:spChg>
        <pc:spChg chg="add mod topLvl">
          <ac:chgData name="英宗 松浦" userId="62df0116299a32bf" providerId="LiveId" clId="{5F0FA03D-0646-4AF3-9764-DEE16AFF6337}" dt="2024-02-19T11:11:35.821" v="19770" actId="20577"/>
          <ac:spMkLst>
            <pc:docMk/>
            <pc:sldMk cId="191388143" sldId="271"/>
            <ac:spMk id="126" creationId="{FDCE29EB-6E45-D3E3-E1EA-F4F6C1E6F3B5}"/>
          </ac:spMkLst>
        </pc:spChg>
        <pc:spChg chg="add mod topLvl">
          <ac:chgData name="英宗 松浦" userId="62df0116299a32bf" providerId="LiveId" clId="{5F0FA03D-0646-4AF3-9764-DEE16AFF6337}" dt="2024-02-19T11:12:13.841" v="19807" actId="20577"/>
          <ac:spMkLst>
            <pc:docMk/>
            <pc:sldMk cId="191388143" sldId="271"/>
            <ac:spMk id="127" creationId="{6639D326-EDF2-D09A-13D3-D175D13BC99F}"/>
          </ac:spMkLst>
        </pc:spChg>
        <pc:spChg chg="add mod topLvl">
          <ac:chgData name="英宗 松浦" userId="62df0116299a32bf" providerId="LiveId" clId="{5F0FA03D-0646-4AF3-9764-DEE16AFF6337}" dt="2024-02-19T11:12:45.321" v="19835" actId="20577"/>
          <ac:spMkLst>
            <pc:docMk/>
            <pc:sldMk cId="191388143" sldId="271"/>
            <ac:spMk id="128" creationId="{372A52D0-F34C-9076-6FA8-13F1FF12EBF4}"/>
          </ac:spMkLst>
        </pc:spChg>
        <pc:spChg chg="add mod topLvl">
          <ac:chgData name="英宗 松浦" userId="62df0116299a32bf" providerId="LiveId" clId="{5F0FA03D-0646-4AF3-9764-DEE16AFF6337}" dt="2024-02-19T11:13:06.450" v="19851" actId="20577"/>
          <ac:spMkLst>
            <pc:docMk/>
            <pc:sldMk cId="191388143" sldId="271"/>
            <ac:spMk id="129" creationId="{D912ADEB-D38F-CE19-7926-A45C1266D719}"/>
          </ac:spMkLst>
        </pc:spChg>
        <pc:spChg chg="mod topLvl">
          <ac:chgData name="英宗 松浦" userId="62df0116299a32bf" providerId="LiveId" clId="{5F0FA03D-0646-4AF3-9764-DEE16AFF6337}" dt="2024-02-19T10:59:43.033" v="19391" actId="165"/>
          <ac:spMkLst>
            <pc:docMk/>
            <pc:sldMk cId="191388143" sldId="271"/>
            <ac:spMk id="141" creationId="{6F8AB459-57AE-9D9D-8A03-A487D6E1364A}"/>
          </ac:spMkLst>
        </pc:spChg>
        <pc:spChg chg="mod topLvl">
          <ac:chgData name="英宗 松浦" userId="62df0116299a32bf" providerId="LiveId" clId="{5F0FA03D-0646-4AF3-9764-DEE16AFF6337}" dt="2024-02-19T10:59:43.033" v="19391" actId="165"/>
          <ac:spMkLst>
            <pc:docMk/>
            <pc:sldMk cId="191388143" sldId="271"/>
            <ac:spMk id="142" creationId="{4EAFBD12-BA5E-244C-657A-22E8F7C42502}"/>
          </ac:spMkLst>
        </pc:spChg>
        <pc:spChg chg="mod topLvl">
          <ac:chgData name="英宗 松浦" userId="62df0116299a32bf" providerId="LiveId" clId="{5F0FA03D-0646-4AF3-9764-DEE16AFF6337}" dt="2024-02-19T11:11:03.927" v="19742" actId="20577"/>
          <ac:spMkLst>
            <pc:docMk/>
            <pc:sldMk cId="191388143" sldId="271"/>
            <ac:spMk id="143" creationId="{35487BA9-1D70-8BD6-75D9-815A7CAAC295}"/>
          </ac:spMkLst>
        </pc:spChg>
        <pc:spChg chg="mod topLvl">
          <ac:chgData name="英宗 松浦" userId="62df0116299a32bf" providerId="LiveId" clId="{5F0FA03D-0646-4AF3-9764-DEE16AFF6337}" dt="2024-02-19T10:59:43.033" v="19391" actId="165"/>
          <ac:spMkLst>
            <pc:docMk/>
            <pc:sldMk cId="191388143" sldId="271"/>
            <ac:spMk id="144" creationId="{934DF986-24A3-266E-EE2A-576554B6014C}"/>
          </ac:spMkLst>
        </pc:spChg>
        <pc:spChg chg="mod topLvl">
          <ac:chgData name="英宗 松浦" userId="62df0116299a32bf" providerId="LiveId" clId="{5F0FA03D-0646-4AF3-9764-DEE16AFF6337}" dt="2024-02-19T10:59:43.033" v="19391" actId="165"/>
          <ac:spMkLst>
            <pc:docMk/>
            <pc:sldMk cId="191388143" sldId="271"/>
            <ac:spMk id="145" creationId="{750C5C52-6DEB-5C58-D2E2-5CE2720CFF69}"/>
          </ac:spMkLst>
        </pc:spChg>
        <pc:spChg chg="mod topLvl">
          <ac:chgData name="英宗 松浦" userId="62df0116299a32bf" providerId="LiveId" clId="{5F0FA03D-0646-4AF3-9764-DEE16AFF6337}" dt="2024-02-19T10:59:43.033" v="19391" actId="165"/>
          <ac:spMkLst>
            <pc:docMk/>
            <pc:sldMk cId="191388143" sldId="271"/>
            <ac:spMk id="146" creationId="{F537B8BE-069B-6D51-747D-0FC0E352FE00}"/>
          </ac:spMkLst>
        </pc:spChg>
        <pc:spChg chg="mod topLvl">
          <ac:chgData name="英宗 松浦" userId="62df0116299a32bf" providerId="LiveId" clId="{5F0FA03D-0646-4AF3-9764-DEE16AFF6337}" dt="2024-02-19T11:11:46.964" v="19783" actId="20577"/>
          <ac:spMkLst>
            <pc:docMk/>
            <pc:sldMk cId="191388143" sldId="271"/>
            <ac:spMk id="147" creationId="{D16512A6-45C0-9594-5431-1E037B8258E3}"/>
          </ac:spMkLst>
        </pc:spChg>
        <pc:spChg chg="mod topLvl">
          <ac:chgData name="英宗 松浦" userId="62df0116299a32bf" providerId="LiveId" clId="{5F0FA03D-0646-4AF3-9764-DEE16AFF6337}" dt="2024-02-19T11:12:22.118" v="19812" actId="20577"/>
          <ac:spMkLst>
            <pc:docMk/>
            <pc:sldMk cId="191388143" sldId="271"/>
            <ac:spMk id="148" creationId="{F46E092E-9A89-5AC1-B142-35C8DF605FF9}"/>
          </ac:spMkLst>
        </pc:spChg>
        <pc:spChg chg="mod topLvl">
          <ac:chgData name="英宗 松浦" userId="62df0116299a32bf" providerId="LiveId" clId="{5F0FA03D-0646-4AF3-9764-DEE16AFF6337}" dt="2024-02-19T11:12:49.253" v="19840"/>
          <ac:spMkLst>
            <pc:docMk/>
            <pc:sldMk cId="191388143" sldId="271"/>
            <ac:spMk id="149" creationId="{DC309792-E0BD-34F2-A59A-62E4C0F1FEB0}"/>
          </ac:spMkLst>
        </pc:spChg>
        <pc:spChg chg="mod topLvl">
          <ac:chgData name="英宗 松浦" userId="62df0116299a32bf" providerId="LiveId" clId="{5F0FA03D-0646-4AF3-9764-DEE16AFF6337}" dt="2024-02-19T11:13:16.231" v="19862" actId="20577"/>
          <ac:spMkLst>
            <pc:docMk/>
            <pc:sldMk cId="191388143" sldId="271"/>
            <ac:spMk id="150" creationId="{D9B89F23-57BC-A1F0-F6A0-13458397EC34}"/>
          </ac:spMkLst>
        </pc:spChg>
        <pc:spChg chg="add mod">
          <ac:chgData name="英宗 松浦" userId="62df0116299a32bf" providerId="LiveId" clId="{5F0FA03D-0646-4AF3-9764-DEE16AFF6337}" dt="2024-02-19T10:36:36.849" v="18823" actId="571"/>
          <ac:spMkLst>
            <pc:docMk/>
            <pc:sldMk cId="191388143" sldId="271"/>
            <ac:spMk id="151" creationId="{42988D4F-ED14-C393-09EB-C4748CFB1C96}"/>
          </ac:spMkLst>
        </pc:spChg>
        <pc:spChg chg="mod">
          <ac:chgData name="英宗 松浦" userId="62df0116299a32bf" providerId="LiveId" clId="{5F0FA03D-0646-4AF3-9764-DEE16AFF6337}" dt="2024-02-19T10:36:36.849" v="18823" actId="571"/>
          <ac:spMkLst>
            <pc:docMk/>
            <pc:sldMk cId="191388143" sldId="271"/>
            <ac:spMk id="153" creationId="{E3069119-D44E-C129-E406-FB32C5430EE2}"/>
          </ac:spMkLst>
        </pc:spChg>
        <pc:spChg chg="mod">
          <ac:chgData name="英宗 松浦" userId="62df0116299a32bf" providerId="LiveId" clId="{5F0FA03D-0646-4AF3-9764-DEE16AFF6337}" dt="2024-02-19T10:36:36.849" v="18823" actId="571"/>
          <ac:spMkLst>
            <pc:docMk/>
            <pc:sldMk cId="191388143" sldId="271"/>
            <ac:spMk id="154" creationId="{58A36051-0308-CAB9-D3EA-065B89C14D72}"/>
          </ac:spMkLst>
        </pc:spChg>
        <pc:spChg chg="mod">
          <ac:chgData name="英宗 松浦" userId="62df0116299a32bf" providerId="LiveId" clId="{5F0FA03D-0646-4AF3-9764-DEE16AFF6337}" dt="2024-02-19T10:36:36.849" v="18823" actId="571"/>
          <ac:spMkLst>
            <pc:docMk/>
            <pc:sldMk cId="191388143" sldId="271"/>
            <ac:spMk id="155" creationId="{58CF3501-14AF-2379-9DDF-DF812F99D97E}"/>
          </ac:spMkLst>
        </pc:spChg>
        <pc:spChg chg="mod">
          <ac:chgData name="英宗 松浦" userId="62df0116299a32bf" providerId="LiveId" clId="{5F0FA03D-0646-4AF3-9764-DEE16AFF6337}" dt="2024-02-19T10:36:36.849" v="18823" actId="571"/>
          <ac:spMkLst>
            <pc:docMk/>
            <pc:sldMk cId="191388143" sldId="271"/>
            <ac:spMk id="156" creationId="{E12967E1-3876-262C-5059-E36B1B75C55F}"/>
          </ac:spMkLst>
        </pc:spChg>
        <pc:spChg chg="mod">
          <ac:chgData name="英宗 松浦" userId="62df0116299a32bf" providerId="LiveId" clId="{5F0FA03D-0646-4AF3-9764-DEE16AFF6337}" dt="2024-02-19T10:36:36.849" v="18823" actId="571"/>
          <ac:spMkLst>
            <pc:docMk/>
            <pc:sldMk cId="191388143" sldId="271"/>
            <ac:spMk id="157" creationId="{9C279387-83F3-C99B-36DB-FFC201E70FFC}"/>
          </ac:spMkLst>
        </pc:spChg>
        <pc:spChg chg="mod">
          <ac:chgData name="英宗 松浦" userId="62df0116299a32bf" providerId="LiveId" clId="{5F0FA03D-0646-4AF3-9764-DEE16AFF6337}" dt="2024-02-19T10:36:36.849" v="18823" actId="571"/>
          <ac:spMkLst>
            <pc:docMk/>
            <pc:sldMk cId="191388143" sldId="271"/>
            <ac:spMk id="158" creationId="{A72422EE-52CB-7CC8-6377-DF87CF83ABDB}"/>
          </ac:spMkLst>
        </pc:spChg>
        <pc:spChg chg="mod">
          <ac:chgData name="英宗 松浦" userId="62df0116299a32bf" providerId="LiveId" clId="{5F0FA03D-0646-4AF3-9764-DEE16AFF6337}" dt="2024-02-19T10:36:36.849" v="18823" actId="571"/>
          <ac:spMkLst>
            <pc:docMk/>
            <pc:sldMk cId="191388143" sldId="271"/>
            <ac:spMk id="159" creationId="{9B7CD56E-AE8A-D19C-80BA-295E840D8313}"/>
          </ac:spMkLst>
        </pc:spChg>
        <pc:spChg chg="mod">
          <ac:chgData name="英宗 松浦" userId="62df0116299a32bf" providerId="LiveId" clId="{5F0FA03D-0646-4AF3-9764-DEE16AFF6337}" dt="2024-02-19T10:36:36.849" v="18823" actId="571"/>
          <ac:spMkLst>
            <pc:docMk/>
            <pc:sldMk cId="191388143" sldId="271"/>
            <ac:spMk id="160" creationId="{D2465316-D9B5-3647-2455-7147F15D48EF}"/>
          </ac:spMkLst>
        </pc:spChg>
        <pc:spChg chg="mod">
          <ac:chgData name="英宗 松浦" userId="62df0116299a32bf" providerId="LiveId" clId="{5F0FA03D-0646-4AF3-9764-DEE16AFF6337}" dt="2024-02-19T10:36:36.849" v="18823" actId="571"/>
          <ac:spMkLst>
            <pc:docMk/>
            <pc:sldMk cId="191388143" sldId="271"/>
            <ac:spMk id="161" creationId="{D4BE2610-21B4-D555-ACCD-F81508DD18BD}"/>
          </ac:spMkLst>
        </pc:spChg>
        <pc:spChg chg="mod">
          <ac:chgData name="英宗 松浦" userId="62df0116299a32bf" providerId="LiveId" clId="{5F0FA03D-0646-4AF3-9764-DEE16AFF6337}" dt="2024-02-19T10:36:36.849" v="18823" actId="571"/>
          <ac:spMkLst>
            <pc:docMk/>
            <pc:sldMk cId="191388143" sldId="271"/>
            <ac:spMk id="162" creationId="{46F14196-B3B2-91E2-9BFE-0C1CB9B0FFEF}"/>
          </ac:spMkLst>
        </pc:spChg>
        <pc:spChg chg="mod">
          <ac:chgData name="英宗 松浦" userId="62df0116299a32bf" providerId="LiveId" clId="{5F0FA03D-0646-4AF3-9764-DEE16AFF6337}" dt="2024-02-19T10:36:36.849" v="18823" actId="571"/>
          <ac:spMkLst>
            <pc:docMk/>
            <pc:sldMk cId="191388143" sldId="271"/>
            <ac:spMk id="164" creationId="{F3DC9A5F-782F-13D9-8606-194F6D9518B3}"/>
          </ac:spMkLst>
        </pc:spChg>
        <pc:spChg chg="mod">
          <ac:chgData name="英宗 松浦" userId="62df0116299a32bf" providerId="LiveId" clId="{5F0FA03D-0646-4AF3-9764-DEE16AFF6337}" dt="2024-02-19T10:36:36.849" v="18823" actId="571"/>
          <ac:spMkLst>
            <pc:docMk/>
            <pc:sldMk cId="191388143" sldId="271"/>
            <ac:spMk id="165" creationId="{900E2669-F85F-9A33-8D25-70492117C7D6}"/>
          </ac:spMkLst>
        </pc:spChg>
        <pc:spChg chg="mod">
          <ac:chgData name="英宗 松浦" userId="62df0116299a32bf" providerId="LiveId" clId="{5F0FA03D-0646-4AF3-9764-DEE16AFF6337}" dt="2024-02-19T10:36:36.849" v="18823" actId="571"/>
          <ac:spMkLst>
            <pc:docMk/>
            <pc:sldMk cId="191388143" sldId="271"/>
            <ac:spMk id="166" creationId="{8C7BE498-2577-D73F-3890-BB5845EBE8A2}"/>
          </ac:spMkLst>
        </pc:spChg>
        <pc:spChg chg="mod">
          <ac:chgData name="英宗 松浦" userId="62df0116299a32bf" providerId="LiveId" clId="{5F0FA03D-0646-4AF3-9764-DEE16AFF6337}" dt="2024-02-19T10:36:36.849" v="18823" actId="571"/>
          <ac:spMkLst>
            <pc:docMk/>
            <pc:sldMk cId="191388143" sldId="271"/>
            <ac:spMk id="167" creationId="{182AB224-5F5A-EF60-E2DE-E55F90E18883}"/>
          </ac:spMkLst>
        </pc:spChg>
        <pc:spChg chg="mod">
          <ac:chgData name="英宗 松浦" userId="62df0116299a32bf" providerId="LiveId" clId="{5F0FA03D-0646-4AF3-9764-DEE16AFF6337}" dt="2024-02-19T10:36:36.849" v="18823" actId="571"/>
          <ac:spMkLst>
            <pc:docMk/>
            <pc:sldMk cId="191388143" sldId="271"/>
            <ac:spMk id="168" creationId="{2049023A-48DC-E67B-BBF3-4BEAC99B0EA3}"/>
          </ac:spMkLst>
        </pc:spChg>
        <pc:spChg chg="mod">
          <ac:chgData name="英宗 松浦" userId="62df0116299a32bf" providerId="LiveId" clId="{5F0FA03D-0646-4AF3-9764-DEE16AFF6337}" dt="2024-02-19T10:36:36.849" v="18823" actId="571"/>
          <ac:spMkLst>
            <pc:docMk/>
            <pc:sldMk cId="191388143" sldId="271"/>
            <ac:spMk id="169" creationId="{0370E3B4-DF9F-1DF8-A40C-947CCD214443}"/>
          </ac:spMkLst>
        </pc:spChg>
        <pc:spChg chg="mod">
          <ac:chgData name="英宗 松浦" userId="62df0116299a32bf" providerId="LiveId" clId="{5F0FA03D-0646-4AF3-9764-DEE16AFF6337}" dt="2024-02-19T10:36:36.849" v="18823" actId="571"/>
          <ac:spMkLst>
            <pc:docMk/>
            <pc:sldMk cId="191388143" sldId="271"/>
            <ac:spMk id="170" creationId="{AE28A547-94AD-8D98-EEF1-2A6DEEACBD0B}"/>
          </ac:spMkLst>
        </pc:spChg>
        <pc:spChg chg="mod">
          <ac:chgData name="英宗 松浦" userId="62df0116299a32bf" providerId="LiveId" clId="{5F0FA03D-0646-4AF3-9764-DEE16AFF6337}" dt="2024-02-19T10:36:36.849" v="18823" actId="571"/>
          <ac:spMkLst>
            <pc:docMk/>
            <pc:sldMk cId="191388143" sldId="271"/>
            <ac:spMk id="171" creationId="{7241FB44-52FB-F471-D241-E89FB50B5F78}"/>
          </ac:spMkLst>
        </pc:spChg>
        <pc:spChg chg="mod">
          <ac:chgData name="英宗 松浦" userId="62df0116299a32bf" providerId="LiveId" clId="{5F0FA03D-0646-4AF3-9764-DEE16AFF6337}" dt="2024-02-19T10:36:36.849" v="18823" actId="571"/>
          <ac:spMkLst>
            <pc:docMk/>
            <pc:sldMk cId="191388143" sldId="271"/>
            <ac:spMk id="172" creationId="{CDCE6C28-EBFB-8D50-17DF-F857D6E65A15}"/>
          </ac:spMkLst>
        </pc:spChg>
        <pc:spChg chg="mod">
          <ac:chgData name="英宗 松浦" userId="62df0116299a32bf" providerId="LiveId" clId="{5F0FA03D-0646-4AF3-9764-DEE16AFF6337}" dt="2024-02-19T10:36:36.849" v="18823" actId="571"/>
          <ac:spMkLst>
            <pc:docMk/>
            <pc:sldMk cId="191388143" sldId="271"/>
            <ac:spMk id="173" creationId="{A5F6A0C0-D1C6-FD3D-2B38-26D34075CA42}"/>
          </ac:spMkLst>
        </pc:spChg>
        <pc:spChg chg="add mod">
          <ac:chgData name="英宗 松浦" userId="62df0116299a32bf" providerId="LiveId" clId="{5F0FA03D-0646-4AF3-9764-DEE16AFF6337}" dt="2024-02-19T10:36:43.164" v="18825" actId="571"/>
          <ac:spMkLst>
            <pc:docMk/>
            <pc:sldMk cId="191388143" sldId="271"/>
            <ac:spMk id="174" creationId="{FCFA9D95-8B8A-66D4-4B61-9CBF84AB27F5}"/>
          </ac:spMkLst>
        </pc:spChg>
        <pc:spChg chg="mod">
          <ac:chgData name="英宗 松浦" userId="62df0116299a32bf" providerId="LiveId" clId="{5F0FA03D-0646-4AF3-9764-DEE16AFF6337}" dt="2024-02-19T10:36:43.164" v="18825" actId="571"/>
          <ac:spMkLst>
            <pc:docMk/>
            <pc:sldMk cId="191388143" sldId="271"/>
            <ac:spMk id="176" creationId="{75663079-E385-FC9D-A087-D83A5E0CF1B8}"/>
          </ac:spMkLst>
        </pc:spChg>
        <pc:spChg chg="mod">
          <ac:chgData name="英宗 松浦" userId="62df0116299a32bf" providerId="LiveId" clId="{5F0FA03D-0646-4AF3-9764-DEE16AFF6337}" dt="2024-02-19T10:36:43.164" v="18825" actId="571"/>
          <ac:spMkLst>
            <pc:docMk/>
            <pc:sldMk cId="191388143" sldId="271"/>
            <ac:spMk id="177" creationId="{D004BBE1-3AAF-8B51-EB9A-81A7B5089596}"/>
          </ac:spMkLst>
        </pc:spChg>
        <pc:spChg chg="mod">
          <ac:chgData name="英宗 松浦" userId="62df0116299a32bf" providerId="LiveId" clId="{5F0FA03D-0646-4AF3-9764-DEE16AFF6337}" dt="2024-02-19T10:36:43.164" v="18825" actId="571"/>
          <ac:spMkLst>
            <pc:docMk/>
            <pc:sldMk cId="191388143" sldId="271"/>
            <ac:spMk id="178" creationId="{1C786BC0-1E0F-2CF1-4079-7BB970828C5A}"/>
          </ac:spMkLst>
        </pc:spChg>
        <pc:spChg chg="mod">
          <ac:chgData name="英宗 松浦" userId="62df0116299a32bf" providerId="LiveId" clId="{5F0FA03D-0646-4AF3-9764-DEE16AFF6337}" dt="2024-02-19T10:36:43.164" v="18825" actId="571"/>
          <ac:spMkLst>
            <pc:docMk/>
            <pc:sldMk cId="191388143" sldId="271"/>
            <ac:spMk id="179" creationId="{9C8A6A66-707F-2371-7D49-459BD581E2B6}"/>
          </ac:spMkLst>
        </pc:spChg>
        <pc:spChg chg="mod">
          <ac:chgData name="英宗 松浦" userId="62df0116299a32bf" providerId="LiveId" clId="{5F0FA03D-0646-4AF3-9764-DEE16AFF6337}" dt="2024-02-19T10:36:43.164" v="18825" actId="571"/>
          <ac:spMkLst>
            <pc:docMk/>
            <pc:sldMk cId="191388143" sldId="271"/>
            <ac:spMk id="180" creationId="{63C1AFD9-E1B1-63FC-1B4C-3E3A306A4E83}"/>
          </ac:spMkLst>
        </pc:spChg>
        <pc:spChg chg="mod">
          <ac:chgData name="英宗 松浦" userId="62df0116299a32bf" providerId="LiveId" clId="{5F0FA03D-0646-4AF3-9764-DEE16AFF6337}" dt="2024-02-19T10:36:43.164" v="18825" actId="571"/>
          <ac:spMkLst>
            <pc:docMk/>
            <pc:sldMk cId="191388143" sldId="271"/>
            <ac:spMk id="181" creationId="{75350F6B-E2F3-D22B-2A51-163F71967165}"/>
          </ac:spMkLst>
        </pc:spChg>
        <pc:spChg chg="mod">
          <ac:chgData name="英宗 松浦" userId="62df0116299a32bf" providerId="LiveId" clId="{5F0FA03D-0646-4AF3-9764-DEE16AFF6337}" dt="2024-02-19T10:36:43.164" v="18825" actId="571"/>
          <ac:spMkLst>
            <pc:docMk/>
            <pc:sldMk cId="191388143" sldId="271"/>
            <ac:spMk id="182" creationId="{CF394F8A-0F70-E6C8-A3FD-24931A21245B}"/>
          </ac:spMkLst>
        </pc:spChg>
        <pc:spChg chg="mod">
          <ac:chgData name="英宗 松浦" userId="62df0116299a32bf" providerId="LiveId" clId="{5F0FA03D-0646-4AF3-9764-DEE16AFF6337}" dt="2024-02-19T10:36:43.164" v="18825" actId="571"/>
          <ac:spMkLst>
            <pc:docMk/>
            <pc:sldMk cId="191388143" sldId="271"/>
            <ac:spMk id="183" creationId="{170CCF1F-6F73-62DC-A869-6B885F805210}"/>
          </ac:spMkLst>
        </pc:spChg>
        <pc:spChg chg="mod">
          <ac:chgData name="英宗 松浦" userId="62df0116299a32bf" providerId="LiveId" clId="{5F0FA03D-0646-4AF3-9764-DEE16AFF6337}" dt="2024-02-19T10:36:43.164" v="18825" actId="571"/>
          <ac:spMkLst>
            <pc:docMk/>
            <pc:sldMk cId="191388143" sldId="271"/>
            <ac:spMk id="184" creationId="{04FE28DE-A7F6-A9C8-8B39-8AC3543AEA63}"/>
          </ac:spMkLst>
        </pc:spChg>
        <pc:spChg chg="mod">
          <ac:chgData name="英宗 松浦" userId="62df0116299a32bf" providerId="LiveId" clId="{5F0FA03D-0646-4AF3-9764-DEE16AFF6337}" dt="2024-02-19T10:36:43.164" v="18825" actId="571"/>
          <ac:spMkLst>
            <pc:docMk/>
            <pc:sldMk cId="191388143" sldId="271"/>
            <ac:spMk id="185" creationId="{53465037-306F-BF7E-175A-B91A8871D91C}"/>
          </ac:spMkLst>
        </pc:spChg>
        <pc:spChg chg="mod">
          <ac:chgData name="英宗 松浦" userId="62df0116299a32bf" providerId="LiveId" clId="{5F0FA03D-0646-4AF3-9764-DEE16AFF6337}" dt="2024-02-19T10:36:43.164" v="18825" actId="571"/>
          <ac:spMkLst>
            <pc:docMk/>
            <pc:sldMk cId="191388143" sldId="271"/>
            <ac:spMk id="187" creationId="{FF7267CD-1246-321E-244F-D337AB5F230E}"/>
          </ac:spMkLst>
        </pc:spChg>
        <pc:spChg chg="mod">
          <ac:chgData name="英宗 松浦" userId="62df0116299a32bf" providerId="LiveId" clId="{5F0FA03D-0646-4AF3-9764-DEE16AFF6337}" dt="2024-02-19T10:36:43.164" v="18825" actId="571"/>
          <ac:spMkLst>
            <pc:docMk/>
            <pc:sldMk cId="191388143" sldId="271"/>
            <ac:spMk id="188" creationId="{0B30DBA9-6AE8-FB1D-034D-6444A83F1D27}"/>
          </ac:spMkLst>
        </pc:spChg>
        <pc:spChg chg="mod">
          <ac:chgData name="英宗 松浦" userId="62df0116299a32bf" providerId="LiveId" clId="{5F0FA03D-0646-4AF3-9764-DEE16AFF6337}" dt="2024-02-19T10:36:43.164" v="18825" actId="571"/>
          <ac:spMkLst>
            <pc:docMk/>
            <pc:sldMk cId="191388143" sldId="271"/>
            <ac:spMk id="189" creationId="{25846078-83C4-5BBB-5E5F-E7AE2798E7D5}"/>
          </ac:spMkLst>
        </pc:spChg>
        <pc:spChg chg="mod">
          <ac:chgData name="英宗 松浦" userId="62df0116299a32bf" providerId="LiveId" clId="{5F0FA03D-0646-4AF3-9764-DEE16AFF6337}" dt="2024-02-19T10:36:43.164" v="18825" actId="571"/>
          <ac:spMkLst>
            <pc:docMk/>
            <pc:sldMk cId="191388143" sldId="271"/>
            <ac:spMk id="190" creationId="{FFBB9909-3400-2894-0CDB-94C835474DFA}"/>
          </ac:spMkLst>
        </pc:spChg>
        <pc:spChg chg="mod">
          <ac:chgData name="英宗 松浦" userId="62df0116299a32bf" providerId="LiveId" clId="{5F0FA03D-0646-4AF3-9764-DEE16AFF6337}" dt="2024-02-19T10:36:43.164" v="18825" actId="571"/>
          <ac:spMkLst>
            <pc:docMk/>
            <pc:sldMk cId="191388143" sldId="271"/>
            <ac:spMk id="191" creationId="{6A78E5A9-776B-633C-2E97-C7300CA66672}"/>
          </ac:spMkLst>
        </pc:spChg>
        <pc:spChg chg="mod">
          <ac:chgData name="英宗 松浦" userId="62df0116299a32bf" providerId="LiveId" clId="{5F0FA03D-0646-4AF3-9764-DEE16AFF6337}" dt="2024-02-19T10:36:43.164" v="18825" actId="571"/>
          <ac:spMkLst>
            <pc:docMk/>
            <pc:sldMk cId="191388143" sldId="271"/>
            <ac:spMk id="192" creationId="{474FC6F2-79E4-88A3-25AA-0365E5F3AABE}"/>
          </ac:spMkLst>
        </pc:spChg>
        <pc:spChg chg="mod">
          <ac:chgData name="英宗 松浦" userId="62df0116299a32bf" providerId="LiveId" clId="{5F0FA03D-0646-4AF3-9764-DEE16AFF6337}" dt="2024-02-19T10:36:43.164" v="18825" actId="571"/>
          <ac:spMkLst>
            <pc:docMk/>
            <pc:sldMk cId="191388143" sldId="271"/>
            <ac:spMk id="193" creationId="{B832743A-A06B-BCBB-1657-336D727DA405}"/>
          </ac:spMkLst>
        </pc:spChg>
        <pc:spChg chg="mod">
          <ac:chgData name="英宗 松浦" userId="62df0116299a32bf" providerId="LiveId" clId="{5F0FA03D-0646-4AF3-9764-DEE16AFF6337}" dt="2024-02-19T10:36:43.164" v="18825" actId="571"/>
          <ac:spMkLst>
            <pc:docMk/>
            <pc:sldMk cId="191388143" sldId="271"/>
            <ac:spMk id="194" creationId="{70EC955D-C4FB-6B0E-736F-7D7C12A4B32A}"/>
          </ac:spMkLst>
        </pc:spChg>
        <pc:spChg chg="mod">
          <ac:chgData name="英宗 松浦" userId="62df0116299a32bf" providerId="LiveId" clId="{5F0FA03D-0646-4AF3-9764-DEE16AFF6337}" dt="2024-02-19T10:36:43.164" v="18825" actId="571"/>
          <ac:spMkLst>
            <pc:docMk/>
            <pc:sldMk cId="191388143" sldId="271"/>
            <ac:spMk id="195" creationId="{0F39016D-FD41-BF73-F66A-C68270281557}"/>
          </ac:spMkLst>
        </pc:spChg>
        <pc:spChg chg="mod">
          <ac:chgData name="英宗 松浦" userId="62df0116299a32bf" providerId="LiveId" clId="{5F0FA03D-0646-4AF3-9764-DEE16AFF6337}" dt="2024-02-19T10:36:43.164" v="18825" actId="571"/>
          <ac:spMkLst>
            <pc:docMk/>
            <pc:sldMk cId="191388143" sldId="271"/>
            <ac:spMk id="196" creationId="{40368DCE-E6A9-7757-EF6F-D61826697D42}"/>
          </ac:spMkLst>
        </pc:spChg>
        <pc:spChg chg="mod topLvl">
          <ac:chgData name="英宗 松浦" userId="62df0116299a32bf" providerId="LiveId" clId="{5F0FA03D-0646-4AF3-9764-DEE16AFF6337}" dt="2024-02-19T10:59:43.033" v="19391" actId="165"/>
          <ac:spMkLst>
            <pc:docMk/>
            <pc:sldMk cId="191388143" sldId="271"/>
            <ac:spMk id="198" creationId="{E3E12969-7321-0F7F-1799-1542693ECB99}"/>
          </ac:spMkLst>
        </pc:spChg>
        <pc:spChg chg="mod topLvl">
          <ac:chgData name="英宗 松浦" userId="62df0116299a32bf" providerId="LiveId" clId="{5F0FA03D-0646-4AF3-9764-DEE16AFF6337}" dt="2024-02-19T10:59:43.033" v="19391" actId="165"/>
          <ac:spMkLst>
            <pc:docMk/>
            <pc:sldMk cId="191388143" sldId="271"/>
            <ac:spMk id="199" creationId="{E250B43D-648B-A712-BB3B-9FBC4CD282F4}"/>
          </ac:spMkLst>
        </pc:spChg>
        <pc:spChg chg="mod topLvl">
          <ac:chgData name="英宗 松浦" userId="62df0116299a32bf" providerId="LiveId" clId="{5F0FA03D-0646-4AF3-9764-DEE16AFF6337}" dt="2024-02-19T11:10:50.759" v="19735" actId="20577"/>
          <ac:spMkLst>
            <pc:docMk/>
            <pc:sldMk cId="191388143" sldId="271"/>
            <ac:spMk id="200" creationId="{29CD5177-56D6-478A-5DDC-A25FD50155FF}"/>
          </ac:spMkLst>
        </pc:spChg>
        <pc:spChg chg="mod topLvl">
          <ac:chgData name="英宗 松浦" userId="62df0116299a32bf" providerId="LiveId" clId="{5F0FA03D-0646-4AF3-9764-DEE16AFF6337}" dt="2024-02-19T10:59:43.033" v="19391" actId="165"/>
          <ac:spMkLst>
            <pc:docMk/>
            <pc:sldMk cId="191388143" sldId="271"/>
            <ac:spMk id="201" creationId="{CBEFC7A6-D0AE-5844-D68F-22C02B416A06}"/>
          </ac:spMkLst>
        </pc:spChg>
        <pc:spChg chg="mod topLvl">
          <ac:chgData name="英宗 松浦" userId="62df0116299a32bf" providerId="LiveId" clId="{5F0FA03D-0646-4AF3-9764-DEE16AFF6337}" dt="2024-02-19T10:59:43.033" v="19391" actId="165"/>
          <ac:spMkLst>
            <pc:docMk/>
            <pc:sldMk cId="191388143" sldId="271"/>
            <ac:spMk id="202" creationId="{714580B0-19C5-ECF9-0F88-443067124065}"/>
          </ac:spMkLst>
        </pc:spChg>
        <pc:spChg chg="mod topLvl">
          <ac:chgData name="英宗 松浦" userId="62df0116299a32bf" providerId="LiveId" clId="{5F0FA03D-0646-4AF3-9764-DEE16AFF6337}" dt="2024-02-19T10:59:43.033" v="19391" actId="165"/>
          <ac:spMkLst>
            <pc:docMk/>
            <pc:sldMk cId="191388143" sldId="271"/>
            <ac:spMk id="203" creationId="{7F43D712-7A87-4953-0F17-07DBE8A74C98}"/>
          </ac:spMkLst>
        </pc:spChg>
        <pc:spChg chg="mod topLvl">
          <ac:chgData name="英宗 松浦" userId="62df0116299a32bf" providerId="LiveId" clId="{5F0FA03D-0646-4AF3-9764-DEE16AFF6337}" dt="2024-02-19T11:11:40.387" v="19776" actId="20577"/>
          <ac:spMkLst>
            <pc:docMk/>
            <pc:sldMk cId="191388143" sldId="271"/>
            <ac:spMk id="204" creationId="{EA125E5D-B21E-97B4-B26A-0EB5A220221C}"/>
          </ac:spMkLst>
        </pc:spChg>
        <pc:spChg chg="mod topLvl">
          <ac:chgData name="英宗 松浦" userId="62df0116299a32bf" providerId="LiveId" clId="{5F0FA03D-0646-4AF3-9764-DEE16AFF6337}" dt="2024-02-19T11:12:15.928" v="19808" actId="20577"/>
          <ac:spMkLst>
            <pc:docMk/>
            <pc:sldMk cId="191388143" sldId="271"/>
            <ac:spMk id="205" creationId="{D175037C-E6F3-E0BD-A139-EBE9D14D30BB}"/>
          </ac:spMkLst>
        </pc:spChg>
        <pc:spChg chg="mod topLvl">
          <ac:chgData name="英宗 松浦" userId="62df0116299a32bf" providerId="LiveId" clId="{5F0FA03D-0646-4AF3-9764-DEE16AFF6337}" dt="2024-02-19T11:12:47.524" v="19839" actId="20577"/>
          <ac:spMkLst>
            <pc:docMk/>
            <pc:sldMk cId="191388143" sldId="271"/>
            <ac:spMk id="206" creationId="{CF13F7A5-D05D-8FBC-E76C-BD7733BD5832}"/>
          </ac:spMkLst>
        </pc:spChg>
        <pc:spChg chg="mod topLvl">
          <ac:chgData name="英宗 松浦" userId="62df0116299a32bf" providerId="LiveId" clId="{5F0FA03D-0646-4AF3-9764-DEE16AFF6337}" dt="2024-02-19T11:13:11.082" v="19856" actId="20577"/>
          <ac:spMkLst>
            <pc:docMk/>
            <pc:sldMk cId="191388143" sldId="271"/>
            <ac:spMk id="207" creationId="{059359DF-F587-179F-9018-11F9FAF9F53D}"/>
          </ac:spMkLst>
        </pc:spChg>
        <pc:spChg chg="mod topLvl">
          <ac:chgData name="英宗 松浦" userId="62df0116299a32bf" providerId="LiveId" clId="{5F0FA03D-0646-4AF3-9764-DEE16AFF6337}" dt="2024-02-19T10:59:43.033" v="19391" actId="165"/>
          <ac:spMkLst>
            <pc:docMk/>
            <pc:sldMk cId="191388143" sldId="271"/>
            <ac:spMk id="209" creationId="{FE67B9A6-53DF-5083-EDFD-55674C806C96}"/>
          </ac:spMkLst>
        </pc:spChg>
        <pc:spChg chg="mod topLvl">
          <ac:chgData name="英宗 松浦" userId="62df0116299a32bf" providerId="LiveId" clId="{5F0FA03D-0646-4AF3-9764-DEE16AFF6337}" dt="2024-02-19T10:59:43.033" v="19391" actId="165"/>
          <ac:spMkLst>
            <pc:docMk/>
            <pc:sldMk cId="191388143" sldId="271"/>
            <ac:spMk id="210" creationId="{72E0C9D3-B334-A087-D4C4-229379506E1F}"/>
          </ac:spMkLst>
        </pc:spChg>
        <pc:spChg chg="mod topLvl">
          <ac:chgData name="英宗 松浦" userId="62df0116299a32bf" providerId="LiveId" clId="{5F0FA03D-0646-4AF3-9764-DEE16AFF6337}" dt="2024-02-19T11:11:10.287" v="19749" actId="20577"/>
          <ac:spMkLst>
            <pc:docMk/>
            <pc:sldMk cId="191388143" sldId="271"/>
            <ac:spMk id="211" creationId="{B04BA651-D430-1116-0067-0599CA31D631}"/>
          </ac:spMkLst>
        </pc:spChg>
        <pc:spChg chg="mod topLvl">
          <ac:chgData name="英宗 松浦" userId="62df0116299a32bf" providerId="LiveId" clId="{5F0FA03D-0646-4AF3-9764-DEE16AFF6337}" dt="2024-02-19T10:59:43.033" v="19391" actId="165"/>
          <ac:spMkLst>
            <pc:docMk/>
            <pc:sldMk cId="191388143" sldId="271"/>
            <ac:spMk id="212" creationId="{4FE995F8-FFB1-B4C4-EC43-78E54D844BC9}"/>
          </ac:spMkLst>
        </pc:spChg>
        <pc:spChg chg="mod topLvl">
          <ac:chgData name="英宗 松浦" userId="62df0116299a32bf" providerId="LiveId" clId="{5F0FA03D-0646-4AF3-9764-DEE16AFF6337}" dt="2024-02-19T10:59:43.033" v="19391" actId="165"/>
          <ac:spMkLst>
            <pc:docMk/>
            <pc:sldMk cId="191388143" sldId="271"/>
            <ac:spMk id="213" creationId="{71571E78-8FC4-306E-DA9B-765978E99EED}"/>
          </ac:spMkLst>
        </pc:spChg>
        <pc:spChg chg="mod topLvl">
          <ac:chgData name="英宗 松浦" userId="62df0116299a32bf" providerId="LiveId" clId="{5F0FA03D-0646-4AF3-9764-DEE16AFF6337}" dt="2024-02-19T10:59:43.033" v="19391" actId="165"/>
          <ac:spMkLst>
            <pc:docMk/>
            <pc:sldMk cId="191388143" sldId="271"/>
            <ac:spMk id="214" creationId="{D6568AA7-7386-8CA8-1DA4-9CFA59BD9789}"/>
          </ac:spMkLst>
        </pc:spChg>
        <pc:spChg chg="mod topLvl">
          <ac:chgData name="英宗 松浦" userId="62df0116299a32bf" providerId="LiveId" clId="{5F0FA03D-0646-4AF3-9764-DEE16AFF6337}" dt="2024-02-19T11:11:54.118" v="19790" actId="20577"/>
          <ac:spMkLst>
            <pc:docMk/>
            <pc:sldMk cId="191388143" sldId="271"/>
            <ac:spMk id="215" creationId="{ABE41AA6-4F93-05B1-F275-B7931612E055}"/>
          </ac:spMkLst>
        </pc:spChg>
        <pc:spChg chg="mod topLvl">
          <ac:chgData name="英宗 松浦" userId="62df0116299a32bf" providerId="LiveId" clId="{5F0FA03D-0646-4AF3-9764-DEE16AFF6337}" dt="2024-02-19T11:12:26.354" v="19818" actId="20577"/>
          <ac:spMkLst>
            <pc:docMk/>
            <pc:sldMk cId="191388143" sldId="271"/>
            <ac:spMk id="216" creationId="{9CA0D18C-33FC-4FC8-4417-425517C80788}"/>
          </ac:spMkLst>
        </pc:spChg>
        <pc:spChg chg="mod topLvl">
          <ac:chgData name="英宗 松浦" userId="62df0116299a32bf" providerId="LiveId" clId="{5F0FA03D-0646-4AF3-9764-DEE16AFF6337}" dt="2024-02-19T11:12:50.670" v="19841"/>
          <ac:spMkLst>
            <pc:docMk/>
            <pc:sldMk cId="191388143" sldId="271"/>
            <ac:spMk id="217" creationId="{B5EF4617-D2DF-290B-3F46-209121DA6B06}"/>
          </ac:spMkLst>
        </pc:spChg>
        <pc:spChg chg="mod topLvl">
          <ac:chgData name="英宗 松浦" userId="62df0116299a32bf" providerId="LiveId" clId="{5F0FA03D-0646-4AF3-9764-DEE16AFF6337}" dt="2024-02-19T11:13:23.905" v="19868" actId="20577"/>
          <ac:spMkLst>
            <pc:docMk/>
            <pc:sldMk cId="191388143" sldId="271"/>
            <ac:spMk id="218" creationId="{07D6AEDF-2EE6-78B4-5604-406CED5F2F88}"/>
          </ac:spMkLst>
        </pc:spChg>
        <pc:spChg chg="mod topLvl">
          <ac:chgData name="英宗 松浦" userId="62df0116299a32bf" providerId="LiveId" clId="{5F0FA03D-0646-4AF3-9764-DEE16AFF6337}" dt="2024-02-19T10:59:43.033" v="19391" actId="165"/>
          <ac:spMkLst>
            <pc:docMk/>
            <pc:sldMk cId="191388143" sldId="271"/>
            <ac:spMk id="220" creationId="{30A06338-8F38-0B0C-EB68-7ADB2CEA4DE7}"/>
          </ac:spMkLst>
        </pc:spChg>
        <pc:spChg chg="mod topLvl">
          <ac:chgData name="英宗 松浦" userId="62df0116299a32bf" providerId="LiveId" clId="{5F0FA03D-0646-4AF3-9764-DEE16AFF6337}" dt="2024-02-19T10:59:43.033" v="19391" actId="165"/>
          <ac:spMkLst>
            <pc:docMk/>
            <pc:sldMk cId="191388143" sldId="271"/>
            <ac:spMk id="221" creationId="{BD7D1CAF-9582-24D9-D27D-F8EFD1CD8ADD}"/>
          </ac:spMkLst>
        </pc:spChg>
        <pc:spChg chg="mod topLvl">
          <ac:chgData name="英宗 松浦" userId="62df0116299a32bf" providerId="LiveId" clId="{5F0FA03D-0646-4AF3-9764-DEE16AFF6337}" dt="2024-02-19T11:11:17.366" v="19756" actId="20577"/>
          <ac:spMkLst>
            <pc:docMk/>
            <pc:sldMk cId="191388143" sldId="271"/>
            <ac:spMk id="222" creationId="{5EA094CC-DE03-D962-A9BC-E7C51F4D4E63}"/>
          </ac:spMkLst>
        </pc:spChg>
        <pc:spChg chg="mod topLvl">
          <ac:chgData name="英宗 松浦" userId="62df0116299a32bf" providerId="LiveId" clId="{5F0FA03D-0646-4AF3-9764-DEE16AFF6337}" dt="2024-02-19T10:59:43.033" v="19391" actId="165"/>
          <ac:spMkLst>
            <pc:docMk/>
            <pc:sldMk cId="191388143" sldId="271"/>
            <ac:spMk id="223" creationId="{32BFF17E-BEB9-4B88-874E-2F8A8CE76574}"/>
          </ac:spMkLst>
        </pc:spChg>
        <pc:spChg chg="mod topLvl">
          <ac:chgData name="英宗 松浦" userId="62df0116299a32bf" providerId="LiveId" clId="{5F0FA03D-0646-4AF3-9764-DEE16AFF6337}" dt="2024-02-19T10:59:43.033" v="19391" actId="165"/>
          <ac:spMkLst>
            <pc:docMk/>
            <pc:sldMk cId="191388143" sldId="271"/>
            <ac:spMk id="224" creationId="{1DD29938-97D8-0F5A-A70B-10BBD3897CF7}"/>
          </ac:spMkLst>
        </pc:spChg>
        <pc:spChg chg="mod topLvl">
          <ac:chgData name="英宗 松浦" userId="62df0116299a32bf" providerId="LiveId" clId="{5F0FA03D-0646-4AF3-9764-DEE16AFF6337}" dt="2024-02-19T10:59:43.033" v="19391" actId="165"/>
          <ac:spMkLst>
            <pc:docMk/>
            <pc:sldMk cId="191388143" sldId="271"/>
            <ac:spMk id="225" creationId="{1B7CBDF8-ED9F-9515-9C44-A4DB9CF6ADC0}"/>
          </ac:spMkLst>
        </pc:spChg>
        <pc:spChg chg="mod topLvl">
          <ac:chgData name="英宗 松浦" userId="62df0116299a32bf" providerId="LiveId" clId="{5F0FA03D-0646-4AF3-9764-DEE16AFF6337}" dt="2024-02-19T11:11:59.477" v="19797" actId="20577"/>
          <ac:spMkLst>
            <pc:docMk/>
            <pc:sldMk cId="191388143" sldId="271"/>
            <ac:spMk id="226" creationId="{D8F67F75-287C-2868-4B4C-48884F9838F1}"/>
          </ac:spMkLst>
        </pc:spChg>
        <pc:spChg chg="mod topLvl">
          <ac:chgData name="英宗 松浦" userId="62df0116299a32bf" providerId="LiveId" clId="{5F0FA03D-0646-4AF3-9764-DEE16AFF6337}" dt="2024-02-19T11:12:31.556" v="19824" actId="20577"/>
          <ac:spMkLst>
            <pc:docMk/>
            <pc:sldMk cId="191388143" sldId="271"/>
            <ac:spMk id="227" creationId="{A8013215-45A7-84A3-B5DB-C117962CF32F}"/>
          </ac:spMkLst>
        </pc:spChg>
        <pc:spChg chg="mod topLvl">
          <ac:chgData name="英宗 松浦" userId="62df0116299a32bf" providerId="LiveId" clId="{5F0FA03D-0646-4AF3-9764-DEE16AFF6337}" dt="2024-02-19T11:12:51.897" v="19842"/>
          <ac:spMkLst>
            <pc:docMk/>
            <pc:sldMk cId="191388143" sldId="271"/>
            <ac:spMk id="228" creationId="{B1DC0310-CB39-1915-1459-F522706869AD}"/>
          </ac:spMkLst>
        </pc:spChg>
        <pc:spChg chg="mod topLvl">
          <ac:chgData name="英宗 松浦" userId="62df0116299a32bf" providerId="LiveId" clId="{5F0FA03D-0646-4AF3-9764-DEE16AFF6337}" dt="2024-02-19T11:13:30.989" v="19875" actId="20577"/>
          <ac:spMkLst>
            <pc:docMk/>
            <pc:sldMk cId="191388143" sldId="271"/>
            <ac:spMk id="229" creationId="{E187AFE8-E085-9D3E-28E1-AA5B15CDA7B4}"/>
          </ac:spMkLst>
        </pc:spChg>
        <pc:spChg chg="mod topLvl">
          <ac:chgData name="英宗 松浦" userId="62df0116299a32bf" providerId="LiveId" clId="{5F0FA03D-0646-4AF3-9764-DEE16AFF6337}" dt="2024-02-19T10:59:43.033" v="19391" actId="165"/>
          <ac:spMkLst>
            <pc:docMk/>
            <pc:sldMk cId="191388143" sldId="271"/>
            <ac:spMk id="231" creationId="{5CB7FF0D-CFCD-7ABD-F833-057524A3F0E7}"/>
          </ac:spMkLst>
        </pc:spChg>
        <pc:spChg chg="mod topLvl">
          <ac:chgData name="英宗 松浦" userId="62df0116299a32bf" providerId="LiveId" clId="{5F0FA03D-0646-4AF3-9764-DEE16AFF6337}" dt="2024-02-19T10:59:43.033" v="19391" actId="165"/>
          <ac:spMkLst>
            <pc:docMk/>
            <pc:sldMk cId="191388143" sldId="271"/>
            <ac:spMk id="232" creationId="{FBB66935-635D-082C-94EB-D1CED1924967}"/>
          </ac:spMkLst>
        </pc:spChg>
        <pc:spChg chg="mod topLvl">
          <ac:chgData name="英宗 松浦" userId="62df0116299a32bf" providerId="LiveId" clId="{5F0FA03D-0646-4AF3-9764-DEE16AFF6337}" dt="2024-02-19T11:11:25.519" v="19764" actId="20577"/>
          <ac:spMkLst>
            <pc:docMk/>
            <pc:sldMk cId="191388143" sldId="271"/>
            <ac:spMk id="233" creationId="{176D578E-144D-4378-1EF6-B161212E191B}"/>
          </ac:spMkLst>
        </pc:spChg>
        <pc:spChg chg="mod topLvl">
          <ac:chgData name="英宗 松浦" userId="62df0116299a32bf" providerId="LiveId" clId="{5F0FA03D-0646-4AF3-9764-DEE16AFF6337}" dt="2024-02-19T10:59:43.033" v="19391" actId="165"/>
          <ac:spMkLst>
            <pc:docMk/>
            <pc:sldMk cId="191388143" sldId="271"/>
            <ac:spMk id="234" creationId="{0A8B37C6-79FE-0BF4-F038-1831D52E3B6F}"/>
          </ac:spMkLst>
        </pc:spChg>
        <pc:spChg chg="mod topLvl">
          <ac:chgData name="英宗 松浦" userId="62df0116299a32bf" providerId="LiveId" clId="{5F0FA03D-0646-4AF3-9764-DEE16AFF6337}" dt="2024-02-19T10:59:43.033" v="19391" actId="165"/>
          <ac:spMkLst>
            <pc:docMk/>
            <pc:sldMk cId="191388143" sldId="271"/>
            <ac:spMk id="235" creationId="{D040793E-B7ED-D580-734E-45DA4A942788}"/>
          </ac:spMkLst>
        </pc:spChg>
        <pc:spChg chg="mod topLvl">
          <ac:chgData name="英宗 松浦" userId="62df0116299a32bf" providerId="LiveId" clId="{5F0FA03D-0646-4AF3-9764-DEE16AFF6337}" dt="2024-02-19T10:59:43.033" v="19391" actId="165"/>
          <ac:spMkLst>
            <pc:docMk/>
            <pc:sldMk cId="191388143" sldId="271"/>
            <ac:spMk id="236" creationId="{7C337B44-0AF8-1465-F43B-EAFE1EEE576A}"/>
          </ac:spMkLst>
        </pc:spChg>
        <pc:spChg chg="mod topLvl">
          <ac:chgData name="英宗 松浦" userId="62df0116299a32bf" providerId="LiveId" clId="{5F0FA03D-0646-4AF3-9764-DEE16AFF6337}" dt="2024-02-19T11:12:04.931" v="19805" actId="20577"/>
          <ac:spMkLst>
            <pc:docMk/>
            <pc:sldMk cId="191388143" sldId="271"/>
            <ac:spMk id="237" creationId="{5B3D7293-7289-7A8C-CEE5-0F3EE34FAB5B}"/>
          </ac:spMkLst>
        </pc:spChg>
        <pc:spChg chg="mod topLvl">
          <ac:chgData name="英宗 松浦" userId="62df0116299a32bf" providerId="LiveId" clId="{5F0FA03D-0646-4AF3-9764-DEE16AFF6337}" dt="2024-02-19T11:12:38.334" v="19831" actId="20577"/>
          <ac:spMkLst>
            <pc:docMk/>
            <pc:sldMk cId="191388143" sldId="271"/>
            <ac:spMk id="238" creationId="{C9F80745-DDC4-973C-7BF9-B3823EB27214}"/>
          </ac:spMkLst>
        </pc:spChg>
        <pc:spChg chg="mod topLvl">
          <ac:chgData name="英宗 松浦" userId="62df0116299a32bf" providerId="LiveId" clId="{5F0FA03D-0646-4AF3-9764-DEE16AFF6337}" dt="2024-02-19T11:12:53.246" v="19843"/>
          <ac:spMkLst>
            <pc:docMk/>
            <pc:sldMk cId="191388143" sldId="271"/>
            <ac:spMk id="239" creationId="{547BFE51-313E-C526-0D8E-EF2989437F9E}"/>
          </ac:spMkLst>
        </pc:spChg>
        <pc:spChg chg="mod topLvl">
          <ac:chgData name="英宗 松浦" userId="62df0116299a32bf" providerId="LiveId" clId="{5F0FA03D-0646-4AF3-9764-DEE16AFF6337}" dt="2024-02-19T11:13:39.971" v="19882" actId="20577"/>
          <ac:spMkLst>
            <pc:docMk/>
            <pc:sldMk cId="191388143" sldId="271"/>
            <ac:spMk id="240" creationId="{285B0C9B-BC7B-2EF8-BE0A-7CBD2CD9A31D}"/>
          </ac:spMkLst>
        </pc:spChg>
        <pc:spChg chg="add mod topLvl">
          <ac:chgData name="英宗 松浦" userId="62df0116299a32bf" providerId="LiveId" clId="{5F0FA03D-0646-4AF3-9764-DEE16AFF6337}" dt="2024-02-19T11:02:48.352" v="19511" actId="207"/>
          <ac:spMkLst>
            <pc:docMk/>
            <pc:sldMk cId="191388143" sldId="271"/>
            <ac:spMk id="244" creationId="{70BFFB95-A8DC-114A-25B1-B1DE50162DC9}"/>
          </ac:spMkLst>
        </pc:spChg>
        <pc:spChg chg="add mod topLvl">
          <ac:chgData name="英宗 松浦" userId="62df0116299a32bf" providerId="LiveId" clId="{5F0FA03D-0646-4AF3-9764-DEE16AFF6337}" dt="2024-02-19T11:02:48.352" v="19511" actId="207"/>
          <ac:spMkLst>
            <pc:docMk/>
            <pc:sldMk cId="191388143" sldId="271"/>
            <ac:spMk id="245" creationId="{F9F78F9F-3874-072D-77AD-13C3AA6A2851}"/>
          </ac:spMkLst>
        </pc:spChg>
        <pc:spChg chg="add mod topLvl">
          <ac:chgData name="英宗 松浦" userId="62df0116299a32bf" providerId="LiveId" clId="{5F0FA03D-0646-4AF3-9764-DEE16AFF6337}" dt="2024-02-19T11:02:48.352" v="19511" actId="207"/>
          <ac:spMkLst>
            <pc:docMk/>
            <pc:sldMk cId="191388143" sldId="271"/>
            <ac:spMk id="246" creationId="{31A25FBB-08CA-54AE-18C6-0E130BFCFA92}"/>
          </ac:spMkLst>
        </pc:spChg>
        <pc:spChg chg="add mod topLvl">
          <ac:chgData name="英宗 松浦" userId="62df0116299a32bf" providerId="LiveId" clId="{5F0FA03D-0646-4AF3-9764-DEE16AFF6337}" dt="2024-02-19T11:02:48.352" v="19511" actId="207"/>
          <ac:spMkLst>
            <pc:docMk/>
            <pc:sldMk cId="191388143" sldId="271"/>
            <ac:spMk id="247" creationId="{1CA7DF1E-2082-6259-247D-58F5EB7E41DE}"/>
          </ac:spMkLst>
        </pc:spChg>
        <pc:spChg chg="add mod topLvl">
          <ac:chgData name="英宗 松浦" userId="62df0116299a32bf" providerId="LiveId" clId="{5F0FA03D-0646-4AF3-9764-DEE16AFF6337}" dt="2024-02-19T11:02:48.352" v="19511" actId="207"/>
          <ac:spMkLst>
            <pc:docMk/>
            <pc:sldMk cId="191388143" sldId="271"/>
            <ac:spMk id="248" creationId="{D64E0165-14D6-94AF-CD58-2A84094DF745}"/>
          </ac:spMkLst>
        </pc:spChg>
        <pc:spChg chg="add mod topLvl">
          <ac:chgData name="英宗 松浦" userId="62df0116299a32bf" providerId="LiveId" clId="{5F0FA03D-0646-4AF3-9764-DEE16AFF6337}" dt="2024-02-19T11:02:48.352" v="19511" actId="207"/>
          <ac:spMkLst>
            <pc:docMk/>
            <pc:sldMk cId="191388143" sldId="271"/>
            <ac:spMk id="249" creationId="{220F2754-0E73-1662-54A3-849A7B0BBE74}"/>
          </ac:spMkLst>
        </pc:spChg>
        <pc:spChg chg="add mod topLvl">
          <ac:chgData name="英宗 松浦" userId="62df0116299a32bf" providerId="LiveId" clId="{5F0FA03D-0646-4AF3-9764-DEE16AFF6337}" dt="2024-02-19T10:59:43.033" v="19391" actId="165"/>
          <ac:spMkLst>
            <pc:docMk/>
            <pc:sldMk cId="191388143" sldId="271"/>
            <ac:spMk id="252" creationId="{EF5A8AB1-015A-D129-19CD-4FF99B509B7B}"/>
          </ac:spMkLst>
        </pc:spChg>
        <pc:spChg chg="add mod topLvl">
          <ac:chgData name="英宗 松浦" userId="62df0116299a32bf" providerId="LiveId" clId="{5F0FA03D-0646-4AF3-9764-DEE16AFF6337}" dt="2024-02-19T14:22:18.768" v="24206" actId="3064"/>
          <ac:spMkLst>
            <pc:docMk/>
            <pc:sldMk cId="191388143" sldId="271"/>
            <ac:spMk id="259" creationId="{60B6682F-FB62-C4F0-5299-F57B814C412D}"/>
          </ac:spMkLst>
        </pc:spChg>
        <pc:spChg chg="add mod ord topLvl">
          <ac:chgData name="英宗 松浦" userId="62df0116299a32bf" providerId="LiveId" clId="{5F0FA03D-0646-4AF3-9764-DEE16AFF6337}" dt="2024-02-19T14:22:18.768" v="24206" actId="3064"/>
          <ac:spMkLst>
            <pc:docMk/>
            <pc:sldMk cId="191388143" sldId="271"/>
            <ac:spMk id="260" creationId="{79DAE4E5-A855-64D9-E4CE-3652DEB169EE}"/>
          </ac:spMkLst>
        </pc:spChg>
        <pc:spChg chg="add mod topLvl">
          <ac:chgData name="英宗 松浦" userId="62df0116299a32bf" providerId="LiveId" clId="{5F0FA03D-0646-4AF3-9764-DEE16AFF6337}" dt="2024-02-19T14:22:18.768" v="24206" actId="3064"/>
          <ac:spMkLst>
            <pc:docMk/>
            <pc:sldMk cId="191388143" sldId="271"/>
            <ac:spMk id="261" creationId="{A06B1712-25C4-F57E-B462-74B26D98431C}"/>
          </ac:spMkLst>
        </pc:spChg>
        <pc:spChg chg="add mod topLvl">
          <ac:chgData name="英宗 松浦" userId="62df0116299a32bf" providerId="LiveId" clId="{5F0FA03D-0646-4AF3-9764-DEE16AFF6337}" dt="2024-02-19T14:22:18.768" v="24206" actId="3064"/>
          <ac:spMkLst>
            <pc:docMk/>
            <pc:sldMk cId="191388143" sldId="271"/>
            <ac:spMk id="262" creationId="{5C65EB7A-44E6-DA91-F919-82B8AC6D90E7}"/>
          </ac:spMkLst>
        </pc:spChg>
        <pc:spChg chg="add mod topLvl">
          <ac:chgData name="英宗 松浦" userId="62df0116299a32bf" providerId="LiveId" clId="{5F0FA03D-0646-4AF3-9764-DEE16AFF6337}" dt="2024-02-19T14:22:18.768" v="24206" actId="3064"/>
          <ac:spMkLst>
            <pc:docMk/>
            <pc:sldMk cId="191388143" sldId="271"/>
            <ac:spMk id="263" creationId="{6C4D93EA-CE07-29EE-3359-41F04B3075F0}"/>
          </ac:spMkLst>
        </pc:spChg>
        <pc:spChg chg="add mod topLvl">
          <ac:chgData name="英宗 松浦" userId="62df0116299a32bf" providerId="LiveId" clId="{5F0FA03D-0646-4AF3-9764-DEE16AFF6337}" dt="2024-02-19T14:22:18.768" v="24206" actId="3064"/>
          <ac:spMkLst>
            <pc:docMk/>
            <pc:sldMk cId="191388143" sldId="271"/>
            <ac:spMk id="264" creationId="{6F2CAB4C-922E-F255-B055-70BC310C5058}"/>
          </ac:spMkLst>
        </pc:spChg>
        <pc:spChg chg="add mod">
          <ac:chgData name="英宗 松浦" userId="62df0116299a32bf" providerId="LiveId" clId="{5F0FA03D-0646-4AF3-9764-DEE16AFF6337}" dt="2024-02-19T11:00:57.550" v="19408" actId="571"/>
          <ac:spMkLst>
            <pc:docMk/>
            <pc:sldMk cId="191388143" sldId="271"/>
            <ac:spMk id="266" creationId="{E6117C98-10D1-6DAC-1C16-CAD5CDDEBABE}"/>
          </ac:spMkLst>
        </pc:spChg>
        <pc:spChg chg="add mod">
          <ac:chgData name="英宗 松浦" userId="62df0116299a32bf" providerId="LiveId" clId="{5F0FA03D-0646-4AF3-9764-DEE16AFF6337}" dt="2024-02-19T11:02:38.142" v="19509" actId="1038"/>
          <ac:spMkLst>
            <pc:docMk/>
            <pc:sldMk cId="191388143" sldId="271"/>
            <ac:spMk id="274" creationId="{ED30CE9A-9E4E-2451-FF34-E39075114682}"/>
          </ac:spMkLst>
        </pc:spChg>
        <pc:spChg chg="add mod">
          <ac:chgData name="英宗 松浦" userId="62df0116299a32bf" providerId="LiveId" clId="{5F0FA03D-0646-4AF3-9764-DEE16AFF6337}" dt="2024-02-19T11:02:38.142" v="19509" actId="1038"/>
          <ac:spMkLst>
            <pc:docMk/>
            <pc:sldMk cId="191388143" sldId="271"/>
            <ac:spMk id="275" creationId="{2519F589-6E9D-424D-F61F-0B16B83B5C29}"/>
          </ac:spMkLst>
        </pc:spChg>
        <pc:spChg chg="add mod">
          <ac:chgData name="英宗 松浦" userId="62df0116299a32bf" providerId="LiveId" clId="{5F0FA03D-0646-4AF3-9764-DEE16AFF6337}" dt="2024-02-19T11:02:38.142" v="19509" actId="1038"/>
          <ac:spMkLst>
            <pc:docMk/>
            <pc:sldMk cId="191388143" sldId="271"/>
            <ac:spMk id="276" creationId="{8F9B6369-B32F-A1B1-CD52-D52B799B5679}"/>
          </ac:spMkLst>
        </pc:spChg>
        <pc:spChg chg="add mod">
          <ac:chgData name="英宗 松浦" userId="62df0116299a32bf" providerId="LiveId" clId="{5F0FA03D-0646-4AF3-9764-DEE16AFF6337}" dt="2024-02-19T11:02:38.142" v="19509" actId="1038"/>
          <ac:spMkLst>
            <pc:docMk/>
            <pc:sldMk cId="191388143" sldId="271"/>
            <ac:spMk id="277" creationId="{9C08ED4E-48E9-4C16-D1A4-A42DFE1E8267}"/>
          </ac:spMkLst>
        </pc:spChg>
        <pc:spChg chg="add mod">
          <ac:chgData name="英宗 松浦" userId="62df0116299a32bf" providerId="LiveId" clId="{5F0FA03D-0646-4AF3-9764-DEE16AFF6337}" dt="2024-02-19T11:02:38.142" v="19509" actId="1038"/>
          <ac:spMkLst>
            <pc:docMk/>
            <pc:sldMk cId="191388143" sldId="271"/>
            <ac:spMk id="278" creationId="{3BF75AE3-F3E5-BCE2-D6EE-040D9022F4F7}"/>
          </ac:spMkLst>
        </pc:spChg>
        <pc:spChg chg="add mod">
          <ac:chgData name="英宗 松浦" userId="62df0116299a32bf" providerId="LiveId" clId="{5F0FA03D-0646-4AF3-9764-DEE16AFF6337}" dt="2024-02-19T11:02:38.142" v="19509" actId="1038"/>
          <ac:spMkLst>
            <pc:docMk/>
            <pc:sldMk cId="191388143" sldId="271"/>
            <ac:spMk id="279" creationId="{16B00DF6-D6A7-C4FC-C06E-498E683E505B}"/>
          </ac:spMkLst>
        </pc:spChg>
        <pc:spChg chg="add mod">
          <ac:chgData name="英宗 松浦" userId="62df0116299a32bf" providerId="LiveId" clId="{5F0FA03D-0646-4AF3-9764-DEE16AFF6337}" dt="2024-02-19T11:02:38.142" v="19509" actId="1038"/>
          <ac:spMkLst>
            <pc:docMk/>
            <pc:sldMk cId="191388143" sldId="271"/>
            <ac:spMk id="280" creationId="{95DAD0B9-D256-507F-5869-575DBB85DA0D}"/>
          </ac:spMkLst>
        </pc:spChg>
        <pc:grpChg chg="del">
          <ac:chgData name="英宗 松浦" userId="62df0116299a32bf" providerId="LiveId" clId="{5F0FA03D-0646-4AF3-9764-DEE16AFF6337}" dt="2024-02-19T05:09:43.163" v="18075" actId="478"/>
          <ac:grpSpMkLst>
            <pc:docMk/>
            <pc:sldMk cId="191388143" sldId="271"/>
            <ac:grpSpMk id="8" creationId="{D56BEE9E-5CB0-B868-0B70-0CD312E91F83}"/>
          </ac:grpSpMkLst>
        </pc:grpChg>
        <pc:grpChg chg="del">
          <ac:chgData name="英宗 松浦" userId="62df0116299a32bf" providerId="LiveId" clId="{5F0FA03D-0646-4AF3-9764-DEE16AFF6337}" dt="2024-02-19T12:13:59.579" v="21153" actId="478"/>
          <ac:grpSpMkLst>
            <pc:docMk/>
            <pc:sldMk cId="191388143" sldId="271"/>
            <ac:grpSpMk id="17" creationId="{5E6ABB5C-8E89-BE9D-7C20-A7C7D75F3D9B}"/>
          </ac:grpSpMkLst>
        </pc:grpChg>
        <pc:grpChg chg="add del mod">
          <ac:chgData name="英宗 松浦" userId="62df0116299a32bf" providerId="LiveId" clId="{5F0FA03D-0646-4AF3-9764-DEE16AFF6337}" dt="2024-02-19T10:18:30.065" v="18645" actId="478"/>
          <ac:grpSpMkLst>
            <pc:docMk/>
            <pc:sldMk cId="191388143" sldId="271"/>
            <ac:grpSpMk id="28" creationId="{7C51E754-37C1-644D-1A16-85ED6D83A738}"/>
          </ac:grpSpMkLst>
        </pc:grpChg>
        <pc:grpChg chg="del mod">
          <ac:chgData name="英宗 松浦" userId="62df0116299a32bf" providerId="LiveId" clId="{5F0FA03D-0646-4AF3-9764-DEE16AFF6337}" dt="2024-02-19T10:18:18.491" v="18644" actId="478"/>
          <ac:grpSpMkLst>
            <pc:docMk/>
            <pc:sldMk cId="191388143" sldId="271"/>
            <ac:grpSpMk id="30" creationId="{97A315CB-A9C4-71F9-B524-FF1476B4D7BF}"/>
          </ac:grpSpMkLst>
        </pc:grpChg>
        <pc:grpChg chg="add del mod topLvl">
          <ac:chgData name="英宗 松浦" userId="62df0116299a32bf" providerId="LiveId" clId="{5F0FA03D-0646-4AF3-9764-DEE16AFF6337}" dt="2024-02-19T10:41:23.089" v="18913" actId="165"/>
          <ac:grpSpMkLst>
            <pc:docMk/>
            <pc:sldMk cId="191388143" sldId="271"/>
            <ac:grpSpMk id="139" creationId="{6C2AB752-DFBE-B341-DCD2-B44D1E9192CE}"/>
          </ac:grpSpMkLst>
        </pc:grpChg>
        <pc:grpChg chg="add del mod topLvl">
          <ac:chgData name="英宗 松浦" userId="62df0116299a32bf" providerId="LiveId" clId="{5F0FA03D-0646-4AF3-9764-DEE16AFF6337}" dt="2024-02-19T10:41:23.089" v="18913" actId="165"/>
          <ac:grpSpMkLst>
            <pc:docMk/>
            <pc:sldMk cId="191388143" sldId="271"/>
            <ac:grpSpMk id="140" creationId="{66E9C1AA-9677-2F3B-EAFE-BE2C2D7538B3}"/>
          </ac:grpSpMkLst>
        </pc:grpChg>
        <pc:grpChg chg="add mod">
          <ac:chgData name="英宗 松浦" userId="62df0116299a32bf" providerId="LiveId" clId="{5F0FA03D-0646-4AF3-9764-DEE16AFF6337}" dt="2024-02-19T10:36:36.849" v="18823" actId="571"/>
          <ac:grpSpMkLst>
            <pc:docMk/>
            <pc:sldMk cId="191388143" sldId="271"/>
            <ac:grpSpMk id="152" creationId="{7C72B61F-F74D-9338-0A04-02D5EB671BFC}"/>
          </ac:grpSpMkLst>
        </pc:grpChg>
        <pc:grpChg chg="add mod">
          <ac:chgData name="英宗 松浦" userId="62df0116299a32bf" providerId="LiveId" clId="{5F0FA03D-0646-4AF3-9764-DEE16AFF6337}" dt="2024-02-19T10:36:36.849" v="18823" actId="571"/>
          <ac:grpSpMkLst>
            <pc:docMk/>
            <pc:sldMk cId="191388143" sldId="271"/>
            <ac:grpSpMk id="163" creationId="{A8B85DE1-8A3D-19EE-5BFA-EEAB719B7AD6}"/>
          </ac:grpSpMkLst>
        </pc:grpChg>
        <pc:grpChg chg="add mod">
          <ac:chgData name="英宗 松浦" userId="62df0116299a32bf" providerId="LiveId" clId="{5F0FA03D-0646-4AF3-9764-DEE16AFF6337}" dt="2024-02-19T10:36:43.164" v="18825" actId="571"/>
          <ac:grpSpMkLst>
            <pc:docMk/>
            <pc:sldMk cId="191388143" sldId="271"/>
            <ac:grpSpMk id="175" creationId="{EEC18DAB-13B6-4B9A-3941-A61428D2EAEB}"/>
          </ac:grpSpMkLst>
        </pc:grpChg>
        <pc:grpChg chg="add mod">
          <ac:chgData name="英宗 松浦" userId="62df0116299a32bf" providerId="LiveId" clId="{5F0FA03D-0646-4AF3-9764-DEE16AFF6337}" dt="2024-02-19T10:36:43.164" v="18825" actId="571"/>
          <ac:grpSpMkLst>
            <pc:docMk/>
            <pc:sldMk cId="191388143" sldId="271"/>
            <ac:grpSpMk id="186" creationId="{40988EA2-C8BB-4751-A280-07E95ADFDFC2}"/>
          </ac:grpSpMkLst>
        </pc:grpChg>
        <pc:grpChg chg="add del mod topLvl">
          <ac:chgData name="英宗 松浦" userId="62df0116299a32bf" providerId="LiveId" clId="{5F0FA03D-0646-4AF3-9764-DEE16AFF6337}" dt="2024-02-19T10:41:23.089" v="18913" actId="165"/>
          <ac:grpSpMkLst>
            <pc:docMk/>
            <pc:sldMk cId="191388143" sldId="271"/>
            <ac:grpSpMk id="197" creationId="{CCC25944-D371-6D1F-AF7E-CCC21FDBA2FD}"/>
          </ac:grpSpMkLst>
        </pc:grpChg>
        <pc:grpChg chg="add del mod topLvl">
          <ac:chgData name="英宗 松浦" userId="62df0116299a32bf" providerId="LiveId" clId="{5F0FA03D-0646-4AF3-9764-DEE16AFF6337}" dt="2024-02-19T10:41:23.089" v="18913" actId="165"/>
          <ac:grpSpMkLst>
            <pc:docMk/>
            <pc:sldMk cId="191388143" sldId="271"/>
            <ac:grpSpMk id="208" creationId="{0FCAB9F7-8D97-A9A4-E73E-5CC580C9ED8E}"/>
          </ac:grpSpMkLst>
        </pc:grpChg>
        <pc:grpChg chg="add del mod topLvl">
          <ac:chgData name="英宗 松浦" userId="62df0116299a32bf" providerId="LiveId" clId="{5F0FA03D-0646-4AF3-9764-DEE16AFF6337}" dt="2024-02-19T10:41:23.089" v="18913" actId="165"/>
          <ac:grpSpMkLst>
            <pc:docMk/>
            <pc:sldMk cId="191388143" sldId="271"/>
            <ac:grpSpMk id="219" creationId="{E8E4B6BA-FF7E-9342-2957-7D110B315381}"/>
          </ac:grpSpMkLst>
        </pc:grpChg>
        <pc:grpChg chg="add del mod topLvl">
          <ac:chgData name="英宗 松浦" userId="62df0116299a32bf" providerId="LiveId" clId="{5F0FA03D-0646-4AF3-9764-DEE16AFF6337}" dt="2024-02-19T10:41:23.089" v="18913" actId="165"/>
          <ac:grpSpMkLst>
            <pc:docMk/>
            <pc:sldMk cId="191388143" sldId="271"/>
            <ac:grpSpMk id="230" creationId="{2DE6B550-4AF1-F905-7499-45D4B92E7126}"/>
          </ac:grpSpMkLst>
        </pc:grpChg>
        <pc:grpChg chg="add del mod">
          <ac:chgData name="英宗 松浦" userId="62df0116299a32bf" providerId="LiveId" clId="{5F0FA03D-0646-4AF3-9764-DEE16AFF6337}" dt="2024-02-19T10:41:21.689" v="18912" actId="165"/>
          <ac:grpSpMkLst>
            <pc:docMk/>
            <pc:sldMk cId="191388143" sldId="271"/>
            <ac:grpSpMk id="242" creationId="{921F8EC2-1EDE-94EE-6200-FE9B2877541B}"/>
          </ac:grpSpMkLst>
        </pc:grpChg>
        <pc:grpChg chg="add del mod">
          <ac:chgData name="英宗 松浦" userId="62df0116299a32bf" providerId="LiveId" clId="{5F0FA03D-0646-4AF3-9764-DEE16AFF6337}" dt="2024-02-19T10:44:15.271" v="19064" actId="165"/>
          <ac:grpSpMkLst>
            <pc:docMk/>
            <pc:sldMk cId="191388143" sldId="271"/>
            <ac:grpSpMk id="243" creationId="{6B2272BF-AA5A-1DBF-447D-57BEA3D15F37}"/>
          </ac:grpSpMkLst>
        </pc:grpChg>
        <pc:grpChg chg="add del mod">
          <ac:chgData name="英宗 松浦" userId="62df0116299a32bf" providerId="LiveId" clId="{5F0FA03D-0646-4AF3-9764-DEE16AFF6337}" dt="2024-02-19T10:59:43.033" v="19391" actId="165"/>
          <ac:grpSpMkLst>
            <pc:docMk/>
            <pc:sldMk cId="191388143" sldId="271"/>
            <ac:grpSpMk id="253" creationId="{93FAB8E8-F5F8-C445-81E3-E108B6ECAD50}"/>
          </ac:grpSpMkLst>
        </pc:grpChg>
        <pc:graphicFrameChg chg="add mod">
          <ac:chgData name="英宗 松浦" userId="62df0116299a32bf" providerId="LiveId" clId="{5F0FA03D-0646-4AF3-9764-DEE16AFF6337}" dt="2024-02-19T05:12:14.725" v="18082"/>
          <ac:graphicFrameMkLst>
            <pc:docMk/>
            <pc:sldMk cId="191388143" sldId="271"/>
            <ac:graphicFrameMk id="12" creationId="{DB2C4147-94DF-65C9-AB53-851E7594A16C}"/>
          </ac:graphicFrameMkLst>
        </pc:graphicFrameChg>
        <pc:graphicFrameChg chg="add del mod">
          <ac:chgData name="英宗 松浦" userId="62df0116299a32bf" providerId="LiveId" clId="{5F0FA03D-0646-4AF3-9764-DEE16AFF6337}" dt="2024-02-19T05:12:57.206" v="18084" actId="478"/>
          <ac:graphicFrameMkLst>
            <pc:docMk/>
            <pc:sldMk cId="191388143" sldId="271"/>
            <ac:graphicFrameMk id="13" creationId="{13C6A0E0-3F51-D93E-5959-954F3AA44D97}"/>
          </ac:graphicFrameMkLst>
        </pc:graphicFrameChg>
        <pc:graphicFrameChg chg="add mod">
          <ac:chgData name="英宗 松浦" userId="62df0116299a32bf" providerId="LiveId" clId="{5F0FA03D-0646-4AF3-9764-DEE16AFF6337}" dt="2024-02-19T05:13:12.964" v="18085"/>
          <ac:graphicFrameMkLst>
            <pc:docMk/>
            <pc:sldMk cId="191388143" sldId="271"/>
            <ac:graphicFrameMk id="14" creationId="{FA6E8C22-7B31-3F7F-749E-F8FAFF7AECB1}"/>
          </ac:graphicFrameMkLst>
        </pc:graphicFrameChg>
        <pc:graphicFrameChg chg="add del mod modGraphic">
          <ac:chgData name="英宗 松浦" userId="62df0116299a32bf" providerId="LiveId" clId="{5F0FA03D-0646-4AF3-9764-DEE16AFF6337}" dt="2024-02-19T05:18:14.777" v="18098" actId="478"/>
          <ac:graphicFrameMkLst>
            <pc:docMk/>
            <pc:sldMk cId="191388143" sldId="271"/>
            <ac:graphicFrameMk id="15" creationId="{AF7BD9B8-76F2-D6C1-D9F6-AC92B81F5624}"/>
          </ac:graphicFrameMkLst>
        </pc:graphicFrameChg>
        <pc:graphicFrameChg chg="add mod">
          <ac:chgData name="英宗 松浦" userId="62df0116299a32bf" providerId="LiveId" clId="{5F0FA03D-0646-4AF3-9764-DEE16AFF6337}" dt="2024-02-19T05:18:24.530" v="18099"/>
          <ac:graphicFrameMkLst>
            <pc:docMk/>
            <pc:sldMk cId="191388143" sldId="271"/>
            <ac:graphicFrameMk id="16" creationId="{A7A69970-9AEC-A1AC-ECCF-F8A355DA3722}"/>
          </ac:graphicFrameMkLst>
        </pc:graphicFrameChg>
        <pc:graphicFrameChg chg="add del mod modGraphic">
          <ac:chgData name="英宗 松浦" userId="62df0116299a32bf" providerId="LiveId" clId="{5F0FA03D-0646-4AF3-9764-DEE16AFF6337}" dt="2024-02-19T05:22:09.669" v="18152" actId="478"/>
          <ac:graphicFrameMkLst>
            <pc:docMk/>
            <pc:sldMk cId="191388143" sldId="271"/>
            <ac:graphicFrameMk id="24" creationId="{015D80DA-9826-DB14-D049-BAF6C3F5B174}"/>
          </ac:graphicFrameMkLst>
        </pc:graphicFrameChg>
        <pc:graphicFrameChg chg="add mod">
          <ac:chgData name="英宗 松浦" userId="62df0116299a32bf" providerId="LiveId" clId="{5F0FA03D-0646-4AF3-9764-DEE16AFF6337}" dt="2024-02-19T05:22:10.422" v="18153"/>
          <ac:graphicFrameMkLst>
            <pc:docMk/>
            <pc:sldMk cId="191388143" sldId="271"/>
            <ac:graphicFrameMk id="25" creationId="{EAF827D2-6388-69E0-3E61-881E5B9599B0}"/>
          </ac:graphicFrameMkLst>
        </pc:graphicFrameChg>
        <pc:graphicFrameChg chg="add del mod modGraphic">
          <ac:chgData name="英宗 松浦" userId="62df0116299a32bf" providerId="LiveId" clId="{5F0FA03D-0646-4AF3-9764-DEE16AFF6337}" dt="2024-02-19T05:24:50.578" v="18165" actId="21"/>
          <ac:graphicFrameMkLst>
            <pc:docMk/>
            <pc:sldMk cId="191388143" sldId="271"/>
            <ac:graphicFrameMk id="26" creationId="{16F00FDD-6EBA-A113-C2E9-0C24C3D612BE}"/>
          </ac:graphicFrameMkLst>
        </pc:graphicFrameChg>
        <pc:cxnChg chg="add mod topLvl">
          <ac:chgData name="英宗 松浦" userId="62df0116299a32bf" providerId="LiveId" clId="{5F0FA03D-0646-4AF3-9764-DEE16AFF6337}" dt="2024-02-19T11:57:51.715" v="20990" actId="692"/>
          <ac:cxnSpMkLst>
            <pc:docMk/>
            <pc:sldMk cId="191388143" sldId="271"/>
            <ac:cxnSpMk id="46" creationId="{592388B3-70AE-D0EB-B021-A6623FFF2E6E}"/>
          </ac:cxnSpMkLst>
        </pc:cxnChg>
        <pc:cxnChg chg="add del mod">
          <ac:chgData name="英宗 松浦" userId="62df0116299a32bf" providerId="LiveId" clId="{5F0FA03D-0646-4AF3-9764-DEE16AFF6337}" dt="2024-02-19T10:32:49.238" v="18755" actId="21"/>
          <ac:cxnSpMkLst>
            <pc:docMk/>
            <pc:sldMk cId="191388143" sldId="271"/>
            <ac:cxnSpMk id="50" creationId="{E7A58B5C-A934-C809-5A3C-E30BC75EBB93}"/>
          </ac:cxnSpMkLst>
        </pc:cxnChg>
        <pc:cxnChg chg="add mod topLvl">
          <ac:chgData name="英宗 松浦" userId="62df0116299a32bf" providerId="LiveId" clId="{5F0FA03D-0646-4AF3-9764-DEE16AFF6337}" dt="2024-02-19T11:57:51.715" v="20990" actId="692"/>
          <ac:cxnSpMkLst>
            <pc:docMk/>
            <pc:sldMk cId="191388143" sldId="271"/>
            <ac:cxnSpMk id="54" creationId="{5F43427E-B7BB-C62A-E5C9-594A60C2BB22}"/>
          </ac:cxnSpMkLst>
        </pc:cxnChg>
        <pc:cxnChg chg="add mod topLvl">
          <ac:chgData name="英宗 松浦" userId="62df0116299a32bf" providerId="LiveId" clId="{5F0FA03D-0646-4AF3-9764-DEE16AFF6337}" dt="2024-02-19T11:57:51.715" v="20990" actId="692"/>
          <ac:cxnSpMkLst>
            <pc:docMk/>
            <pc:sldMk cId="191388143" sldId="271"/>
            <ac:cxnSpMk id="57" creationId="{62EB538F-A71B-8217-F6BC-FC7A44638439}"/>
          </ac:cxnSpMkLst>
        </pc:cxnChg>
        <pc:cxnChg chg="add mod topLvl">
          <ac:chgData name="英宗 松浦" userId="62df0116299a32bf" providerId="LiveId" clId="{5F0FA03D-0646-4AF3-9764-DEE16AFF6337}" dt="2024-02-19T11:57:51.715" v="20990" actId="692"/>
          <ac:cxnSpMkLst>
            <pc:docMk/>
            <pc:sldMk cId="191388143" sldId="271"/>
            <ac:cxnSpMk id="60" creationId="{93453C64-5871-4689-27BE-7898B4076BA2}"/>
          </ac:cxnSpMkLst>
        </pc:cxnChg>
        <pc:cxnChg chg="add mod topLvl">
          <ac:chgData name="英宗 松浦" userId="62df0116299a32bf" providerId="LiveId" clId="{5F0FA03D-0646-4AF3-9764-DEE16AFF6337}" dt="2024-02-19T11:57:51.715" v="20990" actId="692"/>
          <ac:cxnSpMkLst>
            <pc:docMk/>
            <pc:sldMk cId="191388143" sldId="271"/>
            <ac:cxnSpMk id="63" creationId="{A25EA57F-F2A8-C46E-0702-85994F4CD0F1}"/>
          </ac:cxnSpMkLst>
        </pc:cxnChg>
        <pc:cxnChg chg="add mod topLvl">
          <ac:chgData name="英宗 松浦" userId="62df0116299a32bf" providerId="LiveId" clId="{5F0FA03D-0646-4AF3-9764-DEE16AFF6337}" dt="2024-02-19T11:57:51.715" v="20990" actId="692"/>
          <ac:cxnSpMkLst>
            <pc:docMk/>
            <pc:sldMk cId="191388143" sldId="271"/>
            <ac:cxnSpMk id="66" creationId="{6B8FFDA6-2E82-6099-4909-771FBAA771C7}"/>
          </ac:cxnSpMkLst>
        </pc:cxnChg>
        <pc:cxnChg chg="add mod topLvl">
          <ac:chgData name="英宗 松浦" userId="62df0116299a32bf" providerId="LiveId" clId="{5F0FA03D-0646-4AF3-9764-DEE16AFF6337}" dt="2024-02-19T11:57:51.715" v="20990" actId="692"/>
          <ac:cxnSpMkLst>
            <pc:docMk/>
            <pc:sldMk cId="191388143" sldId="271"/>
            <ac:cxnSpMk id="69" creationId="{15D4B7AA-9FDE-FB4C-5740-56FE2FE99064}"/>
          </ac:cxnSpMkLst>
        </pc:cxnChg>
        <pc:cxnChg chg="add mod topLvl">
          <ac:chgData name="英宗 松浦" userId="62df0116299a32bf" providerId="LiveId" clId="{5F0FA03D-0646-4AF3-9764-DEE16AFF6337}" dt="2024-02-19T11:57:51.715" v="20990" actId="692"/>
          <ac:cxnSpMkLst>
            <pc:docMk/>
            <pc:sldMk cId="191388143" sldId="271"/>
            <ac:cxnSpMk id="72" creationId="{03DC1F8E-80A1-E4DE-F6CD-8F183E41E85D}"/>
          </ac:cxnSpMkLst>
        </pc:cxnChg>
        <pc:cxnChg chg="add mod topLvl">
          <ac:chgData name="英宗 松浦" userId="62df0116299a32bf" providerId="LiveId" clId="{5F0FA03D-0646-4AF3-9764-DEE16AFF6337}" dt="2024-02-19T11:57:51.715" v="20990" actId="692"/>
          <ac:cxnSpMkLst>
            <pc:docMk/>
            <pc:sldMk cId="191388143" sldId="271"/>
            <ac:cxnSpMk id="75" creationId="{1DC186C0-AAC6-60ED-58A4-2760365AC151}"/>
          </ac:cxnSpMkLst>
        </pc:cxnChg>
        <pc:cxnChg chg="add mod">
          <ac:chgData name="英宗 松浦" userId="62df0116299a32bf" providerId="LiveId" clId="{5F0FA03D-0646-4AF3-9764-DEE16AFF6337}" dt="2024-02-19T10:35:54.197" v="18782" actId="571"/>
          <ac:cxnSpMkLst>
            <pc:docMk/>
            <pc:sldMk cId="191388143" sldId="271"/>
            <ac:cxnSpMk id="90" creationId="{A6856D92-34FB-1944-3B4F-522956708031}"/>
          </ac:cxnSpMkLst>
        </pc:cxnChg>
        <pc:cxnChg chg="add mod">
          <ac:chgData name="英宗 松浦" userId="62df0116299a32bf" providerId="LiveId" clId="{5F0FA03D-0646-4AF3-9764-DEE16AFF6337}" dt="2024-02-19T10:35:54.197" v="18782" actId="571"/>
          <ac:cxnSpMkLst>
            <pc:docMk/>
            <pc:sldMk cId="191388143" sldId="271"/>
            <ac:cxnSpMk id="91" creationId="{5EE6A7FA-5DC9-86C4-63FB-6D2119B422EA}"/>
          </ac:cxnSpMkLst>
        </pc:cxnChg>
        <pc:cxnChg chg="add mod">
          <ac:chgData name="英宗 松浦" userId="62df0116299a32bf" providerId="LiveId" clId="{5F0FA03D-0646-4AF3-9764-DEE16AFF6337}" dt="2024-02-19T10:35:54.197" v="18782" actId="571"/>
          <ac:cxnSpMkLst>
            <pc:docMk/>
            <pc:sldMk cId="191388143" sldId="271"/>
            <ac:cxnSpMk id="92" creationId="{7EEF6A6A-701D-949D-6E0B-9061AC56C128}"/>
          </ac:cxnSpMkLst>
        </pc:cxnChg>
        <pc:cxnChg chg="add mod">
          <ac:chgData name="英宗 松浦" userId="62df0116299a32bf" providerId="LiveId" clId="{5F0FA03D-0646-4AF3-9764-DEE16AFF6337}" dt="2024-02-19T10:35:54.197" v="18782" actId="571"/>
          <ac:cxnSpMkLst>
            <pc:docMk/>
            <pc:sldMk cId="191388143" sldId="271"/>
            <ac:cxnSpMk id="93" creationId="{E1A37AFF-2488-191A-B0C5-17517E8D1930}"/>
          </ac:cxnSpMkLst>
        </pc:cxnChg>
        <pc:cxnChg chg="add mod">
          <ac:chgData name="英宗 松浦" userId="62df0116299a32bf" providerId="LiveId" clId="{5F0FA03D-0646-4AF3-9764-DEE16AFF6337}" dt="2024-02-19T10:35:54.197" v="18782" actId="571"/>
          <ac:cxnSpMkLst>
            <pc:docMk/>
            <pc:sldMk cId="191388143" sldId="271"/>
            <ac:cxnSpMk id="94" creationId="{832149B5-7D1C-9471-AD78-3D04BF9D48EC}"/>
          </ac:cxnSpMkLst>
        </pc:cxnChg>
        <pc:cxnChg chg="add mod">
          <ac:chgData name="英宗 松浦" userId="62df0116299a32bf" providerId="LiveId" clId="{5F0FA03D-0646-4AF3-9764-DEE16AFF6337}" dt="2024-02-19T10:35:54.197" v="18782" actId="571"/>
          <ac:cxnSpMkLst>
            <pc:docMk/>
            <pc:sldMk cId="191388143" sldId="271"/>
            <ac:cxnSpMk id="95" creationId="{761276C2-C2C1-559C-797A-FF59BC0A644C}"/>
          </ac:cxnSpMkLst>
        </pc:cxnChg>
        <pc:cxnChg chg="add mod">
          <ac:chgData name="英宗 松浦" userId="62df0116299a32bf" providerId="LiveId" clId="{5F0FA03D-0646-4AF3-9764-DEE16AFF6337}" dt="2024-02-19T10:35:54.197" v="18782" actId="571"/>
          <ac:cxnSpMkLst>
            <pc:docMk/>
            <pc:sldMk cId="191388143" sldId="271"/>
            <ac:cxnSpMk id="96" creationId="{C62CE287-A8D9-2CE9-EEFD-344FE5601D26}"/>
          </ac:cxnSpMkLst>
        </pc:cxnChg>
        <pc:cxnChg chg="add mod">
          <ac:chgData name="英宗 松浦" userId="62df0116299a32bf" providerId="LiveId" clId="{5F0FA03D-0646-4AF3-9764-DEE16AFF6337}" dt="2024-02-19T10:35:54.197" v="18782" actId="571"/>
          <ac:cxnSpMkLst>
            <pc:docMk/>
            <pc:sldMk cId="191388143" sldId="271"/>
            <ac:cxnSpMk id="97" creationId="{D95B258C-EFC0-3790-D2C5-729F893CC74A}"/>
          </ac:cxnSpMkLst>
        </pc:cxnChg>
        <pc:cxnChg chg="add mod">
          <ac:chgData name="英宗 松浦" userId="62df0116299a32bf" providerId="LiveId" clId="{5F0FA03D-0646-4AF3-9764-DEE16AFF6337}" dt="2024-02-19T10:35:54.197" v="18782" actId="571"/>
          <ac:cxnSpMkLst>
            <pc:docMk/>
            <pc:sldMk cId="191388143" sldId="271"/>
            <ac:cxnSpMk id="98" creationId="{2B829D0E-3A52-620A-8233-6B6F9D03DD28}"/>
          </ac:cxnSpMkLst>
        </pc:cxnChg>
        <pc:cxnChg chg="add mod">
          <ac:chgData name="英宗 松浦" userId="62df0116299a32bf" providerId="LiveId" clId="{5F0FA03D-0646-4AF3-9764-DEE16AFF6337}" dt="2024-02-19T10:35:56.826" v="18784" actId="571"/>
          <ac:cxnSpMkLst>
            <pc:docMk/>
            <pc:sldMk cId="191388143" sldId="271"/>
            <ac:cxnSpMk id="110" creationId="{4E53969A-5A6B-48AC-D6F4-AE1CCBBD240B}"/>
          </ac:cxnSpMkLst>
        </pc:cxnChg>
        <pc:cxnChg chg="add mod">
          <ac:chgData name="英宗 松浦" userId="62df0116299a32bf" providerId="LiveId" clId="{5F0FA03D-0646-4AF3-9764-DEE16AFF6337}" dt="2024-02-19T10:35:56.826" v="18784" actId="571"/>
          <ac:cxnSpMkLst>
            <pc:docMk/>
            <pc:sldMk cId="191388143" sldId="271"/>
            <ac:cxnSpMk id="111" creationId="{995E96AF-3F9C-350C-25EB-7D3DE1C95507}"/>
          </ac:cxnSpMkLst>
        </pc:cxnChg>
        <pc:cxnChg chg="add mod">
          <ac:chgData name="英宗 松浦" userId="62df0116299a32bf" providerId="LiveId" clId="{5F0FA03D-0646-4AF3-9764-DEE16AFF6337}" dt="2024-02-19T10:35:56.826" v="18784" actId="571"/>
          <ac:cxnSpMkLst>
            <pc:docMk/>
            <pc:sldMk cId="191388143" sldId="271"/>
            <ac:cxnSpMk id="112" creationId="{9904EAB1-9F7E-AD9F-43BB-694F41BA8C1D}"/>
          </ac:cxnSpMkLst>
        </pc:cxnChg>
        <pc:cxnChg chg="add mod">
          <ac:chgData name="英宗 松浦" userId="62df0116299a32bf" providerId="LiveId" clId="{5F0FA03D-0646-4AF3-9764-DEE16AFF6337}" dt="2024-02-19T10:35:56.826" v="18784" actId="571"/>
          <ac:cxnSpMkLst>
            <pc:docMk/>
            <pc:sldMk cId="191388143" sldId="271"/>
            <ac:cxnSpMk id="113" creationId="{3ED6E2F2-B0EC-5CA7-9C14-ADA8657E1858}"/>
          </ac:cxnSpMkLst>
        </pc:cxnChg>
        <pc:cxnChg chg="add mod">
          <ac:chgData name="英宗 松浦" userId="62df0116299a32bf" providerId="LiveId" clId="{5F0FA03D-0646-4AF3-9764-DEE16AFF6337}" dt="2024-02-19T10:35:56.826" v="18784" actId="571"/>
          <ac:cxnSpMkLst>
            <pc:docMk/>
            <pc:sldMk cId="191388143" sldId="271"/>
            <ac:cxnSpMk id="114" creationId="{BED86509-15CC-A137-90E1-C9C0FFFA7D76}"/>
          </ac:cxnSpMkLst>
        </pc:cxnChg>
        <pc:cxnChg chg="add mod">
          <ac:chgData name="英宗 松浦" userId="62df0116299a32bf" providerId="LiveId" clId="{5F0FA03D-0646-4AF3-9764-DEE16AFF6337}" dt="2024-02-19T10:35:56.826" v="18784" actId="571"/>
          <ac:cxnSpMkLst>
            <pc:docMk/>
            <pc:sldMk cId="191388143" sldId="271"/>
            <ac:cxnSpMk id="115" creationId="{E7AA4545-7D8E-FA2A-338E-55D36041C214}"/>
          </ac:cxnSpMkLst>
        </pc:cxnChg>
        <pc:cxnChg chg="add mod">
          <ac:chgData name="英宗 松浦" userId="62df0116299a32bf" providerId="LiveId" clId="{5F0FA03D-0646-4AF3-9764-DEE16AFF6337}" dt="2024-02-19T10:35:56.826" v="18784" actId="571"/>
          <ac:cxnSpMkLst>
            <pc:docMk/>
            <pc:sldMk cId="191388143" sldId="271"/>
            <ac:cxnSpMk id="116" creationId="{36034C77-778D-955E-1F0C-47DB9FA0CC8E}"/>
          </ac:cxnSpMkLst>
        </pc:cxnChg>
        <pc:cxnChg chg="add mod">
          <ac:chgData name="英宗 松浦" userId="62df0116299a32bf" providerId="LiveId" clId="{5F0FA03D-0646-4AF3-9764-DEE16AFF6337}" dt="2024-02-19T10:35:56.826" v="18784" actId="571"/>
          <ac:cxnSpMkLst>
            <pc:docMk/>
            <pc:sldMk cId="191388143" sldId="271"/>
            <ac:cxnSpMk id="117" creationId="{6C79B34A-A478-0175-B844-9EFB37F08BB6}"/>
          </ac:cxnSpMkLst>
        </pc:cxnChg>
        <pc:cxnChg chg="add mod">
          <ac:chgData name="英宗 松浦" userId="62df0116299a32bf" providerId="LiveId" clId="{5F0FA03D-0646-4AF3-9764-DEE16AFF6337}" dt="2024-02-19T10:35:56.826" v="18784" actId="571"/>
          <ac:cxnSpMkLst>
            <pc:docMk/>
            <pc:sldMk cId="191388143" sldId="271"/>
            <ac:cxnSpMk id="118" creationId="{FA36061D-31FB-4284-83CD-462DF8228721}"/>
          </ac:cxnSpMkLst>
        </pc:cxnChg>
        <pc:cxnChg chg="add del mod">
          <ac:chgData name="英宗 松浦" userId="62df0116299a32bf" providerId="LiveId" clId="{5F0FA03D-0646-4AF3-9764-DEE16AFF6337}" dt="2024-02-19T10:36:11.140" v="18788" actId="478"/>
          <ac:cxnSpMkLst>
            <pc:docMk/>
            <pc:sldMk cId="191388143" sldId="271"/>
            <ac:cxnSpMk id="130" creationId="{AFC1EA30-C4B4-9C5D-09A2-2806D33DDF02}"/>
          </ac:cxnSpMkLst>
        </pc:cxnChg>
        <pc:cxnChg chg="add del mod">
          <ac:chgData name="英宗 松浦" userId="62df0116299a32bf" providerId="LiveId" clId="{5F0FA03D-0646-4AF3-9764-DEE16AFF6337}" dt="2024-02-19T10:36:11.140" v="18788" actId="478"/>
          <ac:cxnSpMkLst>
            <pc:docMk/>
            <pc:sldMk cId="191388143" sldId="271"/>
            <ac:cxnSpMk id="131" creationId="{5006A595-06C8-9097-C619-12F01C9E127D}"/>
          </ac:cxnSpMkLst>
        </pc:cxnChg>
        <pc:cxnChg chg="add del mod">
          <ac:chgData name="英宗 松浦" userId="62df0116299a32bf" providerId="LiveId" clId="{5F0FA03D-0646-4AF3-9764-DEE16AFF6337}" dt="2024-02-19T10:36:08.035" v="18787" actId="478"/>
          <ac:cxnSpMkLst>
            <pc:docMk/>
            <pc:sldMk cId="191388143" sldId="271"/>
            <ac:cxnSpMk id="132" creationId="{E20E427A-90A4-6150-66BC-820985C0B21F}"/>
          </ac:cxnSpMkLst>
        </pc:cxnChg>
        <pc:cxnChg chg="add del mod">
          <ac:chgData name="英宗 松浦" userId="62df0116299a32bf" providerId="LiveId" clId="{5F0FA03D-0646-4AF3-9764-DEE16AFF6337}" dt="2024-02-19T10:36:08.035" v="18787" actId="478"/>
          <ac:cxnSpMkLst>
            <pc:docMk/>
            <pc:sldMk cId="191388143" sldId="271"/>
            <ac:cxnSpMk id="133" creationId="{6BD2642C-BE6D-0A41-725C-650655B72B71}"/>
          </ac:cxnSpMkLst>
        </pc:cxnChg>
        <pc:cxnChg chg="add del mod">
          <ac:chgData name="英宗 松浦" userId="62df0116299a32bf" providerId="LiveId" clId="{5F0FA03D-0646-4AF3-9764-DEE16AFF6337}" dt="2024-02-19T10:36:08.035" v="18787" actId="478"/>
          <ac:cxnSpMkLst>
            <pc:docMk/>
            <pc:sldMk cId="191388143" sldId="271"/>
            <ac:cxnSpMk id="134" creationId="{93154F4B-2249-729F-7837-F281963A90D5}"/>
          </ac:cxnSpMkLst>
        </pc:cxnChg>
        <pc:cxnChg chg="add del mod">
          <ac:chgData name="英宗 松浦" userId="62df0116299a32bf" providerId="LiveId" clId="{5F0FA03D-0646-4AF3-9764-DEE16AFF6337}" dt="2024-02-19T10:36:08.035" v="18787" actId="478"/>
          <ac:cxnSpMkLst>
            <pc:docMk/>
            <pc:sldMk cId="191388143" sldId="271"/>
            <ac:cxnSpMk id="135" creationId="{F3146AC2-7782-3F67-BBC2-8852BA5C8D2F}"/>
          </ac:cxnSpMkLst>
        </pc:cxnChg>
        <pc:cxnChg chg="add del mod">
          <ac:chgData name="英宗 松浦" userId="62df0116299a32bf" providerId="LiveId" clId="{5F0FA03D-0646-4AF3-9764-DEE16AFF6337}" dt="2024-02-19T10:36:08.035" v="18787" actId="478"/>
          <ac:cxnSpMkLst>
            <pc:docMk/>
            <pc:sldMk cId="191388143" sldId="271"/>
            <ac:cxnSpMk id="136" creationId="{368E0566-2913-DD1A-56A7-CE22D9587B4F}"/>
          </ac:cxnSpMkLst>
        </pc:cxnChg>
        <pc:cxnChg chg="add del mod">
          <ac:chgData name="英宗 松浦" userId="62df0116299a32bf" providerId="LiveId" clId="{5F0FA03D-0646-4AF3-9764-DEE16AFF6337}" dt="2024-02-19T10:36:08.035" v="18787" actId="478"/>
          <ac:cxnSpMkLst>
            <pc:docMk/>
            <pc:sldMk cId="191388143" sldId="271"/>
            <ac:cxnSpMk id="137" creationId="{0ABC94A1-2F94-6D06-2317-76A9DF64C721}"/>
          </ac:cxnSpMkLst>
        </pc:cxnChg>
        <pc:cxnChg chg="add del mod">
          <ac:chgData name="英宗 松浦" userId="62df0116299a32bf" providerId="LiveId" clId="{5F0FA03D-0646-4AF3-9764-DEE16AFF6337}" dt="2024-02-19T10:36:08.035" v="18787" actId="478"/>
          <ac:cxnSpMkLst>
            <pc:docMk/>
            <pc:sldMk cId="191388143" sldId="271"/>
            <ac:cxnSpMk id="138" creationId="{0F7C9D5A-F3B0-5B18-2B59-0D56FED1130F}"/>
          </ac:cxnSpMkLst>
        </pc:cxnChg>
      </pc:sldChg>
      <pc:sldChg chg="new del">
        <pc:chgData name="英宗 松浦" userId="62df0116299a32bf" providerId="LiveId" clId="{5F0FA03D-0646-4AF3-9764-DEE16AFF6337}" dt="2024-02-18T08:12:34.784" v="4422" actId="680"/>
        <pc:sldMkLst>
          <pc:docMk/>
          <pc:sldMk cId="937856637" sldId="271"/>
        </pc:sldMkLst>
      </pc:sldChg>
      <pc:sldChg chg="modSp add del mod">
        <pc:chgData name="英宗 松浦" userId="62df0116299a32bf" providerId="LiveId" clId="{5F0FA03D-0646-4AF3-9764-DEE16AFF6337}" dt="2024-02-18T08:37:56.979" v="4976" actId="47"/>
        <pc:sldMkLst>
          <pc:docMk/>
          <pc:sldMk cId="1404093274" sldId="271"/>
        </pc:sldMkLst>
        <pc:spChg chg="mod">
          <ac:chgData name="英宗 松浦" userId="62df0116299a32bf" providerId="LiveId" clId="{5F0FA03D-0646-4AF3-9764-DEE16AFF6337}" dt="2024-02-18T08:37:47.848" v="4975" actId="20577"/>
          <ac:spMkLst>
            <pc:docMk/>
            <pc:sldMk cId="1404093274" sldId="271"/>
            <ac:spMk id="4" creationId="{93E81D9C-49E6-D0BC-C8CE-027999BD6F0B}"/>
          </ac:spMkLst>
        </pc:spChg>
      </pc:sldChg>
      <pc:sldChg chg="add del">
        <pc:chgData name="英宗 松浦" userId="62df0116299a32bf" providerId="LiveId" clId="{5F0FA03D-0646-4AF3-9764-DEE16AFF6337}" dt="2024-02-18T07:32:41.774" v="2850" actId="47"/>
        <pc:sldMkLst>
          <pc:docMk/>
          <pc:sldMk cId="2009710170" sldId="271"/>
        </pc:sldMkLst>
      </pc:sldChg>
      <pc:sldChg chg="addSp modSp add del mod">
        <pc:chgData name="英宗 松浦" userId="62df0116299a32bf" providerId="LiveId" clId="{5F0FA03D-0646-4AF3-9764-DEE16AFF6337}" dt="2024-02-18T07:34:11.835" v="2869" actId="47"/>
        <pc:sldMkLst>
          <pc:docMk/>
          <pc:sldMk cId="21836030" sldId="272"/>
        </pc:sldMkLst>
        <pc:spChg chg="add mod ord">
          <ac:chgData name="英宗 松浦" userId="62df0116299a32bf" providerId="LiveId" clId="{5F0FA03D-0646-4AF3-9764-DEE16AFF6337}" dt="2024-02-18T07:33:55.912" v="2868" actId="14100"/>
          <ac:spMkLst>
            <pc:docMk/>
            <pc:sldMk cId="21836030" sldId="272"/>
            <ac:spMk id="2" creationId="{FDBF1A05-D18B-CA13-828B-42B6EF5570BD}"/>
          </ac:spMkLst>
        </pc:spChg>
      </pc:sldChg>
      <pc:sldChg chg="modSp add del mod ord">
        <pc:chgData name="英宗 松浦" userId="62df0116299a32bf" providerId="LiveId" clId="{5F0FA03D-0646-4AF3-9764-DEE16AFF6337}" dt="2024-02-18T09:58:24.772" v="8581" actId="47"/>
        <pc:sldMkLst>
          <pc:docMk/>
          <pc:sldMk cId="3936896573" sldId="272"/>
        </pc:sldMkLst>
        <pc:spChg chg="mod">
          <ac:chgData name="英宗 松浦" userId="62df0116299a32bf" providerId="LiveId" clId="{5F0FA03D-0646-4AF3-9764-DEE16AFF6337}" dt="2024-02-18T09:01:58.660" v="6471" actId="313"/>
          <ac:spMkLst>
            <pc:docMk/>
            <pc:sldMk cId="3936896573" sldId="272"/>
            <ac:spMk id="4" creationId="{7098949D-EFB9-B4CF-70F3-29A93651A739}"/>
          </ac:spMkLst>
        </pc:spChg>
      </pc:sldChg>
      <pc:sldChg chg="addSp delSp modSp add mod">
        <pc:chgData name="英宗 松浦" userId="62df0116299a32bf" providerId="LiveId" clId="{5F0FA03D-0646-4AF3-9764-DEE16AFF6337}" dt="2024-02-19T14:12:46.627" v="23796" actId="20577"/>
        <pc:sldMkLst>
          <pc:docMk/>
          <pc:sldMk cId="4193483099" sldId="273"/>
        </pc:sldMkLst>
        <pc:spChg chg="mod">
          <ac:chgData name="英宗 松浦" userId="62df0116299a32bf" providerId="LiveId" clId="{5F0FA03D-0646-4AF3-9764-DEE16AFF6337}" dt="2024-02-19T14:12:34.751" v="23788" actId="20577"/>
          <ac:spMkLst>
            <pc:docMk/>
            <pc:sldMk cId="4193483099" sldId="273"/>
            <ac:spMk id="2" creationId="{3B409B25-6462-F711-E1AE-5EAFE4DA8CEF}"/>
          </ac:spMkLst>
        </pc:spChg>
        <pc:spChg chg="add mod">
          <ac:chgData name="英宗 松浦" userId="62df0116299a32bf" providerId="LiveId" clId="{5F0FA03D-0646-4AF3-9764-DEE16AFF6337}" dt="2024-02-18T09:40:48.276" v="7788" actId="571"/>
          <ac:spMkLst>
            <pc:docMk/>
            <pc:sldMk cId="4193483099" sldId="273"/>
            <ac:spMk id="3" creationId="{DD235DBA-44D9-DFE3-4007-E278BDCA6D2D}"/>
          </ac:spMkLst>
        </pc:spChg>
        <pc:spChg chg="add mod">
          <ac:chgData name="英宗 松浦" userId="62df0116299a32bf" providerId="LiveId" clId="{5F0FA03D-0646-4AF3-9764-DEE16AFF6337}" dt="2024-02-18T09:40:48.276" v="7788" actId="571"/>
          <ac:spMkLst>
            <pc:docMk/>
            <pc:sldMk cId="4193483099" sldId="273"/>
            <ac:spMk id="5" creationId="{92C260CC-85BE-BDD1-7CB9-ACBF6D00456F}"/>
          </ac:spMkLst>
        </pc:spChg>
        <pc:spChg chg="mod">
          <ac:chgData name="英宗 松浦" userId="62df0116299a32bf" providerId="LiveId" clId="{5F0FA03D-0646-4AF3-9764-DEE16AFF6337}" dt="2024-02-19T14:10:57.302" v="23736" actId="20577"/>
          <ac:spMkLst>
            <pc:docMk/>
            <pc:sldMk cId="4193483099" sldId="273"/>
            <ac:spMk id="6" creationId="{42A36643-E91D-F45F-2346-604A627770E3}"/>
          </ac:spMkLst>
        </pc:spChg>
        <pc:spChg chg="mod">
          <ac:chgData name="英宗 松浦" userId="62df0116299a32bf" providerId="LiveId" clId="{5F0FA03D-0646-4AF3-9764-DEE16AFF6337}" dt="2024-02-19T05:08:17.454" v="18047"/>
          <ac:spMkLst>
            <pc:docMk/>
            <pc:sldMk cId="4193483099" sldId="273"/>
            <ac:spMk id="9" creationId="{08787269-5D23-6C0B-9E11-65D279E2EB36}"/>
          </ac:spMkLst>
        </pc:spChg>
        <pc:spChg chg="mod">
          <ac:chgData name="英宗 松浦" userId="62df0116299a32bf" providerId="LiveId" clId="{5F0FA03D-0646-4AF3-9764-DEE16AFF6337}" dt="2024-02-18T09:49:22.705" v="8028" actId="1036"/>
          <ac:spMkLst>
            <pc:docMk/>
            <pc:sldMk cId="4193483099" sldId="273"/>
            <ac:spMk id="10" creationId="{4E7E2F18-9BE7-9B5C-9DBF-B36657958549}"/>
          </ac:spMkLst>
        </pc:spChg>
        <pc:spChg chg="mod">
          <ac:chgData name="英宗 松浦" userId="62df0116299a32bf" providerId="LiveId" clId="{5F0FA03D-0646-4AF3-9764-DEE16AFF6337}" dt="2024-02-19T14:10:40.108" v="23718" actId="20577"/>
          <ac:spMkLst>
            <pc:docMk/>
            <pc:sldMk cId="4193483099" sldId="273"/>
            <ac:spMk id="11" creationId="{ED76B57F-32B4-2EE8-DA00-77C2D9169F03}"/>
          </ac:spMkLst>
        </pc:spChg>
        <pc:spChg chg="mod">
          <ac:chgData name="英宗 松浦" userId="62df0116299a32bf" providerId="LiveId" clId="{5F0FA03D-0646-4AF3-9764-DEE16AFF6337}" dt="2024-02-19T14:12:46.627" v="23796" actId="20577"/>
          <ac:spMkLst>
            <pc:docMk/>
            <pc:sldMk cId="4193483099" sldId="273"/>
            <ac:spMk id="16" creationId="{A93DD323-F94C-E76C-8470-E725DAFD0479}"/>
          </ac:spMkLst>
        </pc:spChg>
        <pc:spChg chg="mod">
          <ac:chgData name="英宗 松浦" userId="62df0116299a32bf" providerId="LiveId" clId="{5F0FA03D-0646-4AF3-9764-DEE16AFF6337}" dt="2024-02-18T09:57:54.855" v="8570" actId="20577"/>
          <ac:spMkLst>
            <pc:docMk/>
            <pc:sldMk cId="4193483099" sldId="273"/>
            <ac:spMk id="18" creationId="{F1A22FA0-419B-FE2B-A1B8-6E5B9DA0F46A}"/>
          </ac:spMkLst>
        </pc:spChg>
        <pc:spChg chg="mod">
          <ac:chgData name="英宗 松浦" userId="62df0116299a32bf" providerId="LiveId" clId="{5F0FA03D-0646-4AF3-9764-DEE16AFF6337}" dt="2024-02-18T09:40:48.276" v="7788" actId="571"/>
          <ac:spMkLst>
            <pc:docMk/>
            <pc:sldMk cId="4193483099" sldId="273"/>
            <ac:spMk id="19" creationId="{4A340E0F-0B85-6591-75A8-DFA0144FFF2D}"/>
          </ac:spMkLst>
        </pc:spChg>
        <pc:spChg chg="mod">
          <ac:chgData name="英宗 松浦" userId="62df0116299a32bf" providerId="LiveId" clId="{5F0FA03D-0646-4AF3-9764-DEE16AFF6337}" dt="2024-02-18T09:40:48.276" v="7788" actId="571"/>
          <ac:spMkLst>
            <pc:docMk/>
            <pc:sldMk cId="4193483099" sldId="273"/>
            <ac:spMk id="20" creationId="{49841584-530D-1FFC-5836-15803B941DBA}"/>
          </ac:spMkLst>
        </pc:spChg>
        <pc:spChg chg="mod">
          <ac:chgData name="英宗 松浦" userId="62df0116299a32bf" providerId="LiveId" clId="{5F0FA03D-0646-4AF3-9764-DEE16AFF6337}" dt="2024-02-18T09:40:48.276" v="7788" actId="571"/>
          <ac:spMkLst>
            <pc:docMk/>
            <pc:sldMk cId="4193483099" sldId="273"/>
            <ac:spMk id="22" creationId="{4E28959C-FDE9-DA39-B72C-387FA0722D61}"/>
          </ac:spMkLst>
        </pc:spChg>
        <pc:spChg chg="del">
          <ac:chgData name="英宗 松浦" userId="62df0116299a32bf" providerId="LiveId" clId="{5F0FA03D-0646-4AF3-9764-DEE16AFF6337}" dt="2024-02-18T09:31:17.121" v="6993" actId="478"/>
          <ac:spMkLst>
            <pc:docMk/>
            <pc:sldMk cId="4193483099" sldId="273"/>
            <ac:spMk id="23" creationId="{718434CB-A811-973F-CC8B-BAE8E58193C4}"/>
          </ac:spMkLst>
        </pc:spChg>
        <pc:spChg chg="del">
          <ac:chgData name="英宗 松浦" userId="62df0116299a32bf" providerId="LiveId" clId="{5F0FA03D-0646-4AF3-9764-DEE16AFF6337}" dt="2024-02-18T09:31:20.229" v="6994" actId="478"/>
          <ac:spMkLst>
            <pc:docMk/>
            <pc:sldMk cId="4193483099" sldId="273"/>
            <ac:spMk id="24" creationId="{DE8746B7-B018-15CE-DBA2-333FED96229F}"/>
          </ac:spMkLst>
        </pc:spChg>
        <pc:spChg chg="del">
          <ac:chgData name="英宗 松浦" userId="62df0116299a32bf" providerId="LiveId" clId="{5F0FA03D-0646-4AF3-9764-DEE16AFF6337}" dt="2024-02-18T09:31:20.229" v="6994" actId="478"/>
          <ac:spMkLst>
            <pc:docMk/>
            <pc:sldMk cId="4193483099" sldId="273"/>
            <ac:spMk id="25" creationId="{904E1543-25D3-C5CA-8285-25D2CE62A25D}"/>
          </ac:spMkLst>
        </pc:spChg>
        <pc:spChg chg="mod">
          <ac:chgData name="英宗 松浦" userId="62df0116299a32bf" providerId="LiveId" clId="{5F0FA03D-0646-4AF3-9764-DEE16AFF6337}" dt="2024-02-18T09:40:48.276" v="7788" actId="571"/>
          <ac:spMkLst>
            <pc:docMk/>
            <pc:sldMk cId="4193483099" sldId="273"/>
            <ac:spMk id="26" creationId="{BF5F15BD-7778-13B4-7E6B-FD551521FECE}"/>
          </ac:spMkLst>
        </pc:spChg>
        <pc:spChg chg="add mod">
          <ac:chgData name="英宗 松浦" userId="62df0116299a32bf" providerId="LiveId" clId="{5F0FA03D-0646-4AF3-9764-DEE16AFF6337}" dt="2024-02-18T09:40:48.276" v="7788" actId="571"/>
          <ac:spMkLst>
            <pc:docMk/>
            <pc:sldMk cId="4193483099" sldId="273"/>
            <ac:spMk id="27" creationId="{6E1B21C9-50ED-39CA-EC65-216724E13AAA}"/>
          </ac:spMkLst>
        </pc:spChg>
        <pc:spChg chg="add mod">
          <ac:chgData name="英宗 松浦" userId="62df0116299a32bf" providerId="LiveId" clId="{5F0FA03D-0646-4AF3-9764-DEE16AFF6337}" dt="2024-02-18T09:41:45.280" v="7859" actId="1035"/>
          <ac:spMkLst>
            <pc:docMk/>
            <pc:sldMk cId="4193483099" sldId="273"/>
            <ac:spMk id="33" creationId="{E4FE3C89-5CDD-2613-FBA4-647CDF3560F5}"/>
          </ac:spMkLst>
        </pc:spChg>
        <pc:spChg chg="add mod">
          <ac:chgData name="英宗 松浦" userId="62df0116299a32bf" providerId="LiveId" clId="{5F0FA03D-0646-4AF3-9764-DEE16AFF6337}" dt="2024-02-18T09:58:06.702" v="8580" actId="1036"/>
          <ac:spMkLst>
            <pc:docMk/>
            <pc:sldMk cId="4193483099" sldId="273"/>
            <ac:spMk id="47" creationId="{C6FC4279-2BEF-4FF3-8E32-9F93EC10E0D6}"/>
          </ac:spMkLst>
        </pc:spChg>
        <pc:spChg chg="add mod">
          <ac:chgData name="英宗 松浦" userId="62df0116299a32bf" providerId="LiveId" clId="{5F0FA03D-0646-4AF3-9764-DEE16AFF6337}" dt="2024-02-18T09:58:06.702" v="8580" actId="1036"/>
          <ac:spMkLst>
            <pc:docMk/>
            <pc:sldMk cId="4193483099" sldId="273"/>
            <ac:spMk id="48" creationId="{923DBC6F-BB01-0744-280A-DA57EA3A654C}"/>
          </ac:spMkLst>
        </pc:spChg>
        <pc:spChg chg="add mod">
          <ac:chgData name="英宗 松浦" userId="62df0116299a32bf" providerId="LiveId" clId="{5F0FA03D-0646-4AF3-9764-DEE16AFF6337}" dt="2024-02-18T09:58:06.702" v="8580" actId="1036"/>
          <ac:spMkLst>
            <pc:docMk/>
            <pc:sldMk cId="4193483099" sldId="273"/>
            <ac:spMk id="49" creationId="{D0307411-BEDB-6AA5-7CE4-34E225CF26B7}"/>
          </ac:spMkLst>
        </pc:spChg>
        <pc:spChg chg="add del mod">
          <ac:chgData name="英宗 松浦" userId="62df0116299a32bf" providerId="LiveId" clId="{5F0FA03D-0646-4AF3-9764-DEE16AFF6337}" dt="2024-02-18T09:50:52.041" v="8131" actId="478"/>
          <ac:spMkLst>
            <pc:docMk/>
            <pc:sldMk cId="4193483099" sldId="273"/>
            <ac:spMk id="50" creationId="{9281A4FE-39D3-A13F-59E4-D86EB4FC081E}"/>
          </ac:spMkLst>
        </pc:spChg>
        <pc:spChg chg="add mod">
          <ac:chgData name="英宗 松浦" userId="62df0116299a32bf" providerId="LiveId" clId="{5F0FA03D-0646-4AF3-9764-DEE16AFF6337}" dt="2024-02-18T09:58:06.702" v="8580" actId="1036"/>
          <ac:spMkLst>
            <pc:docMk/>
            <pc:sldMk cId="4193483099" sldId="273"/>
            <ac:spMk id="51" creationId="{EB4E7D85-3985-DAB0-967E-4C33A60D1FCF}"/>
          </ac:spMkLst>
        </pc:spChg>
        <pc:spChg chg="add del">
          <ac:chgData name="英宗 松浦" userId="62df0116299a32bf" providerId="LiveId" clId="{5F0FA03D-0646-4AF3-9764-DEE16AFF6337}" dt="2024-02-18T09:53:22.638" v="8251" actId="478"/>
          <ac:spMkLst>
            <pc:docMk/>
            <pc:sldMk cId="4193483099" sldId="273"/>
            <ac:spMk id="68" creationId="{39F1F327-4CA4-58CA-3CE0-28C553C2EDCF}"/>
          </ac:spMkLst>
        </pc:spChg>
        <pc:spChg chg="add mod">
          <ac:chgData name="英宗 松浦" userId="62df0116299a32bf" providerId="LiveId" clId="{5F0FA03D-0646-4AF3-9764-DEE16AFF6337}" dt="2024-02-18T09:58:06.702" v="8580" actId="1036"/>
          <ac:spMkLst>
            <pc:docMk/>
            <pc:sldMk cId="4193483099" sldId="273"/>
            <ac:spMk id="69" creationId="{507F4141-8CA8-5ED3-6DBF-108804F50588}"/>
          </ac:spMkLst>
        </pc:spChg>
        <pc:spChg chg="add mod">
          <ac:chgData name="英宗 松浦" userId="62df0116299a32bf" providerId="LiveId" clId="{5F0FA03D-0646-4AF3-9764-DEE16AFF6337}" dt="2024-02-18T09:58:06.702" v="8580" actId="1036"/>
          <ac:spMkLst>
            <pc:docMk/>
            <pc:sldMk cId="4193483099" sldId="273"/>
            <ac:spMk id="71" creationId="{ACC983AD-B2EC-7C27-DA7A-3C4AB79872EC}"/>
          </ac:spMkLst>
        </pc:spChg>
        <pc:grpChg chg="add mod ord">
          <ac:chgData name="英宗 松浦" userId="62df0116299a32bf" providerId="LiveId" clId="{5F0FA03D-0646-4AF3-9764-DEE16AFF6337}" dt="2024-02-18T09:40:48.276" v="7788" actId="571"/>
          <ac:grpSpMkLst>
            <pc:docMk/>
            <pc:sldMk cId="4193483099" sldId="273"/>
            <ac:grpSpMk id="8" creationId="{6853E17F-FEFD-564F-8F89-C9B159A0FBEB}"/>
          </ac:grpSpMkLst>
        </pc:grpChg>
        <pc:grpChg chg="add mod ord">
          <ac:chgData name="英宗 松浦" userId="62df0116299a32bf" providerId="LiveId" clId="{5F0FA03D-0646-4AF3-9764-DEE16AFF6337}" dt="2024-02-18T09:40:48.276" v="7788" actId="571"/>
          <ac:grpSpMkLst>
            <pc:docMk/>
            <pc:sldMk cId="4193483099" sldId="273"/>
            <ac:grpSpMk id="12" creationId="{6F4EBB7E-D466-87CE-2CA4-236FDCE91147}"/>
          </ac:grpSpMkLst>
        </pc:grpChg>
        <pc:grpChg chg="mod">
          <ac:chgData name="英宗 松浦" userId="62df0116299a32bf" providerId="LiveId" clId="{5F0FA03D-0646-4AF3-9764-DEE16AFF6337}" dt="2024-02-18T09:49:47.821" v="8052" actId="12788"/>
          <ac:grpSpMkLst>
            <pc:docMk/>
            <pc:sldMk cId="4193483099" sldId="273"/>
            <ac:grpSpMk id="15" creationId="{86FFD43E-BF7E-FBB8-F58F-A96D770593C3}"/>
          </ac:grpSpMkLst>
        </pc:grpChg>
        <pc:grpChg chg="add mod ord">
          <ac:chgData name="英宗 松浦" userId="62df0116299a32bf" providerId="LiveId" clId="{5F0FA03D-0646-4AF3-9764-DEE16AFF6337}" dt="2024-02-18T09:40:48.276" v="7788" actId="571"/>
          <ac:grpSpMkLst>
            <pc:docMk/>
            <pc:sldMk cId="4193483099" sldId="273"/>
            <ac:grpSpMk id="21" creationId="{7798D59A-EBBB-3A01-4C58-85E3648E89AB}"/>
          </ac:grpSpMkLst>
        </pc:grpChg>
        <pc:grpChg chg="add mod">
          <ac:chgData name="英宗 松浦" userId="62df0116299a32bf" providerId="LiveId" clId="{5F0FA03D-0646-4AF3-9764-DEE16AFF6337}" dt="2024-02-18T09:58:06.702" v="8580" actId="1036"/>
          <ac:grpSpMkLst>
            <pc:docMk/>
            <pc:sldMk cId="4193483099" sldId="273"/>
            <ac:grpSpMk id="29" creationId="{8D015E16-6B7F-9271-1E67-D65A1147B979}"/>
          </ac:grpSpMkLst>
        </pc:grpChg>
        <pc:grpChg chg="del">
          <ac:chgData name="英宗 松浦" userId="62df0116299a32bf" providerId="LiveId" clId="{5F0FA03D-0646-4AF3-9764-DEE16AFF6337}" dt="2024-02-18T09:31:17.121" v="6993" actId="478"/>
          <ac:grpSpMkLst>
            <pc:docMk/>
            <pc:sldMk cId="4193483099" sldId="273"/>
            <ac:grpSpMk id="35" creationId="{3C327A31-FBA5-8A91-EF31-74D30D3A352A}"/>
          </ac:grpSpMkLst>
        </pc:grpChg>
        <pc:grpChg chg="del">
          <ac:chgData name="英宗 松浦" userId="62df0116299a32bf" providerId="LiveId" clId="{5F0FA03D-0646-4AF3-9764-DEE16AFF6337}" dt="2024-02-18T09:31:17.121" v="6993" actId="478"/>
          <ac:grpSpMkLst>
            <pc:docMk/>
            <pc:sldMk cId="4193483099" sldId="273"/>
            <ac:grpSpMk id="36" creationId="{B4A7E329-70F9-3E8F-CA33-6E9973A2D9C9}"/>
          </ac:grpSpMkLst>
        </pc:grpChg>
        <pc:picChg chg="mod">
          <ac:chgData name="英宗 松浦" userId="62df0116299a32bf" providerId="LiveId" clId="{5F0FA03D-0646-4AF3-9764-DEE16AFF6337}" dt="2024-02-18T09:58:06.702" v="8580" actId="1036"/>
          <ac:picMkLst>
            <pc:docMk/>
            <pc:sldMk cId="4193483099" sldId="273"/>
            <ac:picMk id="43" creationId="{94FDEE01-3EE4-B000-4103-99943943C904}"/>
          </ac:picMkLst>
        </pc:picChg>
        <pc:picChg chg="add del mod">
          <ac:chgData name="英宗 松浦" userId="62df0116299a32bf" providerId="LiveId" clId="{5F0FA03D-0646-4AF3-9764-DEE16AFF6337}" dt="2024-02-18T09:43:38.314" v="7882" actId="478"/>
          <ac:picMkLst>
            <pc:docMk/>
            <pc:sldMk cId="4193483099" sldId="273"/>
            <ac:picMk id="44" creationId="{DA6B1369-50F7-B7E3-6ADD-4E8C8C5ADCD4}"/>
          </ac:picMkLst>
        </pc:picChg>
        <pc:picChg chg="add mod">
          <ac:chgData name="英宗 松浦" userId="62df0116299a32bf" providerId="LiveId" clId="{5F0FA03D-0646-4AF3-9764-DEE16AFF6337}" dt="2024-02-18T09:58:06.702" v="8580" actId="1036"/>
          <ac:picMkLst>
            <pc:docMk/>
            <pc:sldMk cId="4193483099" sldId="273"/>
            <ac:picMk id="46" creationId="{4847E4E8-C1A2-0BF9-CB86-ABDE49E1CA94}"/>
          </ac:picMkLst>
        </pc:picChg>
        <pc:picChg chg="add mod">
          <ac:chgData name="英宗 松浦" userId="62df0116299a32bf" providerId="LiveId" clId="{5F0FA03D-0646-4AF3-9764-DEE16AFF6337}" dt="2024-02-18T09:58:06.702" v="8580" actId="1036"/>
          <ac:picMkLst>
            <pc:docMk/>
            <pc:sldMk cId="4193483099" sldId="273"/>
            <ac:picMk id="67" creationId="{8031B79B-6EAC-9DC2-4358-22F9C42AC39D}"/>
          </ac:picMkLst>
        </pc:picChg>
        <pc:picChg chg="add mod">
          <ac:chgData name="英宗 松浦" userId="62df0116299a32bf" providerId="LiveId" clId="{5F0FA03D-0646-4AF3-9764-DEE16AFF6337}" dt="2024-02-18T09:58:06.702" v="8580" actId="1036"/>
          <ac:picMkLst>
            <pc:docMk/>
            <pc:sldMk cId="4193483099" sldId="273"/>
            <ac:picMk id="70" creationId="{00F3E4FF-4247-C3F8-6252-EC1E2849F8A6}"/>
          </ac:picMkLst>
        </pc:picChg>
        <pc:cxnChg chg="add mod">
          <ac:chgData name="英宗 松浦" userId="62df0116299a32bf" providerId="LiveId" clId="{5F0FA03D-0646-4AF3-9764-DEE16AFF6337}" dt="2024-02-18T09:58:06.702" v="8580" actId="1036"/>
          <ac:cxnSpMkLst>
            <pc:docMk/>
            <pc:sldMk cId="4193483099" sldId="273"/>
            <ac:cxnSpMk id="52" creationId="{2A96579B-6207-5530-96D4-B2F8089B97C5}"/>
          </ac:cxnSpMkLst>
        </pc:cxnChg>
        <pc:cxnChg chg="add mod">
          <ac:chgData name="英宗 松浦" userId="62df0116299a32bf" providerId="LiveId" clId="{5F0FA03D-0646-4AF3-9764-DEE16AFF6337}" dt="2024-02-18T09:58:06.702" v="8580" actId="1036"/>
          <ac:cxnSpMkLst>
            <pc:docMk/>
            <pc:sldMk cId="4193483099" sldId="273"/>
            <ac:cxnSpMk id="57" creationId="{7BF73DF3-6AFD-9CBD-9D59-3671803C3724}"/>
          </ac:cxnSpMkLst>
        </pc:cxnChg>
        <pc:cxnChg chg="add mod">
          <ac:chgData name="英宗 松浦" userId="62df0116299a32bf" providerId="LiveId" clId="{5F0FA03D-0646-4AF3-9764-DEE16AFF6337}" dt="2024-02-18T09:58:06.702" v="8580" actId="1036"/>
          <ac:cxnSpMkLst>
            <pc:docMk/>
            <pc:sldMk cId="4193483099" sldId="273"/>
            <ac:cxnSpMk id="60" creationId="{D50F38B1-991E-2BA9-4B66-555A62281BEB}"/>
          </ac:cxnSpMkLst>
        </pc:cxnChg>
        <pc:cxnChg chg="add mod">
          <ac:chgData name="英宗 松浦" userId="62df0116299a32bf" providerId="LiveId" clId="{5F0FA03D-0646-4AF3-9764-DEE16AFF6337}" dt="2024-02-18T09:58:06.702" v="8580" actId="1036"/>
          <ac:cxnSpMkLst>
            <pc:docMk/>
            <pc:sldMk cId="4193483099" sldId="273"/>
            <ac:cxnSpMk id="63" creationId="{FC5D3423-20DB-FB03-4CCF-C130D58FB47D}"/>
          </ac:cxnSpMkLst>
        </pc:cxnChg>
      </pc:sldChg>
      <pc:sldChg chg="addSp delSp modSp add mod">
        <pc:chgData name="英宗 松浦" userId="62df0116299a32bf" providerId="LiveId" clId="{5F0FA03D-0646-4AF3-9764-DEE16AFF6337}" dt="2024-02-19T14:19:24.961" v="24086" actId="20577"/>
        <pc:sldMkLst>
          <pc:docMk/>
          <pc:sldMk cId="2364338331" sldId="274"/>
        </pc:sldMkLst>
        <pc:spChg chg="mod">
          <ac:chgData name="英宗 松浦" userId="62df0116299a32bf" providerId="LiveId" clId="{5F0FA03D-0646-4AF3-9764-DEE16AFF6337}" dt="2024-02-19T14:19:08.713" v="24082" actId="20577"/>
          <ac:spMkLst>
            <pc:docMk/>
            <pc:sldMk cId="2364338331" sldId="274"/>
            <ac:spMk id="2" creationId="{E219AB05-9C0F-24BB-74D5-7FAA9CBF9963}"/>
          </ac:spMkLst>
        </pc:spChg>
        <pc:spChg chg="mod">
          <ac:chgData name="英宗 松浦" userId="62df0116299a32bf" providerId="LiveId" clId="{5F0FA03D-0646-4AF3-9764-DEE16AFF6337}" dt="2024-02-19T03:06:34.129" v="15350" actId="20577"/>
          <ac:spMkLst>
            <pc:docMk/>
            <pc:sldMk cId="2364338331" sldId="274"/>
            <ac:spMk id="4" creationId="{97E15CD6-8C45-6622-28D1-2727D8367D56}"/>
          </ac:spMkLst>
        </pc:spChg>
        <pc:spChg chg="mod">
          <ac:chgData name="英宗 松浦" userId="62df0116299a32bf" providerId="LiveId" clId="{5F0FA03D-0646-4AF3-9764-DEE16AFF6337}" dt="2024-02-19T03:18:55.836" v="16029" actId="20577"/>
          <ac:spMkLst>
            <pc:docMk/>
            <pc:sldMk cId="2364338331" sldId="274"/>
            <ac:spMk id="6" creationId="{6019E778-6BE4-47E3-B572-B91D72A938F7}"/>
          </ac:spMkLst>
        </pc:spChg>
        <pc:spChg chg="mod">
          <ac:chgData name="英宗 松浦" userId="62df0116299a32bf" providerId="LiveId" clId="{5F0FA03D-0646-4AF3-9764-DEE16AFF6337}" dt="2024-02-19T05:08:34.583" v="18059"/>
          <ac:spMkLst>
            <pc:docMk/>
            <pc:sldMk cId="2364338331" sldId="274"/>
            <ac:spMk id="9" creationId="{9DFD499E-CD8A-670B-2133-1A1CEEFD234E}"/>
          </ac:spMkLst>
        </pc:spChg>
        <pc:spChg chg="mod">
          <ac:chgData name="英宗 松浦" userId="62df0116299a32bf" providerId="LiveId" clId="{5F0FA03D-0646-4AF3-9764-DEE16AFF6337}" dt="2024-02-19T03:04:30.095" v="15307"/>
          <ac:spMkLst>
            <pc:docMk/>
            <pc:sldMk cId="2364338331" sldId="274"/>
            <ac:spMk id="11" creationId="{B3346ED5-1DA2-1198-677F-1795AE55F6CC}"/>
          </ac:spMkLst>
        </pc:spChg>
        <pc:spChg chg="mod">
          <ac:chgData name="英宗 松浦" userId="62df0116299a32bf" providerId="LiveId" clId="{5F0FA03D-0646-4AF3-9764-DEE16AFF6337}" dt="2024-02-19T03:05:45.618" v="15312" actId="207"/>
          <ac:spMkLst>
            <pc:docMk/>
            <pc:sldMk cId="2364338331" sldId="274"/>
            <ac:spMk id="12" creationId="{E297C73F-2C37-8EF1-E921-D1DE5075EF3D}"/>
          </ac:spMkLst>
        </pc:spChg>
        <pc:spChg chg="mod">
          <ac:chgData name="英宗 松浦" userId="62df0116299a32bf" providerId="LiveId" clId="{5F0FA03D-0646-4AF3-9764-DEE16AFF6337}" dt="2024-02-19T03:05:45.618" v="15312" actId="207"/>
          <ac:spMkLst>
            <pc:docMk/>
            <pc:sldMk cId="2364338331" sldId="274"/>
            <ac:spMk id="13" creationId="{6351D1D4-0D71-3632-2422-032B467A62D9}"/>
          </ac:spMkLst>
        </pc:spChg>
        <pc:spChg chg="mod">
          <ac:chgData name="英宗 松浦" userId="62df0116299a32bf" providerId="LiveId" clId="{5F0FA03D-0646-4AF3-9764-DEE16AFF6337}" dt="2024-02-19T03:04:30.095" v="15307"/>
          <ac:spMkLst>
            <pc:docMk/>
            <pc:sldMk cId="2364338331" sldId="274"/>
            <ac:spMk id="14" creationId="{8B672744-7F45-C533-3A1A-7D1EF851C3EB}"/>
          </ac:spMkLst>
        </pc:spChg>
        <pc:spChg chg="mod">
          <ac:chgData name="英宗 松浦" userId="62df0116299a32bf" providerId="LiveId" clId="{5F0FA03D-0646-4AF3-9764-DEE16AFF6337}" dt="2024-02-19T03:05:45.618" v="15312" actId="207"/>
          <ac:spMkLst>
            <pc:docMk/>
            <pc:sldMk cId="2364338331" sldId="274"/>
            <ac:spMk id="25" creationId="{87A85D8B-2F6A-31C2-BA50-8048A55FD886}"/>
          </ac:spMkLst>
        </pc:spChg>
        <pc:spChg chg="mod">
          <ac:chgData name="英宗 松浦" userId="62df0116299a32bf" providerId="LiveId" clId="{5F0FA03D-0646-4AF3-9764-DEE16AFF6337}" dt="2024-02-19T03:05:45.618" v="15312" actId="207"/>
          <ac:spMkLst>
            <pc:docMk/>
            <pc:sldMk cId="2364338331" sldId="274"/>
            <ac:spMk id="26" creationId="{8DD869FE-F4FB-0D9C-AAB0-738662B55316}"/>
          </ac:spMkLst>
        </pc:spChg>
        <pc:spChg chg="mod">
          <ac:chgData name="英宗 松浦" userId="62df0116299a32bf" providerId="LiveId" clId="{5F0FA03D-0646-4AF3-9764-DEE16AFF6337}" dt="2024-02-19T03:04:30.095" v="15307"/>
          <ac:spMkLst>
            <pc:docMk/>
            <pc:sldMk cId="2364338331" sldId="274"/>
            <ac:spMk id="27" creationId="{C50D7E91-A730-1568-935D-45C83237271B}"/>
          </ac:spMkLst>
        </pc:spChg>
        <pc:spChg chg="mod">
          <ac:chgData name="英宗 松浦" userId="62df0116299a32bf" providerId="LiveId" clId="{5F0FA03D-0646-4AF3-9764-DEE16AFF6337}" dt="2024-02-19T03:04:30.095" v="15307"/>
          <ac:spMkLst>
            <pc:docMk/>
            <pc:sldMk cId="2364338331" sldId="274"/>
            <ac:spMk id="28" creationId="{6F203CCF-346F-16EB-94DC-392D886DDB9C}"/>
          </ac:spMkLst>
        </pc:spChg>
        <pc:spChg chg="mod">
          <ac:chgData name="英宗 松浦" userId="62df0116299a32bf" providerId="LiveId" clId="{5F0FA03D-0646-4AF3-9764-DEE16AFF6337}" dt="2024-02-19T03:05:45.618" v="15312" actId="207"/>
          <ac:spMkLst>
            <pc:docMk/>
            <pc:sldMk cId="2364338331" sldId="274"/>
            <ac:spMk id="29" creationId="{1B568D93-F3FA-E741-A969-C0085E73FA5A}"/>
          </ac:spMkLst>
        </pc:spChg>
        <pc:spChg chg="mod">
          <ac:chgData name="英宗 松浦" userId="62df0116299a32bf" providerId="LiveId" clId="{5F0FA03D-0646-4AF3-9764-DEE16AFF6337}" dt="2024-02-19T03:05:45.618" v="15312" actId="207"/>
          <ac:spMkLst>
            <pc:docMk/>
            <pc:sldMk cId="2364338331" sldId="274"/>
            <ac:spMk id="30" creationId="{5BD00CDA-5D79-3543-5F1C-6E218BB493FF}"/>
          </ac:spMkLst>
        </pc:spChg>
        <pc:spChg chg="mod">
          <ac:chgData name="英宗 松浦" userId="62df0116299a32bf" providerId="LiveId" clId="{5F0FA03D-0646-4AF3-9764-DEE16AFF6337}" dt="2024-02-19T10:10:05.235" v="18556" actId="20577"/>
          <ac:spMkLst>
            <pc:docMk/>
            <pc:sldMk cId="2364338331" sldId="274"/>
            <ac:spMk id="32" creationId="{14CFF143-C29E-97B7-C5AF-F62448869267}"/>
          </ac:spMkLst>
        </pc:spChg>
        <pc:spChg chg="mod">
          <ac:chgData name="英宗 松浦" userId="62df0116299a32bf" providerId="LiveId" clId="{5F0FA03D-0646-4AF3-9764-DEE16AFF6337}" dt="2024-02-19T14:19:24.961" v="24086" actId="20577"/>
          <ac:spMkLst>
            <pc:docMk/>
            <pc:sldMk cId="2364338331" sldId="274"/>
            <ac:spMk id="33" creationId="{8A916F7F-6B16-8694-E748-1E94CB152D93}"/>
          </ac:spMkLst>
        </pc:spChg>
        <pc:grpChg chg="add mod">
          <ac:chgData name="英宗 松浦" userId="62df0116299a32bf" providerId="LiveId" clId="{5F0FA03D-0646-4AF3-9764-DEE16AFF6337}" dt="2024-02-19T03:04:30.095" v="15307"/>
          <ac:grpSpMkLst>
            <pc:docMk/>
            <pc:sldMk cId="2364338331" sldId="274"/>
            <ac:grpSpMk id="10" creationId="{B37A6899-ACE1-0D15-390C-5C4D406762A0}"/>
          </ac:grpSpMkLst>
        </pc:grpChg>
        <pc:grpChg chg="mod">
          <ac:chgData name="英宗 松浦" userId="62df0116299a32bf" providerId="LiveId" clId="{5F0FA03D-0646-4AF3-9764-DEE16AFF6337}" dt="2024-02-19T03:04:30.095" v="15307"/>
          <ac:grpSpMkLst>
            <pc:docMk/>
            <pc:sldMk cId="2364338331" sldId="274"/>
            <ac:grpSpMk id="15" creationId="{6B419188-32DE-A125-6690-FB71988D88E1}"/>
          </ac:grpSpMkLst>
        </pc:grpChg>
        <pc:grpChg chg="mod">
          <ac:chgData name="英宗 松浦" userId="62df0116299a32bf" providerId="LiveId" clId="{5F0FA03D-0646-4AF3-9764-DEE16AFF6337}" dt="2024-02-19T03:04:30.095" v="15307"/>
          <ac:grpSpMkLst>
            <pc:docMk/>
            <pc:sldMk cId="2364338331" sldId="274"/>
            <ac:grpSpMk id="16" creationId="{71EA332F-F63C-2F14-3346-FC2C04C47C23}"/>
          </ac:grpSpMkLst>
        </pc:grpChg>
        <pc:grpChg chg="mod">
          <ac:chgData name="英宗 松浦" userId="62df0116299a32bf" providerId="LiveId" clId="{5F0FA03D-0646-4AF3-9764-DEE16AFF6337}" dt="2024-02-19T03:04:30.095" v="15307"/>
          <ac:grpSpMkLst>
            <pc:docMk/>
            <pc:sldMk cId="2364338331" sldId="274"/>
            <ac:grpSpMk id="24" creationId="{B9416D28-5690-F5DD-586C-DB87DC433787}"/>
          </ac:grpSpMkLst>
        </pc:grpChg>
        <pc:grpChg chg="add del mod">
          <ac:chgData name="英宗 松浦" userId="62df0116299a32bf" providerId="LiveId" clId="{5F0FA03D-0646-4AF3-9764-DEE16AFF6337}" dt="2024-02-19T03:28:27.587" v="16900" actId="1037"/>
          <ac:grpSpMkLst>
            <pc:docMk/>
            <pc:sldMk cId="2364338331" sldId="274"/>
            <ac:grpSpMk id="31" creationId="{18C1D0ED-4858-8B33-DD4D-86C3ECB5B654}"/>
          </ac:grpSpMkLst>
        </pc:grpChg>
        <pc:picChg chg="del mod">
          <ac:chgData name="英宗 松浦" userId="62df0116299a32bf" providerId="LiveId" clId="{5F0FA03D-0646-4AF3-9764-DEE16AFF6337}" dt="2024-02-19T03:07:40.278" v="15422" actId="478"/>
          <ac:picMkLst>
            <pc:docMk/>
            <pc:sldMk cId="2364338331" sldId="274"/>
            <ac:picMk id="34" creationId="{5DF5F20B-E8E4-51B5-434C-8E65AD59D35C}"/>
          </ac:picMkLst>
        </pc:picChg>
        <pc:picChg chg="add mod">
          <ac:chgData name="英宗 松浦" userId="62df0116299a32bf" providerId="LiveId" clId="{5F0FA03D-0646-4AF3-9764-DEE16AFF6337}" dt="2024-02-19T03:28:27.587" v="16900" actId="1037"/>
          <ac:picMkLst>
            <pc:docMk/>
            <pc:sldMk cId="2364338331" sldId="274"/>
            <ac:picMk id="36" creationId="{E2209AF0-4D10-FDC8-70D6-E52204F2F73B}"/>
          </ac:picMkLst>
        </pc:picChg>
      </pc:sldChg>
      <pc:sldChg chg="addSp delSp modSp add mod">
        <pc:chgData name="英宗 松浦" userId="62df0116299a32bf" providerId="LiveId" clId="{5F0FA03D-0646-4AF3-9764-DEE16AFF6337}" dt="2024-02-19T14:20:03.848" v="24109" actId="20577"/>
        <pc:sldMkLst>
          <pc:docMk/>
          <pc:sldMk cId="1789842417" sldId="275"/>
        </pc:sldMkLst>
        <pc:spChg chg="mod">
          <ac:chgData name="英宗 松浦" userId="62df0116299a32bf" providerId="LiveId" clId="{5F0FA03D-0646-4AF3-9764-DEE16AFF6337}" dt="2024-02-19T14:20:03.848" v="24109" actId="20577"/>
          <ac:spMkLst>
            <pc:docMk/>
            <pc:sldMk cId="1789842417" sldId="275"/>
            <ac:spMk id="2" creationId="{E198B8C5-A8B6-C02A-7552-A07CB754EC6D}"/>
          </ac:spMkLst>
        </pc:spChg>
        <pc:spChg chg="mod">
          <ac:chgData name="英宗 松浦" userId="62df0116299a32bf" providerId="LiveId" clId="{5F0FA03D-0646-4AF3-9764-DEE16AFF6337}" dt="2024-02-19T03:06:37.343" v="15353" actId="20577"/>
          <ac:spMkLst>
            <pc:docMk/>
            <pc:sldMk cId="1789842417" sldId="275"/>
            <ac:spMk id="4" creationId="{8EE870D1-1CA7-16D5-3336-853C38A1F95E}"/>
          </ac:spMkLst>
        </pc:spChg>
        <pc:spChg chg="mod">
          <ac:chgData name="英宗 松浦" userId="62df0116299a32bf" providerId="LiveId" clId="{5F0FA03D-0646-4AF3-9764-DEE16AFF6337}" dt="2024-02-19T03:22:40.337" v="16556" actId="20577"/>
          <ac:spMkLst>
            <pc:docMk/>
            <pc:sldMk cId="1789842417" sldId="275"/>
            <ac:spMk id="6" creationId="{F681B35B-0AA2-DE09-D679-6D7F669A7A90}"/>
          </ac:spMkLst>
        </pc:spChg>
        <pc:spChg chg="mod">
          <ac:chgData name="英宗 松浦" userId="62df0116299a32bf" providerId="LiveId" clId="{5F0FA03D-0646-4AF3-9764-DEE16AFF6337}" dt="2024-02-19T05:08:37.389" v="18061"/>
          <ac:spMkLst>
            <pc:docMk/>
            <pc:sldMk cId="1789842417" sldId="275"/>
            <ac:spMk id="9" creationId="{CF3C8DC6-1A21-CFF8-C14E-60D73A84F269}"/>
          </ac:spMkLst>
        </pc:spChg>
        <pc:spChg chg="mod">
          <ac:chgData name="英宗 松浦" userId="62df0116299a32bf" providerId="LiveId" clId="{5F0FA03D-0646-4AF3-9764-DEE16AFF6337}" dt="2024-02-19T03:05:35.731" v="15311"/>
          <ac:spMkLst>
            <pc:docMk/>
            <pc:sldMk cId="1789842417" sldId="275"/>
            <ac:spMk id="11" creationId="{13276F0E-14E0-5507-3A94-8E198ECA1879}"/>
          </ac:spMkLst>
        </pc:spChg>
        <pc:spChg chg="mod">
          <ac:chgData name="英宗 松浦" userId="62df0116299a32bf" providerId="LiveId" clId="{5F0FA03D-0646-4AF3-9764-DEE16AFF6337}" dt="2024-02-19T03:05:54.678" v="15313" actId="207"/>
          <ac:spMkLst>
            <pc:docMk/>
            <pc:sldMk cId="1789842417" sldId="275"/>
            <ac:spMk id="12" creationId="{BE5D31A4-CC0E-7505-C2E3-B00A8C145C7F}"/>
          </ac:spMkLst>
        </pc:spChg>
        <pc:spChg chg="mod">
          <ac:chgData name="英宗 松浦" userId="62df0116299a32bf" providerId="LiveId" clId="{5F0FA03D-0646-4AF3-9764-DEE16AFF6337}" dt="2024-02-19T03:05:35.731" v="15311"/>
          <ac:spMkLst>
            <pc:docMk/>
            <pc:sldMk cId="1789842417" sldId="275"/>
            <ac:spMk id="13" creationId="{6BECB104-BFEF-4B96-901E-162EF6ED65BE}"/>
          </ac:spMkLst>
        </pc:spChg>
        <pc:spChg chg="mod">
          <ac:chgData name="英宗 松浦" userId="62df0116299a32bf" providerId="LiveId" clId="{5F0FA03D-0646-4AF3-9764-DEE16AFF6337}" dt="2024-02-19T03:05:54.678" v="15313" actId="207"/>
          <ac:spMkLst>
            <pc:docMk/>
            <pc:sldMk cId="1789842417" sldId="275"/>
            <ac:spMk id="14" creationId="{068DFF98-AE05-3713-7657-28E7DA4FCBBF}"/>
          </ac:spMkLst>
        </pc:spChg>
        <pc:spChg chg="mod">
          <ac:chgData name="英宗 松浦" userId="62df0116299a32bf" providerId="LiveId" clId="{5F0FA03D-0646-4AF3-9764-DEE16AFF6337}" dt="2024-02-19T03:05:35.731" v="15311"/>
          <ac:spMkLst>
            <pc:docMk/>
            <pc:sldMk cId="1789842417" sldId="275"/>
            <ac:spMk id="25" creationId="{23A6571C-2F6D-56C5-077E-E1408236CF90}"/>
          </ac:spMkLst>
        </pc:spChg>
        <pc:spChg chg="mod">
          <ac:chgData name="英宗 松浦" userId="62df0116299a32bf" providerId="LiveId" clId="{5F0FA03D-0646-4AF3-9764-DEE16AFF6337}" dt="2024-02-19T03:05:35.731" v="15311"/>
          <ac:spMkLst>
            <pc:docMk/>
            <pc:sldMk cId="1789842417" sldId="275"/>
            <ac:spMk id="26" creationId="{88FF7C79-B794-CC28-137F-B2AFD3FCC386}"/>
          </ac:spMkLst>
        </pc:spChg>
        <pc:spChg chg="mod">
          <ac:chgData name="英宗 松浦" userId="62df0116299a32bf" providerId="LiveId" clId="{5F0FA03D-0646-4AF3-9764-DEE16AFF6337}" dt="2024-02-19T03:05:54.678" v="15313" actId="207"/>
          <ac:spMkLst>
            <pc:docMk/>
            <pc:sldMk cId="1789842417" sldId="275"/>
            <ac:spMk id="27" creationId="{C87BAFFD-53B2-3662-4FEA-F0E5B9A03E40}"/>
          </ac:spMkLst>
        </pc:spChg>
        <pc:spChg chg="mod">
          <ac:chgData name="英宗 松浦" userId="62df0116299a32bf" providerId="LiveId" clId="{5F0FA03D-0646-4AF3-9764-DEE16AFF6337}" dt="2024-02-19T03:05:54.678" v="15313" actId="207"/>
          <ac:spMkLst>
            <pc:docMk/>
            <pc:sldMk cId="1789842417" sldId="275"/>
            <ac:spMk id="28" creationId="{C521A094-52D9-C123-5093-0E8786FA88CA}"/>
          </ac:spMkLst>
        </pc:spChg>
        <pc:spChg chg="mod">
          <ac:chgData name="英宗 松浦" userId="62df0116299a32bf" providerId="LiveId" clId="{5F0FA03D-0646-4AF3-9764-DEE16AFF6337}" dt="2024-02-19T03:05:54.678" v="15313" actId="207"/>
          <ac:spMkLst>
            <pc:docMk/>
            <pc:sldMk cId="1789842417" sldId="275"/>
            <ac:spMk id="29" creationId="{7BA047A6-6252-784D-6A77-FBCAAA0D7D17}"/>
          </ac:spMkLst>
        </pc:spChg>
        <pc:spChg chg="mod">
          <ac:chgData name="英宗 松浦" userId="62df0116299a32bf" providerId="LiveId" clId="{5F0FA03D-0646-4AF3-9764-DEE16AFF6337}" dt="2024-02-19T03:05:54.678" v="15313" actId="207"/>
          <ac:spMkLst>
            <pc:docMk/>
            <pc:sldMk cId="1789842417" sldId="275"/>
            <ac:spMk id="30" creationId="{54373EF9-0C42-65D7-D17B-76FD0CBEA58E}"/>
          </ac:spMkLst>
        </pc:spChg>
        <pc:spChg chg="mod">
          <ac:chgData name="英宗 松浦" userId="62df0116299a32bf" providerId="LiveId" clId="{5F0FA03D-0646-4AF3-9764-DEE16AFF6337}" dt="2024-02-19T03:28:58.025" v="16967" actId="1035"/>
          <ac:spMkLst>
            <pc:docMk/>
            <pc:sldMk cId="1789842417" sldId="275"/>
            <ac:spMk id="32" creationId="{876249FF-22FB-06D0-B1D7-0CD9BEC9A756}"/>
          </ac:spMkLst>
        </pc:spChg>
        <pc:spChg chg="mod">
          <ac:chgData name="英宗 松浦" userId="62df0116299a32bf" providerId="LiveId" clId="{5F0FA03D-0646-4AF3-9764-DEE16AFF6337}" dt="2024-02-19T03:28:09.939" v="16882" actId="20577"/>
          <ac:spMkLst>
            <pc:docMk/>
            <pc:sldMk cId="1789842417" sldId="275"/>
            <ac:spMk id="33" creationId="{3FD8B346-82D1-959D-40B5-155DDF739B58}"/>
          </ac:spMkLst>
        </pc:spChg>
        <pc:grpChg chg="add mod">
          <ac:chgData name="英宗 松浦" userId="62df0116299a32bf" providerId="LiveId" clId="{5F0FA03D-0646-4AF3-9764-DEE16AFF6337}" dt="2024-02-19T03:05:35.731" v="15311"/>
          <ac:grpSpMkLst>
            <pc:docMk/>
            <pc:sldMk cId="1789842417" sldId="275"/>
            <ac:grpSpMk id="10" creationId="{87650C2B-B05D-CB2A-0F1F-C136B2180B89}"/>
          </ac:grpSpMkLst>
        </pc:grpChg>
        <pc:grpChg chg="mod">
          <ac:chgData name="英宗 松浦" userId="62df0116299a32bf" providerId="LiveId" clId="{5F0FA03D-0646-4AF3-9764-DEE16AFF6337}" dt="2024-02-19T03:05:35.731" v="15311"/>
          <ac:grpSpMkLst>
            <pc:docMk/>
            <pc:sldMk cId="1789842417" sldId="275"/>
            <ac:grpSpMk id="15" creationId="{806F1FFE-9E65-5433-65CF-46C4DAA0EA60}"/>
          </ac:grpSpMkLst>
        </pc:grpChg>
        <pc:grpChg chg="mod">
          <ac:chgData name="英宗 松浦" userId="62df0116299a32bf" providerId="LiveId" clId="{5F0FA03D-0646-4AF3-9764-DEE16AFF6337}" dt="2024-02-19T03:05:35.731" v="15311"/>
          <ac:grpSpMkLst>
            <pc:docMk/>
            <pc:sldMk cId="1789842417" sldId="275"/>
            <ac:grpSpMk id="16" creationId="{5D9F77E4-DAC5-4D4D-E726-1B55C411A479}"/>
          </ac:grpSpMkLst>
        </pc:grpChg>
        <pc:grpChg chg="mod">
          <ac:chgData name="英宗 松浦" userId="62df0116299a32bf" providerId="LiveId" clId="{5F0FA03D-0646-4AF3-9764-DEE16AFF6337}" dt="2024-02-19T03:05:35.731" v="15311"/>
          <ac:grpSpMkLst>
            <pc:docMk/>
            <pc:sldMk cId="1789842417" sldId="275"/>
            <ac:grpSpMk id="24" creationId="{64F9B8AA-12BE-1B4E-44E0-0198DF96DBE0}"/>
          </ac:grpSpMkLst>
        </pc:grpChg>
        <pc:grpChg chg="add mod">
          <ac:chgData name="英宗 松浦" userId="62df0116299a32bf" providerId="LiveId" clId="{5F0FA03D-0646-4AF3-9764-DEE16AFF6337}" dt="2024-02-19T03:28:22.575" v="16891" actId="1037"/>
          <ac:grpSpMkLst>
            <pc:docMk/>
            <pc:sldMk cId="1789842417" sldId="275"/>
            <ac:grpSpMk id="31" creationId="{760C8734-6F8B-AA36-A90F-0B5B3D9FB196}"/>
          </ac:grpSpMkLst>
        </pc:grpChg>
        <pc:picChg chg="del mod">
          <ac:chgData name="英宗 松浦" userId="62df0116299a32bf" providerId="LiveId" clId="{5F0FA03D-0646-4AF3-9764-DEE16AFF6337}" dt="2024-02-19T03:29:04.936" v="16968" actId="478"/>
          <ac:picMkLst>
            <pc:docMk/>
            <pc:sldMk cId="1789842417" sldId="275"/>
            <ac:picMk id="34" creationId="{9C449C6C-30F9-FEA3-8844-DDEB8C7253CD}"/>
          </ac:picMkLst>
        </pc:picChg>
        <pc:picChg chg="add mod">
          <ac:chgData name="英宗 松浦" userId="62df0116299a32bf" providerId="LiveId" clId="{5F0FA03D-0646-4AF3-9764-DEE16AFF6337}" dt="2024-02-19T03:29:34.814" v="16990" actId="1035"/>
          <ac:picMkLst>
            <pc:docMk/>
            <pc:sldMk cId="1789842417" sldId="275"/>
            <ac:picMk id="36" creationId="{4919C6E3-4C5A-2CE4-A920-3BFB07CC4801}"/>
          </ac:picMkLst>
        </pc:picChg>
      </pc:sldChg>
      <pc:sldChg chg="addSp delSp modSp add del mod">
        <pc:chgData name="英宗 松浦" userId="62df0116299a32bf" providerId="LiveId" clId="{5F0FA03D-0646-4AF3-9764-DEE16AFF6337}" dt="2024-02-19T05:35:55.168" v="18284" actId="47"/>
        <pc:sldMkLst>
          <pc:docMk/>
          <pc:sldMk cId="4189703863" sldId="276"/>
        </pc:sldMkLst>
        <pc:graphicFrameChg chg="del">
          <ac:chgData name="英宗 松浦" userId="62df0116299a32bf" providerId="LiveId" clId="{5F0FA03D-0646-4AF3-9764-DEE16AFF6337}" dt="2024-02-19T05:24:47.483" v="18164" actId="478"/>
          <ac:graphicFrameMkLst>
            <pc:docMk/>
            <pc:sldMk cId="4189703863" sldId="276"/>
            <ac:graphicFrameMk id="24" creationId="{A9A3369F-2D22-443D-B9BE-04DA602F6E9B}"/>
          </ac:graphicFrameMkLst>
        </pc:graphicFrameChg>
        <pc:graphicFrameChg chg="add mod modGraphic">
          <ac:chgData name="英宗 松浦" userId="62df0116299a32bf" providerId="LiveId" clId="{5F0FA03D-0646-4AF3-9764-DEE16AFF6337}" dt="2024-02-19T05:30:39.801" v="18237" actId="404"/>
          <ac:graphicFrameMkLst>
            <pc:docMk/>
            <pc:sldMk cId="4189703863" sldId="276"/>
            <ac:graphicFrameMk id="26" creationId="{16F00FDD-6EBA-A113-C2E9-0C24C3D612BE}"/>
          </ac:graphicFrameMkLst>
        </pc:graphicFrameChg>
      </pc:sldChg>
      <pc:sldChg chg="addSp delSp modSp add mod">
        <pc:chgData name="英宗 松浦" userId="62df0116299a32bf" providerId="LiveId" clId="{5F0FA03D-0646-4AF3-9764-DEE16AFF6337}" dt="2024-02-19T12:14:02.057" v="21154" actId="478"/>
        <pc:sldMkLst>
          <pc:docMk/>
          <pc:sldMk cId="2699408439" sldId="277"/>
        </pc:sldMkLst>
        <pc:spChg chg="add mod">
          <ac:chgData name="英宗 松浦" userId="62df0116299a32bf" providerId="LiveId" clId="{5F0FA03D-0646-4AF3-9764-DEE16AFF6337}" dt="2024-02-19T11:07:39.655" v="19657" actId="1035"/>
          <ac:spMkLst>
            <pc:docMk/>
            <pc:sldMk cId="2699408439" sldId="277"/>
            <ac:spMk id="3" creationId="{6AA41F59-E737-6138-E9A5-9075F1C8DA33}"/>
          </ac:spMkLst>
        </pc:spChg>
        <pc:spChg chg="mod">
          <ac:chgData name="英宗 松浦" userId="62df0116299a32bf" providerId="LiveId" clId="{5F0FA03D-0646-4AF3-9764-DEE16AFF6337}" dt="2024-02-19T11:43:13.670" v="20989" actId="20577"/>
          <ac:spMkLst>
            <pc:docMk/>
            <pc:sldMk cId="2699408439" sldId="277"/>
            <ac:spMk id="4" creationId="{F29256C6-A3FE-E2BD-3D40-77989E1AF87F}"/>
          </ac:spMkLst>
        </pc:spChg>
        <pc:spChg chg="del">
          <ac:chgData name="英宗 松浦" userId="62df0116299a32bf" providerId="LiveId" clId="{5F0FA03D-0646-4AF3-9764-DEE16AFF6337}" dt="2024-02-19T05:31:35.079" v="18245" actId="478"/>
          <ac:spMkLst>
            <pc:docMk/>
            <pc:sldMk cId="2699408439" sldId="277"/>
            <ac:spMk id="6" creationId="{19442EFB-152A-C9B6-EEA4-8C233937750F}"/>
          </ac:spMkLst>
        </pc:spChg>
        <pc:spChg chg="add del mod">
          <ac:chgData name="英宗 松浦" userId="62df0116299a32bf" providerId="LiveId" clId="{5F0FA03D-0646-4AF3-9764-DEE16AFF6337}" dt="2024-02-19T05:31:32.372" v="18244" actId="478"/>
          <ac:spMkLst>
            <pc:docMk/>
            <pc:sldMk cId="2699408439" sldId="277"/>
            <ac:spMk id="10" creationId="{B3A08F99-32FE-6B19-3823-7498D4BE17C6}"/>
          </ac:spMkLst>
        </pc:spChg>
        <pc:spChg chg="del">
          <ac:chgData name="英宗 松浦" userId="62df0116299a32bf" providerId="LiveId" clId="{5F0FA03D-0646-4AF3-9764-DEE16AFF6337}" dt="2024-02-19T05:31:31.599" v="18243" actId="478"/>
          <ac:spMkLst>
            <pc:docMk/>
            <pc:sldMk cId="2699408439" sldId="277"/>
            <ac:spMk id="11" creationId="{E311780D-5A1E-7A91-4E7F-C52846637622}"/>
          </ac:spMkLst>
        </pc:spChg>
        <pc:grpChg chg="del">
          <ac:chgData name="英宗 松浦" userId="62df0116299a32bf" providerId="LiveId" clId="{5F0FA03D-0646-4AF3-9764-DEE16AFF6337}" dt="2024-02-19T12:14:02.057" v="21154" actId="478"/>
          <ac:grpSpMkLst>
            <pc:docMk/>
            <pc:sldMk cId="2699408439" sldId="277"/>
            <ac:grpSpMk id="17" creationId="{ADF8B3EE-6FF2-4A1C-0981-7E01605206B6}"/>
          </ac:grpSpMkLst>
        </pc:grpChg>
        <pc:graphicFrameChg chg="add del mod">
          <ac:chgData name="英宗 松浦" userId="62df0116299a32bf" providerId="LiveId" clId="{5F0FA03D-0646-4AF3-9764-DEE16AFF6337}" dt="2024-02-19T05:44:37.607" v="18478" actId="478"/>
          <ac:graphicFrameMkLst>
            <pc:docMk/>
            <pc:sldMk cId="2699408439" sldId="277"/>
            <ac:graphicFrameMk id="2" creationId="{7320CBB9-C09F-CC38-0BDA-DCC17252551B}"/>
          </ac:graphicFrameMkLst>
        </pc:graphicFrameChg>
        <pc:graphicFrameChg chg="mod modGraphic">
          <ac:chgData name="英宗 松浦" userId="62df0116299a32bf" providerId="LiveId" clId="{5F0FA03D-0646-4AF3-9764-DEE16AFF6337}" dt="2024-02-19T11:05:55.023" v="19575" actId="20577"/>
          <ac:graphicFrameMkLst>
            <pc:docMk/>
            <pc:sldMk cId="2699408439" sldId="277"/>
            <ac:graphicFrameMk id="26" creationId="{A4C6ACEE-900A-C628-5F82-0BC5CB97FA41}"/>
          </ac:graphicFrameMkLst>
        </pc:graphicFrameChg>
      </pc:sldChg>
      <pc:sldChg chg="addSp delSp modSp add mod">
        <pc:chgData name="英宗 松浦" userId="62df0116299a32bf" providerId="LiveId" clId="{5F0FA03D-0646-4AF3-9764-DEE16AFF6337}" dt="2024-02-19T12:14:03.764" v="21155" actId="478"/>
        <pc:sldMkLst>
          <pc:docMk/>
          <pc:sldMk cId="371610006" sldId="278"/>
        </pc:sldMkLst>
        <pc:spChg chg="add mod">
          <ac:chgData name="英宗 松浦" userId="62df0116299a32bf" providerId="LiveId" clId="{5F0FA03D-0646-4AF3-9764-DEE16AFF6337}" dt="2024-02-19T11:07:36.600" v="19656" actId="1035"/>
          <ac:spMkLst>
            <pc:docMk/>
            <pc:sldMk cId="371610006" sldId="278"/>
            <ac:spMk id="2" creationId="{7641D6D1-0118-375A-D6D1-908F9777974B}"/>
          </ac:spMkLst>
        </pc:spChg>
        <pc:spChg chg="mod">
          <ac:chgData name="英宗 松浦" userId="62df0116299a32bf" providerId="LiveId" clId="{5F0FA03D-0646-4AF3-9764-DEE16AFF6337}" dt="2024-02-19T11:43:06.725" v="20987" actId="20577"/>
          <ac:spMkLst>
            <pc:docMk/>
            <pc:sldMk cId="371610006" sldId="278"/>
            <ac:spMk id="4" creationId="{21BDFC2E-D786-488E-F439-3AA283B71D7D}"/>
          </ac:spMkLst>
        </pc:spChg>
        <pc:grpChg chg="del">
          <ac:chgData name="英宗 松浦" userId="62df0116299a32bf" providerId="LiveId" clId="{5F0FA03D-0646-4AF3-9764-DEE16AFF6337}" dt="2024-02-19T12:14:03.764" v="21155" actId="478"/>
          <ac:grpSpMkLst>
            <pc:docMk/>
            <pc:sldMk cId="371610006" sldId="278"/>
            <ac:grpSpMk id="17" creationId="{FEB0BCE1-5340-08BA-D381-32F987D1575B}"/>
          </ac:grpSpMkLst>
        </pc:grpChg>
        <pc:graphicFrameChg chg="mod modGraphic">
          <ac:chgData name="英宗 松浦" userId="62df0116299a32bf" providerId="LiveId" clId="{5F0FA03D-0646-4AF3-9764-DEE16AFF6337}" dt="2024-02-19T11:06:02.055" v="19582" actId="20577"/>
          <ac:graphicFrameMkLst>
            <pc:docMk/>
            <pc:sldMk cId="371610006" sldId="278"/>
            <ac:graphicFrameMk id="26" creationId="{3F4C3718-E7C8-B2A9-968D-C7A3FFD33D8D}"/>
          </ac:graphicFrameMkLst>
        </pc:graphicFrameChg>
      </pc:sldChg>
      <pc:sldChg chg="addSp delSp modSp add mod">
        <pc:chgData name="英宗 松浦" userId="62df0116299a32bf" providerId="LiveId" clId="{5F0FA03D-0646-4AF3-9764-DEE16AFF6337}" dt="2024-02-19T14:22:48.349" v="24216" actId="20577"/>
        <pc:sldMkLst>
          <pc:docMk/>
          <pc:sldMk cId="1058639681" sldId="279"/>
        </pc:sldMkLst>
        <pc:spChg chg="add mod">
          <ac:chgData name="英宗 松浦" userId="62df0116299a32bf" providerId="LiveId" clId="{5F0FA03D-0646-4AF3-9764-DEE16AFF6337}" dt="2024-02-19T11:07:31.003" v="19655" actId="1035"/>
          <ac:spMkLst>
            <pc:docMk/>
            <pc:sldMk cId="1058639681" sldId="279"/>
            <ac:spMk id="2" creationId="{BC15F021-A0A5-55E5-66C2-7D4277EBF57F}"/>
          </ac:spMkLst>
        </pc:spChg>
        <pc:spChg chg="mod">
          <ac:chgData name="英宗 松浦" userId="62df0116299a32bf" providerId="LiveId" clId="{5F0FA03D-0646-4AF3-9764-DEE16AFF6337}" dt="2024-02-19T11:43:03.686" v="20985" actId="20577"/>
          <ac:spMkLst>
            <pc:docMk/>
            <pc:sldMk cId="1058639681" sldId="279"/>
            <ac:spMk id="4" creationId="{93684589-C02D-F1CE-623D-2044AEDCAC54}"/>
          </ac:spMkLst>
        </pc:spChg>
        <pc:grpChg chg="del">
          <ac:chgData name="英宗 松浦" userId="62df0116299a32bf" providerId="LiveId" clId="{5F0FA03D-0646-4AF3-9764-DEE16AFF6337}" dt="2024-02-19T12:14:05.942" v="21156" actId="478"/>
          <ac:grpSpMkLst>
            <pc:docMk/>
            <pc:sldMk cId="1058639681" sldId="279"/>
            <ac:grpSpMk id="17" creationId="{AF45B457-2921-33BE-047D-B85578713DED}"/>
          </ac:grpSpMkLst>
        </pc:grpChg>
        <pc:graphicFrameChg chg="mod modGraphic">
          <ac:chgData name="英宗 松浦" userId="62df0116299a32bf" providerId="LiveId" clId="{5F0FA03D-0646-4AF3-9764-DEE16AFF6337}" dt="2024-02-19T14:22:48.349" v="24216" actId="20577"/>
          <ac:graphicFrameMkLst>
            <pc:docMk/>
            <pc:sldMk cId="1058639681" sldId="279"/>
            <ac:graphicFrameMk id="26" creationId="{E6073C51-B863-9086-31C8-0B4FB5496C8B}"/>
          </ac:graphicFrameMkLst>
        </pc:graphicFrameChg>
      </pc:sldChg>
      <pc:sldChg chg="addSp delSp modSp add del mod">
        <pc:chgData name="英宗 松浦" userId="62df0116299a32bf" providerId="LiveId" clId="{5F0FA03D-0646-4AF3-9764-DEE16AFF6337}" dt="2024-02-19T14:23:00.655" v="24218" actId="20577"/>
        <pc:sldMkLst>
          <pc:docMk/>
          <pc:sldMk cId="1178494254" sldId="280"/>
        </pc:sldMkLst>
        <pc:spChg chg="add mod">
          <ac:chgData name="英宗 松浦" userId="62df0116299a32bf" providerId="LiveId" clId="{5F0FA03D-0646-4AF3-9764-DEE16AFF6337}" dt="2024-02-19T11:07:27.858" v="19654" actId="1035"/>
          <ac:spMkLst>
            <pc:docMk/>
            <pc:sldMk cId="1178494254" sldId="280"/>
            <ac:spMk id="2" creationId="{E1E3D2B3-344A-6675-5596-B585911E5C46}"/>
          </ac:spMkLst>
        </pc:spChg>
        <pc:spChg chg="add mod">
          <ac:chgData name="英宗 松浦" userId="62df0116299a32bf" providerId="LiveId" clId="{5F0FA03D-0646-4AF3-9764-DEE16AFF6337}" dt="2024-02-19T11:05:35.226" v="19565"/>
          <ac:spMkLst>
            <pc:docMk/>
            <pc:sldMk cId="1178494254" sldId="280"/>
            <ac:spMk id="3" creationId="{A4855279-FA01-3197-60BC-BA79B8027B99}"/>
          </ac:spMkLst>
        </pc:spChg>
        <pc:spChg chg="mod">
          <ac:chgData name="英宗 松浦" userId="62df0116299a32bf" providerId="LiveId" clId="{5F0FA03D-0646-4AF3-9764-DEE16AFF6337}" dt="2024-02-19T11:42:40.582" v="20980" actId="20577"/>
          <ac:spMkLst>
            <pc:docMk/>
            <pc:sldMk cId="1178494254" sldId="280"/>
            <ac:spMk id="4" creationId="{91822B83-2EA4-80B3-B83A-971C4E9CEF5C}"/>
          </ac:spMkLst>
        </pc:spChg>
        <pc:spChg chg="add mod">
          <ac:chgData name="英宗 松浦" userId="62df0116299a32bf" providerId="LiveId" clId="{5F0FA03D-0646-4AF3-9764-DEE16AFF6337}" dt="2024-02-19T11:07:27.858" v="19654" actId="1035"/>
          <ac:spMkLst>
            <pc:docMk/>
            <pc:sldMk cId="1178494254" sldId="280"/>
            <ac:spMk id="5" creationId="{CE789CED-DA9E-6B90-3BA1-79CACC8AA4CD}"/>
          </ac:spMkLst>
        </pc:spChg>
        <pc:grpChg chg="del">
          <ac:chgData name="英宗 松浦" userId="62df0116299a32bf" providerId="LiveId" clId="{5F0FA03D-0646-4AF3-9764-DEE16AFF6337}" dt="2024-02-19T12:14:08.581" v="21157" actId="478"/>
          <ac:grpSpMkLst>
            <pc:docMk/>
            <pc:sldMk cId="1178494254" sldId="280"/>
            <ac:grpSpMk id="17" creationId="{7C3FA504-775E-637F-B5C8-369E3E74934D}"/>
          </ac:grpSpMkLst>
        </pc:grpChg>
        <pc:graphicFrameChg chg="mod modGraphic">
          <ac:chgData name="英宗 松浦" userId="62df0116299a32bf" providerId="LiveId" clId="{5F0FA03D-0646-4AF3-9764-DEE16AFF6337}" dt="2024-02-19T14:23:00.655" v="24218" actId="20577"/>
          <ac:graphicFrameMkLst>
            <pc:docMk/>
            <pc:sldMk cId="1178494254" sldId="280"/>
            <ac:graphicFrameMk id="26" creationId="{69BAD20C-25F2-1065-AE4E-E3D799F16F87}"/>
          </ac:graphicFrameMkLst>
        </pc:graphicFrameChg>
      </pc:sldChg>
      <pc:sldChg chg="addSp delSp modSp add mod">
        <pc:chgData name="英宗 松浦" userId="62df0116299a32bf" providerId="LiveId" clId="{5F0FA03D-0646-4AF3-9764-DEE16AFF6337}" dt="2024-02-19T14:23:32.522" v="24238" actId="20577"/>
        <pc:sldMkLst>
          <pc:docMk/>
          <pc:sldMk cId="3278919363" sldId="281"/>
        </pc:sldMkLst>
        <pc:spChg chg="add mod">
          <ac:chgData name="英宗 松浦" userId="62df0116299a32bf" providerId="LiveId" clId="{5F0FA03D-0646-4AF3-9764-DEE16AFF6337}" dt="2024-02-19T11:07:22.859" v="19653" actId="1035"/>
          <ac:spMkLst>
            <pc:docMk/>
            <pc:sldMk cId="3278919363" sldId="281"/>
            <ac:spMk id="2" creationId="{D019B132-2AD6-0D7A-358C-F646A8AF2BAE}"/>
          </ac:spMkLst>
        </pc:spChg>
        <pc:spChg chg="add mod">
          <ac:chgData name="英宗 松浦" userId="62df0116299a32bf" providerId="LiveId" clId="{5F0FA03D-0646-4AF3-9764-DEE16AFF6337}" dt="2024-02-19T11:07:22.859" v="19653" actId="1035"/>
          <ac:spMkLst>
            <pc:docMk/>
            <pc:sldMk cId="3278919363" sldId="281"/>
            <ac:spMk id="3" creationId="{55EB865C-B310-30FD-EFD6-9114E31CA9DE}"/>
          </ac:spMkLst>
        </pc:spChg>
        <pc:spChg chg="mod">
          <ac:chgData name="英宗 松浦" userId="62df0116299a32bf" providerId="LiveId" clId="{5F0FA03D-0646-4AF3-9764-DEE16AFF6337}" dt="2024-02-19T11:42:46.117" v="20983" actId="20577"/>
          <ac:spMkLst>
            <pc:docMk/>
            <pc:sldMk cId="3278919363" sldId="281"/>
            <ac:spMk id="4" creationId="{9CD0BF94-D881-81CB-B67C-98C4B347D57C}"/>
          </ac:spMkLst>
        </pc:spChg>
        <pc:grpChg chg="del">
          <ac:chgData name="英宗 松浦" userId="62df0116299a32bf" providerId="LiveId" clId="{5F0FA03D-0646-4AF3-9764-DEE16AFF6337}" dt="2024-02-19T12:14:10.741" v="21158" actId="478"/>
          <ac:grpSpMkLst>
            <pc:docMk/>
            <pc:sldMk cId="3278919363" sldId="281"/>
            <ac:grpSpMk id="17" creationId="{F7470225-04BC-C907-B70B-9D490A150BCF}"/>
          </ac:grpSpMkLst>
        </pc:grpChg>
        <pc:graphicFrameChg chg="mod modGraphic">
          <ac:chgData name="英宗 松浦" userId="62df0116299a32bf" providerId="LiveId" clId="{5F0FA03D-0646-4AF3-9764-DEE16AFF6337}" dt="2024-02-19T14:23:32.522" v="24238" actId="20577"/>
          <ac:graphicFrameMkLst>
            <pc:docMk/>
            <pc:sldMk cId="3278919363" sldId="281"/>
            <ac:graphicFrameMk id="26" creationId="{EA6ABFB8-0E6C-8BC4-C6A3-0C13A29CB886}"/>
          </ac:graphicFrameMkLst>
        </pc:graphicFrameChg>
      </pc:sldChg>
      <pc:sldChg chg="addSp delSp modSp add del mod">
        <pc:chgData name="英宗 松浦" userId="62df0116299a32bf" providerId="LiveId" clId="{5F0FA03D-0646-4AF3-9764-DEE16AFF6337}" dt="2024-02-19T12:11:42.631" v="21073" actId="47"/>
        <pc:sldMkLst>
          <pc:docMk/>
          <pc:sldMk cId="556552135" sldId="282"/>
        </pc:sldMkLst>
        <pc:spChg chg="mod">
          <ac:chgData name="英宗 松浦" userId="62df0116299a32bf" providerId="LiveId" clId="{5F0FA03D-0646-4AF3-9764-DEE16AFF6337}" dt="2024-02-19T11:39:07.303" v="20895" actId="165"/>
          <ac:spMkLst>
            <pc:docMk/>
            <pc:sldMk cId="556552135" sldId="282"/>
            <ac:spMk id="2" creationId="{706ECC53-E903-2E64-0412-6FF8082D2699}"/>
          </ac:spMkLst>
        </pc:spChg>
        <pc:spChg chg="mod">
          <ac:chgData name="英宗 松浦" userId="62df0116299a32bf" providerId="LiveId" clId="{5F0FA03D-0646-4AF3-9764-DEE16AFF6337}" dt="2024-02-19T11:39:07.303" v="20895" actId="165"/>
          <ac:spMkLst>
            <pc:docMk/>
            <pc:sldMk cId="556552135" sldId="282"/>
            <ac:spMk id="3" creationId="{8D885A2F-4D47-2FFC-FA68-9F30F80C2217}"/>
          </ac:spMkLst>
        </pc:spChg>
        <pc:spChg chg="mod">
          <ac:chgData name="英宗 松浦" userId="62df0116299a32bf" providerId="LiveId" clId="{5F0FA03D-0646-4AF3-9764-DEE16AFF6337}" dt="2024-02-19T11:39:38.794" v="20931" actId="20577"/>
          <ac:spMkLst>
            <pc:docMk/>
            <pc:sldMk cId="556552135" sldId="282"/>
            <ac:spMk id="4" creationId="{DE182924-6DEA-5CB2-7E05-0DDCF625433C}"/>
          </ac:spMkLst>
        </pc:spChg>
        <pc:spChg chg="mod">
          <ac:chgData name="英宗 松浦" userId="62df0116299a32bf" providerId="LiveId" clId="{5F0FA03D-0646-4AF3-9764-DEE16AFF6337}" dt="2024-02-19T11:39:12.430" v="20900" actId="20577"/>
          <ac:spMkLst>
            <pc:docMk/>
            <pc:sldMk cId="556552135" sldId="282"/>
            <ac:spMk id="6" creationId="{36C299E6-CC7A-1E2B-D383-7350802F370D}"/>
          </ac:spMkLst>
        </pc:spChg>
        <pc:spChg chg="mod topLvl">
          <ac:chgData name="英宗 松浦" userId="62df0116299a32bf" providerId="LiveId" clId="{5F0FA03D-0646-4AF3-9764-DEE16AFF6337}" dt="2024-02-19T11:39:07.303" v="20895" actId="165"/>
          <ac:spMkLst>
            <pc:docMk/>
            <pc:sldMk cId="556552135" sldId="282"/>
            <ac:spMk id="7" creationId="{88BE75F7-399D-019D-9133-2AF6D353218A}"/>
          </ac:spMkLst>
        </pc:spChg>
        <pc:spChg chg="add mod">
          <ac:chgData name="英宗 松浦" userId="62df0116299a32bf" providerId="LiveId" clId="{5F0FA03D-0646-4AF3-9764-DEE16AFF6337}" dt="2024-02-19T11:39:42.345" v="20941" actId="1036"/>
          <ac:spMkLst>
            <pc:docMk/>
            <pc:sldMk cId="556552135" sldId="282"/>
            <ac:spMk id="24" creationId="{8815E38A-8B1D-04DE-36D8-3C44FF05FBF0}"/>
          </ac:spMkLst>
        </pc:spChg>
        <pc:spChg chg="del">
          <ac:chgData name="英宗 松浦" userId="62df0116299a32bf" providerId="LiveId" clId="{5F0FA03D-0646-4AF3-9764-DEE16AFF6337}" dt="2024-02-19T11:39:10.489" v="20896" actId="478"/>
          <ac:spMkLst>
            <pc:docMk/>
            <pc:sldMk cId="556552135" sldId="282"/>
            <ac:spMk id="28" creationId="{1CB97ACD-AF3D-0CB4-28CA-CE5C7151D126}"/>
          </ac:spMkLst>
        </pc:spChg>
        <pc:spChg chg="del">
          <ac:chgData name="英宗 松浦" userId="62df0116299a32bf" providerId="LiveId" clId="{5F0FA03D-0646-4AF3-9764-DEE16AFF6337}" dt="2024-02-19T11:39:10.489" v="20896" actId="478"/>
          <ac:spMkLst>
            <pc:docMk/>
            <pc:sldMk cId="556552135" sldId="282"/>
            <ac:spMk id="30" creationId="{20200429-F66C-730D-628D-BFC60D5CE0A9}"/>
          </ac:spMkLst>
        </pc:spChg>
        <pc:spChg chg="del">
          <ac:chgData name="英宗 松浦" userId="62df0116299a32bf" providerId="LiveId" clId="{5F0FA03D-0646-4AF3-9764-DEE16AFF6337}" dt="2024-02-19T11:39:10.489" v="20896" actId="478"/>
          <ac:spMkLst>
            <pc:docMk/>
            <pc:sldMk cId="556552135" sldId="282"/>
            <ac:spMk id="31" creationId="{C95FD7A8-1046-9957-2ADC-A6A5AF143ABC}"/>
          </ac:spMkLst>
        </pc:spChg>
        <pc:spChg chg="del">
          <ac:chgData name="英宗 松浦" userId="62df0116299a32bf" providerId="LiveId" clId="{5F0FA03D-0646-4AF3-9764-DEE16AFF6337}" dt="2024-02-19T11:39:10.489" v="20896" actId="478"/>
          <ac:spMkLst>
            <pc:docMk/>
            <pc:sldMk cId="556552135" sldId="282"/>
            <ac:spMk id="38" creationId="{33D9532C-5788-E54F-06DE-32A051D6756F}"/>
          </ac:spMkLst>
        </pc:spChg>
        <pc:spChg chg="del">
          <ac:chgData name="英宗 松浦" userId="62df0116299a32bf" providerId="LiveId" clId="{5F0FA03D-0646-4AF3-9764-DEE16AFF6337}" dt="2024-02-19T11:39:10.489" v="20896" actId="478"/>
          <ac:spMkLst>
            <pc:docMk/>
            <pc:sldMk cId="556552135" sldId="282"/>
            <ac:spMk id="39" creationId="{CC682D7B-9587-982B-CBB7-910B546ABE7C}"/>
          </ac:spMkLst>
        </pc:spChg>
        <pc:spChg chg="del">
          <ac:chgData name="英宗 松浦" userId="62df0116299a32bf" providerId="LiveId" clId="{5F0FA03D-0646-4AF3-9764-DEE16AFF6337}" dt="2024-02-19T11:39:10.489" v="20896" actId="478"/>
          <ac:spMkLst>
            <pc:docMk/>
            <pc:sldMk cId="556552135" sldId="282"/>
            <ac:spMk id="40" creationId="{811968A3-7C44-9D12-18C9-D04D708B5CB9}"/>
          </ac:spMkLst>
        </pc:spChg>
        <pc:spChg chg="del">
          <ac:chgData name="英宗 松浦" userId="62df0116299a32bf" providerId="LiveId" clId="{5F0FA03D-0646-4AF3-9764-DEE16AFF6337}" dt="2024-02-19T11:39:10.489" v="20896" actId="478"/>
          <ac:spMkLst>
            <pc:docMk/>
            <pc:sldMk cId="556552135" sldId="282"/>
            <ac:spMk id="52" creationId="{ED28E394-5AA6-9659-7914-BE0BD7E62D1A}"/>
          </ac:spMkLst>
        </pc:spChg>
        <pc:spChg chg="del">
          <ac:chgData name="英宗 松浦" userId="62df0116299a32bf" providerId="LiveId" clId="{5F0FA03D-0646-4AF3-9764-DEE16AFF6337}" dt="2024-02-19T11:39:10.489" v="20896" actId="478"/>
          <ac:spMkLst>
            <pc:docMk/>
            <pc:sldMk cId="556552135" sldId="282"/>
            <ac:spMk id="54" creationId="{8BD16882-D202-7C63-F5A2-2F94AAC40754}"/>
          </ac:spMkLst>
        </pc:spChg>
        <pc:spChg chg="del">
          <ac:chgData name="英宗 松浦" userId="62df0116299a32bf" providerId="LiveId" clId="{5F0FA03D-0646-4AF3-9764-DEE16AFF6337}" dt="2024-02-19T11:39:10.489" v="20896" actId="478"/>
          <ac:spMkLst>
            <pc:docMk/>
            <pc:sldMk cId="556552135" sldId="282"/>
            <ac:spMk id="55" creationId="{7AA9CE62-FC33-C92B-B007-7470D4DDDD4B}"/>
          </ac:spMkLst>
        </pc:spChg>
        <pc:spChg chg="del">
          <ac:chgData name="英宗 松浦" userId="62df0116299a32bf" providerId="LiveId" clId="{5F0FA03D-0646-4AF3-9764-DEE16AFF6337}" dt="2024-02-19T11:39:10.489" v="20896" actId="478"/>
          <ac:spMkLst>
            <pc:docMk/>
            <pc:sldMk cId="556552135" sldId="282"/>
            <ac:spMk id="56" creationId="{8DC911CC-3E7D-92CC-8FEF-9D7D2ED60FC4}"/>
          </ac:spMkLst>
        </pc:spChg>
        <pc:spChg chg="del">
          <ac:chgData name="英宗 松浦" userId="62df0116299a32bf" providerId="LiveId" clId="{5F0FA03D-0646-4AF3-9764-DEE16AFF6337}" dt="2024-02-19T11:39:10.489" v="20896" actId="478"/>
          <ac:spMkLst>
            <pc:docMk/>
            <pc:sldMk cId="556552135" sldId="282"/>
            <ac:spMk id="57" creationId="{2D76CC8E-6499-B96D-0102-EB7DBAFB9E51}"/>
          </ac:spMkLst>
        </pc:spChg>
        <pc:spChg chg="del">
          <ac:chgData name="英宗 松浦" userId="62df0116299a32bf" providerId="LiveId" clId="{5F0FA03D-0646-4AF3-9764-DEE16AFF6337}" dt="2024-02-19T11:39:10.489" v="20896" actId="478"/>
          <ac:spMkLst>
            <pc:docMk/>
            <pc:sldMk cId="556552135" sldId="282"/>
            <ac:spMk id="58" creationId="{EE511566-995F-A9F2-4C68-87E488CE7ADA}"/>
          </ac:spMkLst>
        </pc:spChg>
        <pc:grpChg chg="mod topLvl">
          <ac:chgData name="英宗 松浦" userId="62df0116299a32bf" providerId="LiveId" clId="{5F0FA03D-0646-4AF3-9764-DEE16AFF6337}" dt="2024-02-19T11:39:07.303" v="20895" actId="165"/>
          <ac:grpSpMkLst>
            <pc:docMk/>
            <pc:sldMk cId="556552135" sldId="282"/>
            <ac:grpSpMk id="5" creationId="{848DCBB2-37B8-8FE5-922F-FC4238015984}"/>
          </ac:grpSpMkLst>
        </pc:grpChg>
        <pc:grpChg chg="add del mod">
          <ac:chgData name="英宗 松浦" userId="62df0116299a32bf" providerId="LiveId" clId="{5F0FA03D-0646-4AF3-9764-DEE16AFF6337}" dt="2024-02-19T11:39:07.303" v="20895" actId="165"/>
          <ac:grpSpMkLst>
            <pc:docMk/>
            <pc:sldMk cId="556552135" sldId="282"/>
            <ac:grpSpMk id="8" creationId="{2F02D4C8-5D80-1E05-9669-748AB618F4FB}"/>
          </ac:grpSpMkLst>
        </pc:grpChg>
        <pc:grpChg chg="del">
          <ac:chgData name="英宗 松浦" userId="62df0116299a32bf" providerId="LiveId" clId="{5F0FA03D-0646-4AF3-9764-DEE16AFF6337}" dt="2024-02-19T11:39:10.489" v="20896" actId="478"/>
          <ac:grpSpMkLst>
            <pc:docMk/>
            <pc:sldMk cId="556552135" sldId="282"/>
            <ac:grpSpMk id="34" creationId="{EFA9E7FE-0D6F-09EC-DFB1-930771A8C38F}"/>
          </ac:grpSpMkLst>
        </pc:grpChg>
        <pc:grpChg chg="del">
          <ac:chgData name="英宗 松浦" userId="62df0116299a32bf" providerId="LiveId" clId="{5F0FA03D-0646-4AF3-9764-DEE16AFF6337}" dt="2024-02-19T11:39:10.489" v="20896" actId="478"/>
          <ac:grpSpMkLst>
            <pc:docMk/>
            <pc:sldMk cId="556552135" sldId="282"/>
            <ac:grpSpMk id="41" creationId="{28C91749-1B33-178E-B5B7-04DAE64B7FCF}"/>
          </ac:grpSpMkLst>
        </pc:grpChg>
        <pc:grpChg chg="del">
          <ac:chgData name="英宗 松浦" userId="62df0116299a32bf" providerId="LiveId" clId="{5F0FA03D-0646-4AF3-9764-DEE16AFF6337}" dt="2024-02-19T11:39:10.489" v="20896" actId="478"/>
          <ac:grpSpMkLst>
            <pc:docMk/>
            <pc:sldMk cId="556552135" sldId="282"/>
            <ac:grpSpMk id="49" creationId="{2EBE21F9-5241-7606-61FF-48E7C7C61B31}"/>
          </ac:grpSpMkLst>
        </pc:grpChg>
        <pc:graphicFrameChg chg="del">
          <ac:chgData name="英宗 松浦" userId="62df0116299a32bf" providerId="LiveId" clId="{5F0FA03D-0646-4AF3-9764-DEE16AFF6337}" dt="2024-02-19T11:39:10.489" v="20896" actId="478"/>
          <ac:graphicFrameMkLst>
            <pc:docMk/>
            <pc:sldMk cId="556552135" sldId="282"/>
            <ac:graphicFrameMk id="26" creationId="{ABF51191-44B1-233E-3701-8005AF59E171}"/>
          </ac:graphicFrameMkLst>
        </pc:graphicFrameChg>
        <pc:graphicFrameChg chg="del">
          <ac:chgData name="英宗 松浦" userId="62df0116299a32bf" providerId="LiveId" clId="{5F0FA03D-0646-4AF3-9764-DEE16AFF6337}" dt="2024-02-19T11:39:10.489" v="20896" actId="478"/>
          <ac:graphicFrameMkLst>
            <pc:docMk/>
            <pc:sldMk cId="556552135" sldId="282"/>
            <ac:graphicFrameMk id="37" creationId="{FD7B144C-F0D0-96D8-4529-09F25809C25F}"/>
          </ac:graphicFrameMkLst>
        </pc:graphicFrameChg>
        <pc:cxnChg chg="del">
          <ac:chgData name="英宗 松浦" userId="62df0116299a32bf" providerId="LiveId" clId="{5F0FA03D-0646-4AF3-9764-DEE16AFF6337}" dt="2024-02-19T11:39:10.489" v="20896" actId="478"/>
          <ac:cxnSpMkLst>
            <pc:docMk/>
            <pc:sldMk cId="556552135" sldId="282"/>
            <ac:cxnSpMk id="59" creationId="{4908F0C9-EAA7-1C4A-5C2C-2944610EEC04}"/>
          </ac:cxnSpMkLst>
        </pc:cxnChg>
      </pc:sldChg>
      <pc:sldChg chg="delSp modSp add del mod">
        <pc:chgData name="英宗 松浦" userId="62df0116299a32bf" providerId="LiveId" clId="{5F0FA03D-0646-4AF3-9764-DEE16AFF6337}" dt="2024-02-19T12:12:15.188" v="21096" actId="47"/>
        <pc:sldMkLst>
          <pc:docMk/>
          <pc:sldMk cId="521923577" sldId="283"/>
        </pc:sldMkLst>
        <pc:spChg chg="mod">
          <ac:chgData name="英宗 松浦" userId="62df0116299a32bf" providerId="LiveId" clId="{5F0FA03D-0646-4AF3-9764-DEE16AFF6337}" dt="2024-02-19T11:40:21.539" v="20943" actId="165"/>
          <ac:spMkLst>
            <pc:docMk/>
            <pc:sldMk cId="521923577" sldId="283"/>
            <ac:spMk id="5" creationId="{1249C91E-0F1B-9E5B-0568-80D155A7320A}"/>
          </ac:spMkLst>
        </pc:spChg>
        <pc:spChg chg="mod">
          <ac:chgData name="英宗 松浦" userId="62df0116299a32bf" providerId="LiveId" clId="{5F0FA03D-0646-4AF3-9764-DEE16AFF6337}" dt="2024-02-19T11:40:21.539" v="20943" actId="165"/>
          <ac:spMkLst>
            <pc:docMk/>
            <pc:sldMk cId="521923577" sldId="283"/>
            <ac:spMk id="6" creationId="{F135F26F-27F1-8430-0704-A987FFF88C19}"/>
          </ac:spMkLst>
        </pc:spChg>
        <pc:spChg chg="mod">
          <ac:chgData name="英宗 松浦" userId="62df0116299a32bf" providerId="LiveId" clId="{5F0FA03D-0646-4AF3-9764-DEE16AFF6337}" dt="2024-02-19T11:40:21.539" v="20943" actId="165"/>
          <ac:spMkLst>
            <pc:docMk/>
            <pc:sldMk cId="521923577" sldId="283"/>
            <ac:spMk id="11" creationId="{5DCF30A1-3DB0-F532-9DF2-DE0070E96207}"/>
          </ac:spMkLst>
        </pc:spChg>
        <pc:spChg chg="mod">
          <ac:chgData name="英宗 松浦" userId="62df0116299a32bf" providerId="LiveId" clId="{5F0FA03D-0646-4AF3-9764-DEE16AFF6337}" dt="2024-02-19T11:40:21.539" v="20943" actId="165"/>
          <ac:spMkLst>
            <pc:docMk/>
            <pc:sldMk cId="521923577" sldId="283"/>
            <ac:spMk id="12" creationId="{9A751EC6-1550-FBA0-8063-246B0BEB0C57}"/>
          </ac:spMkLst>
        </pc:spChg>
        <pc:spChg chg="mod">
          <ac:chgData name="英宗 松浦" userId="62df0116299a32bf" providerId="LiveId" clId="{5F0FA03D-0646-4AF3-9764-DEE16AFF6337}" dt="2024-02-19T11:40:21.539" v="20943" actId="165"/>
          <ac:spMkLst>
            <pc:docMk/>
            <pc:sldMk cId="521923577" sldId="283"/>
            <ac:spMk id="15" creationId="{CB9AD506-2EFF-A590-E5FE-266CD8C05492}"/>
          </ac:spMkLst>
        </pc:spChg>
        <pc:spChg chg="mod">
          <ac:chgData name="英宗 松浦" userId="62df0116299a32bf" providerId="LiveId" clId="{5F0FA03D-0646-4AF3-9764-DEE16AFF6337}" dt="2024-02-19T11:40:21.539" v="20943" actId="165"/>
          <ac:spMkLst>
            <pc:docMk/>
            <pc:sldMk cId="521923577" sldId="283"/>
            <ac:spMk id="16" creationId="{ABFF0C59-EE26-4E5D-821A-A0613C040417}"/>
          </ac:spMkLst>
        </pc:spChg>
        <pc:spChg chg="mod">
          <ac:chgData name="英宗 松浦" userId="62df0116299a32bf" providerId="LiveId" clId="{5F0FA03D-0646-4AF3-9764-DEE16AFF6337}" dt="2024-02-19T11:40:21.539" v="20943" actId="165"/>
          <ac:spMkLst>
            <pc:docMk/>
            <pc:sldMk cId="521923577" sldId="283"/>
            <ac:spMk id="17" creationId="{FB1A513D-CA6E-D2A3-C809-39F3FC419F6E}"/>
          </ac:spMkLst>
        </pc:spChg>
        <pc:spChg chg="mod">
          <ac:chgData name="英宗 松浦" userId="62df0116299a32bf" providerId="LiveId" clId="{5F0FA03D-0646-4AF3-9764-DEE16AFF6337}" dt="2024-02-19T11:40:21.539" v="20943" actId="165"/>
          <ac:spMkLst>
            <pc:docMk/>
            <pc:sldMk cId="521923577" sldId="283"/>
            <ac:spMk id="19" creationId="{47E05C5E-61A5-A939-ABF2-BAFA2B3687F7}"/>
          </ac:spMkLst>
        </pc:spChg>
        <pc:spChg chg="mod">
          <ac:chgData name="英宗 松浦" userId="62df0116299a32bf" providerId="LiveId" clId="{5F0FA03D-0646-4AF3-9764-DEE16AFF6337}" dt="2024-02-19T11:40:21.539" v="20943" actId="165"/>
          <ac:spMkLst>
            <pc:docMk/>
            <pc:sldMk cId="521923577" sldId="283"/>
            <ac:spMk id="20" creationId="{F5E15944-2437-F32B-CD98-C1946BFF5F51}"/>
          </ac:spMkLst>
        </pc:spChg>
        <pc:spChg chg="mod">
          <ac:chgData name="英宗 松浦" userId="62df0116299a32bf" providerId="LiveId" clId="{5F0FA03D-0646-4AF3-9764-DEE16AFF6337}" dt="2024-02-19T11:40:21.539" v="20943" actId="165"/>
          <ac:spMkLst>
            <pc:docMk/>
            <pc:sldMk cId="521923577" sldId="283"/>
            <ac:spMk id="21" creationId="{C014C877-B21B-D727-EC7C-02BD1F961981}"/>
          </ac:spMkLst>
        </pc:spChg>
        <pc:spChg chg="mod">
          <ac:chgData name="英宗 松浦" userId="62df0116299a32bf" providerId="LiveId" clId="{5F0FA03D-0646-4AF3-9764-DEE16AFF6337}" dt="2024-02-19T11:40:21.539" v="20943" actId="165"/>
          <ac:spMkLst>
            <pc:docMk/>
            <pc:sldMk cId="521923577" sldId="283"/>
            <ac:spMk id="23" creationId="{5AB50327-8434-7CD7-C70B-98E519678ABB}"/>
          </ac:spMkLst>
        </pc:spChg>
        <pc:spChg chg="mod">
          <ac:chgData name="英宗 松浦" userId="62df0116299a32bf" providerId="LiveId" clId="{5F0FA03D-0646-4AF3-9764-DEE16AFF6337}" dt="2024-02-19T11:40:21.539" v="20943" actId="165"/>
          <ac:spMkLst>
            <pc:docMk/>
            <pc:sldMk cId="521923577" sldId="283"/>
            <ac:spMk id="24" creationId="{0273967B-9772-D129-33AE-0761C37C7293}"/>
          </ac:spMkLst>
        </pc:spChg>
        <pc:spChg chg="mod">
          <ac:chgData name="英宗 松浦" userId="62df0116299a32bf" providerId="LiveId" clId="{5F0FA03D-0646-4AF3-9764-DEE16AFF6337}" dt="2024-02-19T11:40:21.539" v="20943" actId="165"/>
          <ac:spMkLst>
            <pc:docMk/>
            <pc:sldMk cId="521923577" sldId="283"/>
            <ac:spMk id="25" creationId="{1742444F-6E99-2CC8-5D93-A9A08943D544}"/>
          </ac:spMkLst>
        </pc:spChg>
        <pc:spChg chg="mod">
          <ac:chgData name="英宗 松浦" userId="62df0116299a32bf" providerId="LiveId" clId="{5F0FA03D-0646-4AF3-9764-DEE16AFF6337}" dt="2024-02-19T11:40:21.539" v="20943" actId="165"/>
          <ac:spMkLst>
            <pc:docMk/>
            <pc:sldMk cId="521923577" sldId="283"/>
            <ac:spMk id="27" creationId="{2AB11F86-1DFE-B494-E8AB-54CBCA3AC4F6}"/>
          </ac:spMkLst>
        </pc:spChg>
        <pc:spChg chg="mod">
          <ac:chgData name="英宗 松浦" userId="62df0116299a32bf" providerId="LiveId" clId="{5F0FA03D-0646-4AF3-9764-DEE16AFF6337}" dt="2024-02-19T11:40:21.539" v="20943" actId="165"/>
          <ac:spMkLst>
            <pc:docMk/>
            <pc:sldMk cId="521923577" sldId="283"/>
            <ac:spMk id="28" creationId="{0A4EAD55-6E01-F0EC-781A-360DAAD214FD}"/>
          </ac:spMkLst>
        </pc:spChg>
        <pc:spChg chg="mod">
          <ac:chgData name="英宗 松浦" userId="62df0116299a32bf" providerId="LiveId" clId="{5F0FA03D-0646-4AF3-9764-DEE16AFF6337}" dt="2024-02-19T11:40:21.539" v="20943" actId="165"/>
          <ac:spMkLst>
            <pc:docMk/>
            <pc:sldMk cId="521923577" sldId="283"/>
            <ac:spMk id="29" creationId="{0A85D80D-4713-9D9B-82EF-F52BCB6DD315}"/>
          </ac:spMkLst>
        </pc:spChg>
        <pc:spChg chg="mod">
          <ac:chgData name="英宗 松浦" userId="62df0116299a32bf" providerId="LiveId" clId="{5F0FA03D-0646-4AF3-9764-DEE16AFF6337}" dt="2024-02-19T11:40:21.539" v="20943" actId="165"/>
          <ac:spMkLst>
            <pc:docMk/>
            <pc:sldMk cId="521923577" sldId="283"/>
            <ac:spMk id="31" creationId="{33E8D132-3203-7CE2-748D-81F4AE42A191}"/>
          </ac:spMkLst>
        </pc:spChg>
        <pc:spChg chg="mod">
          <ac:chgData name="英宗 松浦" userId="62df0116299a32bf" providerId="LiveId" clId="{5F0FA03D-0646-4AF3-9764-DEE16AFF6337}" dt="2024-02-19T11:40:21.539" v="20943" actId="165"/>
          <ac:spMkLst>
            <pc:docMk/>
            <pc:sldMk cId="521923577" sldId="283"/>
            <ac:spMk id="32" creationId="{EBEC16CC-D5D5-7C70-9E52-981B28809B3E}"/>
          </ac:spMkLst>
        </pc:spChg>
        <pc:grpChg chg="del mod topLvl">
          <ac:chgData name="英宗 松浦" userId="62df0116299a32bf" providerId="LiveId" clId="{5F0FA03D-0646-4AF3-9764-DEE16AFF6337}" dt="2024-02-19T11:40:24.764" v="20944" actId="478"/>
          <ac:grpSpMkLst>
            <pc:docMk/>
            <pc:sldMk cId="521923577" sldId="283"/>
            <ac:grpSpMk id="7" creationId="{1239E7F7-860E-AF25-2BC4-B4914AFC1A54}"/>
          </ac:grpSpMkLst>
        </pc:grpChg>
        <pc:grpChg chg="del mod topLvl">
          <ac:chgData name="英宗 松浦" userId="62df0116299a32bf" providerId="LiveId" clId="{5F0FA03D-0646-4AF3-9764-DEE16AFF6337}" dt="2024-02-19T11:40:24.764" v="20944" actId="478"/>
          <ac:grpSpMkLst>
            <pc:docMk/>
            <pc:sldMk cId="521923577" sldId="283"/>
            <ac:grpSpMk id="10" creationId="{B83344D9-15AA-8FBA-092A-E685F6001E1F}"/>
          </ac:grpSpMkLst>
        </pc:grpChg>
        <pc:grpChg chg="del mod topLvl">
          <ac:chgData name="英宗 松浦" userId="62df0116299a32bf" providerId="LiveId" clId="{5F0FA03D-0646-4AF3-9764-DEE16AFF6337}" dt="2024-02-19T11:40:24.764" v="20944" actId="478"/>
          <ac:grpSpMkLst>
            <pc:docMk/>
            <pc:sldMk cId="521923577" sldId="283"/>
            <ac:grpSpMk id="14" creationId="{5585D7ED-95DF-94B2-1201-5F4BD7C92420}"/>
          </ac:grpSpMkLst>
        </pc:grpChg>
        <pc:grpChg chg="del mod topLvl">
          <ac:chgData name="英宗 松浦" userId="62df0116299a32bf" providerId="LiveId" clId="{5F0FA03D-0646-4AF3-9764-DEE16AFF6337}" dt="2024-02-19T11:40:24.764" v="20944" actId="478"/>
          <ac:grpSpMkLst>
            <pc:docMk/>
            <pc:sldMk cId="521923577" sldId="283"/>
            <ac:grpSpMk id="18" creationId="{7ACB9CB6-EA6B-BC08-E1BF-7EF40C03B76E}"/>
          </ac:grpSpMkLst>
        </pc:grpChg>
        <pc:grpChg chg="del mod topLvl">
          <ac:chgData name="英宗 松浦" userId="62df0116299a32bf" providerId="LiveId" clId="{5F0FA03D-0646-4AF3-9764-DEE16AFF6337}" dt="2024-02-19T11:40:24.764" v="20944" actId="478"/>
          <ac:grpSpMkLst>
            <pc:docMk/>
            <pc:sldMk cId="521923577" sldId="283"/>
            <ac:grpSpMk id="22" creationId="{CFBAE072-2F0E-7B99-4843-F82784201CA6}"/>
          </ac:grpSpMkLst>
        </pc:grpChg>
        <pc:grpChg chg="del mod topLvl">
          <ac:chgData name="英宗 松浦" userId="62df0116299a32bf" providerId="LiveId" clId="{5F0FA03D-0646-4AF3-9764-DEE16AFF6337}" dt="2024-02-19T11:40:24.764" v="20944" actId="478"/>
          <ac:grpSpMkLst>
            <pc:docMk/>
            <pc:sldMk cId="521923577" sldId="283"/>
            <ac:grpSpMk id="26" creationId="{C1198100-2834-3DE8-E17C-2FDA81C28C35}"/>
          </ac:grpSpMkLst>
        </pc:grpChg>
        <pc:grpChg chg="mod topLvl">
          <ac:chgData name="英宗 松浦" userId="62df0116299a32bf" providerId="LiveId" clId="{5F0FA03D-0646-4AF3-9764-DEE16AFF6337}" dt="2024-02-19T11:40:30.897" v="20945" actId="12789"/>
          <ac:grpSpMkLst>
            <pc:docMk/>
            <pc:sldMk cId="521923577" sldId="283"/>
            <ac:grpSpMk id="30" creationId="{E9A5F150-FB08-8D61-1EDA-209C43ACAC8C}"/>
          </ac:grpSpMkLst>
        </pc:grpChg>
        <pc:grpChg chg="del">
          <ac:chgData name="英宗 松浦" userId="62df0116299a32bf" providerId="LiveId" clId="{5F0FA03D-0646-4AF3-9764-DEE16AFF6337}" dt="2024-02-19T11:40:21.539" v="20943" actId="165"/>
          <ac:grpSpMkLst>
            <pc:docMk/>
            <pc:sldMk cId="521923577" sldId="283"/>
            <ac:grpSpMk id="35" creationId="{A39D9882-89DA-D4FF-2D57-46C4DAF71D47}"/>
          </ac:grpSpMkLst>
        </pc:grpChg>
      </pc:sldChg>
      <pc:sldChg chg="delSp modSp add mod">
        <pc:chgData name="英宗 松浦" userId="62df0116299a32bf" providerId="LiveId" clId="{5F0FA03D-0646-4AF3-9764-DEE16AFF6337}" dt="2024-02-19T12:49:23.861" v="23582" actId="478"/>
        <pc:sldMkLst>
          <pc:docMk/>
          <pc:sldMk cId="169541397" sldId="284"/>
        </pc:sldMkLst>
        <pc:spChg chg="del">
          <ac:chgData name="英宗 松浦" userId="62df0116299a32bf" providerId="LiveId" clId="{5F0FA03D-0646-4AF3-9764-DEE16AFF6337}" dt="2024-02-19T12:49:23.861" v="23582" actId="478"/>
          <ac:spMkLst>
            <pc:docMk/>
            <pc:sldMk cId="169541397" sldId="284"/>
            <ac:spMk id="9" creationId="{BA70302B-E0A4-504F-5D8D-9761DD97F2A7}"/>
          </ac:spMkLst>
        </pc:spChg>
        <pc:spChg chg="mod">
          <ac:chgData name="英宗 松浦" userId="62df0116299a32bf" providerId="LiveId" clId="{5F0FA03D-0646-4AF3-9764-DEE16AFF6337}" dt="2024-02-19T12:12:10.912" v="21094" actId="20577"/>
          <ac:spMkLst>
            <pc:docMk/>
            <pc:sldMk cId="169541397" sldId="284"/>
            <ac:spMk id="31" creationId="{7EAB3E2C-05F8-A599-00E1-CC6497D6D451}"/>
          </ac:spMkLst>
        </pc:spChg>
      </pc:sldChg>
      <pc:sldChg chg="delSp modSp add mod">
        <pc:chgData name="英宗 松浦" userId="62df0116299a32bf" providerId="LiveId" clId="{5F0FA03D-0646-4AF3-9764-DEE16AFF6337}" dt="2024-02-19T12:49:26.608" v="23583" actId="478"/>
        <pc:sldMkLst>
          <pc:docMk/>
          <pc:sldMk cId="928518976" sldId="285"/>
        </pc:sldMkLst>
        <pc:spChg chg="del">
          <ac:chgData name="英宗 松浦" userId="62df0116299a32bf" providerId="LiveId" clId="{5F0FA03D-0646-4AF3-9764-DEE16AFF6337}" dt="2024-02-19T12:49:26.608" v="23583" actId="478"/>
          <ac:spMkLst>
            <pc:docMk/>
            <pc:sldMk cId="928518976" sldId="285"/>
            <ac:spMk id="9" creationId="{1E1DED1C-C981-D472-B105-9D1CE3C2FFEB}"/>
          </ac:spMkLst>
        </pc:spChg>
        <pc:spChg chg="mod">
          <ac:chgData name="英宗 松浦" userId="62df0116299a32bf" providerId="LiveId" clId="{5F0FA03D-0646-4AF3-9764-DEE16AFF6337}" dt="2024-02-19T12:12:18.450" v="21099" actId="20577"/>
          <ac:spMkLst>
            <pc:docMk/>
            <pc:sldMk cId="928518976" sldId="285"/>
            <ac:spMk id="31" creationId="{80757E22-B499-3C64-013D-62C145A3D941}"/>
          </ac:spMkLst>
        </pc:spChg>
        <pc:spChg chg="mod">
          <ac:chgData name="英宗 松浦" userId="62df0116299a32bf" providerId="LiveId" clId="{5F0FA03D-0646-4AF3-9764-DEE16AFF6337}" dt="2024-02-19T12:12:36.359" v="21124" actId="20577"/>
          <ac:spMkLst>
            <pc:docMk/>
            <pc:sldMk cId="928518976" sldId="285"/>
            <ac:spMk id="32" creationId="{B32E0479-E537-CFB5-7BEF-D57A4FCF4770}"/>
          </ac:spMkLst>
        </pc:spChg>
      </pc:sldChg>
      <pc:sldChg chg="delSp add del mod">
        <pc:chgData name="英宗 松浦" userId="62df0116299a32bf" providerId="LiveId" clId="{5F0FA03D-0646-4AF3-9764-DEE16AFF6337}" dt="2024-02-19T12:13:32.978" v="21134" actId="47"/>
        <pc:sldMkLst>
          <pc:docMk/>
          <pc:sldMk cId="1604541595" sldId="286"/>
        </pc:sldMkLst>
        <pc:grpChg chg="del">
          <ac:chgData name="英宗 松浦" userId="62df0116299a32bf" providerId="LiveId" clId="{5F0FA03D-0646-4AF3-9764-DEE16AFF6337}" dt="2024-02-19T12:12:28.250" v="21114" actId="478"/>
          <ac:grpSpMkLst>
            <pc:docMk/>
            <pc:sldMk cId="1604541595" sldId="286"/>
            <ac:grpSpMk id="30" creationId="{62B3E3FA-C76E-898C-5631-96254D1711E1}"/>
          </ac:grpSpMkLst>
        </pc:grpChg>
      </pc:sldChg>
      <pc:sldChg chg="addSp delSp modSp add mod">
        <pc:chgData name="英宗 松浦" userId="62df0116299a32bf" providerId="LiveId" clId="{5F0FA03D-0646-4AF3-9764-DEE16AFF6337}" dt="2024-02-19T14:21:59.668" v="24205" actId="20577"/>
        <pc:sldMkLst>
          <pc:docMk/>
          <pc:sldMk cId="54906600" sldId="287"/>
        </pc:sldMkLst>
        <pc:spChg chg="add mod topLvl">
          <ac:chgData name="英宗 松浦" userId="62df0116299a32bf" providerId="LiveId" clId="{5F0FA03D-0646-4AF3-9764-DEE16AFF6337}" dt="2024-02-19T12:29:45.862" v="22450" actId="164"/>
          <ac:spMkLst>
            <pc:docMk/>
            <pc:sldMk cId="54906600" sldId="287"/>
            <ac:spMk id="2" creationId="{2ED30DA3-9A66-495A-7635-440635F78BF4}"/>
          </ac:spMkLst>
        </pc:spChg>
        <pc:spChg chg="mod">
          <ac:chgData name="英宗 松浦" userId="62df0116299a32bf" providerId="LiveId" clId="{5F0FA03D-0646-4AF3-9764-DEE16AFF6337}" dt="2024-02-19T12:13:50.901" v="21152" actId="20577"/>
          <ac:spMkLst>
            <pc:docMk/>
            <pc:sldMk cId="54906600" sldId="287"/>
            <ac:spMk id="4" creationId="{0FCD54E4-34C0-67F2-1539-7BA1CDD78B39}"/>
          </ac:spMkLst>
        </pc:spChg>
        <pc:spChg chg="add mod">
          <ac:chgData name="英宗 松浦" userId="62df0116299a32bf" providerId="LiveId" clId="{5F0FA03D-0646-4AF3-9764-DEE16AFF6337}" dt="2024-02-19T12:29:41.876" v="22449" actId="165"/>
          <ac:spMkLst>
            <pc:docMk/>
            <pc:sldMk cId="54906600" sldId="287"/>
            <ac:spMk id="5" creationId="{4DAC6FC3-443B-F764-3191-3EE85EACB2EC}"/>
          </ac:spMkLst>
        </pc:spChg>
        <pc:spChg chg="mod topLvl">
          <ac:chgData name="英宗 松浦" userId="62df0116299a32bf" providerId="LiveId" clId="{5F0FA03D-0646-4AF3-9764-DEE16AFF6337}" dt="2024-02-19T12:29:45.862" v="22450" actId="164"/>
          <ac:spMkLst>
            <pc:docMk/>
            <pc:sldMk cId="54906600" sldId="287"/>
            <ac:spMk id="10" creationId="{C2D779EB-54A3-B3C8-B4B2-CD2F95AB4913}"/>
          </ac:spMkLst>
        </pc:spChg>
        <pc:spChg chg="mod">
          <ac:chgData name="英宗 松浦" userId="62df0116299a32bf" providerId="LiveId" clId="{5F0FA03D-0646-4AF3-9764-DEE16AFF6337}" dt="2024-02-19T12:29:41.876" v="22449" actId="165"/>
          <ac:spMkLst>
            <pc:docMk/>
            <pc:sldMk cId="54906600" sldId="287"/>
            <ac:spMk id="13" creationId="{E1EE9ADB-6C0D-CE23-B53C-59E4030367D1}"/>
          </ac:spMkLst>
        </pc:spChg>
        <pc:spChg chg="add mod topLvl">
          <ac:chgData name="英宗 松浦" userId="62df0116299a32bf" providerId="LiveId" clId="{5F0FA03D-0646-4AF3-9764-DEE16AFF6337}" dt="2024-02-19T12:29:45.862" v="22450" actId="164"/>
          <ac:spMkLst>
            <pc:docMk/>
            <pc:sldMk cId="54906600" sldId="287"/>
            <ac:spMk id="14" creationId="{A7CEC92D-43CF-CB29-9395-D1A78F422E11}"/>
          </ac:spMkLst>
        </pc:spChg>
        <pc:spChg chg="mod topLvl">
          <ac:chgData name="英宗 松浦" userId="62df0116299a32bf" providerId="LiveId" clId="{5F0FA03D-0646-4AF3-9764-DEE16AFF6337}" dt="2024-02-19T12:29:49.383" v="22451" actId="164"/>
          <ac:spMkLst>
            <pc:docMk/>
            <pc:sldMk cId="54906600" sldId="287"/>
            <ac:spMk id="24" creationId="{76513BC8-190E-7639-E9F4-F920532150D2}"/>
          </ac:spMkLst>
        </pc:spChg>
        <pc:spChg chg="mod topLvl">
          <ac:chgData name="英宗 松浦" userId="62df0116299a32bf" providerId="LiveId" clId="{5F0FA03D-0646-4AF3-9764-DEE16AFF6337}" dt="2024-02-19T12:33:27.202" v="22765" actId="20577"/>
          <ac:spMkLst>
            <pc:docMk/>
            <pc:sldMk cId="54906600" sldId="287"/>
            <ac:spMk id="25" creationId="{7A88EC85-B44C-0513-9C1F-6C6822932541}"/>
          </ac:spMkLst>
        </pc:spChg>
        <pc:spChg chg="mod topLvl">
          <ac:chgData name="英宗 松浦" userId="62df0116299a32bf" providerId="LiveId" clId="{5F0FA03D-0646-4AF3-9764-DEE16AFF6337}" dt="2024-02-19T12:29:49.383" v="22451" actId="164"/>
          <ac:spMkLst>
            <pc:docMk/>
            <pc:sldMk cId="54906600" sldId="287"/>
            <ac:spMk id="26" creationId="{E9FED626-E2D4-8AF5-92E2-0A77F1E44466}"/>
          </ac:spMkLst>
        </pc:spChg>
        <pc:spChg chg="mod topLvl">
          <ac:chgData name="英宗 松浦" userId="62df0116299a32bf" providerId="LiveId" clId="{5F0FA03D-0646-4AF3-9764-DEE16AFF6337}" dt="2024-02-19T12:31:59.942" v="22559"/>
          <ac:spMkLst>
            <pc:docMk/>
            <pc:sldMk cId="54906600" sldId="287"/>
            <ac:spMk id="28" creationId="{24E5EC10-2CFC-CDAB-EF5C-D68DE8F36ED0}"/>
          </ac:spMkLst>
        </pc:spChg>
        <pc:spChg chg="mod topLvl">
          <ac:chgData name="英宗 松浦" userId="62df0116299a32bf" providerId="LiveId" clId="{5F0FA03D-0646-4AF3-9764-DEE16AFF6337}" dt="2024-02-19T14:21:49.601" v="24195" actId="20577"/>
          <ac:spMkLst>
            <pc:docMk/>
            <pc:sldMk cId="54906600" sldId="287"/>
            <ac:spMk id="29" creationId="{D0856290-5228-031C-3166-2818430D73D4}"/>
          </ac:spMkLst>
        </pc:spChg>
        <pc:spChg chg="mod topLvl">
          <ac:chgData name="英宗 松浦" userId="62df0116299a32bf" providerId="LiveId" clId="{5F0FA03D-0646-4AF3-9764-DEE16AFF6337}" dt="2024-02-19T12:29:52.570" v="22452" actId="164"/>
          <ac:spMkLst>
            <pc:docMk/>
            <pc:sldMk cId="54906600" sldId="287"/>
            <ac:spMk id="30" creationId="{80CD9A73-A531-DFB4-CCE8-CDAFA443F62F}"/>
          </ac:spMkLst>
        </pc:spChg>
        <pc:spChg chg="mod topLvl">
          <ac:chgData name="英宗 松浦" userId="62df0116299a32bf" providerId="LiveId" clId="{5F0FA03D-0646-4AF3-9764-DEE16AFF6337}" dt="2024-02-19T12:32:02.386" v="22560"/>
          <ac:spMkLst>
            <pc:docMk/>
            <pc:sldMk cId="54906600" sldId="287"/>
            <ac:spMk id="32" creationId="{00CC06ED-A1A0-8A56-1343-0BBC81C2CFCB}"/>
          </ac:spMkLst>
        </pc:spChg>
        <pc:spChg chg="mod topLvl">
          <ac:chgData name="英宗 松浦" userId="62df0116299a32bf" providerId="LiveId" clId="{5F0FA03D-0646-4AF3-9764-DEE16AFF6337}" dt="2024-02-19T14:21:59.668" v="24205" actId="20577"/>
          <ac:spMkLst>
            <pc:docMk/>
            <pc:sldMk cId="54906600" sldId="287"/>
            <ac:spMk id="33" creationId="{5A1151E9-6BE7-C4E0-45E6-7FAFFC684BC1}"/>
          </ac:spMkLst>
        </pc:spChg>
        <pc:spChg chg="del">
          <ac:chgData name="英宗 松浦" userId="62df0116299a32bf" providerId="LiveId" clId="{5F0FA03D-0646-4AF3-9764-DEE16AFF6337}" dt="2024-02-19T12:13:39.513" v="21135" actId="478"/>
          <ac:spMkLst>
            <pc:docMk/>
            <pc:sldMk cId="54906600" sldId="287"/>
            <ac:spMk id="34" creationId="{8F98C4AB-0F24-211C-155C-DF7057F0EDD2}"/>
          </ac:spMkLst>
        </pc:spChg>
        <pc:spChg chg="del">
          <ac:chgData name="英宗 松浦" userId="62df0116299a32bf" providerId="LiveId" clId="{5F0FA03D-0646-4AF3-9764-DEE16AFF6337}" dt="2024-02-19T12:13:39.513" v="21135" actId="478"/>
          <ac:spMkLst>
            <pc:docMk/>
            <pc:sldMk cId="54906600" sldId="287"/>
            <ac:spMk id="35" creationId="{228EA998-E1B2-A971-8080-B2A2A016360D}"/>
          </ac:spMkLst>
        </pc:spChg>
        <pc:spChg chg="del">
          <ac:chgData name="英宗 松浦" userId="62df0116299a32bf" providerId="LiveId" clId="{5F0FA03D-0646-4AF3-9764-DEE16AFF6337}" dt="2024-02-19T12:13:39.513" v="21135" actId="478"/>
          <ac:spMkLst>
            <pc:docMk/>
            <pc:sldMk cId="54906600" sldId="287"/>
            <ac:spMk id="36" creationId="{3BF8D8C9-FC6D-746E-D658-86F6CD079C45}"/>
          </ac:spMkLst>
        </pc:spChg>
        <pc:spChg chg="del">
          <ac:chgData name="英宗 松浦" userId="62df0116299a32bf" providerId="LiveId" clId="{5F0FA03D-0646-4AF3-9764-DEE16AFF6337}" dt="2024-02-19T12:13:39.513" v="21135" actId="478"/>
          <ac:spMkLst>
            <pc:docMk/>
            <pc:sldMk cId="54906600" sldId="287"/>
            <ac:spMk id="37" creationId="{8E8681B7-33BB-251C-A445-C3E08D474D27}"/>
          </ac:spMkLst>
        </pc:spChg>
        <pc:spChg chg="del">
          <ac:chgData name="英宗 松浦" userId="62df0116299a32bf" providerId="LiveId" clId="{5F0FA03D-0646-4AF3-9764-DEE16AFF6337}" dt="2024-02-19T12:13:39.513" v="21135" actId="478"/>
          <ac:spMkLst>
            <pc:docMk/>
            <pc:sldMk cId="54906600" sldId="287"/>
            <ac:spMk id="38" creationId="{43AA71BA-D090-6707-D312-C097E827BB07}"/>
          </ac:spMkLst>
        </pc:spChg>
        <pc:spChg chg="del">
          <ac:chgData name="英宗 松浦" userId="62df0116299a32bf" providerId="LiveId" clId="{5F0FA03D-0646-4AF3-9764-DEE16AFF6337}" dt="2024-02-19T12:13:39.513" v="21135" actId="478"/>
          <ac:spMkLst>
            <pc:docMk/>
            <pc:sldMk cId="54906600" sldId="287"/>
            <ac:spMk id="39" creationId="{DA53E29B-FDA7-82FC-C7D1-823E05F27A36}"/>
          </ac:spMkLst>
        </pc:spChg>
        <pc:spChg chg="del">
          <ac:chgData name="英宗 松浦" userId="62df0116299a32bf" providerId="LiveId" clId="{5F0FA03D-0646-4AF3-9764-DEE16AFF6337}" dt="2024-02-19T12:13:39.513" v="21135" actId="478"/>
          <ac:spMkLst>
            <pc:docMk/>
            <pc:sldMk cId="54906600" sldId="287"/>
            <ac:spMk id="40" creationId="{2AF387E4-8622-6C2E-A884-ACF282681181}"/>
          </ac:spMkLst>
        </pc:spChg>
        <pc:spChg chg="del">
          <ac:chgData name="英宗 松浦" userId="62df0116299a32bf" providerId="LiveId" clId="{5F0FA03D-0646-4AF3-9764-DEE16AFF6337}" dt="2024-02-19T12:13:39.513" v="21135" actId="478"/>
          <ac:spMkLst>
            <pc:docMk/>
            <pc:sldMk cId="54906600" sldId="287"/>
            <ac:spMk id="41" creationId="{881751F1-0C5F-3E3A-2D62-AD0BB91F9A7A}"/>
          </ac:spMkLst>
        </pc:spChg>
        <pc:spChg chg="del">
          <ac:chgData name="英宗 松浦" userId="62df0116299a32bf" providerId="LiveId" clId="{5F0FA03D-0646-4AF3-9764-DEE16AFF6337}" dt="2024-02-19T12:13:39.513" v="21135" actId="478"/>
          <ac:spMkLst>
            <pc:docMk/>
            <pc:sldMk cId="54906600" sldId="287"/>
            <ac:spMk id="42" creationId="{9D5E05FF-EEC0-0812-C11B-F786A22FFFFD}"/>
          </ac:spMkLst>
        </pc:spChg>
        <pc:spChg chg="mod topLvl">
          <ac:chgData name="英宗 松浦" userId="62df0116299a32bf" providerId="LiveId" clId="{5F0FA03D-0646-4AF3-9764-DEE16AFF6337}" dt="2024-02-19T12:29:55.610" v="22453" actId="164"/>
          <ac:spMkLst>
            <pc:docMk/>
            <pc:sldMk cId="54906600" sldId="287"/>
            <ac:spMk id="43" creationId="{14B56B9C-EFD4-8F0D-A22D-6DF38732FE11}"/>
          </ac:spMkLst>
        </pc:spChg>
        <pc:spChg chg="del">
          <ac:chgData name="英宗 松浦" userId="62df0116299a32bf" providerId="LiveId" clId="{5F0FA03D-0646-4AF3-9764-DEE16AFF6337}" dt="2024-02-19T12:13:39.513" v="21135" actId="478"/>
          <ac:spMkLst>
            <pc:docMk/>
            <pc:sldMk cId="54906600" sldId="287"/>
            <ac:spMk id="45" creationId="{E25E6E53-CF4B-C792-62A4-2ADC65EA761D}"/>
          </ac:spMkLst>
        </pc:spChg>
        <pc:spChg chg="mod topLvl">
          <ac:chgData name="英宗 松浦" userId="62df0116299a32bf" providerId="LiveId" clId="{5F0FA03D-0646-4AF3-9764-DEE16AFF6337}" dt="2024-02-19T12:32:33.589" v="22647" actId="20577"/>
          <ac:spMkLst>
            <pc:docMk/>
            <pc:sldMk cId="54906600" sldId="287"/>
            <ac:spMk id="47" creationId="{9086860E-7213-518D-905A-1F150E811C7F}"/>
          </ac:spMkLst>
        </pc:spChg>
        <pc:spChg chg="mod topLvl">
          <ac:chgData name="英宗 松浦" userId="62df0116299a32bf" providerId="LiveId" clId="{5F0FA03D-0646-4AF3-9764-DEE16AFF6337}" dt="2024-02-19T12:39:18.970" v="23578" actId="20577"/>
          <ac:spMkLst>
            <pc:docMk/>
            <pc:sldMk cId="54906600" sldId="287"/>
            <ac:spMk id="48" creationId="{8ECF72FF-2040-A9F3-19D1-F8E5D7CAC299}"/>
          </ac:spMkLst>
        </pc:spChg>
        <pc:spChg chg="mod topLvl">
          <ac:chgData name="英宗 松浦" userId="62df0116299a32bf" providerId="LiveId" clId="{5F0FA03D-0646-4AF3-9764-DEE16AFF6337}" dt="2024-02-19T12:29:58.708" v="22454" actId="164"/>
          <ac:spMkLst>
            <pc:docMk/>
            <pc:sldMk cId="54906600" sldId="287"/>
            <ac:spMk id="49" creationId="{4B806897-D6AA-2101-9097-583C79A7E6D7}"/>
          </ac:spMkLst>
        </pc:spChg>
        <pc:spChg chg="mod">
          <ac:chgData name="英宗 松浦" userId="62df0116299a32bf" providerId="LiveId" clId="{5F0FA03D-0646-4AF3-9764-DEE16AFF6337}" dt="2024-02-19T12:18:19.729" v="21369" actId="3064"/>
          <ac:spMkLst>
            <pc:docMk/>
            <pc:sldMk cId="54906600" sldId="287"/>
            <ac:spMk id="51" creationId="{605D79DB-05EB-6448-817D-E35A61F9FF89}"/>
          </ac:spMkLst>
        </pc:spChg>
        <pc:spChg chg="mod">
          <ac:chgData name="英宗 松浦" userId="62df0116299a32bf" providerId="LiveId" clId="{5F0FA03D-0646-4AF3-9764-DEE16AFF6337}" dt="2024-02-19T12:18:19.729" v="21369" actId="3064"/>
          <ac:spMkLst>
            <pc:docMk/>
            <pc:sldMk cId="54906600" sldId="287"/>
            <ac:spMk id="52" creationId="{0D4361AF-D8F7-4E18-E430-CF8414945645}"/>
          </ac:spMkLst>
        </pc:spChg>
        <pc:spChg chg="mod">
          <ac:chgData name="英宗 松浦" userId="62df0116299a32bf" providerId="LiveId" clId="{5F0FA03D-0646-4AF3-9764-DEE16AFF6337}" dt="2024-02-19T12:18:19.729" v="21369" actId="3064"/>
          <ac:spMkLst>
            <pc:docMk/>
            <pc:sldMk cId="54906600" sldId="287"/>
            <ac:spMk id="53" creationId="{06AC310C-4EB7-92F0-431D-C93EE4F9382D}"/>
          </ac:spMkLst>
        </pc:spChg>
        <pc:spChg chg="del">
          <ac:chgData name="英宗 松浦" userId="62df0116299a32bf" providerId="LiveId" clId="{5F0FA03D-0646-4AF3-9764-DEE16AFF6337}" dt="2024-02-19T12:13:39.513" v="21135" actId="478"/>
          <ac:spMkLst>
            <pc:docMk/>
            <pc:sldMk cId="54906600" sldId="287"/>
            <ac:spMk id="120" creationId="{E34B2B67-6926-A4D1-5DC4-F0EB6E3C89CE}"/>
          </ac:spMkLst>
        </pc:spChg>
        <pc:spChg chg="del">
          <ac:chgData name="英宗 松浦" userId="62df0116299a32bf" providerId="LiveId" clId="{5F0FA03D-0646-4AF3-9764-DEE16AFF6337}" dt="2024-02-19T12:13:39.513" v="21135" actId="478"/>
          <ac:spMkLst>
            <pc:docMk/>
            <pc:sldMk cId="54906600" sldId="287"/>
            <ac:spMk id="121" creationId="{AF90FE70-C8BE-3BDE-5E8F-13994C0CDC65}"/>
          </ac:spMkLst>
        </pc:spChg>
        <pc:spChg chg="del">
          <ac:chgData name="英宗 松浦" userId="62df0116299a32bf" providerId="LiveId" clId="{5F0FA03D-0646-4AF3-9764-DEE16AFF6337}" dt="2024-02-19T12:13:39.513" v="21135" actId="478"/>
          <ac:spMkLst>
            <pc:docMk/>
            <pc:sldMk cId="54906600" sldId="287"/>
            <ac:spMk id="122" creationId="{E351EE7F-E145-0F21-6DA6-46A7017D66DE}"/>
          </ac:spMkLst>
        </pc:spChg>
        <pc:spChg chg="del">
          <ac:chgData name="英宗 松浦" userId="62df0116299a32bf" providerId="LiveId" clId="{5F0FA03D-0646-4AF3-9764-DEE16AFF6337}" dt="2024-02-19T12:13:39.513" v="21135" actId="478"/>
          <ac:spMkLst>
            <pc:docMk/>
            <pc:sldMk cId="54906600" sldId="287"/>
            <ac:spMk id="123" creationId="{E63F8FC4-C026-D573-801A-85E57E42FCB7}"/>
          </ac:spMkLst>
        </pc:spChg>
        <pc:spChg chg="del">
          <ac:chgData name="英宗 松浦" userId="62df0116299a32bf" providerId="LiveId" clId="{5F0FA03D-0646-4AF3-9764-DEE16AFF6337}" dt="2024-02-19T12:13:39.513" v="21135" actId="478"/>
          <ac:spMkLst>
            <pc:docMk/>
            <pc:sldMk cId="54906600" sldId="287"/>
            <ac:spMk id="124" creationId="{E535748B-8855-48EC-0D72-2BF11F678BFB}"/>
          </ac:spMkLst>
        </pc:spChg>
        <pc:spChg chg="del">
          <ac:chgData name="英宗 松浦" userId="62df0116299a32bf" providerId="LiveId" clId="{5F0FA03D-0646-4AF3-9764-DEE16AFF6337}" dt="2024-02-19T12:13:39.513" v="21135" actId="478"/>
          <ac:spMkLst>
            <pc:docMk/>
            <pc:sldMk cId="54906600" sldId="287"/>
            <ac:spMk id="125" creationId="{4AC47FC5-5C01-42D2-3752-0820279D61EE}"/>
          </ac:spMkLst>
        </pc:spChg>
        <pc:spChg chg="del">
          <ac:chgData name="英宗 松浦" userId="62df0116299a32bf" providerId="LiveId" clId="{5F0FA03D-0646-4AF3-9764-DEE16AFF6337}" dt="2024-02-19T12:13:39.513" v="21135" actId="478"/>
          <ac:spMkLst>
            <pc:docMk/>
            <pc:sldMk cId="54906600" sldId="287"/>
            <ac:spMk id="126" creationId="{D9765EF0-FD54-07E8-A15B-4702CC253303}"/>
          </ac:spMkLst>
        </pc:spChg>
        <pc:spChg chg="del">
          <ac:chgData name="英宗 松浦" userId="62df0116299a32bf" providerId="LiveId" clId="{5F0FA03D-0646-4AF3-9764-DEE16AFF6337}" dt="2024-02-19T12:13:39.513" v="21135" actId="478"/>
          <ac:spMkLst>
            <pc:docMk/>
            <pc:sldMk cId="54906600" sldId="287"/>
            <ac:spMk id="127" creationId="{729AAA1B-B4B1-778C-3EA0-E63FC1B1E5AE}"/>
          </ac:spMkLst>
        </pc:spChg>
        <pc:spChg chg="del">
          <ac:chgData name="英宗 松浦" userId="62df0116299a32bf" providerId="LiveId" clId="{5F0FA03D-0646-4AF3-9764-DEE16AFF6337}" dt="2024-02-19T12:13:39.513" v="21135" actId="478"/>
          <ac:spMkLst>
            <pc:docMk/>
            <pc:sldMk cId="54906600" sldId="287"/>
            <ac:spMk id="128" creationId="{89FB3388-80AE-CAFB-FAC5-291BFAE31969}"/>
          </ac:spMkLst>
        </pc:spChg>
        <pc:spChg chg="del">
          <ac:chgData name="英宗 松浦" userId="62df0116299a32bf" providerId="LiveId" clId="{5F0FA03D-0646-4AF3-9764-DEE16AFF6337}" dt="2024-02-19T12:13:39.513" v="21135" actId="478"/>
          <ac:spMkLst>
            <pc:docMk/>
            <pc:sldMk cId="54906600" sldId="287"/>
            <ac:spMk id="129" creationId="{680D8DD7-F324-9605-5F2F-254024596E17}"/>
          </ac:spMkLst>
        </pc:spChg>
        <pc:spChg chg="del">
          <ac:chgData name="英宗 松浦" userId="62df0116299a32bf" providerId="LiveId" clId="{5F0FA03D-0646-4AF3-9764-DEE16AFF6337}" dt="2024-02-19T12:13:39.513" v="21135" actId="478"/>
          <ac:spMkLst>
            <pc:docMk/>
            <pc:sldMk cId="54906600" sldId="287"/>
            <ac:spMk id="141" creationId="{C4FFBA16-2B2C-473B-828E-4638A04D2351}"/>
          </ac:spMkLst>
        </pc:spChg>
        <pc:spChg chg="del">
          <ac:chgData name="英宗 松浦" userId="62df0116299a32bf" providerId="LiveId" clId="{5F0FA03D-0646-4AF3-9764-DEE16AFF6337}" dt="2024-02-19T12:13:39.513" v="21135" actId="478"/>
          <ac:spMkLst>
            <pc:docMk/>
            <pc:sldMk cId="54906600" sldId="287"/>
            <ac:spMk id="142" creationId="{929CE136-BAE0-C0B3-AF4F-AB6DDEBFCFE6}"/>
          </ac:spMkLst>
        </pc:spChg>
        <pc:spChg chg="del">
          <ac:chgData name="英宗 松浦" userId="62df0116299a32bf" providerId="LiveId" clId="{5F0FA03D-0646-4AF3-9764-DEE16AFF6337}" dt="2024-02-19T12:13:39.513" v="21135" actId="478"/>
          <ac:spMkLst>
            <pc:docMk/>
            <pc:sldMk cId="54906600" sldId="287"/>
            <ac:spMk id="143" creationId="{BDBE6AB1-42D4-92BA-4B4F-DF7F48E0C9B6}"/>
          </ac:spMkLst>
        </pc:spChg>
        <pc:spChg chg="del">
          <ac:chgData name="英宗 松浦" userId="62df0116299a32bf" providerId="LiveId" clId="{5F0FA03D-0646-4AF3-9764-DEE16AFF6337}" dt="2024-02-19T12:13:39.513" v="21135" actId="478"/>
          <ac:spMkLst>
            <pc:docMk/>
            <pc:sldMk cId="54906600" sldId="287"/>
            <ac:spMk id="144" creationId="{CE1D6571-5FC4-E502-AF2A-3912A391D031}"/>
          </ac:spMkLst>
        </pc:spChg>
        <pc:spChg chg="del">
          <ac:chgData name="英宗 松浦" userId="62df0116299a32bf" providerId="LiveId" clId="{5F0FA03D-0646-4AF3-9764-DEE16AFF6337}" dt="2024-02-19T12:13:39.513" v="21135" actId="478"/>
          <ac:spMkLst>
            <pc:docMk/>
            <pc:sldMk cId="54906600" sldId="287"/>
            <ac:spMk id="145" creationId="{AE6AB153-601A-9CEC-5A08-0FFC23D80160}"/>
          </ac:spMkLst>
        </pc:spChg>
        <pc:spChg chg="del">
          <ac:chgData name="英宗 松浦" userId="62df0116299a32bf" providerId="LiveId" clId="{5F0FA03D-0646-4AF3-9764-DEE16AFF6337}" dt="2024-02-19T12:13:39.513" v="21135" actId="478"/>
          <ac:spMkLst>
            <pc:docMk/>
            <pc:sldMk cId="54906600" sldId="287"/>
            <ac:spMk id="146" creationId="{D896F475-91EA-0F44-D180-0DEE54EFDCC5}"/>
          </ac:spMkLst>
        </pc:spChg>
        <pc:spChg chg="del">
          <ac:chgData name="英宗 松浦" userId="62df0116299a32bf" providerId="LiveId" clId="{5F0FA03D-0646-4AF3-9764-DEE16AFF6337}" dt="2024-02-19T12:13:39.513" v="21135" actId="478"/>
          <ac:spMkLst>
            <pc:docMk/>
            <pc:sldMk cId="54906600" sldId="287"/>
            <ac:spMk id="147" creationId="{CBE2C90F-F9A4-C2D9-1D32-070350A87CFF}"/>
          </ac:spMkLst>
        </pc:spChg>
        <pc:spChg chg="del">
          <ac:chgData name="英宗 松浦" userId="62df0116299a32bf" providerId="LiveId" clId="{5F0FA03D-0646-4AF3-9764-DEE16AFF6337}" dt="2024-02-19T12:13:39.513" v="21135" actId="478"/>
          <ac:spMkLst>
            <pc:docMk/>
            <pc:sldMk cId="54906600" sldId="287"/>
            <ac:spMk id="148" creationId="{A6E7CE2C-DD1E-6694-48AD-21AF8EAADF10}"/>
          </ac:spMkLst>
        </pc:spChg>
        <pc:spChg chg="del">
          <ac:chgData name="英宗 松浦" userId="62df0116299a32bf" providerId="LiveId" clId="{5F0FA03D-0646-4AF3-9764-DEE16AFF6337}" dt="2024-02-19T12:13:39.513" v="21135" actId="478"/>
          <ac:spMkLst>
            <pc:docMk/>
            <pc:sldMk cId="54906600" sldId="287"/>
            <ac:spMk id="149" creationId="{B65555A5-256C-9A51-DE2B-E0BF88FA5BD2}"/>
          </ac:spMkLst>
        </pc:spChg>
        <pc:spChg chg="del">
          <ac:chgData name="英宗 松浦" userId="62df0116299a32bf" providerId="LiveId" clId="{5F0FA03D-0646-4AF3-9764-DEE16AFF6337}" dt="2024-02-19T12:13:39.513" v="21135" actId="478"/>
          <ac:spMkLst>
            <pc:docMk/>
            <pc:sldMk cId="54906600" sldId="287"/>
            <ac:spMk id="150" creationId="{AD9332FF-FDCB-AB4B-3848-FA7007E95E5B}"/>
          </ac:spMkLst>
        </pc:spChg>
        <pc:spChg chg="del">
          <ac:chgData name="英宗 松浦" userId="62df0116299a32bf" providerId="LiveId" clId="{5F0FA03D-0646-4AF3-9764-DEE16AFF6337}" dt="2024-02-19T12:13:39.513" v="21135" actId="478"/>
          <ac:spMkLst>
            <pc:docMk/>
            <pc:sldMk cId="54906600" sldId="287"/>
            <ac:spMk id="198" creationId="{0C185ABA-D03D-1214-509D-2FE7E98F8BE5}"/>
          </ac:spMkLst>
        </pc:spChg>
        <pc:spChg chg="del">
          <ac:chgData name="英宗 松浦" userId="62df0116299a32bf" providerId="LiveId" clId="{5F0FA03D-0646-4AF3-9764-DEE16AFF6337}" dt="2024-02-19T12:13:39.513" v="21135" actId="478"/>
          <ac:spMkLst>
            <pc:docMk/>
            <pc:sldMk cId="54906600" sldId="287"/>
            <ac:spMk id="199" creationId="{7B05845B-305A-7944-2413-2B2BA095E745}"/>
          </ac:spMkLst>
        </pc:spChg>
        <pc:spChg chg="del">
          <ac:chgData name="英宗 松浦" userId="62df0116299a32bf" providerId="LiveId" clId="{5F0FA03D-0646-4AF3-9764-DEE16AFF6337}" dt="2024-02-19T12:13:39.513" v="21135" actId="478"/>
          <ac:spMkLst>
            <pc:docMk/>
            <pc:sldMk cId="54906600" sldId="287"/>
            <ac:spMk id="200" creationId="{3E7CC583-E19F-BAD0-2DE7-9A262B580969}"/>
          </ac:spMkLst>
        </pc:spChg>
        <pc:spChg chg="del">
          <ac:chgData name="英宗 松浦" userId="62df0116299a32bf" providerId="LiveId" clId="{5F0FA03D-0646-4AF3-9764-DEE16AFF6337}" dt="2024-02-19T12:13:39.513" v="21135" actId="478"/>
          <ac:spMkLst>
            <pc:docMk/>
            <pc:sldMk cId="54906600" sldId="287"/>
            <ac:spMk id="201" creationId="{87316A93-FA7F-FBB7-0E67-FEFE2DE8F48B}"/>
          </ac:spMkLst>
        </pc:spChg>
        <pc:spChg chg="del">
          <ac:chgData name="英宗 松浦" userId="62df0116299a32bf" providerId="LiveId" clId="{5F0FA03D-0646-4AF3-9764-DEE16AFF6337}" dt="2024-02-19T12:13:39.513" v="21135" actId="478"/>
          <ac:spMkLst>
            <pc:docMk/>
            <pc:sldMk cId="54906600" sldId="287"/>
            <ac:spMk id="202" creationId="{08C6B7C4-2F02-C935-68BD-BB60BFA0A6A7}"/>
          </ac:spMkLst>
        </pc:spChg>
        <pc:spChg chg="del">
          <ac:chgData name="英宗 松浦" userId="62df0116299a32bf" providerId="LiveId" clId="{5F0FA03D-0646-4AF3-9764-DEE16AFF6337}" dt="2024-02-19T12:13:39.513" v="21135" actId="478"/>
          <ac:spMkLst>
            <pc:docMk/>
            <pc:sldMk cId="54906600" sldId="287"/>
            <ac:spMk id="203" creationId="{5C5D1ADE-708E-056A-EB4C-CE20C1135939}"/>
          </ac:spMkLst>
        </pc:spChg>
        <pc:spChg chg="del">
          <ac:chgData name="英宗 松浦" userId="62df0116299a32bf" providerId="LiveId" clId="{5F0FA03D-0646-4AF3-9764-DEE16AFF6337}" dt="2024-02-19T12:13:39.513" v="21135" actId="478"/>
          <ac:spMkLst>
            <pc:docMk/>
            <pc:sldMk cId="54906600" sldId="287"/>
            <ac:spMk id="204" creationId="{182CF305-433F-A04D-6DAF-9F5F0A6A904C}"/>
          </ac:spMkLst>
        </pc:spChg>
        <pc:spChg chg="del">
          <ac:chgData name="英宗 松浦" userId="62df0116299a32bf" providerId="LiveId" clId="{5F0FA03D-0646-4AF3-9764-DEE16AFF6337}" dt="2024-02-19T12:13:39.513" v="21135" actId="478"/>
          <ac:spMkLst>
            <pc:docMk/>
            <pc:sldMk cId="54906600" sldId="287"/>
            <ac:spMk id="205" creationId="{BA1F6C77-5B57-130F-0910-7A208C1802E5}"/>
          </ac:spMkLst>
        </pc:spChg>
        <pc:spChg chg="del">
          <ac:chgData name="英宗 松浦" userId="62df0116299a32bf" providerId="LiveId" clId="{5F0FA03D-0646-4AF3-9764-DEE16AFF6337}" dt="2024-02-19T12:13:39.513" v="21135" actId="478"/>
          <ac:spMkLst>
            <pc:docMk/>
            <pc:sldMk cId="54906600" sldId="287"/>
            <ac:spMk id="206" creationId="{163AD3B3-B0FF-16E1-0B48-7277D9DC82F8}"/>
          </ac:spMkLst>
        </pc:spChg>
        <pc:spChg chg="del">
          <ac:chgData name="英宗 松浦" userId="62df0116299a32bf" providerId="LiveId" clId="{5F0FA03D-0646-4AF3-9764-DEE16AFF6337}" dt="2024-02-19T12:13:39.513" v="21135" actId="478"/>
          <ac:spMkLst>
            <pc:docMk/>
            <pc:sldMk cId="54906600" sldId="287"/>
            <ac:spMk id="207" creationId="{4AA7E191-E567-B727-8164-686736FABDD7}"/>
          </ac:spMkLst>
        </pc:spChg>
        <pc:spChg chg="del">
          <ac:chgData name="英宗 松浦" userId="62df0116299a32bf" providerId="LiveId" clId="{5F0FA03D-0646-4AF3-9764-DEE16AFF6337}" dt="2024-02-19T12:13:39.513" v="21135" actId="478"/>
          <ac:spMkLst>
            <pc:docMk/>
            <pc:sldMk cId="54906600" sldId="287"/>
            <ac:spMk id="209" creationId="{64409000-C3B8-3D2E-1EAF-9F86E2E8B8A3}"/>
          </ac:spMkLst>
        </pc:spChg>
        <pc:spChg chg="del">
          <ac:chgData name="英宗 松浦" userId="62df0116299a32bf" providerId="LiveId" clId="{5F0FA03D-0646-4AF3-9764-DEE16AFF6337}" dt="2024-02-19T12:13:39.513" v="21135" actId="478"/>
          <ac:spMkLst>
            <pc:docMk/>
            <pc:sldMk cId="54906600" sldId="287"/>
            <ac:spMk id="210" creationId="{B6C173FC-796B-164D-8724-8F8CBA06FC89}"/>
          </ac:spMkLst>
        </pc:spChg>
        <pc:spChg chg="del">
          <ac:chgData name="英宗 松浦" userId="62df0116299a32bf" providerId="LiveId" clId="{5F0FA03D-0646-4AF3-9764-DEE16AFF6337}" dt="2024-02-19T12:13:39.513" v="21135" actId="478"/>
          <ac:spMkLst>
            <pc:docMk/>
            <pc:sldMk cId="54906600" sldId="287"/>
            <ac:spMk id="211" creationId="{3B34F497-5013-EACD-F695-BEFA2C2FF25A}"/>
          </ac:spMkLst>
        </pc:spChg>
        <pc:spChg chg="del">
          <ac:chgData name="英宗 松浦" userId="62df0116299a32bf" providerId="LiveId" clId="{5F0FA03D-0646-4AF3-9764-DEE16AFF6337}" dt="2024-02-19T12:13:39.513" v="21135" actId="478"/>
          <ac:spMkLst>
            <pc:docMk/>
            <pc:sldMk cId="54906600" sldId="287"/>
            <ac:spMk id="212" creationId="{1124A9E0-8DF0-3811-FC91-C69388456C67}"/>
          </ac:spMkLst>
        </pc:spChg>
        <pc:spChg chg="del">
          <ac:chgData name="英宗 松浦" userId="62df0116299a32bf" providerId="LiveId" clId="{5F0FA03D-0646-4AF3-9764-DEE16AFF6337}" dt="2024-02-19T12:13:39.513" v="21135" actId="478"/>
          <ac:spMkLst>
            <pc:docMk/>
            <pc:sldMk cId="54906600" sldId="287"/>
            <ac:spMk id="213" creationId="{E2F4583C-427B-2BE6-CA41-82F9EA1C8CFD}"/>
          </ac:spMkLst>
        </pc:spChg>
        <pc:spChg chg="del">
          <ac:chgData name="英宗 松浦" userId="62df0116299a32bf" providerId="LiveId" clId="{5F0FA03D-0646-4AF3-9764-DEE16AFF6337}" dt="2024-02-19T12:13:39.513" v="21135" actId="478"/>
          <ac:spMkLst>
            <pc:docMk/>
            <pc:sldMk cId="54906600" sldId="287"/>
            <ac:spMk id="214" creationId="{A26B2806-723A-504F-076C-141D93AC5F15}"/>
          </ac:spMkLst>
        </pc:spChg>
        <pc:spChg chg="del">
          <ac:chgData name="英宗 松浦" userId="62df0116299a32bf" providerId="LiveId" clId="{5F0FA03D-0646-4AF3-9764-DEE16AFF6337}" dt="2024-02-19T12:13:39.513" v="21135" actId="478"/>
          <ac:spMkLst>
            <pc:docMk/>
            <pc:sldMk cId="54906600" sldId="287"/>
            <ac:spMk id="215" creationId="{A0655DB5-7086-2276-094C-318C4F76969C}"/>
          </ac:spMkLst>
        </pc:spChg>
        <pc:spChg chg="del">
          <ac:chgData name="英宗 松浦" userId="62df0116299a32bf" providerId="LiveId" clId="{5F0FA03D-0646-4AF3-9764-DEE16AFF6337}" dt="2024-02-19T12:13:39.513" v="21135" actId="478"/>
          <ac:spMkLst>
            <pc:docMk/>
            <pc:sldMk cId="54906600" sldId="287"/>
            <ac:spMk id="216" creationId="{614ED74E-BEF9-2760-EB5F-0168335EB0EA}"/>
          </ac:spMkLst>
        </pc:spChg>
        <pc:spChg chg="del">
          <ac:chgData name="英宗 松浦" userId="62df0116299a32bf" providerId="LiveId" clId="{5F0FA03D-0646-4AF3-9764-DEE16AFF6337}" dt="2024-02-19T12:13:39.513" v="21135" actId="478"/>
          <ac:spMkLst>
            <pc:docMk/>
            <pc:sldMk cId="54906600" sldId="287"/>
            <ac:spMk id="217" creationId="{ACB69337-6C99-EA49-1969-CA4640C526DA}"/>
          </ac:spMkLst>
        </pc:spChg>
        <pc:spChg chg="del">
          <ac:chgData name="英宗 松浦" userId="62df0116299a32bf" providerId="LiveId" clId="{5F0FA03D-0646-4AF3-9764-DEE16AFF6337}" dt="2024-02-19T12:13:39.513" v="21135" actId="478"/>
          <ac:spMkLst>
            <pc:docMk/>
            <pc:sldMk cId="54906600" sldId="287"/>
            <ac:spMk id="218" creationId="{22A0E310-91B7-A785-8928-CB649E599B56}"/>
          </ac:spMkLst>
        </pc:spChg>
        <pc:spChg chg="del">
          <ac:chgData name="英宗 松浦" userId="62df0116299a32bf" providerId="LiveId" clId="{5F0FA03D-0646-4AF3-9764-DEE16AFF6337}" dt="2024-02-19T12:13:39.513" v="21135" actId="478"/>
          <ac:spMkLst>
            <pc:docMk/>
            <pc:sldMk cId="54906600" sldId="287"/>
            <ac:spMk id="220" creationId="{D94B9761-1203-88D2-DF36-18DBDFE5B486}"/>
          </ac:spMkLst>
        </pc:spChg>
        <pc:spChg chg="del">
          <ac:chgData name="英宗 松浦" userId="62df0116299a32bf" providerId="LiveId" clId="{5F0FA03D-0646-4AF3-9764-DEE16AFF6337}" dt="2024-02-19T12:13:39.513" v="21135" actId="478"/>
          <ac:spMkLst>
            <pc:docMk/>
            <pc:sldMk cId="54906600" sldId="287"/>
            <ac:spMk id="221" creationId="{4E914FF0-0B51-74DB-4860-AAADB1BC279F}"/>
          </ac:spMkLst>
        </pc:spChg>
        <pc:spChg chg="del">
          <ac:chgData name="英宗 松浦" userId="62df0116299a32bf" providerId="LiveId" clId="{5F0FA03D-0646-4AF3-9764-DEE16AFF6337}" dt="2024-02-19T12:13:39.513" v="21135" actId="478"/>
          <ac:spMkLst>
            <pc:docMk/>
            <pc:sldMk cId="54906600" sldId="287"/>
            <ac:spMk id="222" creationId="{EC4D7E56-C2F3-F4E7-F35A-07EA9297598A}"/>
          </ac:spMkLst>
        </pc:spChg>
        <pc:spChg chg="del">
          <ac:chgData name="英宗 松浦" userId="62df0116299a32bf" providerId="LiveId" clId="{5F0FA03D-0646-4AF3-9764-DEE16AFF6337}" dt="2024-02-19T12:13:39.513" v="21135" actId="478"/>
          <ac:spMkLst>
            <pc:docMk/>
            <pc:sldMk cId="54906600" sldId="287"/>
            <ac:spMk id="223" creationId="{E895663B-2513-3EBF-5419-D2CCC281B2D4}"/>
          </ac:spMkLst>
        </pc:spChg>
        <pc:spChg chg="del">
          <ac:chgData name="英宗 松浦" userId="62df0116299a32bf" providerId="LiveId" clId="{5F0FA03D-0646-4AF3-9764-DEE16AFF6337}" dt="2024-02-19T12:13:39.513" v="21135" actId="478"/>
          <ac:spMkLst>
            <pc:docMk/>
            <pc:sldMk cId="54906600" sldId="287"/>
            <ac:spMk id="224" creationId="{84377D34-EFDD-BC1B-CC48-3D0CF60FB901}"/>
          </ac:spMkLst>
        </pc:spChg>
        <pc:spChg chg="del">
          <ac:chgData name="英宗 松浦" userId="62df0116299a32bf" providerId="LiveId" clId="{5F0FA03D-0646-4AF3-9764-DEE16AFF6337}" dt="2024-02-19T12:13:39.513" v="21135" actId="478"/>
          <ac:spMkLst>
            <pc:docMk/>
            <pc:sldMk cId="54906600" sldId="287"/>
            <ac:spMk id="225" creationId="{BDCC66CF-B1A1-DE79-E640-A0ED66EE1E10}"/>
          </ac:spMkLst>
        </pc:spChg>
        <pc:spChg chg="del">
          <ac:chgData name="英宗 松浦" userId="62df0116299a32bf" providerId="LiveId" clId="{5F0FA03D-0646-4AF3-9764-DEE16AFF6337}" dt="2024-02-19T12:13:39.513" v="21135" actId="478"/>
          <ac:spMkLst>
            <pc:docMk/>
            <pc:sldMk cId="54906600" sldId="287"/>
            <ac:spMk id="226" creationId="{DF838698-3DB3-8CF2-908C-1012983793B2}"/>
          </ac:spMkLst>
        </pc:spChg>
        <pc:spChg chg="del">
          <ac:chgData name="英宗 松浦" userId="62df0116299a32bf" providerId="LiveId" clId="{5F0FA03D-0646-4AF3-9764-DEE16AFF6337}" dt="2024-02-19T12:13:39.513" v="21135" actId="478"/>
          <ac:spMkLst>
            <pc:docMk/>
            <pc:sldMk cId="54906600" sldId="287"/>
            <ac:spMk id="227" creationId="{A60A1480-FFEF-9B5C-0AF4-095BA48819AA}"/>
          </ac:spMkLst>
        </pc:spChg>
        <pc:spChg chg="del">
          <ac:chgData name="英宗 松浦" userId="62df0116299a32bf" providerId="LiveId" clId="{5F0FA03D-0646-4AF3-9764-DEE16AFF6337}" dt="2024-02-19T12:13:39.513" v="21135" actId="478"/>
          <ac:spMkLst>
            <pc:docMk/>
            <pc:sldMk cId="54906600" sldId="287"/>
            <ac:spMk id="228" creationId="{F1E46008-1231-3523-3937-66D13DBA7134}"/>
          </ac:spMkLst>
        </pc:spChg>
        <pc:spChg chg="del">
          <ac:chgData name="英宗 松浦" userId="62df0116299a32bf" providerId="LiveId" clId="{5F0FA03D-0646-4AF3-9764-DEE16AFF6337}" dt="2024-02-19T12:13:39.513" v="21135" actId="478"/>
          <ac:spMkLst>
            <pc:docMk/>
            <pc:sldMk cId="54906600" sldId="287"/>
            <ac:spMk id="229" creationId="{6D496B25-BCBC-8B84-92A6-51663B1AF70B}"/>
          </ac:spMkLst>
        </pc:spChg>
        <pc:spChg chg="del">
          <ac:chgData name="英宗 松浦" userId="62df0116299a32bf" providerId="LiveId" clId="{5F0FA03D-0646-4AF3-9764-DEE16AFF6337}" dt="2024-02-19T12:13:39.513" v="21135" actId="478"/>
          <ac:spMkLst>
            <pc:docMk/>
            <pc:sldMk cId="54906600" sldId="287"/>
            <ac:spMk id="231" creationId="{1D8FE86C-6335-69E9-7A84-D48A8D7D5348}"/>
          </ac:spMkLst>
        </pc:spChg>
        <pc:spChg chg="del">
          <ac:chgData name="英宗 松浦" userId="62df0116299a32bf" providerId="LiveId" clId="{5F0FA03D-0646-4AF3-9764-DEE16AFF6337}" dt="2024-02-19T12:13:39.513" v="21135" actId="478"/>
          <ac:spMkLst>
            <pc:docMk/>
            <pc:sldMk cId="54906600" sldId="287"/>
            <ac:spMk id="232" creationId="{C5474E47-E3FE-2F60-8897-7054C046E591}"/>
          </ac:spMkLst>
        </pc:spChg>
        <pc:spChg chg="del">
          <ac:chgData name="英宗 松浦" userId="62df0116299a32bf" providerId="LiveId" clId="{5F0FA03D-0646-4AF3-9764-DEE16AFF6337}" dt="2024-02-19T12:13:39.513" v="21135" actId="478"/>
          <ac:spMkLst>
            <pc:docMk/>
            <pc:sldMk cId="54906600" sldId="287"/>
            <ac:spMk id="233" creationId="{EF03711D-D573-0E44-ED51-A3DF2552ABD9}"/>
          </ac:spMkLst>
        </pc:spChg>
        <pc:spChg chg="del">
          <ac:chgData name="英宗 松浦" userId="62df0116299a32bf" providerId="LiveId" clId="{5F0FA03D-0646-4AF3-9764-DEE16AFF6337}" dt="2024-02-19T12:13:39.513" v="21135" actId="478"/>
          <ac:spMkLst>
            <pc:docMk/>
            <pc:sldMk cId="54906600" sldId="287"/>
            <ac:spMk id="234" creationId="{1D80C58F-7998-28AB-1DF8-2B786C37874C}"/>
          </ac:spMkLst>
        </pc:spChg>
        <pc:spChg chg="del">
          <ac:chgData name="英宗 松浦" userId="62df0116299a32bf" providerId="LiveId" clId="{5F0FA03D-0646-4AF3-9764-DEE16AFF6337}" dt="2024-02-19T12:13:39.513" v="21135" actId="478"/>
          <ac:spMkLst>
            <pc:docMk/>
            <pc:sldMk cId="54906600" sldId="287"/>
            <ac:spMk id="235" creationId="{F49E290C-DF47-C59F-EBF6-30C0E5CB74BD}"/>
          </ac:spMkLst>
        </pc:spChg>
        <pc:spChg chg="del">
          <ac:chgData name="英宗 松浦" userId="62df0116299a32bf" providerId="LiveId" clId="{5F0FA03D-0646-4AF3-9764-DEE16AFF6337}" dt="2024-02-19T12:13:39.513" v="21135" actId="478"/>
          <ac:spMkLst>
            <pc:docMk/>
            <pc:sldMk cId="54906600" sldId="287"/>
            <ac:spMk id="236" creationId="{11654ADE-4EF2-C5FE-7212-3681ECA2B922}"/>
          </ac:spMkLst>
        </pc:spChg>
        <pc:spChg chg="del">
          <ac:chgData name="英宗 松浦" userId="62df0116299a32bf" providerId="LiveId" clId="{5F0FA03D-0646-4AF3-9764-DEE16AFF6337}" dt="2024-02-19T12:13:39.513" v="21135" actId="478"/>
          <ac:spMkLst>
            <pc:docMk/>
            <pc:sldMk cId="54906600" sldId="287"/>
            <ac:spMk id="237" creationId="{24345789-5021-0583-7210-0E08F38AE181}"/>
          </ac:spMkLst>
        </pc:spChg>
        <pc:spChg chg="del">
          <ac:chgData name="英宗 松浦" userId="62df0116299a32bf" providerId="LiveId" clId="{5F0FA03D-0646-4AF3-9764-DEE16AFF6337}" dt="2024-02-19T12:13:39.513" v="21135" actId="478"/>
          <ac:spMkLst>
            <pc:docMk/>
            <pc:sldMk cId="54906600" sldId="287"/>
            <ac:spMk id="238" creationId="{E489D157-10E0-FECE-B835-790B6ADEA8D2}"/>
          </ac:spMkLst>
        </pc:spChg>
        <pc:spChg chg="del">
          <ac:chgData name="英宗 松浦" userId="62df0116299a32bf" providerId="LiveId" clId="{5F0FA03D-0646-4AF3-9764-DEE16AFF6337}" dt="2024-02-19T12:13:39.513" v="21135" actId="478"/>
          <ac:spMkLst>
            <pc:docMk/>
            <pc:sldMk cId="54906600" sldId="287"/>
            <ac:spMk id="239" creationId="{15F620D1-E2E4-A671-8445-35B2F9DB99B7}"/>
          </ac:spMkLst>
        </pc:spChg>
        <pc:spChg chg="del">
          <ac:chgData name="英宗 松浦" userId="62df0116299a32bf" providerId="LiveId" clId="{5F0FA03D-0646-4AF3-9764-DEE16AFF6337}" dt="2024-02-19T12:13:39.513" v="21135" actId="478"/>
          <ac:spMkLst>
            <pc:docMk/>
            <pc:sldMk cId="54906600" sldId="287"/>
            <ac:spMk id="240" creationId="{625709CF-2DDB-DC01-F86A-083A64C56F36}"/>
          </ac:spMkLst>
        </pc:spChg>
        <pc:spChg chg="del">
          <ac:chgData name="英宗 松浦" userId="62df0116299a32bf" providerId="LiveId" clId="{5F0FA03D-0646-4AF3-9764-DEE16AFF6337}" dt="2024-02-19T12:13:39.513" v="21135" actId="478"/>
          <ac:spMkLst>
            <pc:docMk/>
            <pc:sldMk cId="54906600" sldId="287"/>
            <ac:spMk id="244" creationId="{3C907A37-4843-6555-5B1D-E5074A6B47D6}"/>
          </ac:spMkLst>
        </pc:spChg>
        <pc:spChg chg="del">
          <ac:chgData name="英宗 松浦" userId="62df0116299a32bf" providerId="LiveId" clId="{5F0FA03D-0646-4AF3-9764-DEE16AFF6337}" dt="2024-02-19T12:13:39.513" v="21135" actId="478"/>
          <ac:spMkLst>
            <pc:docMk/>
            <pc:sldMk cId="54906600" sldId="287"/>
            <ac:spMk id="245" creationId="{47969F92-D91B-5E72-DBD5-8AA903B2E3E1}"/>
          </ac:spMkLst>
        </pc:spChg>
        <pc:spChg chg="del">
          <ac:chgData name="英宗 松浦" userId="62df0116299a32bf" providerId="LiveId" clId="{5F0FA03D-0646-4AF3-9764-DEE16AFF6337}" dt="2024-02-19T12:13:39.513" v="21135" actId="478"/>
          <ac:spMkLst>
            <pc:docMk/>
            <pc:sldMk cId="54906600" sldId="287"/>
            <ac:spMk id="246" creationId="{248D39AE-3A0C-1DCF-2B14-C38EF5D71EA5}"/>
          </ac:spMkLst>
        </pc:spChg>
        <pc:spChg chg="del">
          <ac:chgData name="英宗 松浦" userId="62df0116299a32bf" providerId="LiveId" clId="{5F0FA03D-0646-4AF3-9764-DEE16AFF6337}" dt="2024-02-19T12:13:39.513" v="21135" actId="478"/>
          <ac:spMkLst>
            <pc:docMk/>
            <pc:sldMk cId="54906600" sldId="287"/>
            <ac:spMk id="247" creationId="{E839516B-6DB2-3B73-83EA-D069675B2A24}"/>
          </ac:spMkLst>
        </pc:spChg>
        <pc:spChg chg="del">
          <ac:chgData name="英宗 松浦" userId="62df0116299a32bf" providerId="LiveId" clId="{5F0FA03D-0646-4AF3-9764-DEE16AFF6337}" dt="2024-02-19T12:13:39.513" v="21135" actId="478"/>
          <ac:spMkLst>
            <pc:docMk/>
            <pc:sldMk cId="54906600" sldId="287"/>
            <ac:spMk id="248" creationId="{CC2715C5-2C9F-8F0E-DE1D-DCF3D3744BE7}"/>
          </ac:spMkLst>
        </pc:spChg>
        <pc:spChg chg="del">
          <ac:chgData name="英宗 松浦" userId="62df0116299a32bf" providerId="LiveId" clId="{5F0FA03D-0646-4AF3-9764-DEE16AFF6337}" dt="2024-02-19T12:13:39.513" v="21135" actId="478"/>
          <ac:spMkLst>
            <pc:docMk/>
            <pc:sldMk cId="54906600" sldId="287"/>
            <ac:spMk id="249" creationId="{F9F0D596-ECAA-ED9E-5AFB-E6B783ADDD55}"/>
          </ac:spMkLst>
        </pc:spChg>
        <pc:spChg chg="del">
          <ac:chgData name="英宗 松浦" userId="62df0116299a32bf" providerId="LiveId" clId="{5F0FA03D-0646-4AF3-9764-DEE16AFF6337}" dt="2024-02-19T12:13:39.513" v="21135" actId="478"/>
          <ac:spMkLst>
            <pc:docMk/>
            <pc:sldMk cId="54906600" sldId="287"/>
            <ac:spMk id="252" creationId="{4AD1F2A3-5462-FAA2-4880-08706670B506}"/>
          </ac:spMkLst>
        </pc:spChg>
        <pc:spChg chg="del">
          <ac:chgData name="英宗 松浦" userId="62df0116299a32bf" providerId="LiveId" clId="{5F0FA03D-0646-4AF3-9764-DEE16AFF6337}" dt="2024-02-19T12:13:39.513" v="21135" actId="478"/>
          <ac:spMkLst>
            <pc:docMk/>
            <pc:sldMk cId="54906600" sldId="287"/>
            <ac:spMk id="259" creationId="{0802296E-F44C-0211-404E-3A85CB5C445E}"/>
          </ac:spMkLst>
        </pc:spChg>
        <pc:spChg chg="del">
          <ac:chgData name="英宗 松浦" userId="62df0116299a32bf" providerId="LiveId" clId="{5F0FA03D-0646-4AF3-9764-DEE16AFF6337}" dt="2024-02-19T12:13:39.513" v="21135" actId="478"/>
          <ac:spMkLst>
            <pc:docMk/>
            <pc:sldMk cId="54906600" sldId="287"/>
            <ac:spMk id="260" creationId="{4EDC6F6D-B06F-8F96-76C2-F132D5CD6EAD}"/>
          </ac:spMkLst>
        </pc:spChg>
        <pc:spChg chg="del">
          <ac:chgData name="英宗 松浦" userId="62df0116299a32bf" providerId="LiveId" clId="{5F0FA03D-0646-4AF3-9764-DEE16AFF6337}" dt="2024-02-19T12:13:39.513" v="21135" actId="478"/>
          <ac:spMkLst>
            <pc:docMk/>
            <pc:sldMk cId="54906600" sldId="287"/>
            <ac:spMk id="261" creationId="{E2552C20-AA06-1C24-F113-294894E6B766}"/>
          </ac:spMkLst>
        </pc:spChg>
        <pc:spChg chg="del">
          <ac:chgData name="英宗 松浦" userId="62df0116299a32bf" providerId="LiveId" clId="{5F0FA03D-0646-4AF3-9764-DEE16AFF6337}" dt="2024-02-19T12:13:39.513" v="21135" actId="478"/>
          <ac:spMkLst>
            <pc:docMk/>
            <pc:sldMk cId="54906600" sldId="287"/>
            <ac:spMk id="262" creationId="{E2C73167-DD2F-D517-7D1D-D1A549A8C8EE}"/>
          </ac:spMkLst>
        </pc:spChg>
        <pc:spChg chg="del">
          <ac:chgData name="英宗 松浦" userId="62df0116299a32bf" providerId="LiveId" clId="{5F0FA03D-0646-4AF3-9764-DEE16AFF6337}" dt="2024-02-19T12:13:39.513" v="21135" actId="478"/>
          <ac:spMkLst>
            <pc:docMk/>
            <pc:sldMk cId="54906600" sldId="287"/>
            <ac:spMk id="263" creationId="{48CE3E92-790B-750F-BF65-005352D10A93}"/>
          </ac:spMkLst>
        </pc:spChg>
        <pc:spChg chg="del">
          <ac:chgData name="英宗 松浦" userId="62df0116299a32bf" providerId="LiveId" clId="{5F0FA03D-0646-4AF3-9764-DEE16AFF6337}" dt="2024-02-19T12:13:39.513" v="21135" actId="478"/>
          <ac:spMkLst>
            <pc:docMk/>
            <pc:sldMk cId="54906600" sldId="287"/>
            <ac:spMk id="264" creationId="{7BF46838-4652-1025-3EAD-A3B805663F35}"/>
          </ac:spMkLst>
        </pc:spChg>
        <pc:spChg chg="del">
          <ac:chgData name="英宗 松浦" userId="62df0116299a32bf" providerId="LiveId" clId="{5F0FA03D-0646-4AF3-9764-DEE16AFF6337}" dt="2024-02-19T12:13:39.513" v="21135" actId="478"/>
          <ac:spMkLst>
            <pc:docMk/>
            <pc:sldMk cId="54906600" sldId="287"/>
            <ac:spMk id="274" creationId="{5DFA3E66-09F1-1436-333A-2D4DCF8FA6E7}"/>
          </ac:spMkLst>
        </pc:spChg>
        <pc:spChg chg="del">
          <ac:chgData name="英宗 松浦" userId="62df0116299a32bf" providerId="LiveId" clId="{5F0FA03D-0646-4AF3-9764-DEE16AFF6337}" dt="2024-02-19T12:13:39.513" v="21135" actId="478"/>
          <ac:spMkLst>
            <pc:docMk/>
            <pc:sldMk cId="54906600" sldId="287"/>
            <ac:spMk id="275" creationId="{54D14A2F-72ED-913B-6969-5A7411D226C0}"/>
          </ac:spMkLst>
        </pc:spChg>
        <pc:spChg chg="del">
          <ac:chgData name="英宗 松浦" userId="62df0116299a32bf" providerId="LiveId" clId="{5F0FA03D-0646-4AF3-9764-DEE16AFF6337}" dt="2024-02-19T12:13:39.513" v="21135" actId="478"/>
          <ac:spMkLst>
            <pc:docMk/>
            <pc:sldMk cId="54906600" sldId="287"/>
            <ac:spMk id="276" creationId="{4D881D77-37C8-9970-E8C2-A54A497B5C06}"/>
          </ac:spMkLst>
        </pc:spChg>
        <pc:spChg chg="del">
          <ac:chgData name="英宗 松浦" userId="62df0116299a32bf" providerId="LiveId" clId="{5F0FA03D-0646-4AF3-9764-DEE16AFF6337}" dt="2024-02-19T12:13:39.513" v="21135" actId="478"/>
          <ac:spMkLst>
            <pc:docMk/>
            <pc:sldMk cId="54906600" sldId="287"/>
            <ac:spMk id="277" creationId="{1693790B-EA1D-09ED-3F74-4756A3C5B1EA}"/>
          </ac:spMkLst>
        </pc:spChg>
        <pc:spChg chg="del">
          <ac:chgData name="英宗 松浦" userId="62df0116299a32bf" providerId="LiveId" clId="{5F0FA03D-0646-4AF3-9764-DEE16AFF6337}" dt="2024-02-19T12:13:39.513" v="21135" actId="478"/>
          <ac:spMkLst>
            <pc:docMk/>
            <pc:sldMk cId="54906600" sldId="287"/>
            <ac:spMk id="278" creationId="{8F2C6EEA-853B-3143-5399-959BDE0E9ADA}"/>
          </ac:spMkLst>
        </pc:spChg>
        <pc:spChg chg="del">
          <ac:chgData name="英宗 松浦" userId="62df0116299a32bf" providerId="LiveId" clId="{5F0FA03D-0646-4AF3-9764-DEE16AFF6337}" dt="2024-02-19T12:13:39.513" v="21135" actId="478"/>
          <ac:spMkLst>
            <pc:docMk/>
            <pc:sldMk cId="54906600" sldId="287"/>
            <ac:spMk id="279" creationId="{029125E6-5428-2D8F-576F-EB5C02447953}"/>
          </ac:spMkLst>
        </pc:spChg>
        <pc:spChg chg="del">
          <ac:chgData name="英宗 松浦" userId="62df0116299a32bf" providerId="LiveId" clId="{5F0FA03D-0646-4AF3-9764-DEE16AFF6337}" dt="2024-02-19T12:13:39.513" v="21135" actId="478"/>
          <ac:spMkLst>
            <pc:docMk/>
            <pc:sldMk cId="54906600" sldId="287"/>
            <ac:spMk id="280" creationId="{35B490E4-3D5A-BE0C-CBEC-1B8AB60208E6}"/>
          </ac:spMkLst>
        </pc:spChg>
        <pc:grpChg chg="add mod topLvl">
          <ac:chgData name="英宗 松浦" userId="62df0116299a32bf" providerId="LiveId" clId="{5F0FA03D-0646-4AF3-9764-DEE16AFF6337}" dt="2024-02-19T12:29:41.876" v="22449" actId="165"/>
          <ac:grpSpMkLst>
            <pc:docMk/>
            <pc:sldMk cId="54906600" sldId="287"/>
            <ac:grpSpMk id="6" creationId="{C07A4B78-D6CF-9B7B-709D-CEE5F475B2DA}"/>
          </ac:grpSpMkLst>
        </pc:grpChg>
        <pc:grpChg chg="add del mod">
          <ac:chgData name="英宗 松浦" userId="62df0116299a32bf" providerId="LiveId" clId="{5F0FA03D-0646-4AF3-9764-DEE16AFF6337}" dt="2024-02-19T12:16:16.616" v="21243" actId="165"/>
          <ac:grpSpMkLst>
            <pc:docMk/>
            <pc:sldMk cId="54906600" sldId="287"/>
            <ac:grpSpMk id="7" creationId="{A20E89E2-C724-A384-E7B1-8FC5AF647A53}"/>
          </ac:grpSpMkLst>
        </pc:grpChg>
        <pc:grpChg chg="add del mod">
          <ac:chgData name="英宗 松浦" userId="62df0116299a32bf" providerId="LiveId" clId="{5F0FA03D-0646-4AF3-9764-DEE16AFF6337}" dt="2024-02-19T12:16:16.616" v="21243" actId="165"/>
          <ac:grpSpMkLst>
            <pc:docMk/>
            <pc:sldMk cId="54906600" sldId="287"/>
            <ac:grpSpMk id="8" creationId="{B5A57C9F-C560-EC23-E14E-E7308480076B}"/>
          </ac:grpSpMkLst>
        </pc:grpChg>
        <pc:grpChg chg="mod topLvl">
          <ac:chgData name="英宗 松浦" userId="62df0116299a32bf" providerId="LiveId" clId="{5F0FA03D-0646-4AF3-9764-DEE16AFF6337}" dt="2024-02-19T12:29:41.876" v="22449" actId="165"/>
          <ac:grpSpMkLst>
            <pc:docMk/>
            <pc:sldMk cId="54906600" sldId="287"/>
            <ac:grpSpMk id="11" creationId="{A4006146-3401-2E13-C9BA-6F8EA799E6EF}"/>
          </ac:grpSpMkLst>
        </pc:grpChg>
        <pc:grpChg chg="add del mod topLvl">
          <ac:chgData name="英宗 松浦" userId="62df0116299a32bf" providerId="LiveId" clId="{5F0FA03D-0646-4AF3-9764-DEE16AFF6337}" dt="2024-02-19T12:24:45.085" v="21874" actId="165"/>
          <ac:grpSpMkLst>
            <pc:docMk/>
            <pc:sldMk cId="54906600" sldId="287"/>
            <ac:grpSpMk id="15" creationId="{C21C33C6-2890-AD40-5DC2-00BC8F570F01}"/>
          </ac:grpSpMkLst>
        </pc:grpChg>
        <pc:grpChg chg="add del mod topLvl">
          <ac:chgData name="英宗 松浦" userId="62df0116299a32bf" providerId="LiveId" clId="{5F0FA03D-0646-4AF3-9764-DEE16AFF6337}" dt="2024-02-19T12:24:45.085" v="21874" actId="165"/>
          <ac:grpSpMkLst>
            <pc:docMk/>
            <pc:sldMk cId="54906600" sldId="287"/>
            <ac:grpSpMk id="16" creationId="{B398B7AA-6887-A843-97B8-00B2707192AA}"/>
          </ac:grpSpMkLst>
        </pc:grpChg>
        <pc:grpChg chg="del">
          <ac:chgData name="英宗 松浦" userId="62df0116299a32bf" providerId="LiveId" clId="{5F0FA03D-0646-4AF3-9764-DEE16AFF6337}" dt="2024-02-19T12:13:43.889" v="21140" actId="478"/>
          <ac:grpSpMkLst>
            <pc:docMk/>
            <pc:sldMk cId="54906600" sldId="287"/>
            <ac:grpSpMk id="17" creationId="{EBFF8228-CA49-A806-C1B3-5186138199B1}"/>
          </ac:grpSpMkLst>
        </pc:grpChg>
        <pc:grpChg chg="add del mod topLvl">
          <ac:chgData name="英宗 松浦" userId="62df0116299a32bf" providerId="LiveId" clId="{5F0FA03D-0646-4AF3-9764-DEE16AFF6337}" dt="2024-02-19T12:24:45.085" v="21874" actId="165"/>
          <ac:grpSpMkLst>
            <pc:docMk/>
            <pc:sldMk cId="54906600" sldId="287"/>
            <ac:grpSpMk id="27" creationId="{642A5608-53C5-E381-CFE6-D02BC935A68E}"/>
          </ac:grpSpMkLst>
        </pc:grpChg>
        <pc:grpChg chg="add del mod topLvl">
          <ac:chgData name="英宗 松浦" userId="62df0116299a32bf" providerId="LiveId" clId="{5F0FA03D-0646-4AF3-9764-DEE16AFF6337}" dt="2024-02-19T12:24:45.085" v="21874" actId="165"/>
          <ac:grpSpMkLst>
            <pc:docMk/>
            <pc:sldMk cId="54906600" sldId="287"/>
            <ac:grpSpMk id="31" creationId="{C264760D-C90D-6EE5-90E6-69DF094F2342}"/>
          </ac:grpSpMkLst>
        </pc:grpChg>
        <pc:grpChg chg="add del mod topLvl">
          <ac:chgData name="英宗 松浦" userId="62df0116299a32bf" providerId="LiveId" clId="{5F0FA03D-0646-4AF3-9764-DEE16AFF6337}" dt="2024-02-19T12:24:45.085" v="21874" actId="165"/>
          <ac:grpSpMkLst>
            <pc:docMk/>
            <pc:sldMk cId="54906600" sldId="287"/>
            <ac:grpSpMk id="44" creationId="{E621DCBB-416E-901F-1C11-A0F44C0D55F8}"/>
          </ac:grpSpMkLst>
        </pc:grpChg>
        <pc:grpChg chg="add del mod">
          <ac:chgData name="英宗 松浦" userId="62df0116299a32bf" providerId="LiveId" clId="{5F0FA03D-0646-4AF3-9764-DEE16AFF6337}" dt="2024-02-19T12:24:32.279" v="21870" actId="478"/>
          <ac:grpSpMkLst>
            <pc:docMk/>
            <pc:sldMk cId="54906600" sldId="287"/>
            <ac:grpSpMk id="50" creationId="{D074A779-5A0B-77B8-7C52-55E62FC60990}"/>
          </ac:grpSpMkLst>
        </pc:grpChg>
        <pc:grpChg chg="add del mod">
          <ac:chgData name="英宗 松浦" userId="62df0116299a32bf" providerId="LiveId" clId="{5F0FA03D-0646-4AF3-9764-DEE16AFF6337}" dt="2024-02-19T12:24:43.586" v="21873" actId="165"/>
          <ac:grpSpMkLst>
            <pc:docMk/>
            <pc:sldMk cId="54906600" sldId="287"/>
            <ac:grpSpMk id="55" creationId="{DB5C0DE9-CD79-3FE2-249A-CF60F74476F5}"/>
          </ac:grpSpMkLst>
        </pc:grpChg>
        <pc:grpChg chg="add del mod topLvl">
          <ac:chgData name="英宗 松浦" userId="62df0116299a32bf" providerId="LiveId" clId="{5F0FA03D-0646-4AF3-9764-DEE16AFF6337}" dt="2024-02-19T12:29:41.876" v="22449" actId="165"/>
          <ac:grpSpMkLst>
            <pc:docMk/>
            <pc:sldMk cId="54906600" sldId="287"/>
            <ac:grpSpMk id="56" creationId="{FAB2C9E2-6D50-A45F-E90A-5668AAE53FD0}"/>
          </ac:grpSpMkLst>
        </pc:grpChg>
        <pc:grpChg chg="add del mod topLvl">
          <ac:chgData name="英宗 松浦" userId="62df0116299a32bf" providerId="LiveId" clId="{5F0FA03D-0646-4AF3-9764-DEE16AFF6337}" dt="2024-02-19T12:29:41.876" v="22449" actId="165"/>
          <ac:grpSpMkLst>
            <pc:docMk/>
            <pc:sldMk cId="54906600" sldId="287"/>
            <ac:grpSpMk id="58" creationId="{8CA1A3F3-F991-24FC-3B06-6CBF136A46AF}"/>
          </ac:grpSpMkLst>
        </pc:grpChg>
        <pc:grpChg chg="add del mod">
          <ac:chgData name="英宗 松浦" userId="62df0116299a32bf" providerId="LiveId" clId="{5F0FA03D-0646-4AF3-9764-DEE16AFF6337}" dt="2024-02-19T12:29:35.111" v="22448" actId="165"/>
          <ac:grpSpMkLst>
            <pc:docMk/>
            <pc:sldMk cId="54906600" sldId="287"/>
            <ac:grpSpMk id="59" creationId="{21DB3944-BC19-48D9-E51F-4AEE09B27EFF}"/>
          </ac:grpSpMkLst>
        </pc:grpChg>
        <pc:grpChg chg="add mod">
          <ac:chgData name="英宗 松浦" userId="62df0116299a32bf" providerId="LiveId" clId="{5F0FA03D-0646-4AF3-9764-DEE16AFF6337}" dt="2024-02-19T12:30:07.531" v="22469" actId="1035"/>
          <ac:grpSpMkLst>
            <pc:docMk/>
            <pc:sldMk cId="54906600" sldId="287"/>
            <ac:grpSpMk id="61" creationId="{3FAD59F7-3511-14EA-533E-9BE2D04ECF99}"/>
          </ac:grpSpMkLst>
        </pc:grpChg>
        <pc:grpChg chg="add mod">
          <ac:chgData name="英宗 松浦" userId="62df0116299a32bf" providerId="LiveId" clId="{5F0FA03D-0646-4AF3-9764-DEE16AFF6337}" dt="2024-02-19T12:30:17.120" v="22482" actId="465"/>
          <ac:grpSpMkLst>
            <pc:docMk/>
            <pc:sldMk cId="54906600" sldId="287"/>
            <ac:grpSpMk id="62" creationId="{4BB50B20-95F2-C2D4-5F6D-3A5FCB2186BC}"/>
          </ac:grpSpMkLst>
        </pc:grpChg>
        <pc:grpChg chg="add mod">
          <ac:chgData name="英宗 松浦" userId="62df0116299a32bf" providerId="LiveId" clId="{5F0FA03D-0646-4AF3-9764-DEE16AFF6337}" dt="2024-02-19T12:30:17.120" v="22482" actId="465"/>
          <ac:grpSpMkLst>
            <pc:docMk/>
            <pc:sldMk cId="54906600" sldId="287"/>
            <ac:grpSpMk id="64" creationId="{DC3A5C9C-C512-18B6-5FB9-88A95B6A2569}"/>
          </ac:grpSpMkLst>
        </pc:grpChg>
        <pc:grpChg chg="add mod">
          <ac:chgData name="英宗 松浦" userId="62df0116299a32bf" providerId="LiveId" clId="{5F0FA03D-0646-4AF3-9764-DEE16AFF6337}" dt="2024-02-19T12:30:17.120" v="22482" actId="465"/>
          <ac:grpSpMkLst>
            <pc:docMk/>
            <pc:sldMk cId="54906600" sldId="287"/>
            <ac:grpSpMk id="65" creationId="{07F7F057-713D-5A95-CC66-AD6D59E63A74}"/>
          </ac:grpSpMkLst>
        </pc:grpChg>
        <pc:grpChg chg="add mod">
          <ac:chgData name="英宗 松浦" userId="62df0116299a32bf" providerId="LiveId" clId="{5F0FA03D-0646-4AF3-9764-DEE16AFF6337}" dt="2024-02-19T12:30:13.111" v="22481" actId="1036"/>
          <ac:grpSpMkLst>
            <pc:docMk/>
            <pc:sldMk cId="54906600" sldId="287"/>
            <ac:grpSpMk id="67" creationId="{1B02D5F7-7E5F-115A-F845-DB10933CB24A}"/>
          </ac:grpSpMkLst>
        </pc:grpChg>
        <pc:cxnChg chg="add mod">
          <ac:chgData name="英宗 松浦" userId="62df0116299a32bf" providerId="LiveId" clId="{5F0FA03D-0646-4AF3-9764-DEE16AFF6337}" dt="2024-02-19T12:29:41.876" v="22449" actId="165"/>
          <ac:cxnSpMkLst>
            <pc:docMk/>
            <pc:sldMk cId="54906600" sldId="287"/>
            <ac:cxnSpMk id="3" creationId="{924E2B85-C3A2-459A-9A23-6ED4F29B304B}"/>
          </ac:cxnSpMkLst>
        </pc:cxnChg>
        <pc:cxnChg chg="mod">
          <ac:chgData name="英宗 松浦" userId="62df0116299a32bf" providerId="LiveId" clId="{5F0FA03D-0646-4AF3-9764-DEE16AFF6337}" dt="2024-02-19T12:29:41.876" v="22449" actId="165"/>
          <ac:cxnSpMkLst>
            <pc:docMk/>
            <pc:sldMk cId="54906600" sldId="287"/>
            <ac:cxnSpMk id="12" creationId="{0B010273-DEC3-1ABE-9213-982593C96DA9}"/>
          </ac:cxnSpMkLst>
        </pc:cxnChg>
        <pc:cxnChg chg="del mod">
          <ac:chgData name="英宗 松浦" userId="62df0116299a32bf" providerId="LiveId" clId="{5F0FA03D-0646-4AF3-9764-DEE16AFF6337}" dt="2024-02-19T12:13:39.513" v="21135" actId="478"/>
          <ac:cxnSpMkLst>
            <pc:docMk/>
            <pc:sldMk cId="54906600" sldId="287"/>
            <ac:cxnSpMk id="46" creationId="{E37ECA3A-7B72-AC7B-39F5-6D6A375CBD70}"/>
          </ac:cxnSpMkLst>
        </pc:cxnChg>
        <pc:cxnChg chg="del mod">
          <ac:chgData name="英宗 松浦" userId="62df0116299a32bf" providerId="LiveId" clId="{5F0FA03D-0646-4AF3-9764-DEE16AFF6337}" dt="2024-02-19T12:13:39.513" v="21135" actId="478"/>
          <ac:cxnSpMkLst>
            <pc:docMk/>
            <pc:sldMk cId="54906600" sldId="287"/>
            <ac:cxnSpMk id="54" creationId="{DB8FCD91-164F-2D3E-740F-11E5EBAE5F69}"/>
          </ac:cxnSpMkLst>
        </pc:cxnChg>
        <pc:cxnChg chg="del mod">
          <ac:chgData name="英宗 松浦" userId="62df0116299a32bf" providerId="LiveId" clId="{5F0FA03D-0646-4AF3-9764-DEE16AFF6337}" dt="2024-02-19T12:13:39.513" v="21135" actId="478"/>
          <ac:cxnSpMkLst>
            <pc:docMk/>
            <pc:sldMk cId="54906600" sldId="287"/>
            <ac:cxnSpMk id="57" creationId="{05DCA7B3-5182-6A87-AADB-13C4A33BC6E4}"/>
          </ac:cxnSpMkLst>
        </pc:cxnChg>
        <pc:cxnChg chg="del mod">
          <ac:chgData name="英宗 松浦" userId="62df0116299a32bf" providerId="LiveId" clId="{5F0FA03D-0646-4AF3-9764-DEE16AFF6337}" dt="2024-02-19T12:13:39.513" v="21135" actId="478"/>
          <ac:cxnSpMkLst>
            <pc:docMk/>
            <pc:sldMk cId="54906600" sldId="287"/>
            <ac:cxnSpMk id="60" creationId="{9631E65A-CC66-1422-B28D-3171093F0B58}"/>
          </ac:cxnSpMkLst>
        </pc:cxnChg>
        <pc:cxnChg chg="del mod">
          <ac:chgData name="英宗 松浦" userId="62df0116299a32bf" providerId="LiveId" clId="{5F0FA03D-0646-4AF3-9764-DEE16AFF6337}" dt="2024-02-19T12:13:39.513" v="21135" actId="478"/>
          <ac:cxnSpMkLst>
            <pc:docMk/>
            <pc:sldMk cId="54906600" sldId="287"/>
            <ac:cxnSpMk id="63" creationId="{A444FC75-1FB3-4920-39D0-9E3A0EC24B62}"/>
          </ac:cxnSpMkLst>
        </pc:cxnChg>
        <pc:cxnChg chg="del mod">
          <ac:chgData name="英宗 松浦" userId="62df0116299a32bf" providerId="LiveId" clId="{5F0FA03D-0646-4AF3-9764-DEE16AFF6337}" dt="2024-02-19T12:13:39.513" v="21135" actId="478"/>
          <ac:cxnSpMkLst>
            <pc:docMk/>
            <pc:sldMk cId="54906600" sldId="287"/>
            <ac:cxnSpMk id="66" creationId="{5EFC20DB-C044-BB85-26D5-A085EC7E5648}"/>
          </ac:cxnSpMkLst>
        </pc:cxnChg>
        <pc:cxnChg chg="del mod">
          <ac:chgData name="英宗 松浦" userId="62df0116299a32bf" providerId="LiveId" clId="{5F0FA03D-0646-4AF3-9764-DEE16AFF6337}" dt="2024-02-19T12:13:39.513" v="21135" actId="478"/>
          <ac:cxnSpMkLst>
            <pc:docMk/>
            <pc:sldMk cId="54906600" sldId="287"/>
            <ac:cxnSpMk id="69" creationId="{A35FE6DA-BA68-F2E9-03CF-30E1620D5A72}"/>
          </ac:cxnSpMkLst>
        </pc:cxnChg>
        <pc:cxnChg chg="del mod">
          <ac:chgData name="英宗 松浦" userId="62df0116299a32bf" providerId="LiveId" clId="{5F0FA03D-0646-4AF3-9764-DEE16AFF6337}" dt="2024-02-19T12:13:39.513" v="21135" actId="478"/>
          <ac:cxnSpMkLst>
            <pc:docMk/>
            <pc:sldMk cId="54906600" sldId="287"/>
            <ac:cxnSpMk id="72" creationId="{0891D7FD-8828-3950-B9AE-8D988B127DAD}"/>
          </ac:cxnSpMkLst>
        </pc:cxnChg>
        <pc:cxnChg chg="del mod">
          <ac:chgData name="英宗 松浦" userId="62df0116299a32bf" providerId="LiveId" clId="{5F0FA03D-0646-4AF3-9764-DEE16AFF6337}" dt="2024-02-19T12:13:39.513" v="21135" actId="478"/>
          <ac:cxnSpMkLst>
            <pc:docMk/>
            <pc:sldMk cId="54906600" sldId="287"/>
            <ac:cxnSpMk id="75" creationId="{5E02D292-441D-F394-D836-8CE37B5749CA}"/>
          </ac:cxnSpMkLst>
        </pc:cxnChg>
      </pc:sldChg>
      <pc:sldChg chg="addSp delSp modSp add mod">
        <pc:chgData name="英宗 松浦" userId="62df0116299a32bf" providerId="LiveId" clId="{5F0FA03D-0646-4AF3-9764-DEE16AFF6337}" dt="2024-02-19T14:24:46.289" v="24248" actId="20577"/>
        <pc:sldMkLst>
          <pc:docMk/>
          <pc:sldMk cId="2752011961" sldId="288"/>
        </pc:sldMkLst>
        <pc:spChg chg="del">
          <ac:chgData name="英宗 松浦" userId="62df0116299a32bf" providerId="LiveId" clId="{5F0FA03D-0646-4AF3-9764-DEE16AFF6337}" dt="2024-02-19T12:49:17.537" v="23581" actId="478"/>
          <ac:spMkLst>
            <pc:docMk/>
            <pc:sldMk cId="2752011961" sldId="288"/>
            <ac:spMk id="2" creationId="{A3F13700-6F2F-F03F-35E7-EF6E0B96EDFB}"/>
          </ac:spMkLst>
        </pc:spChg>
        <pc:spChg chg="del">
          <ac:chgData name="英宗 松浦" userId="62df0116299a32bf" providerId="LiveId" clId="{5F0FA03D-0646-4AF3-9764-DEE16AFF6337}" dt="2024-02-19T12:49:17.537" v="23581" actId="478"/>
          <ac:spMkLst>
            <pc:docMk/>
            <pc:sldMk cId="2752011961" sldId="288"/>
            <ac:spMk id="3" creationId="{E1C1BD81-EA1E-27B3-93FD-52ABDB91DABD}"/>
          </ac:spMkLst>
        </pc:spChg>
        <pc:spChg chg="del">
          <ac:chgData name="英宗 松浦" userId="62df0116299a32bf" providerId="LiveId" clId="{5F0FA03D-0646-4AF3-9764-DEE16AFF6337}" dt="2024-02-19T12:49:17.537" v="23581" actId="478"/>
          <ac:spMkLst>
            <pc:docMk/>
            <pc:sldMk cId="2752011961" sldId="288"/>
            <ac:spMk id="4" creationId="{B78F1779-BB02-EFA0-BEEC-C942CF4DFB47}"/>
          </ac:spMkLst>
        </pc:spChg>
        <pc:spChg chg="add mod">
          <ac:chgData name="英宗 松浦" userId="62df0116299a32bf" providerId="LiveId" clId="{5F0FA03D-0646-4AF3-9764-DEE16AFF6337}" dt="2024-02-19T14:24:46.289" v="24248" actId="20577"/>
          <ac:spMkLst>
            <pc:docMk/>
            <pc:sldMk cId="2752011961" sldId="288"/>
            <ac:spMk id="5" creationId="{84A7A3C8-2D7B-38D7-1B8C-E417259520A0}"/>
          </ac:spMkLst>
        </pc:spChg>
        <pc:spChg chg="del">
          <ac:chgData name="英宗 松浦" userId="62df0116299a32bf" providerId="LiveId" clId="{5F0FA03D-0646-4AF3-9764-DEE16AFF6337}" dt="2024-02-19T12:49:17.537" v="23581" actId="478"/>
          <ac:spMkLst>
            <pc:docMk/>
            <pc:sldMk cId="2752011961" sldId="288"/>
            <ac:spMk id="9" creationId="{CA6789C0-2A2A-A0FE-F2A2-4A5250751020}"/>
          </ac:spMkLst>
        </pc:spChg>
        <pc:graphicFrameChg chg="del">
          <ac:chgData name="英宗 松浦" userId="62df0116299a32bf" providerId="LiveId" clId="{5F0FA03D-0646-4AF3-9764-DEE16AFF6337}" dt="2024-02-19T12:49:17.537" v="23581" actId="478"/>
          <ac:graphicFrameMkLst>
            <pc:docMk/>
            <pc:sldMk cId="2752011961" sldId="288"/>
            <ac:graphicFrameMk id="26" creationId="{1F8CDDA0-6A84-8A13-0155-7274F3331EA8}"/>
          </ac:graphicFrameMkLst>
        </pc:graphicFrameChg>
      </pc:sldChg>
      <pc:sldMasterChg chg="modSldLayout">
        <pc:chgData name="英宗 松浦" userId="62df0116299a32bf" providerId="LiveId" clId="{5F0FA03D-0646-4AF3-9764-DEE16AFF6337}" dt="2024-02-18T06:21:30.792" v="200" actId="735"/>
        <pc:sldMasterMkLst>
          <pc:docMk/>
          <pc:sldMasterMk cId="3671332316" sldId="2147483648"/>
        </pc:sldMasterMkLst>
        <pc:sldLayoutChg chg="modSp">
          <pc:chgData name="英宗 松浦" userId="62df0116299a32bf" providerId="LiveId" clId="{5F0FA03D-0646-4AF3-9764-DEE16AFF6337}" dt="2024-02-18T06:21:27.001" v="191" actId="735"/>
          <pc:sldLayoutMkLst>
            <pc:docMk/>
            <pc:sldMasterMk cId="3671332316" sldId="2147483648"/>
            <pc:sldLayoutMk cId="1040024246" sldId="2147483649"/>
          </pc:sldLayoutMkLst>
        </pc:sldLayoutChg>
        <pc:sldLayoutChg chg="modSp">
          <pc:chgData name="英宗 松浦" userId="62df0116299a32bf" providerId="LiveId" clId="{5F0FA03D-0646-4AF3-9764-DEE16AFF6337}" dt="2024-02-18T06:21:28.948" v="192" actId="735"/>
          <pc:sldLayoutMkLst>
            <pc:docMk/>
            <pc:sldMasterMk cId="3671332316" sldId="2147483648"/>
            <pc:sldLayoutMk cId="3777501765" sldId="2147483650"/>
          </pc:sldLayoutMkLst>
        </pc:sldLayoutChg>
        <pc:sldLayoutChg chg="modSp">
          <pc:chgData name="英宗 松浦" userId="62df0116299a32bf" providerId="LiveId" clId="{5F0FA03D-0646-4AF3-9764-DEE16AFF6337}" dt="2024-02-18T06:21:29.404" v="193" actId="735"/>
          <pc:sldLayoutMkLst>
            <pc:docMk/>
            <pc:sldMasterMk cId="3671332316" sldId="2147483648"/>
            <pc:sldLayoutMk cId="1287831007" sldId="2147483651"/>
          </pc:sldLayoutMkLst>
        </pc:sldLayoutChg>
        <pc:sldLayoutChg chg="modSp">
          <pc:chgData name="英宗 松浦" userId="62df0116299a32bf" providerId="LiveId" clId="{5F0FA03D-0646-4AF3-9764-DEE16AFF6337}" dt="2024-02-18T06:21:29.825" v="194" actId="735"/>
          <pc:sldLayoutMkLst>
            <pc:docMk/>
            <pc:sldMasterMk cId="3671332316" sldId="2147483648"/>
            <pc:sldLayoutMk cId="77721397" sldId="2147483652"/>
          </pc:sldLayoutMkLst>
        </pc:sldLayoutChg>
        <pc:sldLayoutChg chg="modSp">
          <pc:chgData name="英宗 松浦" userId="62df0116299a32bf" providerId="LiveId" clId="{5F0FA03D-0646-4AF3-9764-DEE16AFF6337}" dt="2024-02-18T06:21:29.885" v="195" actId="735"/>
          <pc:sldLayoutMkLst>
            <pc:docMk/>
            <pc:sldMasterMk cId="3671332316" sldId="2147483648"/>
            <pc:sldLayoutMk cId="3023457576" sldId="2147483654"/>
          </pc:sldLayoutMkLst>
        </pc:sldLayoutChg>
        <pc:sldLayoutChg chg="modSp">
          <pc:chgData name="英宗 松浦" userId="62df0116299a32bf" providerId="LiveId" clId="{5F0FA03D-0646-4AF3-9764-DEE16AFF6337}" dt="2024-02-18T06:21:30.028" v="196" actId="735"/>
          <pc:sldLayoutMkLst>
            <pc:docMk/>
            <pc:sldMasterMk cId="3671332316" sldId="2147483648"/>
            <pc:sldLayoutMk cId="3565314168" sldId="2147483655"/>
          </pc:sldLayoutMkLst>
        </pc:sldLayoutChg>
        <pc:sldLayoutChg chg="modSp">
          <pc:chgData name="英宗 松浦" userId="62df0116299a32bf" providerId="LiveId" clId="{5F0FA03D-0646-4AF3-9764-DEE16AFF6337}" dt="2024-02-18T06:21:30.268" v="197" actId="735"/>
          <pc:sldLayoutMkLst>
            <pc:docMk/>
            <pc:sldMasterMk cId="3671332316" sldId="2147483648"/>
            <pc:sldLayoutMk cId="3561874212" sldId="2147483656"/>
          </pc:sldLayoutMkLst>
        </pc:sldLayoutChg>
        <pc:sldLayoutChg chg="modSp">
          <pc:chgData name="英宗 松浦" userId="62df0116299a32bf" providerId="LiveId" clId="{5F0FA03D-0646-4AF3-9764-DEE16AFF6337}" dt="2024-02-18T06:21:30.323" v="198" actId="735"/>
          <pc:sldLayoutMkLst>
            <pc:docMk/>
            <pc:sldMasterMk cId="3671332316" sldId="2147483648"/>
            <pc:sldLayoutMk cId="1175545593" sldId="2147483657"/>
          </pc:sldLayoutMkLst>
        </pc:sldLayoutChg>
        <pc:sldLayoutChg chg="modSp">
          <pc:chgData name="英宗 松浦" userId="62df0116299a32bf" providerId="LiveId" clId="{5F0FA03D-0646-4AF3-9764-DEE16AFF6337}" dt="2024-02-18T06:21:30.488" v="199" actId="735"/>
          <pc:sldLayoutMkLst>
            <pc:docMk/>
            <pc:sldMasterMk cId="3671332316" sldId="2147483648"/>
            <pc:sldLayoutMk cId="2155670079" sldId="2147483658"/>
          </pc:sldLayoutMkLst>
        </pc:sldLayoutChg>
        <pc:sldLayoutChg chg="modSp">
          <pc:chgData name="英宗 松浦" userId="62df0116299a32bf" providerId="LiveId" clId="{5F0FA03D-0646-4AF3-9764-DEE16AFF6337}" dt="2024-02-18T06:21:30.792" v="200" actId="735"/>
          <pc:sldLayoutMkLst>
            <pc:docMk/>
            <pc:sldMasterMk cId="3671332316" sldId="2147483648"/>
            <pc:sldLayoutMk cId="1564705319" sldId="2147483659"/>
          </pc:sldLayoutMkLst>
        </pc:sldLayoutChg>
      </pc:sldMasterChg>
    </pc:docChg>
  </pc:docChgLst>
  <pc:docChgLst>
    <pc:chgData name="英宗 松浦" userId="9b03fd3a-662f-49ff-9af1-1b93cf7aab22" providerId="ADAL" clId="{3EFF2EAF-BB66-44E8-9264-7DD9E39B3A20}"/>
    <pc:docChg chg="modSld">
      <pc:chgData name="英宗 松浦" userId="9b03fd3a-662f-49ff-9af1-1b93cf7aab22" providerId="ADAL" clId="{3EFF2EAF-BB66-44E8-9264-7DD9E39B3A20}" dt="2024-02-21T08:09:16.064" v="27" actId="20577"/>
      <pc:docMkLst>
        <pc:docMk/>
      </pc:docMkLst>
      <pc:sldChg chg="modSp mod">
        <pc:chgData name="英宗 松浦" userId="9b03fd3a-662f-49ff-9af1-1b93cf7aab22" providerId="ADAL" clId="{3EFF2EAF-BB66-44E8-9264-7DD9E39B3A20}" dt="2024-02-21T08:09:05.763" v="22" actId="20577"/>
        <pc:sldMkLst>
          <pc:docMk/>
          <pc:sldMk cId="3910589196" sldId="259"/>
        </pc:sldMkLst>
        <pc:spChg chg="mod">
          <ac:chgData name="英宗 松浦" userId="9b03fd3a-662f-49ff-9af1-1b93cf7aab22" providerId="ADAL" clId="{3EFF2EAF-BB66-44E8-9264-7DD9E39B3A20}" dt="2024-02-21T08:08:53.915" v="18" actId="20577"/>
          <ac:spMkLst>
            <pc:docMk/>
            <pc:sldMk cId="3910589196" sldId="259"/>
            <ac:spMk id="2" creationId="{32D3454F-50E4-84D1-5165-D0032F3D6EF9}"/>
          </ac:spMkLst>
        </pc:spChg>
        <pc:spChg chg="mod">
          <ac:chgData name="英宗 松浦" userId="9b03fd3a-662f-49ff-9af1-1b93cf7aab22" providerId="ADAL" clId="{3EFF2EAF-BB66-44E8-9264-7DD9E39B3A20}" dt="2024-02-21T08:09:05.763" v="22" actId="20577"/>
          <ac:spMkLst>
            <pc:docMk/>
            <pc:sldMk cId="3910589196" sldId="259"/>
            <ac:spMk id="6" creationId="{1E41CE61-46E4-06E9-EC8F-97AFA82FB724}"/>
          </ac:spMkLst>
        </pc:spChg>
      </pc:sldChg>
      <pc:sldChg chg="modSp mod">
        <pc:chgData name="英宗 松浦" userId="9b03fd3a-662f-49ff-9af1-1b93cf7aab22" providerId="ADAL" clId="{3EFF2EAF-BB66-44E8-9264-7DD9E39B3A20}" dt="2024-02-21T08:09:16.064" v="27" actId="20577"/>
        <pc:sldMkLst>
          <pc:docMk/>
          <pc:sldMk cId="3885025650" sldId="260"/>
        </pc:sldMkLst>
        <pc:spChg chg="mod">
          <ac:chgData name="英宗 松浦" userId="9b03fd3a-662f-49ff-9af1-1b93cf7aab22" providerId="ADAL" clId="{3EFF2EAF-BB66-44E8-9264-7DD9E39B3A20}" dt="2024-02-21T08:09:16.064" v="27" actId="20577"/>
          <ac:spMkLst>
            <pc:docMk/>
            <pc:sldMk cId="3885025650" sldId="260"/>
            <ac:spMk id="6" creationId="{3CF32D44-5C45-9618-8504-A9E30C5513ED}"/>
          </ac:spMkLst>
        </pc:spChg>
      </pc:sldChg>
      <pc:sldChg chg="modSp mod">
        <pc:chgData name="英宗 松浦" userId="9b03fd3a-662f-49ff-9af1-1b93cf7aab22" providerId="ADAL" clId="{3EFF2EAF-BB66-44E8-9264-7DD9E39B3A20}" dt="2024-02-21T08:07:02.423" v="15" actId="20577"/>
        <pc:sldMkLst>
          <pc:docMk/>
          <pc:sldMk cId="2364338331" sldId="274"/>
        </pc:sldMkLst>
        <pc:spChg chg="mod">
          <ac:chgData name="英宗 松浦" userId="9b03fd3a-662f-49ff-9af1-1b93cf7aab22" providerId="ADAL" clId="{3EFF2EAF-BB66-44E8-9264-7DD9E39B3A20}" dt="2024-02-21T08:07:02.423" v="15" actId="20577"/>
          <ac:spMkLst>
            <pc:docMk/>
            <pc:sldMk cId="2364338331" sldId="274"/>
            <ac:spMk id="2" creationId="{E219AB05-9C0F-24BB-74D5-7FAA9CBF9963}"/>
          </ac:spMkLst>
        </pc:spChg>
      </pc:sldChg>
    </pc:docChg>
  </pc:docChgLst>
  <pc:docChgLst>
    <pc:chgData name="松浦英宗" userId="9b03fd3a-662f-49ff-9af1-1b93cf7aab22" providerId="ADAL" clId="{3EFF2EAF-BB66-44E8-9264-7DD9E39B3A20}"/>
    <pc:docChg chg="modSld">
      <pc:chgData name="松浦英宗" userId="9b03fd3a-662f-49ff-9af1-1b93cf7aab22" providerId="ADAL" clId="{3EFF2EAF-BB66-44E8-9264-7DD9E39B3A20}" dt="2024-02-20T01:04:47.334" v="2" actId="20577"/>
      <pc:docMkLst>
        <pc:docMk/>
      </pc:docMkLst>
      <pc:sldChg chg="modSp mod">
        <pc:chgData name="松浦英宗" userId="9b03fd3a-662f-49ff-9af1-1b93cf7aab22" providerId="ADAL" clId="{3EFF2EAF-BB66-44E8-9264-7DD9E39B3A20}" dt="2024-02-20T01:04:47.334" v="2" actId="20577"/>
        <pc:sldMkLst>
          <pc:docMk/>
          <pc:sldMk cId="2364338331" sldId="274"/>
        </pc:sldMkLst>
        <pc:spChg chg="mod">
          <ac:chgData name="松浦英宗" userId="9b03fd3a-662f-49ff-9af1-1b93cf7aab22" providerId="ADAL" clId="{3EFF2EAF-BB66-44E8-9264-7DD9E39B3A20}" dt="2024-02-20T01:04:47.334" v="2" actId="20577"/>
          <ac:spMkLst>
            <pc:docMk/>
            <pc:sldMk cId="2364338331" sldId="274"/>
            <ac:spMk id="2" creationId="{E219AB05-9C0F-24BB-74D5-7FAA9CBF9963}"/>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spPr>
            <a:solidFill>
              <a:schemeClr val="accent3"/>
            </a:solidFill>
          </c:spPr>
          <c:dPt>
            <c:idx val="0"/>
            <c:bubble3D val="0"/>
            <c:spPr>
              <a:solidFill>
                <a:schemeClr val="accent3">
                  <a:lumMod val="20000"/>
                  <a:lumOff val="80000"/>
                </a:schemeClr>
              </a:solidFill>
              <a:ln w="19050">
                <a:solidFill>
                  <a:schemeClr val="lt1"/>
                </a:solidFill>
              </a:ln>
              <a:effectLst/>
            </c:spPr>
            <c:extLst>
              <c:ext xmlns:c16="http://schemas.microsoft.com/office/drawing/2014/chart" uri="{C3380CC4-5D6E-409C-BE32-E72D297353CC}">
                <c16:uniqueId val="{00000003-2888-49CE-AA25-98922F0BC57F}"/>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1-2888-49CE-AA25-98922F0BC57F}"/>
              </c:ext>
            </c:extLst>
          </c:dPt>
          <c:cat>
            <c:strRef>
              <c:f>Sheet1!$A$2:$A$3</c:f>
              <c:strCache>
                <c:ptCount val="2"/>
                <c:pt idx="0">
                  <c:v>開催あり</c:v>
                </c:pt>
                <c:pt idx="1">
                  <c:v>開催なし</c:v>
                </c:pt>
              </c:strCache>
            </c:strRef>
          </c:cat>
          <c:val>
            <c:numRef>
              <c:f>Sheet1!$B$2:$B$3</c:f>
              <c:numCache>
                <c:formatCode>General</c:formatCode>
                <c:ptCount val="2"/>
                <c:pt idx="0">
                  <c:v>5</c:v>
                </c:pt>
                <c:pt idx="1">
                  <c:v>95</c:v>
                </c:pt>
              </c:numCache>
            </c:numRef>
          </c:val>
          <c:extLst>
            <c:ext xmlns:c16="http://schemas.microsoft.com/office/drawing/2014/chart" uri="{C3380CC4-5D6E-409C-BE32-E72D297353CC}">
              <c16:uniqueId val="{00000000-2888-49CE-AA25-98922F0BC57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売上高</c:v>
                </c:pt>
              </c:strCache>
            </c:strRef>
          </c:tx>
          <c:spPr>
            <a:solidFill>
              <a:schemeClr val="accent3">
                <a:lumMod val="20000"/>
                <a:lumOff val="80000"/>
              </a:schemeClr>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3-0B03-4C83-A0FF-406C5E06A80B}"/>
              </c:ext>
            </c:extLst>
          </c:dPt>
          <c:dPt>
            <c:idx val="4"/>
            <c:invertIfNegative val="0"/>
            <c:bubble3D val="0"/>
            <c:spPr>
              <a:solidFill>
                <a:schemeClr val="accent3"/>
              </a:solidFill>
              <a:ln>
                <a:noFill/>
              </a:ln>
              <a:effectLst/>
            </c:spPr>
            <c:extLst>
              <c:ext xmlns:c16="http://schemas.microsoft.com/office/drawing/2014/chart" uri="{C3380CC4-5D6E-409C-BE32-E72D297353CC}">
                <c16:uniqueId val="{00000004-0B03-4C83-A0FF-406C5E06A80B}"/>
              </c:ext>
            </c:extLst>
          </c:dPt>
          <c:dPt>
            <c:idx val="9"/>
            <c:invertIfNegative val="0"/>
            <c:bubble3D val="0"/>
            <c:spPr>
              <a:solidFill>
                <a:schemeClr val="accent3"/>
              </a:solidFill>
              <a:ln>
                <a:noFill/>
              </a:ln>
              <a:effectLst/>
            </c:spPr>
            <c:extLst>
              <c:ext xmlns:c16="http://schemas.microsoft.com/office/drawing/2014/chart" uri="{C3380CC4-5D6E-409C-BE32-E72D297353CC}">
                <c16:uniqueId val="{00000005-0B03-4C83-A0FF-406C5E06A80B}"/>
              </c:ext>
            </c:extLst>
          </c:dPt>
          <c:cat>
            <c:strRef>
              <c:f>Sheet1!$A$2:$A$11</c:f>
              <c:strCache>
                <c:ptCount val="10"/>
                <c:pt idx="0">
                  <c:v>1年目</c:v>
                </c:pt>
                <c:pt idx="1">
                  <c:v>2年目</c:v>
                </c:pt>
                <c:pt idx="2">
                  <c:v>3年目</c:v>
                </c:pt>
                <c:pt idx="3">
                  <c:v>4年目</c:v>
                </c:pt>
                <c:pt idx="4">
                  <c:v>5年目</c:v>
                </c:pt>
                <c:pt idx="5">
                  <c:v>6年目</c:v>
                </c:pt>
                <c:pt idx="6">
                  <c:v>7年目</c:v>
                </c:pt>
                <c:pt idx="7">
                  <c:v>8年目</c:v>
                </c:pt>
                <c:pt idx="8">
                  <c:v>9年目</c:v>
                </c:pt>
                <c:pt idx="9">
                  <c:v>10年目</c:v>
                </c:pt>
              </c:strCache>
            </c:strRef>
          </c:cat>
          <c:val>
            <c:numRef>
              <c:f>Sheet1!$B$2:$B$11</c:f>
              <c:numCache>
                <c:formatCode>General</c:formatCode>
                <c:ptCount val="10"/>
                <c:pt idx="0">
                  <c:v>2314</c:v>
                </c:pt>
                <c:pt idx="1">
                  <c:v>11068.500000000002</c:v>
                </c:pt>
                <c:pt idx="2">
                  <c:v>29058.600000000006</c:v>
                </c:pt>
                <c:pt idx="3">
                  <c:v>58668.450000000019</c:v>
                </c:pt>
                <c:pt idx="4">
                  <c:v>102636.78750000005</c:v>
                </c:pt>
                <c:pt idx="5">
                  <c:v>164073.52950000006</c:v>
                </c:pt>
                <c:pt idx="6">
                  <c:v>242618.92950000014</c:v>
                </c:pt>
                <c:pt idx="7">
                  <c:v>344513.06322750018</c:v>
                </c:pt>
                <c:pt idx="8">
                  <c:v>469664.96433025034</c:v>
                </c:pt>
                <c:pt idx="9">
                  <c:v>626056.50893850054</c:v>
                </c:pt>
              </c:numCache>
            </c:numRef>
          </c:val>
          <c:extLst>
            <c:ext xmlns:c16="http://schemas.microsoft.com/office/drawing/2014/chart" uri="{C3380CC4-5D6E-409C-BE32-E72D297353CC}">
              <c16:uniqueId val="{00000000-0B03-4C83-A0FF-406C5E06A80B}"/>
            </c:ext>
          </c:extLst>
        </c:ser>
        <c:dLbls>
          <c:showLegendKey val="0"/>
          <c:showVal val="0"/>
          <c:showCatName val="0"/>
          <c:showSerName val="0"/>
          <c:showPercent val="0"/>
          <c:showBubbleSize val="0"/>
        </c:dLbls>
        <c:gapWidth val="219"/>
        <c:overlap val="-27"/>
        <c:axId val="1208128544"/>
        <c:axId val="1127060704"/>
      </c:barChart>
      <c:catAx>
        <c:axId val="120812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0" i="0" u="none" strike="noStrike" kern="1200" baseline="0">
                <a:solidFill>
                  <a:schemeClr val="tx1"/>
                </a:solidFill>
                <a:latin typeface="ＭＳ Ｐゴシック" panose="020B0600070205080204" pitchFamily="50" charset="-128"/>
                <a:ea typeface="ＭＳ Ｐゴシック" panose="020B0600070205080204" pitchFamily="50" charset="-128"/>
                <a:cs typeface="+mn-cs"/>
              </a:defRPr>
            </a:pPr>
            <a:endParaRPr lang="ja-JP"/>
          </a:p>
        </c:txPr>
        <c:crossAx val="1127060704"/>
        <c:crosses val="autoZero"/>
        <c:auto val="1"/>
        <c:lblAlgn val="ctr"/>
        <c:lblOffset val="100"/>
        <c:noMultiLvlLbl val="0"/>
      </c:catAx>
      <c:valAx>
        <c:axId val="1127060704"/>
        <c:scaling>
          <c:orientation val="minMax"/>
        </c:scaling>
        <c:delete val="1"/>
        <c:axPos val="l"/>
        <c:numFmt formatCode="General" sourceLinked="1"/>
        <c:majorTickMark val="none"/>
        <c:minorTickMark val="none"/>
        <c:tickLblPos val="nextTo"/>
        <c:crossAx val="1208128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ＭＳ Ｐゴシック" panose="020B0600070205080204" pitchFamily="50" charset="-128"/>
          <a:ea typeface="ＭＳ Ｐゴシック" panose="020B0600070205080204" pitchFamily="50" charset="-128"/>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売上高</c:v>
                </c:pt>
              </c:strCache>
            </c:strRef>
          </c:tx>
          <c:spPr>
            <a:solidFill>
              <a:schemeClr val="accent3">
                <a:lumMod val="20000"/>
                <a:lumOff val="80000"/>
              </a:schemeClr>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3-0B03-4C83-A0FF-406C5E06A80B}"/>
              </c:ext>
            </c:extLst>
          </c:dPt>
          <c:dPt>
            <c:idx val="4"/>
            <c:invertIfNegative val="0"/>
            <c:bubble3D val="0"/>
            <c:spPr>
              <a:solidFill>
                <a:schemeClr val="accent3"/>
              </a:solidFill>
              <a:ln>
                <a:noFill/>
              </a:ln>
              <a:effectLst/>
            </c:spPr>
            <c:extLst>
              <c:ext xmlns:c16="http://schemas.microsoft.com/office/drawing/2014/chart" uri="{C3380CC4-5D6E-409C-BE32-E72D297353CC}">
                <c16:uniqueId val="{00000004-0B03-4C83-A0FF-406C5E06A80B}"/>
              </c:ext>
            </c:extLst>
          </c:dPt>
          <c:dPt>
            <c:idx val="9"/>
            <c:invertIfNegative val="0"/>
            <c:bubble3D val="0"/>
            <c:spPr>
              <a:solidFill>
                <a:schemeClr val="accent3"/>
              </a:solidFill>
              <a:ln>
                <a:noFill/>
              </a:ln>
              <a:effectLst/>
            </c:spPr>
            <c:extLst>
              <c:ext xmlns:c16="http://schemas.microsoft.com/office/drawing/2014/chart" uri="{C3380CC4-5D6E-409C-BE32-E72D297353CC}">
                <c16:uniqueId val="{00000005-0B03-4C83-A0FF-406C5E06A80B}"/>
              </c:ext>
            </c:extLst>
          </c:dPt>
          <c:cat>
            <c:strRef>
              <c:f>Sheet1!$A$2:$A$11</c:f>
              <c:strCache>
                <c:ptCount val="10"/>
                <c:pt idx="0">
                  <c:v>1年目</c:v>
                </c:pt>
                <c:pt idx="1">
                  <c:v>2年目</c:v>
                </c:pt>
                <c:pt idx="2">
                  <c:v>3年目</c:v>
                </c:pt>
                <c:pt idx="3">
                  <c:v>4年目</c:v>
                </c:pt>
                <c:pt idx="4">
                  <c:v>5年目</c:v>
                </c:pt>
                <c:pt idx="5">
                  <c:v>6年目</c:v>
                </c:pt>
                <c:pt idx="6">
                  <c:v>7年目</c:v>
                </c:pt>
                <c:pt idx="7">
                  <c:v>8年目</c:v>
                </c:pt>
                <c:pt idx="8">
                  <c:v>9年目</c:v>
                </c:pt>
                <c:pt idx="9">
                  <c:v>10年目</c:v>
                </c:pt>
              </c:strCache>
            </c:strRef>
          </c:cat>
          <c:val>
            <c:numRef>
              <c:f>Sheet1!$B$2:$B$11</c:f>
              <c:numCache>
                <c:formatCode>General</c:formatCode>
                <c:ptCount val="10"/>
                <c:pt idx="0">
                  <c:v>182.59999999999991</c:v>
                </c:pt>
                <c:pt idx="1">
                  <c:v>2661.6500000000015</c:v>
                </c:pt>
                <c:pt idx="2">
                  <c:v>9652.7400000000052</c:v>
                </c:pt>
                <c:pt idx="3">
                  <c:v>23251.605000000018</c:v>
                </c:pt>
                <c:pt idx="4">
                  <c:v>45673.108750000043</c:v>
                </c:pt>
                <c:pt idx="5">
                  <c:v>80966.176550000062</c:v>
                </c:pt>
                <c:pt idx="6">
                  <c:v>126857.03655000014</c:v>
                </c:pt>
                <c:pt idx="7">
                  <c:v>189461.75690475016</c:v>
                </c:pt>
                <c:pt idx="8">
                  <c:v>268398.46789722529</c:v>
                </c:pt>
                <c:pt idx="9">
                  <c:v>370750.85804465052</c:v>
                </c:pt>
              </c:numCache>
            </c:numRef>
          </c:val>
          <c:extLst>
            <c:ext xmlns:c16="http://schemas.microsoft.com/office/drawing/2014/chart" uri="{C3380CC4-5D6E-409C-BE32-E72D297353CC}">
              <c16:uniqueId val="{00000000-0B03-4C83-A0FF-406C5E06A80B}"/>
            </c:ext>
          </c:extLst>
        </c:ser>
        <c:dLbls>
          <c:showLegendKey val="0"/>
          <c:showVal val="0"/>
          <c:showCatName val="0"/>
          <c:showSerName val="0"/>
          <c:showPercent val="0"/>
          <c:showBubbleSize val="0"/>
        </c:dLbls>
        <c:gapWidth val="219"/>
        <c:overlap val="-27"/>
        <c:axId val="1208128544"/>
        <c:axId val="1127060704"/>
      </c:barChart>
      <c:catAx>
        <c:axId val="120812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0" i="0" u="none" strike="noStrike" kern="1200" baseline="0">
                <a:solidFill>
                  <a:schemeClr val="tx1"/>
                </a:solidFill>
                <a:latin typeface="ＭＳ Ｐゴシック" panose="020B0600070205080204" pitchFamily="50" charset="-128"/>
                <a:ea typeface="ＭＳ Ｐゴシック" panose="020B0600070205080204" pitchFamily="50" charset="-128"/>
                <a:cs typeface="+mn-cs"/>
              </a:defRPr>
            </a:pPr>
            <a:endParaRPr lang="ja-JP"/>
          </a:p>
        </c:txPr>
        <c:crossAx val="1127060704"/>
        <c:crosses val="autoZero"/>
        <c:auto val="1"/>
        <c:lblAlgn val="ctr"/>
        <c:lblOffset val="100"/>
        <c:noMultiLvlLbl val="0"/>
      </c:catAx>
      <c:valAx>
        <c:axId val="1127060704"/>
        <c:scaling>
          <c:orientation val="minMax"/>
        </c:scaling>
        <c:delete val="1"/>
        <c:axPos val="l"/>
        <c:numFmt formatCode="General" sourceLinked="1"/>
        <c:majorTickMark val="none"/>
        <c:minorTickMark val="none"/>
        <c:tickLblPos val="nextTo"/>
        <c:crossAx val="1208128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ＭＳ Ｐゴシック" panose="020B0600070205080204" pitchFamily="50" charset="-128"/>
          <a:ea typeface="ＭＳ Ｐゴシック" panose="020B0600070205080204" pitchFamily="50"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kumimoji="1" lang="ja-JP" altLang="en-US"/>
          </a:p>
        </p:txBody>
      </p:sp>
      <p:sp>
        <p:nvSpPr>
          <p:cNvPr id="3" name="日付プレースホルダー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26B3A7C1-DDDC-47C8-A7DB-687EDD2E9C4C}" type="datetimeFigureOut">
              <a:rPr kumimoji="1" lang="ja-JP" altLang="en-US" smtClean="0"/>
              <a:t>2025/6/15</a:t>
            </a:fld>
            <a:endParaRPr kumimoji="1" lang="ja-JP" altLang="en-US"/>
          </a:p>
        </p:txBody>
      </p:sp>
      <p:sp>
        <p:nvSpPr>
          <p:cNvPr id="4" name="スライド イメージ プレースホルダー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ja-JP" altLang="en-US"/>
          </a:p>
        </p:txBody>
      </p:sp>
      <p:sp>
        <p:nvSpPr>
          <p:cNvPr id="5" name="ノート プレースホルダー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9DB836EC-DAAA-48A0-86DE-C76DDF9BCC1C}" type="slidenum">
              <a:rPr kumimoji="1" lang="ja-JP" altLang="en-US" smtClean="0"/>
              <a:t>‹#›</a:t>
            </a:fld>
            <a:endParaRPr kumimoji="1" lang="ja-JP" altLang="en-US"/>
          </a:p>
        </p:txBody>
      </p:sp>
    </p:spTree>
    <p:extLst>
      <p:ext uri="{BB962C8B-B14F-4D97-AF65-F5344CB8AC3E}">
        <p14:creationId xmlns:p14="http://schemas.microsoft.com/office/powerpoint/2010/main" val="230606732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02650C-9105-B7D0-310F-BEA6E0696282}"/>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DADEF6C2-38ED-38B0-8A86-AEF7E9EB62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02823459-9914-1BAD-BE71-7F454B127584}"/>
              </a:ext>
            </a:extLst>
          </p:cNvPr>
          <p:cNvSpPr>
            <a:spLocks noGrp="1"/>
          </p:cNvSpPr>
          <p:nvPr>
            <p:ph type="dt" sz="half" idx="10"/>
          </p:nvPr>
        </p:nvSpPr>
        <p:spPr/>
        <p:txBody>
          <a:bodyPr/>
          <a:lstStyle/>
          <a:p>
            <a:fld id="{B2866DEB-893D-4BFD-9AB6-77A1081F35D3}" type="datetime1">
              <a:rPr kumimoji="1" lang="ja-JP" altLang="en-US" smtClean="0"/>
              <a:t>2025/6/15</a:t>
            </a:fld>
            <a:endParaRPr kumimoji="1" lang="ja-JP" altLang="en-US"/>
          </a:p>
        </p:txBody>
      </p:sp>
      <p:sp>
        <p:nvSpPr>
          <p:cNvPr id="5" name="フッター プレースホルダー 4">
            <a:extLst>
              <a:ext uri="{FF2B5EF4-FFF2-40B4-BE49-F238E27FC236}">
                <a16:creationId xmlns:a16="http://schemas.microsoft.com/office/drawing/2014/main" id="{928CF069-98B3-9601-ADE6-5EF2101A23C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F03457D-BB62-3D40-CEBE-990593549ED1}"/>
              </a:ext>
            </a:extLst>
          </p:cNvPr>
          <p:cNvSpPr>
            <a:spLocks noGrp="1"/>
          </p:cNvSpPr>
          <p:nvPr>
            <p:ph type="sldNum" sz="quarter" idx="12"/>
          </p:nvPr>
        </p:nvSpPr>
        <p:spPr/>
        <p:txBody>
          <a:bodyPr/>
          <a:lstStyle/>
          <a:p>
            <a:fld id="{A72772C3-D8C4-43D0-98F7-E2620EF83F38}" type="slidenum">
              <a:rPr kumimoji="1" lang="ja-JP" altLang="en-US" smtClean="0"/>
              <a:t>‹#›</a:t>
            </a:fld>
            <a:endParaRPr kumimoji="1" lang="ja-JP" altLang="en-US"/>
          </a:p>
        </p:txBody>
      </p:sp>
    </p:spTree>
    <p:extLst>
      <p:ext uri="{BB962C8B-B14F-4D97-AF65-F5344CB8AC3E}">
        <p14:creationId xmlns:p14="http://schemas.microsoft.com/office/powerpoint/2010/main" val="10400242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7DB33C-D320-6DD4-67F3-F23983B47BE2}"/>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9F6B94D-8DA9-2511-4DB7-13C2C45C2C6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ACDAEF9-E8A5-0F43-1DBE-3A7C54E64147}"/>
              </a:ext>
            </a:extLst>
          </p:cNvPr>
          <p:cNvSpPr>
            <a:spLocks noGrp="1"/>
          </p:cNvSpPr>
          <p:nvPr>
            <p:ph type="dt" sz="half" idx="10"/>
          </p:nvPr>
        </p:nvSpPr>
        <p:spPr/>
        <p:txBody>
          <a:bodyPr/>
          <a:lstStyle/>
          <a:p>
            <a:fld id="{CBD32532-0D7C-4218-AB23-A8991535B94C}" type="datetime1">
              <a:rPr kumimoji="1" lang="ja-JP" altLang="en-US" smtClean="0"/>
              <a:t>2025/6/15</a:t>
            </a:fld>
            <a:endParaRPr kumimoji="1" lang="ja-JP" altLang="en-US"/>
          </a:p>
        </p:txBody>
      </p:sp>
      <p:sp>
        <p:nvSpPr>
          <p:cNvPr id="5" name="フッター プレースホルダー 4">
            <a:extLst>
              <a:ext uri="{FF2B5EF4-FFF2-40B4-BE49-F238E27FC236}">
                <a16:creationId xmlns:a16="http://schemas.microsoft.com/office/drawing/2014/main" id="{2FEB5AB3-E9E4-22BD-4D86-487559818DE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80C0F21-755B-B6FA-3382-3B59D84A4738}"/>
              </a:ext>
            </a:extLst>
          </p:cNvPr>
          <p:cNvSpPr>
            <a:spLocks noGrp="1"/>
          </p:cNvSpPr>
          <p:nvPr>
            <p:ph type="sldNum" sz="quarter" idx="12"/>
          </p:nvPr>
        </p:nvSpPr>
        <p:spPr/>
        <p:txBody>
          <a:bodyPr/>
          <a:lstStyle/>
          <a:p>
            <a:fld id="{A72772C3-D8C4-43D0-98F7-E2620EF83F38}" type="slidenum">
              <a:rPr kumimoji="1" lang="ja-JP" altLang="en-US" smtClean="0"/>
              <a:t>‹#›</a:t>
            </a:fld>
            <a:endParaRPr kumimoji="1" lang="ja-JP" altLang="en-US"/>
          </a:p>
        </p:txBody>
      </p:sp>
    </p:spTree>
    <p:extLst>
      <p:ext uri="{BB962C8B-B14F-4D97-AF65-F5344CB8AC3E}">
        <p14:creationId xmlns:p14="http://schemas.microsoft.com/office/powerpoint/2010/main" val="21556700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F42D7381-C39D-C027-F33F-46D09C712765}"/>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961EDA1-219A-12CC-7670-08E950F638C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7446135-9D0E-686E-123A-4B88471997CF}"/>
              </a:ext>
            </a:extLst>
          </p:cNvPr>
          <p:cNvSpPr>
            <a:spLocks noGrp="1"/>
          </p:cNvSpPr>
          <p:nvPr>
            <p:ph type="dt" sz="half" idx="10"/>
          </p:nvPr>
        </p:nvSpPr>
        <p:spPr/>
        <p:txBody>
          <a:bodyPr/>
          <a:lstStyle/>
          <a:p>
            <a:fld id="{AE5C1E19-0B96-49B3-A11F-E0B7E86BE50F}" type="datetime1">
              <a:rPr kumimoji="1" lang="ja-JP" altLang="en-US" smtClean="0"/>
              <a:t>2025/6/15</a:t>
            </a:fld>
            <a:endParaRPr kumimoji="1" lang="ja-JP" altLang="en-US"/>
          </a:p>
        </p:txBody>
      </p:sp>
      <p:sp>
        <p:nvSpPr>
          <p:cNvPr id="5" name="フッター プレースホルダー 4">
            <a:extLst>
              <a:ext uri="{FF2B5EF4-FFF2-40B4-BE49-F238E27FC236}">
                <a16:creationId xmlns:a16="http://schemas.microsoft.com/office/drawing/2014/main" id="{C2EBE2EE-0A36-50F8-CC9F-9C4773ED47A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1AA4042-81DD-4802-66A5-244B1752370E}"/>
              </a:ext>
            </a:extLst>
          </p:cNvPr>
          <p:cNvSpPr>
            <a:spLocks noGrp="1"/>
          </p:cNvSpPr>
          <p:nvPr>
            <p:ph type="sldNum" sz="quarter" idx="12"/>
          </p:nvPr>
        </p:nvSpPr>
        <p:spPr/>
        <p:txBody>
          <a:bodyPr/>
          <a:lstStyle/>
          <a:p>
            <a:fld id="{A72772C3-D8C4-43D0-98F7-E2620EF83F38}" type="slidenum">
              <a:rPr kumimoji="1" lang="ja-JP" altLang="en-US" smtClean="0"/>
              <a:t>‹#›</a:t>
            </a:fld>
            <a:endParaRPr kumimoji="1" lang="ja-JP" altLang="en-US"/>
          </a:p>
        </p:txBody>
      </p:sp>
    </p:spTree>
    <p:extLst>
      <p:ext uri="{BB962C8B-B14F-4D97-AF65-F5344CB8AC3E}">
        <p14:creationId xmlns:p14="http://schemas.microsoft.com/office/powerpoint/2010/main" val="15647053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208354-275A-3F10-0FCE-CFD394DCA30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0BBD503-AAC4-5D45-6B69-C116D120878B}"/>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A048D0B-DCBA-7886-3A4E-88690CF64525}"/>
              </a:ext>
            </a:extLst>
          </p:cNvPr>
          <p:cNvSpPr>
            <a:spLocks noGrp="1"/>
          </p:cNvSpPr>
          <p:nvPr>
            <p:ph type="dt" sz="half" idx="10"/>
          </p:nvPr>
        </p:nvSpPr>
        <p:spPr/>
        <p:txBody>
          <a:bodyPr/>
          <a:lstStyle/>
          <a:p>
            <a:fld id="{C3139EAA-DA6E-4F57-B6EB-4DEB8B03FA72}" type="datetime1">
              <a:rPr kumimoji="1" lang="ja-JP" altLang="en-US" smtClean="0"/>
              <a:t>2025/6/15</a:t>
            </a:fld>
            <a:endParaRPr kumimoji="1" lang="ja-JP" altLang="en-US"/>
          </a:p>
        </p:txBody>
      </p:sp>
      <p:sp>
        <p:nvSpPr>
          <p:cNvPr id="5" name="フッター プレースホルダー 4">
            <a:extLst>
              <a:ext uri="{FF2B5EF4-FFF2-40B4-BE49-F238E27FC236}">
                <a16:creationId xmlns:a16="http://schemas.microsoft.com/office/drawing/2014/main" id="{526A8B16-87A5-CAEA-4BCE-268DAAA4791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8A1046D-B99B-9607-0CA9-C0C0307A86E2}"/>
              </a:ext>
            </a:extLst>
          </p:cNvPr>
          <p:cNvSpPr>
            <a:spLocks noGrp="1"/>
          </p:cNvSpPr>
          <p:nvPr>
            <p:ph type="sldNum" sz="quarter" idx="12"/>
          </p:nvPr>
        </p:nvSpPr>
        <p:spPr/>
        <p:txBody>
          <a:bodyPr/>
          <a:lstStyle/>
          <a:p>
            <a:fld id="{A72772C3-D8C4-43D0-98F7-E2620EF83F38}" type="slidenum">
              <a:rPr kumimoji="1" lang="ja-JP" altLang="en-US" smtClean="0"/>
              <a:t>‹#›</a:t>
            </a:fld>
            <a:endParaRPr kumimoji="1" lang="ja-JP" altLang="en-US"/>
          </a:p>
        </p:txBody>
      </p:sp>
    </p:spTree>
    <p:extLst>
      <p:ext uri="{BB962C8B-B14F-4D97-AF65-F5344CB8AC3E}">
        <p14:creationId xmlns:p14="http://schemas.microsoft.com/office/powerpoint/2010/main" val="37775017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3E1728-2B92-6CF4-B0B4-30DB8501BB2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CF2A3F9-98C8-C1AC-6062-8BD7B10673F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E10A30A-C394-3671-DFC1-28992B1D03A6}"/>
              </a:ext>
            </a:extLst>
          </p:cNvPr>
          <p:cNvSpPr>
            <a:spLocks noGrp="1"/>
          </p:cNvSpPr>
          <p:nvPr>
            <p:ph type="dt" sz="half" idx="10"/>
          </p:nvPr>
        </p:nvSpPr>
        <p:spPr/>
        <p:txBody>
          <a:bodyPr/>
          <a:lstStyle/>
          <a:p>
            <a:fld id="{F8AEBB11-DF25-4A16-B6A9-D159704383C3}" type="datetime1">
              <a:rPr kumimoji="1" lang="ja-JP" altLang="en-US" smtClean="0"/>
              <a:t>2025/6/15</a:t>
            </a:fld>
            <a:endParaRPr kumimoji="1" lang="ja-JP" altLang="en-US"/>
          </a:p>
        </p:txBody>
      </p:sp>
      <p:sp>
        <p:nvSpPr>
          <p:cNvPr id="5" name="フッター プレースホルダー 4">
            <a:extLst>
              <a:ext uri="{FF2B5EF4-FFF2-40B4-BE49-F238E27FC236}">
                <a16:creationId xmlns:a16="http://schemas.microsoft.com/office/drawing/2014/main" id="{5C740828-59CD-429B-0141-719077DBCBA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67D0B9D-3338-6056-8537-3F8238CEA8F2}"/>
              </a:ext>
            </a:extLst>
          </p:cNvPr>
          <p:cNvSpPr>
            <a:spLocks noGrp="1"/>
          </p:cNvSpPr>
          <p:nvPr>
            <p:ph type="sldNum" sz="quarter" idx="12"/>
          </p:nvPr>
        </p:nvSpPr>
        <p:spPr/>
        <p:txBody>
          <a:bodyPr/>
          <a:lstStyle/>
          <a:p>
            <a:fld id="{A72772C3-D8C4-43D0-98F7-E2620EF83F38}" type="slidenum">
              <a:rPr kumimoji="1" lang="ja-JP" altLang="en-US" smtClean="0"/>
              <a:t>‹#›</a:t>
            </a:fld>
            <a:endParaRPr kumimoji="1" lang="ja-JP" altLang="en-US"/>
          </a:p>
        </p:txBody>
      </p:sp>
    </p:spTree>
    <p:extLst>
      <p:ext uri="{BB962C8B-B14F-4D97-AF65-F5344CB8AC3E}">
        <p14:creationId xmlns:p14="http://schemas.microsoft.com/office/powerpoint/2010/main" val="12878310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4F978E-4D40-C18E-9CFD-E9500DD5BEE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48B140E-17A4-2E7F-4607-94E1C37B612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0C26D6C3-FA63-D58F-2448-CE8B3ED01679}"/>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369563F8-BDC7-8DF0-137B-A148F8293A93}"/>
              </a:ext>
            </a:extLst>
          </p:cNvPr>
          <p:cNvSpPr>
            <a:spLocks noGrp="1"/>
          </p:cNvSpPr>
          <p:nvPr>
            <p:ph type="dt" sz="half" idx="10"/>
          </p:nvPr>
        </p:nvSpPr>
        <p:spPr/>
        <p:txBody>
          <a:bodyPr/>
          <a:lstStyle/>
          <a:p>
            <a:fld id="{3C6A8F01-8C49-4019-8576-208916FCF52B}" type="datetime1">
              <a:rPr kumimoji="1" lang="ja-JP" altLang="en-US" smtClean="0"/>
              <a:t>2025/6/15</a:t>
            </a:fld>
            <a:endParaRPr kumimoji="1" lang="ja-JP" altLang="en-US"/>
          </a:p>
        </p:txBody>
      </p:sp>
      <p:sp>
        <p:nvSpPr>
          <p:cNvPr id="6" name="フッター プレースホルダー 5">
            <a:extLst>
              <a:ext uri="{FF2B5EF4-FFF2-40B4-BE49-F238E27FC236}">
                <a16:creationId xmlns:a16="http://schemas.microsoft.com/office/drawing/2014/main" id="{5D53E3D5-1819-63B2-1D58-ABB49CE5A3E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5932605-7BF0-8763-B768-3854BED65FE6}"/>
              </a:ext>
            </a:extLst>
          </p:cNvPr>
          <p:cNvSpPr>
            <a:spLocks noGrp="1"/>
          </p:cNvSpPr>
          <p:nvPr>
            <p:ph type="sldNum" sz="quarter" idx="12"/>
          </p:nvPr>
        </p:nvSpPr>
        <p:spPr/>
        <p:txBody>
          <a:bodyPr/>
          <a:lstStyle/>
          <a:p>
            <a:fld id="{A72772C3-D8C4-43D0-98F7-E2620EF83F38}" type="slidenum">
              <a:rPr kumimoji="1" lang="ja-JP" altLang="en-US" smtClean="0"/>
              <a:t>‹#›</a:t>
            </a:fld>
            <a:endParaRPr kumimoji="1" lang="ja-JP" altLang="en-US"/>
          </a:p>
        </p:txBody>
      </p:sp>
    </p:spTree>
    <p:extLst>
      <p:ext uri="{BB962C8B-B14F-4D97-AF65-F5344CB8AC3E}">
        <p14:creationId xmlns:p14="http://schemas.microsoft.com/office/powerpoint/2010/main" val="777213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B0A5C2-F66D-BE5F-945E-39C30FC4B00E}"/>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74D449D-4417-2623-D685-EDBA72FB61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BCDAD2C8-B4E0-3BEC-A730-6E5EF19268AD}"/>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0460656-B1DA-735E-D2FB-FC81607F25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57BF3F7-E85F-1815-24D9-F0E4A7A45412}"/>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B00ABDEA-8F1D-87B4-A2AF-7FD4C3C96310}"/>
              </a:ext>
            </a:extLst>
          </p:cNvPr>
          <p:cNvSpPr>
            <a:spLocks noGrp="1"/>
          </p:cNvSpPr>
          <p:nvPr>
            <p:ph type="dt" sz="half" idx="10"/>
          </p:nvPr>
        </p:nvSpPr>
        <p:spPr/>
        <p:txBody>
          <a:bodyPr/>
          <a:lstStyle/>
          <a:p>
            <a:fld id="{FD6B4C25-E15E-46B0-B5D9-472266449C10}" type="datetime1">
              <a:rPr kumimoji="1" lang="ja-JP" altLang="en-US" smtClean="0"/>
              <a:t>2025/6/15</a:t>
            </a:fld>
            <a:endParaRPr kumimoji="1" lang="ja-JP" altLang="en-US"/>
          </a:p>
        </p:txBody>
      </p:sp>
      <p:sp>
        <p:nvSpPr>
          <p:cNvPr id="8" name="フッター プレースホルダー 7">
            <a:extLst>
              <a:ext uri="{FF2B5EF4-FFF2-40B4-BE49-F238E27FC236}">
                <a16:creationId xmlns:a16="http://schemas.microsoft.com/office/drawing/2014/main" id="{9EE43453-2C31-5059-B06B-D8287D692F81}"/>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0527FFA8-37C7-AD66-D483-4D04CABFCEB2}"/>
              </a:ext>
            </a:extLst>
          </p:cNvPr>
          <p:cNvSpPr>
            <a:spLocks noGrp="1"/>
          </p:cNvSpPr>
          <p:nvPr>
            <p:ph type="sldNum" sz="quarter" idx="12"/>
          </p:nvPr>
        </p:nvSpPr>
        <p:spPr/>
        <p:txBody>
          <a:bodyPr/>
          <a:lstStyle/>
          <a:p>
            <a:fld id="{A72772C3-D8C4-43D0-98F7-E2620EF83F38}" type="slidenum">
              <a:rPr kumimoji="1" lang="ja-JP" altLang="en-US" smtClean="0"/>
              <a:t>‹#›</a:t>
            </a:fld>
            <a:endParaRPr kumimoji="1" lang="ja-JP" altLang="en-US"/>
          </a:p>
        </p:txBody>
      </p:sp>
    </p:spTree>
    <p:extLst>
      <p:ext uri="{BB962C8B-B14F-4D97-AF65-F5344CB8AC3E}">
        <p14:creationId xmlns:p14="http://schemas.microsoft.com/office/powerpoint/2010/main" val="3599453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337E89-311E-D8C8-BD4F-A34B6981E17B}"/>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D4031A6-60CA-7561-C9BE-3347B46BF36F}"/>
              </a:ext>
            </a:extLst>
          </p:cNvPr>
          <p:cNvSpPr>
            <a:spLocks noGrp="1"/>
          </p:cNvSpPr>
          <p:nvPr>
            <p:ph type="dt" sz="half" idx="10"/>
          </p:nvPr>
        </p:nvSpPr>
        <p:spPr/>
        <p:txBody>
          <a:bodyPr/>
          <a:lstStyle/>
          <a:p>
            <a:fld id="{6096FDD1-4E79-4136-B089-3548C00AE32A}" type="datetime1">
              <a:rPr kumimoji="1" lang="ja-JP" altLang="en-US" smtClean="0"/>
              <a:t>2025/6/15</a:t>
            </a:fld>
            <a:endParaRPr kumimoji="1" lang="ja-JP" altLang="en-US"/>
          </a:p>
        </p:txBody>
      </p:sp>
      <p:sp>
        <p:nvSpPr>
          <p:cNvPr id="4" name="フッター プレースホルダー 3">
            <a:extLst>
              <a:ext uri="{FF2B5EF4-FFF2-40B4-BE49-F238E27FC236}">
                <a16:creationId xmlns:a16="http://schemas.microsoft.com/office/drawing/2014/main" id="{892ADB0C-835B-28D3-332C-CC92E4CF0F4D}"/>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333E66B-450A-D694-3944-933BB60655C2}"/>
              </a:ext>
            </a:extLst>
          </p:cNvPr>
          <p:cNvSpPr>
            <a:spLocks noGrp="1"/>
          </p:cNvSpPr>
          <p:nvPr>
            <p:ph type="sldNum" sz="quarter" idx="12"/>
          </p:nvPr>
        </p:nvSpPr>
        <p:spPr/>
        <p:txBody>
          <a:bodyPr/>
          <a:lstStyle/>
          <a:p>
            <a:fld id="{A72772C3-D8C4-43D0-98F7-E2620EF83F38}" type="slidenum">
              <a:rPr kumimoji="1" lang="ja-JP" altLang="en-US" smtClean="0"/>
              <a:t>‹#›</a:t>
            </a:fld>
            <a:endParaRPr kumimoji="1" lang="ja-JP" altLang="en-US"/>
          </a:p>
        </p:txBody>
      </p:sp>
    </p:spTree>
    <p:extLst>
      <p:ext uri="{BB962C8B-B14F-4D97-AF65-F5344CB8AC3E}">
        <p14:creationId xmlns:p14="http://schemas.microsoft.com/office/powerpoint/2010/main" val="30234575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F1D15A8-1FC8-EC4C-57C4-C4DFAD583A63}"/>
              </a:ext>
            </a:extLst>
          </p:cNvPr>
          <p:cNvSpPr>
            <a:spLocks noGrp="1"/>
          </p:cNvSpPr>
          <p:nvPr>
            <p:ph type="dt" sz="half" idx="10"/>
          </p:nvPr>
        </p:nvSpPr>
        <p:spPr/>
        <p:txBody>
          <a:bodyPr/>
          <a:lstStyle/>
          <a:p>
            <a:fld id="{005FEC0A-DBA9-4532-BF3F-786DFD79B420}" type="datetime1">
              <a:rPr kumimoji="1" lang="ja-JP" altLang="en-US" smtClean="0"/>
              <a:t>2025/6/15</a:t>
            </a:fld>
            <a:endParaRPr kumimoji="1" lang="ja-JP" altLang="en-US"/>
          </a:p>
        </p:txBody>
      </p:sp>
      <p:sp>
        <p:nvSpPr>
          <p:cNvPr id="3" name="フッター プレースホルダー 2">
            <a:extLst>
              <a:ext uri="{FF2B5EF4-FFF2-40B4-BE49-F238E27FC236}">
                <a16:creationId xmlns:a16="http://schemas.microsoft.com/office/drawing/2014/main" id="{93BC7917-52E9-920F-6BE4-DC9DB065AD14}"/>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15289D9-61B0-855E-915E-A09A69B58E8F}"/>
              </a:ext>
            </a:extLst>
          </p:cNvPr>
          <p:cNvSpPr>
            <a:spLocks noGrp="1"/>
          </p:cNvSpPr>
          <p:nvPr>
            <p:ph type="sldNum" sz="quarter" idx="12"/>
          </p:nvPr>
        </p:nvSpPr>
        <p:spPr/>
        <p:txBody>
          <a:bodyPr/>
          <a:lstStyle/>
          <a:p>
            <a:fld id="{A72772C3-D8C4-43D0-98F7-E2620EF83F38}" type="slidenum">
              <a:rPr kumimoji="1" lang="ja-JP" altLang="en-US" smtClean="0"/>
              <a:t>‹#›</a:t>
            </a:fld>
            <a:endParaRPr kumimoji="1" lang="ja-JP" altLang="en-US"/>
          </a:p>
        </p:txBody>
      </p:sp>
    </p:spTree>
    <p:extLst>
      <p:ext uri="{BB962C8B-B14F-4D97-AF65-F5344CB8AC3E}">
        <p14:creationId xmlns:p14="http://schemas.microsoft.com/office/powerpoint/2010/main" val="35653141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79820E-3FDF-D84A-821A-363BD019237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881DF60-AFE5-A33A-EF7D-DF455E4033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E533A949-002E-F89B-F62E-5DDF0BEF8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2D261D8-3D14-5E93-9502-40C68632914D}"/>
              </a:ext>
            </a:extLst>
          </p:cNvPr>
          <p:cNvSpPr>
            <a:spLocks noGrp="1"/>
          </p:cNvSpPr>
          <p:nvPr>
            <p:ph type="dt" sz="half" idx="10"/>
          </p:nvPr>
        </p:nvSpPr>
        <p:spPr/>
        <p:txBody>
          <a:bodyPr/>
          <a:lstStyle/>
          <a:p>
            <a:fld id="{1F3D582B-5EDA-4614-900B-CD51ED28E07F}" type="datetime1">
              <a:rPr kumimoji="1" lang="ja-JP" altLang="en-US" smtClean="0"/>
              <a:t>2025/6/15</a:t>
            </a:fld>
            <a:endParaRPr kumimoji="1" lang="ja-JP" altLang="en-US"/>
          </a:p>
        </p:txBody>
      </p:sp>
      <p:sp>
        <p:nvSpPr>
          <p:cNvPr id="6" name="フッター プレースホルダー 5">
            <a:extLst>
              <a:ext uri="{FF2B5EF4-FFF2-40B4-BE49-F238E27FC236}">
                <a16:creationId xmlns:a16="http://schemas.microsoft.com/office/drawing/2014/main" id="{5937AB1D-76E0-5AF9-9308-8882D864C56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101A1DE-F7CB-13E0-AEE2-6A272FECC5F0}"/>
              </a:ext>
            </a:extLst>
          </p:cNvPr>
          <p:cNvSpPr>
            <a:spLocks noGrp="1"/>
          </p:cNvSpPr>
          <p:nvPr>
            <p:ph type="sldNum" sz="quarter" idx="12"/>
          </p:nvPr>
        </p:nvSpPr>
        <p:spPr/>
        <p:txBody>
          <a:bodyPr/>
          <a:lstStyle/>
          <a:p>
            <a:fld id="{A72772C3-D8C4-43D0-98F7-E2620EF83F38}" type="slidenum">
              <a:rPr kumimoji="1" lang="ja-JP" altLang="en-US" smtClean="0"/>
              <a:t>‹#›</a:t>
            </a:fld>
            <a:endParaRPr kumimoji="1" lang="ja-JP" altLang="en-US"/>
          </a:p>
        </p:txBody>
      </p:sp>
    </p:spTree>
    <p:extLst>
      <p:ext uri="{BB962C8B-B14F-4D97-AF65-F5344CB8AC3E}">
        <p14:creationId xmlns:p14="http://schemas.microsoft.com/office/powerpoint/2010/main" val="35618742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E44471-1238-BEA5-DE86-02AB483AA63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E3A3CD8D-1F22-FD22-00B4-1A45173624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8E093A2-F967-3352-D872-2C22A562DB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EE0E0F4-27B9-C5F9-8FAD-58DA4BAEE818}"/>
              </a:ext>
            </a:extLst>
          </p:cNvPr>
          <p:cNvSpPr>
            <a:spLocks noGrp="1"/>
          </p:cNvSpPr>
          <p:nvPr>
            <p:ph type="dt" sz="half" idx="10"/>
          </p:nvPr>
        </p:nvSpPr>
        <p:spPr/>
        <p:txBody>
          <a:bodyPr/>
          <a:lstStyle/>
          <a:p>
            <a:fld id="{2F427AB0-A0D3-492C-9A07-C8271F6831A6}" type="datetime1">
              <a:rPr kumimoji="1" lang="ja-JP" altLang="en-US" smtClean="0"/>
              <a:t>2025/6/15</a:t>
            </a:fld>
            <a:endParaRPr kumimoji="1" lang="ja-JP" altLang="en-US"/>
          </a:p>
        </p:txBody>
      </p:sp>
      <p:sp>
        <p:nvSpPr>
          <p:cNvPr id="6" name="フッター プレースホルダー 5">
            <a:extLst>
              <a:ext uri="{FF2B5EF4-FFF2-40B4-BE49-F238E27FC236}">
                <a16:creationId xmlns:a16="http://schemas.microsoft.com/office/drawing/2014/main" id="{AEC16EDD-5D94-C8A4-2064-2F45BC5A6EB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8DBF8B2-5D1F-67E6-0DAF-367A09EAC328}"/>
              </a:ext>
            </a:extLst>
          </p:cNvPr>
          <p:cNvSpPr>
            <a:spLocks noGrp="1"/>
          </p:cNvSpPr>
          <p:nvPr>
            <p:ph type="sldNum" sz="quarter" idx="12"/>
          </p:nvPr>
        </p:nvSpPr>
        <p:spPr/>
        <p:txBody>
          <a:bodyPr/>
          <a:lstStyle/>
          <a:p>
            <a:fld id="{A72772C3-D8C4-43D0-98F7-E2620EF83F38}" type="slidenum">
              <a:rPr kumimoji="1" lang="ja-JP" altLang="en-US" smtClean="0"/>
              <a:t>‹#›</a:t>
            </a:fld>
            <a:endParaRPr kumimoji="1" lang="ja-JP" altLang="en-US"/>
          </a:p>
        </p:txBody>
      </p:sp>
    </p:spTree>
    <p:extLst>
      <p:ext uri="{BB962C8B-B14F-4D97-AF65-F5344CB8AC3E}">
        <p14:creationId xmlns:p14="http://schemas.microsoft.com/office/powerpoint/2010/main" val="11755455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33E4A55B-577F-8BEC-7A28-C6FFB1526B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887DCEF-E832-AC0B-8E84-E27F60087B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A2BA205-AE9C-6C5D-1149-3B83005791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6A69BF2-FDE5-479C-BFED-4F03A4C3ADFA}" type="datetime1">
              <a:rPr kumimoji="1" lang="ja-JP" altLang="en-US" smtClean="0"/>
              <a:t>2025/6/15</a:t>
            </a:fld>
            <a:endParaRPr kumimoji="1" lang="ja-JP" altLang="en-US"/>
          </a:p>
        </p:txBody>
      </p:sp>
      <p:sp>
        <p:nvSpPr>
          <p:cNvPr id="5" name="フッター プレースホルダー 4">
            <a:extLst>
              <a:ext uri="{FF2B5EF4-FFF2-40B4-BE49-F238E27FC236}">
                <a16:creationId xmlns:a16="http://schemas.microsoft.com/office/drawing/2014/main" id="{6320946F-5DD1-B4EF-257E-F276018238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0B771552-3220-D39D-3C3B-7C78476C9D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72772C3-D8C4-43D0-98F7-E2620EF83F38}" type="slidenum">
              <a:rPr kumimoji="1" lang="ja-JP" altLang="en-US" smtClean="0"/>
              <a:t>‹#›</a:t>
            </a:fld>
            <a:endParaRPr kumimoji="1" lang="ja-JP" altLang="en-US"/>
          </a:p>
        </p:txBody>
      </p:sp>
    </p:spTree>
    <p:extLst>
      <p:ext uri="{BB962C8B-B14F-4D97-AF65-F5344CB8AC3E}">
        <p14:creationId xmlns:p14="http://schemas.microsoft.com/office/powerpoint/2010/main" val="3671332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FD838-B0C3-7EE7-4C88-791CAE1B45B3}"/>
            </a:ext>
          </a:extLst>
        </p:cNvPr>
        <p:cNvGrpSpPr/>
        <p:nvPr/>
      </p:nvGrpSpPr>
      <p:grpSpPr>
        <a:xfrm>
          <a:off x="0" y="0"/>
          <a:ext cx="0" cy="0"/>
          <a:chOff x="0" y="0"/>
          <a:chExt cx="0" cy="0"/>
        </a:xfrm>
      </p:grpSpPr>
      <p:grpSp>
        <p:nvGrpSpPr>
          <p:cNvPr id="21" name="グループ化 20">
            <a:extLst>
              <a:ext uri="{FF2B5EF4-FFF2-40B4-BE49-F238E27FC236}">
                <a16:creationId xmlns:a16="http://schemas.microsoft.com/office/drawing/2014/main" id="{A1A7FBA0-E800-989E-9EDC-5445DA94260D}"/>
              </a:ext>
            </a:extLst>
          </p:cNvPr>
          <p:cNvGrpSpPr/>
          <p:nvPr/>
        </p:nvGrpSpPr>
        <p:grpSpPr>
          <a:xfrm>
            <a:off x="5552748" y="63331"/>
            <a:ext cx="6575188" cy="6729812"/>
            <a:chOff x="5552748" y="63331"/>
            <a:chExt cx="6575188" cy="6729812"/>
          </a:xfrm>
        </p:grpSpPr>
        <p:pic>
          <p:nvPicPr>
            <p:cNvPr id="4" name="図 3">
              <a:extLst>
                <a:ext uri="{FF2B5EF4-FFF2-40B4-BE49-F238E27FC236}">
                  <a16:creationId xmlns:a16="http://schemas.microsoft.com/office/drawing/2014/main" id="{8B9151CD-C33F-3411-AFAA-588E72211171}"/>
                </a:ext>
              </a:extLst>
            </p:cNvPr>
            <p:cNvPicPr>
              <a:picLocks noChangeAspect="1"/>
            </p:cNvPicPr>
            <p:nvPr/>
          </p:nvPicPr>
          <p:blipFill>
            <a:blip r:embed="rId2">
              <a:grayscl/>
            </a:blip>
            <a:srcRect t="12131" b="31952"/>
            <a:stretch>
              <a:fillRect/>
            </a:stretch>
          </p:blipFill>
          <p:spPr>
            <a:xfrm>
              <a:off x="5560194" y="2564487"/>
              <a:ext cx="3257510" cy="2732300"/>
            </a:xfrm>
            <a:prstGeom prst="rect">
              <a:avLst/>
            </a:prstGeom>
          </p:spPr>
        </p:pic>
        <p:pic>
          <p:nvPicPr>
            <p:cNvPr id="6" name="図 5">
              <a:extLst>
                <a:ext uri="{FF2B5EF4-FFF2-40B4-BE49-F238E27FC236}">
                  <a16:creationId xmlns:a16="http://schemas.microsoft.com/office/drawing/2014/main" id="{401FEDAE-B4DA-04D9-2061-3F239D1608AD}"/>
                </a:ext>
              </a:extLst>
            </p:cNvPr>
            <p:cNvPicPr>
              <a:picLocks noChangeAspect="1"/>
            </p:cNvPicPr>
            <p:nvPr/>
          </p:nvPicPr>
          <p:blipFill>
            <a:blip r:embed="rId3">
              <a:grayscl/>
            </a:blip>
            <a:srcRect t="44040"/>
            <a:stretch>
              <a:fillRect/>
            </a:stretch>
          </p:blipFill>
          <p:spPr>
            <a:xfrm>
              <a:off x="5562614" y="63331"/>
              <a:ext cx="6561421" cy="2447857"/>
            </a:xfrm>
            <a:prstGeom prst="rect">
              <a:avLst/>
            </a:prstGeom>
          </p:spPr>
        </p:pic>
        <p:pic>
          <p:nvPicPr>
            <p:cNvPr id="8" name="図 7">
              <a:extLst>
                <a:ext uri="{FF2B5EF4-FFF2-40B4-BE49-F238E27FC236}">
                  <a16:creationId xmlns:a16="http://schemas.microsoft.com/office/drawing/2014/main" id="{5E6D9519-1F78-E5B9-AFCA-5182EEF9E48D}"/>
                </a:ext>
              </a:extLst>
            </p:cNvPr>
            <p:cNvPicPr>
              <a:picLocks noChangeAspect="1"/>
            </p:cNvPicPr>
            <p:nvPr/>
          </p:nvPicPr>
          <p:blipFill>
            <a:blip r:embed="rId4">
              <a:grayscl/>
            </a:blip>
            <a:srcRect b="8724"/>
            <a:stretch>
              <a:fillRect/>
            </a:stretch>
          </p:blipFill>
          <p:spPr>
            <a:xfrm>
              <a:off x="8863378" y="4806626"/>
              <a:ext cx="3264558" cy="1986517"/>
            </a:xfrm>
            <a:prstGeom prst="rect">
              <a:avLst/>
            </a:prstGeom>
          </p:spPr>
        </p:pic>
        <p:pic>
          <p:nvPicPr>
            <p:cNvPr id="13" name="図 12">
              <a:extLst>
                <a:ext uri="{FF2B5EF4-FFF2-40B4-BE49-F238E27FC236}">
                  <a16:creationId xmlns:a16="http://schemas.microsoft.com/office/drawing/2014/main" id="{5A5D441F-D27C-C262-4D58-9F7915591CD5}"/>
                </a:ext>
              </a:extLst>
            </p:cNvPr>
            <p:cNvPicPr>
              <a:picLocks noChangeAspect="1"/>
            </p:cNvPicPr>
            <p:nvPr/>
          </p:nvPicPr>
          <p:blipFill>
            <a:blip r:embed="rId5">
              <a:grayscl/>
            </a:blip>
            <a:srcRect t="6888" b="48614"/>
            <a:stretch>
              <a:fillRect/>
            </a:stretch>
          </p:blipFill>
          <p:spPr>
            <a:xfrm>
              <a:off x="8863378" y="2564486"/>
              <a:ext cx="3260656" cy="2176371"/>
            </a:xfrm>
            <a:prstGeom prst="rect">
              <a:avLst/>
            </a:prstGeom>
          </p:spPr>
        </p:pic>
        <p:pic>
          <p:nvPicPr>
            <p:cNvPr id="19" name="図 18">
              <a:extLst>
                <a:ext uri="{FF2B5EF4-FFF2-40B4-BE49-F238E27FC236}">
                  <a16:creationId xmlns:a16="http://schemas.microsoft.com/office/drawing/2014/main" id="{537F3A3A-972A-86E9-BE22-B4AF71B1525E}"/>
                </a:ext>
              </a:extLst>
            </p:cNvPr>
            <p:cNvPicPr>
              <a:picLocks noChangeAspect="1"/>
            </p:cNvPicPr>
            <p:nvPr/>
          </p:nvPicPr>
          <p:blipFill>
            <a:blip r:embed="rId6">
              <a:grayscl/>
            </a:blip>
            <a:srcRect t="6592" b="27490"/>
            <a:stretch>
              <a:fillRect/>
            </a:stretch>
          </p:blipFill>
          <p:spPr>
            <a:xfrm>
              <a:off x="5552748" y="5356967"/>
              <a:ext cx="3264956" cy="1434796"/>
            </a:xfrm>
            <a:prstGeom prst="rect">
              <a:avLst/>
            </a:prstGeom>
          </p:spPr>
        </p:pic>
      </p:grpSp>
      <p:sp>
        <p:nvSpPr>
          <p:cNvPr id="3" name="正方形/長方形 2">
            <a:extLst>
              <a:ext uri="{FF2B5EF4-FFF2-40B4-BE49-F238E27FC236}">
                <a16:creationId xmlns:a16="http://schemas.microsoft.com/office/drawing/2014/main" id="{1F368D5E-FEE7-7EF9-E375-BF3D89062F51}"/>
              </a:ext>
            </a:extLst>
          </p:cNvPr>
          <p:cNvSpPr/>
          <p:nvPr/>
        </p:nvSpPr>
        <p:spPr>
          <a:xfrm>
            <a:off x="597017" y="1829347"/>
            <a:ext cx="4429758" cy="3199307"/>
          </a:xfrm>
          <a:prstGeom prst="rect">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spcBef>
                <a:spcPts val="600"/>
              </a:spcBef>
            </a:pPr>
            <a:r>
              <a:rPr kumimoji="1" lang="ja-JP" altLang="en-US" sz="2000" b="1" dirty="0">
                <a:solidFill>
                  <a:schemeClr val="tx1"/>
                </a:solidFill>
                <a:latin typeface="Meiryo UI" panose="020B0604030504040204" pitchFamily="50" charset="-128"/>
                <a:ea typeface="Meiryo UI" panose="020B0604030504040204" pitchFamily="50" charset="-128"/>
              </a:rPr>
              <a:t>カフェでコーヒーを買うような気軽さで</a:t>
            </a:r>
            <a:br>
              <a:rPr kumimoji="1" lang="en-US" altLang="ja-JP" sz="2000" b="1" dirty="0">
                <a:solidFill>
                  <a:schemeClr val="tx1"/>
                </a:solidFill>
                <a:latin typeface="Meiryo UI" panose="020B0604030504040204" pitchFamily="50" charset="-128"/>
                <a:ea typeface="Meiryo UI" panose="020B0604030504040204" pitchFamily="50" charset="-128"/>
              </a:rPr>
            </a:br>
            <a:r>
              <a:rPr kumimoji="1" lang="ja-JP" altLang="en-US" sz="2000" b="1" dirty="0">
                <a:solidFill>
                  <a:schemeClr val="tx1"/>
                </a:solidFill>
                <a:latin typeface="Meiryo UI" panose="020B0604030504040204" pitchFamily="50" charset="-128"/>
                <a:ea typeface="Meiryo UI" panose="020B0604030504040204" pitchFamily="50" charset="-128"/>
              </a:rPr>
              <a:t>自治体がビジネスコンテストを開催できる</a:t>
            </a:r>
          </a:p>
          <a:p>
            <a:pPr algn="ctr">
              <a:spcBef>
                <a:spcPts val="600"/>
              </a:spcBef>
            </a:pPr>
            <a:r>
              <a:rPr kumimoji="1" lang="ja-JP" altLang="en-US" sz="4800" b="1" dirty="0">
                <a:solidFill>
                  <a:schemeClr val="tx1"/>
                </a:solidFill>
                <a:latin typeface="Meiryo UI" panose="020B0604030504040204" pitchFamily="50" charset="-128"/>
                <a:ea typeface="Meiryo UI" panose="020B0604030504040204" pitchFamily="50" charset="-128"/>
              </a:rPr>
              <a:t>自治コン</a:t>
            </a:r>
            <a:br>
              <a:rPr kumimoji="1" lang="en-US" altLang="ja-JP" sz="3600" b="1" dirty="0">
                <a:solidFill>
                  <a:schemeClr val="tx1"/>
                </a:solidFill>
                <a:latin typeface="Meiryo UI" panose="020B0604030504040204" pitchFamily="50" charset="-128"/>
                <a:ea typeface="Meiryo UI" panose="020B0604030504040204" pitchFamily="50" charset="-128"/>
              </a:rPr>
            </a:br>
            <a:endParaRPr lang="en-US" altLang="ja-JP" sz="3600" b="1" dirty="0">
              <a:solidFill>
                <a:schemeClr val="tx1"/>
              </a:solidFill>
              <a:latin typeface="Meiryo UI" panose="020B0604030504040204" pitchFamily="50" charset="-128"/>
              <a:ea typeface="Meiryo UI" panose="020B0604030504040204" pitchFamily="50" charset="-128"/>
            </a:endParaRPr>
          </a:p>
          <a:p>
            <a:pPr algn="ctr">
              <a:spcBef>
                <a:spcPts val="600"/>
              </a:spcBef>
            </a:pPr>
            <a:r>
              <a:rPr kumimoji="1" lang="ja-JP" altLang="en-US" sz="1600" b="1" dirty="0">
                <a:solidFill>
                  <a:schemeClr val="tx1"/>
                </a:solidFill>
                <a:latin typeface="Meiryo UI" panose="020B0604030504040204" pitchFamily="50" charset="-128"/>
                <a:ea typeface="Meiryo UI" panose="020B0604030504040204" pitchFamily="50" charset="-128"/>
              </a:rPr>
              <a:t>ビジネスピッチ</a:t>
            </a:r>
            <a:endParaRPr kumimoji="1" lang="en-US" altLang="ja-JP" sz="1600" b="1" dirty="0">
              <a:solidFill>
                <a:schemeClr val="tx1"/>
              </a:solidFill>
              <a:latin typeface="Meiryo UI" panose="020B0604030504040204" pitchFamily="50" charset="-128"/>
              <a:ea typeface="Meiryo UI" panose="020B0604030504040204" pitchFamily="50" charset="-128"/>
            </a:endParaRPr>
          </a:p>
        </p:txBody>
      </p:sp>
      <p:sp>
        <p:nvSpPr>
          <p:cNvPr id="11" name="正方形/長方形 10">
            <a:extLst>
              <a:ext uri="{FF2B5EF4-FFF2-40B4-BE49-F238E27FC236}">
                <a16:creationId xmlns:a16="http://schemas.microsoft.com/office/drawing/2014/main" id="{882505E0-245A-DF94-1C40-7DD9B094DFE9}"/>
              </a:ext>
            </a:extLst>
          </p:cNvPr>
          <p:cNvSpPr/>
          <p:nvPr/>
        </p:nvSpPr>
        <p:spPr>
          <a:xfrm rot="5400000" flipH="1">
            <a:off x="7268335" y="2812265"/>
            <a:ext cx="6338455" cy="1233471"/>
          </a:xfrm>
          <a:prstGeom prst="rect">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spcBef>
                <a:spcPts val="600"/>
              </a:spcBef>
            </a:pPr>
            <a:r>
              <a:rPr kumimoji="1" lang="ja-JP" altLang="en-US" sz="13800" b="1" dirty="0">
                <a:ln w="31750">
                  <a:noFill/>
                </a:ln>
                <a:solidFill>
                  <a:schemeClr val="bg1"/>
                </a:solidFill>
                <a:effectLst>
                  <a:outerShdw blurRad="50800" dist="152400" dir="2700000" algn="tl" rotWithShape="0">
                    <a:prstClr val="black">
                      <a:alpha val="60000"/>
                    </a:prstClr>
                  </a:outerShdw>
                </a:effectLst>
                <a:latin typeface="Meiryo UI" panose="020B0604030504040204" pitchFamily="50" charset="-128"/>
                <a:ea typeface="Meiryo UI" panose="020B0604030504040204" pitchFamily="50" charset="-128"/>
              </a:rPr>
              <a:t>自治コン</a:t>
            </a:r>
          </a:p>
        </p:txBody>
      </p:sp>
    </p:spTree>
    <p:extLst>
      <p:ext uri="{BB962C8B-B14F-4D97-AF65-F5344CB8AC3E}">
        <p14:creationId xmlns:p14="http://schemas.microsoft.com/office/powerpoint/2010/main" val="3511133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363C6-908F-CB2C-76EF-68141C400EA2}"/>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8EE870D1-1CA7-16D5-3336-853C38A1F95E}"/>
              </a:ext>
            </a:extLst>
          </p:cNvPr>
          <p:cNvSpPr/>
          <p:nvPr/>
        </p:nvSpPr>
        <p:spPr>
          <a:xfrm>
            <a:off x="180119" y="189752"/>
            <a:ext cx="11816137" cy="3838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2400" b="1" dirty="0">
                <a:solidFill>
                  <a:schemeClr val="accent3"/>
                </a:solidFill>
                <a:latin typeface="ＭＳ Ｐゴシック" panose="020B0600070205080204" pitchFamily="50" charset="-128"/>
                <a:ea typeface="ＭＳ Ｐゴシック" panose="020B0600070205080204" pitchFamily="50" charset="-128"/>
              </a:rPr>
              <a:t>05</a:t>
            </a:r>
            <a:r>
              <a:rPr lang="ja-JP" altLang="en-US" sz="2400" b="1" dirty="0">
                <a:solidFill>
                  <a:schemeClr val="accent3"/>
                </a:solidFill>
                <a:latin typeface="ＭＳ Ｐゴシック" panose="020B0600070205080204" pitchFamily="50" charset="-128"/>
                <a:ea typeface="ＭＳ Ｐゴシック" panose="020B0600070205080204" pitchFamily="50" charset="-128"/>
              </a:rPr>
              <a:t>　</a:t>
            </a:r>
            <a:r>
              <a:rPr kumimoji="1" lang="ja-JP" altLang="en-US" sz="2400" b="1" dirty="0">
                <a:solidFill>
                  <a:schemeClr val="accent3"/>
                </a:solidFill>
                <a:latin typeface="ＭＳ Ｐゴシック" panose="020B0600070205080204" pitchFamily="50" charset="-128"/>
                <a:ea typeface="ＭＳ Ｐゴシック" panose="020B0600070205080204" pitchFamily="50" charset="-128"/>
              </a:rPr>
              <a:t>ビジネスとして成立するのか？（収益の源泉③）</a:t>
            </a:r>
          </a:p>
        </p:txBody>
      </p:sp>
      <p:sp>
        <p:nvSpPr>
          <p:cNvPr id="6" name="正方形/長方形 5">
            <a:extLst>
              <a:ext uri="{FF2B5EF4-FFF2-40B4-BE49-F238E27FC236}">
                <a16:creationId xmlns:a16="http://schemas.microsoft.com/office/drawing/2014/main" id="{F681B35B-0AA2-DE09-D679-6D7F669A7A90}"/>
              </a:ext>
            </a:extLst>
          </p:cNvPr>
          <p:cNvSpPr/>
          <p:nvPr/>
        </p:nvSpPr>
        <p:spPr>
          <a:xfrm>
            <a:off x="180119" y="785370"/>
            <a:ext cx="11816137" cy="3838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ＭＳ Ｐゴシック" panose="020B0600070205080204" pitchFamily="50" charset="-128"/>
                <a:ea typeface="ＭＳ Ｐゴシック" panose="020B0600070205080204" pitchFamily="50" charset="-128"/>
              </a:rPr>
              <a:t>開催オプション料は、コンテストを開催する自治体の要望に応えるための副次的な収益源です。</a:t>
            </a:r>
          </a:p>
        </p:txBody>
      </p:sp>
      <p:grpSp>
        <p:nvGrpSpPr>
          <p:cNvPr id="8" name="グループ化 7">
            <a:extLst>
              <a:ext uri="{FF2B5EF4-FFF2-40B4-BE49-F238E27FC236}">
                <a16:creationId xmlns:a16="http://schemas.microsoft.com/office/drawing/2014/main" id="{E31B412C-68FF-8E50-2932-E73A2952D4B0}"/>
              </a:ext>
            </a:extLst>
          </p:cNvPr>
          <p:cNvGrpSpPr/>
          <p:nvPr/>
        </p:nvGrpSpPr>
        <p:grpSpPr>
          <a:xfrm>
            <a:off x="0" y="1451294"/>
            <a:ext cx="12192000" cy="5406705"/>
            <a:chOff x="0" y="1451294"/>
            <a:chExt cx="12192000" cy="5406705"/>
          </a:xfrm>
        </p:grpSpPr>
        <p:sp>
          <p:nvSpPr>
            <p:cNvPr id="7" name="正方形/長方形 6">
              <a:extLst>
                <a:ext uri="{FF2B5EF4-FFF2-40B4-BE49-F238E27FC236}">
                  <a16:creationId xmlns:a16="http://schemas.microsoft.com/office/drawing/2014/main" id="{B0B17332-9FD4-3DE9-2334-98E01E141A84}"/>
                </a:ext>
              </a:extLst>
            </p:cNvPr>
            <p:cNvSpPr/>
            <p:nvPr/>
          </p:nvSpPr>
          <p:spPr>
            <a:xfrm>
              <a:off x="0" y="1451294"/>
              <a:ext cx="12192000" cy="540670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00"/>
                </a:spcBef>
              </a:pPr>
              <a:endParaRPr kumimoji="1" lang="ja-JP" altLang="en-US" sz="1600" b="1" dirty="0">
                <a:solidFill>
                  <a:schemeClr val="tx1"/>
                </a:solidFill>
                <a:latin typeface="ＭＳ Ｐゴシック" panose="020B0600070205080204" pitchFamily="50" charset="-128"/>
                <a:ea typeface="ＭＳ Ｐゴシック" panose="020B0600070205080204" pitchFamily="50" charset="-128"/>
              </a:endParaRPr>
            </a:p>
          </p:txBody>
        </p:sp>
        <p:grpSp>
          <p:nvGrpSpPr>
            <p:cNvPr id="5" name="グループ化 4">
              <a:extLst>
                <a:ext uri="{FF2B5EF4-FFF2-40B4-BE49-F238E27FC236}">
                  <a16:creationId xmlns:a16="http://schemas.microsoft.com/office/drawing/2014/main" id="{FCC831E2-160F-93B1-CFF6-95C4D0314413}"/>
                </a:ext>
              </a:extLst>
            </p:cNvPr>
            <p:cNvGrpSpPr/>
            <p:nvPr/>
          </p:nvGrpSpPr>
          <p:grpSpPr>
            <a:xfrm>
              <a:off x="257057" y="1628416"/>
              <a:ext cx="11677887" cy="5052460"/>
              <a:chOff x="202528" y="1552917"/>
              <a:chExt cx="11677887" cy="5052460"/>
            </a:xfrm>
          </p:grpSpPr>
          <p:sp>
            <p:nvSpPr>
              <p:cNvPr id="2" name="四角形: 角を丸くする 1">
                <a:extLst>
                  <a:ext uri="{FF2B5EF4-FFF2-40B4-BE49-F238E27FC236}">
                    <a16:creationId xmlns:a16="http://schemas.microsoft.com/office/drawing/2014/main" id="{E198B8C5-A8B6-C02A-7552-A07CB754EC6D}"/>
                  </a:ext>
                </a:extLst>
              </p:cNvPr>
              <p:cNvSpPr/>
              <p:nvPr/>
            </p:nvSpPr>
            <p:spPr>
              <a:xfrm>
                <a:off x="202528" y="1552917"/>
                <a:ext cx="4658892" cy="5052460"/>
              </a:xfrm>
              <a:prstGeom prst="roundRect">
                <a:avLst>
                  <a:gd name="adj" fmla="val 703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spcBef>
                    <a:spcPts val="1200"/>
                  </a:spcBef>
                  <a:buClr>
                    <a:schemeClr val="accent3"/>
                  </a:buClr>
                  <a:buFont typeface="Wingdings" panose="05000000000000000000" pitchFamily="2" charset="2"/>
                  <a:buChar char="n"/>
                </a:pPr>
                <a:r>
                  <a:rPr lang="ja-JP" altLang="en-US" sz="1400" b="1" dirty="0">
                    <a:solidFill>
                      <a:schemeClr val="tx1"/>
                    </a:solidFill>
                    <a:latin typeface="ＭＳ Ｐゴシック" panose="020B0600070205080204" pitchFamily="50" charset="-128"/>
                    <a:ea typeface="ＭＳ Ｐゴシック" panose="020B0600070205080204" pitchFamily="50" charset="-128"/>
                  </a:rPr>
                  <a:t>開催オプション料　</a:t>
                </a:r>
                <a:r>
                  <a:rPr lang="en-US" altLang="ja-JP" sz="1400" b="1" dirty="0">
                    <a:solidFill>
                      <a:schemeClr val="tx1"/>
                    </a:solidFill>
                    <a:latin typeface="ＭＳ Ｐゴシック" panose="020B0600070205080204" pitchFamily="50" charset="-128"/>
                    <a:ea typeface="ＭＳ Ｐゴシック" panose="020B0600070205080204" pitchFamily="50" charset="-128"/>
                  </a:rPr>
                  <a:t>0</a:t>
                </a:r>
                <a:r>
                  <a:rPr lang="ja-JP" altLang="en-US" sz="1400" b="1" dirty="0">
                    <a:solidFill>
                      <a:schemeClr val="tx1"/>
                    </a:solidFill>
                    <a:latin typeface="ＭＳ Ｐゴシック" panose="020B0600070205080204" pitchFamily="50" charset="-128"/>
                    <a:ea typeface="ＭＳ Ｐゴシック" panose="020B0600070205080204" pitchFamily="50" charset="-128"/>
                  </a:rPr>
                  <a:t>円～（支払い：自治体）</a:t>
                </a:r>
              </a:p>
              <a:p>
                <a:pPr marL="742950" lvl="1" indent="-285750">
                  <a:spcBef>
                    <a:spcPts val="1200"/>
                  </a:spcBef>
                  <a:buClr>
                    <a:schemeClr val="accent3"/>
                  </a:buClr>
                  <a:buFont typeface="Wingdings" panose="05000000000000000000" pitchFamily="2" charset="2"/>
                  <a:buChar char="n"/>
                </a:pPr>
                <a:r>
                  <a:rPr lang="ja-JP" altLang="en-US" sz="1400" dirty="0">
                    <a:solidFill>
                      <a:schemeClr val="tx1"/>
                    </a:solidFill>
                    <a:latin typeface="ＭＳ Ｐゴシック" panose="020B0600070205080204" pitchFamily="50" charset="-128"/>
                    <a:ea typeface="ＭＳ Ｐゴシック" panose="020B0600070205080204" pitchFamily="50" charset="-128"/>
                  </a:rPr>
                  <a:t>自治体はコンテストを無料で開催できます。</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しかし、「費用を支払ってでも、〇〇という要望を</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叶えてほしい」と望む自治体に対しては、有料</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でのサポートを予定しています。</a:t>
                </a:r>
                <a:endParaRPr lang="en-US" altLang="ja-JP" sz="1400" dirty="0">
                  <a:solidFill>
                    <a:schemeClr val="tx1"/>
                  </a:solidFill>
                  <a:latin typeface="ＭＳ Ｐゴシック" panose="020B0600070205080204" pitchFamily="50" charset="-128"/>
                  <a:ea typeface="ＭＳ Ｐゴシック" panose="020B0600070205080204" pitchFamily="50" charset="-128"/>
                </a:endParaRPr>
              </a:p>
              <a:p>
                <a:pPr marL="742950" lvl="1" indent="-285750">
                  <a:spcBef>
                    <a:spcPts val="1200"/>
                  </a:spcBef>
                  <a:buClr>
                    <a:schemeClr val="accent3"/>
                  </a:buClr>
                  <a:buFont typeface="Wingdings" panose="05000000000000000000" pitchFamily="2" charset="2"/>
                  <a:buChar char="n"/>
                </a:pPr>
                <a:r>
                  <a:rPr lang="ja-JP" altLang="en-US" sz="1400" dirty="0">
                    <a:solidFill>
                      <a:schemeClr val="tx1"/>
                    </a:solidFill>
                    <a:latin typeface="ＭＳ Ｐゴシック" panose="020B0600070205080204" pitchFamily="50" charset="-128"/>
                    <a:ea typeface="ＭＳ Ｐゴシック" panose="020B0600070205080204" pitchFamily="50" charset="-128"/>
                  </a:rPr>
                  <a:t>具体的には、</a:t>
                </a:r>
                <a:r>
                  <a:rPr lang="en-US" altLang="ja-JP" sz="1400" dirty="0">
                    <a:solidFill>
                      <a:schemeClr val="tx1"/>
                    </a:solidFill>
                    <a:latin typeface="ＭＳ Ｐゴシック" panose="020B0600070205080204" pitchFamily="50" charset="-128"/>
                    <a:ea typeface="ＭＳ Ｐゴシック" panose="020B0600070205080204" pitchFamily="50" charset="-128"/>
                  </a:rPr>
                  <a:t>10</a:t>
                </a:r>
                <a:r>
                  <a:rPr lang="ja-JP" altLang="en-US" sz="1400" dirty="0">
                    <a:solidFill>
                      <a:schemeClr val="tx1"/>
                    </a:solidFill>
                    <a:latin typeface="ＭＳ Ｐゴシック" panose="020B0600070205080204" pitchFamily="50" charset="-128"/>
                    <a:ea typeface="ＭＳ Ｐゴシック" panose="020B0600070205080204" pitchFamily="50" charset="-128"/>
                  </a:rPr>
                  <a:t>回コンテストを開催すると</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そのうち</a:t>
                </a:r>
                <a:r>
                  <a:rPr lang="en-US" altLang="ja-JP" sz="1400" dirty="0">
                    <a:solidFill>
                      <a:schemeClr val="tx1"/>
                    </a:solidFill>
                    <a:latin typeface="ＭＳ Ｐゴシック" panose="020B0600070205080204" pitchFamily="50" charset="-128"/>
                    <a:ea typeface="ＭＳ Ｐゴシック" panose="020B0600070205080204" pitchFamily="50" charset="-128"/>
                  </a:rPr>
                  <a:t>1</a:t>
                </a:r>
                <a:r>
                  <a:rPr lang="ja-JP" altLang="en-US" sz="1400" dirty="0">
                    <a:solidFill>
                      <a:schemeClr val="tx1"/>
                    </a:solidFill>
                    <a:latin typeface="ＭＳ Ｐゴシック" panose="020B0600070205080204" pitchFamily="50" charset="-128"/>
                    <a:ea typeface="ＭＳ Ｐゴシック" panose="020B0600070205080204" pitchFamily="50" charset="-128"/>
                  </a:rPr>
                  <a:t>回は</a:t>
                </a:r>
                <a:r>
                  <a:rPr lang="en-US" altLang="ja-JP" sz="1400" dirty="0">
                    <a:solidFill>
                      <a:schemeClr val="tx1"/>
                    </a:solidFill>
                    <a:latin typeface="ＭＳ Ｐゴシック" panose="020B0600070205080204" pitchFamily="50" charset="-128"/>
                    <a:ea typeface="ＭＳ Ｐゴシック" panose="020B0600070205080204" pitchFamily="50" charset="-128"/>
                  </a:rPr>
                  <a:t>10</a:t>
                </a:r>
                <a:r>
                  <a:rPr lang="ja-JP" altLang="en-US" sz="1400" dirty="0">
                    <a:solidFill>
                      <a:schemeClr val="tx1"/>
                    </a:solidFill>
                    <a:latin typeface="ＭＳ Ｐゴシック" panose="020B0600070205080204" pitchFamily="50" charset="-128"/>
                    <a:ea typeface="ＭＳ Ｐゴシック" panose="020B0600070205080204" pitchFamily="50" charset="-128"/>
                  </a:rPr>
                  <a:t>万円分のサポート（応募内容</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のスクリーニング審査、専用ホームページの</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作成、広告の運用　など）が申し込まれると仮定</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し、</a:t>
                </a:r>
                <a:r>
                  <a:rPr lang="en-US" altLang="ja-JP" sz="1400" dirty="0">
                    <a:solidFill>
                      <a:schemeClr val="tx1"/>
                    </a:solidFill>
                    <a:latin typeface="ＭＳ Ｐゴシック" panose="020B0600070205080204" pitchFamily="50" charset="-128"/>
                    <a:ea typeface="ＭＳ Ｐゴシック" panose="020B0600070205080204" pitchFamily="50" charset="-128"/>
                  </a:rPr>
                  <a:t>1</a:t>
                </a:r>
                <a:r>
                  <a:rPr lang="ja-JP" altLang="en-US" sz="1400" dirty="0">
                    <a:solidFill>
                      <a:schemeClr val="tx1"/>
                    </a:solidFill>
                    <a:latin typeface="ＭＳ Ｐゴシック" panose="020B0600070205080204" pitchFamily="50" charset="-128"/>
                    <a:ea typeface="ＭＳ Ｐゴシック" panose="020B0600070205080204" pitchFamily="50" charset="-128"/>
                  </a:rPr>
                  <a:t>開催で平均して</a:t>
                </a:r>
                <a:r>
                  <a:rPr lang="en-US" altLang="ja-JP" sz="1400" dirty="0">
                    <a:solidFill>
                      <a:schemeClr val="tx1"/>
                    </a:solidFill>
                    <a:latin typeface="ＭＳ Ｐゴシック" panose="020B0600070205080204" pitchFamily="50" charset="-128"/>
                    <a:ea typeface="ＭＳ Ｐゴシック" panose="020B0600070205080204" pitchFamily="50" charset="-128"/>
                  </a:rPr>
                  <a:t>1</a:t>
                </a:r>
                <a:r>
                  <a:rPr lang="ja-JP" altLang="en-US" sz="1400" dirty="0">
                    <a:solidFill>
                      <a:schemeClr val="tx1"/>
                    </a:solidFill>
                    <a:latin typeface="ＭＳ Ｐゴシック" panose="020B0600070205080204" pitchFamily="50" charset="-128"/>
                    <a:ea typeface="ＭＳ Ｐゴシック" panose="020B0600070205080204" pitchFamily="50" charset="-128"/>
                  </a:rPr>
                  <a:t>万円の売上を見込みます。</a:t>
                </a:r>
                <a:endParaRPr lang="en-US" altLang="ja-JP" sz="1400" dirty="0">
                  <a:solidFill>
                    <a:schemeClr val="tx1"/>
                  </a:solidFill>
                  <a:latin typeface="ＭＳ Ｐゴシック" panose="020B0600070205080204" pitchFamily="50" charset="-128"/>
                  <a:ea typeface="ＭＳ Ｐゴシック" panose="020B0600070205080204" pitchFamily="50" charset="-128"/>
                </a:endParaRPr>
              </a:p>
              <a:p>
                <a:pPr marL="742950" lvl="1" indent="-285750">
                  <a:spcBef>
                    <a:spcPts val="1200"/>
                  </a:spcBef>
                  <a:buClr>
                    <a:schemeClr val="accent3"/>
                  </a:buClr>
                  <a:buFont typeface="Wingdings" panose="05000000000000000000" pitchFamily="2" charset="2"/>
                  <a:buChar char="n"/>
                </a:pPr>
                <a:r>
                  <a:rPr lang="ja-JP" altLang="en-US" sz="1400" dirty="0">
                    <a:solidFill>
                      <a:schemeClr val="tx1"/>
                    </a:solidFill>
                    <a:latin typeface="ＭＳ Ｐゴシック" panose="020B0600070205080204" pitchFamily="50" charset="-128"/>
                    <a:ea typeface="ＭＳ Ｐゴシック" panose="020B0600070205080204" pitchFamily="50" charset="-128"/>
                  </a:rPr>
                  <a:t>しかし、「自治コン」は無料で簡単にコンテストを</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開催できることが魅力であるため、本収益源は</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副次的なものとして位置付けています。</a:t>
                </a:r>
              </a:p>
            </p:txBody>
          </p:sp>
          <p:sp>
            <p:nvSpPr>
              <p:cNvPr id="3" name="四角形: 角を丸くする 2">
                <a:extLst>
                  <a:ext uri="{FF2B5EF4-FFF2-40B4-BE49-F238E27FC236}">
                    <a16:creationId xmlns:a16="http://schemas.microsoft.com/office/drawing/2014/main" id="{C2F81F0A-1F06-937D-6641-6180D73923D9}"/>
                  </a:ext>
                </a:extLst>
              </p:cNvPr>
              <p:cNvSpPr/>
              <p:nvPr/>
            </p:nvSpPr>
            <p:spPr>
              <a:xfrm>
                <a:off x="5118477" y="1552917"/>
                <a:ext cx="6761938" cy="5052460"/>
              </a:xfrm>
              <a:prstGeom prst="roundRect">
                <a:avLst>
                  <a:gd name="adj" fmla="val 703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00"/>
                  </a:spcBef>
                </a:pPr>
                <a:endParaRPr kumimoji="1" lang="ja-JP" altLang="en-US" sz="1600" b="1" dirty="0">
                  <a:solidFill>
                    <a:schemeClr val="tx1"/>
                  </a:solidFill>
                  <a:latin typeface="ＭＳ Ｐゴシック" panose="020B0600070205080204" pitchFamily="50" charset="-128"/>
                  <a:ea typeface="ＭＳ Ｐゴシック" panose="020B0600070205080204" pitchFamily="50" charset="-128"/>
                </a:endParaRPr>
              </a:p>
            </p:txBody>
          </p:sp>
        </p:grpSp>
      </p:grpSp>
      <p:sp>
        <p:nvSpPr>
          <p:cNvPr id="9" name="スライド番号プレースホルダー 3">
            <a:extLst>
              <a:ext uri="{FF2B5EF4-FFF2-40B4-BE49-F238E27FC236}">
                <a16:creationId xmlns:a16="http://schemas.microsoft.com/office/drawing/2014/main" id="{CF3C8DC6-1A21-CFF8-C14E-60D73A84F269}"/>
              </a:ext>
            </a:extLst>
          </p:cNvPr>
          <p:cNvSpPr>
            <a:spLocks noGrp="1"/>
          </p:cNvSpPr>
          <p:nvPr>
            <p:ph type="sldNum" sz="quarter" idx="12"/>
          </p:nvPr>
        </p:nvSpPr>
        <p:spPr>
          <a:xfrm>
            <a:off x="11524597" y="6610113"/>
            <a:ext cx="656700" cy="226714"/>
          </a:xfrm>
        </p:spPr>
        <p:txBody>
          <a:bodyPr vert="horz" lIns="91440" tIns="45720" rIns="91440" bIns="45720" rtlCol="0" anchor="ctr"/>
          <a:lstStyle/>
          <a:p>
            <a:fld id="{A72772C3-D8C4-43D0-98F7-E2620EF83F38}" type="slidenum">
              <a:rPr lang="ja-JP" altLang="en-US">
                <a:solidFill>
                  <a:schemeClr val="tx1"/>
                </a:solidFill>
                <a:latin typeface="ＭＳ Ｐゴシック" panose="020B0600070205080204" pitchFamily="50" charset="-128"/>
                <a:ea typeface="ＭＳ Ｐゴシック" panose="020B0600070205080204" pitchFamily="50" charset="-128"/>
              </a:rPr>
              <a:pPr/>
              <a:t>10</a:t>
            </a:fld>
            <a:endParaRPr lang="ja-JP" altLang="en-US" dirty="0">
              <a:solidFill>
                <a:schemeClr val="tx1"/>
              </a:solidFill>
              <a:latin typeface="ＭＳ Ｐゴシック" panose="020B0600070205080204" pitchFamily="50" charset="-128"/>
              <a:ea typeface="ＭＳ Ｐゴシック" panose="020B0600070205080204" pitchFamily="50" charset="-128"/>
            </a:endParaRPr>
          </a:p>
        </p:txBody>
      </p:sp>
      <p:grpSp>
        <p:nvGrpSpPr>
          <p:cNvPr id="17" name="グループ化 16">
            <a:extLst>
              <a:ext uri="{FF2B5EF4-FFF2-40B4-BE49-F238E27FC236}">
                <a16:creationId xmlns:a16="http://schemas.microsoft.com/office/drawing/2014/main" id="{13D3A55D-D440-F4E3-09A3-63E753477CA3}"/>
              </a:ext>
            </a:extLst>
          </p:cNvPr>
          <p:cNvGrpSpPr/>
          <p:nvPr/>
        </p:nvGrpSpPr>
        <p:grpSpPr>
          <a:xfrm>
            <a:off x="8690875" y="31825"/>
            <a:ext cx="3403880" cy="567231"/>
            <a:chOff x="8690875" y="6658"/>
            <a:chExt cx="3403880" cy="567231"/>
          </a:xfrm>
        </p:grpSpPr>
        <p:grpSp>
          <p:nvGrpSpPr>
            <p:cNvPr id="18" name="グループ化 17">
              <a:extLst>
                <a:ext uri="{FF2B5EF4-FFF2-40B4-BE49-F238E27FC236}">
                  <a16:creationId xmlns:a16="http://schemas.microsoft.com/office/drawing/2014/main" id="{EF6A1239-1D6A-6987-B9C7-74DABC49F796}"/>
                </a:ext>
              </a:extLst>
            </p:cNvPr>
            <p:cNvGrpSpPr/>
            <p:nvPr/>
          </p:nvGrpSpPr>
          <p:grpSpPr>
            <a:xfrm>
              <a:off x="8690875" y="256621"/>
              <a:ext cx="3403880" cy="317268"/>
              <a:chOff x="8690875" y="256621"/>
              <a:chExt cx="3403880" cy="317268"/>
            </a:xfrm>
          </p:grpSpPr>
          <p:sp>
            <p:nvSpPr>
              <p:cNvPr id="20" name="正方形/長方形 19">
                <a:extLst>
                  <a:ext uri="{FF2B5EF4-FFF2-40B4-BE49-F238E27FC236}">
                    <a16:creationId xmlns:a16="http://schemas.microsoft.com/office/drawing/2014/main" id="{F9B50544-288E-D19C-B655-818B21F9868D}"/>
                  </a:ext>
                </a:extLst>
              </p:cNvPr>
              <p:cNvSpPr/>
              <p:nvPr/>
            </p:nvSpPr>
            <p:spPr>
              <a:xfrm>
                <a:off x="8690875" y="256621"/>
                <a:ext cx="761900" cy="317268"/>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dirty="0">
                    <a:solidFill>
                      <a:schemeClr val="bg1"/>
                    </a:solidFill>
                    <a:latin typeface="ＭＳ Ｐゴシック" panose="020B0600070205080204" pitchFamily="50" charset="-128"/>
                    <a:ea typeface="ＭＳ Ｐゴシック" panose="020B0600070205080204" pitchFamily="50" charset="-128"/>
                  </a:rPr>
                  <a:t>社会課題の</a:t>
                </a:r>
                <a:br>
                  <a:rPr kumimoji="1" lang="en-US" altLang="ja-JP" sz="1050" dirty="0">
                    <a:solidFill>
                      <a:schemeClr val="bg1"/>
                    </a:solidFill>
                    <a:latin typeface="ＭＳ Ｐゴシック" panose="020B0600070205080204" pitchFamily="50" charset="-128"/>
                    <a:ea typeface="ＭＳ Ｐゴシック" panose="020B0600070205080204" pitchFamily="50" charset="-128"/>
                  </a:rPr>
                </a:br>
                <a:r>
                  <a:rPr lang="ja-JP" altLang="en-US" sz="1050" dirty="0">
                    <a:solidFill>
                      <a:schemeClr val="bg1"/>
                    </a:solidFill>
                    <a:latin typeface="ＭＳ Ｐゴシック" panose="020B0600070205080204" pitchFamily="50" charset="-128"/>
                    <a:ea typeface="ＭＳ Ｐゴシック" panose="020B0600070205080204" pitchFamily="50" charset="-128"/>
                  </a:rPr>
                  <a:t>解決</a:t>
                </a:r>
                <a:endParaRPr kumimoji="1" lang="ja-JP" altLang="en-US" sz="1050" dirty="0">
                  <a:solidFill>
                    <a:schemeClr val="bg1"/>
                  </a:solidFill>
                  <a:latin typeface="ＭＳ Ｐゴシック" panose="020B0600070205080204" pitchFamily="50" charset="-128"/>
                  <a:ea typeface="ＭＳ Ｐゴシック" panose="020B0600070205080204" pitchFamily="50" charset="-128"/>
                </a:endParaRPr>
              </a:p>
            </p:txBody>
          </p:sp>
          <p:sp>
            <p:nvSpPr>
              <p:cNvPr id="21" name="正方形/長方形 20">
                <a:extLst>
                  <a:ext uri="{FF2B5EF4-FFF2-40B4-BE49-F238E27FC236}">
                    <a16:creationId xmlns:a16="http://schemas.microsoft.com/office/drawing/2014/main" id="{BF39823F-137D-80C6-0774-207C79C3A98D}"/>
                  </a:ext>
                </a:extLst>
              </p:cNvPr>
              <p:cNvSpPr/>
              <p:nvPr/>
            </p:nvSpPr>
            <p:spPr>
              <a:xfrm>
                <a:off x="9571535" y="256621"/>
                <a:ext cx="761900" cy="317268"/>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dirty="0">
                    <a:solidFill>
                      <a:schemeClr val="bg1"/>
                    </a:solidFill>
                    <a:latin typeface="ＭＳ Ｐゴシック" panose="020B0600070205080204" pitchFamily="50" charset="-128"/>
                    <a:ea typeface="ＭＳ Ｐゴシック" panose="020B0600070205080204" pitchFamily="50" charset="-128"/>
                  </a:rPr>
                  <a:t>独創性</a:t>
                </a:r>
                <a:br>
                  <a:rPr kumimoji="1" lang="en-US" altLang="ja-JP" sz="1050" dirty="0">
                    <a:solidFill>
                      <a:schemeClr val="bg1"/>
                    </a:solidFill>
                    <a:latin typeface="ＭＳ Ｐゴシック" panose="020B0600070205080204" pitchFamily="50" charset="-128"/>
                    <a:ea typeface="ＭＳ Ｐゴシック" panose="020B0600070205080204" pitchFamily="50" charset="-128"/>
                  </a:rPr>
                </a:br>
                <a:r>
                  <a:rPr kumimoji="1" lang="ja-JP" altLang="en-US" sz="1050" dirty="0">
                    <a:solidFill>
                      <a:schemeClr val="bg1"/>
                    </a:solidFill>
                    <a:latin typeface="ＭＳ Ｐゴシック" panose="020B0600070205080204" pitchFamily="50" charset="-128"/>
                    <a:ea typeface="ＭＳ Ｐゴシック" panose="020B0600070205080204" pitchFamily="50" charset="-128"/>
                  </a:rPr>
                  <a:t>革新性</a:t>
                </a:r>
              </a:p>
            </p:txBody>
          </p:sp>
          <p:sp>
            <p:nvSpPr>
              <p:cNvPr id="22" name="正方形/長方形 21">
                <a:extLst>
                  <a:ext uri="{FF2B5EF4-FFF2-40B4-BE49-F238E27FC236}">
                    <a16:creationId xmlns:a16="http://schemas.microsoft.com/office/drawing/2014/main" id="{DA4071E9-E4C9-C63B-3E28-A1BB12745FFA}"/>
                  </a:ext>
                </a:extLst>
              </p:cNvPr>
              <p:cNvSpPr/>
              <p:nvPr/>
            </p:nvSpPr>
            <p:spPr>
              <a:xfrm>
                <a:off x="10452195" y="256621"/>
                <a:ext cx="761900" cy="31726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dirty="0">
                    <a:solidFill>
                      <a:schemeClr val="bg1"/>
                    </a:solidFill>
                    <a:latin typeface="ＭＳ Ｐゴシック" panose="020B0600070205080204" pitchFamily="50" charset="-128"/>
                    <a:ea typeface="ＭＳ Ｐゴシック" panose="020B0600070205080204" pitchFamily="50" charset="-128"/>
                  </a:rPr>
                  <a:t>実現性</a:t>
                </a:r>
              </a:p>
            </p:txBody>
          </p:sp>
          <p:sp>
            <p:nvSpPr>
              <p:cNvPr id="23" name="正方形/長方形 22">
                <a:extLst>
                  <a:ext uri="{FF2B5EF4-FFF2-40B4-BE49-F238E27FC236}">
                    <a16:creationId xmlns:a16="http://schemas.microsoft.com/office/drawing/2014/main" id="{FCB40156-C9D9-67CA-8232-4E64F0D3D335}"/>
                  </a:ext>
                </a:extLst>
              </p:cNvPr>
              <p:cNvSpPr/>
              <p:nvPr/>
            </p:nvSpPr>
            <p:spPr>
              <a:xfrm>
                <a:off x="11332855" y="256621"/>
                <a:ext cx="761900" cy="317268"/>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dirty="0">
                    <a:solidFill>
                      <a:schemeClr val="bg1"/>
                    </a:solidFill>
                    <a:latin typeface="ＭＳ Ｐゴシック" panose="020B0600070205080204" pitchFamily="50" charset="-128"/>
                    <a:ea typeface="ＭＳ Ｐゴシック" panose="020B0600070205080204" pitchFamily="50" charset="-128"/>
                  </a:rPr>
                  <a:t>汎用性</a:t>
                </a:r>
              </a:p>
            </p:txBody>
          </p:sp>
        </p:grpSp>
        <p:sp>
          <p:nvSpPr>
            <p:cNvPr id="19" name="正方形/長方形 18">
              <a:extLst>
                <a:ext uri="{FF2B5EF4-FFF2-40B4-BE49-F238E27FC236}">
                  <a16:creationId xmlns:a16="http://schemas.microsoft.com/office/drawing/2014/main" id="{7667F932-1242-A897-B6AE-F44E6026757F}"/>
                </a:ext>
              </a:extLst>
            </p:cNvPr>
            <p:cNvSpPr/>
            <p:nvPr/>
          </p:nvSpPr>
          <p:spPr>
            <a:xfrm>
              <a:off x="9577502" y="6658"/>
              <a:ext cx="1630627" cy="1969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dirty="0">
                  <a:solidFill>
                    <a:schemeClr val="tx1"/>
                  </a:solidFill>
                  <a:latin typeface="ＭＳ Ｐゴシック" panose="020B0600070205080204" pitchFamily="50" charset="-128"/>
                  <a:ea typeface="ＭＳ Ｐゴシック" panose="020B0600070205080204" pitchFamily="50" charset="-128"/>
                </a:rPr>
                <a:t>該当する審査基準</a:t>
              </a:r>
            </a:p>
          </p:txBody>
        </p:sp>
      </p:grpSp>
      <p:grpSp>
        <p:nvGrpSpPr>
          <p:cNvPr id="10" name="グループ化 9">
            <a:extLst>
              <a:ext uri="{FF2B5EF4-FFF2-40B4-BE49-F238E27FC236}">
                <a16:creationId xmlns:a16="http://schemas.microsoft.com/office/drawing/2014/main" id="{87650C2B-B05D-CB2A-0F1F-C136B2180B89}"/>
              </a:ext>
            </a:extLst>
          </p:cNvPr>
          <p:cNvGrpSpPr/>
          <p:nvPr/>
        </p:nvGrpSpPr>
        <p:grpSpPr>
          <a:xfrm>
            <a:off x="5619910" y="2369323"/>
            <a:ext cx="3246073" cy="3570647"/>
            <a:chOff x="5745037" y="2116468"/>
            <a:chExt cx="3246073" cy="3570647"/>
          </a:xfrm>
        </p:grpSpPr>
        <p:sp>
          <p:nvSpPr>
            <p:cNvPr id="11" name="楕円 10">
              <a:extLst>
                <a:ext uri="{FF2B5EF4-FFF2-40B4-BE49-F238E27FC236}">
                  <a16:creationId xmlns:a16="http://schemas.microsoft.com/office/drawing/2014/main" id="{13276F0E-14E0-5507-3A94-8E198ECA1879}"/>
                </a:ext>
              </a:extLst>
            </p:cNvPr>
            <p:cNvSpPr/>
            <p:nvPr/>
          </p:nvSpPr>
          <p:spPr>
            <a:xfrm>
              <a:off x="6287705" y="3029197"/>
              <a:ext cx="2160737" cy="2160737"/>
            </a:xfrm>
            <a:prstGeom prst="ellips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a:solidFill>
                    <a:schemeClr val="accent3"/>
                  </a:solidFill>
                  <a:latin typeface="ＭＳ Ｐゴシック" panose="020B0600070205080204" pitchFamily="50" charset="-128"/>
                  <a:ea typeface="ＭＳ Ｐゴシック" panose="020B0600070205080204" pitchFamily="50" charset="-128"/>
                </a:rPr>
                <a:t>「自治コン」の</a:t>
              </a:r>
              <a:br>
                <a:rPr kumimoji="1" lang="en-US" altLang="ja-JP" sz="1600" b="1" dirty="0">
                  <a:solidFill>
                    <a:schemeClr val="accent3"/>
                  </a:solidFill>
                  <a:latin typeface="ＭＳ Ｐゴシック" panose="020B0600070205080204" pitchFamily="50" charset="-128"/>
                  <a:ea typeface="ＭＳ Ｐゴシック" panose="020B0600070205080204" pitchFamily="50" charset="-128"/>
                </a:rPr>
              </a:br>
              <a:r>
                <a:rPr kumimoji="1" lang="ja-JP" altLang="en-US" sz="1600" b="1" dirty="0">
                  <a:solidFill>
                    <a:schemeClr val="accent3"/>
                  </a:solidFill>
                  <a:latin typeface="ＭＳ Ｐゴシック" panose="020B0600070205080204" pitchFamily="50" charset="-128"/>
                  <a:ea typeface="ＭＳ Ｐゴシック" panose="020B0600070205080204" pitchFamily="50" charset="-128"/>
                </a:rPr>
                <a:t>収益源</a:t>
              </a:r>
              <a:br>
                <a:rPr kumimoji="1" lang="en-US" altLang="ja-JP" sz="1600" b="1" dirty="0">
                  <a:solidFill>
                    <a:schemeClr val="accent3"/>
                  </a:solidFill>
                  <a:latin typeface="ＭＳ Ｐゴシック" panose="020B0600070205080204" pitchFamily="50" charset="-128"/>
                  <a:ea typeface="ＭＳ Ｐゴシック" panose="020B0600070205080204" pitchFamily="50" charset="-128"/>
                </a:rPr>
              </a:br>
              <a:endParaRPr kumimoji="1" lang="ja-JP" altLang="en-US" sz="1600" b="1" dirty="0">
                <a:solidFill>
                  <a:schemeClr val="accent3"/>
                </a:solidFill>
                <a:latin typeface="ＭＳ Ｐゴシック" panose="020B0600070205080204" pitchFamily="50" charset="-128"/>
                <a:ea typeface="ＭＳ Ｐゴシック" panose="020B0600070205080204" pitchFamily="50" charset="-128"/>
              </a:endParaRPr>
            </a:p>
          </p:txBody>
        </p:sp>
        <p:sp>
          <p:nvSpPr>
            <p:cNvPr id="12" name="楕円 11">
              <a:extLst>
                <a:ext uri="{FF2B5EF4-FFF2-40B4-BE49-F238E27FC236}">
                  <a16:creationId xmlns:a16="http://schemas.microsoft.com/office/drawing/2014/main" id="{BE5D31A4-CC0E-7505-C2E3-B00A8C145C7F}"/>
                </a:ext>
              </a:extLst>
            </p:cNvPr>
            <p:cNvSpPr/>
            <p:nvPr/>
          </p:nvSpPr>
          <p:spPr>
            <a:xfrm>
              <a:off x="6813673" y="2116468"/>
              <a:ext cx="1108800" cy="1108800"/>
            </a:xfrm>
            <a:prstGeom prst="ellips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dirty="0">
                  <a:solidFill>
                    <a:schemeClr val="bg1"/>
                  </a:solidFill>
                  <a:latin typeface="ＭＳ Ｐゴシック" panose="020B0600070205080204" pitchFamily="50" charset="-128"/>
                  <a:ea typeface="ＭＳ Ｐゴシック" panose="020B0600070205080204" pitchFamily="50" charset="-128"/>
                </a:rPr>
                <a:t>コンテスト</a:t>
              </a:r>
              <a:br>
                <a:rPr kumimoji="1" lang="en-US" altLang="ja-JP" sz="1400" dirty="0">
                  <a:solidFill>
                    <a:schemeClr val="bg1"/>
                  </a:solidFill>
                  <a:latin typeface="ＭＳ Ｐゴシック" panose="020B0600070205080204" pitchFamily="50" charset="-128"/>
                  <a:ea typeface="ＭＳ Ｐゴシック" panose="020B0600070205080204" pitchFamily="50" charset="-128"/>
                </a:rPr>
              </a:br>
              <a:r>
                <a:rPr kumimoji="1" lang="ja-JP" altLang="en-US" sz="1400" dirty="0">
                  <a:solidFill>
                    <a:schemeClr val="bg1"/>
                  </a:solidFill>
                  <a:latin typeface="ＭＳ Ｐゴシック" panose="020B0600070205080204" pitchFamily="50" charset="-128"/>
                  <a:ea typeface="ＭＳ Ｐゴシック" panose="020B0600070205080204" pitchFamily="50" charset="-128"/>
                </a:rPr>
                <a:t>応募料</a:t>
              </a:r>
            </a:p>
          </p:txBody>
        </p:sp>
        <p:sp>
          <p:nvSpPr>
            <p:cNvPr id="13" name="楕円 12">
              <a:extLst>
                <a:ext uri="{FF2B5EF4-FFF2-40B4-BE49-F238E27FC236}">
                  <a16:creationId xmlns:a16="http://schemas.microsoft.com/office/drawing/2014/main" id="{6BECB104-BFEF-4B96-901E-162EF6ED65BE}"/>
                </a:ext>
              </a:extLst>
            </p:cNvPr>
            <p:cNvSpPr/>
            <p:nvPr/>
          </p:nvSpPr>
          <p:spPr>
            <a:xfrm>
              <a:off x="7882310" y="4578315"/>
              <a:ext cx="1108800" cy="11088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dirty="0">
                  <a:solidFill>
                    <a:schemeClr val="bg1"/>
                  </a:solidFill>
                  <a:latin typeface="ＭＳ Ｐゴシック" panose="020B0600070205080204" pitchFamily="50" charset="-128"/>
                  <a:ea typeface="ＭＳ Ｐゴシック" panose="020B0600070205080204" pitchFamily="50" charset="-128"/>
                </a:rPr>
                <a:t>開催</a:t>
              </a:r>
              <a:br>
                <a:rPr kumimoji="1" lang="en-US" altLang="ja-JP" sz="1400" dirty="0">
                  <a:solidFill>
                    <a:schemeClr val="bg1"/>
                  </a:solidFill>
                  <a:latin typeface="ＭＳ Ｐゴシック" panose="020B0600070205080204" pitchFamily="50" charset="-128"/>
                  <a:ea typeface="ＭＳ Ｐゴシック" panose="020B0600070205080204" pitchFamily="50" charset="-128"/>
                </a:rPr>
              </a:br>
              <a:r>
                <a:rPr kumimoji="1" lang="ja-JP" altLang="en-US" sz="1400" dirty="0">
                  <a:solidFill>
                    <a:schemeClr val="bg1"/>
                  </a:solidFill>
                  <a:latin typeface="ＭＳ Ｐゴシック" panose="020B0600070205080204" pitchFamily="50" charset="-128"/>
                  <a:ea typeface="ＭＳ Ｐゴシック" panose="020B0600070205080204" pitchFamily="50" charset="-128"/>
                </a:rPr>
                <a:t>オプション料</a:t>
              </a:r>
            </a:p>
          </p:txBody>
        </p:sp>
        <p:sp>
          <p:nvSpPr>
            <p:cNvPr id="14" name="楕円 13">
              <a:extLst>
                <a:ext uri="{FF2B5EF4-FFF2-40B4-BE49-F238E27FC236}">
                  <a16:creationId xmlns:a16="http://schemas.microsoft.com/office/drawing/2014/main" id="{068DFF98-AE05-3713-7657-28E7DA4FCBBF}"/>
                </a:ext>
              </a:extLst>
            </p:cNvPr>
            <p:cNvSpPr/>
            <p:nvPr/>
          </p:nvSpPr>
          <p:spPr>
            <a:xfrm>
              <a:off x="5745037" y="4578315"/>
              <a:ext cx="1108800" cy="1108800"/>
            </a:xfrm>
            <a:prstGeom prst="ellips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zh-TW" altLang="en-US" sz="1400" dirty="0">
                  <a:solidFill>
                    <a:schemeClr val="bg1"/>
                  </a:solidFill>
                  <a:latin typeface="ＭＳ Ｐゴシック" panose="020B0600070205080204" pitchFamily="50" charset="-128"/>
                  <a:ea typeface="ＭＳ Ｐゴシック" panose="020B0600070205080204" pitchFamily="50" charset="-128"/>
                </a:rPr>
                <a:t>自治体</a:t>
              </a:r>
              <a:br>
                <a:rPr kumimoji="1" lang="en-US" altLang="zh-TW" sz="1400" dirty="0">
                  <a:solidFill>
                    <a:schemeClr val="bg1"/>
                  </a:solidFill>
                  <a:latin typeface="ＭＳ Ｐゴシック" panose="020B0600070205080204" pitchFamily="50" charset="-128"/>
                  <a:ea typeface="ＭＳ Ｐゴシック" panose="020B0600070205080204" pitchFamily="50" charset="-128"/>
                </a:rPr>
              </a:br>
              <a:r>
                <a:rPr kumimoji="1" lang="zh-TW" altLang="en-US" sz="1400" dirty="0">
                  <a:solidFill>
                    <a:schemeClr val="bg1"/>
                  </a:solidFill>
                  <a:latin typeface="ＭＳ Ｐゴシック" panose="020B0600070205080204" pitchFamily="50" charset="-128"/>
                  <a:ea typeface="ＭＳ Ｐゴシック" panose="020B0600070205080204" pitchFamily="50" charset="-128"/>
                </a:rPr>
                <a:t>紹介料</a:t>
              </a:r>
              <a:endParaRPr kumimoji="1" lang="ja-JP" altLang="en-US" sz="1400" dirty="0">
                <a:solidFill>
                  <a:schemeClr val="bg1"/>
                </a:solidFill>
                <a:latin typeface="ＭＳ Ｐゴシック" panose="020B0600070205080204" pitchFamily="50" charset="-128"/>
                <a:ea typeface="ＭＳ Ｐゴシック" panose="020B0600070205080204" pitchFamily="50" charset="-128"/>
              </a:endParaRPr>
            </a:p>
          </p:txBody>
        </p:sp>
        <p:grpSp>
          <p:nvGrpSpPr>
            <p:cNvPr id="15" name="グループ化 14">
              <a:extLst>
                <a:ext uri="{FF2B5EF4-FFF2-40B4-BE49-F238E27FC236}">
                  <a16:creationId xmlns:a16="http://schemas.microsoft.com/office/drawing/2014/main" id="{806F1FFE-9E65-5433-65CF-46C4DAA0EA60}"/>
                </a:ext>
              </a:extLst>
            </p:cNvPr>
            <p:cNvGrpSpPr/>
            <p:nvPr/>
          </p:nvGrpSpPr>
          <p:grpSpPr>
            <a:xfrm>
              <a:off x="7258389" y="3291238"/>
              <a:ext cx="219369" cy="288455"/>
              <a:chOff x="7258389" y="3263833"/>
              <a:chExt cx="219369" cy="288455"/>
            </a:xfrm>
          </p:grpSpPr>
          <p:sp>
            <p:nvSpPr>
              <p:cNvPr id="29" name="二等辺三角形 28">
                <a:extLst>
                  <a:ext uri="{FF2B5EF4-FFF2-40B4-BE49-F238E27FC236}">
                    <a16:creationId xmlns:a16="http://schemas.microsoft.com/office/drawing/2014/main" id="{7BA047A6-6252-784D-6A77-FBCAAA0D7D17}"/>
                  </a:ext>
                </a:extLst>
              </p:cNvPr>
              <p:cNvSpPr/>
              <p:nvPr/>
            </p:nvSpPr>
            <p:spPr>
              <a:xfrm flipV="1">
                <a:off x="7258389" y="3263833"/>
                <a:ext cx="219369" cy="123828"/>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sz="1600" dirty="0">
                  <a:solidFill>
                    <a:schemeClr val="bg1"/>
                  </a:solidFill>
                  <a:latin typeface="ＭＳ Ｐゴシック" panose="020B0600070205080204" pitchFamily="50" charset="-128"/>
                  <a:ea typeface="ＭＳ Ｐゴシック" panose="020B0600070205080204" pitchFamily="50" charset="-128"/>
                </a:endParaRPr>
              </a:p>
            </p:txBody>
          </p:sp>
          <p:sp>
            <p:nvSpPr>
              <p:cNvPr id="30" name="二等辺三角形 29">
                <a:extLst>
                  <a:ext uri="{FF2B5EF4-FFF2-40B4-BE49-F238E27FC236}">
                    <a16:creationId xmlns:a16="http://schemas.microsoft.com/office/drawing/2014/main" id="{54373EF9-0C42-65D7-D17B-76FD0CBEA58E}"/>
                  </a:ext>
                </a:extLst>
              </p:cNvPr>
              <p:cNvSpPr/>
              <p:nvPr/>
            </p:nvSpPr>
            <p:spPr>
              <a:xfrm flipV="1">
                <a:off x="7258389" y="3428460"/>
                <a:ext cx="219369" cy="123828"/>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sz="1600" dirty="0">
                  <a:solidFill>
                    <a:schemeClr val="bg1"/>
                  </a:solidFill>
                  <a:latin typeface="ＭＳ Ｐゴシック" panose="020B0600070205080204" pitchFamily="50" charset="-128"/>
                  <a:ea typeface="ＭＳ Ｐゴシック" panose="020B0600070205080204" pitchFamily="50" charset="-128"/>
                </a:endParaRPr>
              </a:p>
            </p:txBody>
          </p:sp>
        </p:grpSp>
        <p:grpSp>
          <p:nvGrpSpPr>
            <p:cNvPr id="16" name="グループ化 15">
              <a:extLst>
                <a:ext uri="{FF2B5EF4-FFF2-40B4-BE49-F238E27FC236}">
                  <a16:creationId xmlns:a16="http://schemas.microsoft.com/office/drawing/2014/main" id="{5D9F77E4-DAC5-4D4D-E726-1B55C411A479}"/>
                </a:ext>
              </a:extLst>
            </p:cNvPr>
            <p:cNvGrpSpPr/>
            <p:nvPr/>
          </p:nvGrpSpPr>
          <p:grpSpPr>
            <a:xfrm rot="13342467">
              <a:off x="6691109" y="4402907"/>
              <a:ext cx="219369" cy="288455"/>
              <a:chOff x="7258389" y="3263833"/>
              <a:chExt cx="219369" cy="288455"/>
            </a:xfrm>
          </p:grpSpPr>
          <p:sp>
            <p:nvSpPr>
              <p:cNvPr id="27" name="二等辺三角形 26">
                <a:extLst>
                  <a:ext uri="{FF2B5EF4-FFF2-40B4-BE49-F238E27FC236}">
                    <a16:creationId xmlns:a16="http://schemas.microsoft.com/office/drawing/2014/main" id="{C87BAFFD-53B2-3662-4FEA-F0E5B9A03E40}"/>
                  </a:ext>
                </a:extLst>
              </p:cNvPr>
              <p:cNvSpPr/>
              <p:nvPr/>
            </p:nvSpPr>
            <p:spPr>
              <a:xfrm flipV="1">
                <a:off x="7258389" y="3263833"/>
                <a:ext cx="219369" cy="123828"/>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sz="1600" dirty="0">
                  <a:solidFill>
                    <a:schemeClr val="bg1"/>
                  </a:solidFill>
                  <a:latin typeface="ＭＳ Ｐゴシック" panose="020B0600070205080204" pitchFamily="50" charset="-128"/>
                  <a:ea typeface="ＭＳ Ｐゴシック" panose="020B0600070205080204" pitchFamily="50" charset="-128"/>
                </a:endParaRPr>
              </a:p>
            </p:txBody>
          </p:sp>
          <p:sp>
            <p:nvSpPr>
              <p:cNvPr id="28" name="二等辺三角形 27">
                <a:extLst>
                  <a:ext uri="{FF2B5EF4-FFF2-40B4-BE49-F238E27FC236}">
                    <a16:creationId xmlns:a16="http://schemas.microsoft.com/office/drawing/2014/main" id="{C521A094-52D9-C123-5093-0E8786FA88CA}"/>
                  </a:ext>
                </a:extLst>
              </p:cNvPr>
              <p:cNvSpPr/>
              <p:nvPr/>
            </p:nvSpPr>
            <p:spPr>
              <a:xfrm flipV="1">
                <a:off x="7258389" y="3428460"/>
                <a:ext cx="219369" cy="123828"/>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sz="1600" dirty="0">
                  <a:solidFill>
                    <a:schemeClr val="bg1"/>
                  </a:solidFill>
                  <a:latin typeface="ＭＳ Ｐゴシック" panose="020B0600070205080204" pitchFamily="50" charset="-128"/>
                  <a:ea typeface="ＭＳ Ｐゴシック" panose="020B0600070205080204" pitchFamily="50" charset="-128"/>
                </a:endParaRPr>
              </a:p>
            </p:txBody>
          </p:sp>
        </p:grpSp>
        <p:grpSp>
          <p:nvGrpSpPr>
            <p:cNvPr id="24" name="グループ化 23">
              <a:extLst>
                <a:ext uri="{FF2B5EF4-FFF2-40B4-BE49-F238E27FC236}">
                  <a16:creationId xmlns:a16="http://schemas.microsoft.com/office/drawing/2014/main" id="{64F9B8AA-12BE-1B4E-44E0-0198DF96DBE0}"/>
                </a:ext>
              </a:extLst>
            </p:cNvPr>
            <p:cNvGrpSpPr/>
            <p:nvPr/>
          </p:nvGrpSpPr>
          <p:grpSpPr>
            <a:xfrm rot="8257533" flipH="1">
              <a:off x="7810211" y="4402908"/>
              <a:ext cx="219369" cy="288455"/>
              <a:chOff x="7258389" y="3263833"/>
              <a:chExt cx="219369" cy="288455"/>
            </a:xfrm>
          </p:grpSpPr>
          <p:sp>
            <p:nvSpPr>
              <p:cNvPr id="25" name="二等辺三角形 24">
                <a:extLst>
                  <a:ext uri="{FF2B5EF4-FFF2-40B4-BE49-F238E27FC236}">
                    <a16:creationId xmlns:a16="http://schemas.microsoft.com/office/drawing/2014/main" id="{23A6571C-2F6D-56C5-077E-E1408236CF90}"/>
                  </a:ext>
                </a:extLst>
              </p:cNvPr>
              <p:cNvSpPr/>
              <p:nvPr/>
            </p:nvSpPr>
            <p:spPr>
              <a:xfrm flipV="1">
                <a:off x="7258389" y="3263833"/>
                <a:ext cx="219369" cy="123828"/>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sz="1600" dirty="0">
                  <a:solidFill>
                    <a:schemeClr val="bg1"/>
                  </a:solidFill>
                  <a:latin typeface="ＭＳ Ｐゴシック" panose="020B0600070205080204" pitchFamily="50" charset="-128"/>
                  <a:ea typeface="ＭＳ Ｐゴシック" panose="020B0600070205080204" pitchFamily="50" charset="-128"/>
                </a:endParaRPr>
              </a:p>
            </p:txBody>
          </p:sp>
          <p:sp>
            <p:nvSpPr>
              <p:cNvPr id="26" name="二等辺三角形 25">
                <a:extLst>
                  <a:ext uri="{FF2B5EF4-FFF2-40B4-BE49-F238E27FC236}">
                    <a16:creationId xmlns:a16="http://schemas.microsoft.com/office/drawing/2014/main" id="{88FF7C79-B794-CC28-137F-B2AFD3FCC386}"/>
                  </a:ext>
                </a:extLst>
              </p:cNvPr>
              <p:cNvSpPr/>
              <p:nvPr/>
            </p:nvSpPr>
            <p:spPr>
              <a:xfrm flipV="1">
                <a:off x="7258389" y="3428460"/>
                <a:ext cx="219369" cy="123828"/>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sz="1600" dirty="0">
                  <a:solidFill>
                    <a:schemeClr val="bg1"/>
                  </a:solidFill>
                  <a:latin typeface="ＭＳ Ｐゴシック" panose="020B0600070205080204" pitchFamily="50" charset="-128"/>
                  <a:ea typeface="ＭＳ Ｐゴシック" panose="020B0600070205080204" pitchFamily="50" charset="-128"/>
                </a:endParaRPr>
              </a:p>
            </p:txBody>
          </p:sp>
        </p:grpSp>
      </p:grpSp>
      <p:grpSp>
        <p:nvGrpSpPr>
          <p:cNvPr id="31" name="グループ化 30">
            <a:extLst>
              <a:ext uri="{FF2B5EF4-FFF2-40B4-BE49-F238E27FC236}">
                <a16:creationId xmlns:a16="http://schemas.microsoft.com/office/drawing/2014/main" id="{760C8734-6F8B-AA36-A90F-0B5B3D9FB196}"/>
              </a:ext>
            </a:extLst>
          </p:cNvPr>
          <p:cNvGrpSpPr/>
          <p:nvPr/>
        </p:nvGrpSpPr>
        <p:grpSpPr>
          <a:xfrm>
            <a:off x="8897450" y="2369323"/>
            <a:ext cx="2625495" cy="1260242"/>
            <a:chOff x="8980574" y="2306791"/>
            <a:chExt cx="2625495" cy="1260242"/>
          </a:xfrm>
        </p:grpSpPr>
        <p:sp>
          <p:nvSpPr>
            <p:cNvPr id="32" name="正方形/長方形 31">
              <a:extLst>
                <a:ext uri="{FF2B5EF4-FFF2-40B4-BE49-F238E27FC236}">
                  <a16:creationId xmlns:a16="http://schemas.microsoft.com/office/drawing/2014/main" id="{876249FF-22FB-06D0-B1D7-0CD9BEC9A756}"/>
                </a:ext>
              </a:extLst>
            </p:cNvPr>
            <p:cNvSpPr/>
            <p:nvPr/>
          </p:nvSpPr>
          <p:spPr>
            <a:xfrm>
              <a:off x="8980574" y="2306791"/>
              <a:ext cx="2625495" cy="3804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t"/>
            <a:lstStyle/>
            <a:p>
              <a:pPr>
                <a:spcBef>
                  <a:spcPts val="600"/>
                </a:spcBef>
              </a:pPr>
              <a:r>
                <a:rPr lang="ja-JP" altLang="en-US" sz="1600" b="1" dirty="0">
                  <a:solidFill>
                    <a:schemeClr val="accent3"/>
                  </a:solidFill>
                  <a:latin typeface="ＭＳ Ｐゴシック" panose="020B0600070205080204" pitchFamily="50" charset="-128"/>
                  <a:ea typeface="ＭＳ Ｐゴシック" panose="020B0600070205080204" pitchFamily="50" charset="-128"/>
                </a:rPr>
                <a:t>開催オプション料</a:t>
              </a:r>
              <a:r>
                <a:rPr kumimoji="1" lang="ja-JP" altLang="en-US" sz="1600" b="1" dirty="0">
                  <a:solidFill>
                    <a:schemeClr val="accent3"/>
                  </a:solidFill>
                  <a:latin typeface="ＭＳ Ｐゴシック" panose="020B0600070205080204" pitchFamily="50" charset="-128"/>
                  <a:ea typeface="ＭＳ Ｐゴシック" panose="020B0600070205080204" pitchFamily="50" charset="-128"/>
                </a:rPr>
                <a:t>　</a:t>
              </a:r>
              <a:r>
                <a:rPr kumimoji="1" lang="en-US" altLang="ja-JP" sz="1600" b="1" dirty="0">
                  <a:solidFill>
                    <a:schemeClr val="accent3"/>
                  </a:solidFill>
                  <a:latin typeface="ＭＳ Ｐゴシック" panose="020B0600070205080204" pitchFamily="50" charset="-128"/>
                  <a:ea typeface="ＭＳ Ｐゴシック" panose="020B0600070205080204" pitchFamily="50" charset="-128"/>
                </a:rPr>
                <a:t>0</a:t>
              </a:r>
              <a:r>
                <a:rPr kumimoji="1" lang="ja-JP" altLang="en-US" sz="1600" b="1" dirty="0">
                  <a:solidFill>
                    <a:schemeClr val="accent3"/>
                  </a:solidFill>
                  <a:latin typeface="ＭＳ Ｐゴシック" panose="020B0600070205080204" pitchFamily="50" charset="-128"/>
                  <a:ea typeface="ＭＳ Ｐゴシック" panose="020B0600070205080204" pitchFamily="50" charset="-128"/>
                </a:rPr>
                <a:t>円～</a:t>
              </a:r>
              <a:r>
                <a:rPr kumimoji="1" lang="en-US" altLang="ja-JP" sz="1600" b="1" dirty="0">
                  <a:solidFill>
                    <a:schemeClr val="accent3"/>
                  </a:solidFill>
                  <a:latin typeface="ＭＳ Ｐゴシック" panose="020B0600070205080204" pitchFamily="50" charset="-128"/>
                  <a:ea typeface="ＭＳ Ｐゴシック" panose="020B0600070205080204" pitchFamily="50" charset="-128"/>
                </a:rPr>
                <a:t>/</a:t>
              </a:r>
              <a:r>
                <a:rPr kumimoji="1" lang="ja-JP" altLang="en-US" sz="1600" b="1" dirty="0">
                  <a:solidFill>
                    <a:schemeClr val="accent3"/>
                  </a:solidFill>
                  <a:latin typeface="ＭＳ Ｐゴシック" panose="020B0600070205080204" pitchFamily="50" charset="-128"/>
                  <a:ea typeface="ＭＳ Ｐゴシック" panose="020B0600070205080204" pitchFamily="50" charset="-128"/>
                </a:rPr>
                <a:t>開催</a:t>
              </a:r>
              <a:br>
                <a:rPr kumimoji="1" lang="en-US" altLang="ja-JP" sz="1600" b="1" dirty="0">
                  <a:solidFill>
                    <a:schemeClr val="accent3"/>
                  </a:solidFill>
                  <a:latin typeface="ＭＳ Ｐゴシック" panose="020B0600070205080204" pitchFamily="50" charset="-128"/>
                  <a:ea typeface="ＭＳ Ｐゴシック" panose="020B0600070205080204" pitchFamily="50" charset="-128"/>
                </a:rPr>
              </a:br>
              <a:r>
                <a:rPr kumimoji="1" lang="ja-JP" altLang="en-US" sz="1600" b="1" dirty="0">
                  <a:solidFill>
                    <a:schemeClr val="accent3"/>
                  </a:solidFill>
                  <a:latin typeface="ＭＳ Ｐゴシック" panose="020B0600070205080204" pitchFamily="50" charset="-128"/>
                  <a:ea typeface="ＭＳ Ｐゴシック" panose="020B0600070205080204" pitchFamily="50" charset="-128"/>
                </a:rPr>
                <a:t>（原則徴収なし）</a:t>
              </a:r>
            </a:p>
          </p:txBody>
        </p:sp>
        <p:sp>
          <p:nvSpPr>
            <p:cNvPr id="33" name="正方形/長方形 32">
              <a:extLst>
                <a:ext uri="{FF2B5EF4-FFF2-40B4-BE49-F238E27FC236}">
                  <a16:creationId xmlns:a16="http://schemas.microsoft.com/office/drawing/2014/main" id="{3FD8B346-82D1-959D-40B5-155DDF739B58}"/>
                </a:ext>
              </a:extLst>
            </p:cNvPr>
            <p:cNvSpPr/>
            <p:nvPr/>
          </p:nvSpPr>
          <p:spPr>
            <a:xfrm>
              <a:off x="8980574" y="2964278"/>
              <a:ext cx="2625495" cy="6027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t"/>
            <a:lstStyle/>
            <a:p>
              <a:pPr>
                <a:spcBef>
                  <a:spcPts val="600"/>
                </a:spcBef>
              </a:pPr>
              <a:r>
                <a:rPr lang="ja-JP" altLang="en-US" sz="1600" dirty="0">
                  <a:solidFill>
                    <a:schemeClr val="tx1"/>
                  </a:solidFill>
                  <a:latin typeface="ＭＳ Ｐゴシック" panose="020B0600070205080204" pitchFamily="50" charset="-128"/>
                  <a:ea typeface="ＭＳ Ｐゴシック" panose="020B0600070205080204" pitchFamily="50" charset="-128"/>
                </a:rPr>
                <a:t>要望がある場合のみ、コンテスト</a:t>
              </a:r>
              <a:br>
                <a:rPr lang="en-US" altLang="ja-JP" sz="1600" dirty="0">
                  <a:solidFill>
                    <a:schemeClr val="tx1"/>
                  </a:solidFill>
                  <a:latin typeface="ＭＳ Ｐゴシック" panose="020B0600070205080204" pitchFamily="50" charset="-128"/>
                  <a:ea typeface="ＭＳ Ｐゴシック" panose="020B0600070205080204" pitchFamily="50" charset="-128"/>
                </a:rPr>
              </a:br>
              <a:r>
                <a:rPr lang="ja-JP" altLang="en-US" sz="1600" dirty="0">
                  <a:solidFill>
                    <a:schemeClr val="tx1"/>
                  </a:solidFill>
                  <a:latin typeface="ＭＳ Ｐゴシック" panose="020B0600070205080204" pitchFamily="50" charset="-128"/>
                  <a:ea typeface="ＭＳ Ｐゴシック" panose="020B0600070205080204" pitchFamily="50" charset="-128"/>
                </a:rPr>
                <a:t>内容をカスタマイズするために</a:t>
              </a:r>
              <a:br>
                <a:rPr lang="en-US" altLang="ja-JP" sz="1600" dirty="0">
                  <a:solidFill>
                    <a:schemeClr val="tx1"/>
                  </a:solidFill>
                  <a:latin typeface="ＭＳ Ｐゴシック" panose="020B0600070205080204" pitchFamily="50" charset="-128"/>
                  <a:ea typeface="ＭＳ Ｐゴシック" panose="020B0600070205080204" pitchFamily="50" charset="-128"/>
                </a:rPr>
              </a:br>
              <a:r>
                <a:rPr lang="ja-JP" altLang="en-US" sz="1600" dirty="0">
                  <a:solidFill>
                    <a:schemeClr val="tx1"/>
                  </a:solidFill>
                  <a:latin typeface="ＭＳ Ｐゴシック" panose="020B0600070205080204" pitchFamily="50" charset="-128"/>
                  <a:ea typeface="ＭＳ Ｐゴシック" panose="020B0600070205080204" pitchFamily="50" charset="-128"/>
                </a:rPr>
                <a:t>自治体からいただく費用</a:t>
              </a:r>
              <a:endParaRPr kumimoji="1" lang="ja-JP" altLang="en-US" sz="1600" dirty="0">
                <a:solidFill>
                  <a:schemeClr val="tx1"/>
                </a:solidFill>
                <a:latin typeface="ＭＳ Ｐゴシック" panose="020B0600070205080204" pitchFamily="50" charset="-128"/>
                <a:ea typeface="ＭＳ Ｐゴシック" panose="020B0600070205080204" pitchFamily="50" charset="-128"/>
              </a:endParaRPr>
            </a:p>
          </p:txBody>
        </p:sp>
      </p:grpSp>
      <p:grpSp>
        <p:nvGrpSpPr>
          <p:cNvPr id="37" name="グループ化 36">
            <a:extLst>
              <a:ext uri="{FF2B5EF4-FFF2-40B4-BE49-F238E27FC236}">
                <a16:creationId xmlns:a16="http://schemas.microsoft.com/office/drawing/2014/main" id="{D32E8557-D576-6F4C-51C9-1E2E5BFE764E}"/>
              </a:ext>
            </a:extLst>
          </p:cNvPr>
          <p:cNvGrpSpPr/>
          <p:nvPr/>
        </p:nvGrpSpPr>
        <p:grpSpPr>
          <a:xfrm>
            <a:off x="8971781" y="3985309"/>
            <a:ext cx="2839008" cy="2088590"/>
            <a:chOff x="9463946" y="4101135"/>
            <a:chExt cx="2839008" cy="2088590"/>
          </a:xfrm>
        </p:grpSpPr>
        <p:pic>
          <p:nvPicPr>
            <p:cNvPr id="34" name="図 33">
              <a:extLst>
                <a:ext uri="{FF2B5EF4-FFF2-40B4-BE49-F238E27FC236}">
                  <a16:creationId xmlns:a16="http://schemas.microsoft.com/office/drawing/2014/main" id="{88BD599B-4D72-39CA-7B73-8B11B128DFFA}"/>
                </a:ext>
              </a:extLst>
            </p:cNvPr>
            <p:cNvPicPr>
              <a:picLocks noChangeAspect="1"/>
            </p:cNvPicPr>
            <p:nvPr/>
          </p:nvPicPr>
          <p:blipFill>
            <a:blip r:embed="rId2">
              <a:duotone>
                <a:schemeClr val="accent3">
                  <a:shade val="45000"/>
                  <a:satMod val="135000"/>
                </a:schemeClr>
                <a:prstClr val="white"/>
              </a:duotone>
            </a:blip>
            <a:stretch>
              <a:fillRect/>
            </a:stretch>
          </p:blipFill>
          <p:spPr>
            <a:xfrm>
              <a:off x="9463946" y="4101135"/>
              <a:ext cx="1492500" cy="1492500"/>
            </a:xfrm>
            <a:prstGeom prst="rect">
              <a:avLst/>
            </a:prstGeom>
          </p:spPr>
        </p:pic>
        <p:pic>
          <p:nvPicPr>
            <p:cNvPr id="35" name="図 34">
              <a:extLst>
                <a:ext uri="{FF2B5EF4-FFF2-40B4-BE49-F238E27FC236}">
                  <a16:creationId xmlns:a16="http://schemas.microsoft.com/office/drawing/2014/main" id="{AEE575AB-F3D4-62E4-EE7A-A4F86C953DF4}"/>
                </a:ext>
              </a:extLst>
            </p:cNvPr>
            <p:cNvPicPr>
              <a:picLocks noChangeAspect="1"/>
            </p:cNvPicPr>
            <p:nvPr/>
          </p:nvPicPr>
          <p:blipFill>
            <a:blip r:embed="rId3">
              <a:duotone>
                <a:schemeClr val="accent3">
                  <a:shade val="45000"/>
                  <a:satMod val="135000"/>
                </a:schemeClr>
                <a:prstClr val="white"/>
              </a:duotone>
            </a:blip>
            <a:stretch>
              <a:fillRect/>
            </a:stretch>
          </p:blipFill>
          <p:spPr>
            <a:xfrm>
              <a:off x="10810454" y="4697225"/>
              <a:ext cx="1492500" cy="1492500"/>
            </a:xfrm>
            <a:prstGeom prst="rect">
              <a:avLst/>
            </a:prstGeom>
          </p:spPr>
        </p:pic>
      </p:grpSp>
    </p:spTree>
    <p:extLst>
      <p:ext uri="{BB962C8B-B14F-4D97-AF65-F5344CB8AC3E}">
        <p14:creationId xmlns:p14="http://schemas.microsoft.com/office/powerpoint/2010/main" val="1789842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44FDC-E3C8-E5E1-C40C-8DE66CC5D1DE}"/>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9B0F54A0-ED03-FD3D-C95A-A74066404D35}"/>
              </a:ext>
            </a:extLst>
          </p:cNvPr>
          <p:cNvSpPr/>
          <p:nvPr/>
        </p:nvSpPr>
        <p:spPr>
          <a:xfrm>
            <a:off x="180119" y="189752"/>
            <a:ext cx="11816137" cy="3838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2400" b="1" dirty="0">
                <a:solidFill>
                  <a:schemeClr val="accent3"/>
                </a:solidFill>
                <a:latin typeface="ＭＳ Ｐゴシック" panose="020B0600070205080204" pitchFamily="50" charset="-128"/>
                <a:ea typeface="ＭＳ Ｐゴシック" panose="020B0600070205080204" pitchFamily="50" charset="-128"/>
              </a:rPr>
              <a:t>05</a:t>
            </a:r>
            <a:r>
              <a:rPr lang="ja-JP" altLang="en-US" sz="2400" b="1" dirty="0">
                <a:solidFill>
                  <a:schemeClr val="accent3"/>
                </a:solidFill>
                <a:latin typeface="ＭＳ Ｐゴシック" panose="020B0600070205080204" pitchFamily="50" charset="-128"/>
                <a:ea typeface="ＭＳ Ｐゴシック" panose="020B0600070205080204" pitchFamily="50" charset="-128"/>
              </a:rPr>
              <a:t>　</a:t>
            </a:r>
            <a:r>
              <a:rPr kumimoji="1" lang="ja-JP" altLang="en-US" sz="2400" b="1" dirty="0">
                <a:solidFill>
                  <a:schemeClr val="accent3"/>
                </a:solidFill>
                <a:latin typeface="ＭＳ Ｐゴシック" panose="020B0600070205080204" pitchFamily="50" charset="-128"/>
                <a:ea typeface="ＭＳ Ｐゴシック" panose="020B0600070205080204" pitchFamily="50" charset="-128"/>
              </a:rPr>
              <a:t>ビジネスとして成立するのか？（収益計画）</a:t>
            </a:r>
          </a:p>
        </p:txBody>
      </p:sp>
      <p:sp>
        <p:nvSpPr>
          <p:cNvPr id="6" name="正方形/長方形 5">
            <a:extLst>
              <a:ext uri="{FF2B5EF4-FFF2-40B4-BE49-F238E27FC236}">
                <a16:creationId xmlns:a16="http://schemas.microsoft.com/office/drawing/2014/main" id="{8BCC3FE8-8F5B-8BFC-B814-E723E5FA9773}"/>
              </a:ext>
            </a:extLst>
          </p:cNvPr>
          <p:cNvSpPr/>
          <p:nvPr/>
        </p:nvSpPr>
        <p:spPr>
          <a:xfrm>
            <a:off x="180119" y="785370"/>
            <a:ext cx="11816137" cy="3838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ＭＳ Ｐゴシック" panose="020B0600070205080204" pitchFamily="50" charset="-128"/>
                <a:ea typeface="ＭＳ Ｐゴシック" panose="020B0600070205080204" pitchFamily="50" charset="-128"/>
              </a:rPr>
              <a:t>「自治コン」が狙うのは</a:t>
            </a:r>
            <a:r>
              <a:rPr kumimoji="1" lang="en-US" altLang="ja-JP" sz="2000" b="1" dirty="0">
                <a:solidFill>
                  <a:schemeClr val="tx1"/>
                </a:solidFill>
                <a:latin typeface="ＭＳ Ｐゴシック" panose="020B0600070205080204" pitchFamily="50" charset="-128"/>
                <a:ea typeface="ＭＳ Ｐゴシック" panose="020B0600070205080204" pitchFamily="50" charset="-128"/>
              </a:rPr>
              <a:t>60</a:t>
            </a:r>
            <a:r>
              <a:rPr kumimoji="1" lang="ja-JP" altLang="en-US" sz="2000" b="1" dirty="0">
                <a:solidFill>
                  <a:schemeClr val="tx1"/>
                </a:solidFill>
                <a:latin typeface="ＭＳ Ｐゴシック" panose="020B0600070205080204" pitchFamily="50" charset="-128"/>
                <a:ea typeface="ＭＳ Ｐゴシック" panose="020B0600070205080204" pitchFamily="50" charset="-128"/>
              </a:rPr>
              <a:t>億円の売上高と、自治体・中小企業や市民が享受する</a:t>
            </a:r>
            <a:r>
              <a:rPr kumimoji="1" lang="en-US" altLang="ja-JP" sz="2000" b="1" dirty="0">
                <a:solidFill>
                  <a:schemeClr val="tx1"/>
                </a:solidFill>
                <a:latin typeface="ＭＳ Ｐゴシック" panose="020B0600070205080204" pitchFamily="50" charset="-128"/>
                <a:ea typeface="ＭＳ Ｐゴシック" panose="020B0600070205080204" pitchFamily="50" charset="-128"/>
              </a:rPr>
              <a:t>1,800</a:t>
            </a:r>
            <a:r>
              <a:rPr kumimoji="1" lang="ja-JP" altLang="en-US" sz="2000" b="1" dirty="0">
                <a:solidFill>
                  <a:schemeClr val="tx1"/>
                </a:solidFill>
                <a:latin typeface="ＭＳ Ｐゴシック" panose="020B0600070205080204" pitchFamily="50" charset="-128"/>
                <a:ea typeface="ＭＳ Ｐゴシック" panose="020B0600070205080204" pitchFamily="50" charset="-128"/>
              </a:rPr>
              <a:t>億円の経済効果です。</a:t>
            </a:r>
          </a:p>
        </p:txBody>
      </p:sp>
      <p:grpSp>
        <p:nvGrpSpPr>
          <p:cNvPr id="8" name="グループ化 7">
            <a:extLst>
              <a:ext uri="{FF2B5EF4-FFF2-40B4-BE49-F238E27FC236}">
                <a16:creationId xmlns:a16="http://schemas.microsoft.com/office/drawing/2014/main" id="{A233959B-1B43-E558-905C-9C39862DBE58}"/>
              </a:ext>
            </a:extLst>
          </p:cNvPr>
          <p:cNvGrpSpPr/>
          <p:nvPr/>
        </p:nvGrpSpPr>
        <p:grpSpPr>
          <a:xfrm>
            <a:off x="0" y="1451294"/>
            <a:ext cx="12192000" cy="5406705"/>
            <a:chOff x="0" y="1451294"/>
            <a:chExt cx="12192000" cy="5406705"/>
          </a:xfrm>
        </p:grpSpPr>
        <p:sp>
          <p:nvSpPr>
            <p:cNvPr id="7" name="正方形/長方形 6">
              <a:extLst>
                <a:ext uri="{FF2B5EF4-FFF2-40B4-BE49-F238E27FC236}">
                  <a16:creationId xmlns:a16="http://schemas.microsoft.com/office/drawing/2014/main" id="{0EE55A61-FF75-1826-9F54-3055B5985F21}"/>
                </a:ext>
              </a:extLst>
            </p:cNvPr>
            <p:cNvSpPr/>
            <p:nvPr/>
          </p:nvSpPr>
          <p:spPr>
            <a:xfrm>
              <a:off x="0" y="1451294"/>
              <a:ext cx="12192000" cy="540670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00"/>
                </a:spcBef>
              </a:pPr>
              <a:endParaRPr kumimoji="1" lang="ja-JP" altLang="en-US" sz="1600" b="1" dirty="0">
                <a:solidFill>
                  <a:schemeClr val="tx1"/>
                </a:solidFill>
                <a:latin typeface="ＭＳ Ｐゴシック" panose="020B0600070205080204" pitchFamily="50" charset="-128"/>
                <a:ea typeface="ＭＳ Ｐゴシック" panose="020B0600070205080204" pitchFamily="50" charset="-128"/>
              </a:endParaRPr>
            </a:p>
          </p:txBody>
        </p:sp>
        <p:grpSp>
          <p:nvGrpSpPr>
            <p:cNvPr id="5" name="グループ化 4">
              <a:extLst>
                <a:ext uri="{FF2B5EF4-FFF2-40B4-BE49-F238E27FC236}">
                  <a16:creationId xmlns:a16="http://schemas.microsoft.com/office/drawing/2014/main" id="{D3374E01-1959-8605-A6A5-96372B401ABD}"/>
                </a:ext>
              </a:extLst>
            </p:cNvPr>
            <p:cNvGrpSpPr/>
            <p:nvPr/>
          </p:nvGrpSpPr>
          <p:grpSpPr>
            <a:xfrm>
              <a:off x="257057" y="1628416"/>
              <a:ext cx="11677887" cy="5052460"/>
              <a:chOff x="202528" y="1552917"/>
              <a:chExt cx="11677887" cy="5052460"/>
            </a:xfrm>
          </p:grpSpPr>
          <p:sp>
            <p:nvSpPr>
              <p:cNvPr id="2" name="四角形: 角を丸くする 1">
                <a:extLst>
                  <a:ext uri="{FF2B5EF4-FFF2-40B4-BE49-F238E27FC236}">
                    <a16:creationId xmlns:a16="http://schemas.microsoft.com/office/drawing/2014/main" id="{DD9D6D87-5066-A56C-8028-26ACE565096F}"/>
                  </a:ext>
                </a:extLst>
              </p:cNvPr>
              <p:cNvSpPr/>
              <p:nvPr/>
            </p:nvSpPr>
            <p:spPr>
              <a:xfrm>
                <a:off x="202528" y="1552917"/>
                <a:ext cx="4658892" cy="5052460"/>
              </a:xfrm>
              <a:prstGeom prst="roundRect">
                <a:avLst>
                  <a:gd name="adj" fmla="val 703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spcBef>
                    <a:spcPts val="1200"/>
                  </a:spcBef>
                  <a:buClr>
                    <a:schemeClr val="accent3"/>
                  </a:buClr>
                  <a:buFont typeface="Wingdings" panose="05000000000000000000" pitchFamily="2" charset="2"/>
                  <a:buChar char="n"/>
                </a:pPr>
                <a:r>
                  <a:rPr lang="ja-JP" altLang="en-US" sz="1400" dirty="0">
                    <a:solidFill>
                      <a:schemeClr val="tx1"/>
                    </a:solidFill>
                    <a:latin typeface="ＭＳ Ｐゴシック" panose="020B0600070205080204" pitchFamily="50" charset="-128"/>
                    <a:ea typeface="ＭＳ Ｐゴシック" panose="020B0600070205080204" pitchFamily="50" charset="-128"/>
                  </a:rPr>
                  <a:t>初年度は売上高</a:t>
                </a:r>
                <a:r>
                  <a:rPr lang="en-US" altLang="ja-JP" sz="1400" dirty="0">
                    <a:solidFill>
                      <a:schemeClr val="tx1"/>
                    </a:solidFill>
                    <a:latin typeface="ＭＳ Ｐゴシック" panose="020B0600070205080204" pitchFamily="50" charset="-128"/>
                    <a:ea typeface="ＭＳ Ｐゴシック" panose="020B0600070205080204" pitchFamily="50" charset="-128"/>
                  </a:rPr>
                  <a:t>2,314</a:t>
                </a:r>
                <a:r>
                  <a:rPr lang="ja-JP" altLang="en-US" sz="1400" dirty="0">
                    <a:solidFill>
                      <a:schemeClr val="tx1"/>
                    </a:solidFill>
                    <a:latin typeface="ＭＳ Ｐゴシック" panose="020B0600070205080204" pitchFamily="50" charset="-128"/>
                    <a:ea typeface="ＭＳ Ｐゴシック" panose="020B0600070205080204" pitchFamily="50" charset="-128"/>
                  </a:rPr>
                  <a:t>万円・営業利益</a:t>
                </a:r>
                <a:r>
                  <a:rPr lang="en-US" altLang="ja-JP" sz="1400" dirty="0">
                    <a:solidFill>
                      <a:schemeClr val="tx1"/>
                    </a:solidFill>
                    <a:latin typeface="ＭＳ Ｐゴシック" panose="020B0600070205080204" pitchFamily="50" charset="-128"/>
                    <a:ea typeface="ＭＳ Ｐゴシック" panose="020B0600070205080204" pitchFamily="50" charset="-128"/>
                  </a:rPr>
                  <a:t>183</a:t>
                </a:r>
                <a:r>
                  <a:rPr lang="ja-JP" altLang="en-US" sz="1400" dirty="0">
                    <a:solidFill>
                      <a:schemeClr val="tx1"/>
                    </a:solidFill>
                    <a:latin typeface="ＭＳ Ｐゴシック" panose="020B0600070205080204" pitchFamily="50" charset="-128"/>
                    <a:ea typeface="ＭＳ Ｐゴシック" panose="020B0600070205080204" pitchFamily="50" charset="-128"/>
                  </a:rPr>
                  <a:t>万円と</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小規模ですが、</a:t>
                </a:r>
                <a:r>
                  <a:rPr lang="en-US" altLang="ja-JP" sz="1400" dirty="0">
                    <a:solidFill>
                      <a:schemeClr val="tx1"/>
                    </a:solidFill>
                    <a:latin typeface="ＭＳ Ｐゴシック" panose="020B0600070205080204" pitchFamily="50" charset="-128"/>
                    <a:ea typeface="ＭＳ Ｐゴシック" panose="020B0600070205080204" pitchFamily="50" charset="-128"/>
                  </a:rPr>
                  <a:t>5</a:t>
                </a:r>
                <a:r>
                  <a:rPr lang="ja-JP" altLang="en-US" sz="1400" dirty="0">
                    <a:solidFill>
                      <a:schemeClr val="tx1"/>
                    </a:solidFill>
                    <a:latin typeface="ＭＳ Ｐゴシック" panose="020B0600070205080204" pitchFamily="50" charset="-128"/>
                    <a:ea typeface="ＭＳ Ｐゴシック" panose="020B0600070205080204" pitchFamily="50" charset="-128"/>
                  </a:rPr>
                  <a:t>年目には売上高</a:t>
                </a:r>
                <a:r>
                  <a:rPr lang="en-US" altLang="ja-JP" sz="1400" dirty="0">
                    <a:solidFill>
                      <a:schemeClr val="tx1"/>
                    </a:solidFill>
                    <a:latin typeface="ＭＳ Ｐゴシック" panose="020B0600070205080204" pitchFamily="50" charset="-128"/>
                    <a:ea typeface="ＭＳ Ｐゴシック" panose="020B0600070205080204" pitchFamily="50" charset="-128"/>
                  </a:rPr>
                  <a:t>10</a:t>
                </a:r>
                <a:r>
                  <a:rPr lang="ja-JP" altLang="en-US" sz="1400" dirty="0">
                    <a:solidFill>
                      <a:schemeClr val="tx1"/>
                    </a:solidFill>
                    <a:latin typeface="ＭＳ Ｐゴシック" panose="020B0600070205080204" pitchFamily="50" charset="-128"/>
                    <a:ea typeface="ＭＳ Ｐゴシック" panose="020B0600070205080204" pitchFamily="50" charset="-128"/>
                  </a:rPr>
                  <a:t>億円・営業利益</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en-US" altLang="ja-JP" sz="1400" dirty="0">
                    <a:solidFill>
                      <a:schemeClr val="tx1"/>
                    </a:solidFill>
                    <a:latin typeface="ＭＳ Ｐゴシック" panose="020B0600070205080204" pitchFamily="50" charset="-128"/>
                    <a:ea typeface="ＭＳ Ｐゴシック" panose="020B0600070205080204" pitchFamily="50" charset="-128"/>
                  </a:rPr>
                  <a:t>5</a:t>
                </a:r>
                <a:r>
                  <a:rPr lang="ja-JP" altLang="en-US" sz="1400" dirty="0">
                    <a:solidFill>
                      <a:schemeClr val="tx1"/>
                    </a:solidFill>
                    <a:latin typeface="ＭＳ Ｐゴシック" panose="020B0600070205080204" pitchFamily="50" charset="-128"/>
                    <a:ea typeface="ＭＳ Ｐゴシック" panose="020B0600070205080204" pitchFamily="50" charset="-128"/>
                  </a:rPr>
                  <a:t>億円を見込んでいます。</a:t>
                </a:r>
                <a:endParaRPr lang="en-US" altLang="ja-JP" sz="1400" dirty="0">
                  <a:solidFill>
                    <a:schemeClr val="tx1"/>
                  </a:solidFill>
                  <a:latin typeface="ＭＳ Ｐゴシック" panose="020B0600070205080204" pitchFamily="50" charset="-128"/>
                  <a:ea typeface="ＭＳ Ｐゴシック" panose="020B0600070205080204" pitchFamily="50" charset="-128"/>
                </a:endParaRPr>
              </a:p>
              <a:p>
                <a:pPr marL="285750" indent="-285750">
                  <a:spcBef>
                    <a:spcPts val="1200"/>
                  </a:spcBef>
                  <a:buClr>
                    <a:schemeClr val="accent3"/>
                  </a:buClr>
                  <a:buFont typeface="Wingdings" panose="05000000000000000000" pitchFamily="2" charset="2"/>
                  <a:buChar char="n"/>
                </a:pPr>
                <a:r>
                  <a:rPr lang="en-US" altLang="ja-JP" sz="1400" dirty="0">
                    <a:solidFill>
                      <a:schemeClr val="tx1"/>
                    </a:solidFill>
                    <a:latin typeface="ＭＳ Ｐゴシック" panose="020B0600070205080204" pitchFamily="50" charset="-128"/>
                    <a:ea typeface="ＭＳ Ｐゴシック" panose="020B0600070205080204" pitchFamily="50" charset="-128"/>
                  </a:rPr>
                  <a:t>10</a:t>
                </a:r>
                <a:r>
                  <a:rPr lang="ja-JP" altLang="en-US" sz="1400" dirty="0">
                    <a:solidFill>
                      <a:schemeClr val="tx1"/>
                    </a:solidFill>
                    <a:latin typeface="ＭＳ Ｐゴシック" panose="020B0600070205080204" pitchFamily="50" charset="-128"/>
                    <a:ea typeface="ＭＳ Ｐゴシック" panose="020B0600070205080204" pitchFamily="50" charset="-128"/>
                  </a:rPr>
                  <a:t>年目には、売上高</a:t>
                </a:r>
                <a:r>
                  <a:rPr lang="en-US" altLang="ja-JP" sz="1400" dirty="0">
                    <a:solidFill>
                      <a:schemeClr val="tx1"/>
                    </a:solidFill>
                    <a:latin typeface="ＭＳ Ｐゴシック" panose="020B0600070205080204" pitchFamily="50" charset="-128"/>
                    <a:ea typeface="ＭＳ Ｐゴシック" panose="020B0600070205080204" pitchFamily="50" charset="-128"/>
                  </a:rPr>
                  <a:t>63</a:t>
                </a:r>
                <a:r>
                  <a:rPr lang="ja-JP" altLang="en-US" sz="1400" dirty="0">
                    <a:solidFill>
                      <a:schemeClr val="tx1"/>
                    </a:solidFill>
                    <a:latin typeface="ＭＳ Ｐゴシック" panose="020B0600070205080204" pitchFamily="50" charset="-128"/>
                    <a:ea typeface="ＭＳ Ｐゴシック" panose="020B0600070205080204" pitchFamily="50" charset="-128"/>
                  </a:rPr>
                  <a:t>億円・営業利益</a:t>
                </a:r>
                <a:r>
                  <a:rPr lang="en-US" altLang="ja-JP" sz="1400" dirty="0">
                    <a:solidFill>
                      <a:schemeClr val="tx1"/>
                    </a:solidFill>
                    <a:latin typeface="ＭＳ Ｐゴシック" panose="020B0600070205080204" pitchFamily="50" charset="-128"/>
                    <a:ea typeface="ＭＳ Ｐゴシック" panose="020B0600070205080204" pitchFamily="50" charset="-128"/>
                  </a:rPr>
                  <a:t>37</a:t>
                </a:r>
                <a:r>
                  <a:rPr lang="ja-JP" altLang="en-US" sz="1400" dirty="0">
                    <a:solidFill>
                      <a:schemeClr val="tx1"/>
                    </a:solidFill>
                    <a:latin typeface="ＭＳ Ｐゴシック" panose="020B0600070205080204" pitchFamily="50" charset="-128"/>
                    <a:ea typeface="ＭＳ Ｐゴシック" panose="020B0600070205080204" pitchFamily="50" charset="-128"/>
                  </a:rPr>
                  <a:t>億円を</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創出、まさにコーヒーを買うような気軽さでコンテスト</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を開催し、各自治体が好事例を横展開し合える世界</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を当たり前にします。</a:t>
                </a:r>
              </a:p>
              <a:p>
                <a:pPr marL="285750" indent="-285750">
                  <a:spcBef>
                    <a:spcPts val="1200"/>
                  </a:spcBef>
                  <a:buClr>
                    <a:schemeClr val="accent3"/>
                  </a:buClr>
                  <a:buFont typeface="Wingdings" panose="05000000000000000000" pitchFamily="2" charset="2"/>
                  <a:buChar char="n"/>
                </a:pPr>
                <a:r>
                  <a:rPr lang="ja-JP" altLang="en-US" sz="1400" dirty="0">
                    <a:solidFill>
                      <a:schemeClr val="tx1"/>
                    </a:solidFill>
                    <a:latin typeface="ＭＳ Ｐゴシック" panose="020B0600070205080204" pitchFamily="50" charset="-128"/>
                    <a:ea typeface="ＭＳ Ｐゴシック" panose="020B0600070205080204" pitchFamily="50" charset="-128"/>
                  </a:rPr>
                  <a:t>「自治コン」の経済的魅力は、自社の収益だけに</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留まりません。例えば、コンテスト開催や好事例の</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横展開により、</a:t>
                </a:r>
                <a:r>
                  <a:rPr lang="en-US" altLang="ja-JP" sz="1400" dirty="0">
                    <a:solidFill>
                      <a:schemeClr val="tx1"/>
                    </a:solidFill>
                    <a:latin typeface="ＭＳ Ｐゴシック" panose="020B0600070205080204" pitchFamily="50" charset="-128"/>
                    <a:ea typeface="ＭＳ Ｐゴシック" panose="020B0600070205080204" pitchFamily="50" charset="-128"/>
                  </a:rPr>
                  <a:t>1</a:t>
                </a:r>
                <a:r>
                  <a:rPr lang="ja-JP" altLang="en-US" sz="1400" dirty="0">
                    <a:solidFill>
                      <a:schemeClr val="tx1"/>
                    </a:solidFill>
                    <a:latin typeface="ＭＳ Ｐゴシック" panose="020B0600070205080204" pitchFamily="50" charset="-128"/>
                    <a:ea typeface="ＭＳ Ｐゴシック" panose="020B0600070205080204" pitchFamily="50" charset="-128"/>
                  </a:rPr>
                  <a:t>つの自治体と企業が結ばれることで</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将来的に</a:t>
                </a:r>
                <a:r>
                  <a:rPr lang="en-US" altLang="ja-JP" sz="1400" dirty="0">
                    <a:solidFill>
                      <a:schemeClr val="tx1"/>
                    </a:solidFill>
                    <a:latin typeface="ＭＳ Ｐゴシック" panose="020B0600070205080204" pitchFamily="50" charset="-128"/>
                    <a:ea typeface="ＭＳ Ｐゴシック" panose="020B0600070205080204" pitchFamily="50" charset="-128"/>
                  </a:rPr>
                  <a:t>1,000</a:t>
                </a:r>
                <a:r>
                  <a:rPr lang="ja-JP" altLang="en-US" sz="1400" dirty="0">
                    <a:solidFill>
                      <a:schemeClr val="tx1"/>
                    </a:solidFill>
                    <a:latin typeface="ＭＳ Ｐゴシック" panose="020B0600070205080204" pitchFamily="50" charset="-128"/>
                    <a:ea typeface="ＭＳ Ｐゴシック" panose="020B0600070205080204" pitchFamily="50" charset="-128"/>
                  </a:rPr>
                  <a:t>万円の価値を創出すると仮定すると、</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en-US" altLang="ja-JP" sz="1400" dirty="0">
                    <a:solidFill>
                      <a:schemeClr val="tx1"/>
                    </a:solidFill>
                    <a:latin typeface="ＭＳ Ｐゴシック" panose="020B0600070205080204" pitchFamily="50" charset="-128"/>
                    <a:ea typeface="ＭＳ Ｐゴシック" panose="020B0600070205080204" pitchFamily="50" charset="-128"/>
                  </a:rPr>
                  <a:t>10</a:t>
                </a:r>
                <a:r>
                  <a:rPr lang="ja-JP" altLang="en-US" sz="1400" dirty="0">
                    <a:solidFill>
                      <a:schemeClr val="tx1"/>
                    </a:solidFill>
                    <a:latin typeface="ＭＳ Ｐゴシック" panose="020B0600070205080204" pitchFamily="50" charset="-128"/>
                    <a:ea typeface="ＭＳ Ｐゴシック" panose="020B0600070205080204" pitchFamily="50" charset="-128"/>
                  </a:rPr>
                  <a:t>年目には</a:t>
                </a:r>
                <a:r>
                  <a:rPr lang="en-US" altLang="ja-JP" sz="1400" dirty="0">
                    <a:solidFill>
                      <a:schemeClr val="tx1"/>
                    </a:solidFill>
                    <a:latin typeface="ＭＳ Ｐゴシック" panose="020B0600070205080204" pitchFamily="50" charset="-128"/>
                    <a:ea typeface="ＭＳ Ｐゴシック" panose="020B0600070205080204" pitchFamily="50" charset="-128"/>
                  </a:rPr>
                  <a:t>1,800</a:t>
                </a:r>
                <a:r>
                  <a:rPr lang="ja-JP" altLang="en-US" sz="1400" dirty="0">
                    <a:solidFill>
                      <a:schemeClr val="tx1"/>
                    </a:solidFill>
                    <a:latin typeface="ＭＳ Ｐゴシック" panose="020B0600070205080204" pitchFamily="50" charset="-128"/>
                    <a:ea typeface="ＭＳ Ｐゴシック" panose="020B0600070205080204" pitchFamily="50" charset="-128"/>
                  </a:rPr>
                  <a:t>億円の価値を自治体や企業、</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その先の市民に対して提供することができるのです。</a:t>
                </a:r>
              </a:p>
            </p:txBody>
          </p:sp>
          <p:sp>
            <p:nvSpPr>
              <p:cNvPr id="3" name="四角形: 角を丸くする 2">
                <a:extLst>
                  <a:ext uri="{FF2B5EF4-FFF2-40B4-BE49-F238E27FC236}">
                    <a16:creationId xmlns:a16="http://schemas.microsoft.com/office/drawing/2014/main" id="{16BAB38A-D458-20E8-507D-851264787369}"/>
                  </a:ext>
                </a:extLst>
              </p:cNvPr>
              <p:cNvSpPr/>
              <p:nvPr/>
            </p:nvSpPr>
            <p:spPr>
              <a:xfrm>
                <a:off x="5118477" y="1552917"/>
                <a:ext cx="6761938" cy="5052460"/>
              </a:xfrm>
              <a:prstGeom prst="roundRect">
                <a:avLst>
                  <a:gd name="adj" fmla="val 703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00"/>
                  </a:spcBef>
                </a:pPr>
                <a:endParaRPr kumimoji="1" lang="ja-JP" altLang="en-US" sz="1600" b="1" dirty="0">
                  <a:solidFill>
                    <a:schemeClr val="tx1"/>
                  </a:solidFill>
                  <a:latin typeface="ＭＳ Ｐゴシック" panose="020B0600070205080204" pitchFamily="50" charset="-128"/>
                  <a:ea typeface="ＭＳ Ｐゴシック" panose="020B0600070205080204" pitchFamily="50" charset="-128"/>
                </a:endParaRPr>
              </a:p>
            </p:txBody>
          </p:sp>
        </p:grpSp>
      </p:grpSp>
      <p:sp>
        <p:nvSpPr>
          <p:cNvPr id="9" name="スライド番号プレースホルダー 3">
            <a:extLst>
              <a:ext uri="{FF2B5EF4-FFF2-40B4-BE49-F238E27FC236}">
                <a16:creationId xmlns:a16="http://schemas.microsoft.com/office/drawing/2014/main" id="{9AF72DE3-1D79-0182-A9BD-1CE1C992465D}"/>
              </a:ext>
            </a:extLst>
          </p:cNvPr>
          <p:cNvSpPr>
            <a:spLocks noGrp="1"/>
          </p:cNvSpPr>
          <p:nvPr>
            <p:ph type="sldNum" sz="quarter" idx="12"/>
          </p:nvPr>
        </p:nvSpPr>
        <p:spPr>
          <a:xfrm>
            <a:off x="11524597" y="6610113"/>
            <a:ext cx="656700" cy="226714"/>
          </a:xfrm>
        </p:spPr>
        <p:txBody>
          <a:bodyPr vert="horz" lIns="91440" tIns="45720" rIns="91440" bIns="45720" rtlCol="0" anchor="ctr"/>
          <a:lstStyle/>
          <a:p>
            <a:fld id="{A72772C3-D8C4-43D0-98F7-E2620EF83F38}" type="slidenum">
              <a:rPr lang="ja-JP" altLang="en-US">
                <a:solidFill>
                  <a:schemeClr val="tx1"/>
                </a:solidFill>
                <a:latin typeface="ＭＳ Ｐゴシック" panose="020B0600070205080204" pitchFamily="50" charset="-128"/>
                <a:ea typeface="ＭＳ Ｐゴシック" panose="020B0600070205080204" pitchFamily="50" charset="-128"/>
              </a:rPr>
              <a:pPr/>
              <a:t>11</a:t>
            </a:fld>
            <a:endParaRPr lang="ja-JP" altLang="en-US" dirty="0">
              <a:solidFill>
                <a:schemeClr val="tx1"/>
              </a:solidFill>
              <a:latin typeface="ＭＳ Ｐゴシック" panose="020B0600070205080204" pitchFamily="50" charset="-128"/>
              <a:ea typeface="ＭＳ Ｐゴシック" panose="020B0600070205080204" pitchFamily="50" charset="-128"/>
            </a:endParaRPr>
          </a:p>
        </p:txBody>
      </p:sp>
      <p:grpSp>
        <p:nvGrpSpPr>
          <p:cNvPr id="17" name="グループ化 16">
            <a:extLst>
              <a:ext uri="{FF2B5EF4-FFF2-40B4-BE49-F238E27FC236}">
                <a16:creationId xmlns:a16="http://schemas.microsoft.com/office/drawing/2014/main" id="{5E11EB61-1A0F-4B1D-3B35-1F8EDA56F3D0}"/>
              </a:ext>
            </a:extLst>
          </p:cNvPr>
          <p:cNvGrpSpPr/>
          <p:nvPr/>
        </p:nvGrpSpPr>
        <p:grpSpPr>
          <a:xfrm>
            <a:off x="8690875" y="31825"/>
            <a:ext cx="3403880" cy="567231"/>
            <a:chOff x="8690875" y="6658"/>
            <a:chExt cx="3403880" cy="567231"/>
          </a:xfrm>
        </p:grpSpPr>
        <p:grpSp>
          <p:nvGrpSpPr>
            <p:cNvPr id="18" name="グループ化 17">
              <a:extLst>
                <a:ext uri="{FF2B5EF4-FFF2-40B4-BE49-F238E27FC236}">
                  <a16:creationId xmlns:a16="http://schemas.microsoft.com/office/drawing/2014/main" id="{3B783700-AAD4-DA07-2F68-8F0DD437453C}"/>
                </a:ext>
              </a:extLst>
            </p:cNvPr>
            <p:cNvGrpSpPr/>
            <p:nvPr/>
          </p:nvGrpSpPr>
          <p:grpSpPr>
            <a:xfrm>
              <a:off x="8690875" y="256621"/>
              <a:ext cx="3403880" cy="317268"/>
              <a:chOff x="8690875" y="256621"/>
              <a:chExt cx="3403880" cy="317268"/>
            </a:xfrm>
          </p:grpSpPr>
          <p:sp>
            <p:nvSpPr>
              <p:cNvPr id="20" name="正方形/長方形 19">
                <a:extLst>
                  <a:ext uri="{FF2B5EF4-FFF2-40B4-BE49-F238E27FC236}">
                    <a16:creationId xmlns:a16="http://schemas.microsoft.com/office/drawing/2014/main" id="{0182402D-BF7D-BF2B-6A1B-98AA2B57FCD7}"/>
                  </a:ext>
                </a:extLst>
              </p:cNvPr>
              <p:cNvSpPr/>
              <p:nvPr/>
            </p:nvSpPr>
            <p:spPr>
              <a:xfrm>
                <a:off x="8690875" y="256621"/>
                <a:ext cx="761900" cy="317268"/>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dirty="0">
                    <a:solidFill>
                      <a:schemeClr val="bg1"/>
                    </a:solidFill>
                    <a:latin typeface="ＭＳ Ｐゴシック" panose="020B0600070205080204" pitchFamily="50" charset="-128"/>
                    <a:ea typeface="ＭＳ Ｐゴシック" panose="020B0600070205080204" pitchFamily="50" charset="-128"/>
                  </a:rPr>
                  <a:t>社会課題の</a:t>
                </a:r>
                <a:br>
                  <a:rPr kumimoji="1" lang="en-US" altLang="ja-JP" sz="1050" dirty="0">
                    <a:solidFill>
                      <a:schemeClr val="bg1"/>
                    </a:solidFill>
                    <a:latin typeface="ＭＳ Ｐゴシック" panose="020B0600070205080204" pitchFamily="50" charset="-128"/>
                    <a:ea typeface="ＭＳ Ｐゴシック" panose="020B0600070205080204" pitchFamily="50" charset="-128"/>
                  </a:rPr>
                </a:br>
                <a:r>
                  <a:rPr lang="ja-JP" altLang="en-US" sz="1050" dirty="0">
                    <a:solidFill>
                      <a:schemeClr val="bg1"/>
                    </a:solidFill>
                    <a:latin typeface="ＭＳ Ｐゴシック" panose="020B0600070205080204" pitchFamily="50" charset="-128"/>
                    <a:ea typeface="ＭＳ Ｐゴシック" panose="020B0600070205080204" pitchFamily="50" charset="-128"/>
                  </a:rPr>
                  <a:t>解決</a:t>
                </a:r>
                <a:endParaRPr kumimoji="1" lang="ja-JP" altLang="en-US" sz="1050" dirty="0">
                  <a:solidFill>
                    <a:schemeClr val="bg1"/>
                  </a:solidFill>
                  <a:latin typeface="ＭＳ Ｐゴシック" panose="020B0600070205080204" pitchFamily="50" charset="-128"/>
                  <a:ea typeface="ＭＳ Ｐゴシック" panose="020B0600070205080204" pitchFamily="50" charset="-128"/>
                </a:endParaRPr>
              </a:p>
            </p:txBody>
          </p:sp>
          <p:sp>
            <p:nvSpPr>
              <p:cNvPr id="21" name="正方形/長方形 20">
                <a:extLst>
                  <a:ext uri="{FF2B5EF4-FFF2-40B4-BE49-F238E27FC236}">
                    <a16:creationId xmlns:a16="http://schemas.microsoft.com/office/drawing/2014/main" id="{C9896D89-ADA6-BACA-75DF-3177DC96F64A}"/>
                  </a:ext>
                </a:extLst>
              </p:cNvPr>
              <p:cNvSpPr/>
              <p:nvPr/>
            </p:nvSpPr>
            <p:spPr>
              <a:xfrm>
                <a:off x="9571535" y="256621"/>
                <a:ext cx="761900" cy="317268"/>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dirty="0">
                    <a:solidFill>
                      <a:schemeClr val="bg1"/>
                    </a:solidFill>
                    <a:latin typeface="ＭＳ Ｐゴシック" panose="020B0600070205080204" pitchFamily="50" charset="-128"/>
                    <a:ea typeface="ＭＳ Ｐゴシック" panose="020B0600070205080204" pitchFamily="50" charset="-128"/>
                  </a:rPr>
                  <a:t>独創性</a:t>
                </a:r>
                <a:br>
                  <a:rPr kumimoji="1" lang="en-US" altLang="ja-JP" sz="1050" dirty="0">
                    <a:solidFill>
                      <a:schemeClr val="bg1"/>
                    </a:solidFill>
                    <a:latin typeface="ＭＳ Ｐゴシック" panose="020B0600070205080204" pitchFamily="50" charset="-128"/>
                    <a:ea typeface="ＭＳ Ｐゴシック" panose="020B0600070205080204" pitchFamily="50" charset="-128"/>
                  </a:rPr>
                </a:br>
                <a:r>
                  <a:rPr kumimoji="1" lang="ja-JP" altLang="en-US" sz="1050" dirty="0">
                    <a:solidFill>
                      <a:schemeClr val="bg1"/>
                    </a:solidFill>
                    <a:latin typeface="ＭＳ Ｐゴシック" panose="020B0600070205080204" pitchFamily="50" charset="-128"/>
                    <a:ea typeface="ＭＳ Ｐゴシック" panose="020B0600070205080204" pitchFamily="50" charset="-128"/>
                  </a:rPr>
                  <a:t>革新性</a:t>
                </a:r>
              </a:p>
            </p:txBody>
          </p:sp>
          <p:sp>
            <p:nvSpPr>
              <p:cNvPr id="22" name="正方形/長方形 21">
                <a:extLst>
                  <a:ext uri="{FF2B5EF4-FFF2-40B4-BE49-F238E27FC236}">
                    <a16:creationId xmlns:a16="http://schemas.microsoft.com/office/drawing/2014/main" id="{3AB63E76-92A4-10BE-DDC4-858F89A108FC}"/>
                  </a:ext>
                </a:extLst>
              </p:cNvPr>
              <p:cNvSpPr/>
              <p:nvPr/>
            </p:nvSpPr>
            <p:spPr>
              <a:xfrm>
                <a:off x="10452195" y="256621"/>
                <a:ext cx="761900" cy="31726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dirty="0">
                    <a:solidFill>
                      <a:schemeClr val="bg1"/>
                    </a:solidFill>
                    <a:latin typeface="ＭＳ Ｐゴシック" panose="020B0600070205080204" pitchFamily="50" charset="-128"/>
                    <a:ea typeface="ＭＳ Ｐゴシック" panose="020B0600070205080204" pitchFamily="50" charset="-128"/>
                  </a:rPr>
                  <a:t>実現性</a:t>
                </a:r>
              </a:p>
            </p:txBody>
          </p:sp>
          <p:sp>
            <p:nvSpPr>
              <p:cNvPr id="23" name="正方形/長方形 22">
                <a:extLst>
                  <a:ext uri="{FF2B5EF4-FFF2-40B4-BE49-F238E27FC236}">
                    <a16:creationId xmlns:a16="http://schemas.microsoft.com/office/drawing/2014/main" id="{90ABBFD4-A148-B5AD-529E-1843C907597C}"/>
                  </a:ext>
                </a:extLst>
              </p:cNvPr>
              <p:cNvSpPr/>
              <p:nvPr/>
            </p:nvSpPr>
            <p:spPr>
              <a:xfrm>
                <a:off x="11332855" y="256621"/>
                <a:ext cx="761900" cy="317268"/>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dirty="0">
                    <a:solidFill>
                      <a:schemeClr val="bg1"/>
                    </a:solidFill>
                    <a:latin typeface="ＭＳ Ｐゴシック" panose="020B0600070205080204" pitchFamily="50" charset="-128"/>
                    <a:ea typeface="ＭＳ Ｐゴシック" panose="020B0600070205080204" pitchFamily="50" charset="-128"/>
                  </a:rPr>
                  <a:t>汎用性</a:t>
                </a:r>
              </a:p>
            </p:txBody>
          </p:sp>
        </p:grpSp>
        <p:sp>
          <p:nvSpPr>
            <p:cNvPr id="19" name="正方形/長方形 18">
              <a:extLst>
                <a:ext uri="{FF2B5EF4-FFF2-40B4-BE49-F238E27FC236}">
                  <a16:creationId xmlns:a16="http://schemas.microsoft.com/office/drawing/2014/main" id="{9D2DB56B-8511-8F2C-0983-B1B92798500C}"/>
                </a:ext>
              </a:extLst>
            </p:cNvPr>
            <p:cNvSpPr/>
            <p:nvPr/>
          </p:nvSpPr>
          <p:spPr>
            <a:xfrm>
              <a:off x="9577502" y="6658"/>
              <a:ext cx="1630627" cy="1969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dirty="0">
                  <a:solidFill>
                    <a:schemeClr val="tx1"/>
                  </a:solidFill>
                  <a:latin typeface="ＭＳ Ｐゴシック" panose="020B0600070205080204" pitchFamily="50" charset="-128"/>
                  <a:ea typeface="ＭＳ Ｐゴシック" panose="020B0600070205080204" pitchFamily="50" charset="-128"/>
                </a:rPr>
                <a:t>該当する審査基準</a:t>
              </a:r>
            </a:p>
          </p:txBody>
        </p:sp>
      </p:grpSp>
      <p:graphicFrame>
        <p:nvGraphicFramePr>
          <p:cNvPr id="26" name="グラフ 25">
            <a:extLst>
              <a:ext uri="{FF2B5EF4-FFF2-40B4-BE49-F238E27FC236}">
                <a16:creationId xmlns:a16="http://schemas.microsoft.com/office/drawing/2014/main" id="{3F1058F2-400B-AA73-5DE3-1A6DC56178AB}"/>
              </a:ext>
            </a:extLst>
          </p:cNvPr>
          <p:cNvGraphicFramePr/>
          <p:nvPr>
            <p:extLst>
              <p:ext uri="{D42A27DB-BD31-4B8C-83A1-F6EECF244321}">
                <p14:modId xmlns:p14="http://schemas.microsoft.com/office/powerpoint/2010/main" val="1538686538"/>
              </p:ext>
            </p:extLst>
          </p:nvPr>
        </p:nvGraphicFramePr>
        <p:xfrm>
          <a:off x="6138819" y="1821539"/>
          <a:ext cx="5548339" cy="1458896"/>
        </p:xfrm>
        <a:graphic>
          <a:graphicData uri="http://schemas.openxmlformats.org/drawingml/2006/chart">
            <c:chart xmlns:c="http://schemas.openxmlformats.org/drawingml/2006/chart" xmlns:r="http://schemas.openxmlformats.org/officeDocument/2006/relationships" r:id="rId2"/>
          </a:graphicData>
        </a:graphic>
      </p:graphicFrame>
      <p:sp>
        <p:nvSpPr>
          <p:cNvPr id="28" name="四角形: 角を丸くする 27">
            <a:extLst>
              <a:ext uri="{FF2B5EF4-FFF2-40B4-BE49-F238E27FC236}">
                <a16:creationId xmlns:a16="http://schemas.microsoft.com/office/drawing/2014/main" id="{73503EAC-353F-9B00-0F8A-A715BA77D17F}"/>
              </a:ext>
            </a:extLst>
          </p:cNvPr>
          <p:cNvSpPr/>
          <p:nvPr/>
        </p:nvSpPr>
        <p:spPr>
          <a:xfrm>
            <a:off x="6110867" y="2595605"/>
            <a:ext cx="833058" cy="282949"/>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ja-JP" sz="1400" dirty="0">
                <a:solidFill>
                  <a:schemeClr val="bg1"/>
                </a:solidFill>
                <a:latin typeface="ＭＳ Ｐゴシック" panose="020B0600070205080204" pitchFamily="50" charset="-128"/>
                <a:ea typeface="ＭＳ Ｐゴシック" panose="020B0600070205080204" pitchFamily="50" charset="-128"/>
              </a:rPr>
              <a:t>0.2</a:t>
            </a:r>
            <a:r>
              <a:rPr kumimoji="1" lang="ja-JP" altLang="en-US" sz="1400" dirty="0">
                <a:solidFill>
                  <a:schemeClr val="bg1"/>
                </a:solidFill>
                <a:latin typeface="ＭＳ Ｐゴシック" panose="020B0600070205080204" pitchFamily="50" charset="-128"/>
                <a:ea typeface="ＭＳ Ｐゴシック" panose="020B0600070205080204" pitchFamily="50" charset="-128"/>
              </a:rPr>
              <a:t>億円</a:t>
            </a:r>
          </a:p>
        </p:txBody>
      </p:sp>
      <p:sp>
        <p:nvSpPr>
          <p:cNvPr id="30" name="四角形: 角を丸くする 29">
            <a:extLst>
              <a:ext uri="{FF2B5EF4-FFF2-40B4-BE49-F238E27FC236}">
                <a16:creationId xmlns:a16="http://schemas.microsoft.com/office/drawing/2014/main" id="{4BD67EF5-66D4-A03B-AF14-EF437BFC3AD0}"/>
              </a:ext>
            </a:extLst>
          </p:cNvPr>
          <p:cNvSpPr/>
          <p:nvPr/>
        </p:nvSpPr>
        <p:spPr>
          <a:xfrm>
            <a:off x="10858450" y="1804435"/>
            <a:ext cx="833058" cy="282949"/>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ja-JP" sz="1400" dirty="0">
                <a:solidFill>
                  <a:schemeClr val="bg1"/>
                </a:solidFill>
                <a:latin typeface="ＭＳ Ｐゴシック" panose="020B0600070205080204" pitchFamily="50" charset="-128"/>
                <a:ea typeface="ＭＳ Ｐゴシック" panose="020B0600070205080204" pitchFamily="50" charset="-128"/>
              </a:rPr>
              <a:t>63</a:t>
            </a:r>
            <a:r>
              <a:rPr kumimoji="1" lang="ja-JP" altLang="en-US" sz="1400" dirty="0">
                <a:solidFill>
                  <a:schemeClr val="bg1"/>
                </a:solidFill>
                <a:latin typeface="ＭＳ Ｐゴシック" panose="020B0600070205080204" pitchFamily="50" charset="-128"/>
                <a:ea typeface="ＭＳ Ｐゴシック" panose="020B0600070205080204" pitchFamily="50" charset="-128"/>
              </a:rPr>
              <a:t>億円</a:t>
            </a:r>
          </a:p>
        </p:txBody>
      </p:sp>
      <p:sp>
        <p:nvSpPr>
          <p:cNvPr id="31" name="四角形: 角を丸くする 30">
            <a:extLst>
              <a:ext uri="{FF2B5EF4-FFF2-40B4-BE49-F238E27FC236}">
                <a16:creationId xmlns:a16="http://schemas.microsoft.com/office/drawing/2014/main" id="{257519D2-E4AD-D409-C6B8-75DE42026D16}"/>
              </a:ext>
            </a:extLst>
          </p:cNvPr>
          <p:cNvSpPr/>
          <p:nvPr/>
        </p:nvSpPr>
        <p:spPr>
          <a:xfrm>
            <a:off x="8245018" y="2461105"/>
            <a:ext cx="833058" cy="282949"/>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en-US" altLang="ja-JP" sz="1400" dirty="0">
                <a:solidFill>
                  <a:schemeClr val="bg1"/>
                </a:solidFill>
                <a:latin typeface="ＭＳ Ｐゴシック" panose="020B0600070205080204" pitchFamily="50" charset="-128"/>
                <a:ea typeface="ＭＳ Ｐゴシック" panose="020B0600070205080204" pitchFamily="50" charset="-128"/>
              </a:rPr>
              <a:t>10</a:t>
            </a:r>
            <a:r>
              <a:rPr kumimoji="1" lang="ja-JP" altLang="en-US" sz="1400" dirty="0">
                <a:solidFill>
                  <a:schemeClr val="bg1"/>
                </a:solidFill>
                <a:latin typeface="ＭＳ Ｐゴシック" panose="020B0600070205080204" pitchFamily="50" charset="-128"/>
                <a:ea typeface="ＭＳ Ｐゴシック" panose="020B0600070205080204" pitchFamily="50" charset="-128"/>
              </a:rPr>
              <a:t>億円</a:t>
            </a:r>
          </a:p>
        </p:txBody>
      </p:sp>
      <p:grpSp>
        <p:nvGrpSpPr>
          <p:cNvPr id="34" name="グループ化 33">
            <a:extLst>
              <a:ext uri="{FF2B5EF4-FFF2-40B4-BE49-F238E27FC236}">
                <a16:creationId xmlns:a16="http://schemas.microsoft.com/office/drawing/2014/main" id="{846E7DC9-2AB2-93B5-7136-A7B605A8A0BF}"/>
              </a:ext>
            </a:extLst>
          </p:cNvPr>
          <p:cNvGrpSpPr/>
          <p:nvPr/>
        </p:nvGrpSpPr>
        <p:grpSpPr>
          <a:xfrm>
            <a:off x="5464245" y="1804435"/>
            <a:ext cx="377937" cy="1368748"/>
            <a:chOff x="5522120" y="1804945"/>
            <a:chExt cx="377937" cy="900000"/>
          </a:xfrm>
        </p:grpSpPr>
        <p:sp>
          <p:nvSpPr>
            <p:cNvPr id="27" name="正方形/長方形 26">
              <a:extLst>
                <a:ext uri="{FF2B5EF4-FFF2-40B4-BE49-F238E27FC236}">
                  <a16:creationId xmlns:a16="http://schemas.microsoft.com/office/drawing/2014/main" id="{F08DA1D1-7FC0-2A7F-DAF5-A28E248A0239}"/>
                </a:ext>
              </a:extLst>
            </p:cNvPr>
            <p:cNvSpPr/>
            <p:nvPr/>
          </p:nvSpPr>
          <p:spPr>
            <a:xfrm>
              <a:off x="5522120" y="1804945"/>
              <a:ext cx="321179" cy="90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eaVert" wrap="none" rtlCol="0" anchor="ctr"/>
            <a:lstStyle/>
            <a:p>
              <a:pPr algn="ctr"/>
              <a:r>
                <a:rPr kumimoji="1" lang="ja-JP" altLang="en-US" sz="1400" b="1" dirty="0">
                  <a:solidFill>
                    <a:schemeClr val="tx1"/>
                  </a:solidFill>
                  <a:latin typeface="ＭＳ Ｐゴシック" panose="020B0600070205080204" pitchFamily="50" charset="-128"/>
                  <a:ea typeface="ＭＳ Ｐゴシック" panose="020B0600070205080204" pitchFamily="50" charset="-128"/>
                </a:rPr>
                <a:t>売上高</a:t>
              </a:r>
            </a:p>
          </p:txBody>
        </p:sp>
        <p:cxnSp>
          <p:nvCxnSpPr>
            <p:cNvPr id="32" name="直線矢印コネクタ 31">
              <a:extLst>
                <a:ext uri="{FF2B5EF4-FFF2-40B4-BE49-F238E27FC236}">
                  <a16:creationId xmlns:a16="http://schemas.microsoft.com/office/drawing/2014/main" id="{4E014104-7153-5B29-2842-B3EEB81A82F6}"/>
                </a:ext>
              </a:extLst>
            </p:cNvPr>
            <p:cNvCxnSpPr>
              <a:cxnSpLocks/>
            </p:cNvCxnSpPr>
            <p:nvPr/>
          </p:nvCxnSpPr>
          <p:spPr>
            <a:xfrm flipV="1">
              <a:off x="5900057" y="1804945"/>
              <a:ext cx="0" cy="900000"/>
            </a:xfrm>
            <a:prstGeom prst="straightConnector1">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aphicFrame>
        <p:nvGraphicFramePr>
          <p:cNvPr id="37" name="グラフ 36">
            <a:extLst>
              <a:ext uri="{FF2B5EF4-FFF2-40B4-BE49-F238E27FC236}">
                <a16:creationId xmlns:a16="http://schemas.microsoft.com/office/drawing/2014/main" id="{7F87367C-9C66-4462-4FD7-2C53292CC944}"/>
              </a:ext>
            </a:extLst>
          </p:cNvPr>
          <p:cNvGraphicFramePr/>
          <p:nvPr>
            <p:extLst>
              <p:ext uri="{D42A27DB-BD31-4B8C-83A1-F6EECF244321}">
                <p14:modId xmlns:p14="http://schemas.microsoft.com/office/powerpoint/2010/main" val="1875178863"/>
              </p:ext>
            </p:extLst>
          </p:nvPr>
        </p:nvGraphicFramePr>
        <p:xfrm>
          <a:off x="6138819" y="3650449"/>
          <a:ext cx="5548339" cy="1324396"/>
        </p:xfrm>
        <a:graphic>
          <a:graphicData uri="http://schemas.openxmlformats.org/drawingml/2006/chart">
            <c:chart xmlns:c="http://schemas.openxmlformats.org/drawingml/2006/chart" xmlns:r="http://schemas.openxmlformats.org/officeDocument/2006/relationships" r:id="rId3"/>
          </a:graphicData>
        </a:graphic>
      </p:graphicFrame>
      <p:sp>
        <p:nvSpPr>
          <p:cNvPr id="38" name="四角形: 角を丸くする 37">
            <a:extLst>
              <a:ext uri="{FF2B5EF4-FFF2-40B4-BE49-F238E27FC236}">
                <a16:creationId xmlns:a16="http://schemas.microsoft.com/office/drawing/2014/main" id="{ED8181EC-DBD2-183B-AD06-9570C68A8638}"/>
              </a:ext>
            </a:extLst>
          </p:cNvPr>
          <p:cNvSpPr/>
          <p:nvPr/>
        </p:nvSpPr>
        <p:spPr>
          <a:xfrm>
            <a:off x="6110867" y="4290015"/>
            <a:ext cx="833058" cy="282949"/>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ja-JP" sz="1400" dirty="0">
                <a:solidFill>
                  <a:schemeClr val="bg1"/>
                </a:solidFill>
                <a:latin typeface="ＭＳ Ｐゴシック" panose="020B0600070205080204" pitchFamily="50" charset="-128"/>
                <a:ea typeface="ＭＳ Ｐゴシック" panose="020B0600070205080204" pitchFamily="50" charset="-128"/>
              </a:rPr>
              <a:t>0.02</a:t>
            </a:r>
            <a:r>
              <a:rPr kumimoji="1" lang="ja-JP" altLang="en-US" sz="1400" dirty="0">
                <a:solidFill>
                  <a:schemeClr val="bg1"/>
                </a:solidFill>
                <a:latin typeface="ＭＳ Ｐゴシック" panose="020B0600070205080204" pitchFamily="50" charset="-128"/>
                <a:ea typeface="ＭＳ Ｐゴシック" panose="020B0600070205080204" pitchFamily="50" charset="-128"/>
              </a:rPr>
              <a:t>億円</a:t>
            </a:r>
          </a:p>
        </p:txBody>
      </p:sp>
      <p:sp>
        <p:nvSpPr>
          <p:cNvPr id="39" name="四角形: 角を丸くする 38">
            <a:extLst>
              <a:ext uri="{FF2B5EF4-FFF2-40B4-BE49-F238E27FC236}">
                <a16:creationId xmlns:a16="http://schemas.microsoft.com/office/drawing/2014/main" id="{3A294AF4-25FA-02AD-9211-49A89CA066A1}"/>
              </a:ext>
            </a:extLst>
          </p:cNvPr>
          <p:cNvSpPr/>
          <p:nvPr/>
        </p:nvSpPr>
        <p:spPr>
          <a:xfrm>
            <a:off x="10858450" y="3498845"/>
            <a:ext cx="833058" cy="282949"/>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ja-JP" sz="1400" dirty="0">
                <a:solidFill>
                  <a:schemeClr val="bg1"/>
                </a:solidFill>
                <a:latin typeface="ＭＳ Ｐゴシック" panose="020B0600070205080204" pitchFamily="50" charset="-128"/>
                <a:ea typeface="ＭＳ Ｐゴシック" panose="020B0600070205080204" pitchFamily="50" charset="-128"/>
              </a:rPr>
              <a:t>37</a:t>
            </a:r>
            <a:r>
              <a:rPr kumimoji="1" lang="ja-JP" altLang="en-US" sz="1400" dirty="0">
                <a:solidFill>
                  <a:schemeClr val="bg1"/>
                </a:solidFill>
                <a:latin typeface="ＭＳ Ｐゴシック" panose="020B0600070205080204" pitchFamily="50" charset="-128"/>
                <a:ea typeface="ＭＳ Ｐゴシック" panose="020B0600070205080204" pitchFamily="50" charset="-128"/>
              </a:rPr>
              <a:t>億円</a:t>
            </a:r>
          </a:p>
        </p:txBody>
      </p:sp>
      <p:sp>
        <p:nvSpPr>
          <p:cNvPr id="40" name="四角形: 角を丸くする 39">
            <a:extLst>
              <a:ext uri="{FF2B5EF4-FFF2-40B4-BE49-F238E27FC236}">
                <a16:creationId xmlns:a16="http://schemas.microsoft.com/office/drawing/2014/main" id="{93216129-E446-F36F-5102-E5DDF22F99FA}"/>
              </a:ext>
            </a:extLst>
          </p:cNvPr>
          <p:cNvSpPr/>
          <p:nvPr/>
        </p:nvSpPr>
        <p:spPr>
          <a:xfrm>
            <a:off x="8245018" y="4155515"/>
            <a:ext cx="833058" cy="282949"/>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en-US" altLang="ja-JP" sz="1400" dirty="0">
                <a:solidFill>
                  <a:schemeClr val="bg1"/>
                </a:solidFill>
                <a:latin typeface="ＭＳ Ｐゴシック" panose="020B0600070205080204" pitchFamily="50" charset="-128"/>
                <a:ea typeface="ＭＳ Ｐゴシック" panose="020B0600070205080204" pitchFamily="50" charset="-128"/>
              </a:rPr>
              <a:t>5</a:t>
            </a:r>
            <a:r>
              <a:rPr kumimoji="1" lang="ja-JP" altLang="en-US" sz="1400" dirty="0">
                <a:solidFill>
                  <a:schemeClr val="bg1"/>
                </a:solidFill>
                <a:latin typeface="ＭＳ Ｐゴシック" panose="020B0600070205080204" pitchFamily="50" charset="-128"/>
                <a:ea typeface="ＭＳ Ｐゴシック" panose="020B0600070205080204" pitchFamily="50" charset="-128"/>
              </a:rPr>
              <a:t>億円</a:t>
            </a:r>
          </a:p>
        </p:txBody>
      </p:sp>
      <p:grpSp>
        <p:nvGrpSpPr>
          <p:cNvPr id="41" name="グループ化 40">
            <a:extLst>
              <a:ext uri="{FF2B5EF4-FFF2-40B4-BE49-F238E27FC236}">
                <a16:creationId xmlns:a16="http://schemas.microsoft.com/office/drawing/2014/main" id="{C33E9646-A64C-2AB1-B79F-1804050AB358}"/>
              </a:ext>
            </a:extLst>
          </p:cNvPr>
          <p:cNvGrpSpPr/>
          <p:nvPr/>
        </p:nvGrpSpPr>
        <p:grpSpPr>
          <a:xfrm>
            <a:off x="5464245" y="3498845"/>
            <a:ext cx="377937" cy="1368748"/>
            <a:chOff x="5522120" y="1804945"/>
            <a:chExt cx="377937" cy="900000"/>
          </a:xfrm>
        </p:grpSpPr>
        <p:sp>
          <p:nvSpPr>
            <p:cNvPr id="42" name="正方形/長方形 41">
              <a:extLst>
                <a:ext uri="{FF2B5EF4-FFF2-40B4-BE49-F238E27FC236}">
                  <a16:creationId xmlns:a16="http://schemas.microsoft.com/office/drawing/2014/main" id="{4B5CCE9F-E6ED-0992-5403-633840048CE3}"/>
                </a:ext>
              </a:extLst>
            </p:cNvPr>
            <p:cNvSpPr/>
            <p:nvPr/>
          </p:nvSpPr>
          <p:spPr>
            <a:xfrm>
              <a:off x="5522120" y="1804945"/>
              <a:ext cx="321179" cy="90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eaVert" wrap="none" rtlCol="0" anchor="ctr"/>
            <a:lstStyle/>
            <a:p>
              <a:pPr algn="ctr"/>
              <a:r>
                <a:rPr kumimoji="1" lang="ja-JP" altLang="en-US" sz="1400" b="1" dirty="0">
                  <a:solidFill>
                    <a:schemeClr val="tx1"/>
                  </a:solidFill>
                  <a:latin typeface="ＭＳ Ｐゴシック" panose="020B0600070205080204" pitchFamily="50" charset="-128"/>
                  <a:ea typeface="ＭＳ Ｐゴシック" panose="020B0600070205080204" pitchFamily="50" charset="-128"/>
                </a:rPr>
                <a:t>営業利益</a:t>
              </a:r>
            </a:p>
          </p:txBody>
        </p:sp>
        <p:cxnSp>
          <p:nvCxnSpPr>
            <p:cNvPr id="43" name="直線矢印コネクタ 42">
              <a:extLst>
                <a:ext uri="{FF2B5EF4-FFF2-40B4-BE49-F238E27FC236}">
                  <a16:creationId xmlns:a16="http://schemas.microsoft.com/office/drawing/2014/main" id="{427AC425-8528-8602-76B8-3E15E6DEBFE2}"/>
                </a:ext>
              </a:extLst>
            </p:cNvPr>
            <p:cNvCxnSpPr>
              <a:cxnSpLocks/>
            </p:cNvCxnSpPr>
            <p:nvPr/>
          </p:nvCxnSpPr>
          <p:spPr>
            <a:xfrm flipV="1">
              <a:off x="5900057" y="1804945"/>
              <a:ext cx="0" cy="900000"/>
            </a:xfrm>
            <a:prstGeom prst="straightConnector1">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9" name="グループ化 48">
            <a:extLst>
              <a:ext uri="{FF2B5EF4-FFF2-40B4-BE49-F238E27FC236}">
                <a16:creationId xmlns:a16="http://schemas.microsoft.com/office/drawing/2014/main" id="{7D08F660-02BE-45F0-F527-8C657EA4A88D}"/>
              </a:ext>
            </a:extLst>
          </p:cNvPr>
          <p:cNvGrpSpPr/>
          <p:nvPr/>
        </p:nvGrpSpPr>
        <p:grpSpPr>
          <a:xfrm>
            <a:off x="5464245" y="5193255"/>
            <a:ext cx="377937" cy="1368748"/>
            <a:chOff x="5522120" y="1804945"/>
            <a:chExt cx="377937" cy="900000"/>
          </a:xfrm>
        </p:grpSpPr>
        <p:sp>
          <p:nvSpPr>
            <p:cNvPr id="50" name="正方形/長方形 49">
              <a:extLst>
                <a:ext uri="{FF2B5EF4-FFF2-40B4-BE49-F238E27FC236}">
                  <a16:creationId xmlns:a16="http://schemas.microsoft.com/office/drawing/2014/main" id="{037E1CC0-A258-175A-3CC7-1128DAE6F77D}"/>
                </a:ext>
              </a:extLst>
            </p:cNvPr>
            <p:cNvSpPr/>
            <p:nvPr/>
          </p:nvSpPr>
          <p:spPr>
            <a:xfrm>
              <a:off x="5522120" y="1804945"/>
              <a:ext cx="321179" cy="90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eaVert" wrap="none" rtlCol="0" anchor="ctr"/>
            <a:lstStyle/>
            <a:p>
              <a:pPr algn="ctr"/>
              <a:r>
                <a:rPr kumimoji="1" lang="ja-JP" altLang="en-US" sz="1400" b="1" dirty="0">
                  <a:solidFill>
                    <a:schemeClr val="tx1"/>
                  </a:solidFill>
                  <a:latin typeface="ＭＳ Ｐゴシック" panose="020B0600070205080204" pitchFamily="50" charset="-128"/>
                  <a:ea typeface="ＭＳ Ｐゴシック" panose="020B0600070205080204" pitchFamily="50" charset="-128"/>
                </a:rPr>
                <a:t>経済価値</a:t>
              </a:r>
            </a:p>
          </p:txBody>
        </p:sp>
        <p:cxnSp>
          <p:nvCxnSpPr>
            <p:cNvPr id="51" name="直線矢印コネクタ 50">
              <a:extLst>
                <a:ext uri="{FF2B5EF4-FFF2-40B4-BE49-F238E27FC236}">
                  <a16:creationId xmlns:a16="http://schemas.microsoft.com/office/drawing/2014/main" id="{0B32B5BD-295D-920D-B37D-5C743B341A4C}"/>
                </a:ext>
              </a:extLst>
            </p:cNvPr>
            <p:cNvCxnSpPr>
              <a:cxnSpLocks/>
            </p:cNvCxnSpPr>
            <p:nvPr/>
          </p:nvCxnSpPr>
          <p:spPr>
            <a:xfrm flipV="1">
              <a:off x="5900057" y="1804945"/>
              <a:ext cx="0" cy="900000"/>
            </a:xfrm>
            <a:prstGeom prst="straightConnector1">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52" name="楕円 51">
            <a:extLst>
              <a:ext uri="{FF2B5EF4-FFF2-40B4-BE49-F238E27FC236}">
                <a16:creationId xmlns:a16="http://schemas.microsoft.com/office/drawing/2014/main" id="{51DBB660-C614-E95E-E524-8107E58B8C06}"/>
              </a:ext>
            </a:extLst>
          </p:cNvPr>
          <p:cNvSpPr/>
          <p:nvPr/>
        </p:nvSpPr>
        <p:spPr>
          <a:xfrm>
            <a:off x="7342447" y="5835644"/>
            <a:ext cx="83971" cy="83971"/>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sz="1400" dirty="0">
              <a:solidFill>
                <a:schemeClr val="bg1"/>
              </a:solidFill>
              <a:latin typeface="ＭＳ Ｐゴシック" panose="020B0600070205080204" pitchFamily="50" charset="-128"/>
              <a:ea typeface="ＭＳ Ｐゴシック" panose="020B0600070205080204" pitchFamily="50" charset="-128"/>
            </a:endParaRPr>
          </a:p>
        </p:txBody>
      </p:sp>
      <p:sp>
        <p:nvSpPr>
          <p:cNvPr id="54" name="正方形/長方形 53">
            <a:extLst>
              <a:ext uri="{FF2B5EF4-FFF2-40B4-BE49-F238E27FC236}">
                <a16:creationId xmlns:a16="http://schemas.microsoft.com/office/drawing/2014/main" id="{1A3B4842-C9A5-7865-5251-20CDF59E983F}"/>
              </a:ext>
            </a:extLst>
          </p:cNvPr>
          <p:cNvSpPr/>
          <p:nvPr/>
        </p:nvSpPr>
        <p:spPr>
          <a:xfrm>
            <a:off x="7098739" y="6109675"/>
            <a:ext cx="571385" cy="1920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600"/>
              </a:spcBef>
            </a:pPr>
            <a:r>
              <a:rPr kumimoji="1" lang="en-US" altLang="ja-JP" sz="1000" dirty="0">
                <a:solidFill>
                  <a:schemeClr val="tx1"/>
                </a:solidFill>
                <a:latin typeface="ＭＳ Ｐゴシック" panose="020B0600070205080204" pitchFamily="50" charset="-128"/>
                <a:ea typeface="ＭＳ Ｐゴシック" panose="020B0600070205080204" pitchFamily="50" charset="-128"/>
              </a:rPr>
              <a:t>1</a:t>
            </a:r>
            <a:r>
              <a:rPr kumimoji="1" lang="ja-JP" altLang="en-US" sz="1000" dirty="0">
                <a:solidFill>
                  <a:schemeClr val="tx1"/>
                </a:solidFill>
                <a:latin typeface="ＭＳ Ｐゴシック" panose="020B0600070205080204" pitchFamily="50" charset="-128"/>
                <a:ea typeface="ＭＳ Ｐゴシック" panose="020B0600070205080204" pitchFamily="50" charset="-128"/>
              </a:rPr>
              <a:t>年目</a:t>
            </a:r>
          </a:p>
        </p:txBody>
      </p:sp>
      <p:sp>
        <p:nvSpPr>
          <p:cNvPr id="55" name="正方形/長方形 54">
            <a:extLst>
              <a:ext uri="{FF2B5EF4-FFF2-40B4-BE49-F238E27FC236}">
                <a16:creationId xmlns:a16="http://schemas.microsoft.com/office/drawing/2014/main" id="{7153BD2F-3A61-A056-F24E-9524DDC24E50}"/>
              </a:ext>
            </a:extLst>
          </p:cNvPr>
          <p:cNvSpPr/>
          <p:nvPr/>
        </p:nvSpPr>
        <p:spPr>
          <a:xfrm>
            <a:off x="6924321" y="5490550"/>
            <a:ext cx="920221" cy="25562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600"/>
              </a:spcBef>
            </a:pPr>
            <a:r>
              <a:rPr kumimoji="1" lang="en-US" altLang="ja-JP" sz="1600" dirty="0">
                <a:solidFill>
                  <a:schemeClr val="tx1"/>
                </a:solidFill>
                <a:latin typeface="ＭＳ Ｐゴシック" panose="020B0600070205080204" pitchFamily="50" charset="-128"/>
                <a:ea typeface="ＭＳ Ｐゴシック" panose="020B0600070205080204" pitchFamily="50" charset="-128"/>
              </a:rPr>
              <a:t>9</a:t>
            </a:r>
            <a:r>
              <a:rPr kumimoji="1" lang="ja-JP" altLang="en-US" sz="1600" dirty="0">
                <a:solidFill>
                  <a:schemeClr val="tx1"/>
                </a:solidFill>
                <a:latin typeface="ＭＳ Ｐゴシック" panose="020B0600070205080204" pitchFamily="50" charset="-128"/>
                <a:ea typeface="ＭＳ Ｐゴシック" panose="020B0600070205080204" pitchFamily="50" charset="-128"/>
              </a:rPr>
              <a:t>億円</a:t>
            </a:r>
          </a:p>
        </p:txBody>
      </p:sp>
      <p:sp>
        <p:nvSpPr>
          <p:cNvPr id="56" name="楕円 55">
            <a:extLst>
              <a:ext uri="{FF2B5EF4-FFF2-40B4-BE49-F238E27FC236}">
                <a16:creationId xmlns:a16="http://schemas.microsoft.com/office/drawing/2014/main" id="{26E30E86-7A3D-7BA0-E9B4-8A6AFE8E2B9D}"/>
              </a:ext>
            </a:extLst>
          </p:cNvPr>
          <p:cNvSpPr/>
          <p:nvPr/>
        </p:nvSpPr>
        <p:spPr>
          <a:xfrm>
            <a:off x="9503005" y="5144799"/>
            <a:ext cx="1465253" cy="1465661"/>
          </a:xfrm>
          <a:prstGeom prst="ellipse">
            <a:avLst/>
          </a:prstGeom>
          <a:solidFill>
            <a:schemeClr val="accent3"/>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sz="1400" dirty="0">
              <a:solidFill>
                <a:schemeClr val="bg1"/>
              </a:solidFill>
              <a:latin typeface="ＭＳ Ｐゴシック" panose="020B0600070205080204" pitchFamily="50" charset="-128"/>
              <a:ea typeface="ＭＳ Ｐゴシック" panose="020B0600070205080204" pitchFamily="50" charset="-128"/>
            </a:endParaRPr>
          </a:p>
        </p:txBody>
      </p:sp>
      <p:sp>
        <p:nvSpPr>
          <p:cNvPr id="57" name="正方形/長方形 56">
            <a:extLst>
              <a:ext uri="{FF2B5EF4-FFF2-40B4-BE49-F238E27FC236}">
                <a16:creationId xmlns:a16="http://schemas.microsoft.com/office/drawing/2014/main" id="{1EF9017F-D66A-D48C-8360-07355B3171F5}"/>
              </a:ext>
            </a:extLst>
          </p:cNvPr>
          <p:cNvSpPr/>
          <p:nvPr/>
        </p:nvSpPr>
        <p:spPr>
          <a:xfrm>
            <a:off x="9949938" y="6109675"/>
            <a:ext cx="571385" cy="1920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600"/>
              </a:spcBef>
            </a:pPr>
            <a:r>
              <a:rPr kumimoji="1" lang="en-US" altLang="ja-JP" sz="1000" dirty="0">
                <a:solidFill>
                  <a:schemeClr val="bg1"/>
                </a:solidFill>
                <a:latin typeface="ＭＳ Ｐゴシック" panose="020B0600070205080204" pitchFamily="50" charset="-128"/>
                <a:ea typeface="ＭＳ Ｐゴシック" panose="020B0600070205080204" pitchFamily="50" charset="-128"/>
              </a:rPr>
              <a:t>10</a:t>
            </a:r>
            <a:r>
              <a:rPr kumimoji="1" lang="ja-JP" altLang="en-US" sz="1000" dirty="0">
                <a:solidFill>
                  <a:schemeClr val="bg1"/>
                </a:solidFill>
                <a:latin typeface="ＭＳ Ｐゴシック" panose="020B0600070205080204" pitchFamily="50" charset="-128"/>
                <a:ea typeface="ＭＳ Ｐゴシック" panose="020B0600070205080204" pitchFamily="50" charset="-128"/>
              </a:rPr>
              <a:t>年目</a:t>
            </a:r>
          </a:p>
        </p:txBody>
      </p:sp>
      <p:sp>
        <p:nvSpPr>
          <p:cNvPr id="58" name="正方形/長方形 57">
            <a:extLst>
              <a:ext uri="{FF2B5EF4-FFF2-40B4-BE49-F238E27FC236}">
                <a16:creationId xmlns:a16="http://schemas.microsoft.com/office/drawing/2014/main" id="{B9BB4E89-2C66-2AED-51A6-82D7AFFC8591}"/>
              </a:ext>
            </a:extLst>
          </p:cNvPr>
          <p:cNvSpPr/>
          <p:nvPr/>
        </p:nvSpPr>
        <p:spPr>
          <a:xfrm>
            <a:off x="9775520" y="5490550"/>
            <a:ext cx="920221" cy="25562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600"/>
              </a:spcBef>
            </a:pPr>
            <a:r>
              <a:rPr lang="en-US" altLang="ja-JP" sz="1600" dirty="0">
                <a:solidFill>
                  <a:schemeClr val="bg1"/>
                </a:solidFill>
                <a:latin typeface="ＭＳ Ｐゴシック" panose="020B0600070205080204" pitchFamily="50" charset="-128"/>
                <a:ea typeface="ＭＳ Ｐゴシック" panose="020B0600070205080204" pitchFamily="50" charset="-128"/>
              </a:rPr>
              <a:t>1,800</a:t>
            </a:r>
            <a:r>
              <a:rPr kumimoji="1" lang="ja-JP" altLang="en-US" sz="1600" dirty="0">
                <a:solidFill>
                  <a:schemeClr val="bg1"/>
                </a:solidFill>
                <a:latin typeface="ＭＳ Ｐゴシック" panose="020B0600070205080204" pitchFamily="50" charset="-128"/>
                <a:ea typeface="ＭＳ Ｐゴシック" panose="020B0600070205080204" pitchFamily="50" charset="-128"/>
              </a:rPr>
              <a:t>億円</a:t>
            </a:r>
          </a:p>
        </p:txBody>
      </p:sp>
      <p:cxnSp>
        <p:nvCxnSpPr>
          <p:cNvPr id="59" name="直線矢印コネクタ 58">
            <a:extLst>
              <a:ext uri="{FF2B5EF4-FFF2-40B4-BE49-F238E27FC236}">
                <a16:creationId xmlns:a16="http://schemas.microsoft.com/office/drawing/2014/main" id="{5E560677-AB04-5F1A-0128-156209AADDF8}"/>
              </a:ext>
            </a:extLst>
          </p:cNvPr>
          <p:cNvCxnSpPr>
            <a:cxnSpLocks/>
          </p:cNvCxnSpPr>
          <p:nvPr/>
        </p:nvCxnSpPr>
        <p:spPr>
          <a:xfrm flipH="1">
            <a:off x="8148266" y="5877629"/>
            <a:ext cx="699492" cy="0"/>
          </a:xfrm>
          <a:prstGeom prst="straightConnector1">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61179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C61DE-F3ED-3D00-94FC-607C715FAFC7}"/>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7093BDE3-2674-0E8C-7516-0E2998B279E4}"/>
              </a:ext>
            </a:extLst>
          </p:cNvPr>
          <p:cNvSpPr/>
          <p:nvPr/>
        </p:nvSpPr>
        <p:spPr>
          <a:xfrm>
            <a:off x="180119" y="189752"/>
            <a:ext cx="11816137" cy="3838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2400" b="1" dirty="0">
                <a:solidFill>
                  <a:schemeClr val="accent3"/>
                </a:solidFill>
                <a:latin typeface="ＭＳ Ｐゴシック" panose="020B0600070205080204" pitchFamily="50" charset="-128"/>
                <a:ea typeface="ＭＳ Ｐゴシック" panose="020B0600070205080204" pitchFamily="50" charset="-128"/>
              </a:rPr>
              <a:t>06</a:t>
            </a:r>
            <a:r>
              <a:rPr lang="ja-JP" altLang="en-US" sz="2400" b="1" dirty="0">
                <a:solidFill>
                  <a:schemeClr val="accent3"/>
                </a:solidFill>
                <a:latin typeface="ＭＳ Ｐゴシック" panose="020B0600070205080204" pitchFamily="50" charset="-128"/>
                <a:ea typeface="ＭＳ Ｐゴシック" panose="020B0600070205080204" pitchFamily="50" charset="-128"/>
              </a:rPr>
              <a:t>　</a:t>
            </a:r>
            <a:r>
              <a:rPr kumimoji="1" lang="ja-JP" altLang="en-US" sz="2400" b="1" dirty="0">
                <a:solidFill>
                  <a:schemeClr val="accent3"/>
                </a:solidFill>
                <a:latin typeface="ＭＳ Ｐゴシック" panose="020B0600070205080204" pitchFamily="50" charset="-128"/>
                <a:ea typeface="ＭＳ Ｐゴシック" panose="020B0600070205080204" pitchFamily="50" charset="-128"/>
              </a:rPr>
              <a:t>多くの人に使われるサービスになるのか？</a:t>
            </a:r>
          </a:p>
        </p:txBody>
      </p:sp>
      <p:sp>
        <p:nvSpPr>
          <p:cNvPr id="6" name="正方形/長方形 5">
            <a:extLst>
              <a:ext uri="{FF2B5EF4-FFF2-40B4-BE49-F238E27FC236}">
                <a16:creationId xmlns:a16="http://schemas.microsoft.com/office/drawing/2014/main" id="{810E8D4C-4F25-91A5-CE13-24D8A8F9BAB7}"/>
              </a:ext>
            </a:extLst>
          </p:cNvPr>
          <p:cNvSpPr/>
          <p:nvPr/>
        </p:nvSpPr>
        <p:spPr>
          <a:xfrm>
            <a:off x="180119" y="785370"/>
            <a:ext cx="11816137" cy="3838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000" b="1" dirty="0">
                <a:solidFill>
                  <a:schemeClr val="tx1"/>
                </a:solidFill>
                <a:latin typeface="ＭＳ Ｐゴシック" panose="020B0600070205080204" pitchFamily="50" charset="-128"/>
                <a:ea typeface="ＭＳ Ｐゴシック" panose="020B0600070205080204" pitchFamily="50" charset="-128"/>
              </a:rPr>
              <a:t>「自治コン」は全自治体が利用できる汎用的サービスであり、</a:t>
            </a:r>
            <a:r>
              <a:rPr lang="en-US" altLang="ja-JP" sz="2000" b="1" dirty="0">
                <a:solidFill>
                  <a:schemeClr val="tx1"/>
                </a:solidFill>
                <a:latin typeface="ＭＳ Ｐゴシック" panose="020B0600070205080204" pitchFamily="50" charset="-128"/>
                <a:ea typeface="ＭＳ Ｐゴシック" panose="020B0600070205080204" pitchFamily="50" charset="-128"/>
              </a:rPr>
              <a:t>50%</a:t>
            </a:r>
            <a:r>
              <a:rPr lang="ja-JP" altLang="en-US" sz="2000" b="1" dirty="0">
                <a:solidFill>
                  <a:schemeClr val="tx1"/>
                </a:solidFill>
                <a:latin typeface="ＭＳ Ｐゴシック" panose="020B0600070205080204" pitchFamily="50" charset="-128"/>
                <a:ea typeface="ＭＳ Ｐゴシック" panose="020B0600070205080204" pitchFamily="50" charset="-128"/>
              </a:rPr>
              <a:t>以上の自治体での採用を目指します。</a:t>
            </a:r>
            <a:endParaRPr kumimoji="1" lang="ja-JP" altLang="en-US" sz="2000" b="1" dirty="0">
              <a:solidFill>
                <a:schemeClr val="tx1"/>
              </a:solidFill>
              <a:latin typeface="ＭＳ Ｐゴシック" panose="020B0600070205080204" pitchFamily="50" charset="-128"/>
              <a:ea typeface="ＭＳ Ｐゴシック" panose="020B0600070205080204" pitchFamily="50" charset="-128"/>
            </a:endParaRPr>
          </a:p>
        </p:txBody>
      </p:sp>
      <p:grpSp>
        <p:nvGrpSpPr>
          <p:cNvPr id="8" name="グループ化 7">
            <a:extLst>
              <a:ext uri="{FF2B5EF4-FFF2-40B4-BE49-F238E27FC236}">
                <a16:creationId xmlns:a16="http://schemas.microsoft.com/office/drawing/2014/main" id="{BCCAB028-62C7-A57D-DF2A-F485818D1EDF}"/>
              </a:ext>
            </a:extLst>
          </p:cNvPr>
          <p:cNvGrpSpPr/>
          <p:nvPr/>
        </p:nvGrpSpPr>
        <p:grpSpPr>
          <a:xfrm>
            <a:off x="0" y="1451294"/>
            <a:ext cx="12192000" cy="5406705"/>
            <a:chOff x="0" y="1451294"/>
            <a:chExt cx="12192000" cy="5406705"/>
          </a:xfrm>
        </p:grpSpPr>
        <p:sp>
          <p:nvSpPr>
            <p:cNvPr id="7" name="正方形/長方形 6">
              <a:extLst>
                <a:ext uri="{FF2B5EF4-FFF2-40B4-BE49-F238E27FC236}">
                  <a16:creationId xmlns:a16="http://schemas.microsoft.com/office/drawing/2014/main" id="{14415CFD-6DF6-F03C-CC65-F321B1B6F728}"/>
                </a:ext>
              </a:extLst>
            </p:cNvPr>
            <p:cNvSpPr/>
            <p:nvPr/>
          </p:nvSpPr>
          <p:spPr>
            <a:xfrm>
              <a:off x="0" y="1451294"/>
              <a:ext cx="12192000" cy="540670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00"/>
                </a:spcBef>
              </a:pPr>
              <a:endParaRPr kumimoji="1" lang="ja-JP" altLang="en-US" sz="1600" b="1" dirty="0">
                <a:solidFill>
                  <a:schemeClr val="tx1"/>
                </a:solidFill>
                <a:latin typeface="ＭＳ Ｐゴシック" panose="020B0600070205080204" pitchFamily="50" charset="-128"/>
                <a:ea typeface="ＭＳ Ｐゴシック" panose="020B0600070205080204" pitchFamily="50" charset="-128"/>
              </a:endParaRPr>
            </a:p>
          </p:txBody>
        </p:sp>
        <p:grpSp>
          <p:nvGrpSpPr>
            <p:cNvPr id="5" name="グループ化 4">
              <a:extLst>
                <a:ext uri="{FF2B5EF4-FFF2-40B4-BE49-F238E27FC236}">
                  <a16:creationId xmlns:a16="http://schemas.microsoft.com/office/drawing/2014/main" id="{A892268F-6586-A70C-6B2B-A7CE18A7AB16}"/>
                </a:ext>
              </a:extLst>
            </p:cNvPr>
            <p:cNvGrpSpPr/>
            <p:nvPr/>
          </p:nvGrpSpPr>
          <p:grpSpPr>
            <a:xfrm>
              <a:off x="257057" y="1628416"/>
              <a:ext cx="11677887" cy="5052460"/>
              <a:chOff x="202528" y="1552917"/>
              <a:chExt cx="11677887" cy="5052460"/>
            </a:xfrm>
          </p:grpSpPr>
          <p:sp>
            <p:nvSpPr>
              <p:cNvPr id="2" name="四角形: 角を丸くする 1">
                <a:extLst>
                  <a:ext uri="{FF2B5EF4-FFF2-40B4-BE49-F238E27FC236}">
                    <a16:creationId xmlns:a16="http://schemas.microsoft.com/office/drawing/2014/main" id="{0FC900F3-F545-CE4E-6FC1-FED46CF9AAED}"/>
                  </a:ext>
                </a:extLst>
              </p:cNvPr>
              <p:cNvSpPr/>
              <p:nvPr/>
            </p:nvSpPr>
            <p:spPr>
              <a:xfrm>
                <a:off x="202528" y="1552917"/>
                <a:ext cx="4658892" cy="5052460"/>
              </a:xfrm>
              <a:prstGeom prst="roundRect">
                <a:avLst>
                  <a:gd name="adj" fmla="val 703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spcBef>
                    <a:spcPts val="1200"/>
                  </a:spcBef>
                  <a:buClr>
                    <a:schemeClr val="accent3"/>
                  </a:buClr>
                  <a:buFont typeface="Wingdings" panose="05000000000000000000" pitchFamily="2" charset="2"/>
                  <a:buChar char="n"/>
                </a:pPr>
                <a:r>
                  <a:rPr lang="ja-JP" altLang="en-US" sz="1400" dirty="0">
                    <a:solidFill>
                      <a:schemeClr val="tx1"/>
                    </a:solidFill>
                    <a:latin typeface="ＭＳ Ｐゴシック" panose="020B0600070205080204" pitchFamily="50" charset="-128"/>
                    <a:ea typeface="ＭＳ Ｐゴシック" panose="020B0600070205080204" pitchFamily="50" charset="-128"/>
                  </a:rPr>
                  <a:t>自治体での民間事業採用の大きなハードルとして、</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「他自治体での実績重視」という点が挙げられます。</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また、「自治コン」に蓄積される情報の量が向上</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すればするほど、他自治体に横展開できる好事例が</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増加するという意味で本サービスの質は大きく向上</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していきます。</a:t>
                </a:r>
              </a:p>
              <a:p>
                <a:pPr marL="285750" indent="-285750">
                  <a:spcBef>
                    <a:spcPts val="1200"/>
                  </a:spcBef>
                  <a:buClr>
                    <a:schemeClr val="accent3"/>
                  </a:buClr>
                  <a:buFont typeface="Wingdings" panose="05000000000000000000" pitchFamily="2" charset="2"/>
                  <a:buChar char="n"/>
                </a:pPr>
                <a:r>
                  <a:rPr lang="ja-JP" altLang="en-US" sz="1400" dirty="0">
                    <a:solidFill>
                      <a:schemeClr val="tx1"/>
                    </a:solidFill>
                    <a:latin typeface="ＭＳ Ｐゴシック" panose="020B0600070205080204" pitchFamily="50" charset="-128"/>
                    <a:ea typeface="ＭＳ Ｐゴシック" panose="020B0600070205080204" pitchFamily="50" charset="-128"/>
                  </a:rPr>
                  <a:t>したがって、時間経過とともにより多くの自治体に</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とって価値ある魅力的なサービスに成長していくと</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言うことができます。</a:t>
                </a:r>
              </a:p>
              <a:p>
                <a:pPr marL="285750" indent="-285750">
                  <a:spcBef>
                    <a:spcPts val="1200"/>
                  </a:spcBef>
                  <a:buClr>
                    <a:schemeClr val="accent3"/>
                  </a:buClr>
                  <a:buFont typeface="Wingdings" panose="05000000000000000000" pitchFamily="2" charset="2"/>
                  <a:buChar char="n"/>
                </a:pPr>
                <a:r>
                  <a:rPr lang="ja-JP" altLang="en-US" sz="1400" dirty="0">
                    <a:solidFill>
                      <a:schemeClr val="tx1"/>
                    </a:solidFill>
                    <a:latin typeface="ＭＳ Ｐゴシック" panose="020B0600070205080204" pitchFamily="50" charset="-128"/>
                    <a:ea typeface="ＭＳ Ｐゴシック" panose="020B0600070205080204" pitchFamily="50" charset="-128"/>
                  </a:rPr>
                  <a:t>本事業は一つの自治体との協業により収益を得る</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構造ではなく、多くの自治体に手軽なサービスを提供</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していく構造にあります。</a:t>
                </a:r>
                <a:endParaRPr lang="en-US" altLang="ja-JP" sz="1400" dirty="0">
                  <a:solidFill>
                    <a:schemeClr val="tx1"/>
                  </a:solidFill>
                  <a:latin typeface="ＭＳ Ｐゴシック" panose="020B0600070205080204" pitchFamily="50" charset="-128"/>
                  <a:ea typeface="ＭＳ Ｐゴシック" panose="020B0600070205080204" pitchFamily="50" charset="-128"/>
                </a:endParaRPr>
              </a:p>
              <a:p>
                <a:pPr marL="285750" indent="-285750">
                  <a:spcBef>
                    <a:spcPts val="1200"/>
                  </a:spcBef>
                  <a:buClr>
                    <a:schemeClr val="accent3"/>
                  </a:buClr>
                  <a:buFont typeface="Wingdings" panose="05000000000000000000" pitchFamily="2" charset="2"/>
                  <a:buChar char="n"/>
                </a:pPr>
                <a:r>
                  <a:rPr lang="en-US" altLang="ja-JP" sz="1400" dirty="0">
                    <a:solidFill>
                      <a:schemeClr val="tx1"/>
                    </a:solidFill>
                    <a:latin typeface="ＭＳ Ｐゴシック" panose="020B0600070205080204" pitchFamily="50" charset="-128"/>
                    <a:ea typeface="ＭＳ Ｐゴシック" panose="020B0600070205080204" pitchFamily="50" charset="-128"/>
                  </a:rPr>
                  <a:t>1</a:t>
                </a:r>
                <a:r>
                  <a:rPr lang="ja-JP" altLang="en-US" sz="1400" dirty="0">
                    <a:solidFill>
                      <a:schemeClr val="tx1"/>
                    </a:solidFill>
                    <a:latin typeface="ＭＳ Ｐゴシック" panose="020B0600070205080204" pitchFamily="50" charset="-128"/>
                    <a:ea typeface="ＭＳ Ｐゴシック" panose="020B0600070205080204" pitchFamily="50" charset="-128"/>
                  </a:rPr>
                  <a:t>年目のコンテスト開催自治体数は全体の</a:t>
                </a:r>
                <a:r>
                  <a:rPr lang="en-US" altLang="ja-JP" sz="1400" dirty="0">
                    <a:solidFill>
                      <a:schemeClr val="tx1"/>
                    </a:solidFill>
                    <a:latin typeface="ＭＳ Ｐゴシック" panose="020B0600070205080204" pitchFamily="50" charset="-128"/>
                    <a:ea typeface="ＭＳ Ｐゴシック" panose="020B0600070205080204" pitchFamily="50" charset="-128"/>
                  </a:rPr>
                  <a:t>5%</a:t>
                </a:r>
                <a:r>
                  <a:rPr lang="ja-JP" altLang="en-US" sz="1400" dirty="0">
                    <a:solidFill>
                      <a:schemeClr val="tx1"/>
                    </a:solidFill>
                    <a:latin typeface="ＭＳ Ｐゴシック" panose="020B0600070205080204" pitchFamily="50" charset="-128"/>
                    <a:ea typeface="ＭＳ Ｐゴシック" panose="020B0600070205080204" pitchFamily="50" charset="-128"/>
                  </a:rPr>
                  <a:t>ほど</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ですが、</a:t>
                </a:r>
                <a:r>
                  <a:rPr lang="en-US" altLang="ja-JP" sz="1400" dirty="0">
                    <a:solidFill>
                      <a:schemeClr val="tx1"/>
                    </a:solidFill>
                    <a:latin typeface="ＭＳ Ｐゴシック" panose="020B0600070205080204" pitchFamily="50" charset="-128"/>
                    <a:ea typeface="ＭＳ Ｐゴシック" panose="020B0600070205080204" pitchFamily="50" charset="-128"/>
                  </a:rPr>
                  <a:t>5</a:t>
                </a:r>
                <a:r>
                  <a:rPr lang="ja-JP" altLang="en-US" sz="1400" dirty="0">
                    <a:solidFill>
                      <a:schemeClr val="tx1"/>
                    </a:solidFill>
                    <a:latin typeface="ＭＳ Ｐゴシック" panose="020B0600070205080204" pitchFamily="50" charset="-128"/>
                    <a:ea typeface="ＭＳ Ｐゴシック" panose="020B0600070205080204" pitchFamily="50" charset="-128"/>
                  </a:rPr>
                  <a:t>年目には</a:t>
                </a:r>
                <a:r>
                  <a:rPr lang="en-US" altLang="ja-JP" sz="1400" dirty="0">
                    <a:solidFill>
                      <a:schemeClr val="tx1"/>
                    </a:solidFill>
                    <a:latin typeface="ＭＳ Ｐゴシック" panose="020B0600070205080204" pitchFamily="50" charset="-128"/>
                    <a:ea typeface="ＭＳ Ｐゴシック" panose="020B0600070205080204" pitchFamily="50" charset="-128"/>
                  </a:rPr>
                  <a:t>25%</a:t>
                </a:r>
                <a:r>
                  <a:rPr lang="ja-JP" altLang="en-US" sz="1400" dirty="0">
                    <a:solidFill>
                      <a:schemeClr val="tx1"/>
                    </a:solidFill>
                    <a:latin typeface="ＭＳ Ｐゴシック" panose="020B0600070205080204" pitchFamily="50" charset="-128"/>
                    <a:ea typeface="ＭＳ Ｐゴシック" panose="020B0600070205080204" pitchFamily="50" charset="-128"/>
                  </a:rPr>
                  <a:t>・</a:t>
                </a:r>
                <a:r>
                  <a:rPr lang="en-US" altLang="ja-JP" sz="1400" dirty="0">
                    <a:solidFill>
                      <a:schemeClr val="tx1"/>
                    </a:solidFill>
                    <a:latin typeface="ＭＳ Ｐゴシック" panose="020B0600070205080204" pitchFamily="50" charset="-128"/>
                    <a:ea typeface="ＭＳ Ｐゴシック" panose="020B0600070205080204" pitchFamily="50" charset="-128"/>
                  </a:rPr>
                  <a:t>10</a:t>
                </a:r>
                <a:r>
                  <a:rPr lang="ja-JP" altLang="en-US" sz="1400" dirty="0">
                    <a:solidFill>
                      <a:schemeClr val="tx1"/>
                    </a:solidFill>
                    <a:latin typeface="ＭＳ Ｐゴシック" panose="020B0600070205080204" pitchFamily="50" charset="-128"/>
                    <a:ea typeface="ＭＳ Ｐゴシック" panose="020B0600070205080204" pitchFamily="50" charset="-128"/>
                  </a:rPr>
                  <a:t>年目には</a:t>
                </a:r>
                <a:r>
                  <a:rPr lang="en-US" altLang="ja-JP" sz="1400" dirty="0">
                    <a:solidFill>
                      <a:schemeClr val="tx1"/>
                    </a:solidFill>
                    <a:latin typeface="ＭＳ Ｐゴシック" panose="020B0600070205080204" pitchFamily="50" charset="-128"/>
                    <a:ea typeface="ＭＳ Ｐゴシック" panose="020B0600070205080204" pitchFamily="50" charset="-128"/>
                  </a:rPr>
                  <a:t>50%</a:t>
                </a:r>
                <a:r>
                  <a:rPr lang="ja-JP" altLang="en-US" sz="1400" dirty="0">
                    <a:solidFill>
                      <a:schemeClr val="tx1"/>
                    </a:solidFill>
                    <a:latin typeface="ＭＳ Ｐゴシック" panose="020B0600070205080204" pitchFamily="50" charset="-128"/>
                    <a:ea typeface="ＭＳ Ｐゴシック" panose="020B0600070205080204" pitchFamily="50" charset="-128"/>
                  </a:rPr>
                  <a:t>を目指して</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取組を進めていきます。また、課題・解決策の横展開</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を受ける自治体の数も</a:t>
                </a:r>
                <a:r>
                  <a:rPr lang="en-US" altLang="ja-JP" sz="1400" dirty="0">
                    <a:solidFill>
                      <a:schemeClr val="tx1"/>
                    </a:solidFill>
                    <a:latin typeface="ＭＳ Ｐゴシック" panose="020B0600070205080204" pitchFamily="50" charset="-128"/>
                    <a:ea typeface="ＭＳ Ｐゴシック" panose="020B0600070205080204" pitchFamily="50" charset="-128"/>
                  </a:rPr>
                  <a:t>1</a:t>
                </a:r>
                <a:r>
                  <a:rPr lang="ja-JP" altLang="en-US" sz="1400" dirty="0">
                    <a:solidFill>
                      <a:schemeClr val="tx1"/>
                    </a:solidFill>
                    <a:latin typeface="ＭＳ Ｐゴシック" panose="020B0600070205080204" pitchFamily="50" charset="-128"/>
                    <a:ea typeface="ＭＳ Ｐゴシック" panose="020B0600070205080204" pitchFamily="50" charset="-128"/>
                  </a:rPr>
                  <a:t>年目は</a:t>
                </a:r>
                <a:r>
                  <a:rPr lang="en-US" altLang="ja-JP" sz="1400" dirty="0">
                    <a:solidFill>
                      <a:schemeClr val="tx1"/>
                    </a:solidFill>
                    <a:latin typeface="ＭＳ Ｐゴシック" panose="020B0600070205080204" pitchFamily="50" charset="-128"/>
                    <a:ea typeface="ＭＳ Ｐゴシック" panose="020B0600070205080204" pitchFamily="50" charset="-128"/>
                  </a:rPr>
                  <a:t>0%</a:t>
                </a:r>
                <a:r>
                  <a:rPr lang="ja-JP" altLang="en-US" sz="1400" dirty="0">
                    <a:solidFill>
                      <a:schemeClr val="tx1"/>
                    </a:solidFill>
                    <a:latin typeface="ＭＳ Ｐゴシック" panose="020B0600070205080204" pitchFamily="50" charset="-128"/>
                    <a:ea typeface="ＭＳ Ｐゴシック" panose="020B0600070205080204" pitchFamily="50" charset="-128"/>
                  </a:rPr>
                  <a:t>ですが、</a:t>
                </a:r>
                <a:r>
                  <a:rPr lang="en-US" altLang="ja-JP" sz="1400" dirty="0">
                    <a:solidFill>
                      <a:schemeClr val="tx1"/>
                    </a:solidFill>
                    <a:latin typeface="ＭＳ Ｐゴシック" panose="020B0600070205080204" pitchFamily="50" charset="-128"/>
                    <a:ea typeface="ＭＳ Ｐゴシック" panose="020B0600070205080204" pitchFamily="50" charset="-128"/>
                  </a:rPr>
                  <a:t>5</a:t>
                </a:r>
                <a:r>
                  <a:rPr lang="ja-JP" altLang="en-US" sz="1400" dirty="0">
                    <a:solidFill>
                      <a:schemeClr val="tx1"/>
                    </a:solidFill>
                    <a:latin typeface="ＭＳ Ｐゴシック" panose="020B0600070205080204" pitchFamily="50" charset="-128"/>
                    <a:ea typeface="ＭＳ Ｐゴシック" panose="020B0600070205080204" pitchFamily="50" charset="-128"/>
                  </a:rPr>
                  <a:t>年目は</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en-US" altLang="ja-JP" sz="1400" dirty="0">
                    <a:solidFill>
                      <a:schemeClr val="tx1"/>
                    </a:solidFill>
                    <a:latin typeface="ＭＳ Ｐゴシック" panose="020B0600070205080204" pitchFamily="50" charset="-128"/>
                    <a:ea typeface="ＭＳ Ｐゴシック" panose="020B0600070205080204" pitchFamily="50" charset="-128"/>
                  </a:rPr>
                  <a:t>40%</a:t>
                </a:r>
                <a:r>
                  <a:rPr lang="ja-JP" altLang="en-US" sz="1400" dirty="0">
                    <a:solidFill>
                      <a:schemeClr val="tx1"/>
                    </a:solidFill>
                    <a:latin typeface="ＭＳ Ｐゴシック" panose="020B0600070205080204" pitchFamily="50" charset="-128"/>
                    <a:ea typeface="ＭＳ Ｐゴシック" panose="020B0600070205080204" pitchFamily="50" charset="-128"/>
                  </a:rPr>
                  <a:t>・</a:t>
                </a:r>
                <a:r>
                  <a:rPr lang="en-US" altLang="ja-JP" sz="1400" dirty="0">
                    <a:solidFill>
                      <a:schemeClr val="tx1"/>
                    </a:solidFill>
                    <a:latin typeface="ＭＳ Ｐゴシック" panose="020B0600070205080204" pitchFamily="50" charset="-128"/>
                    <a:ea typeface="ＭＳ Ｐゴシック" panose="020B0600070205080204" pitchFamily="50" charset="-128"/>
                  </a:rPr>
                  <a:t>10</a:t>
                </a:r>
                <a:r>
                  <a:rPr lang="ja-JP" altLang="en-US" sz="1400" dirty="0">
                    <a:solidFill>
                      <a:schemeClr val="tx1"/>
                    </a:solidFill>
                    <a:latin typeface="ＭＳ Ｐゴシック" panose="020B0600070205080204" pitchFamily="50" charset="-128"/>
                    <a:ea typeface="ＭＳ Ｐゴシック" panose="020B0600070205080204" pitchFamily="50" charset="-128"/>
                  </a:rPr>
                  <a:t>年目は</a:t>
                </a:r>
                <a:r>
                  <a:rPr lang="en-US" altLang="ja-JP" sz="1400" dirty="0">
                    <a:solidFill>
                      <a:schemeClr val="tx1"/>
                    </a:solidFill>
                    <a:latin typeface="ＭＳ Ｐゴシック" panose="020B0600070205080204" pitchFamily="50" charset="-128"/>
                    <a:ea typeface="ＭＳ Ｐゴシック" panose="020B0600070205080204" pitchFamily="50" charset="-128"/>
                  </a:rPr>
                  <a:t>70%</a:t>
                </a:r>
                <a:r>
                  <a:rPr lang="ja-JP" altLang="en-US" sz="1400" dirty="0">
                    <a:solidFill>
                      <a:schemeClr val="tx1"/>
                    </a:solidFill>
                    <a:latin typeface="ＭＳ Ｐゴシック" panose="020B0600070205080204" pitchFamily="50" charset="-128"/>
                    <a:ea typeface="ＭＳ Ｐゴシック" panose="020B0600070205080204" pitchFamily="50" charset="-128"/>
                  </a:rPr>
                  <a:t>を目指します。</a:t>
                </a:r>
              </a:p>
            </p:txBody>
          </p:sp>
          <p:sp>
            <p:nvSpPr>
              <p:cNvPr id="3" name="四角形: 角を丸くする 2">
                <a:extLst>
                  <a:ext uri="{FF2B5EF4-FFF2-40B4-BE49-F238E27FC236}">
                    <a16:creationId xmlns:a16="http://schemas.microsoft.com/office/drawing/2014/main" id="{86F307E3-43AC-0755-809F-60C57015701F}"/>
                  </a:ext>
                </a:extLst>
              </p:cNvPr>
              <p:cNvSpPr/>
              <p:nvPr/>
            </p:nvSpPr>
            <p:spPr>
              <a:xfrm>
                <a:off x="5118477" y="1552917"/>
                <a:ext cx="6761938" cy="5052460"/>
              </a:xfrm>
              <a:prstGeom prst="roundRect">
                <a:avLst>
                  <a:gd name="adj" fmla="val 703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00"/>
                  </a:spcBef>
                </a:pPr>
                <a:endParaRPr kumimoji="1" lang="ja-JP" altLang="en-US" sz="1600" b="1" dirty="0">
                  <a:solidFill>
                    <a:schemeClr val="tx1"/>
                  </a:solidFill>
                  <a:latin typeface="ＭＳ Ｐゴシック" panose="020B0600070205080204" pitchFamily="50" charset="-128"/>
                  <a:ea typeface="ＭＳ Ｐゴシック" panose="020B0600070205080204" pitchFamily="50" charset="-128"/>
                </a:endParaRPr>
              </a:p>
            </p:txBody>
          </p:sp>
        </p:grpSp>
      </p:grpSp>
      <p:sp>
        <p:nvSpPr>
          <p:cNvPr id="9" name="スライド番号プレースホルダー 3">
            <a:extLst>
              <a:ext uri="{FF2B5EF4-FFF2-40B4-BE49-F238E27FC236}">
                <a16:creationId xmlns:a16="http://schemas.microsoft.com/office/drawing/2014/main" id="{D81A2AED-D995-5C4F-1699-006F486BC908}"/>
              </a:ext>
            </a:extLst>
          </p:cNvPr>
          <p:cNvSpPr>
            <a:spLocks noGrp="1"/>
          </p:cNvSpPr>
          <p:nvPr>
            <p:ph type="sldNum" sz="quarter" idx="12"/>
          </p:nvPr>
        </p:nvSpPr>
        <p:spPr>
          <a:xfrm>
            <a:off x="11524597" y="6610113"/>
            <a:ext cx="656700" cy="226714"/>
          </a:xfrm>
        </p:spPr>
        <p:txBody>
          <a:bodyPr vert="horz" lIns="91440" tIns="45720" rIns="91440" bIns="45720" rtlCol="0" anchor="ctr"/>
          <a:lstStyle/>
          <a:p>
            <a:fld id="{A72772C3-D8C4-43D0-98F7-E2620EF83F38}" type="slidenum">
              <a:rPr lang="ja-JP" altLang="en-US">
                <a:solidFill>
                  <a:schemeClr val="tx1"/>
                </a:solidFill>
                <a:latin typeface="ＭＳ Ｐゴシック" panose="020B0600070205080204" pitchFamily="50" charset="-128"/>
                <a:ea typeface="ＭＳ Ｐゴシック" panose="020B0600070205080204" pitchFamily="50" charset="-128"/>
              </a:rPr>
              <a:pPr/>
              <a:t>12</a:t>
            </a:fld>
            <a:endParaRPr lang="ja-JP" altLang="en-US" dirty="0">
              <a:solidFill>
                <a:schemeClr val="tx1"/>
              </a:solidFill>
              <a:latin typeface="ＭＳ Ｐゴシック" panose="020B0600070205080204" pitchFamily="50" charset="-128"/>
              <a:ea typeface="ＭＳ Ｐゴシック" panose="020B0600070205080204" pitchFamily="50" charset="-128"/>
            </a:endParaRPr>
          </a:p>
        </p:txBody>
      </p:sp>
      <p:grpSp>
        <p:nvGrpSpPr>
          <p:cNvPr id="17" name="グループ化 16">
            <a:extLst>
              <a:ext uri="{FF2B5EF4-FFF2-40B4-BE49-F238E27FC236}">
                <a16:creationId xmlns:a16="http://schemas.microsoft.com/office/drawing/2014/main" id="{C696FAC0-8DE5-1A11-3D05-93C2E309D394}"/>
              </a:ext>
            </a:extLst>
          </p:cNvPr>
          <p:cNvGrpSpPr/>
          <p:nvPr/>
        </p:nvGrpSpPr>
        <p:grpSpPr>
          <a:xfrm>
            <a:off x="8690875" y="31825"/>
            <a:ext cx="3403880" cy="567231"/>
            <a:chOff x="8690875" y="6658"/>
            <a:chExt cx="3403880" cy="567231"/>
          </a:xfrm>
        </p:grpSpPr>
        <p:grpSp>
          <p:nvGrpSpPr>
            <p:cNvPr id="18" name="グループ化 17">
              <a:extLst>
                <a:ext uri="{FF2B5EF4-FFF2-40B4-BE49-F238E27FC236}">
                  <a16:creationId xmlns:a16="http://schemas.microsoft.com/office/drawing/2014/main" id="{2E088634-CC48-D744-C656-2F95829707E9}"/>
                </a:ext>
              </a:extLst>
            </p:cNvPr>
            <p:cNvGrpSpPr/>
            <p:nvPr/>
          </p:nvGrpSpPr>
          <p:grpSpPr>
            <a:xfrm>
              <a:off x="8690875" y="256621"/>
              <a:ext cx="3403880" cy="317268"/>
              <a:chOff x="8690875" y="256621"/>
              <a:chExt cx="3403880" cy="317268"/>
            </a:xfrm>
          </p:grpSpPr>
          <p:sp>
            <p:nvSpPr>
              <p:cNvPr id="20" name="正方形/長方形 19">
                <a:extLst>
                  <a:ext uri="{FF2B5EF4-FFF2-40B4-BE49-F238E27FC236}">
                    <a16:creationId xmlns:a16="http://schemas.microsoft.com/office/drawing/2014/main" id="{E53E2086-1F94-7549-5152-34F7C90BCACF}"/>
                  </a:ext>
                </a:extLst>
              </p:cNvPr>
              <p:cNvSpPr/>
              <p:nvPr/>
            </p:nvSpPr>
            <p:spPr>
              <a:xfrm>
                <a:off x="8690875" y="256621"/>
                <a:ext cx="761900" cy="317268"/>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dirty="0">
                    <a:solidFill>
                      <a:schemeClr val="bg1"/>
                    </a:solidFill>
                    <a:latin typeface="ＭＳ Ｐゴシック" panose="020B0600070205080204" pitchFamily="50" charset="-128"/>
                    <a:ea typeface="ＭＳ Ｐゴシック" panose="020B0600070205080204" pitchFamily="50" charset="-128"/>
                  </a:rPr>
                  <a:t>社会課題の</a:t>
                </a:r>
                <a:br>
                  <a:rPr kumimoji="1" lang="en-US" altLang="ja-JP" sz="1050" dirty="0">
                    <a:solidFill>
                      <a:schemeClr val="bg1"/>
                    </a:solidFill>
                    <a:latin typeface="ＭＳ Ｐゴシック" panose="020B0600070205080204" pitchFamily="50" charset="-128"/>
                    <a:ea typeface="ＭＳ Ｐゴシック" panose="020B0600070205080204" pitchFamily="50" charset="-128"/>
                  </a:rPr>
                </a:br>
                <a:r>
                  <a:rPr lang="ja-JP" altLang="en-US" sz="1050" dirty="0">
                    <a:solidFill>
                      <a:schemeClr val="bg1"/>
                    </a:solidFill>
                    <a:latin typeface="ＭＳ Ｐゴシック" panose="020B0600070205080204" pitchFamily="50" charset="-128"/>
                    <a:ea typeface="ＭＳ Ｐゴシック" panose="020B0600070205080204" pitchFamily="50" charset="-128"/>
                  </a:rPr>
                  <a:t>解決</a:t>
                </a:r>
                <a:endParaRPr kumimoji="1" lang="ja-JP" altLang="en-US" sz="1050" dirty="0">
                  <a:solidFill>
                    <a:schemeClr val="bg1"/>
                  </a:solidFill>
                  <a:latin typeface="ＭＳ Ｐゴシック" panose="020B0600070205080204" pitchFamily="50" charset="-128"/>
                  <a:ea typeface="ＭＳ Ｐゴシック" panose="020B0600070205080204" pitchFamily="50" charset="-128"/>
                </a:endParaRPr>
              </a:p>
            </p:txBody>
          </p:sp>
          <p:sp>
            <p:nvSpPr>
              <p:cNvPr id="21" name="正方形/長方形 20">
                <a:extLst>
                  <a:ext uri="{FF2B5EF4-FFF2-40B4-BE49-F238E27FC236}">
                    <a16:creationId xmlns:a16="http://schemas.microsoft.com/office/drawing/2014/main" id="{2095A4C4-8C7F-664A-60D3-CAB739B55D91}"/>
                  </a:ext>
                </a:extLst>
              </p:cNvPr>
              <p:cNvSpPr/>
              <p:nvPr/>
            </p:nvSpPr>
            <p:spPr>
              <a:xfrm>
                <a:off x="9571535" y="256621"/>
                <a:ext cx="761900" cy="317268"/>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dirty="0">
                    <a:solidFill>
                      <a:schemeClr val="bg1"/>
                    </a:solidFill>
                    <a:latin typeface="ＭＳ Ｐゴシック" panose="020B0600070205080204" pitchFamily="50" charset="-128"/>
                    <a:ea typeface="ＭＳ Ｐゴシック" panose="020B0600070205080204" pitchFamily="50" charset="-128"/>
                  </a:rPr>
                  <a:t>独創性</a:t>
                </a:r>
                <a:br>
                  <a:rPr kumimoji="1" lang="en-US" altLang="ja-JP" sz="1050" dirty="0">
                    <a:solidFill>
                      <a:schemeClr val="bg1"/>
                    </a:solidFill>
                    <a:latin typeface="ＭＳ Ｐゴシック" panose="020B0600070205080204" pitchFamily="50" charset="-128"/>
                    <a:ea typeface="ＭＳ Ｐゴシック" panose="020B0600070205080204" pitchFamily="50" charset="-128"/>
                  </a:rPr>
                </a:br>
                <a:r>
                  <a:rPr kumimoji="1" lang="ja-JP" altLang="en-US" sz="1050" dirty="0">
                    <a:solidFill>
                      <a:schemeClr val="bg1"/>
                    </a:solidFill>
                    <a:latin typeface="ＭＳ Ｐゴシック" panose="020B0600070205080204" pitchFamily="50" charset="-128"/>
                    <a:ea typeface="ＭＳ Ｐゴシック" panose="020B0600070205080204" pitchFamily="50" charset="-128"/>
                  </a:rPr>
                  <a:t>革新性</a:t>
                </a:r>
              </a:p>
            </p:txBody>
          </p:sp>
          <p:sp>
            <p:nvSpPr>
              <p:cNvPr id="22" name="正方形/長方形 21">
                <a:extLst>
                  <a:ext uri="{FF2B5EF4-FFF2-40B4-BE49-F238E27FC236}">
                    <a16:creationId xmlns:a16="http://schemas.microsoft.com/office/drawing/2014/main" id="{D829BF71-A6AE-107B-087E-F1D28FEA9BDD}"/>
                  </a:ext>
                </a:extLst>
              </p:cNvPr>
              <p:cNvSpPr/>
              <p:nvPr/>
            </p:nvSpPr>
            <p:spPr>
              <a:xfrm>
                <a:off x="10452195" y="256621"/>
                <a:ext cx="761900" cy="317268"/>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dirty="0">
                    <a:solidFill>
                      <a:schemeClr val="bg1"/>
                    </a:solidFill>
                    <a:latin typeface="ＭＳ Ｐゴシック" panose="020B0600070205080204" pitchFamily="50" charset="-128"/>
                    <a:ea typeface="ＭＳ Ｐゴシック" panose="020B0600070205080204" pitchFamily="50" charset="-128"/>
                  </a:rPr>
                  <a:t>実現性</a:t>
                </a:r>
              </a:p>
            </p:txBody>
          </p:sp>
          <p:sp>
            <p:nvSpPr>
              <p:cNvPr id="23" name="正方形/長方形 22">
                <a:extLst>
                  <a:ext uri="{FF2B5EF4-FFF2-40B4-BE49-F238E27FC236}">
                    <a16:creationId xmlns:a16="http://schemas.microsoft.com/office/drawing/2014/main" id="{06D8E45E-8CAB-6569-EC06-8AA380E955FF}"/>
                  </a:ext>
                </a:extLst>
              </p:cNvPr>
              <p:cNvSpPr/>
              <p:nvPr/>
            </p:nvSpPr>
            <p:spPr>
              <a:xfrm>
                <a:off x="11332855" y="256621"/>
                <a:ext cx="761900" cy="31726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dirty="0">
                    <a:solidFill>
                      <a:schemeClr val="bg1"/>
                    </a:solidFill>
                    <a:latin typeface="ＭＳ Ｐゴシック" panose="020B0600070205080204" pitchFamily="50" charset="-128"/>
                    <a:ea typeface="ＭＳ Ｐゴシック" panose="020B0600070205080204" pitchFamily="50" charset="-128"/>
                  </a:rPr>
                  <a:t>汎用性</a:t>
                </a:r>
              </a:p>
            </p:txBody>
          </p:sp>
        </p:grpSp>
        <p:sp>
          <p:nvSpPr>
            <p:cNvPr id="19" name="正方形/長方形 18">
              <a:extLst>
                <a:ext uri="{FF2B5EF4-FFF2-40B4-BE49-F238E27FC236}">
                  <a16:creationId xmlns:a16="http://schemas.microsoft.com/office/drawing/2014/main" id="{D26A7D5F-7EC8-1859-F69C-F172498F0BC2}"/>
                </a:ext>
              </a:extLst>
            </p:cNvPr>
            <p:cNvSpPr/>
            <p:nvPr/>
          </p:nvSpPr>
          <p:spPr>
            <a:xfrm>
              <a:off x="9577502" y="6658"/>
              <a:ext cx="1630627" cy="1969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dirty="0">
                  <a:solidFill>
                    <a:schemeClr val="tx1"/>
                  </a:solidFill>
                  <a:latin typeface="ＭＳ Ｐゴシック" panose="020B0600070205080204" pitchFamily="50" charset="-128"/>
                  <a:ea typeface="ＭＳ Ｐゴシック" panose="020B0600070205080204" pitchFamily="50" charset="-128"/>
                </a:rPr>
                <a:t>該当する審査基準</a:t>
              </a:r>
            </a:p>
          </p:txBody>
        </p:sp>
      </p:grpSp>
      <p:grpSp>
        <p:nvGrpSpPr>
          <p:cNvPr id="41" name="グループ化 40">
            <a:extLst>
              <a:ext uri="{FF2B5EF4-FFF2-40B4-BE49-F238E27FC236}">
                <a16:creationId xmlns:a16="http://schemas.microsoft.com/office/drawing/2014/main" id="{F98A82DB-05B5-AFB4-AEB8-E54156C9C647}"/>
              </a:ext>
            </a:extLst>
          </p:cNvPr>
          <p:cNvGrpSpPr/>
          <p:nvPr/>
        </p:nvGrpSpPr>
        <p:grpSpPr>
          <a:xfrm>
            <a:off x="5697298" y="1763214"/>
            <a:ext cx="5627985" cy="1055517"/>
            <a:chOff x="7067268" y="1877013"/>
            <a:chExt cx="2888045" cy="1055517"/>
          </a:xfrm>
        </p:grpSpPr>
        <p:sp>
          <p:nvSpPr>
            <p:cNvPr id="39" name="正方形/長方形 38">
              <a:extLst>
                <a:ext uri="{FF2B5EF4-FFF2-40B4-BE49-F238E27FC236}">
                  <a16:creationId xmlns:a16="http://schemas.microsoft.com/office/drawing/2014/main" id="{C55B5293-E391-5BF2-C198-8DE79A0FCC98}"/>
                </a:ext>
              </a:extLst>
            </p:cNvPr>
            <p:cNvSpPr/>
            <p:nvPr/>
          </p:nvSpPr>
          <p:spPr>
            <a:xfrm>
              <a:off x="7067268" y="1877013"/>
              <a:ext cx="2888045" cy="6027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600"/>
                </a:spcBef>
              </a:pPr>
              <a:r>
                <a:rPr kumimoji="1" lang="en-US" altLang="ja-JP" sz="1600" dirty="0">
                  <a:solidFill>
                    <a:schemeClr val="accent3"/>
                  </a:solidFill>
                  <a:latin typeface="ＭＳ Ｐゴシック" panose="020B0600070205080204" pitchFamily="50" charset="-128"/>
                  <a:ea typeface="ＭＳ Ｐゴシック" panose="020B0600070205080204" pitchFamily="50" charset="-128"/>
                </a:rPr>
                <a:t>10</a:t>
              </a:r>
              <a:r>
                <a:rPr kumimoji="1" lang="ja-JP" altLang="en-US" sz="1600" dirty="0">
                  <a:solidFill>
                    <a:schemeClr val="accent3"/>
                  </a:solidFill>
                  <a:latin typeface="ＭＳ Ｐゴシック" panose="020B0600070205080204" pitchFamily="50" charset="-128"/>
                  <a:ea typeface="ＭＳ Ｐゴシック" panose="020B0600070205080204" pitchFamily="50" charset="-128"/>
                </a:rPr>
                <a:t>年後にビジネスコンテストを開催している自治体の割合</a:t>
              </a:r>
            </a:p>
          </p:txBody>
        </p:sp>
        <p:sp>
          <p:nvSpPr>
            <p:cNvPr id="40" name="正方形/長方形 39">
              <a:extLst>
                <a:ext uri="{FF2B5EF4-FFF2-40B4-BE49-F238E27FC236}">
                  <a16:creationId xmlns:a16="http://schemas.microsoft.com/office/drawing/2014/main" id="{AFED534B-B532-5585-DE57-6C39111626CA}"/>
                </a:ext>
              </a:extLst>
            </p:cNvPr>
            <p:cNvSpPr/>
            <p:nvPr/>
          </p:nvSpPr>
          <p:spPr>
            <a:xfrm>
              <a:off x="7859977" y="2329774"/>
              <a:ext cx="1302626" cy="6027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600"/>
                </a:spcBef>
              </a:pPr>
              <a:r>
                <a:rPr kumimoji="1" lang="en-US" altLang="ja-JP" sz="5400" b="1" dirty="0">
                  <a:solidFill>
                    <a:schemeClr val="accent3"/>
                  </a:solidFill>
                  <a:latin typeface="ＭＳ Ｐゴシック" panose="020B0600070205080204" pitchFamily="50" charset="-128"/>
                  <a:ea typeface="ＭＳ Ｐゴシック" panose="020B0600070205080204" pitchFamily="50" charset="-128"/>
                </a:rPr>
                <a:t>50</a:t>
              </a:r>
              <a:r>
                <a:rPr kumimoji="1" lang="ja-JP" altLang="en-US" sz="3200" b="1" dirty="0">
                  <a:solidFill>
                    <a:schemeClr val="accent3"/>
                  </a:solidFill>
                  <a:latin typeface="ＭＳ Ｐゴシック" panose="020B0600070205080204" pitchFamily="50" charset="-128"/>
                  <a:ea typeface="ＭＳ Ｐゴシック" panose="020B0600070205080204" pitchFamily="50" charset="-128"/>
                </a:rPr>
                <a:t>％</a:t>
              </a:r>
              <a:endParaRPr kumimoji="1" lang="ja-JP" altLang="en-US" sz="5400" b="1" dirty="0">
                <a:solidFill>
                  <a:schemeClr val="accent3"/>
                </a:solidFill>
                <a:latin typeface="ＭＳ Ｐゴシック" panose="020B0600070205080204" pitchFamily="50" charset="-128"/>
                <a:ea typeface="ＭＳ Ｐゴシック" panose="020B0600070205080204" pitchFamily="50" charset="-128"/>
              </a:endParaRPr>
            </a:p>
          </p:txBody>
        </p:sp>
      </p:grpSp>
      <p:grpSp>
        <p:nvGrpSpPr>
          <p:cNvPr id="45" name="グループ化 44">
            <a:extLst>
              <a:ext uri="{FF2B5EF4-FFF2-40B4-BE49-F238E27FC236}">
                <a16:creationId xmlns:a16="http://schemas.microsoft.com/office/drawing/2014/main" id="{7B729A51-F9C0-1497-808E-30800472E9D7}"/>
              </a:ext>
            </a:extLst>
          </p:cNvPr>
          <p:cNvGrpSpPr/>
          <p:nvPr/>
        </p:nvGrpSpPr>
        <p:grpSpPr>
          <a:xfrm>
            <a:off x="5697298" y="4439240"/>
            <a:ext cx="5627985" cy="1055517"/>
            <a:chOff x="7067268" y="1877013"/>
            <a:chExt cx="2888045" cy="1055517"/>
          </a:xfrm>
        </p:grpSpPr>
        <p:sp>
          <p:nvSpPr>
            <p:cNvPr id="46" name="正方形/長方形 45">
              <a:extLst>
                <a:ext uri="{FF2B5EF4-FFF2-40B4-BE49-F238E27FC236}">
                  <a16:creationId xmlns:a16="http://schemas.microsoft.com/office/drawing/2014/main" id="{31751601-FB66-3411-5779-D000651F64EC}"/>
                </a:ext>
              </a:extLst>
            </p:cNvPr>
            <p:cNvSpPr/>
            <p:nvPr/>
          </p:nvSpPr>
          <p:spPr>
            <a:xfrm>
              <a:off x="7067268" y="1877013"/>
              <a:ext cx="2888045" cy="6027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600"/>
                </a:spcBef>
              </a:pPr>
              <a:r>
                <a:rPr kumimoji="1" lang="en-US" altLang="ja-JP" sz="1600" dirty="0">
                  <a:solidFill>
                    <a:schemeClr val="accent3"/>
                  </a:solidFill>
                  <a:latin typeface="ＭＳ Ｐゴシック" panose="020B0600070205080204" pitchFamily="50" charset="-128"/>
                  <a:ea typeface="ＭＳ Ｐゴシック" panose="020B0600070205080204" pitchFamily="50" charset="-128"/>
                </a:rPr>
                <a:t>10</a:t>
              </a:r>
              <a:r>
                <a:rPr kumimoji="1" lang="ja-JP" altLang="en-US" sz="1600" dirty="0">
                  <a:solidFill>
                    <a:schemeClr val="accent3"/>
                  </a:solidFill>
                  <a:latin typeface="ＭＳ Ｐゴシック" panose="020B0600070205080204" pitchFamily="50" charset="-128"/>
                  <a:ea typeface="ＭＳ Ｐゴシック" panose="020B0600070205080204" pitchFamily="50" charset="-128"/>
                </a:rPr>
                <a:t>年後に他自治体の好事例の横展開を受けている自治体の割合</a:t>
              </a:r>
            </a:p>
          </p:txBody>
        </p:sp>
        <p:sp>
          <p:nvSpPr>
            <p:cNvPr id="47" name="正方形/長方形 46">
              <a:extLst>
                <a:ext uri="{FF2B5EF4-FFF2-40B4-BE49-F238E27FC236}">
                  <a16:creationId xmlns:a16="http://schemas.microsoft.com/office/drawing/2014/main" id="{83AD60D0-E6D7-F631-8819-71117BEC6CB7}"/>
                </a:ext>
              </a:extLst>
            </p:cNvPr>
            <p:cNvSpPr/>
            <p:nvPr/>
          </p:nvSpPr>
          <p:spPr>
            <a:xfrm>
              <a:off x="7859977" y="2329774"/>
              <a:ext cx="1302626" cy="6027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600"/>
                </a:spcBef>
              </a:pPr>
              <a:r>
                <a:rPr kumimoji="1" lang="en-US" altLang="ja-JP" sz="5400" b="1" dirty="0">
                  <a:solidFill>
                    <a:schemeClr val="accent3"/>
                  </a:solidFill>
                  <a:latin typeface="ＭＳ Ｐゴシック" panose="020B0600070205080204" pitchFamily="50" charset="-128"/>
                  <a:ea typeface="ＭＳ Ｐゴシック" panose="020B0600070205080204" pitchFamily="50" charset="-128"/>
                </a:rPr>
                <a:t>70</a:t>
              </a:r>
              <a:r>
                <a:rPr kumimoji="1" lang="ja-JP" altLang="en-US" sz="3200" b="1" dirty="0">
                  <a:solidFill>
                    <a:schemeClr val="accent3"/>
                  </a:solidFill>
                  <a:latin typeface="ＭＳ Ｐゴシック" panose="020B0600070205080204" pitchFamily="50" charset="-128"/>
                  <a:ea typeface="ＭＳ Ｐゴシック" panose="020B0600070205080204" pitchFamily="50" charset="-128"/>
                </a:rPr>
                <a:t>％</a:t>
              </a:r>
              <a:endParaRPr kumimoji="1" lang="ja-JP" altLang="en-US" sz="5400" b="1" dirty="0">
                <a:solidFill>
                  <a:schemeClr val="accent3"/>
                </a:solidFill>
                <a:latin typeface="ＭＳ Ｐゴシック" panose="020B0600070205080204" pitchFamily="50" charset="-128"/>
                <a:ea typeface="ＭＳ Ｐゴシック" panose="020B0600070205080204" pitchFamily="50" charset="-128"/>
              </a:endParaRPr>
            </a:p>
          </p:txBody>
        </p:sp>
      </p:grpSp>
      <p:pic>
        <p:nvPicPr>
          <p:cNvPr id="11" name="図 10">
            <a:extLst>
              <a:ext uri="{FF2B5EF4-FFF2-40B4-BE49-F238E27FC236}">
                <a16:creationId xmlns:a16="http://schemas.microsoft.com/office/drawing/2014/main" id="{31C851CB-61C3-2463-593B-83F423ADED76}"/>
              </a:ext>
            </a:extLst>
          </p:cNvPr>
          <p:cNvPicPr>
            <a:picLocks noChangeAspect="1"/>
          </p:cNvPicPr>
          <p:nvPr/>
        </p:nvPicPr>
        <p:blipFill>
          <a:blip r:embed="rId2">
            <a:duotone>
              <a:schemeClr val="accent3">
                <a:shade val="45000"/>
                <a:satMod val="135000"/>
              </a:schemeClr>
              <a:prstClr val="white"/>
            </a:duotone>
          </a:blip>
          <a:stretch>
            <a:fillRect/>
          </a:stretch>
        </p:blipFill>
        <p:spPr>
          <a:xfrm>
            <a:off x="5292326" y="2908138"/>
            <a:ext cx="926725" cy="926725"/>
          </a:xfrm>
          <a:prstGeom prst="rect">
            <a:avLst/>
          </a:prstGeom>
        </p:spPr>
      </p:pic>
      <p:pic>
        <p:nvPicPr>
          <p:cNvPr id="12" name="図 11">
            <a:extLst>
              <a:ext uri="{FF2B5EF4-FFF2-40B4-BE49-F238E27FC236}">
                <a16:creationId xmlns:a16="http://schemas.microsoft.com/office/drawing/2014/main" id="{F35796A9-36C3-D45B-F4EA-ED38078C5E39}"/>
              </a:ext>
            </a:extLst>
          </p:cNvPr>
          <p:cNvPicPr>
            <a:picLocks noChangeAspect="1"/>
          </p:cNvPicPr>
          <p:nvPr/>
        </p:nvPicPr>
        <p:blipFill>
          <a:blip r:embed="rId2">
            <a:duotone>
              <a:schemeClr val="accent3">
                <a:shade val="45000"/>
                <a:satMod val="135000"/>
              </a:schemeClr>
              <a:prstClr val="white"/>
            </a:duotone>
          </a:blip>
          <a:stretch>
            <a:fillRect/>
          </a:stretch>
        </p:blipFill>
        <p:spPr>
          <a:xfrm>
            <a:off x="5899672" y="2908138"/>
            <a:ext cx="926725" cy="926725"/>
          </a:xfrm>
          <a:prstGeom prst="rect">
            <a:avLst/>
          </a:prstGeom>
        </p:spPr>
      </p:pic>
      <p:pic>
        <p:nvPicPr>
          <p:cNvPr id="13" name="図 12">
            <a:extLst>
              <a:ext uri="{FF2B5EF4-FFF2-40B4-BE49-F238E27FC236}">
                <a16:creationId xmlns:a16="http://schemas.microsoft.com/office/drawing/2014/main" id="{F59B456D-6FCB-71E6-17F5-1DBF80F27D8F}"/>
              </a:ext>
            </a:extLst>
          </p:cNvPr>
          <p:cNvPicPr>
            <a:picLocks noChangeAspect="1"/>
          </p:cNvPicPr>
          <p:nvPr/>
        </p:nvPicPr>
        <p:blipFill>
          <a:blip r:embed="rId2">
            <a:duotone>
              <a:schemeClr val="accent3">
                <a:shade val="45000"/>
                <a:satMod val="135000"/>
              </a:schemeClr>
              <a:prstClr val="white"/>
            </a:duotone>
          </a:blip>
          <a:stretch>
            <a:fillRect/>
          </a:stretch>
        </p:blipFill>
        <p:spPr>
          <a:xfrm>
            <a:off x="6507018" y="2908138"/>
            <a:ext cx="926725" cy="926725"/>
          </a:xfrm>
          <a:prstGeom prst="rect">
            <a:avLst/>
          </a:prstGeom>
        </p:spPr>
      </p:pic>
      <p:pic>
        <p:nvPicPr>
          <p:cNvPr id="14" name="図 13">
            <a:extLst>
              <a:ext uri="{FF2B5EF4-FFF2-40B4-BE49-F238E27FC236}">
                <a16:creationId xmlns:a16="http://schemas.microsoft.com/office/drawing/2014/main" id="{9399E49F-D3EE-30DF-CE5D-3F0A1DCC01F8}"/>
              </a:ext>
            </a:extLst>
          </p:cNvPr>
          <p:cNvPicPr>
            <a:picLocks noChangeAspect="1"/>
          </p:cNvPicPr>
          <p:nvPr/>
        </p:nvPicPr>
        <p:blipFill>
          <a:blip r:embed="rId2">
            <a:duotone>
              <a:schemeClr val="accent3">
                <a:shade val="45000"/>
                <a:satMod val="135000"/>
              </a:schemeClr>
              <a:prstClr val="white"/>
            </a:duotone>
          </a:blip>
          <a:stretch>
            <a:fillRect/>
          </a:stretch>
        </p:blipFill>
        <p:spPr>
          <a:xfrm>
            <a:off x="7114364" y="2908138"/>
            <a:ext cx="926725" cy="926725"/>
          </a:xfrm>
          <a:prstGeom prst="rect">
            <a:avLst/>
          </a:prstGeom>
        </p:spPr>
      </p:pic>
      <p:pic>
        <p:nvPicPr>
          <p:cNvPr id="15" name="図 14">
            <a:extLst>
              <a:ext uri="{FF2B5EF4-FFF2-40B4-BE49-F238E27FC236}">
                <a16:creationId xmlns:a16="http://schemas.microsoft.com/office/drawing/2014/main" id="{1C07973D-8C8E-B6EE-7964-80D0E01A33B7}"/>
              </a:ext>
            </a:extLst>
          </p:cNvPr>
          <p:cNvPicPr>
            <a:picLocks noChangeAspect="1"/>
          </p:cNvPicPr>
          <p:nvPr/>
        </p:nvPicPr>
        <p:blipFill>
          <a:blip r:embed="rId2">
            <a:duotone>
              <a:schemeClr val="accent3">
                <a:shade val="45000"/>
                <a:satMod val="135000"/>
              </a:schemeClr>
              <a:prstClr val="white"/>
            </a:duotone>
          </a:blip>
          <a:stretch>
            <a:fillRect/>
          </a:stretch>
        </p:blipFill>
        <p:spPr>
          <a:xfrm>
            <a:off x="7721711" y="2908138"/>
            <a:ext cx="926725" cy="926725"/>
          </a:xfrm>
          <a:prstGeom prst="rect">
            <a:avLst/>
          </a:prstGeom>
        </p:spPr>
      </p:pic>
      <p:pic>
        <p:nvPicPr>
          <p:cNvPr id="16" name="図 15">
            <a:extLst>
              <a:ext uri="{FF2B5EF4-FFF2-40B4-BE49-F238E27FC236}">
                <a16:creationId xmlns:a16="http://schemas.microsoft.com/office/drawing/2014/main" id="{FA2A3816-5BB1-A3AB-F09E-DD5E0B39A24C}"/>
              </a:ext>
            </a:extLst>
          </p:cNvPr>
          <p:cNvPicPr>
            <a:picLocks noChangeAspect="1"/>
          </p:cNvPicPr>
          <p:nvPr/>
        </p:nvPicPr>
        <p:blipFill>
          <a:blip r:embed="rId2">
            <a:duotone>
              <a:schemeClr val="bg2">
                <a:shade val="45000"/>
                <a:satMod val="135000"/>
              </a:schemeClr>
              <a:prstClr val="white"/>
            </a:duotone>
          </a:blip>
          <a:stretch>
            <a:fillRect/>
          </a:stretch>
        </p:blipFill>
        <p:spPr>
          <a:xfrm>
            <a:off x="8329057" y="2908138"/>
            <a:ext cx="926725" cy="926725"/>
          </a:xfrm>
          <a:prstGeom prst="rect">
            <a:avLst/>
          </a:prstGeom>
        </p:spPr>
      </p:pic>
      <p:pic>
        <p:nvPicPr>
          <p:cNvPr id="24" name="図 23">
            <a:extLst>
              <a:ext uri="{FF2B5EF4-FFF2-40B4-BE49-F238E27FC236}">
                <a16:creationId xmlns:a16="http://schemas.microsoft.com/office/drawing/2014/main" id="{2D127183-7564-0289-24DB-C14BD5C23ADA}"/>
              </a:ext>
            </a:extLst>
          </p:cNvPr>
          <p:cNvPicPr>
            <a:picLocks noChangeAspect="1"/>
          </p:cNvPicPr>
          <p:nvPr/>
        </p:nvPicPr>
        <p:blipFill>
          <a:blip r:embed="rId2">
            <a:duotone>
              <a:schemeClr val="bg2">
                <a:shade val="45000"/>
                <a:satMod val="135000"/>
              </a:schemeClr>
              <a:prstClr val="white"/>
            </a:duotone>
          </a:blip>
          <a:stretch>
            <a:fillRect/>
          </a:stretch>
        </p:blipFill>
        <p:spPr>
          <a:xfrm>
            <a:off x="8936403" y="2908138"/>
            <a:ext cx="926725" cy="926725"/>
          </a:xfrm>
          <a:prstGeom prst="rect">
            <a:avLst/>
          </a:prstGeom>
        </p:spPr>
      </p:pic>
      <p:pic>
        <p:nvPicPr>
          <p:cNvPr id="30" name="図 29">
            <a:extLst>
              <a:ext uri="{FF2B5EF4-FFF2-40B4-BE49-F238E27FC236}">
                <a16:creationId xmlns:a16="http://schemas.microsoft.com/office/drawing/2014/main" id="{F15222E2-134E-F706-3B00-B270A47D0304}"/>
              </a:ext>
            </a:extLst>
          </p:cNvPr>
          <p:cNvPicPr>
            <a:picLocks noChangeAspect="1"/>
          </p:cNvPicPr>
          <p:nvPr/>
        </p:nvPicPr>
        <p:blipFill>
          <a:blip r:embed="rId2">
            <a:duotone>
              <a:schemeClr val="bg2">
                <a:shade val="45000"/>
                <a:satMod val="135000"/>
              </a:schemeClr>
              <a:prstClr val="white"/>
            </a:duotone>
          </a:blip>
          <a:stretch>
            <a:fillRect/>
          </a:stretch>
        </p:blipFill>
        <p:spPr>
          <a:xfrm>
            <a:off x="9543749" y="2908138"/>
            <a:ext cx="926725" cy="926725"/>
          </a:xfrm>
          <a:prstGeom prst="rect">
            <a:avLst/>
          </a:prstGeom>
        </p:spPr>
      </p:pic>
      <p:pic>
        <p:nvPicPr>
          <p:cNvPr id="36" name="図 35">
            <a:extLst>
              <a:ext uri="{FF2B5EF4-FFF2-40B4-BE49-F238E27FC236}">
                <a16:creationId xmlns:a16="http://schemas.microsoft.com/office/drawing/2014/main" id="{F6504223-EF96-05FF-3D91-23841283FDF2}"/>
              </a:ext>
            </a:extLst>
          </p:cNvPr>
          <p:cNvPicPr>
            <a:picLocks noChangeAspect="1"/>
          </p:cNvPicPr>
          <p:nvPr/>
        </p:nvPicPr>
        <p:blipFill>
          <a:blip r:embed="rId2">
            <a:duotone>
              <a:schemeClr val="bg2">
                <a:shade val="45000"/>
                <a:satMod val="135000"/>
              </a:schemeClr>
              <a:prstClr val="white"/>
            </a:duotone>
          </a:blip>
          <a:stretch>
            <a:fillRect/>
          </a:stretch>
        </p:blipFill>
        <p:spPr>
          <a:xfrm>
            <a:off x="10151095" y="2908138"/>
            <a:ext cx="926725" cy="926725"/>
          </a:xfrm>
          <a:prstGeom prst="rect">
            <a:avLst/>
          </a:prstGeom>
        </p:spPr>
      </p:pic>
      <p:pic>
        <p:nvPicPr>
          <p:cNvPr id="37" name="図 36">
            <a:extLst>
              <a:ext uri="{FF2B5EF4-FFF2-40B4-BE49-F238E27FC236}">
                <a16:creationId xmlns:a16="http://schemas.microsoft.com/office/drawing/2014/main" id="{B1A2CA78-0918-B714-00C9-668E7AB40507}"/>
              </a:ext>
            </a:extLst>
          </p:cNvPr>
          <p:cNvPicPr>
            <a:picLocks noChangeAspect="1"/>
          </p:cNvPicPr>
          <p:nvPr/>
        </p:nvPicPr>
        <p:blipFill>
          <a:blip r:embed="rId2">
            <a:duotone>
              <a:schemeClr val="bg2">
                <a:shade val="45000"/>
                <a:satMod val="135000"/>
              </a:schemeClr>
              <a:prstClr val="white"/>
            </a:duotone>
          </a:blip>
          <a:stretch>
            <a:fillRect/>
          </a:stretch>
        </p:blipFill>
        <p:spPr>
          <a:xfrm>
            <a:off x="10758445" y="2908138"/>
            <a:ext cx="926725" cy="926725"/>
          </a:xfrm>
          <a:prstGeom prst="rect">
            <a:avLst/>
          </a:prstGeom>
        </p:spPr>
      </p:pic>
      <p:pic>
        <p:nvPicPr>
          <p:cNvPr id="72" name="図 71">
            <a:extLst>
              <a:ext uri="{FF2B5EF4-FFF2-40B4-BE49-F238E27FC236}">
                <a16:creationId xmlns:a16="http://schemas.microsoft.com/office/drawing/2014/main" id="{F97F78BE-1577-D192-5043-4C206FFD8CDF}"/>
              </a:ext>
            </a:extLst>
          </p:cNvPr>
          <p:cNvPicPr>
            <a:picLocks noChangeAspect="1"/>
          </p:cNvPicPr>
          <p:nvPr/>
        </p:nvPicPr>
        <p:blipFill>
          <a:blip r:embed="rId2">
            <a:duotone>
              <a:schemeClr val="accent3">
                <a:shade val="45000"/>
                <a:satMod val="135000"/>
              </a:schemeClr>
              <a:prstClr val="white"/>
            </a:duotone>
          </a:blip>
          <a:stretch>
            <a:fillRect/>
          </a:stretch>
        </p:blipFill>
        <p:spPr>
          <a:xfrm>
            <a:off x="5292326" y="5494757"/>
            <a:ext cx="926725" cy="926725"/>
          </a:xfrm>
          <a:prstGeom prst="rect">
            <a:avLst/>
          </a:prstGeom>
        </p:spPr>
      </p:pic>
      <p:pic>
        <p:nvPicPr>
          <p:cNvPr id="73" name="図 72">
            <a:extLst>
              <a:ext uri="{FF2B5EF4-FFF2-40B4-BE49-F238E27FC236}">
                <a16:creationId xmlns:a16="http://schemas.microsoft.com/office/drawing/2014/main" id="{1DF94840-79D1-7C88-3CE6-7ABAC0775EA3}"/>
              </a:ext>
            </a:extLst>
          </p:cNvPr>
          <p:cNvPicPr>
            <a:picLocks noChangeAspect="1"/>
          </p:cNvPicPr>
          <p:nvPr/>
        </p:nvPicPr>
        <p:blipFill>
          <a:blip r:embed="rId2">
            <a:duotone>
              <a:schemeClr val="accent3">
                <a:shade val="45000"/>
                <a:satMod val="135000"/>
              </a:schemeClr>
              <a:prstClr val="white"/>
            </a:duotone>
          </a:blip>
          <a:stretch>
            <a:fillRect/>
          </a:stretch>
        </p:blipFill>
        <p:spPr>
          <a:xfrm>
            <a:off x="5899672" y="5494757"/>
            <a:ext cx="926725" cy="926725"/>
          </a:xfrm>
          <a:prstGeom prst="rect">
            <a:avLst/>
          </a:prstGeom>
        </p:spPr>
      </p:pic>
      <p:pic>
        <p:nvPicPr>
          <p:cNvPr id="74" name="図 73">
            <a:extLst>
              <a:ext uri="{FF2B5EF4-FFF2-40B4-BE49-F238E27FC236}">
                <a16:creationId xmlns:a16="http://schemas.microsoft.com/office/drawing/2014/main" id="{4ADD4B82-69D8-5CB2-BACC-D910FB8FC3D6}"/>
              </a:ext>
            </a:extLst>
          </p:cNvPr>
          <p:cNvPicPr>
            <a:picLocks noChangeAspect="1"/>
          </p:cNvPicPr>
          <p:nvPr/>
        </p:nvPicPr>
        <p:blipFill>
          <a:blip r:embed="rId2">
            <a:duotone>
              <a:schemeClr val="accent3">
                <a:shade val="45000"/>
                <a:satMod val="135000"/>
              </a:schemeClr>
              <a:prstClr val="white"/>
            </a:duotone>
          </a:blip>
          <a:stretch>
            <a:fillRect/>
          </a:stretch>
        </p:blipFill>
        <p:spPr>
          <a:xfrm>
            <a:off x="6507018" y="5494757"/>
            <a:ext cx="926725" cy="926725"/>
          </a:xfrm>
          <a:prstGeom prst="rect">
            <a:avLst/>
          </a:prstGeom>
        </p:spPr>
      </p:pic>
      <p:pic>
        <p:nvPicPr>
          <p:cNvPr id="75" name="図 74">
            <a:extLst>
              <a:ext uri="{FF2B5EF4-FFF2-40B4-BE49-F238E27FC236}">
                <a16:creationId xmlns:a16="http://schemas.microsoft.com/office/drawing/2014/main" id="{E68831A5-E709-65AB-B8E6-7A01EAAF7CB2}"/>
              </a:ext>
            </a:extLst>
          </p:cNvPr>
          <p:cNvPicPr>
            <a:picLocks noChangeAspect="1"/>
          </p:cNvPicPr>
          <p:nvPr/>
        </p:nvPicPr>
        <p:blipFill>
          <a:blip r:embed="rId2">
            <a:duotone>
              <a:schemeClr val="accent3">
                <a:shade val="45000"/>
                <a:satMod val="135000"/>
              </a:schemeClr>
              <a:prstClr val="white"/>
            </a:duotone>
          </a:blip>
          <a:stretch>
            <a:fillRect/>
          </a:stretch>
        </p:blipFill>
        <p:spPr>
          <a:xfrm>
            <a:off x="7114364" y="5494757"/>
            <a:ext cx="926725" cy="926725"/>
          </a:xfrm>
          <a:prstGeom prst="rect">
            <a:avLst/>
          </a:prstGeom>
        </p:spPr>
      </p:pic>
      <p:pic>
        <p:nvPicPr>
          <p:cNvPr id="76" name="図 75">
            <a:extLst>
              <a:ext uri="{FF2B5EF4-FFF2-40B4-BE49-F238E27FC236}">
                <a16:creationId xmlns:a16="http://schemas.microsoft.com/office/drawing/2014/main" id="{EB75FDB4-B9C5-E597-DA0D-40E0F79A6A49}"/>
              </a:ext>
            </a:extLst>
          </p:cNvPr>
          <p:cNvPicPr>
            <a:picLocks noChangeAspect="1"/>
          </p:cNvPicPr>
          <p:nvPr/>
        </p:nvPicPr>
        <p:blipFill>
          <a:blip r:embed="rId2">
            <a:duotone>
              <a:schemeClr val="accent3">
                <a:shade val="45000"/>
                <a:satMod val="135000"/>
              </a:schemeClr>
              <a:prstClr val="white"/>
            </a:duotone>
          </a:blip>
          <a:stretch>
            <a:fillRect/>
          </a:stretch>
        </p:blipFill>
        <p:spPr>
          <a:xfrm>
            <a:off x="7721711" y="5494757"/>
            <a:ext cx="926725" cy="926725"/>
          </a:xfrm>
          <a:prstGeom prst="rect">
            <a:avLst/>
          </a:prstGeom>
        </p:spPr>
      </p:pic>
      <p:pic>
        <p:nvPicPr>
          <p:cNvPr id="77" name="図 76">
            <a:extLst>
              <a:ext uri="{FF2B5EF4-FFF2-40B4-BE49-F238E27FC236}">
                <a16:creationId xmlns:a16="http://schemas.microsoft.com/office/drawing/2014/main" id="{2BA3460C-77D9-9FD8-5921-3B94F5177636}"/>
              </a:ext>
            </a:extLst>
          </p:cNvPr>
          <p:cNvPicPr>
            <a:picLocks noChangeAspect="1"/>
          </p:cNvPicPr>
          <p:nvPr/>
        </p:nvPicPr>
        <p:blipFill>
          <a:blip r:embed="rId2">
            <a:duotone>
              <a:schemeClr val="accent3">
                <a:shade val="45000"/>
                <a:satMod val="135000"/>
              </a:schemeClr>
              <a:prstClr val="white"/>
            </a:duotone>
          </a:blip>
          <a:stretch>
            <a:fillRect/>
          </a:stretch>
        </p:blipFill>
        <p:spPr>
          <a:xfrm>
            <a:off x="8329057" y="5494757"/>
            <a:ext cx="926725" cy="926725"/>
          </a:xfrm>
          <a:prstGeom prst="rect">
            <a:avLst/>
          </a:prstGeom>
        </p:spPr>
      </p:pic>
      <p:pic>
        <p:nvPicPr>
          <p:cNvPr id="78" name="図 77">
            <a:extLst>
              <a:ext uri="{FF2B5EF4-FFF2-40B4-BE49-F238E27FC236}">
                <a16:creationId xmlns:a16="http://schemas.microsoft.com/office/drawing/2014/main" id="{7C86A335-2991-2B28-917D-29E1898EE7E8}"/>
              </a:ext>
            </a:extLst>
          </p:cNvPr>
          <p:cNvPicPr>
            <a:picLocks noChangeAspect="1"/>
          </p:cNvPicPr>
          <p:nvPr/>
        </p:nvPicPr>
        <p:blipFill>
          <a:blip r:embed="rId2">
            <a:duotone>
              <a:schemeClr val="accent3">
                <a:shade val="45000"/>
                <a:satMod val="135000"/>
              </a:schemeClr>
              <a:prstClr val="white"/>
            </a:duotone>
          </a:blip>
          <a:stretch>
            <a:fillRect/>
          </a:stretch>
        </p:blipFill>
        <p:spPr>
          <a:xfrm>
            <a:off x="8936403" y="5494757"/>
            <a:ext cx="926725" cy="926725"/>
          </a:xfrm>
          <a:prstGeom prst="rect">
            <a:avLst/>
          </a:prstGeom>
        </p:spPr>
      </p:pic>
      <p:pic>
        <p:nvPicPr>
          <p:cNvPr id="79" name="図 78">
            <a:extLst>
              <a:ext uri="{FF2B5EF4-FFF2-40B4-BE49-F238E27FC236}">
                <a16:creationId xmlns:a16="http://schemas.microsoft.com/office/drawing/2014/main" id="{FBE90FAC-B032-9942-E187-F6D204E487AD}"/>
              </a:ext>
            </a:extLst>
          </p:cNvPr>
          <p:cNvPicPr>
            <a:picLocks noChangeAspect="1"/>
          </p:cNvPicPr>
          <p:nvPr/>
        </p:nvPicPr>
        <p:blipFill>
          <a:blip r:embed="rId2">
            <a:duotone>
              <a:schemeClr val="bg2">
                <a:shade val="45000"/>
                <a:satMod val="135000"/>
              </a:schemeClr>
              <a:prstClr val="white"/>
            </a:duotone>
          </a:blip>
          <a:stretch>
            <a:fillRect/>
          </a:stretch>
        </p:blipFill>
        <p:spPr>
          <a:xfrm>
            <a:off x="9543749" y="5494757"/>
            <a:ext cx="926725" cy="926725"/>
          </a:xfrm>
          <a:prstGeom prst="rect">
            <a:avLst/>
          </a:prstGeom>
        </p:spPr>
      </p:pic>
      <p:pic>
        <p:nvPicPr>
          <p:cNvPr id="80" name="図 79">
            <a:extLst>
              <a:ext uri="{FF2B5EF4-FFF2-40B4-BE49-F238E27FC236}">
                <a16:creationId xmlns:a16="http://schemas.microsoft.com/office/drawing/2014/main" id="{E5B7F284-C84B-7D50-E382-9052826EEEC8}"/>
              </a:ext>
            </a:extLst>
          </p:cNvPr>
          <p:cNvPicPr>
            <a:picLocks noChangeAspect="1"/>
          </p:cNvPicPr>
          <p:nvPr/>
        </p:nvPicPr>
        <p:blipFill>
          <a:blip r:embed="rId2">
            <a:duotone>
              <a:schemeClr val="bg2">
                <a:shade val="45000"/>
                <a:satMod val="135000"/>
              </a:schemeClr>
              <a:prstClr val="white"/>
            </a:duotone>
          </a:blip>
          <a:stretch>
            <a:fillRect/>
          </a:stretch>
        </p:blipFill>
        <p:spPr>
          <a:xfrm>
            <a:off x="10151095" y="5494757"/>
            <a:ext cx="926725" cy="926725"/>
          </a:xfrm>
          <a:prstGeom prst="rect">
            <a:avLst/>
          </a:prstGeom>
        </p:spPr>
      </p:pic>
      <p:pic>
        <p:nvPicPr>
          <p:cNvPr id="81" name="図 80">
            <a:extLst>
              <a:ext uri="{FF2B5EF4-FFF2-40B4-BE49-F238E27FC236}">
                <a16:creationId xmlns:a16="http://schemas.microsoft.com/office/drawing/2014/main" id="{1F969CEB-89A7-0008-18D7-A94078CE98E1}"/>
              </a:ext>
            </a:extLst>
          </p:cNvPr>
          <p:cNvPicPr>
            <a:picLocks noChangeAspect="1"/>
          </p:cNvPicPr>
          <p:nvPr/>
        </p:nvPicPr>
        <p:blipFill>
          <a:blip r:embed="rId2">
            <a:duotone>
              <a:schemeClr val="bg2">
                <a:shade val="45000"/>
                <a:satMod val="135000"/>
              </a:schemeClr>
              <a:prstClr val="white"/>
            </a:duotone>
          </a:blip>
          <a:stretch>
            <a:fillRect/>
          </a:stretch>
        </p:blipFill>
        <p:spPr>
          <a:xfrm>
            <a:off x="10758445" y="5494757"/>
            <a:ext cx="926725" cy="926725"/>
          </a:xfrm>
          <a:prstGeom prst="rect">
            <a:avLst/>
          </a:prstGeom>
        </p:spPr>
      </p:pic>
    </p:spTree>
    <p:extLst>
      <p:ext uri="{BB962C8B-B14F-4D97-AF65-F5344CB8AC3E}">
        <p14:creationId xmlns:p14="http://schemas.microsoft.com/office/powerpoint/2010/main" val="4138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905C6-5245-A933-BC96-368CAB1BFD51}"/>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0FCD54E4-34C0-67F2-1539-7BA1CDD78B39}"/>
              </a:ext>
            </a:extLst>
          </p:cNvPr>
          <p:cNvSpPr/>
          <p:nvPr/>
        </p:nvSpPr>
        <p:spPr>
          <a:xfrm>
            <a:off x="180119" y="189752"/>
            <a:ext cx="11816137" cy="3838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400" b="1" dirty="0">
                <a:solidFill>
                  <a:schemeClr val="accent3"/>
                </a:solidFill>
                <a:latin typeface="ＭＳ Ｐゴシック" panose="020B0600070205080204" pitchFamily="50" charset="-128"/>
                <a:ea typeface="ＭＳ Ｐゴシック" panose="020B0600070205080204" pitchFamily="50" charset="-128"/>
              </a:rPr>
              <a:t>補足</a:t>
            </a:r>
            <a:r>
              <a:rPr lang="en-US" altLang="ja-JP" sz="2400" b="1" dirty="0">
                <a:solidFill>
                  <a:schemeClr val="accent3"/>
                </a:solidFill>
                <a:latin typeface="ＭＳ Ｐゴシック" panose="020B0600070205080204" pitchFamily="50" charset="-128"/>
                <a:ea typeface="ＭＳ Ｐゴシック" panose="020B0600070205080204" pitchFamily="50" charset="-128"/>
              </a:rPr>
              <a:t>Q&amp;A</a:t>
            </a:r>
            <a:endParaRPr kumimoji="1" lang="ja-JP" altLang="en-US" sz="2400" b="1" dirty="0">
              <a:solidFill>
                <a:schemeClr val="accent3"/>
              </a:solidFill>
              <a:latin typeface="ＭＳ Ｐゴシック" panose="020B0600070205080204" pitchFamily="50" charset="-128"/>
              <a:ea typeface="ＭＳ Ｐゴシック" panose="020B0600070205080204" pitchFamily="50" charset="-128"/>
            </a:endParaRPr>
          </a:p>
        </p:txBody>
      </p:sp>
      <p:sp>
        <p:nvSpPr>
          <p:cNvPr id="9" name="スライド番号プレースホルダー 3">
            <a:extLst>
              <a:ext uri="{FF2B5EF4-FFF2-40B4-BE49-F238E27FC236}">
                <a16:creationId xmlns:a16="http://schemas.microsoft.com/office/drawing/2014/main" id="{E3DE111E-7052-7BB0-7892-2125D111895C}"/>
              </a:ext>
            </a:extLst>
          </p:cNvPr>
          <p:cNvSpPr>
            <a:spLocks noGrp="1"/>
          </p:cNvSpPr>
          <p:nvPr>
            <p:ph type="sldNum" sz="quarter" idx="12"/>
          </p:nvPr>
        </p:nvSpPr>
        <p:spPr>
          <a:xfrm>
            <a:off x="11524597" y="6610113"/>
            <a:ext cx="656700" cy="226714"/>
          </a:xfrm>
        </p:spPr>
        <p:txBody>
          <a:bodyPr vert="horz" lIns="91440" tIns="45720" rIns="91440" bIns="45720" rtlCol="0" anchor="ctr"/>
          <a:lstStyle/>
          <a:p>
            <a:fld id="{A72772C3-D8C4-43D0-98F7-E2620EF83F38}" type="slidenum">
              <a:rPr lang="ja-JP" altLang="en-US">
                <a:solidFill>
                  <a:schemeClr val="tx1"/>
                </a:solidFill>
                <a:latin typeface="ＭＳ Ｐゴシック" panose="020B0600070205080204" pitchFamily="50" charset="-128"/>
                <a:ea typeface="ＭＳ Ｐゴシック" panose="020B0600070205080204" pitchFamily="50" charset="-128"/>
              </a:rPr>
              <a:pPr/>
              <a:t>13</a:t>
            </a:fld>
            <a:endParaRPr lang="ja-JP" altLang="en-US" dirty="0">
              <a:solidFill>
                <a:schemeClr val="tx1"/>
              </a:solidFill>
              <a:latin typeface="ＭＳ Ｐゴシック" panose="020B0600070205080204" pitchFamily="50" charset="-128"/>
              <a:ea typeface="ＭＳ Ｐゴシック" panose="020B0600070205080204" pitchFamily="50" charset="-128"/>
            </a:endParaRPr>
          </a:p>
        </p:txBody>
      </p:sp>
      <p:grpSp>
        <p:nvGrpSpPr>
          <p:cNvPr id="6" name="グループ化 5">
            <a:extLst>
              <a:ext uri="{FF2B5EF4-FFF2-40B4-BE49-F238E27FC236}">
                <a16:creationId xmlns:a16="http://schemas.microsoft.com/office/drawing/2014/main" id="{C07A4B78-D6CF-9B7B-709D-CEE5F475B2DA}"/>
              </a:ext>
            </a:extLst>
          </p:cNvPr>
          <p:cNvGrpSpPr/>
          <p:nvPr/>
        </p:nvGrpSpPr>
        <p:grpSpPr>
          <a:xfrm>
            <a:off x="423761" y="1168542"/>
            <a:ext cx="4591597" cy="398265"/>
            <a:chOff x="180119" y="739484"/>
            <a:chExt cx="3358821" cy="362059"/>
          </a:xfrm>
        </p:grpSpPr>
        <p:cxnSp>
          <p:nvCxnSpPr>
            <p:cNvPr id="3" name="直線矢印コネクタ 2">
              <a:extLst>
                <a:ext uri="{FF2B5EF4-FFF2-40B4-BE49-F238E27FC236}">
                  <a16:creationId xmlns:a16="http://schemas.microsoft.com/office/drawing/2014/main" id="{924E2B85-C3A2-459A-9A23-6ED4F29B304B}"/>
                </a:ext>
              </a:extLst>
            </p:cNvPr>
            <p:cNvCxnSpPr>
              <a:cxnSpLocks/>
            </p:cNvCxnSpPr>
            <p:nvPr/>
          </p:nvCxnSpPr>
          <p:spPr>
            <a:xfrm>
              <a:off x="180119" y="1101543"/>
              <a:ext cx="3358820" cy="0"/>
            </a:xfrm>
            <a:prstGeom prst="straightConnector1">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5" name="正方形/長方形 4">
              <a:extLst>
                <a:ext uri="{FF2B5EF4-FFF2-40B4-BE49-F238E27FC236}">
                  <a16:creationId xmlns:a16="http://schemas.microsoft.com/office/drawing/2014/main" id="{4DAC6FC3-443B-F764-3191-3EE85EACB2EC}"/>
                </a:ext>
              </a:extLst>
            </p:cNvPr>
            <p:cNvSpPr/>
            <p:nvPr/>
          </p:nvSpPr>
          <p:spPr>
            <a:xfrm>
              <a:off x="180120" y="739484"/>
              <a:ext cx="3358820" cy="252440"/>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spcBef>
                  <a:spcPts val="600"/>
                </a:spcBef>
              </a:pPr>
              <a:r>
                <a:rPr kumimoji="1" lang="ja-JP" altLang="en-US" sz="1600" b="1" dirty="0">
                  <a:solidFill>
                    <a:schemeClr val="accent3"/>
                  </a:solidFill>
                  <a:latin typeface="ＭＳ Ｐゴシック" panose="020B0600070205080204" pitchFamily="50" charset="-128"/>
                  <a:ea typeface="ＭＳ Ｐゴシック" panose="020B0600070205080204" pitchFamily="50" charset="-128"/>
                </a:rPr>
                <a:t>質問</a:t>
              </a:r>
            </a:p>
          </p:txBody>
        </p:sp>
      </p:grpSp>
      <p:grpSp>
        <p:nvGrpSpPr>
          <p:cNvPr id="11" name="グループ化 10">
            <a:extLst>
              <a:ext uri="{FF2B5EF4-FFF2-40B4-BE49-F238E27FC236}">
                <a16:creationId xmlns:a16="http://schemas.microsoft.com/office/drawing/2014/main" id="{A4006146-3401-2E13-C9BA-6F8EA799E6EF}"/>
              </a:ext>
            </a:extLst>
          </p:cNvPr>
          <p:cNvGrpSpPr/>
          <p:nvPr/>
        </p:nvGrpSpPr>
        <p:grpSpPr>
          <a:xfrm>
            <a:off x="5646083" y="1168542"/>
            <a:ext cx="6122156" cy="398265"/>
            <a:chOff x="180119" y="739484"/>
            <a:chExt cx="3358821" cy="362059"/>
          </a:xfrm>
        </p:grpSpPr>
        <p:cxnSp>
          <p:nvCxnSpPr>
            <p:cNvPr id="12" name="直線矢印コネクタ 11">
              <a:extLst>
                <a:ext uri="{FF2B5EF4-FFF2-40B4-BE49-F238E27FC236}">
                  <a16:creationId xmlns:a16="http://schemas.microsoft.com/office/drawing/2014/main" id="{0B010273-DEC3-1ABE-9213-982593C96DA9}"/>
                </a:ext>
              </a:extLst>
            </p:cNvPr>
            <p:cNvCxnSpPr>
              <a:cxnSpLocks/>
            </p:cNvCxnSpPr>
            <p:nvPr/>
          </p:nvCxnSpPr>
          <p:spPr>
            <a:xfrm>
              <a:off x="180119" y="1101543"/>
              <a:ext cx="3358820" cy="0"/>
            </a:xfrm>
            <a:prstGeom prst="straightConnector1">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正方形/長方形 12">
              <a:extLst>
                <a:ext uri="{FF2B5EF4-FFF2-40B4-BE49-F238E27FC236}">
                  <a16:creationId xmlns:a16="http://schemas.microsoft.com/office/drawing/2014/main" id="{E1EE9ADB-6C0D-CE23-B53C-59E4030367D1}"/>
                </a:ext>
              </a:extLst>
            </p:cNvPr>
            <p:cNvSpPr/>
            <p:nvPr/>
          </p:nvSpPr>
          <p:spPr>
            <a:xfrm>
              <a:off x="180120" y="739484"/>
              <a:ext cx="3358820" cy="252440"/>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spcBef>
                  <a:spcPts val="600"/>
                </a:spcBef>
              </a:pPr>
              <a:r>
                <a:rPr kumimoji="1" lang="ja-JP" altLang="en-US" sz="1600" b="1" dirty="0">
                  <a:solidFill>
                    <a:schemeClr val="accent3"/>
                  </a:solidFill>
                  <a:latin typeface="ＭＳ Ｐゴシック" panose="020B0600070205080204" pitchFamily="50" charset="-128"/>
                  <a:ea typeface="ＭＳ Ｐゴシック" panose="020B0600070205080204" pitchFamily="50" charset="-128"/>
                </a:rPr>
                <a:t>回答</a:t>
              </a:r>
            </a:p>
          </p:txBody>
        </p:sp>
      </p:grpSp>
      <p:grpSp>
        <p:nvGrpSpPr>
          <p:cNvPr id="7" name="グループ化 6">
            <a:extLst>
              <a:ext uri="{FF2B5EF4-FFF2-40B4-BE49-F238E27FC236}">
                <a16:creationId xmlns:a16="http://schemas.microsoft.com/office/drawing/2014/main" id="{C5DDB42A-B4C0-7BE9-A0EA-018ED7FB80D5}"/>
              </a:ext>
            </a:extLst>
          </p:cNvPr>
          <p:cNvGrpSpPr/>
          <p:nvPr/>
        </p:nvGrpSpPr>
        <p:grpSpPr>
          <a:xfrm>
            <a:off x="423762" y="1725890"/>
            <a:ext cx="11344477" cy="4782820"/>
            <a:chOff x="423762" y="2744704"/>
            <a:chExt cx="11344477" cy="3725505"/>
          </a:xfrm>
        </p:grpSpPr>
        <p:grpSp>
          <p:nvGrpSpPr>
            <p:cNvPr id="61" name="グループ化 60">
              <a:extLst>
                <a:ext uri="{FF2B5EF4-FFF2-40B4-BE49-F238E27FC236}">
                  <a16:creationId xmlns:a16="http://schemas.microsoft.com/office/drawing/2014/main" id="{3FAD59F7-3511-14EA-533E-9BE2D04ECF99}"/>
                </a:ext>
              </a:extLst>
            </p:cNvPr>
            <p:cNvGrpSpPr/>
            <p:nvPr/>
          </p:nvGrpSpPr>
          <p:grpSpPr>
            <a:xfrm>
              <a:off x="423762" y="2744704"/>
              <a:ext cx="11344477" cy="863624"/>
              <a:chOff x="423762" y="1759155"/>
              <a:chExt cx="11344477" cy="713739"/>
            </a:xfrm>
          </p:grpSpPr>
          <p:sp>
            <p:nvSpPr>
              <p:cNvPr id="14" name="二等辺三角形 13">
                <a:extLst>
                  <a:ext uri="{FF2B5EF4-FFF2-40B4-BE49-F238E27FC236}">
                    <a16:creationId xmlns:a16="http://schemas.microsoft.com/office/drawing/2014/main" id="{A7CEC92D-43CF-CB29-9395-D1A78F422E11}"/>
                  </a:ext>
                </a:extLst>
              </p:cNvPr>
              <p:cNvSpPr/>
              <p:nvPr/>
            </p:nvSpPr>
            <p:spPr>
              <a:xfrm rot="16200000" flipV="1">
                <a:off x="5144934" y="2028993"/>
                <a:ext cx="388627" cy="174060"/>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p>
                <a:pPr algn="ctr"/>
                <a:endParaRPr kumimoji="1" lang="ja-JP" altLang="en-US" dirty="0">
                  <a:solidFill>
                    <a:schemeClr val="bg1"/>
                  </a:solidFill>
                  <a:latin typeface="ＭＳ Ｐゴシック" panose="020B0600070205080204" pitchFamily="50" charset="-128"/>
                  <a:ea typeface="ＭＳ Ｐゴシック" panose="020B0600070205080204" pitchFamily="50" charset="-128"/>
                </a:endParaRPr>
              </a:p>
            </p:txBody>
          </p:sp>
          <p:sp>
            <p:nvSpPr>
              <p:cNvPr id="2" name="正方形/長方形 1">
                <a:extLst>
                  <a:ext uri="{FF2B5EF4-FFF2-40B4-BE49-F238E27FC236}">
                    <a16:creationId xmlns:a16="http://schemas.microsoft.com/office/drawing/2014/main" id="{2ED30DA3-9A66-495A-7635-440635F78BF4}"/>
                  </a:ext>
                </a:extLst>
              </p:cNvPr>
              <p:cNvSpPr/>
              <p:nvPr/>
            </p:nvSpPr>
            <p:spPr>
              <a:xfrm>
                <a:off x="423762" y="1759155"/>
                <a:ext cx="4591596" cy="713739"/>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lstStyle/>
              <a:p>
                <a:pPr>
                  <a:spcBef>
                    <a:spcPts val="600"/>
                  </a:spcBef>
                </a:pPr>
                <a:r>
                  <a:rPr lang="ja-JP" altLang="en-US" sz="1600" dirty="0">
                    <a:solidFill>
                      <a:schemeClr val="tx1"/>
                    </a:solidFill>
                    <a:latin typeface="ＭＳ Ｐゴシック" panose="020B0600070205080204" pitchFamily="50" charset="-128"/>
                    <a:ea typeface="ＭＳ Ｐゴシック" panose="020B0600070205080204" pitchFamily="50" charset="-128"/>
                  </a:rPr>
                  <a:t>「自治コン」は既に事業化しているのか？</a:t>
                </a:r>
                <a:endParaRPr kumimoji="1" lang="ja-JP" altLang="en-US" sz="1600" dirty="0">
                  <a:solidFill>
                    <a:schemeClr val="tx1"/>
                  </a:solidFill>
                  <a:latin typeface="ＭＳ Ｐゴシック" panose="020B0600070205080204" pitchFamily="50" charset="-128"/>
                  <a:ea typeface="ＭＳ Ｐゴシック" panose="020B0600070205080204" pitchFamily="50" charset="-128"/>
                </a:endParaRPr>
              </a:p>
            </p:txBody>
          </p:sp>
          <p:sp>
            <p:nvSpPr>
              <p:cNvPr id="10" name="正方形/長方形 9">
                <a:extLst>
                  <a:ext uri="{FF2B5EF4-FFF2-40B4-BE49-F238E27FC236}">
                    <a16:creationId xmlns:a16="http://schemas.microsoft.com/office/drawing/2014/main" id="{C2D779EB-54A3-B3C8-B4B2-CD2F95AB4913}"/>
                  </a:ext>
                </a:extLst>
              </p:cNvPr>
              <p:cNvSpPr/>
              <p:nvPr/>
            </p:nvSpPr>
            <p:spPr>
              <a:xfrm>
                <a:off x="5646085" y="1759155"/>
                <a:ext cx="6122154" cy="713739"/>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lstStyle/>
              <a:p>
                <a:pPr>
                  <a:spcBef>
                    <a:spcPts val="600"/>
                  </a:spcBef>
                </a:pPr>
                <a:r>
                  <a:rPr kumimoji="1" lang="ja-JP" altLang="en-US" sz="1600" dirty="0">
                    <a:solidFill>
                      <a:schemeClr val="tx1"/>
                    </a:solidFill>
                    <a:latin typeface="ＭＳ Ｐゴシック" panose="020B0600070205080204" pitchFamily="50" charset="-128"/>
                    <a:ea typeface="ＭＳ Ｐゴシック" panose="020B0600070205080204" pitchFamily="50" charset="-128"/>
                  </a:rPr>
                  <a:t>「自治コン」は構想段階で、事業化はしておりません。今後は本ピッチコンテストの開催に合わせ、事業化していく予定です。</a:t>
                </a:r>
                <a:endParaRPr kumimoji="1" lang="en-US" altLang="ja-JP" sz="1600" dirty="0">
                  <a:solidFill>
                    <a:schemeClr val="tx1"/>
                  </a:solidFill>
                  <a:latin typeface="ＭＳ Ｐゴシック" panose="020B0600070205080204" pitchFamily="50" charset="-128"/>
                  <a:ea typeface="ＭＳ Ｐゴシック" panose="020B0600070205080204" pitchFamily="50" charset="-128"/>
                </a:endParaRPr>
              </a:p>
            </p:txBody>
          </p:sp>
        </p:grpSp>
        <p:grpSp>
          <p:nvGrpSpPr>
            <p:cNvPr id="64" name="グループ化 63">
              <a:extLst>
                <a:ext uri="{FF2B5EF4-FFF2-40B4-BE49-F238E27FC236}">
                  <a16:creationId xmlns:a16="http://schemas.microsoft.com/office/drawing/2014/main" id="{DC3A5C9C-C512-18B6-5FB9-88A95B6A2569}"/>
                </a:ext>
              </a:extLst>
            </p:cNvPr>
            <p:cNvGrpSpPr/>
            <p:nvPr/>
          </p:nvGrpSpPr>
          <p:grpSpPr>
            <a:xfrm>
              <a:off x="423762" y="3698665"/>
              <a:ext cx="11344477" cy="863624"/>
              <a:chOff x="423762" y="3613808"/>
              <a:chExt cx="11344477" cy="713739"/>
            </a:xfrm>
          </p:grpSpPr>
          <p:sp>
            <p:nvSpPr>
              <p:cNvPr id="30" name="二等辺三角形 29">
                <a:extLst>
                  <a:ext uri="{FF2B5EF4-FFF2-40B4-BE49-F238E27FC236}">
                    <a16:creationId xmlns:a16="http://schemas.microsoft.com/office/drawing/2014/main" id="{80CD9A73-A531-DFB4-CCE8-CDAFA443F62F}"/>
                  </a:ext>
                </a:extLst>
              </p:cNvPr>
              <p:cNvSpPr/>
              <p:nvPr/>
            </p:nvSpPr>
            <p:spPr>
              <a:xfrm rot="16200000" flipV="1">
                <a:off x="5144934" y="3883646"/>
                <a:ext cx="388627" cy="174060"/>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p>
                <a:pPr algn="ctr"/>
                <a:endParaRPr kumimoji="1" lang="ja-JP" altLang="en-US" dirty="0">
                  <a:solidFill>
                    <a:schemeClr val="bg1"/>
                  </a:solidFill>
                  <a:latin typeface="ＭＳ Ｐゴシック" panose="020B0600070205080204" pitchFamily="50" charset="-128"/>
                  <a:ea typeface="ＭＳ Ｐゴシック" panose="020B0600070205080204" pitchFamily="50" charset="-128"/>
                </a:endParaRPr>
              </a:p>
            </p:txBody>
          </p:sp>
          <p:sp>
            <p:nvSpPr>
              <p:cNvPr id="28" name="正方形/長方形 27">
                <a:extLst>
                  <a:ext uri="{FF2B5EF4-FFF2-40B4-BE49-F238E27FC236}">
                    <a16:creationId xmlns:a16="http://schemas.microsoft.com/office/drawing/2014/main" id="{24E5EC10-2CFC-CDAB-EF5C-D68DE8F36ED0}"/>
                  </a:ext>
                </a:extLst>
              </p:cNvPr>
              <p:cNvSpPr/>
              <p:nvPr/>
            </p:nvSpPr>
            <p:spPr>
              <a:xfrm>
                <a:off x="423762" y="3613808"/>
                <a:ext cx="4591596" cy="713739"/>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lstStyle/>
              <a:p>
                <a:pPr>
                  <a:spcBef>
                    <a:spcPts val="600"/>
                  </a:spcBef>
                </a:pPr>
                <a:r>
                  <a:rPr kumimoji="1" lang="ja-JP" altLang="en-US" sz="1600" dirty="0">
                    <a:solidFill>
                      <a:schemeClr val="tx1"/>
                    </a:solidFill>
                    <a:latin typeface="ＭＳ Ｐゴシック" panose="020B0600070205080204" pitchFamily="50" charset="-128"/>
                    <a:ea typeface="ＭＳ Ｐゴシック" panose="020B0600070205080204" pitchFamily="50" charset="-128"/>
                  </a:rPr>
                  <a:t>初年度から「自治コン」のシステムを構築・運用する</a:t>
                </a:r>
                <a:br>
                  <a:rPr kumimoji="1" lang="en-US" altLang="ja-JP" sz="1600" dirty="0">
                    <a:solidFill>
                      <a:schemeClr val="tx1"/>
                    </a:solidFill>
                    <a:latin typeface="ＭＳ Ｐゴシック" panose="020B0600070205080204" pitchFamily="50" charset="-128"/>
                    <a:ea typeface="ＭＳ Ｐゴシック" panose="020B0600070205080204" pitchFamily="50" charset="-128"/>
                  </a:rPr>
                </a:br>
                <a:r>
                  <a:rPr kumimoji="1" lang="ja-JP" altLang="en-US" sz="1600" dirty="0">
                    <a:solidFill>
                      <a:schemeClr val="tx1"/>
                    </a:solidFill>
                    <a:latin typeface="ＭＳ Ｐゴシック" panose="020B0600070205080204" pitchFamily="50" charset="-128"/>
                    <a:ea typeface="ＭＳ Ｐゴシック" panose="020B0600070205080204" pitchFamily="50" charset="-128"/>
                  </a:rPr>
                  <a:t>ことはできるのか？</a:t>
                </a:r>
              </a:p>
            </p:txBody>
          </p:sp>
          <p:sp>
            <p:nvSpPr>
              <p:cNvPr id="29" name="正方形/長方形 28">
                <a:extLst>
                  <a:ext uri="{FF2B5EF4-FFF2-40B4-BE49-F238E27FC236}">
                    <a16:creationId xmlns:a16="http://schemas.microsoft.com/office/drawing/2014/main" id="{D0856290-5228-031C-3166-2818430D73D4}"/>
                  </a:ext>
                </a:extLst>
              </p:cNvPr>
              <p:cNvSpPr/>
              <p:nvPr/>
            </p:nvSpPr>
            <p:spPr>
              <a:xfrm>
                <a:off x="5646085" y="3613808"/>
                <a:ext cx="6122154" cy="713739"/>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lstStyle/>
              <a:p>
                <a:pPr>
                  <a:spcBef>
                    <a:spcPts val="600"/>
                  </a:spcBef>
                </a:pPr>
                <a:r>
                  <a:rPr kumimoji="1" lang="ja-JP" altLang="en-US" sz="1600" dirty="0">
                    <a:solidFill>
                      <a:schemeClr val="tx1"/>
                    </a:solidFill>
                    <a:latin typeface="ＭＳ Ｐゴシック" panose="020B0600070205080204" pitchFamily="50" charset="-128"/>
                    <a:ea typeface="ＭＳ Ｐゴシック" panose="020B0600070205080204" pitchFamily="50" charset="-128"/>
                  </a:rPr>
                  <a:t>「自治コン」のシステム構築は外部委託を利用しながら取組みますが、</a:t>
                </a:r>
                <a:br>
                  <a:rPr kumimoji="1" lang="en-US" altLang="ja-JP" sz="1600" dirty="0">
                    <a:solidFill>
                      <a:schemeClr val="tx1"/>
                    </a:solidFill>
                    <a:latin typeface="ＭＳ Ｐゴシック" panose="020B0600070205080204" pitchFamily="50" charset="-128"/>
                    <a:ea typeface="ＭＳ Ｐゴシック" panose="020B0600070205080204" pitchFamily="50" charset="-128"/>
                  </a:rPr>
                </a:br>
                <a:r>
                  <a:rPr kumimoji="1" lang="ja-JP" altLang="en-US" sz="1600" dirty="0">
                    <a:solidFill>
                      <a:schemeClr val="tx1"/>
                    </a:solidFill>
                    <a:latin typeface="ＭＳ Ｐゴシック" panose="020B0600070205080204" pitchFamily="50" charset="-128"/>
                    <a:ea typeface="ＭＳ Ｐゴシック" panose="020B0600070205080204" pitchFamily="50" charset="-128"/>
                  </a:rPr>
                  <a:t>初年度から最高品質のサービスを提供することは難しいため、品質が</a:t>
                </a:r>
                <a:br>
                  <a:rPr kumimoji="1" lang="en-US" altLang="ja-JP" sz="1600" dirty="0">
                    <a:solidFill>
                      <a:schemeClr val="tx1"/>
                    </a:solidFill>
                    <a:latin typeface="ＭＳ Ｐゴシック" panose="020B0600070205080204" pitchFamily="50" charset="-128"/>
                    <a:ea typeface="ＭＳ Ｐゴシック" panose="020B0600070205080204" pitchFamily="50" charset="-128"/>
                  </a:rPr>
                </a:br>
                <a:r>
                  <a:rPr kumimoji="1" lang="ja-JP" altLang="en-US" sz="1600" dirty="0">
                    <a:solidFill>
                      <a:schemeClr val="tx1"/>
                    </a:solidFill>
                    <a:latin typeface="ＭＳ Ｐゴシック" panose="020B0600070205080204" pitchFamily="50" charset="-128"/>
                    <a:ea typeface="ＭＳ Ｐゴシック" panose="020B0600070205080204" pitchFamily="50" charset="-128"/>
                  </a:rPr>
                  <a:t>安定するまではシステムに加え、人力による顧客支援を併用します。</a:t>
                </a:r>
              </a:p>
            </p:txBody>
          </p:sp>
        </p:grpSp>
        <p:grpSp>
          <p:nvGrpSpPr>
            <p:cNvPr id="65" name="グループ化 64">
              <a:extLst>
                <a:ext uri="{FF2B5EF4-FFF2-40B4-BE49-F238E27FC236}">
                  <a16:creationId xmlns:a16="http://schemas.microsoft.com/office/drawing/2014/main" id="{07F7F057-713D-5A95-CC66-AD6D59E63A74}"/>
                </a:ext>
              </a:extLst>
            </p:cNvPr>
            <p:cNvGrpSpPr/>
            <p:nvPr/>
          </p:nvGrpSpPr>
          <p:grpSpPr>
            <a:xfrm>
              <a:off x="423762" y="4652626"/>
              <a:ext cx="11344477" cy="863624"/>
              <a:chOff x="423762" y="4541134"/>
              <a:chExt cx="11344477" cy="713739"/>
            </a:xfrm>
          </p:grpSpPr>
          <p:sp>
            <p:nvSpPr>
              <p:cNvPr id="43" name="二等辺三角形 42">
                <a:extLst>
                  <a:ext uri="{FF2B5EF4-FFF2-40B4-BE49-F238E27FC236}">
                    <a16:creationId xmlns:a16="http://schemas.microsoft.com/office/drawing/2014/main" id="{14B56B9C-EFD4-8F0D-A22D-6DF38732FE11}"/>
                  </a:ext>
                </a:extLst>
              </p:cNvPr>
              <p:cNvSpPr/>
              <p:nvPr/>
            </p:nvSpPr>
            <p:spPr>
              <a:xfrm rot="16200000" flipV="1">
                <a:off x="5144934" y="4810972"/>
                <a:ext cx="388627" cy="174060"/>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p>
                <a:pPr algn="ctr"/>
                <a:endParaRPr kumimoji="1" lang="ja-JP" altLang="en-US" dirty="0">
                  <a:solidFill>
                    <a:schemeClr val="bg1"/>
                  </a:solidFill>
                  <a:latin typeface="ＭＳ Ｐゴシック" panose="020B0600070205080204" pitchFamily="50" charset="-128"/>
                  <a:ea typeface="ＭＳ Ｐゴシック" panose="020B0600070205080204" pitchFamily="50" charset="-128"/>
                </a:endParaRPr>
              </a:p>
            </p:txBody>
          </p:sp>
          <p:sp>
            <p:nvSpPr>
              <p:cNvPr id="32" name="正方形/長方形 31">
                <a:extLst>
                  <a:ext uri="{FF2B5EF4-FFF2-40B4-BE49-F238E27FC236}">
                    <a16:creationId xmlns:a16="http://schemas.microsoft.com/office/drawing/2014/main" id="{00CC06ED-A1A0-8A56-1343-0BBC81C2CFCB}"/>
                  </a:ext>
                </a:extLst>
              </p:cNvPr>
              <p:cNvSpPr/>
              <p:nvPr/>
            </p:nvSpPr>
            <p:spPr>
              <a:xfrm>
                <a:off x="423762" y="4541134"/>
                <a:ext cx="4591596" cy="713739"/>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lstStyle/>
              <a:p>
                <a:pPr>
                  <a:spcBef>
                    <a:spcPts val="600"/>
                  </a:spcBef>
                </a:pPr>
                <a:r>
                  <a:rPr kumimoji="1" lang="ja-JP" altLang="en-US" sz="1600" dirty="0">
                    <a:solidFill>
                      <a:schemeClr val="tx1"/>
                    </a:solidFill>
                    <a:latin typeface="ＭＳ Ｐゴシック" panose="020B0600070205080204" pitchFamily="50" charset="-128"/>
                    <a:ea typeface="ＭＳ Ｐゴシック" panose="020B0600070205080204" pitchFamily="50" charset="-128"/>
                  </a:rPr>
                  <a:t>「自治コン」利用者のニーズは、しっかりと裏付け</a:t>
                </a:r>
                <a:br>
                  <a:rPr kumimoji="1" lang="en-US" altLang="ja-JP" sz="1600" dirty="0">
                    <a:solidFill>
                      <a:schemeClr val="tx1"/>
                    </a:solidFill>
                    <a:latin typeface="ＭＳ Ｐゴシック" panose="020B0600070205080204" pitchFamily="50" charset="-128"/>
                    <a:ea typeface="ＭＳ Ｐゴシック" panose="020B0600070205080204" pitchFamily="50" charset="-128"/>
                  </a:rPr>
                </a:br>
                <a:r>
                  <a:rPr kumimoji="1" lang="ja-JP" altLang="en-US" sz="1600" dirty="0">
                    <a:solidFill>
                      <a:schemeClr val="tx1"/>
                    </a:solidFill>
                    <a:latin typeface="ＭＳ Ｐゴシック" panose="020B0600070205080204" pitchFamily="50" charset="-128"/>
                    <a:ea typeface="ＭＳ Ｐゴシック" panose="020B0600070205080204" pitchFamily="50" charset="-128"/>
                  </a:rPr>
                  <a:t>られているのか？</a:t>
                </a:r>
              </a:p>
            </p:txBody>
          </p:sp>
          <p:sp>
            <p:nvSpPr>
              <p:cNvPr id="33" name="正方形/長方形 32">
                <a:extLst>
                  <a:ext uri="{FF2B5EF4-FFF2-40B4-BE49-F238E27FC236}">
                    <a16:creationId xmlns:a16="http://schemas.microsoft.com/office/drawing/2014/main" id="{5A1151E9-6BE7-C4E0-45E6-7FAFFC684BC1}"/>
                  </a:ext>
                </a:extLst>
              </p:cNvPr>
              <p:cNvSpPr/>
              <p:nvPr/>
            </p:nvSpPr>
            <p:spPr>
              <a:xfrm>
                <a:off x="5646085" y="4541134"/>
                <a:ext cx="6122154" cy="713739"/>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lstStyle/>
              <a:p>
                <a:pPr>
                  <a:spcBef>
                    <a:spcPts val="600"/>
                  </a:spcBef>
                </a:pPr>
                <a:r>
                  <a:rPr lang="ja-JP" altLang="en-US" sz="1600" dirty="0">
                    <a:solidFill>
                      <a:schemeClr val="tx1"/>
                    </a:solidFill>
                    <a:latin typeface="ＭＳ Ｐゴシック" panose="020B0600070205080204" pitchFamily="50" charset="-128"/>
                    <a:ea typeface="ＭＳ Ｐゴシック" panose="020B0600070205080204" pitchFamily="50" charset="-128"/>
                  </a:rPr>
                  <a:t>「自治コン」の構想を策定するために、自治体関係者</a:t>
                </a:r>
                <a:r>
                  <a:rPr lang="en-US" altLang="ja-JP" sz="1600" dirty="0">
                    <a:solidFill>
                      <a:schemeClr val="tx1"/>
                    </a:solidFill>
                    <a:latin typeface="ＭＳ Ｐゴシック" panose="020B0600070205080204" pitchFamily="50" charset="-128"/>
                    <a:ea typeface="ＭＳ Ｐゴシック" panose="020B0600070205080204" pitchFamily="50" charset="-128"/>
                  </a:rPr>
                  <a:t>10</a:t>
                </a:r>
                <a:r>
                  <a:rPr lang="ja-JP" altLang="en-US" sz="1600" dirty="0">
                    <a:solidFill>
                      <a:schemeClr val="tx1"/>
                    </a:solidFill>
                    <a:latin typeface="ＭＳ Ｐゴシック" panose="020B0600070205080204" pitchFamily="50" charset="-128"/>
                    <a:ea typeface="ＭＳ Ｐゴシック" panose="020B0600070205080204" pitchFamily="50" charset="-128"/>
                  </a:rPr>
                  <a:t>名・中小企業</a:t>
                </a:r>
                <a:br>
                  <a:rPr lang="en-US" altLang="ja-JP" sz="1600" dirty="0">
                    <a:solidFill>
                      <a:schemeClr val="tx1"/>
                    </a:solidFill>
                    <a:latin typeface="ＭＳ Ｐゴシック" panose="020B0600070205080204" pitchFamily="50" charset="-128"/>
                    <a:ea typeface="ＭＳ Ｐゴシック" panose="020B0600070205080204" pitchFamily="50" charset="-128"/>
                  </a:rPr>
                </a:br>
                <a:r>
                  <a:rPr lang="ja-JP" altLang="en-US" sz="1600" dirty="0">
                    <a:solidFill>
                      <a:schemeClr val="tx1"/>
                    </a:solidFill>
                    <a:latin typeface="ＭＳ Ｐゴシック" panose="020B0600070205080204" pitchFamily="50" charset="-128"/>
                    <a:ea typeface="ＭＳ Ｐゴシック" panose="020B0600070205080204" pitchFamily="50" charset="-128"/>
                  </a:rPr>
                  <a:t>経営者</a:t>
                </a:r>
                <a:r>
                  <a:rPr lang="en-US" altLang="ja-JP" sz="1600" dirty="0">
                    <a:solidFill>
                      <a:schemeClr val="tx1"/>
                    </a:solidFill>
                    <a:latin typeface="ＭＳ Ｐゴシック" panose="020B0600070205080204" pitchFamily="50" charset="-128"/>
                    <a:ea typeface="ＭＳ Ｐゴシック" panose="020B0600070205080204" pitchFamily="50" charset="-128"/>
                  </a:rPr>
                  <a:t>10</a:t>
                </a:r>
                <a:r>
                  <a:rPr lang="ja-JP" altLang="en-US" sz="1600" dirty="0">
                    <a:solidFill>
                      <a:schemeClr val="tx1"/>
                    </a:solidFill>
                    <a:latin typeface="ＭＳ Ｐゴシック" panose="020B0600070205080204" pitchFamily="50" charset="-128"/>
                    <a:ea typeface="ＭＳ Ｐゴシック" panose="020B0600070205080204" pitchFamily="50" charset="-128"/>
                  </a:rPr>
                  <a:t>名にアンケートを行い、利用ニーズや価格などの裏付けを</a:t>
                </a:r>
                <a:br>
                  <a:rPr lang="en-US" altLang="ja-JP" sz="1600" dirty="0">
                    <a:solidFill>
                      <a:schemeClr val="tx1"/>
                    </a:solidFill>
                    <a:latin typeface="ＭＳ Ｐゴシック" panose="020B0600070205080204" pitchFamily="50" charset="-128"/>
                    <a:ea typeface="ＭＳ Ｐゴシック" panose="020B0600070205080204" pitchFamily="50" charset="-128"/>
                  </a:rPr>
                </a:br>
                <a:r>
                  <a:rPr lang="ja-JP" altLang="en-US" sz="1600" dirty="0">
                    <a:solidFill>
                      <a:schemeClr val="tx1"/>
                    </a:solidFill>
                    <a:latin typeface="ＭＳ Ｐゴシック" panose="020B0600070205080204" pitchFamily="50" charset="-128"/>
                    <a:ea typeface="ＭＳ Ｐゴシック" panose="020B0600070205080204" pitchFamily="50" charset="-128"/>
                  </a:rPr>
                  <a:t>取っています。</a:t>
                </a:r>
                <a:endParaRPr kumimoji="1" lang="ja-JP" altLang="en-US" sz="1600" dirty="0">
                  <a:solidFill>
                    <a:schemeClr val="tx1"/>
                  </a:solidFill>
                  <a:latin typeface="ＭＳ Ｐゴシック" panose="020B0600070205080204" pitchFamily="50" charset="-128"/>
                  <a:ea typeface="ＭＳ Ｐゴシック" panose="020B0600070205080204" pitchFamily="50" charset="-128"/>
                </a:endParaRPr>
              </a:p>
            </p:txBody>
          </p:sp>
        </p:grpSp>
        <p:grpSp>
          <p:nvGrpSpPr>
            <p:cNvPr id="67" name="グループ化 66">
              <a:extLst>
                <a:ext uri="{FF2B5EF4-FFF2-40B4-BE49-F238E27FC236}">
                  <a16:creationId xmlns:a16="http://schemas.microsoft.com/office/drawing/2014/main" id="{1B02D5F7-7E5F-115A-F845-DB10933CB24A}"/>
                </a:ext>
              </a:extLst>
            </p:cNvPr>
            <p:cNvGrpSpPr/>
            <p:nvPr/>
          </p:nvGrpSpPr>
          <p:grpSpPr>
            <a:xfrm>
              <a:off x="423762" y="5606585"/>
              <a:ext cx="11344477" cy="863624"/>
              <a:chOff x="423762" y="5468461"/>
              <a:chExt cx="11344477" cy="713739"/>
            </a:xfrm>
          </p:grpSpPr>
          <p:sp>
            <p:nvSpPr>
              <p:cNvPr id="47" name="正方形/長方形 46">
                <a:extLst>
                  <a:ext uri="{FF2B5EF4-FFF2-40B4-BE49-F238E27FC236}">
                    <a16:creationId xmlns:a16="http://schemas.microsoft.com/office/drawing/2014/main" id="{9086860E-7213-518D-905A-1F150E811C7F}"/>
                  </a:ext>
                </a:extLst>
              </p:cNvPr>
              <p:cNvSpPr/>
              <p:nvPr/>
            </p:nvSpPr>
            <p:spPr>
              <a:xfrm>
                <a:off x="423762" y="5468461"/>
                <a:ext cx="4591596" cy="713739"/>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lstStyle/>
              <a:p>
                <a:pPr>
                  <a:spcBef>
                    <a:spcPts val="600"/>
                  </a:spcBef>
                </a:pPr>
                <a:r>
                  <a:rPr kumimoji="1" lang="ja-JP" altLang="en-US" sz="1600" dirty="0">
                    <a:solidFill>
                      <a:schemeClr val="tx1"/>
                    </a:solidFill>
                    <a:latin typeface="ＭＳ Ｐゴシック" panose="020B0600070205080204" pitchFamily="50" charset="-128"/>
                    <a:ea typeface="ＭＳ Ｐゴシック" panose="020B0600070205080204" pitchFamily="50" charset="-128"/>
                  </a:rPr>
                  <a:t>借り入れなどの資金状況はどうなっているのか？</a:t>
                </a:r>
              </a:p>
            </p:txBody>
          </p:sp>
          <p:sp>
            <p:nvSpPr>
              <p:cNvPr id="48" name="正方形/長方形 47">
                <a:extLst>
                  <a:ext uri="{FF2B5EF4-FFF2-40B4-BE49-F238E27FC236}">
                    <a16:creationId xmlns:a16="http://schemas.microsoft.com/office/drawing/2014/main" id="{8ECF72FF-2040-A9F3-19D1-F8E5D7CAC299}"/>
                  </a:ext>
                </a:extLst>
              </p:cNvPr>
              <p:cNvSpPr/>
              <p:nvPr/>
            </p:nvSpPr>
            <p:spPr>
              <a:xfrm>
                <a:off x="5646085" y="5468461"/>
                <a:ext cx="6122154" cy="713739"/>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lstStyle/>
              <a:p>
                <a:pPr>
                  <a:spcBef>
                    <a:spcPts val="600"/>
                  </a:spcBef>
                </a:pPr>
                <a:r>
                  <a:rPr kumimoji="1" lang="ja-JP" altLang="en-US" sz="1600" dirty="0">
                    <a:solidFill>
                      <a:schemeClr val="tx1"/>
                    </a:solidFill>
                    <a:latin typeface="ＭＳ Ｐゴシック" panose="020B0600070205080204" pitchFamily="50" charset="-128"/>
                    <a:ea typeface="ＭＳ Ｐゴシック" panose="020B0600070205080204" pitchFamily="50" charset="-128"/>
                  </a:rPr>
                  <a:t>現状は</a:t>
                </a:r>
                <a:r>
                  <a:rPr kumimoji="1" lang="en-US" altLang="ja-JP" sz="1600" dirty="0">
                    <a:solidFill>
                      <a:schemeClr val="tx1"/>
                    </a:solidFill>
                    <a:latin typeface="ＭＳ Ｐゴシック" panose="020B0600070205080204" pitchFamily="50" charset="-128"/>
                    <a:ea typeface="ＭＳ Ｐゴシック" panose="020B0600070205080204" pitchFamily="50" charset="-128"/>
                  </a:rPr>
                  <a:t>500</a:t>
                </a:r>
                <a:r>
                  <a:rPr kumimoji="1" lang="ja-JP" altLang="en-US" sz="1600" dirty="0">
                    <a:solidFill>
                      <a:schemeClr val="tx1"/>
                    </a:solidFill>
                    <a:latin typeface="ＭＳ Ｐゴシック" panose="020B0600070205080204" pitchFamily="50" charset="-128"/>
                    <a:ea typeface="ＭＳ Ｐゴシック" panose="020B0600070205080204" pitchFamily="50" charset="-128"/>
                  </a:rPr>
                  <a:t>万円の自己資本のみで事業を運営していますが、</a:t>
                </a:r>
                <a:br>
                  <a:rPr kumimoji="1" lang="en-US" altLang="ja-JP" sz="1600" dirty="0">
                    <a:solidFill>
                      <a:schemeClr val="tx1"/>
                    </a:solidFill>
                    <a:latin typeface="ＭＳ Ｐゴシック" panose="020B0600070205080204" pitchFamily="50" charset="-128"/>
                    <a:ea typeface="ＭＳ Ｐゴシック" panose="020B0600070205080204" pitchFamily="50" charset="-128"/>
                  </a:rPr>
                </a:br>
                <a:r>
                  <a:rPr kumimoji="1" lang="ja-JP" altLang="en-US" sz="1600" dirty="0">
                    <a:solidFill>
                      <a:schemeClr val="tx1"/>
                    </a:solidFill>
                    <a:latin typeface="ＭＳ Ｐゴシック" panose="020B0600070205080204" pitchFamily="50" charset="-128"/>
                    <a:ea typeface="ＭＳ Ｐゴシック" panose="020B0600070205080204" pitchFamily="50" charset="-128"/>
                  </a:rPr>
                  <a:t>「自治コン」の事業化が進むにつれて、銀行からの借り入れや、</a:t>
                </a:r>
                <a:br>
                  <a:rPr kumimoji="1" lang="en-US" altLang="ja-JP" sz="1600" dirty="0">
                    <a:solidFill>
                      <a:schemeClr val="tx1"/>
                    </a:solidFill>
                    <a:latin typeface="ＭＳ Ｐゴシック" panose="020B0600070205080204" pitchFamily="50" charset="-128"/>
                    <a:ea typeface="ＭＳ Ｐゴシック" panose="020B0600070205080204" pitchFamily="50" charset="-128"/>
                  </a:rPr>
                </a:br>
                <a:r>
                  <a:rPr kumimoji="1" lang="ja-JP" altLang="en-US" sz="1600" dirty="0">
                    <a:solidFill>
                      <a:schemeClr val="tx1"/>
                    </a:solidFill>
                    <a:latin typeface="ＭＳ Ｐゴシック" panose="020B0600070205080204" pitchFamily="50" charset="-128"/>
                    <a:ea typeface="ＭＳ Ｐゴシック" panose="020B0600070205080204" pitchFamily="50" charset="-128"/>
                  </a:rPr>
                  <a:t>ベンチャー・キャピタルからの出資を検討していきます。</a:t>
                </a:r>
              </a:p>
            </p:txBody>
          </p:sp>
          <p:sp>
            <p:nvSpPr>
              <p:cNvPr id="49" name="二等辺三角形 48">
                <a:extLst>
                  <a:ext uri="{FF2B5EF4-FFF2-40B4-BE49-F238E27FC236}">
                    <a16:creationId xmlns:a16="http://schemas.microsoft.com/office/drawing/2014/main" id="{4B806897-D6AA-2101-9097-583C79A7E6D7}"/>
                  </a:ext>
                </a:extLst>
              </p:cNvPr>
              <p:cNvSpPr/>
              <p:nvPr/>
            </p:nvSpPr>
            <p:spPr>
              <a:xfrm rot="16200000" flipV="1">
                <a:off x="5144934" y="5738299"/>
                <a:ext cx="388627" cy="174060"/>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p>
                <a:pPr algn="ctr"/>
                <a:endParaRPr kumimoji="1" lang="ja-JP" altLang="en-US" dirty="0">
                  <a:solidFill>
                    <a:schemeClr val="bg1"/>
                  </a:solidFill>
                  <a:latin typeface="ＭＳ Ｐゴシック" panose="020B0600070205080204" pitchFamily="50" charset="-128"/>
                  <a:ea typeface="ＭＳ Ｐゴシック" panose="020B0600070205080204" pitchFamily="50" charset="-128"/>
                </a:endParaRPr>
              </a:p>
            </p:txBody>
          </p:sp>
        </p:grpSp>
      </p:grpSp>
    </p:spTree>
    <p:extLst>
      <p:ext uri="{BB962C8B-B14F-4D97-AF65-F5344CB8AC3E}">
        <p14:creationId xmlns:p14="http://schemas.microsoft.com/office/powerpoint/2010/main" val="54906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BEEBA-1002-2E47-725B-294E33268F1F}"/>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70C9B09B-F4D7-F4CE-8606-109B26AB5422}"/>
              </a:ext>
            </a:extLst>
          </p:cNvPr>
          <p:cNvSpPr/>
          <p:nvPr/>
        </p:nvSpPr>
        <p:spPr>
          <a:xfrm>
            <a:off x="180119" y="189752"/>
            <a:ext cx="11816137" cy="3838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400" b="1" dirty="0">
                <a:solidFill>
                  <a:schemeClr val="accent3"/>
                </a:solidFill>
                <a:latin typeface="ＭＳ Ｐゴシック" panose="020B0600070205080204" pitchFamily="50" charset="-128"/>
                <a:ea typeface="ＭＳ Ｐゴシック" panose="020B0600070205080204" pitchFamily="50" charset="-128"/>
              </a:rPr>
              <a:t>収益計画の詳細</a:t>
            </a:r>
            <a:endParaRPr kumimoji="1" lang="ja-JP" altLang="en-US" sz="2400" b="1" dirty="0">
              <a:solidFill>
                <a:schemeClr val="accent3"/>
              </a:solidFill>
              <a:latin typeface="ＭＳ Ｐゴシック" panose="020B0600070205080204" pitchFamily="50" charset="-128"/>
              <a:ea typeface="ＭＳ Ｐゴシック" panose="020B0600070205080204" pitchFamily="50" charset="-128"/>
            </a:endParaRPr>
          </a:p>
        </p:txBody>
      </p:sp>
      <p:sp>
        <p:nvSpPr>
          <p:cNvPr id="34" name="正方形/長方形 33">
            <a:extLst>
              <a:ext uri="{FF2B5EF4-FFF2-40B4-BE49-F238E27FC236}">
                <a16:creationId xmlns:a16="http://schemas.microsoft.com/office/drawing/2014/main" id="{84D7C984-28FF-88D5-5F22-4C8C4C6F564F}"/>
              </a:ext>
            </a:extLst>
          </p:cNvPr>
          <p:cNvSpPr/>
          <p:nvPr/>
        </p:nvSpPr>
        <p:spPr>
          <a:xfrm>
            <a:off x="257055" y="1314777"/>
            <a:ext cx="1427954" cy="406557"/>
          </a:xfrm>
          <a:prstGeom prst="rect">
            <a:avLst/>
          </a:prstGeom>
          <a:solidFill>
            <a:schemeClr val="accent3">
              <a:lumMod val="20000"/>
              <a:lumOff val="80000"/>
            </a:scheme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spcBef>
                <a:spcPts val="600"/>
              </a:spcBef>
            </a:pPr>
            <a:r>
              <a:rPr kumimoji="1" lang="ja-JP" altLang="en-US" sz="1050" dirty="0">
                <a:solidFill>
                  <a:schemeClr val="tx1"/>
                </a:solidFill>
                <a:latin typeface="ＭＳ Ｐゴシック" panose="020B0600070205080204" pitchFamily="50" charset="-128"/>
                <a:ea typeface="ＭＳ Ｐゴシック" panose="020B0600070205080204" pitchFamily="50" charset="-128"/>
              </a:rPr>
              <a:t>営業利益</a:t>
            </a:r>
          </a:p>
        </p:txBody>
      </p:sp>
      <p:sp>
        <p:nvSpPr>
          <p:cNvPr id="35" name="正方形/長方形 34">
            <a:extLst>
              <a:ext uri="{FF2B5EF4-FFF2-40B4-BE49-F238E27FC236}">
                <a16:creationId xmlns:a16="http://schemas.microsoft.com/office/drawing/2014/main" id="{A25FA596-4F61-6ADA-E4A3-A03F6FA2643F}"/>
              </a:ext>
            </a:extLst>
          </p:cNvPr>
          <p:cNvSpPr/>
          <p:nvPr/>
        </p:nvSpPr>
        <p:spPr>
          <a:xfrm>
            <a:off x="1957455" y="1847329"/>
            <a:ext cx="1427954" cy="406557"/>
          </a:xfrm>
          <a:prstGeom prst="rect">
            <a:avLst/>
          </a:prstGeom>
          <a:solidFill>
            <a:schemeClr val="accent3">
              <a:lumMod val="20000"/>
              <a:lumOff val="80000"/>
            </a:scheme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spcBef>
                <a:spcPts val="600"/>
              </a:spcBef>
            </a:pPr>
            <a:r>
              <a:rPr kumimoji="1" lang="ja-JP" altLang="en-US" sz="1050" dirty="0">
                <a:solidFill>
                  <a:schemeClr val="tx1"/>
                </a:solidFill>
                <a:latin typeface="ＭＳ Ｐゴシック" panose="020B0600070205080204" pitchFamily="50" charset="-128"/>
                <a:ea typeface="ＭＳ Ｐゴシック" panose="020B0600070205080204" pitchFamily="50" charset="-128"/>
              </a:rPr>
              <a:t>売上高</a:t>
            </a:r>
          </a:p>
        </p:txBody>
      </p:sp>
      <p:sp>
        <p:nvSpPr>
          <p:cNvPr id="36" name="正方形/長方形 35">
            <a:extLst>
              <a:ext uri="{FF2B5EF4-FFF2-40B4-BE49-F238E27FC236}">
                <a16:creationId xmlns:a16="http://schemas.microsoft.com/office/drawing/2014/main" id="{937C8D64-E353-AD75-E679-3222F3F00C16}"/>
              </a:ext>
            </a:extLst>
          </p:cNvPr>
          <p:cNvSpPr/>
          <p:nvPr/>
        </p:nvSpPr>
        <p:spPr>
          <a:xfrm>
            <a:off x="1957455" y="4030574"/>
            <a:ext cx="1427954" cy="406557"/>
          </a:xfrm>
          <a:prstGeom prst="rect">
            <a:avLst/>
          </a:prstGeom>
          <a:solidFill>
            <a:schemeClr val="accent3">
              <a:lumMod val="20000"/>
              <a:lumOff val="80000"/>
            </a:scheme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spcBef>
                <a:spcPts val="600"/>
              </a:spcBef>
            </a:pPr>
            <a:r>
              <a:rPr kumimoji="1" lang="ja-JP" altLang="en-US" sz="1050" dirty="0">
                <a:solidFill>
                  <a:schemeClr val="tx1"/>
                </a:solidFill>
                <a:latin typeface="ＭＳ Ｐゴシック" panose="020B0600070205080204" pitchFamily="50" charset="-128"/>
                <a:ea typeface="ＭＳ Ｐゴシック" panose="020B0600070205080204" pitchFamily="50" charset="-128"/>
              </a:rPr>
              <a:t>主要費用</a:t>
            </a:r>
          </a:p>
        </p:txBody>
      </p:sp>
      <p:sp>
        <p:nvSpPr>
          <p:cNvPr id="37" name="正方形/長方形 36">
            <a:extLst>
              <a:ext uri="{FF2B5EF4-FFF2-40B4-BE49-F238E27FC236}">
                <a16:creationId xmlns:a16="http://schemas.microsoft.com/office/drawing/2014/main" id="{5A1F3738-9427-FEAF-3F34-0D32A607B058}"/>
              </a:ext>
            </a:extLst>
          </p:cNvPr>
          <p:cNvSpPr/>
          <p:nvPr/>
        </p:nvSpPr>
        <p:spPr>
          <a:xfrm>
            <a:off x="3657856" y="2379881"/>
            <a:ext cx="1427954" cy="406557"/>
          </a:xfrm>
          <a:prstGeom prst="rect">
            <a:avLst/>
          </a:prstGeom>
          <a:solidFill>
            <a:schemeClr val="accent3">
              <a:lumMod val="20000"/>
              <a:lumOff val="80000"/>
            </a:scheme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spcBef>
                <a:spcPts val="600"/>
              </a:spcBef>
            </a:pPr>
            <a:r>
              <a:rPr kumimoji="1" lang="ja-JP" altLang="en-US" sz="1050" dirty="0">
                <a:solidFill>
                  <a:schemeClr val="tx1"/>
                </a:solidFill>
                <a:latin typeface="ＭＳ Ｐゴシック" panose="020B0600070205080204" pitchFamily="50" charset="-128"/>
                <a:ea typeface="ＭＳ Ｐゴシック" panose="020B0600070205080204" pitchFamily="50" charset="-128"/>
              </a:rPr>
              <a:t>コンテスト応募料</a:t>
            </a:r>
          </a:p>
        </p:txBody>
      </p:sp>
      <p:sp>
        <p:nvSpPr>
          <p:cNvPr id="38" name="正方形/長方形 37">
            <a:extLst>
              <a:ext uri="{FF2B5EF4-FFF2-40B4-BE49-F238E27FC236}">
                <a16:creationId xmlns:a16="http://schemas.microsoft.com/office/drawing/2014/main" id="{387DFC3B-53C7-C319-4159-3C3C7238FA72}"/>
              </a:ext>
            </a:extLst>
          </p:cNvPr>
          <p:cNvSpPr/>
          <p:nvPr/>
        </p:nvSpPr>
        <p:spPr>
          <a:xfrm>
            <a:off x="3657856" y="2912431"/>
            <a:ext cx="1427954" cy="406557"/>
          </a:xfrm>
          <a:prstGeom prst="rect">
            <a:avLst/>
          </a:prstGeom>
          <a:solidFill>
            <a:schemeClr val="accent3">
              <a:lumMod val="20000"/>
              <a:lumOff val="80000"/>
            </a:scheme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spcBef>
                <a:spcPts val="600"/>
              </a:spcBef>
            </a:pPr>
            <a:r>
              <a:rPr kumimoji="1" lang="zh-TW" altLang="en-US" sz="1050" dirty="0">
                <a:solidFill>
                  <a:schemeClr val="tx1"/>
                </a:solidFill>
                <a:latin typeface="ＭＳ Ｐゴシック" panose="020B0600070205080204" pitchFamily="50" charset="-128"/>
                <a:ea typeface="ＭＳ Ｐゴシック" panose="020B0600070205080204" pitchFamily="50" charset="-128"/>
              </a:rPr>
              <a:t>自治体紹介料</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39" name="正方形/長方形 38">
            <a:extLst>
              <a:ext uri="{FF2B5EF4-FFF2-40B4-BE49-F238E27FC236}">
                <a16:creationId xmlns:a16="http://schemas.microsoft.com/office/drawing/2014/main" id="{16AB0872-2392-9CD1-78A9-EA78CD9FA78E}"/>
              </a:ext>
            </a:extLst>
          </p:cNvPr>
          <p:cNvSpPr/>
          <p:nvPr/>
        </p:nvSpPr>
        <p:spPr>
          <a:xfrm>
            <a:off x="3657856" y="3444983"/>
            <a:ext cx="1427954" cy="406557"/>
          </a:xfrm>
          <a:prstGeom prst="rect">
            <a:avLst/>
          </a:prstGeom>
          <a:solidFill>
            <a:schemeClr val="accent3">
              <a:lumMod val="20000"/>
              <a:lumOff val="80000"/>
            </a:scheme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spcBef>
                <a:spcPts val="600"/>
              </a:spcBef>
            </a:pPr>
            <a:r>
              <a:rPr kumimoji="1" lang="ja-JP" altLang="en-US" sz="1050" dirty="0">
                <a:solidFill>
                  <a:schemeClr val="tx1"/>
                </a:solidFill>
                <a:latin typeface="ＭＳ Ｐゴシック" panose="020B0600070205080204" pitchFamily="50" charset="-128"/>
                <a:ea typeface="ＭＳ Ｐゴシック" panose="020B0600070205080204" pitchFamily="50" charset="-128"/>
              </a:rPr>
              <a:t>開催オプション料</a:t>
            </a:r>
          </a:p>
        </p:txBody>
      </p:sp>
      <p:sp>
        <p:nvSpPr>
          <p:cNvPr id="40" name="正方形/長方形 39">
            <a:extLst>
              <a:ext uri="{FF2B5EF4-FFF2-40B4-BE49-F238E27FC236}">
                <a16:creationId xmlns:a16="http://schemas.microsoft.com/office/drawing/2014/main" id="{3FE6F693-7585-DCF5-764C-27B39F0E8CA4}"/>
              </a:ext>
            </a:extLst>
          </p:cNvPr>
          <p:cNvSpPr/>
          <p:nvPr/>
        </p:nvSpPr>
        <p:spPr>
          <a:xfrm>
            <a:off x="3657856" y="4563126"/>
            <a:ext cx="1427954" cy="406557"/>
          </a:xfrm>
          <a:prstGeom prst="rect">
            <a:avLst/>
          </a:prstGeom>
          <a:solidFill>
            <a:schemeClr val="accent3">
              <a:lumMod val="20000"/>
              <a:lumOff val="80000"/>
            </a:scheme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spcBef>
                <a:spcPts val="600"/>
              </a:spcBef>
            </a:pPr>
            <a:r>
              <a:rPr kumimoji="1" lang="ja-JP" altLang="en-US" sz="1050" dirty="0">
                <a:solidFill>
                  <a:schemeClr val="tx1"/>
                </a:solidFill>
                <a:latin typeface="ＭＳ Ｐゴシック" panose="020B0600070205080204" pitchFamily="50" charset="-128"/>
                <a:ea typeface="ＭＳ Ｐゴシック" panose="020B0600070205080204" pitchFamily="50" charset="-128"/>
              </a:rPr>
              <a:t>人件費（営業・企画</a:t>
            </a:r>
            <a:br>
              <a:rPr kumimoji="1" lang="en-US" altLang="ja-JP" sz="1050" dirty="0">
                <a:solidFill>
                  <a:schemeClr val="tx1"/>
                </a:solidFill>
                <a:latin typeface="ＭＳ Ｐゴシック" panose="020B0600070205080204" pitchFamily="50" charset="-128"/>
                <a:ea typeface="ＭＳ Ｐゴシック" panose="020B0600070205080204" pitchFamily="50" charset="-128"/>
              </a:rPr>
            </a:br>
            <a:r>
              <a:rPr kumimoji="1" lang="ja-JP" altLang="en-US" sz="1050" dirty="0">
                <a:solidFill>
                  <a:schemeClr val="tx1"/>
                </a:solidFill>
                <a:latin typeface="ＭＳ Ｐゴシック" panose="020B0600070205080204" pitchFamily="50" charset="-128"/>
                <a:ea typeface="ＭＳ Ｐゴシック" panose="020B0600070205080204" pitchFamily="50" charset="-128"/>
              </a:rPr>
              <a:t>社員）</a:t>
            </a:r>
          </a:p>
        </p:txBody>
      </p:sp>
      <p:sp>
        <p:nvSpPr>
          <p:cNvPr id="41" name="正方形/長方形 40">
            <a:extLst>
              <a:ext uri="{FF2B5EF4-FFF2-40B4-BE49-F238E27FC236}">
                <a16:creationId xmlns:a16="http://schemas.microsoft.com/office/drawing/2014/main" id="{454FC181-6184-3692-7E77-D05B8EEE31DF}"/>
              </a:ext>
            </a:extLst>
          </p:cNvPr>
          <p:cNvSpPr/>
          <p:nvPr/>
        </p:nvSpPr>
        <p:spPr>
          <a:xfrm>
            <a:off x="3657856" y="5095676"/>
            <a:ext cx="1427954" cy="406557"/>
          </a:xfrm>
          <a:prstGeom prst="rect">
            <a:avLst/>
          </a:prstGeom>
          <a:solidFill>
            <a:schemeClr val="accent3">
              <a:lumMod val="20000"/>
              <a:lumOff val="80000"/>
            </a:scheme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spcBef>
                <a:spcPts val="600"/>
              </a:spcBef>
            </a:pPr>
            <a:r>
              <a:rPr kumimoji="1" lang="ja-JP" altLang="en-US" sz="1050" dirty="0">
                <a:solidFill>
                  <a:schemeClr val="tx1"/>
                </a:solidFill>
                <a:latin typeface="ＭＳ Ｐゴシック" panose="020B0600070205080204" pitchFamily="50" charset="-128"/>
                <a:ea typeface="ＭＳ Ｐゴシック" panose="020B0600070205080204" pitchFamily="50" charset="-128"/>
              </a:rPr>
              <a:t>人件費（事務・管理</a:t>
            </a:r>
            <a:br>
              <a:rPr kumimoji="1" lang="en-US" altLang="ja-JP" sz="1050" dirty="0">
                <a:solidFill>
                  <a:schemeClr val="tx1"/>
                </a:solidFill>
                <a:latin typeface="ＭＳ Ｐゴシック" panose="020B0600070205080204" pitchFamily="50" charset="-128"/>
                <a:ea typeface="ＭＳ Ｐゴシック" panose="020B0600070205080204" pitchFamily="50" charset="-128"/>
              </a:rPr>
            </a:br>
            <a:r>
              <a:rPr kumimoji="1" lang="ja-JP" altLang="en-US" sz="1050" dirty="0">
                <a:solidFill>
                  <a:schemeClr val="tx1"/>
                </a:solidFill>
                <a:latin typeface="ＭＳ Ｐゴシック" panose="020B0600070205080204" pitchFamily="50" charset="-128"/>
                <a:ea typeface="ＭＳ Ｐゴシック" panose="020B0600070205080204" pitchFamily="50" charset="-128"/>
              </a:rPr>
              <a:t>社員）</a:t>
            </a:r>
          </a:p>
        </p:txBody>
      </p:sp>
      <p:sp>
        <p:nvSpPr>
          <p:cNvPr id="42" name="正方形/長方形 41">
            <a:extLst>
              <a:ext uri="{FF2B5EF4-FFF2-40B4-BE49-F238E27FC236}">
                <a16:creationId xmlns:a16="http://schemas.microsoft.com/office/drawing/2014/main" id="{E0C58400-26E2-18AA-65BE-D14BD28231D8}"/>
              </a:ext>
            </a:extLst>
          </p:cNvPr>
          <p:cNvSpPr/>
          <p:nvPr/>
        </p:nvSpPr>
        <p:spPr>
          <a:xfrm>
            <a:off x="3657856" y="5628226"/>
            <a:ext cx="1427954" cy="406557"/>
          </a:xfrm>
          <a:prstGeom prst="rect">
            <a:avLst/>
          </a:prstGeom>
          <a:solidFill>
            <a:schemeClr val="accent3">
              <a:lumMod val="20000"/>
              <a:lumOff val="80000"/>
            </a:scheme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spcBef>
                <a:spcPts val="600"/>
              </a:spcBef>
            </a:pPr>
            <a:r>
              <a:rPr kumimoji="1" lang="ja-JP" altLang="en-US" sz="1050" dirty="0">
                <a:solidFill>
                  <a:schemeClr val="tx1"/>
                </a:solidFill>
                <a:latin typeface="ＭＳ Ｐゴシック" panose="020B0600070205080204" pitchFamily="50" charset="-128"/>
                <a:ea typeface="ＭＳ Ｐゴシック" panose="020B0600070205080204" pitchFamily="50" charset="-128"/>
              </a:rPr>
              <a:t>システム構築・運用</a:t>
            </a:r>
            <a:br>
              <a:rPr kumimoji="1" lang="en-US" altLang="ja-JP" sz="1050" dirty="0">
                <a:solidFill>
                  <a:schemeClr val="tx1"/>
                </a:solidFill>
                <a:latin typeface="ＭＳ Ｐゴシック" panose="020B0600070205080204" pitchFamily="50" charset="-128"/>
                <a:ea typeface="ＭＳ Ｐゴシック" panose="020B0600070205080204" pitchFamily="50" charset="-128"/>
              </a:rPr>
            </a:br>
            <a:r>
              <a:rPr kumimoji="1" lang="ja-JP" altLang="en-US" sz="1050" dirty="0">
                <a:solidFill>
                  <a:schemeClr val="tx1"/>
                </a:solidFill>
                <a:latin typeface="ＭＳ Ｐゴシック" panose="020B0600070205080204" pitchFamily="50" charset="-128"/>
                <a:ea typeface="ＭＳ Ｐゴシック" panose="020B0600070205080204" pitchFamily="50" charset="-128"/>
              </a:rPr>
              <a:t>・改修費</a:t>
            </a:r>
          </a:p>
        </p:txBody>
      </p:sp>
      <p:sp>
        <p:nvSpPr>
          <p:cNvPr id="45" name="正方形/長方形 44">
            <a:extLst>
              <a:ext uri="{FF2B5EF4-FFF2-40B4-BE49-F238E27FC236}">
                <a16:creationId xmlns:a16="http://schemas.microsoft.com/office/drawing/2014/main" id="{2D8B6787-E01E-468B-97F8-3264795A1416}"/>
              </a:ext>
            </a:extLst>
          </p:cNvPr>
          <p:cNvSpPr/>
          <p:nvPr/>
        </p:nvSpPr>
        <p:spPr>
          <a:xfrm>
            <a:off x="3657856" y="6160777"/>
            <a:ext cx="1427954" cy="406557"/>
          </a:xfrm>
          <a:prstGeom prst="rect">
            <a:avLst/>
          </a:prstGeom>
          <a:solidFill>
            <a:schemeClr val="accent3">
              <a:lumMod val="20000"/>
              <a:lumOff val="80000"/>
            </a:scheme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spcBef>
                <a:spcPts val="600"/>
              </a:spcBef>
            </a:pPr>
            <a:r>
              <a:rPr kumimoji="1" lang="ja-JP" altLang="en-US" sz="1050" dirty="0">
                <a:solidFill>
                  <a:schemeClr val="tx1"/>
                </a:solidFill>
                <a:latin typeface="ＭＳ Ｐゴシック" panose="020B0600070205080204" pitchFamily="50" charset="-128"/>
                <a:ea typeface="ＭＳ Ｐゴシック" panose="020B0600070205080204" pitchFamily="50" charset="-128"/>
              </a:rPr>
              <a:t>その他諸経費</a:t>
            </a:r>
          </a:p>
        </p:txBody>
      </p:sp>
      <p:cxnSp>
        <p:nvCxnSpPr>
          <p:cNvPr id="46" name="コネクタ: カギ線 45">
            <a:extLst>
              <a:ext uri="{FF2B5EF4-FFF2-40B4-BE49-F238E27FC236}">
                <a16:creationId xmlns:a16="http://schemas.microsoft.com/office/drawing/2014/main" id="{592388B3-70AE-D0EB-B021-A6623FFF2E6E}"/>
              </a:ext>
            </a:extLst>
          </p:cNvPr>
          <p:cNvCxnSpPr>
            <a:cxnSpLocks/>
            <a:stCxn id="34" idx="3"/>
            <a:endCxn id="35" idx="1"/>
          </p:cNvCxnSpPr>
          <p:nvPr/>
        </p:nvCxnSpPr>
        <p:spPr>
          <a:xfrm>
            <a:off x="1685009" y="1518056"/>
            <a:ext cx="272446" cy="532552"/>
          </a:xfrm>
          <a:prstGeom prst="bentConnector3">
            <a:avLst>
              <a:gd name="adj1" fmla="val 50000"/>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コネクタ: カギ線 53">
            <a:extLst>
              <a:ext uri="{FF2B5EF4-FFF2-40B4-BE49-F238E27FC236}">
                <a16:creationId xmlns:a16="http://schemas.microsoft.com/office/drawing/2014/main" id="{5F43427E-B7BB-C62A-E5C9-594A60C2BB22}"/>
              </a:ext>
            </a:extLst>
          </p:cNvPr>
          <p:cNvCxnSpPr>
            <a:cxnSpLocks/>
            <a:stCxn id="34" idx="3"/>
            <a:endCxn id="36" idx="1"/>
          </p:cNvCxnSpPr>
          <p:nvPr/>
        </p:nvCxnSpPr>
        <p:spPr>
          <a:xfrm>
            <a:off x="1685009" y="1518056"/>
            <a:ext cx="272446" cy="2715797"/>
          </a:xfrm>
          <a:prstGeom prst="bentConnector3">
            <a:avLst>
              <a:gd name="adj1" fmla="val 50000"/>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コネクタ: カギ線 56">
            <a:extLst>
              <a:ext uri="{FF2B5EF4-FFF2-40B4-BE49-F238E27FC236}">
                <a16:creationId xmlns:a16="http://schemas.microsoft.com/office/drawing/2014/main" id="{62EB538F-A71B-8217-F6BC-FC7A44638439}"/>
              </a:ext>
            </a:extLst>
          </p:cNvPr>
          <p:cNvCxnSpPr>
            <a:cxnSpLocks/>
            <a:stCxn id="35" idx="3"/>
            <a:endCxn id="37" idx="1"/>
          </p:cNvCxnSpPr>
          <p:nvPr/>
        </p:nvCxnSpPr>
        <p:spPr>
          <a:xfrm>
            <a:off x="3385409" y="2050608"/>
            <a:ext cx="272447" cy="532552"/>
          </a:xfrm>
          <a:prstGeom prst="bentConnector3">
            <a:avLst>
              <a:gd name="adj1" fmla="val 50000"/>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コネクタ: カギ線 59">
            <a:extLst>
              <a:ext uri="{FF2B5EF4-FFF2-40B4-BE49-F238E27FC236}">
                <a16:creationId xmlns:a16="http://schemas.microsoft.com/office/drawing/2014/main" id="{93453C64-5871-4689-27BE-7898B4076BA2}"/>
              </a:ext>
            </a:extLst>
          </p:cNvPr>
          <p:cNvCxnSpPr>
            <a:cxnSpLocks/>
            <a:stCxn id="35" idx="3"/>
            <a:endCxn id="38" idx="1"/>
          </p:cNvCxnSpPr>
          <p:nvPr/>
        </p:nvCxnSpPr>
        <p:spPr>
          <a:xfrm>
            <a:off x="3385409" y="2050608"/>
            <a:ext cx="272447" cy="1065102"/>
          </a:xfrm>
          <a:prstGeom prst="bentConnector3">
            <a:avLst>
              <a:gd name="adj1" fmla="val 50000"/>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コネクタ: カギ線 62">
            <a:extLst>
              <a:ext uri="{FF2B5EF4-FFF2-40B4-BE49-F238E27FC236}">
                <a16:creationId xmlns:a16="http://schemas.microsoft.com/office/drawing/2014/main" id="{A25EA57F-F2A8-C46E-0702-85994F4CD0F1}"/>
              </a:ext>
            </a:extLst>
          </p:cNvPr>
          <p:cNvCxnSpPr>
            <a:cxnSpLocks/>
            <a:stCxn id="35" idx="3"/>
            <a:endCxn id="39" idx="1"/>
          </p:cNvCxnSpPr>
          <p:nvPr/>
        </p:nvCxnSpPr>
        <p:spPr>
          <a:xfrm>
            <a:off x="3385409" y="2050608"/>
            <a:ext cx="272447" cy="1597654"/>
          </a:xfrm>
          <a:prstGeom prst="bentConnector3">
            <a:avLst>
              <a:gd name="adj1" fmla="val 50000"/>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コネクタ: カギ線 65">
            <a:extLst>
              <a:ext uri="{FF2B5EF4-FFF2-40B4-BE49-F238E27FC236}">
                <a16:creationId xmlns:a16="http://schemas.microsoft.com/office/drawing/2014/main" id="{6B8FFDA6-2E82-6099-4909-771FBAA771C7}"/>
              </a:ext>
            </a:extLst>
          </p:cNvPr>
          <p:cNvCxnSpPr>
            <a:cxnSpLocks/>
            <a:stCxn id="36" idx="3"/>
            <a:endCxn id="40" idx="1"/>
          </p:cNvCxnSpPr>
          <p:nvPr/>
        </p:nvCxnSpPr>
        <p:spPr>
          <a:xfrm>
            <a:off x="3385409" y="4233853"/>
            <a:ext cx="272447" cy="532552"/>
          </a:xfrm>
          <a:prstGeom prst="bentConnector3">
            <a:avLst>
              <a:gd name="adj1" fmla="val 50000"/>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コネクタ: カギ線 68">
            <a:extLst>
              <a:ext uri="{FF2B5EF4-FFF2-40B4-BE49-F238E27FC236}">
                <a16:creationId xmlns:a16="http://schemas.microsoft.com/office/drawing/2014/main" id="{15D4B7AA-9FDE-FB4C-5740-56FE2FE99064}"/>
              </a:ext>
            </a:extLst>
          </p:cNvPr>
          <p:cNvCxnSpPr>
            <a:cxnSpLocks/>
            <a:stCxn id="36" idx="3"/>
            <a:endCxn id="41" idx="1"/>
          </p:cNvCxnSpPr>
          <p:nvPr/>
        </p:nvCxnSpPr>
        <p:spPr>
          <a:xfrm>
            <a:off x="3385409" y="4233853"/>
            <a:ext cx="272447" cy="1065102"/>
          </a:xfrm>
          <a:prstGeom prst="bentConnector3">
            <a:avLst>
              <a:gd name="adj1" fmla="val 50000"/>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コネクタ: カギ線 71">
            <a:extLst>
              <a:ext uri="{FF2B5EF4-FFF2-40B4-BE49-F238E27FC236}">
                <a16:creationId xmlns:a16="http://schemas.microsoft.com/office/drawing/2014/main" id="{03DC1F8E-80A1-E4DE-F6CD-8F183E41E85D}"/>
              </a:ext>
            </a:extLst>
          </p:cNvPr>
          <p:cNvCxnSpPr>
            <a:cxnSpLocks/>
            <a:stCxn id="36" idx="3"/>
            <a:endCxn id="42" idx="1"/>
          </p:cNvCxnSpPr>
          <p:nvPr/>
        </p:nvCxnSpPr>
        <p:spPr>
          <a:xfrm>
            <a:off x="3385409" y="4233853"/>
            <a:ext cx="272447" cy="1597652"/>
          </a:xfrm>
          <a:prstGeom prst="bentConnector3">
            <a:avLst>
              <a:gd name="adj1" fmla="val 50000"/>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 name="コネクタ: カギ線 74">
            <a:extLst>
              <a:ext uri="{FF2B5EF4-FFF2-40B4-BE49-F238E27FC236}">
                <a16:creationId xmlns:a16="http://schemas.microsoft.com/office/drawing/2014/main" id="{1DC186C0-AAC6-60ED-58A4-2760365AC151}"/>
              </a:ext>
            </a:extLst>
          </p:cNvPr>
          <p:cNvCxnSpPr>
            <a:cxnSpLocks/>
            <a:stCxn id="36" idx="3"/>
            <a:endCxn id="45" idx="1"/>
          </p:cNvCxnSpPr>
          <p:nvPr/>
        </p:nvCxnSpPr>
        <p:spPr>
          <a:xfrm>
            <a:off x="3385409" y="4233853"/>
            <a:ext cx="272447" cy="2130203"/>
          </a:xfrm>
          <a:prstGeom prst="bentConnector3">
            <a:avLst>
              <a:gd name="adj1" fmla="val 50000"/>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120" name="正方形/長方形 119">
            <a:extLst>
              <a:ext uri="{FF2B5EF4-FFF2-40B4-BE49-F238E27FC236}">
                <a16:creationId xmlns:a16="http://schemas.microsoft.com/office/drawing/2014/main" id="{0C8293B6-C0F0-DF3C-C740-210E348C7772}"/>
              </a:ext>
            </a:extLst>
          </p:cNvPr>
          <p:cNvSpPr/>
          <p:nvPr/>
        </p:nvSpPr>
        <p:spPr>
          <a:xfrm>
            <a:off x="5205300" y="1314777"/>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183</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121" name="正方形/長方形 120">
            <a:extLst>
              <a:ext uri="{FF2B5EF4-FFF2-40B4-BE49-F238E27FC236}">
                <a16:creationId xmlns:a16="http://schemas.microsoft.com/office/drawing/2014/main" id="{11518A8E-E4E1-F664-630B-090B6A3D47E5}"/>
              </a:ext>
            </a:extLst>
          </p:cNvPr>
          <p:cNvSpPr/>
          <p:nvPr/>
        </p:nvSpPr>
        <p:spPr>
          <a:xfrm>
            <a:off x="5205300" y="1847329"/>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2,314</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122" name="正方形/長方形 121">
            <a:extLst>
              <a:ext uri="{FF2B5EF4-FFF2-40B4-BE49-F238E27FC236}">
                <a16:creationId xmlns:a16="http://schemas.microsoft.com/office/drawing/2014/main" id="{5C14446A-3E10-E18D-259C-07FB76EF5CF3}"/>
              </a:ext>
            </a:extLst>
          </p:cNvPr>
          <p:cNvSpPr/>
          <p:nvPr/>
        </p:nvSpPr>
        <p:spPr>
          <a:xfrm>
            <a:off x="5205300" y="4030574"/>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2,131</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123" name="正方形/長方形 122">
            <a:extLst>
              <a:ext uri="{FF2B5EF4-FFF2-40B4-BE49-F238E27FC236}">
                <a16:creationId xmlns:a16="http://schemas.microsoft.com/office/drawing/2014/main" id="{16262BA2-C955-F421-038F-BBA3C345AB85}"/>
              </a:ext>
            </a:extLst>
          </p:cNvPr>
          <p:cNvSpPr/>
          <p:nvPr/>
        </p:nvSpPr>
        <p:spPr>
          <a:xfrm>
            <a:off x="5205300" y="2379881"/>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2,225</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124" name="正方形/長方形 123">
            <a:extLst>
              <a:ext uri="{FF2B5EF4-FFF2-40B4-BE49-F238E27FC236}">
                <a16:creationId xmlns:a16="http://schemas.microsoft.com/office/drawing/2014/main" id="{344E8DBC-EE90-7AB0-6D40-B9E1F4FCC523}"/>
              </a:ext>
            </a:extLst>
          </p:cNvPr>
          <p:cNvSpPr/>
          <p:nvPr/>
        </p:nvSpPr>
        <p:spPr>
          <a:xfrm>
            <a:off x="5205300" y="2912432"/>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0</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125" name="正方形/長方形 124">
            <a:extLst>
              <a:ext uri="{FF2B5EF4-FFF2-40B4-BE49-F238E27FC236}">
                <a16:creationId xmlns:a16="http://schemas.microsoft.com/office/drawing/2014/main" id="{330BEA0F-095F-9699-95CE-ED1AAD425763}"/>
              </a:ext>
            </a:extLst>
          </p:cNvPr>
          <p:cNvSpPr/>
          <p:nvPr/>
        </p:nvSpPr>
        <p:spPr>
          <a:xfrm>
            <a:off x="5205300" y="3444983"/>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89</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126" name="正方形/長方形 125">
            <a:extLst>
              <a:ext uri="{FF2B5EF4-FFF2-40B4-BE49-F238E27FC236}">
                <a16:creationId xmlns:a16="http://schemas.microsoft.com/office/drawing/2014/main" id="{FDCE29EB-6E45-D3E3-E1EA-F4F6C1E6F3B5}"/>
              </a:ext>
            </a:extLst>
          </p:cNvPr>
          <p:cNvSpPr/>
          <p:nvPr/>
        </p:nvSpPr>
        <p:spPr>
          <a:xfrm>
            <a:off x="5205300" y="4563126"/>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1,600</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127" name="正方形/長方形 126">
            <a:extLst>
              <a:ext uri="{FF2B5EF4-FFF2-40B4-BE49-F238E27FC236}">
                <a16:creationId xmlns:a16="http://schemas.microsoft.com/office/drawing/2014/main" id="{6639D326-EDF2-D09A-13D3-D175D13BC99F}"/>
              </a:ext>
            </a:extLst>
          </p:cNvPr>
          <p:cNvSpPr/>
          <p:nvPr/>
        </p:nvSpPr>
        <p:spPr>
          <a:xfrm>
            <a:off x="5205300" y="5095678"/>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0</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128" name="正方形/長方形 127">
            <a:extLst>
              <a:ext uri="{FF2B5EF4-FFF2-40B4-BE49-F238E27FC236}">
                <a16:creationId xmlns:a16="http://schemas.microsoft.com/office/drawing/2014/main" id="{372A52D0-F34C-9076-6FA8-13F1FF12EBF4}"/>
              </a:ext>
            </a:extLst>
          </p:cNvPr>
          <p:cNvSpPr/>
          <p:nvPr/>
        </p:nvSpPr>
        <p:spPr>
          <a:xfrm>
            <a:off x="5205300" y="5628229"/>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300</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129" name="正方形/長方形 128">
            <a:extLst>
              <a:ext uri="{FF2B5EF4-FFF2-40B4-BE49-F238E27FC236}">
                <a16:creationId xmlns:a16="http://schemas.microsoft.com/office/drawing/2014/main" id="{D912ADEB-D38F-CE19-7926-A45C1266D719}"/>
              </a:ext>
            </a:extLst>
          </p:cNvPr>
          <p:cNvSpPr/>
          <p:nvPr/>
        </p:nvSpPr>
        <p:spPr>
          <a:xfrm>
            <a:off x="5205300" y="6160777"/>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231</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141" name="正方形/長方形 140">
            <a:extLst>
              <a:ext uri="{FF2B5EF4-FFF2-40B4-BE49-F238E27FC236}">
                <a16:creationId xmlns:a16="http://schemas.microsoft.com/office/drawing/2014/main" id="{6F8AB459-57AE-9D9D-8A03-A487D6E1364A}"/>
              </a:ext>
            </a:extLst>
          </p:cNvPr>
          <p:cNvSpPr/>
          <p:nvPr/>
        </p:nvSpPr>
        <p:spPr>
          <a:xfrm>
            <a:off x="7531944" y="1314777"/>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9,653</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142" name="正方形/長方形 141">
            <a:extLst>
              <a:ext uri="{FF2B5EF4-FFF2-40B4-BE49-F238E27FC236}">
                <a16:creationId xmlns:a16="http://schemas.microsoft.com/office/drawing/2014/main" id="{4EAFBD12-BA5E-244C-657A-22E8F7C42502}"/>
              </a:ext>
            </a:extLst>
          </p:cNvPr>
          <p:cNvSpPr/>
          <p:nvPr/>
        </p:nvSpPr>
        <p:spPr>
          <a:xfrm>
            <a:off x="7531944" y="1847329"/>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29,059</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143" name="正方形/長方形 142">
            <a:extLst>
              <a:ext uri="{FF2B5EF4-FFF2-40B4-BE49-F238E27FC236}">
                <a16:creationId xmlns:a16="http://schemas.microsoft.com/office/drawing/2014/main" id="{35487BA9-1D70-8BD6-75D9-815A7CAAC295}"/>
              </a:ext>
            </a:extLst>
          </p:cNvPr>
          <p:cNvSpPr/>
          <p:nvPr/>
        </p:nvSpPr>
        <p:spPr>
          <a:xfrm>
            <a:off x="7531944" y="4030574"/>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19,406</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144" name="正方形/長方形 143">
            <a:extLst>
              <a:ext uri="{FF2B5EF4-FFF2-40B4-BE49-F238E27FC236}">
                <a16:creationId xmlns:a16="http://schemas.microsoft.com/office/drawing/2014/main" id="{934DF986-24A3-266E-EE2A-576554B6014C}"/>
              </a:ext>
            </a:extLst>
          </p:cNvPr>
          <p:cNvSpPr/>
          <p:nvPr/>
        </p:nvSpPr>
        <p:spPr>
          <a:xfrm>
            <a:off x="7531944" y="2379881"/>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24,321</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145" name="正方形/長方形 144">
            <a:extLst>
              <a:ext uri="{FF2B5EF4-FFF2-40B4-BE49-F238E27FC236}">
                <a16:creationId xmlns:a16="http://schemas.microsoft.com/office/drawing/2014/main" id="{750C5C52-6DEB-5C58-D2E2-5CE2720CFF69}"/>
              </a:ext>
            </a:extLst>
          </p:cNvPr>
          <p:cNvSpPr/>
          <p:nvPr/>
        </p:nvSpPr>
        <p:spPr>
          <a:xfrm>
            <a:off x="7531944" y="2912432"/>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3,934</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146" name="正方形/長方形 145">
            <a:extLst>
              <a:ext uri="{FF2B5EF4-FFF2-40B4-BE49-F238E27FC236}">
                <a16:creationId xmlns:a16="http://schemas.microsoft.com/office/drawing/2014/main" id="{F537B8BE-069B-6D51-747D-0FC0E352FE00}"/>
              </a:ext>
            </a:extLst>
          </p:cNvPr>
          <p:cNvSpPr/>
          <p:nvPr/>
        </p:nvSpPr>
        <p:spPr>
          <a:xfrm>
            <a:off x="7531944" y="3444983"/>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804</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147" name="正方形/長方形 146">
            <a:extLst>
              <a:ext uri="{FF2B5EF4-FFF2-40B4-BE49-F238E27FC236}">
                <a16:creationId xmlns:a16="http://schemas.microsoft.com/office/drawing/2014/main" id="{D16512A6-45C0-9594-5431-1E037B8258E3}"/>
              </a:ext>
            </a:extLst>
          </p:cNvPr>
          <p:cNvSpPr/>
          <p:nvPr/>
        </p:nvSpPr>
        <p:spPr>
          <a:xfrm>
            <a:off x="7531944" y="4563126"/>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15,300</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148" name="正方形/長方形 147">
            <a:extLst>
              <a:ext uri="{FF2B5EF4-FFF2-40B4-BE49-F238E27FC236}">
                <a16:creationId xmlns:a16="http://schemas.microsoft.com/office/drawing/2014/main" id="{F46E092E-9A89-5AC1-B142-35C8DF605FF9}"/>
              </a:ext>
            </a:extLst>
          </p:cNvPr>
          <p:cNvSpPr/>
          <p:nvPr/>
        </p:nvSpPr>
        <p:spPr>
          <a:xfrm>
            <a:off x="7531944" y="5095678"/>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700</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149" name="正方形/長方形 148">
            <a:extLst>
              <a:ext uri="{FF2B5EF4-FFF2-40B4-BE49-F238E27FC236}">
                <a16:creationId xmlns:a16="http://schemas.microsoft.com/office/drawing/2014/main" id="{DC309792-E0BD-34F2-A59A-62E4C0F1FEB0}"/>
              </a:ext>
            </a:extLst>
          </p:cNvPr>
          <p:cNvSpPr/>
          <p:nvPr/>
        </p:nvSpPr>
        <p:spPr>
          <a:xfrm>
            <a:off x="7531944" y="5628229"/>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500</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150" name="正方形/長方形 149">
            <a:extLst>
              <a:ext uri="{FF2B5EF4-FFF2-40B4-BE49-F238E27FC236}">
                <a16:creationId xmlns:a16="http://schemas.microsoft.com/office/drawing/2014/main" id="{D9B89F23-57BC-A1F0-F6A0-13458397EC34}"/>
              </a:ext>
            </a:extLst>
          </p:cNvPr>
          <p:cNvSpPr/>
          <p:nvPr/>
        </p:nvSpPr>
        <p:spPr>
          <a:xfrm>
            <a:off x="7531944" y="6160777"/>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2,906</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198" name="正方形/長方形 197">
            <a:extLst>
              <a:ext uri="{FF2B5EF4-FFF2-40B4-BE49-F238E27FC236}">
                <a16:creationId xmlns:a16="http://schemas.microsoft.com/office/drawing/2014/main" id="{E3E12969-7321-0F7F-1799-1542693ECB99}"/>
              </a:ext>
            </a:extLst>
          </p:cNvPr>
          <p:cNvSpPr/>
          <p:nvPr/>
        </p:nvSpPr>
        <p:spPr>
          <a:xfrm>
            <a:off x="6368622" y="1314777"/>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2,662</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199" name="正方形/長方形 198">
            <a:extLst>
              <a:ext uri="{FF2B5EF4-FFF2-40B4-BE49-F238E27FC236}">
                <a16:creationId xmlns:a16="http://schemas.microsoft.com/office/drawing/2014/main" id="{E250B43D-648B-A712-BB3B-9FBC4CD282F4}"/>
              </a:ext>
            </a:extLst>
          </p:cNvPr>
          <p:cNvSpPr/>
          <p:nvPr/>
        </p:nvSpPr>
        <p:spPr>
          <a:xfrm>
            <a:off x="6368622" y="1847329"/>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11,069</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200" name="正方形/長方形 199">
            <a:extLst>
              <a:ext uri="{FF2B5EF4-FFF2-40B4-BE49-F238E27FC236}">
                <a16:creationId xmlns:a16="http://schemas.microsoft.com/office/drawing/2014/main" id="{29CD5177-56D6-478A-5DDC-A25FD50155FF}"/>
              </a:ext>
            </a:extLst>
          </p:cNvPr>
          <p:cNvSpPr/>
          <p:nvPr/>
        </p:nvSpPr>
        <p:spPr>
          <a:xfrm>
            <a:off x="6368622" y="4030574"/>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8,407</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201" name="正方形/長方形 200">
            <a:extLst>
              <a:ext uri="{FF2B5EF4-FFF2-40B4-BE49-F238E27FC236}">
                <a16:creationId xmlns:a16="http://schemas.microsoft.com/office/drawing/2014/main" id="{CBEFC7A6-D0AE-5844-D68F-22C02B416A06}"/>
              </a:ext>
            </a:extLst>
          </p:cNvPr>
          <p:cNvSpPr/>
          <p:nvPr/>
        </p:nvSpPr>
        <p:spPr>
          <a:xfrm>
            <a:off x="6368622" y="2379881"/>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9,818</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202" name="正方形/長方形 201">
            <a:extLst>
              <a:ext uri="{FF2B5EF4-FFF2-40B4-BE49-F238E27FC236}">
                <a16:creationId xmlns:a16="http://schemas.microsoft.com/office/drawing/2014/main" id="{714580B0-19C5-ECF9-0F88-443067124065}"/>
              </a:ext>
            </a:extLst>
          </p:cNvPr>
          <p:cNvSpPr/>
          <p:nvPr/>
        </p:nvSpPr>
        <p:spPr>
          <a:xfrm>
            <a:off x="6368622" y="2912432"/>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984</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203" name="正方形/長方形 202">
            <a:extLst>
              <a:ext uri="{FF2B5EF4-FFF2-40B4-BE49-F238E27FC236}">
                <a16:creationId xmlns:a16="http://schemas.microsoft.com/office/drawing/2014/main" id="{7F43D712-7A87-4953-0F17-07DBE8A74C98}"/>
              </a:ext>
            </a:extLst>
          </p:cNvPr>
          <p:cNvSpPr/>
          <p:nvPr/>
        </p:nvSpPr>
        <p:spPr>
          <a:xfrm>
            <a:off x="6368622" y="3444983"/>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357</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204" name="正方形/長方形 203">
            <a:extLst>
              <a:ext uri="{FF2B5EF4-FFF2-40B4-BE49-F238E27FC236}">
                <a16:creationId xmlns:a16="http://schemas.microsoft.com/office/drawing/2014/main" id="{EA125E5D-B21E-97B4-B26A-0EB5A220221C}"/>
              </a:ext>
            </a:extLst>
          </p:cNvPr>
          <p:cNvSpPr/>
          <p:nvPr/>
        </p:nvSpPr>
        <p:spPr>
          <a:xfrm>
            <a:off x="6368622" y="4563126"/>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6,800</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205" name="正方形/長方形 204">
            <a:extLst>
              <a:ext uri="{FF2B5EF4-FFF2-40B4-BE49-F238E27FC236}">
                <a16:creationId xmlns:a16="http://schemas.microsoft.com/office/drawing/2014/main" id="{D175037C-E6F3-E0BD-A139-EBE9D14D30BB}"/>
              </a:ext>
            </a:extLst>
          </p:cNvPr>
          <p:cNvSpPr/>
          <p:nvPr/>
        </p:nvSpPr>
        <p:spPr>
          <a:xfrm>
            <a:off x="6368622" y="5095678"/>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0</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206" name="正方形/長方形 205">
            <a:extLst>
              <a:ext uri="{FF2B5EF4-FFF2-40B4-BE49-F238E27FC236}">
                <a16:creationId xmlns:a16="http://schemas.microsoft.com/office/drawing/2014/main" id="{CF13F7A5-D05D-8FBC-E76C-BD7733BD5832}"/>
              </a:ext>
            </a:extLst>
          </p:cNvPr>
          <p:cNvSpPr/>
          <p:nvPr/>
        </p:nvSpPr>
        <p:spPr>
          <a:xfrm>
            <a:off x="6368622" y="5628229"/>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500</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207" name="正方形/長方形 206">
            <a:extLst>
              <a:ext uri="{FF2B5EF4-FFF2-40B4-BE49-F238E27FC236}">
                <a16:creationId xmlns:a16="http://schemas.microsoft.com/office/drawing/2014/main" id="{059359DF-F587-179F-9018-11F9FAF9F53D}"/>
              </a:ext>
            </a:extLst>
          </p:cNvPr>
          <p:cNvSpPr/>
          <p:nvPr/>
        </p:nvSpPr>
        <p:spPr>
          <a:xfrm>
            <a:off x="6368622" y="6160777"/>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1,107</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209" name="正方形/長方形 208">
            <a:extLst>
              <a:ext uri="{FF2B5EF4-FFF2-40B4-BE49-F238E27FC236}">
                <a16:creationId xmlns:a16="http://schemas.microsoft.com/office/drawing/2014/main" id="{FE67B9A6-53DF-5083-EDFD-55674C806C96}"/>
              </a:ext>
            </a:extLst>
          </p:cNvPr>
          <p:cNvSpPr/>
          <p:nvPr/>
        </p:nvSpPr>
        <p:spPr>
          <a:xfrm>
            <a:off x="8695266" y="1314777"/>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23,252</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210" name="正方形/長方形 209">
            <a:extLst>
              <a:ext uri="{FF2B5EF4-FFF2-40B4-BE49-F238E27FC236}">
                <a16:creationId xmlns:a16="http://schemas.microsoft.com/office/drawing/2014/main" id="{72E0C9D3-B334-A087-D4C4-229379506E1F}"/>
              </a:ext>
            </a:extLst>
          </p:cNvPr>
          <p:cNvSpPr/>
          <p:nvPr/>
        </p:nvSpPr>
        <p:spPr>
          <a:xfrm>
            <a:off x="8695266" y="1847329"/>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58,668</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211" name="正方形/長方形 210">
            <a:extLst>
              <a:ext uri="{FF2B5EF4-FFF2-40B4-BE49-F238E27FC236}">
                <a16:creationId xmlns:a16="http://schemas.microsoft.com/office/drawing/2014/main" id="{B04BA651-D430-1116-0067-0599CA31D631}"/>
              </a:ext>
            </a:extLst>
          </p:cNvPr>
          <p:cNvSpPr/>
          <p:nvPr/>
        </p:nvSpPr>
        <p:spPr>
          <a:xfrm>
            <a:off x="8695266" y="4030574"/>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35,417</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212" name="正方形/長方形 211">
            <a:extLst>
              <a:ext uri="{FF2B5EF4-FFF2-40B4-BE49-F238E27FC236}">
                <a16:creationId xmlns:a16="http://schemas.microsoft.com/office/drawing/2014/main" id="{4FE995F8-FFB1-B4C4-EC43-78E54D844BC9}"/>
              </a:ext>
            </a:extLst>
          </p:cNvPr>
          <p:cNvSpPr/>
          <p:nvPr/>
        </p:nvSpPr>
        <p:spPr>
          <a:xfrm>
            <a:off x="8695266" y="2379881"/>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lang="en-US" altLang="ja-JP" sz="1050" dirty="0">
                <a:solidFill>
                  <a:schemeClr val="tx1"/>
                </a:solidFill>
                <a:latin typeface="ＭＳ Ｐゴシック" panose="020B0600070205080204" pitchFamily="50" charset="-128"/>
                <a:ea typeface="ＭＳ Ｐゴシック" panose="020B0600070205080204" pitchFamily="50" charset="-128"/>
              </a:rPr>
              <a:t>47,583</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213" name="正方形/長方形 212">
            <a:extLst>
              <a:ext uri="{FF2B5EF4-FFF2-40B4-BE49-F238E27FC236}">
                <a16:creationId xmlns:a16="http://schemas.microsoft.com/office/drawing/2014/main" id="{71571E78-8FC4-306E-DA9B-765978E99EED}"/>
              </a:ext>
            </a:extLst>
          </p:cNvPr>
          <p:cNvSpPr/>
          <p:nvPr/>
        </p:nvSpPr>
        <p:spPr>
          <a:xfrm>
            <a:off x="8695266" y="2912432"/>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9,655</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214" name="正方形/長方形 213">
            <a:extLst>
              <a:ext uri="{FF2B5EF4-FFF2-40B4-BE49-F238E27FC236}">
                <a16:creationId xmlns:a16="http://schemas.microsoft.com/office/drawing/2014/main" id="{D6568AA7-7386-8CA8-1DA4-9CFA59BD9789}"/>
              </a:ext>
            </a:extLst>
          </p:cNvPr>
          <p:cNvSpPr/>
          <p:nvPr/>
        </p:nvSpPr>
        <p:spPr>
          <a:xfrm>
            <a:off x="8695266" y="3444983"/>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1,430</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215" name="正方形/長方形 214">
            <a:extLst>
              <a:ext uri="{FF2B5EF4-FFF2-40B4-BE49-F238E27FC236}">
                <a16:creationId xmlns:a16="http://schemas.microsoft.com/office/drawing/2014/main" id="{ABE41AA6-4F93-05B1-F275-B7931612E055}"/>
              </a:ext>
            </a:extLst>
          </p:cNvPr>
          <p:cNvSpPr/>
          <p:nvPr/>
        </p:nvSpPr>
        <p:spPr>
          <a:xfrm>
            <a:off x="8695266" y="4563126"/>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27,550</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216" name="正方形/長方形 215">
            <a:extLst>
              <a:ext uri="{FF2B5EF4-FFF2-40B4-BE49-F238E27FC236}">
                <a16:creationId xmlns:a16="http://schemas.microsoft.com/office/drawing/2014/main" id="{9CA0D18C-33FC-4FC8-4417-425517C80788}"/>
              </a:ext>
            </a:extLst>
          </p:cNvPr>
          <p:cNvSpPr/>
          <p:nvPr/>
        </p:nvSpPr>
        <p:spPr>
          <a:xfrm>
            <a:off x="8695266" y="5095678"/>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1,500</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217" name="正方形/長方形 216">
            <a:extLst>
              <a:ext uri="{FF2B5EF4-FFF2-40B4-BE49-F238E27FC236}">
                <a16:creationId xmlns:a16="http://schemas.microsoft.com/office/drawing/2014/main" id="{B5EF4617-D2DF-290B-3F46-209121DA6B06}"/>
              </a:ext>
            </a:extLst>
          </p:cNvPr>
          <p:cNvSpPr/>
          <p:nvPr/>
        </p:nvSpPr>
        <p:spPr>
          <a:xfrm>
            <a:off x="8695266" y="5628229"/>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500</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218" name="正方形/長方形 217">
            <a:extLst>
              <a:ext uri="{FF2B5EF4-FFF2-40B4-BE49-F238E27FC236}">
                <a16:creationId xmlns:a16="http://schemas.microsoft.com/office/drawing/2014/main" id="{07D6AEDF-2EE6-78B4-5604-406CED5F2F88}"/>
              </a:ext>
            </a:extLst>
          </p:cNvPr>
          <p:cNvSpPr/>
          <p:nvPr/>
        </p:nvSpPr>
        <p:spPr>
          <a:xfrm>
            <a:off x="8695266" y="6160777"/>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5,867</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220" name="正方形/長方形 219">
            <a:extLst>
              <a:ext uri="{FF2B5EF4-FFF2-40B4-BE49-F238E27FC236}">
                <a16:creationId xmlns:a16="http://schemas.microsoft.com/office/drawing/2014/main" id="{30A06338-8F38-0B0C-EB68-7ADB2CEA4DE7}"/>
              </a:ext>
            </a:extLst>
          </p:cNvPr>
          <p:cNvSpPr/>
          <p:nvPr/>
        </p:nvSpPr>
        <p:spPr>
          <a:xfrm>
            <a:off x="9858589" y="1314777"/>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45,673</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221" name="正方形/長方形 220">
            <a:extLst>
              <a:ext uri="{FF2B5EF4-FFF2-40B4-BE49-F238E27FC236}">
                <a16:creationId xmlns:a16="http://schemas.microsoft.com/office/drawing/2014/main" id="{BD7D1CAF-9582-24D9-D27D-F8EFD1CD8ADD}"/>
              </a:ext>
            </a:extLst>
          </p:cNvPr>
          <p:cNvSpPr/>
          <p:nvPr/>
        </p:nvSpPr>
        <p:spPr>
          <a:xfrm>
            <a:off x="9858589" y="1847329"/>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102,637</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222" name="正方形/長方形 221">
            <a:extLst>
              <a:ext uri="{FF2B5EF4-FFF2-40B4-BE49-F238E27FC236}">
                <a16:creationId xmlns:a16="http://schemas.microsoft.com/office/drawing/2014/main" id="{5EA094CC-DE03-D962-A9BC-E7C51F4D4E63}"/>
              </a:ext>
            </a:extLst>
          </p:cNvPr>
          <p:cNvSpPr/>
          <p:nvPr/>
        </p:nvSpPr>
        <p:spPr>
          <a:xfrm>
            <a:off x="9858589" y="4030574"/>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56,964</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223" name="正方形/長方形 222">
            <a:extLst>
              <a:ext uri="{FF2B5EF4-FFF2-40B4-BE49-F238E27FC236}">
                <a16:creationId xmlns:a16="http://schemas.microsoft.com/office/drawing/2014/main" id="{32BFF17E-BEB9-4B88-874E-2F8A8CE76574}"/>
              </a:ext>
            </a:extLst>
          </p:cNvPr>
          <p:cNvSpPr/>
          <p:nvPr/>
        </p:nvSpPr>
        <p:spPr>
          <a:xfrm>
            <a:off x="9858589" y="2379881"/>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81,807</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224" name="正方形/長方形 223">
            <a:extLst>
              <a:ext uri="{FF2B5EF4-FFF2-40B4-BE49-F238E27FC236}">
                <a16:creationId xmlns:a16="http://schemas.microsoft.com/office/drawing/2014/main" id="{1DD29938-97D8-0F5A-A70B-10BBD3897CF7}"/>
              </a:ext>
            </a:extLst>
          </p:cNvPr>
          <p:cNvSpPr/>
          <p:nvPr/>
        </p:nvSpPr>
        <p:spPr>
          <a:xfrm>
            <a:off x="9858589" y="2912432"/>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18,595</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225" name="正方形/長方形 224">
            <a:extLst>
              <a:ext uri="{FF2B5EF4-FFF2-40B4-BE49-F238E27FC236}">
                <a16:creationId xmlns:a16="http://schemas.microsoft.com/office/drawing/2014/main" id="{1B7CBDF8-ED9F-9515-9C44-A4DB9CF6ADC0}"/>
              </a:ext>
            </a:extLst>
          </p:cNvPr>
          <p:cNvSpPr/>
          <p:nvPr/>
        </p:nvSpPr>
        <p:spPr>
          <a:xfrm>
            <a:off x="9858589" y="3444983"/>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2,235</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226" name="正方形/長方形 225">
            <a:extLst>
              <a:ext uri="{FF2B5EF4-FFF2-40B4-BE49-F238E27FC236}">
                <a16:creationId xmlns:a16="http://schemas.microsoft.com/office/drawing/2014/main" id="{D8F67F75-287C-2868-4B4C-48884F9838F1}"/>
              </a:ext>
            </a:extLst>
          </p:cNvPr>
          <p:cNvSpPr/>
          <p:nvPr/>
        </p:nvSpPr>
        <p:spPr>
          <a:xfrm>
            <a:off x="9858589" y="4563126"/>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43,000</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227" name="正方形/長方形 226">
            <a:extLst>
              <a:ext uri="{FF2B5EF4-FFF2-40B4-BE49-F238E27FC236}">
                <a16:creationId xmlns:a16="http://schemas.microsoft.com/office/drawing/2014/main" id="{A8013215-45A7-84A3-B5DB-C117962CF32F}"/>
              </a:ext>
            </a:extLst>
          </p:cNvPr>
          <p:cNvSpPr/>
          <p:nvPr/>
        </p:nvSpPr>
        <p:spPr>
          <a:xfrm>
            <a:off x="9858589" y="5095678"/>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3,200</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228" name="正方形/長方形 227">
            <a:extLst>
              <a:ext uri="{FF2B5EF4-FFF2-40B4-BE49-F238E27FC236}">
                <a16:creationId xmlns:a16="http://schemas.microsoft.com/office/drawing/2014/main" id="{B1DC0310-CB39-1915-1459-F522706869AD}"/>
              </a:ext>
            </a:extLst>
          </p:cNvPr>
          <p:cNvSpPr/>
          <p:nvPr/>
        </p:nvSpPr>
        <p:spPr>
          <a:xfrm>
            <a:off x="9858589" y="5628229"/>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500</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229" name="正方形/長方形 228">
            <a:extLst>
              <a:ext uri="{FF2B5EF4-FFF2-40B4-BE49-F238E27FC236}">
                <a16:creationId xmlns:a16="http://schemas.microsoft.com/office/drawing/2014/main" id="{E187AFE8-E085-9D3E-28E1-AA5B15CDA7B4}"/>
              </a:ext>
            </a:extLst>
          </p:cNvPr>
          <p:cNvSpPr/>
          <p:nvPr/>
        </p:nvSpPr>
        <p:spPr>
          <a:xfrm>
            <a:off x="9858589" y="6160777"/>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10,264</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231" name="正方形/長方形 230">
            <a:extLst>
              <a:ext uri="{FF2B5EF4-FFF2-40B4-BE49-F238E27FC236}">
                <a16:creationId xmlns:a16="http://schemas.microsoft.com/office/drawing/2014/main" id="{5CB7FF0D-CFCD-7ABD-F833-057524A3F0E7}"/>
              </a:ext>
            </a:extLst>
          </p:cNvPr>
          <p:cNvSpPr/>
          <p:nvPr/>
        </p:nvSpPr>
        <p:spPr>
          <a:xfrm>
            <a:off x="11021911" y="1314777"/>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370,751</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232" name="正方形/長方形 231">
            <a:extLst>
              <a:ext uri="{FF2B5EF4-FFF2-40B4-BE49-F238E27FC236}">
                <a16:creationId xmlns:a16="http://schemas.microsoft.com/office/drawing/2014/main" id="{FBB66935-635D-082C-94EB-D1CED1924967}"/>
              </a:ext>
            </a:extLst>
          </p:cNvPr>
          <p:cNvSpPr/>
          <p:nvPr/>
        </p:nvSpPr>
        <p:spPr>
          <a:xfrm>
            <a:off x="11021911" y="1847329"/>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626,057</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233" name="正方形/長方形 232">
            <a:extLst>
              <a:ext uri="{FF2B5EF4-FFF2-40B4-BE49-F238E27FC236}">
                <a16:creationId xmlns:a16="http://schemas.microsoft.com/office/drawing/2014/main" id="{176D578E-144D-4378-1EF6-B161212E191B}"/>
              </a:ext>
            </a:extLst>
          </p:cNvPr>
          <p:cNvSpPr/>
          <p:nvPr/>
        </p:nvSpPr>
        <p:spPr>
          <a:xfrm>
            <a:off x="11021911" y="4030574"/>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255,306</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234" name="正方形/長方形 233">
            <a:extLst>
              <a:ext uri="{FF2B5EF4-FFF2-40B4-BE49-F238E27FC236}">
                <a16:creationId xmlns:a16="http://schemas.microsoft.com/office/drawing/2014/main" id="{0A8B37C6-79FE-0BF4-F038-1831D52E3B6F}"/>
              </a:ext>
            </a:extLst>
          </p:cNvPr>
          <p:cNvSpPr/>
          <p:nvPr/>
        </p:nvSpPr>
        <p:spPr>
          <a:xfrm>
            <a:off x="11021911" y="2379881"/>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527,001</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235" name="正方形/長方形 234">
            <a:extLst>
              <a:ext uri="{FF2B5EF4-FFF2-40B4-BE49-F238E27FC236}">
                <a16:creationId xmlns:a16="http://schemas.microsoft.com/office/drawing/2014/main" id="{D040793E-B7ED-D580-734E-45DA4A942788}"/>
              </a:ext>
            </a:extLst>
          </p:cNvPr>
          <p:cNvSpPr/>
          <p:nvPr/>
        </p:nvSpPr>
        <p:spPr>
          <a:xfrm>
            <a:off x="11021911" y="2912432"/>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90,115</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236" name="正方形/長方形 235">
            <a:extLst>
              <a:ext uri="{FF2B5EF4-FFF2-40B4-BE49-F238E27FC236}">
                <a16:creationId xmlns:a16="http://schemas.microsoft.com/office/drawing/2014/main" id="{7C337B44-0AF8-1465-F43B-EAFE1EEE576A}"/>
              </a:ext>
            </a:extLst>
          </p:cNvPr>
          <p:cNvSpPr/>
          <p:nvPr/>
        </p:nvSpPr>
        <p:spPr>
          <a:xfrm>
            <a:off x="11021911" y="3444983"/>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8,940</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237" name="正方形/長方形 236">
            <a:extLst>
              <a:ext uri="{FF2B5EF4-FFF2-40B4-BE49-F238E27FC236}">
                <a16:creationId xmlns:a16="http://schemas.microsoft.com/office/drawing/2014/main" id="{5B3D7293-7289-7A8C-CEE5-0F3EE34FAB5B}"/>
              </a:ext>
            </a:extLst>
          </p:cNvPr>
          <p:cNvSpPr/>
          <p:nvPr/>
        </p:nvSpPr>
        <p:spPr>
          <a:xfrm>
            <a:off x="11021911" y="4563126"/>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177,500</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238" name="正方形/長方形 237">
            <a:extLst>
              <a:ext uri="{FF2B5EF4-FFF2-40B4-BE49-F238E27FC236}">
                <a16:creationId xmlns:a16="http://schemas.microsoft.com/office/drawing/2014/main" id="{C9F80745-DDC4-973C-7BF9-B3823EB27214}"/>
              </a:ext>
            </a:extLst>
          </p:cNvPr>
          <p:cNvSpPr/>
          <p:nvPr/>
        </p:nvSpPr>
        <p:spPr>
          <a:xfrm>
            <a:off x="11021911" y="5095678"/>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14,700</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239" name="正方形/長方形 238">
            <a:extLst>
              <a:ext uri="{FF2B5EF4-FFF2-40B4-BE49-F238E27FC236}">
                <a16:creationId xmlns:a16="http://schemas.microsoft.com/office/drawing/2014/main" id="{547BFE51-313E-C526-0D8E-EF2989437F9E}"/>
              </a:ext>
            </a:extLst>
          </p:cNvPr>
          <p:cNvSpPr/>
          <p:nvPr/>
        </p:nvSpPr>
        <p:spPr>
          <a:xfrm>
            <a:off x="11021911" y="5628229"/>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500</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240" name="正方形/長方形 239">
            <a:extLst>
              <a:ext uri="{FF2B5EF4-FFF2-40B4-BE49-F238E27FC236}">
                <a16:creationId xmlns:a16="http://schemas.microsoft.com/office/drawing/2014/main" id="{285B0C9B-BC7B-2EF8-BE0A-7CBD2CD9A31D}"/>
              </a:ext>
            </a:extLst>
          </p:cNvPr>
          <p:cNvSpPr/>
          <p:nvPr/>
        </p:nvSpPr>
        <p:spPr>
          <a:xfrm>
            <a:off x="11021911" y="6160777"/>
            <a:ext cx="1072843" cy="406557"/>
          </a:xfrm>
          <a:prstGeom prst="rect">
            <a:avLst/>
          </a:prstGeom>
          <a:no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tx1"/>
                </a:solidFill>
                <a:latin typeface="ＭＳ Ｐゴシック" panose="020B0600070205080204" pitchFamily="50" charset="-128"/>
                <a:ea typeface="ＭＳ Ｐゴシック" panose="020B0600070205080204" pitchFamily="50" charset="-128"/>
              </a:rPr>
              <a:t>62,606</a:t>
            </a:r>
            <a:endParaRPr kumimoji="1" lang="ja-JP" altLang="en-US" sz="1050" dirty="0">
              <a:solidFill>
                <a:schemeClr val="tx1"/>
              </a:solidFill>
              <a:latin typeface="ＭＳ Ｐゴシック" panose="020B0600070205080204" pitchFamily="50" charset="-128"/>
              <a:ea typeface="ＭＳ Ｐゴシック" panose="020B0600070205080204" pitchFamily="50" charset="-128"/>
            </a:endParaRPr>
          </a:p>
        </p:txBody>
      </p:sp>
      <p:sp>
        <p:nvSpPr>
          <p:cNvPr id="244" name="正方形/長方形 243">
            <a:extLst>
              <a:ext uri="{FF2B5EF4-FFF2-40B4-BE49-F238E27FC236}">
                <a16:creationId xmlns:a16="http://schemas.microsoft.com/office/drawing/2014/main" id="{70BFFB95-A8DC-114A-25B1-B1DE50162DC9}"/>
              </a:ext>
            </a:extLst>
          </p:cNvPr>
          <p:cNvSpPr/>
          <p:nvPr/>
        </p:nvSpPr>
        <p:spPr>
          <a:xfrm>
            <a:off x="5205300" y="974836"/>
            <a:ext cx="1072843" cy="277684"/>
          </a:xfrm>
          <a:prstGeom prst="rect">
            <a:avLst/>
          </a:prstGeom>
          <a:solidFill>
            <a:schemeClr val="accent3"/>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bg1"/>
                </a:solidFill>
                <a:latin typeface="ＭＳ Ｐゴシック" panose="020B0600070205080204" pitchFamily="50" charset="-128"/>
                <a:ea typeface="ＭＳ Ｐゴシック" panose="020B0600070205080204" pitchFamily="50" charset="-128"/>
              </a:rPr>
              <a:t>1</a:t>
            </a:r>
            <a:r>
              <a:rPr kumimoji="1" lang="ja-JP" altLang="en-US" sz="1050" dirty="0">
                <a:solidFill>
                  <a:schemeClr val="bg1"/>
                </a:solidFill>
                <a:latin typeface="ＭＳ Ｐゴシック" panose="020B0600070205080204" pitchFamily="50" charset="-128"/>
                <a:ea typeface="ＭＳ Ｐゴシック" panose="020B0600070205080204" pitchFamily="50" charset="-128"/>
              </a:rPr>
              <a:t>年目</a:t>
            </a:r>
          </a:p>
        </p:txBody>
      </p:sp>
      <p:sp>
        <p:nvSpPr>
          <p:cNvPr id="245" name="正方形/長方形 244">
            <a:extLst>
              <a:ext uri="{FF2B5EF4-FFF2-40B4-BE49-F238E27FC236}">
                <a16:creationId xmlns:a16="http://schemas.microsoft.com/office/drawing/2014/main" id="{F9F78F9F-3874-072D-77AD-13C3AA6A2851}"/>
              </a:ext>
            </a:extLst>
          </p:cNvPr>
          <p:cNvSpPr/>
          <p:nvPr/>
        </p:nvSpPr>
        <p:spPr>
          <a:xfrm>
            <a:off x="7531944" y="974836"/>
            <a:ext cx="1072843" cy="277684"/>
          </a:xfrm>
          <a:prstGeom prst="rect">
            <a:avLst/>
          </a:prstGeom>
          <a:solidFill>
            <a:schemeClr val="accent3"/>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lang="en-US" altLang="ja-JP" sz="1050" dirty="0">
                <a:solidFill>
                  <a:schemeClr val="bg1"/>
                </a:solidFill>
                <a:latin typeface="ＭＳ Ｐゴシック" panose="020B0600070205080204" pitchFamily="50" charset="-128"/>
                <a:ea typeface="ＭＳ Ｐゴシック" panose="020B0600070205080204" pitchFamily="50" charset="-128"/>
              </a:rPr>
              <a:t>3</a:t>
            </a:r>
            <a:r>
              <a:rPr kumimoji="1" lang="ja-JP" altLang="en-US" sz="1050" dirty="0">
                <a:solidFill>
                  <a:schemeClr val="bg1"/>
                </a:solidFill>
                <a:latin typeface="ＭＳ Ｐゴシック" panose="020B0600070205080204" pitchFamily="50" charset="-128"/>
                <a:ea typeface="ＭＳ Ｐゴシック" panose="020B0600070205080204" pitchFamily="50" charset="-128"/>
              </a:rPr>
              <a:t>年目</a:t>
            </a:r>
          </a:p>
        </p:txBody>
      </p:sp>
      <p:sp>
        <p:nvSpPr>
          <p:cNvPr id="246" name="正方形/長方形 245">
            <a:extLst>
              <a:ext uri="{FF2B5EF4-FFF2-40B4-BE49-F238E27FC236}">
                <a16:creationId xmlns:a16="http://schemas.microsoft.com/office/drawing/2014/main" id="{31A25FBB-08CA-54AE-18C6-0E130BFCFA92}"/>
              </a:ext>
            </a:extLst>
          </p:cNvPr>
          <p:cNvSpPr/>
          <p:nvPr/>
        </p:nvSpPr>
        <p:spPr>
          <a:xfrm>
            <a:off x="6368622" y="974836"/>
            <a:ext cx="1072843" cy="277684"/>
          </a:xfrm>
          <a:prstGeom prst="rect">
            <a:avLst/>
          </a:prstGeom>
          <a:solidFill>
            <a:schemeClr val="accent3"/>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bg1"/>
                </a:solidFill>
                <a:latin typeface="ＭＳ Ｐゴシック" panose="020B0600070205080204" pitchFamily="50" charset="-128"/>
                <a:ea typeface="ＭＳ Ｐゴシック" panose="020B0600070205080204" pitchFamily="50" charset="-128"/>
              </a:rPr>
              <a:t>2</a:t>
            </a:r>
            <a:r>
              <a:rPr kumimoji="1" lang="ja-JP" altLang="en-US" sz="1050" dirty="0">
                <a:solidFill>
                  <a:schemeClr val="bg1"/>
                </a:solidFill>
                <a:latin typeface="ＭＳ Ｐゴシック" panose="020B0600070205080204" pitchFamily="50" charset="-128"/>
                <a:ea typeface="ＭＳ Ｐゴシック" panose="020B0600070205080204" pitchFamily="50" charset="-128"/>
              </a:rPr>
              <a:t>年目</a:t>
            </a:r>
          </a:p>
        </p:txBody>
      </p:sp>
      <p:sp>
        <p:nvSpPr>
          <p:cNvPr id="247" name="正方形/長方形 246">
            <a:extLst>
              <a:ext uri="{FF2B5EF4-FFF2-40B4-BE49-F238E27FC236}">
                <a16:creationId xmlns:a16="http://schemas.microsoft.com/office/drawing/2014/main" id="{1CA7DF1E-2082-6259-247D-58F5EB7E41DE}"/>
              </a:ext>
            </a:extLst>
          </p:cNvPr>
          <p:cNvSpPr/>
          <p:nvPr/>
        </p:nvSpPr>
        <p:spPr>
          <a:xfrm>
            <a:off x="8695266" y="974836"/>
            <a:ext cx="1072843" cy="277684"/>
          </a:xfrm>
          <a:prstGeom prst="rect">
            <a:avLst/>
          </a:prstGeom>
          <a:solidFill>
            <a:schemeClr val="accent3"/>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bg1"/>
                </a:solidFill>
                <a:latin typeface="ＭＳ Ｐゴシック" panose="020B0600070205080204" pitchFamily="50" charset="-128"/>
                <a:ea typeface="ＭＳ Ｐゴシック" panose="020B0600070205080204" pitchFamily="50" charset="-128"/>
              </a:rPr>
              <a:t>4</a:t>
            </a:r>
            <a:r>
              <a:rPr kumimoji="1" lang="ja-JP" altLang="en-US" sz="1050" dirty="0">
                <a:solidFill>
                  <a:schemeClr val="bg1"/>
                </a:solidFill>
                <a:latin typeface="ＭＳ Ｐゴシック" panose="020B0600070205080204" pitchFamily="50" charset="-128"/>
                <a:ea typeface="ＭＳ Ｐゴシック" panose="020B0600070205080204" pitchFamily="50" charset="-128"/>
              </a:rPr>
              <a:t>年目</a:t>
            </a:r>
          </a:p>
        </p:txBody>
      </p:sp>
      <p:sp>
        <p:nvSpPr>
          <p:cNvPr id="248" name="正方形/長方形 247">
            <a:extLst>
              <a:ext uri="{FF2B5EF4-FFF2-40B4-BE49-F238E27FC236}">
                <a16:creationId xmlns:a16="http://schemas.microsoft.com/office/drawing/2014/main" id="{D64E0165-14D6-94AF-CD58-2A84094DF745}"/>
              </a:ext>
            </a:extLst>
          </p:cNvPr>
          <p:cNvSpPr/>
          <p:nvPr/>
        </p:nvSpPr>
        <p:spPr>
          <a:xfrm>
            <a:off x="9858589" y="974836"/>
            <a:ext cx="1072843" cy="277684"/>
          </a:xfrm>
          <a:prstGeom prst="rect">
            <a:avLst/>
          </a:prstGeom>
          <a:solidFill>
            <a:schemeClr val="accent3"/>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bg1"/>
                </a:solidFill>
                <a:latin typeface="ＭＳ Ｐゴシック" panose="020B0600070205080204" pitchFamily="50" charset="-128"/>
                <a:ea typeface="ＭＳ Ｐゴシック" panose="020B0600070205080204" pitchFamily="50" charset="-128"/>
              </a:rPr>
              <a:t>5</a:t>
            </a:r>
            <a:r>
              <a:rPr kumimoji="1" lang="ja-JP" altLang="en-US" sz="1050" dirty="0">
                <a:solidFill>
                  <a:schemeClr val="bg1"/>
                </a:solidFill>
                <a:latin typeface="ＭＳ Ｐゴシック" panose="020B0600070205080204" pitchFamily="50" charset="-128"/>
                <a:ea typeface="ＭＳ Ｐゴシック" panose="020B0600070205080204" pitchFamily="50" charset="-128"/>
              </a:rPr>
              <a:t>年目</a:t>
            </a:r>
          </a:p>
        </p:txBody>
      </p:sp>
      <p:sp>
        <p:nvSpPr>
          <p:cNvPr id="249" name="正方形/長方形 248">
            <a:extLst>
              <a:ext uri="{FF2B5EF4-FFF2-40B4-BE49-F238E27FC236}">
                <a16:creationId xmlns:a16="http://schemas.microsoft.com/office/drawing/2014/main" id="{220F2754-0E73-1662-54A3-849A7B0BBE74}"/>
              </a:ext>
            </a:extLst>
          </p:cNvPr>
          <p:cNvSpPr/>
          <p:nvPr/>
        </p:nvSpPr>
        <p:spPr>
          <a:xfrm>
            <a:off x="11021911" y="974836"/>
            <a:ext cx="1072843" cy="277684"/>
          </a:xfrm>
          <a:prstGeom prst="rect">
            <a:avLst/>
          </a:prstGeom>
          <a:solidFill>
            <a:schemeClr val="accent3"/>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r">
              <a:spcBef>
                <a:spcPts val="600"/>
              </a:spcBef>
            </a:pPr>
            <a:r>
              <a:rPr kumimoji="1" lang="en-US" altLang="ja-JP" sz="1050" dirty="0">
                <a:solidFill>
                  <a:schemeClr val="bg1"/>
                </a:solidFill>
                <a:latin typeface="ＭＳ Ｐゴシック" panose="020B0600070205080204" pitchFamily="50" charset="-128"/>
                <a:ea typeface="ＭＳ Ｐゴシック" panose="020B0600070205080204" pitchFamily="50" charset="-128"/>
              </a:rPr>
              <a:t>10</a:t>
            </a:r>
            <a:r>
              <a:rPr kumimoji="1" lang="ja-JP" altLang="en-US" sz="1050" dirty="0">
                <a:solidFill>
                  <a:schemeClr val="bg1"/>
                </a:solidFill>
                <a:latin typeface="ＭＳ Ｐゴシック" panose="020B0600070205080204" pitchFamily="50" charset="-128"/>
                <a:ea typeface="ＭＳ Ｐゴシック" panose="020B0600070205080204" pitchFamily="50" charset="-128"/>
              </a:rPr>
              <a:t>年目</a:t>
            </a:r>
          </a:p>
        </p:txBody>
      </p:sp>
      <p:sp>
        <p:nvSpPr>
          <p:cNvPr id="252" name="正方形/長方形 251">
            <a:extLst>
              <a:ext uri="{FF2B5EF4-FFF2-40B4-BE49-F238E27FC236}">
                <a16:creationId xmlns:a16="http://schemas.microsoft.com/office/drawing/2014/main" id="{EF5A8AB1-015A-D129-19CD-4FF99B509B7B}"/>
              </a:ext>
            </a:extLst>
          </p:cNvPr>
          <p:cNvSpPr/>
          <p:nvPr/>
        </p:nvSpPr>
        <p:spPr>
          <a:xfrm>
            <a:off x="257055" y="842955"/>
            <a:ext cx="1427954" cy="406557"/>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spcBef>
                <a:spcPts val="600"/>
              </a:spcBef>
            </a:pPr>
            <a:r>
              <a:rPr kumimoji="1" lang="ja-JP" altLang="en-US" sz="1050" dirty="0">
                <a:solidFill>
                  <a:schemeClr val="tx1"/>
                </a:solidFill>
                <a:latin typeface="ＭＳ Ｐゴシック" panose="020B0600070205080204" pitchFamily="50" charset="-128"/>
                <a:ea typeface="ＭＳ Ｐゴシック" panose="020B0600070205080204" pitchFamily="50" charset="-128"/>
              </a:rPr>
              <a:t>（単位：万円）</a:t>
            </a:r>
          </a:p>
        </p:txBody>
      </p:sp>
      <p:sp>
        <p:nvSpPr>
          <p:cNvPr id="259" name="楕円 258">
            <a:extLst>
              <a:ext uri="{FF2B5EF4-FFF2-40B4-BE49-F238E27FC236}">
                <a16:creationId xmlns:a16="http://schemas.microsoft.com/office/drawing/2014/main" id="{60B6682F-FB62-C4F0-5299-F57B814C412D}"/>
              </a:ext>
            </a:extLst>
          </p:cNvPr>
          <p:cNvSpPr/>
          <p:nvPr/>
        </p:nvSpPr>
        <p:spPr>
          <a:xfrm>
            <a:off x="2567300" y="3038098"/>
            <a:ext cx="208265" cy="208265"/>
          </a:xfrm>
          <a:prstGeom prst="ellipse">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lstStyle/>
          <a:p>
            <a:pPr algn="ctr">
              <a:spcBef>
                <a:spcPts val="600"/>
              </a:spcBef>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p:txBody>
      </p:sp>
      <p:sp>
        <p:nvSpPr>
          <p:cNvPr id="260" name="楕円 259">
            <a:extLst>
              <a:ext uri="{FF2B5EF4-FFF2-40B4-BE49-F238E27FC236}">
                <a16:creationId xmlns:a16="http://schemas.microsoft.com/office/drawing/2014/main" id="{79DAE4E5-A855-64D9-E4CE-3652DEB169EE}"/>
              </a:ext>
            </a:extLst>
          </p:cNvPr>
          <p:cNvSpPr/>
          <p:nvPr/>
        </p:nvSpPr>
        <p:spPr>
          <a:xfrm>
            <a:off x="4267701" y="2745302"/>
            <a:ext cx="208265" cy="208265"/>
          </a:xfrm>
          <a:prstGeom prst="ellipse">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lstStyle/>
          <a:p>
            <a:pPr algn="ctr">
              <a:spcBef>
                <a:spcPts val="600"/>
              </a:spcBef>
            </a:pPr>
            <a:r>
              <a:rPr kumimoji="1" lang="ja-JP" altLang="en-US" sz="1400" dirty="0">
                <a:solidFill>
                  <a:schemeClr val="tx1"/>
                </a:solidFill>
                <a:latin typeface="ＭＳ Ｐゴシック" panose="020B0600070205080204" pitchFamily="50" charset="-128"/>
                <a:ea typeface="ＭＳ Ｐゴシック" panose="020B0600070205080204" pitchFamily="50" charset="-128"/>
              </a:rPr>
              <a:t>＋</a:t>
            </a:r>
          </a:p>
        </p:txBody>
      </p:sp>
      <p:sp>
        <p:nvSpPr>
          <p:cNvPr id="261" name="楕円 260">
            <a:extLst>
              <a:ext uri="{FF2B5EF4-FFF2-40B4-BE49-F238E27FC236}">
                <a16:creationId xmlns:a16="http://schemas.microsoft.com/office/drawing/2014/main" id="{A06B1712-25C4-F57E-B462-74B26D98431C}"/>
              </a:ext>
            </a:extLst>
          </p:cNvPr>
          <p:cNvSpPr/>
          <p:nvPr/>
        </p:nvSpPr>
        <p:spPr>
          <a:xfrm>
            <a:off x="4267701" y="3277853"/>
            <a:ext cx="208265" cy="208265"/>
          </a:xfrm>
          <a:prstGeom prst="ellipse">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lstStyle/>
          <a:p>
            <a:pPr algn="ctr">
              <a:spcBef>
                <a:spcPts val="600"/>
              </a:spcBef>
            </a:pPr>
            <a:r>
              <a:rPr kumimoji="1" lang="ja-JP" altLang="en-US" sz="1400" dirty="0">
                <a:solidFill>
                  <a:schemeClr val="tx1"/>
                </a:solidFill>
                <a:latin typeface="ＭＳ Ｐゴシック" panose="020B0600070205080204" pitchFamily="50" charset="-128"/>
                <a:ea typeface="ＭＳ Ｐゴシック" panose="020B0600070205080204" pitchFamily="50" charset="-128"/>
              </a:rPr>
              <a:t>＋</a:t>
            </a:r>
          </a:p>
        </p:txBody>
      </p:sp>
      <p:sp>
        <p:nvSpPr>
          <p:cNvPr id="262" name="楕円 261">
            <a:extLst>
              <a:ext uri="{FF2B5EF4-FFF2-40B4-BE49-F238E27FC236}">
                <a16:creationId xmlns:a16="http://schemas.microsoft.com/office/drawing/2014/main" id="{5C65EB7A-44E6-DA91-F919-82B8AC6D90E7}"/>
              </a:ext>
            </a:extLst>
          </p:cNvPr>
          <p:cNvSpPr/>
          <p:nvPr/>
        </p:nvSpPr>
        <p:spPr>
          <a:xfrm>
            <a:off x="4267701" y="4928547"/>
            <a:ext cx="208265" cy="208265"/>
          </a:xfrm>
          <a:prstGeom prst="ellipse">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lstStyle/>
          <a:p>
            <a:pPr algn="ctr">
              <a:spcBef>
                <a:spcPts val="600"/>
              </a:spcBef>
            </a:pPr>
            <a:r>
              <a:rPr kumimoji="1" lang="ja-JP" altLang="en-US" sz="1400" dirty="0">
                <a:solidFill>
                  <a:schemeClr val="tx1"/>
                </a:solidFill>
                <a:latin typeface="ＭＳ Ｐゴシック" panose="020B0600070205080204" pitchFamily="50" charset="-128"/>
                <a:ea typeface="ＭＳ Ｐゴシック" panose="020B0600070205080204" pitchFamily="50" charset="-128"/>
              </a:rPr>
              <a:t>＋</a:t>
            </a:r>
          </a:p>
        </p:txBody>
      </p:sp>
      <p:sp>
        <p:nvSpPr>
          <p:cNvPr id="263" name="楕円 262">
            <a:extLst>
              <a:ext uri="{FF2B5EF4-FFF2-40B4-BE49-F238E27FC236}">
                <a16:creationId xmlns:a16="http://schemas.microsoft.com/office/drawing/2014/main" id="{6C4D93EA-CE07-29EE-3359-41F04B3075F0}"/>
              </a:ext>
            </a:extLst>
          </p:cNvPr>
          <p:cNvSpPr/>
          <p:nvPr/>
        </p:nvSpPr>
        <p:spPr>
          <a:xfrm>
            <a:off x="4267701" y="5461097"/>
            <a:ext cx="208265" cy="208265"/>
          </a:xfrm>
          <a:prstGeom prst="ellipse">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lstStyle/>
          <a:p>
            <a:pPr algn="ctr">
              <a:spcBef>
                <a:spcPts val="600"/>
              </a:spcBef>
            </a:pPr>
            <a:r>
              <a:rPr kumimoji="1" lang="ja-JP" altLang="en-US" sz="1400" dirty="0">
                <a:solidFill>
                  <a:schemeClr val="tx1"/>
                </a:solidFill>
                <a:latin typeface="ＭＳ Ｐゴシック" panose="020B0600070205080204" pitchFamily="50" charset="-128"/>
                <a:ea typeface="ＭＳ Ｐゴシック" panose="020B0600070205080204" pitchFamily="50" charset="-128"/>
              </a:rPr>
              <a:t>＋</a:t>
            </a:r>
          </a:p>
        </p:txBody>
      </p:sp>
      <p:sp>
        <p:nvSpPr>
          <p:cNvPr id="264" name="楕円 263">
            <a:extLst>
              <a:ext uri="{FF2B5EF4-FFF2-40B4-BE49-F238E27FC236}">
                <a16:creationId xmlns:a16="http://schemas.microsoft.com/office/drawing/2014/main" id="{6F2CAB4C-922E-F255-B055-70BC310C5058}"/>
              </a:ext>
            </a:extLst>
          </p:cNvPr>
          <p:cNvSpPr/>
          <p:nvPr/>
        </p:nvSpPr>
        <p:spPr>
          <a:xfrm>
            <a:off x="4267701" y="5993647"/>
            <a:ext cx="208265" cy="208265"/>
          </a:xfrm>
          <a:prstGeom prst="ellipse">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lstStyle/>
          <a:p>
            <a:pPr algn="ctr">
              <a:spcBef>
                <a:spcPts val="600"/>
              </a:spcBef>
            </a:pPr>
            <a:r>
              <a:rPr kumimoji="1" lang="ja-JP" altLang="en-US" sz="1400" dirty="0">
                <a:solidFill>
                  <a:schemeClr val="tx1"/>
                </a:solidFill>
                <a:latin typeface="ＭＳ Ｐゴシック" panose="020B0600070205080204" pitchFamily="50" charset="-128"/>
                <a:ea typeface="ＭＳ Ｐゴシック" panose="020B0600070205080204" pitchFamily="50" charset="-128"/>
              </a:rPr>
              <a:t>＋</a:t>
            </a:r>
          </a:p>
        </p:txBody>
      </p:sp>
      <p:sp>
        <p:nvSpPr>
          <p:cNvPr id="9" name="スライド番号プレースホルダー 3">
            <a:extLst>
              <a:ext uri="{FF2B5EF4-FFF2-40B4-BE49-F238E27FC236}">
                <a16:creationId xmlns:a16="http://schemas.microsoft.com/office/drawing/2014/main" id="{AA817911-F5CA-A37F-468F-A8F7A0CCF004}"/>
              </a:ext>
            </a:extLst>
          </p:cNvPr>
          <p:cNvSpPr>
            <a:spLocks noGrp="1"/>
          </p:cNvSpPr>
          <p:nvPr>
            <p:ph type="sldNum" sz="quarter" idx="12"/>
          </p:nvPr>
        </p:nvSpPr>
        <p:spPr>
          <a:xfrm>
            <a:off x="11524597" y="6610113"/>
            <a:ext cx="656700" cy="226714"/>
          </a:xfrm>
        </p:spPr>
        <p:txBody>
          <a:bodyPr vert="horz" lIns="91440" tIns="45720" rIns="91440" bIns="45720" rtlCol="0" anchor="ctr"/>
          <a:lstStyle/>
          <a:p>
            <a:fld id="{A72772C3-D8C4-43D0-98F7-E2620EF83F38}" type="slidenum">
              <a:rPr lang="ja-JP" altLang="en-US">
                <a:solidFill>
                  <a:schemeClr val="tx1"/>
                </a:solidFill>
                <a:latin typeface="ＭＳ Ｐゴシック" panose="020B0600070205080204" pitchFamily="50" charset="-128"/>
                <a:ea typeface="ＭＳ Ｐゴシック" panose="020B0600070205080204" pitchFamily="50" charset="-128"/>
              </a:rPr>
              <a:pPr/>
              <a:t>14</a:t>
            </a:fld>
            <a:endParaRPr lang="ja-JP" altLang="en-US"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91388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CD717-5F66-572F-FADD-88857D3A651D}"/>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F6FA5DB7-EACE-8F79-D9B7-10B911F5A604}"/>
              </a:ext>
            </a:extLst>
          </p:cNvPr>
          <p:cNvPicPr>
            <a:picLocks noChangeAspect="1"/>
          </p:cNvPicPr>
          <p:nvPr/>
        </p:nvPicPr>
        <p:blipFill>
          <a:blip r:embed="rId2"/>
          <a:srcRect l="4545" t="23295" r="4545"/>
          <a:stretch>
            <a:fillRect/>
          </a:stretch>
        </p:blipFill>
        <p:spPr>
          <a:xfrm>
            <a:off x="0" y="0"/>
            <a:ext cx="12191999" cy="6858000"/>
          </a:xfrm>
          <a:prstGeom prst="rect">
            <a:avLst/>
          </a:prstGeom>
        </p:spPr>
      </p:pic>
      <p:sp>
        <p:nvSpPr>
          <p:cNvPr id="5" name="正方形/長方形 4">
            <a:extLst>
              <a:ext uri="{FF2B5EF4-FFF2-40B4-BE49-F238E27FC236}">
                <a16:creationId xmlns:a16="http://schemas.microsoft.com/office/drawing/2014/main" id="{84A7A3C8-2D7B-38D7-1B8C-E417259520A0}"/>
              </a:ext>
            </a:extLst>
          </p:cNvPr>
          <p:cNvSpPr/>
          <p:nvPr/>
        </p:nvSpPr>
        <p:spPr>
          <a:xfrm>
            <a:off x="0" y="0"/>
            <a:ext cx="12191999" cy="6858000"/>
          </a:xfrm>
          <a:prstGeom prst="rect">
            <a:avLst/>
          </a:prstGeom>
          <a:solidFill>
            <a:schemeClr val="accent3">
              <a:alpha val="7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600"/>
              </a:spcBef>
            </a:pPr>
            <a:r>
              <a:rPr kumimoji="1" lang="ja-JP" altLang="en-US" sz="6600" b="1" dirty="0">
                <a:solidFill>
                  <a:schemeClr val="bg1"/>
                </a:solidFill>
                <a:latin typeface="ＭＳ Ｐゴシック" panose="020B0600070205080204" pitchFamily="50" charset="-128"/>
                <a:ea typeface="ＭＳ Ｐゴシック" panose="020B0600070205080204" pitchFamily="50" charset="-128"/>
              </a:rPr>
              <a:t>自治コン</a:t>
            </a:r>
            <a:endParaRPr kumimoji="1" lang="en-US" altLang="ja-JP" sz="6600" b="1" dirty="0">
              <a:solidFill>
                <a:schemeClr val="bg1"/>
              </a:solidFill>
              <a:latin typeface="ＭＳ Ｐゴシック" panose="020B0600070205080204" pitchFamily="50" charset="-128"/>
              <a:ea typeface="ＭＳ Ｐゴシック" panose="020B0600070205080204" pitchFamily="50" charset="-128"/>
            </a:endParaRPr>
          </a:p>
          <a:p>
            <a:pPr algn="ctr">
              <a:spcBef>
                <a:spcPts val="600"/>
              </a:spcBef>
            </a:pPr>
            <a:br>
              <a:rPr kumimoji="1" lang="en-US" altLang="ja-JP" sz="2800" b="1" dirty="0">
                <a:solidFill>
                  <a:schemeClr val="bg1"/>
                </a:solidFill>
                <a:latin typeface="ＭＳ Ｐゴシック" panose="020B0600070205080204" pitchFamily="50" charset="-128"/>
                <a:ea typeface="ＭＳ Ｐゴシック" panose="020B0600070205080204" pitchFamily="50" charset="-128"/>
              </a:rPr>
            </a:br>
            <a:r>
              <a:rPr kumimoji="1" lang="ja-JP" altLang="en-US" b="1" dirty="0">
                <a:solidFill>
                  <a:schemeClr val="bg1"/>
                </a:solidFill>
                <a:latin typeface="ＭＳ Ｐゴシック" panose="020B0600070205080204" pitchFamily="50" charset="-128"/>
                <a:ea typeface="ＭＳ Ｐゴシック" panose="020B0600070205080204" pitchFamily="50" charset="-128"/>
              </a:rPr>
              <a:t>カフェでコーヒーを買うような気軽さで</a:t>
            </a:r>
            <a:br>
              <a:rPr kumimoji="1" lang="ja-JP" altLang="en-US" b="1" dirty="0">
                <a:solidFill>
                  <a:schemeClr val="bg1"/>
                </a:solidFill>
                <a:latin typeface="ＭＳ Ｐゴシック" panose="020B0600070205080204" pitchFamily="50" charset="-128"/>
                <a:ea typeface="ＭＳ Ｐゴシック" panose="020B0600070205080204" pitchFamily="50" charset="-128"/>
              </a:rPr>
            </a:br>
            <a:r>
              <a:rPr kumimoji="1" lang="ja-JP" altLang="en-US" b="1" dirty="0">
                <a:solidFill>
                  <a:schemeClr val="bg1"/>
                </a:solidFill>
                <a:latin typeface="ＭＳ Ｐゴシック" panose="020B0600070205080204" pitchFamily="50" charset="-128"/>
                <a:ea typeface="ＭＳ Ｐゴシック" panose="020B0600070205080204" pitchFamily="50" charset="-128"/>
              </a:rPr>
              <a:t>自治体がビジネスコンテストを開催できる</a:t>
            </a:r>
          </a:p>
        </p:txBody>
      </p:sp>
    </p:spTree>
    <p:extLst>
      <p:ext uri="{BB962C8B-B14F-4D97-AF65-F5344CB8AC3E}">
        <p14:creationId xmlns:p14="http://schemas.microsoft.com/office/powerpoint/2010/main" val="2752011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8DB81-FD2E-63F3-1E69-9769E72EFD84}"/>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0F8CBE65-214F-EE4B-A6ED-6B75237C26F4}"/>
              </a:ext>
            </a:extLst>
          </p:cNvPr>
          <p:cNvSpPr/>
          <p:nvPr/>
        </p:nvSpPr>
        <p:spPr>
          <a:xfrm>
            <a:off x="180119" y="189752"/>
            <a:ext cx="11816137" cy="3838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chemeClr val="accent3"/>
                </a:solidFill>
                <a:latin typeface="ＭＳ Ｐゴシック" panose="020B0600070205080204" pitchFamily="50" charset="-128"/>
                <a:ea typeface="ＭＳ Ｐゴシック" panose="020B0600070205080204" pitchFamily="50" charset="-128"/>
              </a:rPr>
              <a:t>目次</a:t>
            </a:r>
          </a:p>
        </p:txBody>
      </p:sp>
      <p:sp>
        <p:nvSpPr>
          <p:cNvPr id="9" name="スライド番号プレースホルダー 3">
            <a:extLst>
              <a:ext uri="{FF2B5EF4-FFF2-40B4-BE49-F238E27FC236}">
                <a16:creationId xmlns:a16="http://schemas.microsoft.com/office/drawing/2014/main" id="{B46BBB62-B5F4-CD49-D082-38288F93495C}"/>
              </a:ext>
            </a:extLst>
          </p:cNvPr>
          <p:cNvSpPr>
            <a:spLocks noGrp="1"/>
          </p:cNvSpPr>
          <p:nvPr>
            <p:ph type="sldNum" sz="quarter" idx="12"/>
          </p:nvPr>
        </p:nvSpPr>
        <p:spPr>
          <a:xfrm>
            <a:off x="11524597" y="6610113"/>
            <a:ext cx="656700" cy="226714"/>
          </a:xfrm>
        </p:spPr>
        <p:txBody>
          <a:bodyPr vert="horz" lIns="91440" tIns="45720" rIns="91440" bIns="45720" rtlCol="0" anchor="ctr"/>
          <a:lstStyle/>
          <a:p>
            <a:fld id="{A72772C3-D8C4-43D0-98F7-E2620EF83F38}" type="slidenum">
              <a:rPr lang="ja-JP" altLang="en-US">
                <a:solidFill>
                  <a:schemeClr val="tx1"/>
                </a:solidFill>
                <a:latin typeface="ＭＳ Ｐゴシック" panose="020B0600070205080204" pitchFamily="50" charset="-128"/>
                <a:ea typeface="ＭＳ Ｐゴシック" panose="020B0600070205080204" pitchFamily="50" charset="-128"/>
              </a:rPr>
              <a:pPr/>
              <a:t>2</a:t>
            </a:fld>
            <a:endParaRPr lang="ja-JP" altLang="en-US" dirty="0">
              <a:solidFill>
                <a:schemeClr val="tx1"/>
              </a:solidFill>
              <a:latin typeface="ＭＳ Ｐゴシック" panose="020B0600070205080204" pitchFamily="50" charset="-128"/>
              <a:ea typeface="ＭＳ Ｐゴシック" panose="020B0600070205080204" pitchFamily="50" charset="-128"/>
            </a:endParaRPr>
          </a:p>
        </p:txBody>
      </p:sp>
      <p:grpSp>
        <p:nvGrpSpPr>
          <p:cNvPr id="39" name="グループ化 38">
            <a:extLst>
              <a:ext uri="{FF2B5EF4-FFF2-40B4-BE49-F238E27FC236}">
                <a16:creationId xmlns:a16="http://schemas.microsoft.com/office/drawing/2014/main" id="{6D50BFFA-FDD8-3B86-549E-7E9B204E733C}"/>
              </a:ext>
            </a:extLst>
          </p:cNvPr>
          <p:cNvGrpSpPr/>
          <p:nvPr/>
        </p:nvGrpSpPr>
        <p:grpSpPr>
          <a:xfrm>
            <a:off x="393463" y="822404"/>
            <a:ext cx="11405074" cy="5594076"/>
            <a:chOff x="393463" y="1074172"/>
            <a:chExt cx="11405074" cy="5594076"/>
          </a:xfrm>
        </p:grpSpPr>
        <p:grpSp>
          <p:nvGrpSpPr>
            <p:cNvPr id="7" name="グループ化 6">
              <a:extLst>
                <a:ext uri="{FF2B5EF4-FFF2-40B4-BE49-F238E27FC236}">
                  <a16:creationId xmlns:a16="http://schemas.microsoft.com/office/drawing/2014/main" id="{5D1D1708-DBE0-2120-0C68-F45EF8840191}"/>
                </a:ext>
              </a:extLst>
            </p:cNvPr>
            <p:cNvGrpSpPr/>
            <p:nvPr/>
          </p:nvGrpSpPr>
          <p:grpSpPr>
            <a:xfrm>
              <a:off x="393463" y="1074172"/>
              <a:ext cx="8611542" cy="510965"/>
              <a:chOff x="180120" y="1510400"/>
              <a:chExt cx="8611542" cy="510965"/>
            </a:xfrm>
          </p:grpSpPr>
          <p:sp>
            <p:nvSpPr>
              <p:cNvPr id="5" name="正方形/長方形 4">
                <a:extLst>
                  <a:ext uri="{FF2B5EF4-FFF2-40B4-BE49-F238E27FC236}">
                    <a16:creationId xmlns:a16="http://schemas.microsoft.com/office/drawing/2014/main" id="{7C28880A-9873-F4B0-FA2F-ED5D9E558CDF}"/>
                  </a:ext>
                </a:extLst>
              </p:cNvPr>
              <p:cNvSpPr/>
              <p:nvPr/>
            </p:nvSpPr>
            <p:spPr>
              <a:xfrm>
                <a:off x="180120" y="1510400"/>
                <a:ext cx="1371843" cy="5109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kumimoji="1" lang="en-US" altLang="ja-JP" sz="1400" b="1" dirty="0">
                    <a:solidFill>
                      <a:schemeClr val="accent3"/>
                    </a:solidFill>
                    <a:latin typeface="ＭＳ Ｐゴシック" panose="020B0600070205080204" pitchFamily="50" charset="-128"/>
                    <a:ea typeface="ＭＳ Ｐゴシック" panose="020B0600070205080204" pitchFamily="50" charset="-128"/>
                  </a:rPr>
                  <a:t>Section</a:t>
                </a:r>
                <a:r>
                  <a:rPr lang="ja-JP" altLang="en-US" sz="2000" b="1" dirty="0">
                    <a:solidFill>
                      <a:schemeClr val="accent3"/>
                    </a:solidFill>
                    <a:latin typeface="ＭＳ Ｐゴシック" panose="020B0600070205080204" pitchFamily="50" charset="-128"/>
                    <a:ea typeface="ＭＳ Ｐゴシック" panose="020B0600070205080204" pitchFamily="50" charset="-128"/>
                  </a:rPr>
                  <a:t>　</a:t>
                </a:r>
                <a:r>
                  <a:rPr kumimoji="1" lang="en-US" altLang="ja-JP" sz="3200" b="1" dirty="0">
                    <a:solidFill>
                      <a:schemeClr val="accent3"/>
                    </a:solidFill>
                    <a:latin typeface="ＭＳ Ｐゴシック" panose="020B0600070205080204" pitchFamily="50" charset="-128"/>
                    <a:ea typeface="ＭＳ Ｐゴシック" panose="020B0600070205080204" pitchFamily="50" charset="-128"/>
                  </a:rPr>
                  <a:t>01</a:t>
                </a:r>
                <a:endParaRPr kumimoji="1" lang="ja-JP" altLang="en-US" sz="2000" b="1" dirty="0">
                  <a:solidFill>
                    <a:schemeClr val="accent3"/>
                  </a:solidFill>
                  <a:latin typeface="ＭＳ Ｐゴシック" panose="020B0600070205080204" pitchFamily="50" charset="-128"/>
                  <a:ea typeface="ＭＳ Ｐゴシック" panose="020B0600070205080204" pitchFamily="50" charset="-128"/>
                </a:endParaRPr>
              </a:p>
            </p:txBody>
          </p:sp>
          <p:sp>
            <p:nvSpPr>
              <p:cNvPr id="6" name="正方形/長方形 5">
                <a:extLst>
                  <a:ext uri="{FF2B5EF4-FFF2-40B4-BE49-F238E27FC236}">
                    <a16:creationId xmlns:a16="http://schemas.microsoft.com/office/drawing/2014/main" id="{A0EA4286-40CF-FC7C-2CD8-068967E5EA0D}"/>
                  </a:ext>
                </a:extLst>
              </p:cNvPr>
              <p:cNvSpPr/>
              <p:nvPr/>
            </p:nvSpPr>
            <p:spPr>
              <a:xfrm>
                <a:off x="1606248" y="1510400"/>
                <a:ext cx="7185414" cy="5109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200" b="1" dirty="0">
                    <a:solidFill>
                      <a:schemeClr val="tx1"/>
                    </a:solidFill>
                    <a:latin typeface="ＭＳ Ｐゴシック" panose="020B0600070205080204" pitchFamily="50" charset="-128"/>
                    <a:ea typeface="ＭＳ Ｐゴシック" panose="020B0600070205080204" pitchFamily="50" charset="-128"/>
                  </a:rPr>
                  <a:t>どのようなサービスなのか？</a:t>
                </a:r>
              </a:p>
            </p:txBody>
          </p:sp>
        </p:grpSp>
        <p:grpSp>
          <p:nvGrpSpPr>
            <p:cNvPr id="10" name="グループ化 9">
              <a:extLst>
                <a:ext uri="{FF2B5EF4-FFF2-40B4-BE49-F238E27FC236}">
                  <a16:creationId xmlns:a16="http://schemas.microsoft.com/office/drawing/2014/main" id="{B96B4470-BCBC-44ED-B316-E860650A22F3}"/>
                </a:ext>
              </a:extLst>
            </p:cNvPr>
            <p:cNvGrpSpPr/>
            <p:nvPr/>
          </p:nvGrpSpPr>
          <p:grpSpPr>
            <a:xfrm>
              <a:off x="393463" y="1800331"/>
              <a:ext cx="8611542" cy="510965"/>
              <a:chOff x="180120" y="1510400"/>
              <a:chExt cx="8611542" cy="510965"/>
            </a:xfrm>
          </p:grpSpPr>
          <p:sp>
            <p:nvSpPr>
              <p:cNvPr id="11" name="正方形/長方形 10">
                <a:extLst>
                  <a:ext uri="{FF2B5EF4-FFF2-40B4-BE49-F238E27FC236}">
                    <a16:creationId xmlns:a16="http://schemas.microsoft.com/office/drawing/2014/main" id="{9FEF5985-C3AC-F7DB-6E40-82E0E34F1354}"/>
                  </a:ext>
                </a:extLst>
              </p:cNvPr>
              <p:cNvSpPr/>
              <p:nvPr/>
            </p:nvSpPr>
            <p:spPr>
              <a:xfrm>
                <a:off x="180120" y="1510400"/>
                <a:ext cx="1371843" cy="5109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kumimoji="1" lang="en-US" altLang="ja-JP" sz="1400" b="1" dirty="0">
                    <a:solidFill>
                      <a:schemeClr val="accent3"/>
                    </a:solidFill>
                    <a:latin typeface="ＭＳ Ｐゴシック" panose="020B0600070205080204" pitchFamily="50" charset="-128"/>
                    <a:ea typeface="ＭＳ Ｐゴシック" panose="020B0600070205080204" pitchFamily="50" charset="-128"/>
                  </a:rPr>
                  <a:t>Section</a:t>
                </a:r>
                <a:r>
                  <a:rPr lang="ja-JP" altLang="en-US" sz="2000" b="1" dirty="0">
                    <a:solidFill>
                      <a:schemeClr val="accent3"/>
                    </a:solidFill>
                    <a:latin typeface="ＭＳ Ｐゴシック" panose="020B0600070205080204" pitchFamily="50" charset="-128"/>
                    <a:ea typeface="ＭＳ Ｐゴシック" panose="020B0600070205080204" pitchFamily="50" charset="-128"/>
                  </a:rPr>
                  <a:t>　</a:t>
                </a:r>
                <a:r>
                  <a:rPr kumimoji="1" lang="en-US" altLang="ja-JP" sz="3200" b="1" dirty="0">
                    <a:solidFill>
                      <a:schemeClr val="accent3"/>
                    </a:solidFill>
                    <a:latin typeface="ＭＳ Ｐゴシック" panose="020B0600070205080204" pitchFamily="50" charset="-128"/>
                    <a:ea typeface="ＭＳ Ｐゴシック" panose="020B0600070205080204" pitchFamily="50" charset="-128"/>
                  </a:rPr>
                  <a:t>02</a:t>
                </a:r>
                <a:endParaRPr kumimoji="1" lang="ja-JP" altLang="en-US" sz="2000" b="1" dirty="0">
                  <a:solidFill>
                    <a:schemeClr val="accent3"/>
                  </a:solidFill>
                  <a:latin typeface="ＭＳ Ｐゴシック" panose="020B0600070205080204" pitchFamily="50" charset="-128"/>
                  <a:ea typeface="ＭＳ Ｐゴシック" panose="020B0600070205080204" pitchFamily="50" charset="-128"/>
                </a:endParaRPr>
              </a:p>
            </p:txBody>
          </p:sp>
          <p:sp>
            <p:nvSpPr>
              <p:cNvPr id="12" name="正方形/長方形 11">
                <a:extLst>
                  <a:ext uri="{FF2B5EF4-FFF2-40B4-BE49-F238E27FC236}">
                    <a16:creationId xmlns:a16="http://schemas.microsoft.com/office/drawing/2014/main" id="{47F36C89-4959-6547-6395-01B84707B2E9}"/>
                  </a:ext>
                </a:extLst>
              </p:cNvPr>
              <p:cNvSpPr/>
              <p:nvPr/>
            </p:nvSpPr>
            <p:spPr>
              <a:xfrm>
                <a:off x="1606248" y="1510400"/>
                <a:ext cx="7185414" cy="5109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200" b="1" dirty="0">
                    <a:solidFill>
                      <a:schemeClr val="tx1"/>
                    </a:solidFill>
                    <a:latin typeface="ＭＳ Ｐゴシック" panose="020B0600070205080204" pitchFamily="50" charset="-128"/>
                    <a:ea typeface="ＭＳ Ｐゴシック" panose="020B0600070205080204" pitchFamily="50" charset="-128"/>
                  </a:rPr>
                  <a:t>サービスにはどのような特徴があるのか？</a:t>
                </a:r>
              </a:p>
            </p:txBody>
          </p:sp>
        </p:grpSp>
        <p:grpSp>
          <p:nvGrpSpPr>
            <p:cNvPr id="14" name="グループ化 13">
              <a:extLst>
                <a:ext uri="{FF2B5EF4-FFF2-40B4-BE49-F238E27FC236}">
                  <a16:creationId xmlns:a16="http://schemas.microsoft.com/office/drawing/2014/main" id="{A72C2842-0795-BECB-065C-EC4691C7693B}"/>
                </a:ext>
              </a:extLst>
            </p:cNvPr>
            <p:cNvGrpSpPr/>
            <p:nvPr/>
          </p:nvGrpSpPr>
          <p:grpSpPr>
            <a:xfrm>
              <a:off x="393463" y="2526490"/>
              <a:ext cx="11405074" cy="510965"/>
              <a:chOff x="180120" y="1510400"/>
              <a:chExt cx="11405074" cy="510965"/>
            </a:xfrm>
          </p:grpSpPr>
          <p:sp>
            <p:nvSpPr>
              <p:cNvPr id="15" name="正方形/長方形 14">
                <a:extLst>
                  <a:ext uri="{FF2B5EF4-FFF2-40B4-BE49-F238E27FC236}">
                    <a16:creationId xmlns:a16="http://schemas.microsoft.com/office/drawing/2014/main" id="{3CCAE51D-76D8-AB06-0C90-9077691423A3}"/>
                  </a:ext>
                </a:extLst>
              </p:cNvPr>
              <p:cNvSpPr/>
              <p:nvPr/>
            </p:nvSpPr>
            <p:spPr>
              <a:xfrm>
                <a:off x="180120" y="1510400"/>
                <a:ext cx="1371843" cy="5109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kumimoji="1" lang="en-US" altLang="ja-JP" sz="1400" b="1" dirty="0">
                    <a:solidFill>
                      <a:schemeClr val="accent3"/>
                    </a:solidFill>
                    <a:latin typeface="ＭＳ Ｐゴシック" panose="020B0600070205080204" pitchFamily="50" charset="-128"/>
                    <a:ea typeface="ＭＳ Ｐゴシック" panose="020B0600070205080204" pitchFamily="50" charset="-128"/>
                  </a:rPr>
                  <a:t>Section</a:t>
                </a:r>
                <a:r>
                  <a:rPr lang="ja-JP" altLang="en-US" sz="2000" b="1" dirty="0">
                    <a:solidFill>
                      <a:schemeClr val="accent3"/>
                    </a:solidFill>
                    <a:latin typeface="ＭＳ Ｐゴシック" panose="020B0600070205080204" pitchFamily="50" charset="-128"/>
                    <a:ea typeface="ＭＳ Ｐゴシック" panose="020B0600070205080204" pitchFamily="50" charset="-128"/>
                  </a:rPr>
                  <a:t>　</a:t>
                </a:r>
                <a:r>
                  <a:rPr kumimoji="1" lang="en-US" altLang="ja-JP" sz="3200" b="1" dirty="0">
                    <a:solidFill>
                      <a:schemeClr val="accent3"/>
                    </a:solidFill>
                    <a:latin typeface="ＭＳ Ｐゴシック" panose="020B0600070205080204" pitchFamily="50" charset="-128"/>
                    <a:ea typeface="ＭＳ Ｐゴシック" panose="020B0600070205080204" pitchFamily="50" charset="-128"/>
                  </a:rPr>
                  <a:t>03</a:t>
                </a:r>
                <a:endParaRPr kumimoji="1" lang="ja-JP" altLang="en-US" sz="2000" b="1" dirty="0">
                  <a:solidFill>
                    <a:schemeClr val="accent3"/>
                  </a:solidFill>
                  <a:latin typeface="ＭＳ Ｐゴシック" panose="020B0600070205080204" pitchFamily="50" charset="-128"/>
                  <a:ea typeface="ＭＳ Ｐゴシック" panose="020B0600070205080204" pitchFamily="50" charset="-128"/>
                </a:endParaRPr>
              </a:p>
            </p:txBody>
          </p:sp>
          <p:sp>
            <p:nvSpPr>
              <p:cNvPr id="16" name="正方形/長方形 15">
                <a:extLst>
                  <a:ext uri="{FF2B5EF4-FFF2-40B4-BE49-F238E27FC236}">
                    <a16:creationId xmlns:a16="http://schemas.microsoft.com/office/drawing/2014/main" id="{3C9DA833-5BCC-49A2-E533-2A7A6A174265}"/>
                  </a:ext>
                </a:extLst>
              </p:cNvPr>
              <p:cNvSpPr/>
              <p:nvPr/>
            </p:nvSpPr>
            <p:spPr>
              <a:xfrm>
                <a:off x="1606248" y="1510400"/>
                <a:ext cx="7185414" cy="5109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200" b="1" dirty="0">
                    <a:solidFill>
                      <a:schemeClr val="tx1"/>
                    </a:solidFill>
                    <a:latin typeface="ＭＳ Ｐゴシック" panose="020B0600070205080204" pitchFamily="50" charset="-128"/>
                    <a:ea typeface="ＭＳ Ｐゴシック" panose="020B0600070205080204" pitchFamily="50" charset="-128"/>
                  </a:rPr>
                  <a:t>誰のどのような課題を解決しているのか？</a:t>
                </a:r>
              </a:p>
            </p:txBody>
          </p:sp>
          <p:sp>
            <p:nvSpPr>
              <p:cNvPr id="17" name="四角形: 角を丸くする 16">
                <a:extLst>
                  <a:ext uri="{FF2B5EF4-FFF2-40B4-BE49-F238E27FC236}">
                    <a16:creationId xmlns:a16="http://schemas.microsoft.com/office/drawing/2014/main" id="{75C8DE74-6F3A-5132-C673-7F08F2771672}"/>
                  </a:ext>
                </a:extLst>
              </p:cNvPr>
              <p:cNvSpPr/>
              <p:nvPr/>
            </p:nvSpPr>
            <p:spPr>
              <a:xfrm>
                <a:off x="8434885" y="1554740"/>
                <a:ext cx="3150309" cy="42228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b="1" dirty="0">
                    <a:solidFill>
                      <a:schemeClr val="bg1"/>
                    </a:solidFill>
                    <a:latin typeface="ＭＳ Ｐゴシック" panose="020B0600070205080204" pitchFamily="50" charset="-128"/>
                    <a:ea typeface="ＭＳ Ｐゴシック" panose="020B0600070205080204" pitchFamily="50" charset="-128"/>
                  </a:rPr>
                  <a:t>該当する審査基準　「社会課題の解決」</a:t>
                </a:r>
              </a:p>
            </p:txBody>
          </p:sp>
        </p:grpSp>
        <p:grpSp>
          <p:nvGrpSpPr>
            <p:cNvPr id="18" name="グループ化 17">
              <a:extLst>
                <a:ext uri="{FF2B5EF4-FFF2-40B4-BE49-F238E27FC236}">
                  <a16:creationId xmlns:a16="http://schemas.microsoft.com/office/drawing/2014/main" id="{0008359D-BFC0-A539-0084-001954AE7EDF}"/>
                </a:ext>
              </a:extLst>
            </p:cNvPr>
            <p:cNvGrpSpPr/>
            <p:nvPr/>
          </p:nvGrpSpPr>
          <p:grpSpPr>
            <a:xfrm>
              <a:off x="393463" y="3252649"/>
              <a:ext cx="11405074" cy="510965"/>
              <a:chOff x="180120" y="1510400"/>
              <a:chExt cx="11405074" cy="510965"/>
            </a:xfrm>
          </p:grpSpPr>
          <p:sp>
            <p:nvSpPr>
              <p:cNvPr id="19" name="正方形/長方形 18">
                <a:extLst>
                  <a:ext uri="{FF2B5EF4-FFF2-40B4-BE49-F238E27FC236}">
                    <a16:creationId xmlns:a16="http://schemas.microsoft.com/office/drawing/2014/main" id="{84FCD493-A7F6-2CF4-769E-906B18EB2EF3}"/>
                  </a:ext>
                </a:extLst>
              </p:cNvPr>
              <p:cNvSpPr/>
              <p:nvPr/>
            </p:nvSpPr>
            <p:spPr>
              <a:xfrm>
                <a:off x="180120" y="1510400"/>
                <a:ext cx="1371843" cy="5109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kumimoji="1" lang="en-US" altLang="ja-JP" sz="1400" b="1" dirty="0">
                    <a:solidFill>
                      <a:schemeClr val="accent3"/>
                    </a:solidFill>
                    <a:latin typeface="ＭＳ Ｐゴシック" panose="020B0600070205080204" pitchFamily="50" charset="-128"/>
                    <a:ea typeface="ＭＳ Ｐゴシック" panose="020B0600070205080204" pitchFamily="50" charset="-128"/>
                  </a:rPr>
                  <a:t>Section</a:t>
                </a:r>
                <a:r>
                  <a:rPr lang="ja-JP" altLang="en-US" sz="2000" b="1" dirty="0">
                    <a:solidFill>
                      <a:schemeClr val="accent3"/>
                    </a:solidFill>
                    <a:latin typeface="ＭＳ Ｐゴシック" panose="020B0600070205080204" pitchFamily="50" charset="-128"/>
                    <a:ea typeface="ＭＳ Ｐゴシック" panose="020B0600070205080204" pitchFamily="50" charset="-128"/>
                  </a:rPr>
                  <a:t>　</a:t>
                </a:r>
                <a:r>
                  <a:rPr kumimoji="1" lang="en-US" altLang="ja-JP" sz="3200" b="1" dirty="0">
                    <a:solidFill>
                      <a:schemeClr val="accent3"/>
                    </a:solidFill>
                    <a:latin typeface="ＭＳ Ｐゴシック" panose="020B0600070205080204" pitchFamily="50" charset="-128"/>
                    <a:ea typeface="ＭＳ Ｐゴシック" panose="020B0600070205080204" pitchFamily="50" charset="-128"/>
                  </a:rPr>
                  <a:t>04</a:t>
                </a:r>
                <a:endParaRPr kumimoji="1" lang="ja-JP" altLang="en-US" sz="2000" b="1" dirty="0">
                  <a:solidFill>
                    <a:schemeClr val="accent3"/>
                  </a:solidFill>
                  <a:latin typeface="ＭＳ Ｐゴシック" panose="020B0600070205080204" pitchFamily="50" charset="-128"/>
                  <a:ea typeface="ＭＳ Ｐゴシック" panose="020B0600070205080204" pitchFamily="50" charset="-128"/>
                </a:endParaRPr>
              </a:p>
            </p:txBody>
          </p:sp>
          <p:sp>
            <p:nvSpPr>
              <p:cNvPr id="20" name="正方形/長方形 19">
                <a:extLst>
                  <a:ext uri="{FF2B5EF4-FFF2-40B4-BE49-F238E27FC236}">
                    <a16:creationId xmlns:a16="http://schemas.microsoft.com/office/drawing/2014/main" id="{8A7CE4D4-41A8-0E35-53B2-B44BE9D0ABD6}"/>
                  </a:ext>
                </a:extLst>
              </p:cNvPr>
              <p:cNvSpPr/>
              <p:nvPr/>
            </p:nvSpPr>
            <p:spPr>
              <a:xfrm>
                <a:off x="1606248" y="1510400"/>
                <a:ext cx="7185414" cy="5109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200" b="1" dirty="0">
                    <a:solidFill>
                      <a:schemeClr val="tx1"/>
                    </a:solidFill>
                    <a:latin typeface="ＭＳ Ｐゴシック" panose="020B0600070205080204" pitchFamily="50" charset="-128"/>
                    <a:ea typeface="ＭＳ Ｐゴシック" panose="020B0600070205080204" pitchFamily="50" charset="-128"/>
                  </a:rPr>
                  <a:t>既存のサービスに置き換わる新しいサービスなのか？</a:t>
                </a:r>
              </a:p>
            </p:txBody>
          </p:sp>
          <p:sp>
            <p:nvSpPr>
              <p:cNvPr id="21" name="四角形: 角を丸くする 20">
                <a:extLst>
                  <a:ext uri="{FF2B5EF4-FFF2-40B4-BE49-F238E27FC236}">
                    <a16:creationId xmlns:a16="http://schemas.microsoft.com/office/drawing/2014/main" id="{EB95C1A4-B263-FDD5-99E0-FCF583AEC100}"/>
                  </a:ext>
                </a:extLst>
              </p:cNvPr>
              <p:cNvSpPr/>
              <p:nvPr/>
            </p:nvSpPr>
            <p:spPr>
              <a:xfrm>
                <a:off x="8434885" y="1554740"/>
                <a:ext cx="3150309" cy="42228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b="1" dirty="0">
                    <a:solidFill>
                      <a:schemeClr val="bg1"/>
                    </a:solidFill>
                    <a:latin typeface="ＭＳ Ｐゴシック" panose="020B0600070205080204" pitchFamily="50" charset="-128"/>
                    <a:ea typeface="ＭＳ Ｐゴシック" panose="020B0600070205080204" pitchFamily="50" charset="-128"/>
                  </a:rPr>
                  <a:t>該当する審査基準　「独創性</a:t>
                </a:r>
                <a:r>
                  <a:rPr lang="ja-JP" altLang="en-US" sz="1400" b="1" dirty="0">
                    <a:solidFill>
                      <a:schemeClr val="bg1"/>
                    </a:solidFill>
                    <a:latin typeface="ＭＳ Ｐゴシック" panose="020B0600070205080204" pitchFamily="50" charset="-128"/>
                    <a:ea typeface="ＭＳ Ｐゴシック" panose="020B0600070205080204" pitchFamily="50" charset="-128"/>
                  </a:rPr>
                  <a:t>　</a:t>
                </a:r>
                <a:r>
                  <a:rPr kumimoji="1" lang="ja-JP" altLang="en-US" sz="1400" b="1" dirty="0">
                    <a:solidFill>
                      <a:schemeClr val="bg1"/>
                    </a:solidFill>
                    <a:latin typeface="ＭＳ Ｐゴシック" panose="020B0600070205080204" pitchFamily="50" charset="-128"/>
                    <a:ea typeface="ＭＳ Ｐゴシック" panose="020B0600070205080204" pitchFamily="50" charset="-128"/>
                  </a:rPr>
                  <a:t>革新性」</a:t>
                </a:r>
              </a:p>
            </p:txBody>
          </p:sp>
        </p:grpSp>
        <p:grpSp>
          <p:nvGrpSpPr>
            <p:cNvPr id="22" name="グループ化 21">
              <a:extLst>
                <a:ext uri="{FF2B5EF4-FFF2-40B4-BE49-F238E27FC236}">
                  <a16:creationId xmlns:a16="http://schemas.microsoft.com/office/drawing/2014/main" id="{DAD9B471-2DF9-BCDA-C423-A81C1B2C4551}"/>
                </a:ext>
              </a:extLst>
            </p:cNvPr>
            <p:cNvGrpSpPr/>
            <p:nvPr/>
          </p:nvGrpSpPr>
          <p:grpSpPr>
            <a:xfrm>
              <a:off x="393463" y="3978808"/>
              <a:ext cx="11405074" cy="510965"/>
              <a:chOff x="180120" y="1510400"/>
              <a:chExt cx="11405074" cy="510965"/>
            </a:xfrm>
          </p:grpSpPr>
          <p:sp>
            <p:nvSpPr>
              <p:cNvPr id="23" name="正方形/長方形 22">
                <a:extLst>
                  <a:ext uri="{FF2B5EF4-FFF2-40B4-BE49-F238E27FC236}">
                    <a16:creationId xmlns:a16="http://schemas.microsoft.com/office/drawing/2014/main" id="{806E57E3-B64F-06F4-552E-5282B9755E73}"/>
                  </a:ext>
                </a:extLst>
              </p:cNvPr>
              <p:cNvSpPr/>
              <p:nvPr/>
            </p:nvSpPr>
            <p:spPr>
              <a:xfrm>
                <a:off x="180120" y="1510400"/>
                <a:ext cx="1371843" cy="5109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kumimoji="1" lang="en-US" altLang="ja-JP" sz="1400" b="1" dirty="0">
                    <a:solidFill>
                      <a:schemeClr val="accent3"/>
                    </a:solidFill>
                    <a:latin typeface="ＭＳ Ｐゴシック" panose="020B0600070205080204" pitchFamily="50" charset="-128"/>
                    <a:ea typeface="ＭＳ Ｐゴシック" panose="020B0600070205080204" pitchFamily="50" charset="-128"/>
                  </a:rPr>
                  <a:t>Section</a:t>
                </a:r>
                <a:r>
                  <a:rPr lang="ja-JP" altLang="en-US" sz="2000" b="1" dirty="0">
                    <a:solidFill>
                      <a:schemeClr val="accent3"/>
                    </a:solidFill>
                    <a:latin typeface="ＭＳ Ｐゴシック" panose="020B0600070205080204" pitchFamily="50" charset="-128"/>
                    <a:ea typeface="ＭＳ Ｐゴシック" panose="020B0600070205080204" pitchFamily="50" charset="-128"/>
                  </a:rPr>
                  <a:t>　</a:t>
                </a:r>
                <a:r>
                  <a:rPr kumimoji="1" lang="en-US" altLang="ja-JP" sz="3200" b="1" dirty="0">
                    <a:solidFill>
                      <a:schemeClr val="accent3"/>
                    </a:solidFill>
                    <a:latin typeface="ＭＳ Ｐゴシック" panose="020B0600070205080204" pitchFamily="50" charset="-128"/>
                    <a:ea typeface="ＭＳ Ｐゴシック" panose="020B0600070205080204" pitchFamily="50" charset="-128"/>
                  </a:rPr>
                  <a:t>05</a:t>
                </a:r>
                <a:endParaRPr kumimoji="1" lang="ja-JP" altLang="en-US" sz="2000" b="1" dirty="0">
                  <a:solidFill>
                    <a:schemeClr val="accent3"/>
                  </a:solidFill>
                  <a:latin typeface="ＭＳ Ｐゴシック" panose="020B0600070205080204" pitchFamily="50" charset="-128"/>
                  <a:ea typeface="ＭＳ Ｐゴシック" panose="020B0600070205080204" pitchFamily="50" charset="-128"/>
                </a:endParaRPr>
              </a:p>
            </p:txBody>
          </p:sp>
          <p:sp>
            <p:nvSpPr>
              <p:cNvPr id="24" name="正方形/長方形 23">
                <a:extLst>
                  <a:ext uri="{FF2B5EF4-FFF2-40B4-BE49-F238E27FC236}">
                    <a16:creationId xmlns:a16="http://schemas.microsoft.com/office/drawing/2014/main" id="{EAECC206-CE36-6148-DF80-25EB908EFC12}"/>
                  </a:ext>
                </a:extLst>
              </p:cNvPr>
              <p:cNvSpPr/>
              <p:nvPr/>
            </p:nvSpPr>
            <p:spPr>
              <a:xfrm>
                <a:off x="1606248" y="1510400"/>
                <a:ext cx="7185414" cy="5109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200" b="1" dirty="0">
                    <a:solidFill>
                      <a:schemeClr val="tx1"/>
                    </a:solidFill>
                    <a:latin typeface="ＭＳ Ｐゴシック" panose="020B0600070205080204" pitchFamily="50" charset="-128"/>
                    <a:ea typeface="ＭＳ Ｐゴシック" panose="020B0600070205080204" pitchFamily="50" charset="-128"/>
                  </a:rPr>
                  <a:t>ビジネスとして成立するのか？</a:t>
                </a:r>
              </a:p>
            </p:txBody>
          </p:sp>
          <p:sp>
            <p:nvSpPr>
              <p:cNvPr id="25" name="四角形: 角を丸くする 24">
                <a:extLst>
                  <a:ext uri="{FF2B5EF4-FFF2-40B4-BE49-F238E27FC236}">
                    <a16:creationId xmlns:a16="http://schemas.microsoft.com/office/drawing/2014/main" id="{67DAC54C-9BC5-7460-CC54-FACAB3CB7803}"/>
                  </a:ext>
                </a:extLst>
              </p:cNvPr>
              <p:cNvSpPr/>
              <p:nvPr/>
            </p:nvSpPr>
            <p:spPr>
              <a:xfrm>
                <a:off x="8434885" y="1554740"/>
                <a:ext cx="3150309" cy="42228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b="1" dirty="0">
                    <a:solidFill>
                      <a:schemeClr val="bg1"/>
                    </a:solidFill>
                    <a:latin typeface="ＭＳ Ｐゴシック" panose="020B0600070205080204" pitchFamily="50" charset="-128"/>
                    <a:ea typeface="ＭＳ Ｐゴシック" panose="020B0600070205080204" pitchFamily="50" charset="-128"/>
                  </a:rPr>
                  <a:t>該当する審査基準　「実現性」</a:t>
                </a:r>
              </a:p>
            </p:txBody>
          </p:sp>
        </p:grpSp>
        <p:grpSp>
          <p:nvGrpSpPr>
            <p:cNvPr id="26" name="グループ化 25">
              <a:extLst>
                <a:ext uri="{FF2B5EF4-FFF2-40B4-BE49-F238E27FC236}">
                  <a16:creationId xmlns:a16="http://schemas.microsoft.com/office/drawing/2014/main" id="{4D0051CE-48DA-15F2-A6C1-80E5CCB6EFA6}"/>
                </a:ext>
              </a:extLst>
            </p:cNvPr>
            <p:cNvGrpSpPr/>
            <p:nvPr/>
          </p:nvGrpSpPr>
          <p:grpSpPr>
            <a:xfrm>
              <a:off x="393463" y="4704967"/>
              <a:ext cx="11405074" cy="510965"/>
              <a:chOff x="180120" y="1510400"/>
              <a:chExt cx="11405074" cy="510965"/>
            </a:xfrm>
          </p:grpSpPr>
          <p:sp>
            <p:nvSpPr>
              <p:cNvPr id="27" name="正方形/長方形 26">
                <a:extLst>
                  <a:ext uri="{FF2B5EF4-FFF2-40B4-BE49-F238E27FC236}">
                    <a16:creationId xmlns:a16="http://schemas.microsoft.com/office/drawing/2014/main" id="{468AAA40-342F-AD0C-AD91-9955F6FB1401}"/>
                  </a:ext>
                </a:extLst>
              </p:cNvPr>
              <p:cNvSpPr/>
              <p:nvPr/>
            </p:nvSpPr>
            <p:spPr>
              <a:xfrm>
                <a:off x="180120" y="1510400"/>
                <a:ext cx="1371843" cy="5109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kumimoji="1" lang="en-US" altLang="ja-JP" sz="1400" b="1" dirty="0">
                    <a:solidFill>
                      <a:schemeClr val="accent3"/>
                    </a:solidFill>
                    <a:latin typeface="ＭＳ Ｐゴシック" panose="020B0600070205080204" pitchFamily="50" charset="-128"/>
                    <a:ea typeface="ＭＳ Ｐゴシック" panose="020B0600070205080204" pitchFamily="50" charset="-128"/>
                  </a:rPr>
                  <a:t>Section</a:t>
                </a:r>
                <a:r>
                  <a:rPr lang="ja-JP" altLang="en-US" sz="2000" b="1" dirty="0">
                    <a:solidFill>
                      <a:schemeClr val="accent3"/>
                    </a:solidFill>
                    <a:latin typeface="ＭＳ Ｐゴシック" panose="020B0600070205080204" pitchFamily="50" charset="-128"/>
                    <a:ea typeface="ＭＳ Ｐゴシック" panose="020B0600070205080204" pitchFamily="50" charset="-128"/>
                  </a:rPr>
                  <a:t>　</a:t>
                </a:r>
                <a:r>
                  <a:rPr kumimoji="1" lang="en-US" altLang="ja-JP" sz="3200" b="1" dirty="0">
                    <a:solidFill>
                      <a:schemeClr val="accent3"/>
                    </a:solidFill>
                    <a:latin typeface="ＭＳ Ｐゴシック" panose="020B0600070205080204" pitchFamily="50" charset="-128"/>
                    <a:ea typeface="ＭＳ Ｐゴシック" panose="020B0600070205080204" pitchFamily="50" charset="-128"/>
                  </a:rPr>
                  <a:t>06</a:t>
                </a:r>
                <a:endParaRPr kumimoji="1" lang="ja-JP" altLang="en-US" sz="2000" b="1" dirty="0">
                  <a:solidFill>
                    <a:schemeClr val="accent3"/>
                  </a:solidFill>
                  <a:latin typeface="ＭＳ Ｐゴシック" panose="020B0600070205080204" pitchFamily="50" charset="-128"/>
                  <a:ea typeface="ＭＳ Ｐゴシック" panose="020B0600070205080204" pitchFamily="50" charset="-128"/>
                </a:endParaRPr>
              </a:p>
            </p:txBody>
          </p:sp>
          <p:sp>
            <p:nvSpPr>
              <p:cNvPr id="28" name="正方形/長方形 27">
                <a:extLst>
                  <a:ext uri="{FF2B5EF4-FFF2-40B4-BE49-F238E27FC236}">
                    <a16:creationId xmlns:a16="http://schemas.microsoft.com/office/drawing/2014/main" id="{73DFCAAD-B6B5-1EC4-5B1D-36049DD61C8C}"/>
                  </a:ext>
                </a:extLst>
              </p:cNvPr>
              <p:cNvSpPr/>
              <p:nvPr/>
            </p:nvSpPr>
            <p:spPr>
              <a:xfrm>
                <a:off x="1606248" y="1510400"/>
                <a:ext cx="7185414" cy="5109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200" b="1" dirty="0">
                    <a:solidFill>
                      <a:schemeClr val="tx1"/>
                    </a:solidFill>
                    <a:latin typeface="ＭＳ Ｐゴシック" panose="020B0600070205080204" pitchFamily="50" charset="-128"/>
                    <a:ea typeface="ＭＳ Ｐゴシック" panose="020B0600070205080204" pitchFamily="50" charset="-128"/>
                  </a:rPr>
                  <a:t>多くの人に使われるサービスになるのか？</a:t>
                </a:r>
              </a:p>
            </p:txBody>
          </p:sp>
          <p:sp>
            <p:nvSpPr>
              <p:cNvPr id="29" name="四角形: 角を丸くする 28">
                <a:extLst>
                  <a:ext uri="{FF2B5EF4-FFF2-40B4-BE49-F238E27FC236}">
                    <a16:creationId xmlns:a16="http://schemas.microsoft.com/office/drawing/2014/main" id="{7DF3D8F5-084F-7933-1650-EA0DB6524CE9}"/>
                  </a:ext>
                </a:extLst>
              </p:cNvPr>
              <p:cNvSpPr/>
              <p:nvPr/>
            </p:nvSpPr>
            <p:spPr>
              <a:xfrm>
                <a:off x="8434885" y="1554740"/>
                <a:ext cx="3150309" cy="42228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b="1" dirty="0">
                    <a:solidFill>
                      <a:schemeClr val="bg1"/>
                    </a:solidFill>
                    <a:latin typeface="ＭＳ Ｐゴシック" panose="020B0600070205080204" pitchFamily="50" charset="-128"/>
                    <a:ea typeface="ＭＳ Ｐゴシック" panose="020B0600070205080204" pitchFamily="50" charset="-128"/>
                  </a:rPr>
                  <a:t>該当する審査基準　「汎用性」</a:t>
                </a:r>
              </a:p>
            </p:txBody>
          </p:sp>
        </p:grpSp>
        <p:grpSp>
          <p:nvGrpSpPr>
            <p:cNvPr id="30" name="グループ化 29">
              <a:extLst>
                <a:ext uri="{FF2B5EF4-FFF2-40B4-BE49-F238E27FC236}">
                  <a16:creationId xmlns:a16="http://schemas.microsoft.com/office/drawing/2014/main" id="{01D217A3-9CC2-2B9E-FD57-9771C296A9DC}"/>
                </a:ext>
              </a:extLst>
            </p:cNvPr>
            <p:cNvGrpSpPr/>
            <p:nvPr/>
          </p:nvGrpSpPr>
          <p:grpSpPr>
            <a:xfrm>
              <a:off x="393463" y="5431126"/>
              <a:ext cx="8611542" cy="510965"/>
              <a:chOff x="180120" y="1510400"/>
              <a:chExt cx="8611542" cy="510965"/>
            </a:xfrm>
          </p:grpSpPr>
          <p:sp>
            <p:nvSpPr>
              <p:cNvPr id="31" name="正方形/長方形 30">
                <a:extLst>
                  <a:ext uri="{FF2B5EF4-FFF2-40B4-BE49-F238E27FC236}">
                    <a16:creationId xmlns:a16="http://schemas.microsoft.com/office/drawing/2014/main" id="{2C9D8899-3E78-D44F-F03D-C746C266E537}"/>
                  </a:ext>
                </a:extLst>
              </p:cNvPr>
              <p:cNvSpPr/>
              <p:nvPr/>
            </p:nvSpPr>
            <p:spPr>
              <a:xfrm>
                <a:off x="180120" y="1510400"/>
                <a:ext cx="1371843" cy="5109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196B24"/>
                    </a:solidFill>
                    <a:effectLst/>
                    <a:uLnTx/>
                    <a:uFillTx/>
                    <a:latin typeface="ＭＳ Ｐゴシック" panose="020B0600070205080204" pitchFamily="50" charset="-128"/>
                    <a:ea typeface="ＭＳ Ｐゴシック" panose="020B0600070205080204" pitchFamily="50" charset="-128"/>
                    <a:cs typeface="+mn-cs"/>
                  </a:rPr>
                  <a:t>参考</a:t>
                </a:r>
                <a:r>
                  <a:rPr kumimoji="1" lang="ja-JP" altLang="en-US" sz="2000" b="1" i="0" u="none" strike="noStrike" kern="1200" cap="none" spc="0" normalizeH="0" baseline="0" noProof="0" dirty="0">
                    <a:ln>
                      <a:noFill/>
                    </a:ln>
                    <a:solidFill>
                      <a:srgbClr val="196B24"/>
                    </a:solidFill>
                    <a:effectLst/>
                    <a:uLnTx/>
                    <a:uFillTx/>
                    <a:latin typeface="ＭＳ Ｐゴシック" panose="020B0600070205080204" pitchFamily="50" charset="-128"/>
                    <a:ea typeface="ＭＳ Ｐゴシック" panose="020B0600070205080204" pitchFamily="50" charset="-128"/>
                    <a:cs typeface="+mn-cs"/>
                  </a:rPr>
                  <a:t>　</a:t>
                </a:r>
                <a:r>
                  <a:rPr lang="en-US" altLang="ja-JP" sz="3200" b="1" dirty="0">
                    <a:solidFill>
                      <a:srgbClr val="196B24"/>
                    </a:solidFill>
                    <a:latin typeface="ＭＳ Ｐゴシック" panose="020B0600070205080204" pitchFamily="50" charset="-128"/>
                    <a:ea typeface="ＭＳ Ｐゴシック" panose="020B0600070205080204" pitchFamily="50" charset="-128"/>
                  </a:rPr>
                  <a:t>A</a:t>
                </a:r>
                <a:endParaRPr kumimoji="1" lang="ja-JP" altLang="en-US" sz="2000" b="1" i="0" u="none" strike="noStrike" kern="1200" cap="none" spc="0" normalizeH="0" baseline="0" noProof="0" dirty="0">
                  <a:ln>
                    <a:noFill/>
                  </a:ln>
                  <a:solidFill>
                    <a:srgbClr val="196B24"/>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2" name="正方形/長方形 31">
                <a:extLst>
                  <a:ext uri="{FF2B5EF4-FFF2-40B4-BE49-F238E27FC236}">
                    <a16:creationId xmlns:a16="http://schemas.microsoft.com/office/drawing/2014/main" id="{72D2A2E6-00D2-89C0-BEAC-66A6717C3124}"/>
                  </a:ext>
                </a:extLst>
              </p:cNvPr>
              <p:cNvSpPr/>
              <p:nvPr/>
            </p:nvSpPr>
            <p:spPr>
              <a:xfrm>
                <a:off x="1606248" y="1510400"/>
                <a:ext cx="7185414" cy="5109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200" b="1" dirty="0">
                    <a:solidFill>
                      <a:schemeClr val="tx1"/>
                    </a:solidFill>
                    <a:latin typeface="ＭＳ Ｐゴシック" panose="020B0600070205080204" pitchFamily="50" charset="-128"/>
                    <a:ea typeface="ＭＳ Ｐゴシック" panose="020B0600070205080204" pitchFamily="50" charset="-128"/>
                  </a:rPr>
                  <a:t>補足</a:t>
                </a:r>
                <a:r>
                  <a:rPr lang="en-US" altLang="ja-JP" sz="2200" b="1" dirty="0">
                    <a:solidFill>
                      <a:schemeClr val="tx1"/>
                    </a:solidFill>
                    <a:latin typeface="ＭＳ Ｐゴシック" panose="020B0600070205080204" pitchFamily="50" charset="-128"/>
                    <a:ea typeface="ＭＳ Ｐゴシック" panose="020B0600070205080204" pitchFamily="50" charset="-128"/>
                  </a:rPr>
                  <a:t>Q&amp;A</a:t>
                </a:r>
                <a:endParaRPr kumimoji="1" lang="ja-JP" altLang="en-US" sz="2200" b="1" dirty="0">
                  <a:solidFill>
                    <a:schemeClr val="tx1"/>
                  </a:solidFill>
                  <a:latin typeface="ＭＳ Ｐゴシック" panose="020B0600070205080204" pitchFamily="50" charset="-128"/>
                  <a:ea typeface="ＭＳ Ｐゴシック" panose="020B0600070205080204" pitchFamily="50" charset="-128"/>
                </a:endParaRPr>
              </a:p>
            </p:txBody>
          </p:sp>
        </p:grpSp>
        <p:grpSp>
          <p:nvGrpSpPr>
            <p:cNvPr id="36" name="グループ化 35">
              <a:extLst>
                <a:ext uri="{FF2B5EF4-FFF2-40B4-BE49-F238E27FC236}">
                  <a16:creationId xmlns:a16="http://schemas.microsoft.com/office/drawing/2014/main" id="{D69DB289-FF49-0948-35D6-B12A38891DBE}"/>
                </a:ext>
              </a:extLst>
            </p:cNvPr>
            <p:cNvGrpSpPr/>
            <p:nvPr/>
          </p:nvGrpSpPr>
          <p:grpSpPr>
            <a:xfrm>
              <a:off x="393463" y="6157283"/>
              <a:ext cx="8611542" cy="510965"/>
              <a:chOff x="180120" y="1510400"/>
              <a:chExt cx="8611542" cy="510965"/>
            </a:xfrm>
          </p:grpSpPr>
          <p:sp>
            <p:nvSpPr>
              <p:cNvPr id="37" name="正方形/長方形 36">
                <a:extLst>
                  <a:ext uri="{FF2B5EF4-FFF2-40B4-BE49-F238E27FC236}">
                    <a16:creationId xmlns:a16="http://schemas.microsoft.com/office/drawing/2014/main" id="{ED607111-5366-1880-83E3-709482310541}"/>
                  </a:ext>
                </a:extLst>
              </p:cNvPr>
              <p:cNvSpPr/>
              <p:nvPr/>
            </p:nvSpPr>
            <p:spPr>
              <a:xfrm>
                <a:off x="180120" y="1510400"/>
                <a:ext cx="1371843" cy="5109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196B24"/>
                    </a:solidFill>
                    <a:effectLst/>
                    <a:uLnTx/>
                    <a:uFillTx/>
                    <a:latin typeface="ＭＳ Ｐゴシック" panose="020B0600070205080204" pitchFamily="50" charset="-128"/>
                    <a:ea typeface="ＭＳ Ｐゴシック" panose="020B0600070205080204" pitchFamily="50" charset="-128"/>
                    <a:cs typeface="+mn-cs"/>
                  </a:rPr>
                  <a:t>参考</a:t>
                </a:r>
                <a:r>
                  <a:rPr kumimoji="1" lang="ja-JP" altLang="en-US" sz="2000" b="1" i="0" u="none" strike="noStrike" kern="1200" cap="none" spc="0" normalizeH="0" baseline="0" noProof="0" dirty="0">
                    <a:ln>
                      <a:noFill/>
                    </a:ln>
                    <a:solidFill>
                      <a:srgbClr val="196B24"/>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3200" b="1" i="0" u="none" strike="noStrike" kern="1200" cap="none" spc="0" normalizeH="0" baseline="0" noProof="0" dirty="0">
                    <a:ln>
                      <a:noFill/>
                    </a:ln>
                    <a:solidFill>
                      <a:srgbClr val="196B24"/>
                    </a:solidFill>
                    <a:effectLst/>
                    <a:uLnTx/>
                    <a:uFillTx/>
                    <a:latin typeface="ＭＳ Ｐゴシック" panose="020B0600070205080204" pitchFamily="50" charset="-128"/>
                    <a:ea typeface="ＭＳ Ｐゴシック" panose="020B0600070205080204" pitchFamily="50" charset="-128"/>
                    <a:cs typeface="+mn-cs"/>
                  </a:rPr>
                  <a:t>B</a:t>
                </a:r>
                <a:endParaRPr kumimoji="1" lang="ja-JP" altLang="en-US" sz="2000" b="1" i="0" u="none" strike="noStrike" kern="1200" cap="none" spc="0" normalizeH="0" baseline="0" noProof="0" dirty="0">
                  <a:ln>
                    <a:noFill/>
                  </a:ln>
                  <a:solidFill>
                    <a:srgbClr val="196B24"/>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8" name="正方形/長方形 37">
                <a:extLst>
                  <a:ext uri="{FF2B5EF4-FFF2-40B4-BE49-F238E27FC236}">
                    <a16:creationId xmlns:a16="http://schemas.microsoft.com/office/drawing/2014/main" id="{5DE7DABD-4E22-E863-BC68-C1C69A0410D1}"/>
                  </a:ext>
                </a:extLst>
              </p:cNvPr>
              <p:cNvSpPr/>
              <p:nvPr/>
            </p:nvSpPr>
            <p:spPr>
              <a:xfrm>
                <a:off x="1606248" y="1510400"/>
                <a:ext cx="7185414" cy="5109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200" b="1" dirty="0">
                    <a:solidFill>
                      <a:schemeClr val="tx1"/>
                    </a:solidFill>
                    <a:latin typeface="ＭＳ Ｐゴシック" panose="020B0600070205080204" pitchFamily="50" charset="-128"/>
                    <a:ea typeface="ＭＳ Ｐゴシック" panose="020B0600070205080204" pitchFamily="50" charset="-128"/>
                  </a:rPr>
                  <a:t>収益計画の詳細</a:t>
                </a:r>
              </a:p>
            </p:txBody>
          </p:sp>
        </p:grpSp>
      </p:grpSp>
    </p:spTree>
    <p:extLst>
      <p:ext uri="{BB962C8B-B14F-4D97-AF65-F5344CB8AC3E}">
        <p14:creationId xmlns:p14="http://schemas.microsoft.com/office/powerpoint/2010/main" val="1319677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4E8B6-355D-DA90-3E76-AE5A11D16088}"/>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F0CBEFA2-E085-7C84-55C1-C316E0918CC2}"/>
              </a:ext>
            </a:extLst>
          </p:cNvPr>
          <p:cNvSpPr/>
          <p:nvPr/>
        </p:nvSpPr>
        <p:spPr>
          <a:xfrm>
            <a:off x="0" y="1451294"/>
            <a:ext cx="12192000" cy="540670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00"/>
              </a:spcBef>
            </a:pPr>
            <a:endParaRPr kumimoji="1" lang="ja-JP" altLang="en-US" sz="1600" b="1" dirty="0">
              <a:solidFill>
                <a:schemeClr val="tx1"/>
              </a:solidFill>
              <a:latin typeface="ＭＳ Ｐゴシック" panose="020B0600070205080204" pitchFamily="50" charset="-128"/>
              <a:ea typeface="ＭＳ Ｐゴシック" panose="020B0600070205080204" pitchFamily="50" charset="-128"/>
            </a:endParaRPr>
          </a:p>
        </p:txBody>
      </p:sp>
      <p:sp>
        <p:nvSpPr>
          <p:cNvPr id="3" name="四角形: 角を丸くする 2">
            <a:extLst>
              <a:ext uri="{FF2B5EF4-FFF2-40B4-BE49-F238E27FC236}">
                <a16:creationId xmlns:a16="http://schemas.microsoft.com/office/drawing/2014/main" id="{96B035C7-53D0-0B8C-5BFE-EA71A4C36101}"/>
              </a:ext>
            </a:extLst>
          </p:cNvPr>
          <p:cNvSpPr/>
          <p:nvPr/>
        </p:nvSpPr>
        <p:spPr>
          <a:xfrm>
            <a:off x="257057" y="1628416"/>
            <a:ext cx="11677887" cy="5052460"/>
          </a:xfrm>
          <a:prstGeom prst="roundRect">
            <a:avLst>
              <a:gd name="adj" fmla="val 703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00"/>
              </a:spcBef>
            </a:pPr>
            <a:endParaRPr kumimoji="1" lang="ja-JP" altLang="en-US" sz="1600" b="1" dirty="0">
              <a:solidFill>
                <a:schemeClr val="tx1"/>
              </a:solidFill>
              <a:latin typeface="ＭＳ Ｐゴシック" panose="020B0600070205080204" pitchFamily="50" charset="-128"/>
              <a:ea typeface="ＭＳ Ｐゴシック" panose="020B0600070205080204" pitchFamily="50" charset="-128"/>
            </a:endParaRPr>
          </a:p>
        </p:txBody>
      </p:sp>
      <p:sp>
        <p:nvSpPr>
          <p:cNvPr id="4" name="正方形/長方形 3">
            <a:extLst>
              <a:ext uri="{FF2B5EF4-FFF2-40B4-BE49-F238E27FC236}">
                <a16:creationId xmlns:a16="http://schemas.microsoft.com/office/drawing/2014/main" id="{17732C09-ABDA-5CBC-FFE9-B950481D302C}"/>
              </a:ext>
            </a:extLst>
          </p:cNvPr>
          <p:cNvSpPr/>
          <p:nvPr/>
        </p:nvSpPr>
        <p:spPr>
          <a:xfrm>
            <a:off x="180119" y="189752"/>
            <a:ext cx="11816137" cy="3838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2400" b="1" dirty="0">
                <a:solidFill>
                  <a:schemeClr val="accent3"/>
                </a:solidFill>
                <a:latin typeface="ＭＳ Ｐゴシック" panose="020B0600070205080204" pitchFamily="50" charset="-128"/>
                <a:ea typeface="ＭＳ Ｐゴシック" panose="020B0600070205080204" pitchFamily="50" charset="-128"/>
              </a:rPr>
              <a:t>01</a:t>
            </a:r>
            <a:r>
              <a:rPr lang="ja-JP" altLang="en-US" sz="2400" b="1" dirty="0">
                <a:solidFill>
                  <a:schemeClr val="accent3"/>
                </a:solidFill>
                <a:latin typeface="ＭＳ Ｐゴシック" panose="020B0600070205080204" pitchFamily="50" charset="-128"/>
                <a:ea typeface="ＭＳ Ｐゴシック" panose="020B0600070205080204" pitchFamily="50" charset="-128"/>
              </a:rPr>
              <a:t>　どのようなサービスなのか？</a:t>
            </a:r>
            <a:endParaRPr kumimoji="1" lang="ja-JP" altLang="en-US" sz="2400" b="1" dirty="0">
              <a:solidFill>
                <a:schemeClr val="accent3"/>
              </a:solidFill>
              <a:latin typeface="ＭＳ Ｐゴシック" panose="020B0600070205080204" pitchFamily="50" charset="-128"/>
              <a:ea typeface="ＭＳ Ｐゴシック" panose="020B0600070205080204" pitchFamily="50" charset="-128"/>
            </a:endParaRPr>
          </a:p>
        </p:txBody>
      </p:sp>
      <p:sp>
        <p:nvSpPr>
          <p:cNvPr id="6" name="正方形/長方形 5">
            <a:extLst>
              <a:ext uri="{FF2B5EF4-FFF2-40B4-BE49-F238E27FC236}">
                <a16:creationId xmlns:a16="http://schemas.microsoft.com/office/drawing/2014/main" id="{AE87DF58-BDBE-590A-ABCB-7C13940A5E44}"/>
              </a:ext>
            </a:extLst>
          </p:cNvPr>
          <p:cNvSpPr/>
          <p:nvPr/>
        </p:nvSpPr>
        <p:spPr>
          <a:xfrm>
            <a:off x="180119" y="785370"/>
            <a:ext cx="11816137" cy="3838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ＭＳ Ｐゴシック" panose="020B0600070205080204" pitchFamily="50" charset="-128"/>
                <a:ea typeface="ＭＳ Ｐゴシック" panose="020B0600070205080204" pitchFamily="50" charset="-128"/>
              </a:rPr>
              <a:t>「自治コン」は、自治体がカフェでコーヒーを買うような気軽さでビジネスコンテストを開催し、中小企業と</a:t>
            </a:r>
            <a:br>
              <a:rPr kumimoji="1" lang="en-US" altLang="ja-JP" sz="2000" b="1" dirty="0">
                <a:solidFill>
                  <a:schemeClr val="tx1"/>
                </a:solidFill>
                <a:latin typeface="ＭＳ Ｐゴシック" panose="020B0600070205080204" pitchFamily="50" charset="-128"/>
                <a:ea typeface="ＭＳ Ｐゴシック" panose="020B0600070205080204" pitchFamily="50" charset="-128"/>
              </a:rPr>
            </a:br>
            <a:r>
              <a:rPr kumimoji="1" lang="ja-JP" altLang="en-US" sz="2000" b="1" dirty="0">
                <a:solidFill>
                  <a:schemeClr val="tx1"/>
                </a:solidFill>
                <a:latin typeface="ＭＳ Ｐゴシック" panose="020B0600070205080204" pitchFamily="50" charset="-128"/>
                <a:ea typeface="ＭＳ Ｐゴシック" panose="020B0600070205080204" pitchFamily="50" charset="-128"/>
              </a:rPr>
              <a:t>マッチングすることで抱えている課題を最大効率で解決できるようにする官民マッチングサービスです。</a:t>
            </a:r>
          </a:p>
        </p:txBody>
      </p:sp>
      <p:sp>
        <p:nvSpPr>
          <p:cNvPr id="9" name="スライド番号プレースホルダー 3">
            <a:extLst>
              <a:ext uri="{FF2B5EF4-FFF2-40B4-BE49-F238E27FC236}">
                <a16:creationId xmlns:a16="http://schemas.microsoft.com/office/drawing/2014/main" id="{CFE3EA26-45E6-6657-5972-646D8D81013D}"/>
              </a:ext>
            </a:extLst>
          </p:cNvPr>
          <p:cNvSpPr>
            <a:spLocks noGrp="1"/>
          </p:cNvSpPr>
          <p:nvPr>
            <p:ph type="sldNum" sz="quarter" idx="12"/>
          </p:nvPr>
        </p:nvSpPr>
        <p:spPr>
          <a:xfrm>
            <a:off x="11524597" y="6610113"/>
            <a:ext cx="656700" cy="226714"/>
          </a:xfrm>
        </p:spPr>
        <p:txBody>
          <a:bodyPr vert="horz" lIns="91440" tIns="45720" rIns="91440" bIns="45720" rtlCol="0" anchor="ctr"/>
          <a:lstStyle/>
          <a:p>
            <a:fld id="{A72772C3-D8C4-43D0-98F7-E2620EF83F38}" type="slidenum">
              <a:rPr lang="ja-JP" altLang="en-US">
                <a:solidFill>
                  <a:schemeClr val="tx1"/>
                </a:solidFill>
                <a:latin typeface="ＭＳ Ｐゴシック" panose="020B0600070205080204" pitchFamily="50" charset="-128"/>
                <a:ea typeface="ＭＳ Ｐゴシック" panose="020B0600070205080204" pitchFamily="50" charset="-128"/>
              </a:rPr>
              <a:pPr/>
              <a:t>3</a:t>
            </a:fld>
            <a:endParaRPr lang="ja-JP" altLang="en-US" dirty="0">
              <a:solidFill>
                <a:schemeClr val="tx1"/>
              </a:solidFill>
              <a:latin typeface="ＭＳ Ｐゴシック" panose="020B0600070205080204" pitchFamily="50" charset="-128"/>
              <a:ea typeface="ＭＳ Ｐゴシック" panose="020B0600070205080204" pitchFamily="50" charset="-128"/>
            </a:endParaRPr>
          </a:p>
        </p:txBody>
      </p:sp>
      <p:sp>
        <p:nvSpPr>
          <p:cNvPr id="16" name="正方形/長方形 15">
            <a:extLst>
              <a:ext uri="{FF2B5EF4-FFF2-40B4-BE49-F238E27FC236}">
                <a16:creationId xmlns:a16="http://schemas.microsoft.com/office/drawing/2014/main" id="{838C5F72-45FC-D99F-48CB-05AD3022EC37}"/>
              </a:ext>
            </a:extLst>
          </p:cNvPr>
          <p:cNvSpPr/>
          <p:nvPr/>
        </p:nvSpPr>
        <p:spPr>
          <a:xfrm>
            <a:off x="4520846" y="2369290"/>
            <a:ext cx="3150309" cy="9957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300"/>
              </a:spcBef>
            </a:pPr>
            <a:r>
              <a:rPr kumimoji="1" lang="ja-JP" altLang="en-US" sz="1600" b="1" dirty="0">
                <a:solidFill>
                  <a:schemeClr val="accent3"/>
                </a:solidFill>
                <a:latin typeface="ＭＳ Ｐゴシック" panose="020B0600070205080204" pitchFamily="50" charset="-128"/>
                <a:ea typeface="ＭＳ Ｐゴシック" panose="020B0600070205080204" pitchFamily="50" charset="-128"/>
              </a:rPr>
              <a:t>手軽にビジネスコンテストを開催できる</a:t>
            </a:r>
            <a:br>
              <a:rPr kumimoji="1" lang="en-US" altLang="ja-JP" sz="1600" b="1" dirty="0">
                <a:solidFill>
                  <a:schemeClr val="accent3"/>
                </a:solidFill>
                <a:latin typeface="ＭＳ Ｐゴシック" panose="020B0600070205080204" pitchFamily="50" charset="-128"/>
                <a:ea typeface="ＭＳ Ｐゴシック" panose="020B0600070205080204" pitchFamily="50" charset="-128"/>
              </a:rPr>
            </a:br>
            <a:r>
              <a:rPr kumimoji="1" lang="ja-JP" altLang="en-US" sz="1600" b="1" dirty="0">
                <a:solidFill>
                  <a:schemeClr val="accent3"/>
                </a:solidFill>
                <a:latin typeface="ＭＳ Ｐゴシック" panose="020B0600070205080204" pitchFamily="50" charset="-128"/>
                <a:ea typeface="ＭＳ Ｐゴシック" panose="020B0600070205080204" pitchFamily="50" charset="-128"/>
              </a:rPr>
              <a:t>官民マッチングサービス</a:t>
            </a:r>
            <a:endParaRPr lang="en-US" altLang="ja-JP" sz="1600" b="1" dirty="0">
              <a:solidFill>
                <a:schemeClr val="accent3"/>
              </a:solidFill>
              <a:latin typeface="ＭＳ Ｐゴシック" panose="020B0600070205080204" pitchFamily="50" charset="-128"/>
              <a:ea typeface="ＭＳ Ｐゴシック" panose="020B0600070205080204" pitchFamily="50" charset="-128"/>
            </a:endParaRPr>
          </a:p>
          <a:p>
            <a:pPr algn="ctr">
              <a:spcBef>
                <a:spcPts val="300"/>
              </a:spcBef>
            </a:pPr>
            <a:r>
              <a:rPr kumimoji="1" lang="ja-JP" altLang="en-US" sz="4000" b="1" dirty="0">
                <a:solidFill>
                  <a:schemeClr val="accent3"/>
                </a:solidFill>
                <a:latin typeface="ＭＳ Ｐゴシック" panose="020B0600070205080204" pitchFamily="50" charset="-128"/>
                <a:ea typeface="ＭＳ Ｐゴシック" panose="020B0600070205080204" pitchFamily="50" charset="-128"/>
              </a:rPr>
              <a:t>自治コン</a:t>
            </a:r>
          </a:p>
        </p:txBody>
      </p:sp>
      <p:sp>
        <p:nvSpPr>
          <p:cNvPr id="40" name="正方形/長方形 39">
            <a:extLst>
              <a:ext uri="{FF2B5EF4-FFF2-40B4-BE49-F238E27FC236}">
                <a16:creationId xmlns:a16="http://schemas.microsoft.com/office/drawing/2014/main" id="{679C3289-A110-959C-8467-FF70F366B4E9}"/>
              </a:ext>
            </a:extLst>
          </p:cNvPr>
          <p:cNvSpPr/>
          <p:nvPr/>
        </p:nvSpPr>
        <p:spPr>
          <a:xfrm>
            <a:off x="257858" y="1917382"/>
            <a:ext cx="3465343" cy="5620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300"/>
              </a:spcBef>
            </a:pPr>
            <a:r>
              <a:rPr kumimoji="1" lang="ja-JP" altLang="en-US" sz="1600" dirty="0">
                <a:solidFill>
                  <a:schemeClr val="tx1"/>
                </a:solidFill>
                <a:latin typeface="ＭＳ Ｐゴシック" panose="020B0600070205080204" pitchFamily="50" charset="-128"/>
                <a:ea typeface="ＭＳ Ｐゴシック" panose="020B0600070205080204" pitchFamily="50" charset="-128"/>
              </a:rPr>
              <a:t>さまざまな課題を抱える</a:t>
            </a:r>
            <a:br>
              <a:rPr kumimoji="1" lang="en-US" altLang="ja-JP" sz="1600" dirty="0">
                <a:solidFill>
                  <a:schemeClr val="tx1"/>
                </a:solidFill>
                <a:latin typeface="ＭＳ Ｐゴシック" panose="020B0600070205080204" pitchFamily="50" charset="-128"/>
                <a:ea typeface="ＭＳ Ｐゴシック" panose="020B0600070205080204" pitchFamily="50" charset="-128"/>
              </a:rPr>
            </a:br>
            <a:r>
              <a:rPr kumimoji="1" lang="ja-JP" altLang="en-US" sz="1600" dirty="0">
                <a:solidFill>
                  <a:schemeClr val="tx1"/>
                </a:solidFill>
                <a:latin typeface="ＭＳ Ｐゴシック" panose="020B0600070205080204" pitchFamily="50" charset="-128"/>
                <a:ea typeface="ＭＳ Ｐゴシック" panose="020B0600070205080204" pitchFamily="50" charset="-128"/>
              </a:rPr>
              <a:t>日本全国の自治体</a:t>
            </a:r>
          </a:p>
        </p:txBody>
      </p:sp>
      <p:sp>
        <p:nvSpPr>
          <p:cNvPr id="41" name="正方形/長方形 40">
            <a:extLst>
              <a:ext uri="{FF2B5EF4-FFF2-40B4-BE49-F238E27FC236}">
                <a16:creationId xmlns:a16="http://schemas.microsoft.com/office/drawing/2014/main" id="{9ABA1D2D-471D-8EFE-FF8A-D572CF76193A}"/>
              </a:ext>
            </a:extLst>
          </p:cNvPr>
          <p:cNvSpPr/>
          <p:nvPr/>
        </p:nvSpPr>
        <p:spPr>
          <a:xfrm>
            <a:off x="8471494" y="1917382"/>
            <a:ext cx="3465343" cy="5620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300"/>
              </a:spcBef>
            </a:pPr>
            <a:r>
              <a:rPr kumimoji="1" lang="ja-JP" altLang="en-US" sz="1600" dirty="0">
                <a:solidFill>
                  <a:schemeClr val="tx1"/>
                </a:solidFill>
                <a:latin typeface="ＭＳ Ｐゴシック" panose="020B0600070205080204" pitchFamily="50" charset="-128"/>
                <a:ea typeface="ＭＳ Ｐゴシック" panose="020B0600070205080204" pitchFamily="50" charset="-128"/>
              </a:rPr>
              <a:t>優れた商品・サービスはあるが</a:t>
            </a:r>
            <a:br>
              <a:rPr kumimoji="1" lang="en-US" altLang="ja-JP" sz="1600" dirty="0">
                <a:solidFill>
                  <a:schemeClr val="tx1"/>
                </a:solidFill>
                <a:latin typeface="ＭＳ Ｐゴシック" panose="020B0600070205080204" pitchFamily="50" charset="-128"/>
                <a:ea typeface="ＭＳ Ｐゴシック" panose="020B0600070205080204" pitchFamily="50" charset="-128"/>
              </a:rPr>
            </a:br>
            <a:r>
              <a:rPr kumimoji="1" lang="ja-JP" altLang="en-US" sz="1600" dirty="0">
                <a:solidFill>
                  <a:schemeClr val="tx1"/>
                </a:solidFill>
                <a:latin typeface="ＭＳ Ｐゴシック" panose="020B0600070205080204" pitchFamily="50" charset="-128"/>
                <a:ea typeface="ＭＳ Ｐゴシック" panose="020B0600070205080204" pitchFamily="50" charset="-128"/>
              </a:rPr>
              <a:t>チャンスに恵まれない中小企業</a:t>
            </a:r>
          </a:p>
        </p:txBody>
      </p:sp>
      <p:cxnSp>
        <p:nvCxnSpPr>
          <p:cNvPr id="42" name="直線矢印コネクタ 41">
            <a:extLst>
              <a:ext uri="{FF2B5EF4-FFF2-40B4-BE49-F238E27FC236}">
                <a16:creationId xmlns:a16="http://schemas.microsoft.com/office/drawing/2014/main" id="{E9480F1F-1E1E-88D4-4DB0-B3177CAC8405}"/>
              </a:ext>
            </a:extLst>
          </p:cNvPr>
          <p:cNvCxnSpPr>
            <a:cxnSpLocks/>
          </p:cNvCxnSpPr>
          <p:nvPr/>
        </p:nvCxnSpPr>
        <p:spPr>
          <a:xfrm>
            <a:off x="2784525" y="3283611"/>
            <a:ext cx="1767662" cy="711176"/>
          </a:xfrm>
          <a:prstGeom prst="straightConnector1">
            <a:avLst/>
          </a:prstGeom>
          <a:ln>
            <a:solidFill>
              <a:schemeClr val="accent3"/>
            </a:solidFill>
            <a:headEnd type="oval"/>
            <a:tailEnd type="triangle"/>
          </a:ln>
        </p:spPr>
        <p:style>
          <a:lnRef idx="2">
            <a:schemeClr val="accent1"/>
          </a:lnRef>
          <a:fillRef idx="0">
            <a:schemeClr val="accent1"/>
          </a:fillRef>
          <a:effectRef idx="1">
            <a:schemeClr val="accent1"/>
          </a:effectRef>
          <a:fontRef idx="minor">
            <a:schemeClr val="tx1"/>
          </a:fontRef>
        </p:style>
      </p:cxnSp>
      <p:cxnSp>
        <p:nvCxnSpPr>
          <p:cNvPr id="44" name="直線矢印コネクタ 43">
            <a:extLst>
              <a:ext uri="{FF2B5EF4-FFF2-40B4-BE49-F238E27FC236}">
                <a16:creationId xmlns:a16="http://schemas.microsoft.com/office/drawing/2014/main" id="{DCE9E632-AC63-B147-3B28-09C0FF880680}"/>
              </a:ext>
            </a:extLst>
          </p:cNvPr>
          <p:cNvCxnSpPr>
            <a:cxnSpLocks/>
          </p:cNvCxnSpPr>
          <p:nvPr/>
        </p:nvCxnSpPr>
        <p:spPr>
          <a:xfrm>
            <a:off x="2784235" y="4660730"/>
            <a:ext cx="1771015" cy="0"/>
          </a:xfrm>
          <a:prstGeom prst="straightConnector1">
            <a:avLst/>
          </a:prstGeom>
          <a:ln>
            <a:solidFill>
              <a:schemeClr val="accent3"/>
            </a:solidFill>
            <a:headEnd type="oval"/>
            <a:tailEnd type="triangle"/>
          </a:ln>
        </p:spPr>
        <p:style>
          <a:lnRef idx="2">
            <a:schemeClr val="accent1"/>
          </a:lnRef>
          <a:fillRef idx="0">
            <a:schemeClr val="accent1"/>
          </a:fillRef>
          <a:effectRef idx="1">
            <a:schemeClr val="accent1"/>
          </a:effectRef>
          <a:fontRef idx="minor">
            <a:schemeClr val="tx1"/>
          </a:fontRef>
        </p:style>
      </p:cxnSp>
      <p:sp>
        <p:nvSpPr>
          <p:cNvPr id="46" name="四角形: メモ 45">
            <a:extLst>
              <a:ext uri="{FF2B5EF4-FFF2-40B4-BE49-F238E27FC236}">
                <a16:creationId xmlns:a16="http://schemas.microsoft.com/office/drawing/2014/main" id="{487D34BA-AD1D-79D0-CAE5-E43629CCCFA5}"/>
              </a:ext>
            </a:extLst>
          </p:cNvPr>
          <p:cNvSpPr/>
          <p:nvPr/>
        </p:nvSpPr>
        <p:spPr>
          <a:xfrm>
            <a:off x="2991537" y="3232649"/>
            <a:ext cx="1217066" cy="755703"/>
          </a:xfrm>
          <a:prstGeom prst="foldedCorner">
            <a:avLst/>
          </a:prstGeom>
          <a:solidFill>
            <a:schemeClr val="bg1"/>
          </a:solidFill>
          <a:ln w="9525">
            <a:solidFill>
              <a:schemeClr val="accent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p:txBody>
      </p:sp>
      <p:sp>
        <p:nvSpPr>
          <p:cNvPr id="48" name="四角形: メモ 47">
            <a:extLst>
              <a:ext uri="{FF2B5EF4-FFF2-40B4-BE49-F238E27FC236}">
                <a16:creationId xmlns:a16="http://schemas.microsoft.com/office/drawing/2014/main" id="{FB1D95B1-30F7-F309-6F3E-BA1E23C50EC3}"/>
              </a:ext>
            </a:extLst>
          </p:cNvPr>
          <p:cNvSpPr/>
          <p:nvPr/>
        </p:nvSpPr>
        <p:spPr>
          <a:xfrm>
            <a:off x="2991537" y="4284479"/>
            <a:ext cx="1217066" cy="755703"/>
          </a:xfrm>
          <a:prstGeom prst="foldedCorner">
            <a:avLst/>
          </a:prstGeom>
          <a:solidFill>
            <a:schemeClr val="bg1"/>
          </a:solidFill>
          <a:ln w="9525">
            <a:solidFill>
              <a:schemeClr val="accent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9" name="正方形/長方形 48">
            <a:extLst>
              <a:ext uri="{FF2B5EF4-FFF2-40B4-BE49-F238E27FC236}">
                <a16:creationId xmlns:a16="http://schemas.microsoft.com/office/drawing/2014/main" id="{F939B806-D8A6-2D55-044B-7A4B25A17F19}"/>
              </a:ext>
            </a:extLst>
          </p:cNvPr>
          <p:cNvSpPr/>
          <p:nvPr/>
        </p:nvSpPr>
        <p:spPr>
          <a:xfrm>
            <a:off x="2991537" y="3230695"/>
            <a:ext cx="1217066" cy="755703"/>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dirty="0">
                <a:solidFill>
                  <a:schemeClr val="tx1"/>
                </a:solidFill>
                <a:latin typeface="ＭＳ Ｐゴシック" panose="020B0600070205080204" pitchFamily="50" charset="-128"/>
                <a:ea typeface="ＭＳ Ｐゴシック" panose="020B0600070205080204" pitchFamily="50" charset="-128"/>
              </a:rPr>
              <a:t>コンテスト</a:t>
            </a:r>
            <a:br>
              <a:rPr kumimoji="1" lang="en-US" altLang="ja-JP" sz="1600" dirty="0">
                <a:solidFill>
                  <a:schemeClr val="tx1"/>
                </a:solidFill>
                <a:latin typeface="ＭＳ Ｐゴシック" panose="020B0600070205080204" pitchFamily="50" charset="-128"/>
                <a:ea typeface="ＭＳ Ｐゴシック" panose="020B0600070205080204" pitchFamily="50" charset="-128"/>
              </a:rPr>
            </a:br>
            <a:r>
              <a:rPr kumimoji="1" lang="ja-JP" altLang="en-US" sz="1600" dirty="0">
                <a:solidFill>
                  <a:schemeClr val="tx1"/>
                </a:solidFill>
                <a:latin typeface="ＭＳ Ｐゴシック" panose="020B0600070205080204" pitchFamily="50" charset="-128"/>
                <a:ea typeface="ＭＳ Ｐゴシック" panose="020B0600070205080204" pitchFamily="50" charset="-128"/>
              </a:rPr>
              <a:t>申請＆開催</a:t>
            </a:r>
          </a:p>
        </p:txBody>
      </p:sp>
      <p:sp>
        <p:nvSpPr>
          <p:cNvPr id="50" name="正方形/長方形 49">
            <a:extLst>
              <a:ext uri="{FF2B5EF4-FFF2-40B4-BE49-F238E27FC236}">
                <a16:creationId xmlns:a16="http://schemas.microsoft.com/office/drawing/2014/main" id="{232FDE62-D64E-7D3E-55BC-28B9EBCE6F27}"/>
              </a:ext>
            </a:extLst>
          </p:cNvPr>
          <p:cNvSpPr/>
          <p:nvPr/>
        </p:nvSpPr>
        <p:spPr>
          <a:xfrm>
            <a:off x="2991537" y="4284479"/>
            <a:ext cx="1217066" cy="755703"/>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コンテスト</a:t>
            </a:r>
            <a:b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b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申請＆開催</a:t>
            </a:r>
          </a:p>
        </p:txBody>
      </p:sp>
      <p:cxnSp>
        <p:nvCxnSpPr>
          <p:cNvPr id="56" name="直線矢印コネクタ 55">
            <a:extLst>
              <a:ext uri="{FF2B5EF4-FFF2-40B4-BE49-F238E27FC236}">
                <a16:creationId xmlns:a16="http://schemas.microsoft.com/office/drawing/2014/main" id="{4BBEDB89-5467-AB35-16F2-CB96844530F7}"/>
              </a:ext>
            </a:extLst>
          </p:cNvPr>
          <p:cNvCxnSpPr>
            <a:cxnSpLocks/>
          </p:cNvCxnSpPr>
          <p:nvPr/>
        </p:nvCxnSpPr>
        <p:spPr>
          <a:xfrm flipH="1">
            <a:off x="7606077" y="3283611"/>
            <a:ext cx="1767662" cy="711176"/>
          </a:xfrm>
          <a:prstGeom prst="straightConnector1">
            <a:avLst/>
          </a:prstGeom>
          <a:ln>
            <a:solidFill>
              <a:schemeClr val="accent3"/>
            </a:solidFill>
            <a:headEnd type="oval"/>
            <a:tailEnd type="triangle"/>
          </a:ln>
        </p:spPr>
        <p:style>
          <a:lnRef idx="2">
            <a:schemeClr val="accent1"/>
          </a:lnRef>
          <a:fillRef idx="0">
            <a:schemeClr val="accent1"/>
          </a:fillRef>
          <a:effectRef idx="1">
            <a:schemeClr val="accent1"/>
          </a:effectRef>
          <a:fontRef idx="minor">
            <a:schemeClr val="tx1"/>
          </a:fontRef>
        </p:style>
      </p:cxnSp>
      <p:cxnSp>
        <p:nvCxnSpPr>
          <p:cNvPr id="57" name="直線矢印コネクタ 56">
            <a:extLst>
              <a:ext uri="{FF2B5EF4-FFF2-40B4-BE49-F238E27FC236}">
                <a16:creationId xmlns:a16="http://schemas.microsoft.com/office/drawing/2014/main" id="{BD1A7615-F1CB-84BF-0F5F-6DF6D3D1D31D}"/>
              </a:ext>
            </a:extLst>
          </p:cNvPr>
          <p:cNvCxnSpPr>
            <a:cxnSpLocks/>
          </p:cNvCxnSpPr>
          <p:nvPr/>
        </p:nvCxnSpPr>
        <p:spPr>
          <a:xfrm flipH="1">
            <a:off x="7603015" y="4660730"/>
            <a:ext cx="1771015" cy="0"/>
          </a:xfrm>
          <a:prstGeom prst="straightConnector1">
            <a:avLst/>
          </a:prstGeom>
          <a:ln>
            <a:solidFill>
              <a:schemeClr val="accent3"/>
            </a:solidFill>
            <a:headEnd type="oval"/>
            <a:tailEnd type="triangle"/>
          </a:ln>
        </p:spPr>
        <p:style>
          <a:lnRef idx="2">
            <a:schemeClr val="accent1"/>
          </a:lnRef>
          <a:fillRef idx="0">
            <a:schemeClr val="accent1"/>
          </a:fillRef>
          <a:effectRef idx="1">
            <a:schemeClr val="accent1"/>
          </a:effectRef>
          <a:fontRef idx="minor">
            <a:schemeClr val="tx1"/>
          </a:fontRef>
        </p:style>
      </p:cxnSp>
      <p:sp>
        <p:nvSpPr>
          <p:cNvPr id="59" name="四角形: メモ 58">
            <a:extLst>
              <a:ext uri="{FF2B5EF4-FFF2-40B4-BE49-F238E27FC236}">
                <a16:creationId xmlns:a16="http://schemas.microsoft.com/office/drawing/2014/main" id="{8FD2310E-9F5B-9FCA-37B2-6FC85EA2112E}"/>
              </a:ext>
            </a:extLst>
          </p:cNvPr>
          <p:cNvSpPr/>
          <p:nvPr/>
        </p:nvSpPr>
        <p:spPr>
          <a:xfrm>
            <a:off x="7949661" y="3232649"/>
            <a:ext cx="1217066" cy="755703"/>
          </a:xfrm>
          <a:prstGeom prst="foldedCorner">
            <a:avLst/>
          </a:prstGeom>
          <a:solidFill>
            <a:schemeClr val="bg1"/>
          </a:solidFill>
          <a:ln w="9525">
            <a:solidFill>
              <a:schemeClr val="accent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p:txBody>
      </p:sp>
      <p:sp>
        <p:nvSpPr>
          <p:cNvPr id="60" name="四角形: メモ 59">
            <a:extLst>
              <a:ext uri="{FF2B5EF4-FFF2-40B4-BE49-F238E27FC236}">
                <a16:creationId xmlns:a16="http://schemas.microsoft.com/office/drawing/2014/main" id="{3384766D-E308-C4AC-D9CD-A14CD552DE4F}"/>
              </a:ext>
            </a:extLst>
          </p:cNvPr>
          <p:cNvSpPr/>
          <p:nvPr/>
        </p:nvSpPr>
        <p:spPr>
          <a:xfrm>
            <a:off x="7949661" y="4284479"/>
            <a:ext cx="1217066" cy="755703"/>
          </a:xfrm>
          <a:prstGeom prst="foldedCorner">
            <a:avLst/>
          </a:prstGeom>
          <a:solidFill>
            <a:schemeClr val="bg1"/>
          </a:solidFill>
          <a:ln w="9525">
            <a:solidFill>
              <a:schemeClr val="accent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1" name="正方形/長方形 60">
            <a:extLst>
              <a:ext uri="{FF2B5EF4-FFF2-40B4-BE49-F238E27FC236}">
                <a16:creationId xmlns:a16="http://schemas.microsoft.com/office/drawing/2014/main" id="{D938140E-2262-6F46-E6DC-7435866C4019}"/>
              </a:ext>
            </a:extLst>
          </p:cNvPr>
          <p:cNvSpPr/>
          <p:nvPr/>
        </p:nvSpPr>
        <p:spPr>
          <a:xfrm>
            <a:off x="7949661" y="3230695"/>
            <a:ext cx="1217066" cy="755703"/>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dirty="0">
                <a:solidFill>
                  <a:schemeClr val="tx1"/>
                </a:solidFill>
                <a:latin typeface="ＭＳ Ｐゴシック" panose="020B0600070205080204" pitchFamily="50" charset="-128"/>
                <a:ea typeface="ＭＳ Ｐゴシック" panose="020B0600070205080204" pitchFamily="50" charset="-128"/>
              </a:rPr>
              <a:t>コンテスト</a:t>
            </a:r>
            <a:br>
              <a:rPr kumimoji="1" lang="en-US" altLang="ja-JP" sz="1600" dirty="0">
                <a:solidFill>
                  <a:schemeClr val="tx1"/>
                </a:solidFill>
                <a:latin typeface="ＭＳ Ｐゴシック" panose="020B0600070205080204" pitchFamily="50" charset="-128"/>
                <a:ea typeface="ＭＳ Ｐゴシック" panose="020B0600070205080204" pitchFamily="50" charset="-128"/>
              </a:rPr>
            </a:br>
            <a:r>
              <a:rPr kumimoji="1" lang="ja-JP" altLang="en-US" sz="1600" dirty="0">
                <a:solidFill>
                  <a:schemeClr val="tx1"/>
                </a:solidFill>
                <a:latin typeface="ＭＳ Ｐゴシック" panose="020B0600070205080204" pitchFamily="50" charset="-128"/>
                <a:ea typeface="ＭＳ Ｐゴシック" panose="020B0600070205080204" pitchFamily="50" charset="-128"/>
              </a:rPr>
              <a:t>参加</a:t>
            </a:r>
          </a:p>
        </p:txBody>
      </p:sp>
      <p:sp>
        <p:nvSpPr>
          <p:cNvPr id="62" name="正方形/長方形 61">
            <a:extLst>
              <a:ext uri="{FF2B5EF4-FFF2-40B4-BE49-F238E27FC236}">
                <a16:creationId xmlns:a16="http://schemas.microsoft.com/office/drawing/2014/main" id="{72CC995E-258C-6C41-362B-638D6AB2FAB9}"/>
              </a:ext>
            </a:extLst>
          </p:cNvPr>
          <p:cNvSpPr/>
          <p:nvPr/>
        </p:nvSpPr>
        <p:spPr>
          <a:xfrm>
            <a:off x="7949661" y="4284479"/>
            <a:ext cx="1217066" cy="755703"/>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dirty="0">
                <a:solidFill>
                  <a:schemeClr val="tx1"/>
                </a:solidFill>
                <a:latin typeface="ＭＳ Ｐゴシック" panose="020B0600070205080204" pitchFamily="50" charset="-128"/>
                <a:ea typeface="ＭＳ Ｐゴシック" panose="020B0600070205080204" pitchFamily="50" charset="-128"/>
              </a:rPr>
              <a:t>コンテスト</a:t>
            </a:r>
            <a:br>
              <a:rPr kumimoji="1" lang="en-US" altLang="ja-JP" sz="1600" dirty="0">
                <a:solidFill>
                  <a:schemeClr val="tx1"/>
                </a:solidFill>
                <a:latin typeface="ＭＳ Ｐゴシック" panose="020B0600070205080204" pitchFamily="50" charset="-128"/>
                <a:ea typeface="ＭＳ Ｐゴシック" panose="020B0600070205080204" pitchFamily="50" charset="-128"/>
              </a:rPr>
            </a:br>
            <a:r>
              <a:rPr kumimoji="1" lang="ja-JP" altLang="en-US" sz="1600" dirty="0">
                <a:solidFill>
                  <a:schemeClr val="tx1"/>
                </a:solidFill>
                <a:latin typeface="ＭＳ Ｐゴシック" panose="020B0600070205080204" pitchFamily="50" charset="-128"/>
                <a:ea typeface="ＭＳ Ｐゴシック" panose="020B0600070205080204" pitchFamily="50" charset="-128"/>
              </a:rPr>
              <a:t>参加</a:t>
            </a:r>
          </a:p>
        </p:txBody>
      </p:sp>
      <p:grpSp>
        <p:nvGrpSpPr>
          <p:cNvPr id="103" name="グループ化 102">
            <a:extLst>
              <a:ext uri="{FF2B5EF4-FFF2-40B4-BE49-F238E27FC236}">
                <a16:creationId xmlns:a16="http://schemas.microsoft.com/office/drawing/2014/main" id="{F9760A29-64FC-FB57-910C-85BD6E08DAB8}"/>
              </a:ext>
            </a:extLst>
          </p:cNvPr>
          <p:cNvGrpSpPr/>
          <p:nvPr/>
        </p:nvGrpSpPr>
        <p:grpSpPr>
          <a:xfrm>
            <a:off x="1869679" y="5807554"/>
            <a:ext cx="8453934" cy="645624"/>
            <a:chOff x="1869679" y="5766458"/>
            <a:chExt cx="8453934" cy="645624"/>
          </a:xfrm>
        </p:grpSpPr>
        <p:cxnSp>
          <p:nvCxnSpPr>
            <p:cNvPr id="69" name="コネクタ: カギ線 68">
              <a:extLst>
                <a:ext uri="{FF2B5EF4-FFF2-40B4-BE49-F238E27FC236}">
                  <a16:creationId xmlns:a16="http://schemas.microsoft.com/office/drawing/2014/main" id="{40FCDC3F-5E53-15D1-6E6D-FEBFAA5668BB}"/>
                </a:ext>
              </a:extLst>
            </p:cNvPr>
            <p:cNvCxnSpPr>
              <a:cxnSpLocks/>
            </p:cNvCxnSpPr>
            <p:nvPr/>
          </p:nvCxnSpPr>
          <p:spPr>
            <a:xfrm rot="16200000" flipH="1">
              <a:off x="8479250" y="3934795"/>
              <a:ext cx="12700" cy="3676026"/>
            </a:xfrm>
            <a:prstGeom prst="bentConnector3">
              <a:avLst>
                <a:gd name="adj1" fmla="val 3034291"/>
              </a:avLst>
            </a:prstGeom>
            <a:ln>
              <a:solidFill>
                <a:schemeClr val="accent3"/>
              </a:solidFill>
              <a:headEnd type="oval"/>
              <a:tailEnd type="triangle"/>
            </a:ln>
          </p:spPr>
          <p:style>
            <a:lnRef idx="2">
              <a:schemeClr val="accent1"/>
            </a:lnRef>
            <a:fillRef idx="0">
              <a:schemeClr val="accent1"/>
            </a:fillRef>
            <a:effectRef idx="1">
              <a:schemeClr val="accent1"/>
            </a:effectRef>
            <a:fontRef idx="minor">
              <a:schemeClr val="tx1"/>
            </a:fontRef>
          </p:style>
        </p:cxnSp>
        <p:sp>
          <p:nvSpPr>
            <p:cNvPr id="87" name="正方形/長方形 86">
              <a:extLst>
                <a:ext uri="{FF2B5EF4-FFF2-40B4-BE49-F238E27FC236}">
                  <a16:creationId xmlns:a16="http://schemas.microsoft.com/office/drawing/2014/main" id="{E060200C-1CAE-EB8B-F5BE-91B1FBC63746}"/>
                </a:ext>
              </a:extLst>
            </p:cNvPr>
            <p:cNvSpPr/>
            <p:nvPr/>
          </p:nvSpPr>
          <p:spPr>
            <a:xfrm>
              <a:off x="7299741" y="5895926"/>
              <a:ext cx="2371719" cy="516156"/>
            </a:xfrm>
            <a:prstGeom prst="rect">
              <a:avLst/>
            </a:prstGeom>
            <a:solidFill>
              <a:schemeClr val="bg1"/>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dirty="0">
                  <a:solidFill>
                    <a:schemeClr val="tx1"/>
                  </a:solidFill>
                  <a:latin typeface="ＭＳ Ｐゴシック" panose="020B0600070205080204" pitchFamily="50" charset="-128"/>
                  <a:ea typeface="ＭＳ Ｐゴシック" panose="020B0600070205080204" pitchFamily="50" charset="-128"/>
                </a:rPr>
                <a:t>自治体との共創による</a:t>
              </a:r>
              <a:br>
                <a:rPr kumimoji="1" lang="en-US" altLang="ja-JP" sz="1600" dirty="0">
                  <a:solidFill>
                    <a:schemeClr val="tx1"/>
                  </a:solidFill>
                  <a:latin typeface="ＭＳ Ｐゴシック" panose="020B0600070205080204" pitchFamily="50" charset="-128"/>
                  <a:ea typeface="ＭＳ Ｐゴシック" panose="020B0600070205080204" pitchFamily="50" charset="-128"/>
                </a:rPr>
              </a:br>
              <a:r>
                <a:rPr kumimoji="1" lang="ja-JP" altLang="en-US" sz="1600" dirty="0">
                  <a:solidFill>
                    <a:schemeClr val="tx1"/>
                  </a:solidFill>
                  <a:latin typeface="ＭＳ Ｐゴシック" panose="020B0600070205080204" pitchFamily="50" charset="-128"/>
                  <a:ea typeface="ＭＳ Ｐゴシック" panose="020B0600070205080204" pitchFamily="50" charset="-128"/>
                </a:rPr>
                <a:t>事業の拡大</a:t>
              </a:r>
            </a:p>
          </p:txBody>
        </p:sp>
        <p:cxnSp>
          <p:nvCxnSpPr>
            <p:cNvPr id="90" name="コネクタ: カギ線 89">
              <a:extLst>
                <a:ext uri="{FF2B5EF4-FFF2-40B4-BE49-F238E27FC236}">
                  <a16:creationId xmlns:a16="http://schemas.microsoft.com/office/drawing/2014/main" id="{A9494BF6-9D70-A46E-8896-E46E630514F4}"/>
                </a:ext>
              </a:extLst>
            </p:cNvPr>
            <p:cNvCxnSpPr>
              <a:cxnSpLocks/>
            </p:cNvCxnSpPr>
            <p:nvPr/>
          </p:nvCxnSpPr>
          <p:spPr>
            <a:xfrm rot="5400000">
              <a:off x="3701342" y="3934795"/>
              <a:ext cx="12700" cy="3676026"/>
            </a:xfrm>
            <a:prstGeom prst="bentConnector3">
              <a:avLst>
                <a:gd name="adj1" fmla="val 3034291"/>
              </a:avLst>
            </a:prstGeom>
            <a:ln>
              <a:solidFill>
                <a:schemeClr val="accent3"/>
              </a:solidFill>
              <a:headEnd type="oval"/>
              <a:tailEnd type="triangle"/>
            </a:ln>
          </p:spPr>
          <p:style>
            <a:lnRef idx="2">
              <a:schemeClr val="accent1"/>
            </a:lnRef>
            <a:fillRef idx="0">
              <a:schemeClr val="accent1"/>
            </a:fillRef>
            <a:effectRef idx="1">
              <a:schemeClr val="accent1"/>
            </a:effectRef>
            <a:fontRef idx="minor">
              <a:schemeClr val="tx1"/>
            </a:fontRef>
          </p:style>
        </p:cxnSp>
        <p:sp>
          <p:nvSpPr>
            <p:cNvPr id="91" name="正方形/長方形 90">
              <a:extLst>
                <a:ext uri="{FF2B5EF4-FFF2-40B4-BE49-F238E27FC236}">
                  <a16:creationId xmlns:a16="http://schemas.microsoft.com/office/drawing/2014/main" id="{091EB0B4-8B0C-F7B5-88F0-D10427631256}"/>
                </a:ext>
              </a:extLst>
            </p:cNvPr>
            <p:cNvSpPr/>
            <p:nvPr/>
          </p:nvSpPr>
          <p:spPr>
            <a:xfrm flipH="1">
              <a:off x="2521833" y="5895926"/>
              <a:ext cx="2371719" cy="516156"/>
            </a:xfrm>
            <a:prstGeom prst="rect">
              <a:avLst/>
            </a:prstGeom>
            <a:solidFill>
              <a:schemeClr val="bg1"/>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600" dirty="0">
                  <a:solidFill>
                    <a:schemeClr val="tx1"/>
                  </a:solidFill>
                  <a:latin typeface="ＭＳ Ｐゴシック" panose="020B0600070205080204" pitchFamily="50" charset="-128"/>
                  <a:ea typeface="ＭＳ Ｐゴシック" panose="020B0600070205080204" pitchFamily="50" charset="-128"/>
                </a:rPr>
                <a:t>中小企業との共創による</a:t>
              </a:r>
              <a:br>
                <a:rPr lang="en-US" altLang="ja-JP" sz="1600" dirty="0">
                  <a:solidFill>
                    <a:schemeClr val="tx1"/>
                  </a:solidFill>
                  <a:latin typeface="ＭＳ Ｐゴシック" panose="020B0600070205080204" pitchFamily="50" charset="-128"/>
                  <a:ea typeface="ＭＳ Ｐゴシック" panose="020B0600070205080204" pitchFamily="50" charset="-128"/>
                </a:rPr>
              </a:br>
              <a:r>
                <a:rPr lang="ja-JP" altLang="en-US" sz="1600" dirty="0">
                  <a:solidFill>
                    <a:schemeClr val="tx1"/>
                  </a:solidFill>
                  <a:latin typeface="ＭＳ Ｐゴシック" panose="020B0600070205080204" pitchFamily="50" charset="-128"/>
                  <a:ea typeface="ＭＳ Ｐゴシック" panose="020B0600070205080204" pitchFamily="50" charset="-128"/>
                </a:rPr>
                <a:t>最大効率での課題解決</a:t>
              </a:r>
              <a:endParaRPr kumimoji="1" lang="ja-JP" altLang="en-US" sz="1600" dirty="0">
                <a:solidFill>
                  <a:schemeClr val="tx1"/>
                </a:solidFill>
                <a:latin typeface="ＭＳ Ｐゴシック" panose="020B0600070205080204" pitchFamily="50" charset="-128"/>
                <a:ea typeface="ＭＳ Ｐゴシック" panose="020B0600070205080204" pitchFamily="50" charset="-128"/>
              </a:endParaRPr>
            </a:p>
          </p:txBody>
        </p:sp>
      </p:grpSp>
      <p:sp>
        <p:nvSpPr>
          <p:cNvPr id="100" name="四角形: 角を丸くする 99">
            <a:extLst>
              <a:ext uri="{FF2B5EF4-FFF2-40B4-BE49-F238E27FC236}">
                <a16:creationId xmlns:a16="http://schemas.microsoft.com/office/drawing/2014/main" id="{5446416C-A2C9-D864-01CA-BA5ADF3FBC5A}"/>
              </a:ext>
            </a:extLst>
          </p:cNvPr>
          <p:cNvSpPr/>
          <p:nvPr/>
        </p:nvSpPr>
        <p:spPr>
          <a:xfrm>
            <a:off x="4418045" y="1852688"/>
            <a:ext cx="3355911" cy="346061"/>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600" dirty="0">
                <a:solidFill>
                  <a:schemeClr val="bg1"/>
                </a:solidFill>
                <a:latin typeface="ＭＳ Ｐゴシック" panose="020B0600070205080204" pitchFamily="50" charset="-128"/>
                <a:ea typeface="ＭＳ Ｐゴシック" panose="020B0600070205080204" pitchFamily="50" charset="-128"/>
              </a:rPr>
              <a:t>わずか</a:t>
            </a:r>
            <a:r>
              <a:rPr lang="en-US" altLang="ja-JP" sz="1600" dirty="0">
                <a:solidFill>
                  <a:schemeClr val="bg1"/>
                </a:solidFill>
                <a:latin typeface="ＭＳ Ｐゴシック" panose="020B0600070205080204" pitchFamily="50" charset="-128"/>
                <a:ea typeface="ＭＳ Ｐゴシック" panose="020B0600070205080204" pitchFamily="50" charset="-128"/>
              </a:rPr>
              <a:t>10</a:t>
            </a:r>
            <a:r>
              <a:rPr lang="ja-JP" altLang="en-US" sz="1600" dirty="0">
                <a:solidFill>
                  <a:schemeClr val="bg1"/>
                </a:solidFill>
                <a:latin typeface="ＭＳ Ｐゴシック" panose="020B0600070205080204" pitchFamily="50" charset="-128"/>
                <a:ea typeface="ＭＳ Ｐゴシック" panose="020B0600070205080204" pitchFamily="50" charset="-128"/>
              </a:rPr>
              <a:t>分で開催申請可能</a:t>
            </a:r>
            <a:endParaRPr kumimoji="1" lang="ja-JP" altLang="en-US" sz="1600" dirty="0">
              <a:solidFill>
                <a:schemeClr val="bg1"/>
              </a:solidFill>
              <a:latin typeface="ＭＳ Ｐゴシック" panose="020B0600070205080204" pitchFamily="50" charset="-128"/>
              <a:ea typeface="ＭＳ Ｐゴシック" panose="020B0600070205080204" pitchFamily="50" charset="-128"/>
            </a:endParaRPr>
          </a:p>
        </p:txBody>
      </p:sp>
      <p:pic>
        <p:nvPicPr>
          <p:cNvPr id="8" name="図 7" descr="コンピューターの画面&#10;&#10;AI 生成コンテンツは誤りを含む可能性があります。">
            <a:extLst>
              <a:ext uri="{FF2B5EF4-FFF2-40B4-BE49-F238E27FC236}">
                <a16:creationId xmlns:a16="http://schemas.microsoft.com/office/drawing/2014/main" id="{487077D6-E65C-106F-10F0-94195D4C7B6C}"/>
              </a:ext>
            </a:extLst>
          </p:cNvPr>
          <p:cNvPicPr>
            <a:picLocks noChangeAspect="1"/>
          </p:cNvPicPr>
          <p:nvPr/>
        </p:nvPicPr>
        <p:blipFill>
          <a:blip r:embed="rId2"/>
          <a:stretch>
            <a:fillRect/>
          </a:stretch>
        </p:blipFill>
        <p:spPr>
          <a:xfrm>
            <a:off x="4741556" y="3666630"/>
            <a:ext cx="2708888" cy="1805925"/>
          </a:xfrm>
          <a:prstGeom prst="roundRect">
            <a:avLst>
              <a:gd name="adj" fmla="val 8915"/>
            </a:avLst>
          </a:prstGeom>
        </p:spPr>
      </p:pic>
      <p:pic>
        <p:nvPicPr>
          <p:cNvPr id="12" name="図 11">
            <a:extLst>
              <a:ext uri="{FF2B5EF4-FFF2-40B4-BE49-F238E27FC236}">
                <a16:creationId xmlns:a16="http://schemas.microsoft.com/office/drawing/2014/main" id="{75CA815E-C991-62B2-DE1A-63DB9AD8BA39}"/>
              </a:ext>
            </a:extLst>
          </p:cNvPr>
          <p:cNvPicPr>
            <a:picLocks noChangeAspect="1"/>
          </p:cNvPicPr>
          <p:nvPr/>
        </p:nvPicPr>
        <p:blipFill>
          <a:blip r:embed="rId3">
            <a:duotone>
              <a:schemeClr val="accent3">
                <a:shade val="45000"/>
                <a:satMod val="135000"/>
              </a:schemeClr>
              <a:prstClr val="white"/>
            </a:duotone>
          </a:blip>
          <a:stretch>
            <a:fillRect/>
          </a:stretch>
        </p:blipFill>
        <p:spPr>
          <a:xfrm>
            <a:off x="1477861" y="2768412"/>
            <a:ext cx="1019397" cy="1019397"/>
          </a:xfrm>
          <a:prstGeom prst="rect">
            <a:avLst/>
          </a:prstGeom>
        </p:spPr>
      </p:pic>
      <p:pic>
        <p:nvPicPr>
          <p:cNvPr id="13" name="図 12">
            <a:extLst>
              <a:ext uri="{FF2B5EF4-FFF2-40B4-BE49-F238E27FC236}">
                <a16:creationId xmlns:a16="http://schemas.microsoft.com/office/drawing/2014/main" id="{E668D83B-2306-7812-639F-0F9530BC634C}"/>
              </a:ext>
            </a:extLst>
          </p:cNvPr>
          <p:cNvPicPr>
            <a:picLocks noChangeAspect="1"/>
          </p:cNvPicPr>
          <p:nvPr/>
        </p:nvPicPr>
        <p:blipFill>
          <a:blip r:embed="rId3">
            <a:duotone>
              <a:schemeClr val="accent3">
                <a:shade val="45000"/>
                <a:satMod val="135000"/>
              </a:schemeClr>
              <a:prstClr val="white"/>
            </a:duotone>
          </a:blip>
          <a:stretch>
            <a:fillRect/>
          </a:stretch>
        </p:blipFill>
        <p:spPr>
          <a:xfrm>
            <a:off x="1477861" y="4147124"/>
            <a:ext cx="1019397" cy="1019397"/>
          </a:xfrm>
          <a:prstGeom prst="rect">
            <a:avLst/>
          </a:prstGeom>
        </p:spPr>
      </p:pic>
      <p:pic>
        <p:nvPicPr>
          <p:cNvPr id="15" name="図 14">
            <a:extLst>
              <a:ext uri="{FF2B5EF4-FFF2-40B4-BE49-F238E27FC236}">
                <a16:creationId xmlns:a16="http://schemas.microsoft.com/office/drawing/2014/main" id="{1BFBB14D-88D8-2FF4-555F-804203415E3C}"/>
              </a:ext>
            </a:extLst>
          </p:cNvPr>
          <p:cNvPicPr>
            <a:picLocks noChangeAspect="1"/>
          </p:cNvPicPr>
          <p:nvPr/>
        </p:nvPicPr>
        <p:blipFill>
          <a:blip r:embed="rId4">
            <a:duotone>
              <a:schemeClr val="accent3">
                <a:shade val="45000"/>
                <a:satMod val="135000"/>
              </a:schemeClr>
              <a:prstClr val="white"/>
            </a:duotone>
          </a:blip>
          <a:stretch>
            <a:fillRect/>
          </a:stretch>
        </p:blipFill>
        <p:spPr>
          <a:xfrm>
            <a:off x="9694466" y="2776803"/>
            <a:ext cx="1019397" cy="1019397"/>
          </a:xfrm>
          <a:prstGeom prst="rect">
            <a:avLst/>
          </a:prstGeom>
        </p:spPr>
      </p:pic>
      <p:pic>
        <p:nvPicPr>
          <p:cNvPr id="17" name="図 16">
            <a:extLst>
              <a:ext uri="{FF2B5EF4-FFF2-40B4-BE49-F238E27FC236}">
                <a16:creationId xmlns:a16="http://schemas.microsoft.com/office/drawing/2014/main" id="{7E43DBA9-11CE-3AD7-0266-87EF1B611A4D}"/>
              </a:ext>
            </a:extLst>
          </p:cNvPr>
          <p:cNvPicPr>
            <a:picLocks noChangeAspect="1"/>
          </p:cNvPicPr>
          <p:nvPr/>
        </p:nvPicPr>
        <p:blipFill>
          <a:blip r:embed="rId4">
            <a:duotone>
              <a:schemeClr val="accent3">
                <a:shade val="45000"/>
                <a:satMod val="135000"/>
              </a:schemeClr>
              <a:prstClr val="white"/>
            </a:duotone>
          </a:blip>
          <a:stretch>
            <a:fillRect/>
          </a:stretch>
        </p:blipFill>
        <p:spPr>
          <a:xfrm>
            <a:off x="9694466" y="4154646"/>
            <a:ext cx="1019397" cy="1019397"/>
          </a:xfrm>
          <a:prstGeom prst="rect">
            <a:avLst/>
          </a:prstGeom>
        </p:spPr>
      </p:pic>
    </p:spTree>
    <p:extLst>
      <p:ext uri="{BB962C8B-B14F-4D97-AF65-F5344CB8AC3E}">
        <p14:creationId xmlns:p14="http://schemas.microsoft.com/office/powerpoint/2010/main" val="721725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2020A-C739-5F9C-1A41-8391DE11FB79}"/>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6DC8D89D-6C73-8217-8F5E-D55D777F7CE1}"/>
              </a:ext>
            </a:extLst>
          </p:cNvPr>
          <p:cNvSpPr/>
          <p:nvPr/>
        </p:nvSpPr>
        <p:spPr>
          <a:xfrm>
            <a:off x="0" y="1451294"/>
            <a:ext cx="12192000" cy="540670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00"/>
              </a:spcBef>
            </a:pPr>
            <a:endParaRPr kumimoji="1" lang="ja-JP" altLang="en-US" sz="1600" b="1" dirty="0">
              <a:solidFill>
                <a:schemeClr val="tx1"/>
              </a:solidFill>
              <a:latin typeface="ＭＳ Ｐゴシック" panose="020B0600070205080204" pitchFamily="50" charset="-128"/>
              <a:ea typeface="ＭＳ Ｐゴシック" panose="020B0600070205080204" pitchFamily="50" charset="-128"/>
            </a:endParaRPr>
          </a:p>
        </p:txBody>
      </p:sp>
      <p:sp>
        <p:nvSpPr>
          <p:cNvPr id="4" name="正方形/長方形 3">
            <a:extLst>
              <a:ext uri="{FF2B5EF4-FFF2-40B4-BE49-F238E27FC236}">
                <a16:creationId xmlns:a16="http://schemas.microsoft.com/office/drawing/2014/main" id="{67A73955-7D10-890E-FA62-A91F4636AEDD}"/>
              </a:ext>
            </a:extLst>
          </p:cNvPr>
          <p:cNvSpPr/>
          <p:nvPr/>
        </p:nvSpPr>
        <p:spPr>
          <a:xfrm>
            <a:off x="180119" y="189752"/>
            <a:ext cx="11816137" cy="3838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2400" b="1" dirty="0">
                <a:solidFill>
                  <a:schemeClr val="accent3"/>
                </a:solidFill>
                <a:latin typeface="ＭＳ Ｐゴシック" panose="020B0600070205080204" pitchFamily="50" charset="-128"/>
                <a:ea typeface="ＭＳ Ｐゴシック" panose="020B0600070205080204" pitchFamily="50" charset="-128"/>
              </a:rPr>
              <a:t>02</a:t>
            </a:r>
            <a:r>
              <a:rPr lang="ja-JP" altLang="en-US" sz="2400" b="1" dirty="0">
                <a:solidFill>
                  <a:schemeClr val="accent3"/>
                </a:solidFill>
                <a:latin typeface="ＭＳ Ｐゴシック" panose="020B0600070205080204" pitchFamily="50" charset="-128"/>
                <a:ea typeface="ＭＳ Ｐゴシック" panose="020B0600070205080204" pitchFamily="50" charset="-128"/>
              </a:rPr>
              <a:t>　サービスにはどのような特徴があるのか？</a:t>
            </a:r>
            <a:endParaRPr kumimoji="1" lang="ja-JP" altLang="en-US" sz="2400" b="1" dirty="0">
              <a:solidFill>
                <a:schemeClr val="accent3"/>
              </a:solidFill>
              <a:latin typeface="ＭＳ Ｐゴシック" panose="020B0600070205080204" pitchFamily="50" charset="-128"/>
              <a:ea typeface="ＭＳ Ｐゴシック" panose="020B0600070205080204" pitchFamily="50" charset="-128"/>
            </a:endParaRPr>
          </a:p>
        </p:txBody>
      </p:sp>
      <p:sp>
        <p:nvSpPr>
          <p:cNvPr id="6" name="正方形/長方形 5">
            <a:extLst>
              <a:ext uri="{FF2B5EF4-FFF2-40B4-BE49-F238E27FC236}">
                <a16:creationId xmlns:a16="http://schemas.microsoft.com/office/drawing/2014/main" id="{42A36643-E91D-F45F-2346-604A627770E3}"/>
              </a:ext>
            </a:extLst>
          </p:cNvPr>
          <p:cNvSpPr/>
          <p:nvPr/>
        </p:nvSpPr>
        <p:spPr>
          <a:xfrm>
            <a:off x="180119" y="785370"/>
            <a:ext cx="11816137" cy="3838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000" b="1" dirty="0">
                <a:solidFill>
                  <a:schemeClr val="tx1"/>
                </a:solidFill>
                <a:latin typeface="ＭＳ Ｐゴシック" panose="020B0600070205080204" pitchFamily="50" charset="-128"/>
                <a:ea typeface="ＭＳ Ｐゴシック" panose="020B0600070205080204" pitchFamily="50" charset="-128"/>
              </a:rPr>
              <a:t>「自治コン」の大きな魅力は、①ビジネスコンテストをとことん手軽に開催できること、②自治体の課題・解決策を集約することによりコンテストを開催せずとも好事例を横展開できることです。</a:t>
            </a:r>
            <a:endParaRPr kumimoji="1" lang="ja-JP" altLang="en-US" sz="2000" b="1" dirty="0">
              <a:solidFill>
                <a:schemeClr val="tx1"/>
              </a:solidFill>
              <a:latin typeface="ＭＳ Ｐゴシック" panose="020B0600070205080204" pitchFamily="50" charset="-128"/>
              <a:ea typeface="ＭＳ Ｐゴシック" panose="020B0600070205080204" pitchFamily="50" charset="-128"/>
            </a:endParaRPr>
          </a:p>
        </p:txBody>
      </p:sp>
      <p:sp>
        <p:nvSpPr>
          <p:cNvPr id="9" name="スライド番号プレースホルダー 3">
            <a:extLst>
              <a:ext uri="{FF2B5EF4-FFF2-40B4-BE49-F238E27FC236}">
                <a16:creationId xmlns:a16="http://schemas.microsoft.com/office/drawing/2014/main" id="{08787269-5D23-6C0B-9E11-65D279E2EB36}"/>
              </a:ext>
            </a:extLst>
          </p:cNvPr>
          <p:cNvSpPr>
            <a:spLocks noGrp="1"/>
          </p:cNvSpPr>
          <p:nvPr>
            <p:ph type="sldNum" sz="quarter" idx="12"/>
          </p:nvPr>
        </p:nvSpPr>
        <p:spPr>
          <a:xfrm>
            <a:off x="11524597" y="6610113"/>
            <a:ext cx="656700" cy="226714"/>
          </a:xfrm>
        </p:spPr>
        <p:txBody>
          <a:bodyPr vert="horz" lIns="91440" tIns="45720" rIns="91440" bIns="45720" rtlCol="0" anchor="ctr"/>
          <a:lstStyle/>
          <a:p>
            <a:fld id="{A72772C3-D8C4-43D0-98F7-E2620EF83F38}" type="slidenum">
              <a:rPr lang="ja-JP" altLang="en-US">
                <a:solidFill>
                  <a:schemeClr val="tx1"/>
                </a:solidFill>
                <a:latin typeface="ＭＳ Ｐゴシック" panose="020B0600070205080204" pitchFamily="50" charset="-128"/>
                <a:ea typeface="ＭＳ Ｐゴシック" panose="020B0600070205080204" pitchFamily="50" charset="-128"/>
              </a:rPr>
              <a:pPr/>
              <a:t>4</a:t>
            </a:fld>
            <a:endParaRPr lang="ja-JP" altLang="en-US" dirty="0">
              <a:solidFill>
                <a:schemeClr val="tx1"/>
              </a:solidFill>
              <a:latin typeface="ＭＳ Ｐゴシック" panose="020B0600070205080204" pitchFamily="50" charset="-128"/>
              <a:ea typeface="ＭＳ Ｐゴシック" panose="020B0600070205080204" pitchFamily="50" charset="-128"/>
            </a:endParaRPr>
          </a:p>
        </p:txBody>
      </p:sp>
      <p:sp>
        <p:nvSpPr>
          <p:cNvPr id="10" name="四角形: 角を丸くする 9">
            <a:extLst>
              <a:ext uri="{FF2B5EF4-FFF2-40B4-BE49-F238E27FC236}">
                <a16:creationId xmlns:a16="http://schemas.microsoft.com/office/drawing/2014/main" id="{4E7E2F18-9BE7-9B5C-9DBF-B36657958549}"/>
              </a:ext>
            </a:extLst>
          </p:cNvPr>
          <p:cNvSpPr/>
          <p:nvPr/>
        </p:nvSpPr>
        <p:spPr>
          <a:xfrm>
            <a:off x="257057" y="1628416"/>
            <a:ext cx="11677887" cy="5052460"/>
          </a:xfrm>
          <a:prstGeom prst="roundRect">
            <a:avLst>
              <a:gd name="adj" fmla="val 703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spcBef>
                <a:spcPts val="300"/>
              </a:spcBef>
            </a:pPr>
            <a:endParaRPr kumimoji="1" lang="ja-JP" altLang="en-US" sz="1600" b="1" dirty="0">
              <a:solidFill>
                <a:schemeClr val="tx1"/>
              </a:solidFill>
              <a:latin typeface="ＭＳ Ｐゴシック" panose="020B0600070205080204" pitchFamily="50" charset="-128"/>
              <a:ea typeface="ＭＳ Ｐゴシック" panose="020B0600070205080204" pitchFamily="50" charset="-128"/>
            </a:endParaRPr>
          </a:p>
        </p:txBody>
      </p:sp>
      <p:grpSp>
        <p:nvGrpSpPr>
          <p:cNvPr id="14" name="グループ化 13">
            <a:extLst>
              <a:ext uri="{FF2B5EF4-FFF2-40B4-BE49-F238E27FC236}">
                <a16:creationId xmlns:a16="http://schemas.microsoft.com/office/drawing/2014/main" id="{2045C7FE-A270-1983-A922-2470AD1512C0}"/>
              </a:ext>
            </a:extLst>
          </p:cNvPr>
          <p:cNvGrpSpPr/>
          <p:nvPr/>
        </p:nvGrpSpPr>
        <p:grpSpPr>
          <a:xfrm>
            <a:off x="416474" y="1772652"/>
            <a:ext cx="5443999" cy="643824"/>
            <a:chOff x="416474" y="1772652"/>
            <a:chExt cx="5443999" cy="643824"/>
          </a:xfrm>
        </p:grpSpPr>
        <p:sp>
          <p:nvSpPr>
            <p:cNvPr id="11" name="四角形: 角を丸くする 10">
              <a:extLst>
                <a:ext uri="{FF2B5EF4-FFF2-40B4-BE49-F238E27FC236}">
                  <a16:creationId xmlns:a16="http://schemas.microsoft.com/office/drawing/2014/main" id="{ED76B57F-32B4-2EE8-DA00-77C2D9169F03}"/>
                </a:ext>
              </a:extLst>
            </p:cNvPr>
            <p:cNvSpPr/>
            <p:nvPr/>
          </p:nvSpPr>
          <p:spPr>
            <a:xfrm>
              <a:off x="524917" y="1861808"/>
              <a:ext cx="5335556" cy="554668"/>
            </a:xfrm>
            <a:prstGeom prst="roundRect">
              <a:avLst>
                <a:gd name="adj" fmla="val 2515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600" dirty="0">
                  <a:solidFill>
                    <a:schemeClr val="bg1"/>
                  </a:solidFill>
                  <a:latin typeface="ＭＳ Ｐゴシック" panose="020B0600070205080204" pitchFamily="50" charset="-128"/>
                  <a:ea typeface="ＭＳ Ｐゴシック" panose="020B0600070205080204" pitchFamily="50" charset="-128"/>
                </a:rPr>
                <a:t>自治体が抱える課題をテーマにして、</a:t>
              </a:r>
              <a:br>
                <a:rPr lang="en-US" altLang="ja-JP" sz="1600" dirty="0">
                  <a:solidFill>
                    <a:schemeClr val="bg1"/>
                  </a:solidFill>
                  <a:latin typeface="ＭＳ Ｐゴシック" panose="020B0600070205080204" pitchFamily="50" charset="-128"/>
                  <a:ea typeface="ＭＳ Ｐゴシック" panose="020B0600070205080204" pitchFamily="50" charset="-128"/>
                </a:rPr>
              </a:br>
              <a:r>
                <a:rPr lang="ja-JP" altLang="en-US" sz="1600" dirty="0">
                  <a:solidFill>
                    <a:schemeClr val="bg1"/>
                  </a:solidFill>
                  <a:latin typeface="ＭＳ Ｐゴシック" panose="020B0600070205080204" pitchFamily="50" charset="-128"/>
                  <a:ea typeface="ＭＳ Ｐゴシック" panose="020B0600070205080204" pitchFamily="50" charset="-128"/>
                </a:rPr>
                <a:t>ビジネスコンテストをとことん手軽に開催できる</a:t>
              </a:r>
              <a:endParaRPr kumimoji="1" lang="ja-JP" altLang="en-US" sz="1600" dirty="0">
                <a:solidFill>
                  <a:schemeClr val="bg1"/>
                </a:solidFill>
                <a:latin typeface="ＭＳ Ｐゴシック" panose="020B0600070205080204" pitchFamily="50" charset="-128"/>
                <a:ea typeface="ＭＳ Ｐゴシック" panose="020B0600070205080204" pitchFamily="50" charset="-128"/>
              </a:endParaRPr>
            </a:p>
          </p:txBody>
        </p:sp>
        <p:sp>
          <p:nvSpPr>
            <p:cNvPr id="13" name="楕円 12">
              <a:extLst>
                <a:ext uri="{FF2B5EF4-FFF2-40B4-BE49-F238E27FC236}">
                  <a16:creationId xmlns:a16="http://schemas.microsoft.com/office/drawing/2014/main" id="{5631B516-C69E-6CCE-ADC8-00E20EA1AA5D}"/>
                </a:ext>
              </a:extLst>
            </p:cNvPr>
            <p:cNvSpPr/>
            <p:nvPr/>
          </p:nvSpPr>
          <p:spPr>
            <a:xfrm>
              <a:off x="416474" y="1772652"/>
              <a:ext cx="324000" cy="324000"/>
            </a:xfrm>
            <a:prstGeom prst="ellipse">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en-US" altLang="ja-JP" sz="1600" dirty="0">
                  <a:solidFill>
                    <a:schemeClr val="bg1"/>
                  </a:solidFill>
                  <a:latin typeface="ＭＳ Ｐゴシック" panose="020B0600070205080204" pitchFamily="50" charset="-128"/>
                  <a:ea typeface="ＭＳ Ｐゴシック" panose="020B0600070205080204" pitchFamily="50" charset="-128"/>
                </a:rPr>
                <a:t>1</a:t>
              </a:r>
              <a:endParaRPr kumimoji="1" lang="ja-JP" altLang="en-US" sz="1600" dirty="0">
                <a:solidFill>
                  <a:schemeClr val="bg1"/>
                </a:solidFill>
                <a:latin typeface="ＭＳ Ｐゴシック" panose="020B0600070205080204" pitchFamily="50" charset="-128"/>
                <a:ea typeface="ＭＳ Ｐゴシック" panose="020B0600070205080204" pitchFamily="50" charset="-128"/>
              </a:endParaRPr>
            </a:p>
          </p:txBody>
        </p:sp>
      </p:grpSp>
      <p:grpSp>
        <p:nvGrpSpPr>
          <p:cNvPr id="15" name="グループ化 14">
            <a:extLst>
              <a:ext uri="{FF2B5EF4-FFF2-40B4-BE49-F238E27FC236}">
                <a16:creationId xmlns:a16="http://schemas.microsoft.com/office/drawing/2014/main" id="{86FFD43E-BF7E-FBB8-F58F-A96D770593C3}"/>
              </a:ext>
            </a:extLst>
          </p:cNvPr>
          <p:cNvGrpSpPr/>
          <p:nvPr/>
        </p:nvGrpSpPr>
        <p:grpSpPr>
          <a:xfrm>
            <a:off x="6223085" y="1772652"/>
            <a:ext cx="5443999" cy="643824"/>
            <a:chOff x="416474" y="1772652"/>
            <a:chExt cx="5443999" cy="643824"/>
          </a:xfrm>
        </p:grpSpPr>
        <p:sp>
          <p:nvSpPr>
            <p:cNvPr id="16" name="四角形: 角を丸くする 15">
              <a:extLst>
                <a:ext uri="{FF2B5EF4-FFF2-40B4-BE49-F238E27FC236}">
                  <a16:creationId xmlns:a16="http://schemas.microsoft.com/office/drawing/2014/main" id="{A93DD323-F94C-E76C-8470-E725DAFD0479}"/>
                </a:ext>
              </a:extLst>
            </p:cNvPr>
            <p:cNvSpPr/>
            <p:nvPr/>
          </p:nvSpPr>
          <p:spPr>
            <a:xfrm>
              <a:off x="524917" y="1861808"/>
              <a:ext cx="5335556" cy="554668"/>
            </a:xfrm>
            <a:prstGeom prst="roundRect">
              <a:avLst>
                <a:gd name="adj" fmla="val 2515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600" dirty="0">
                  <a:solidFill>
                    <a:schemeClr val="bg1"/>
                  </a:solidFill>
                  <a:latin typeface="ＭＳ Ｐゴシック" panose="020B0600070205080204" pitchFamily="50" charset="-128"/>
                  <a:ea typeface="ＭＳ Ｐゴシック" panose="020B0600070205080204" pitchFamily="50" charset="-128"/>
                </a:rPr>
                <a:t>自治体の課題・解決策を集約することで、</a:t>
              </a:r>
              <a:br>
                <a:rPr lang="ja-JP" altLang="en-US" sz="1600" dirty="0">
                  <a:solidFill>
                    <a:schemeClr val="bg1"/>
                  </a:solidFill>
                  <a:latin typeface="ＭＳ Ｐゴシック" panose="020B0600070205080204" pitchFamily="50" charset="-128"/>
                  <a:ea typeface="ＭＳ Ｐゴシック" panose="020B0600070205080204" pitchFamily="50" charset="-128"/>
                </a:rPr>
              </a:br>
              <a:r>
                <a:rPr lang="ja-JP" altLang="en-US" sz="1600" dirty="0">
                  <a:solidFill>
                    <a:schemeClr val="bg1"/>
                  </a:solidFill>
                  <a:latin typeface="ＭＳ Ｐゴシック" panose="020B0600070205080204" pitchFamily="50" charset="-128"/>
                  <a:ea typeface="ＭＳ Ｐゴシック" panose="020B0600070205080204" pitchFamily="50" charset="-128"/>
                </a:rPr>
                <a:t>コンテストを開催せずとも成功事例を横展開できる</a:t>
              </a:r>
            </a:p>
          </p:txBody>
        </p:sp>
        <p:sp>
          <p:nvSpPr>
            <p:cNvPr id="17" name="楕円 16">
              <a:extLst>
                <a:ext uri="{FF2B5EF4-FFF2-40B4-BE49-F238E27FC236}">
                  <a16:creationId xmlns:a16="http://schemas.microsoft.com/office/drawing/2014/main" id="{DBD70A73-BBCC-F696-6236-61108F5184FD}"/>
                </a:ext>
              </a:extLst>
            </p:cNvPr>
            <p:cNvSpPr/>
            <p:nvPr/>
          </p:nvSpPr>
          <p:spPr>
            <a:xfrm>
              <a:off x="416474" y="1772652"/>
              <a:ext cx="324000" cy="324000"/>
            </a:xfrm>
            <a:prstGeom prst="ellipse">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en-US" altLang="ja-JP" sz="1600" dirty="0">
                  <a:solidFill>
                    <a:schemeClr val="bg1"/>
                  </a:solidFill>
                  <a:latin typeface="ＭＳ Ｐゴシック" panose="020B0600070205080204" pitchFamily="50" charset="-128"/>
                  <a:ea typeface="ＭＳ Ｐゴシック" panose="020B0600070205080204" pitchFamily="50" charset="-128"/>
                </a:rPr>
                <a:t>2</a:t>
              </a:r>
              <a:endParaRPr kumimoji="1" lang="ja-JP" altLang="en-US" sz="1600" dirty="0">
                <a:solidFill>
                  <a:schemeClr val="bg1"/>
                </a:solidFill>
                <a:latin typeface="ＭＳ Ｐゴシック" panose="020B0600070205080204" pitchFamily="50" charset="-128"/>
                <a:ea typeface="ＭＳ Ｐゴシック" panose="020B0600070205080204" pitchFamily="50" charset="-128"/>
              </a:endParaRPr>
            </a:p>
          </p:txBody>
        </p:sp>
      </p:grpSp>
      <p:sp>
        <p:nvSpPr>
          <p:cNvPr id="2" name="正方形/長方形 1">
            <a:extLst>
              <a:ext uri="{FF2B5EF4-FFF2-40B4-BE49-F238E27FC236}">
                <a16:creationId xmlns:a16="http://schemas.microsoft.com/office/drawing/2014/main" id="{3B409B25-6462-F711-E1AE-5EAFE4DA8CEF}"/>
              </a:ext>
            </a:extLst>
          </p:cNvPr>
          <p:cNvSpPr/>
          <p:nvPr/>
        </p:nvSpPr>
        <p:spPr>
          <a:xfrm>
            <a:off x="524917" y="5250494"/>
            <a:ext cx="5335556" cy="1252743"/>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spcBef>
                <a:spcPts val="1200"/>
              </a:spcBef>
              <a:buClr>
                <a:schemeClr val="accent3"/>
              </a:buClr>
              <a:buFont typeface="Wingdings" panose="05000000000000000000" pitchFamily="2" charset="2"/>
              <a:buChar char="n"/>
            </a:pPr>
            <a:r>
              <a:rPr kumimoji="1" lang="ja-JP" altLang="en-US" sz="1600" dirty="0">
                <a:solidFill>
                  <a:schemeClr val="tx1"/>
                </a:solidFill>
                <a:latin typeface="ＭＳ Ｐゴシック" panose="020B0600070205080204" pitchFamily="50" charset="-128"/>
                <a:ea typeface="ＭＳ Ｐゴシック" panose="020B0600070205080204" pitchFamily="50" charset="-128"/>
              </a:rPr>
              <a:t>一般的なビジネスコンテストはゼロから企画されますが、</a:t>
            </a:r>
            <a:br>
              <a:rPr kumimoji="1" lang="en-US" altLang="ja-JP" sz="1600" dirty="0">
                <a:solidFill>
                  <a:schemeClr val="tx1"/>
                </a:solidFill>
                <a:latin typeface="ＭＳ Ｐゴシック" panose="020B0600070205080204" pitchFamily="50" charset="-128"/>
                <a:ea typeface="ＭＳ Ｐゴシック" panose="020B0600070205080204" pitchFamily="50" charset="-128"/>
              </a:rPr>
            </a:br>
            <a:r>
              <a:rPr kumimoji="1" lang="ja-JP" altLang="en-US" sz="1600" dirty="0">
                <a:solidFill>
                  <a:schemeClr val="tx1"/>
                </a:solidFill>
                <a:latin typeface="ＭＳ Ｐゴシック" panose="020B0600070205080204" pitchFamily="50" charset="-128"/>
                <a:ea typeface="ＭＳ Ｐゴシック" panose="020B0600070205080204" pitchFamily="50" charset="-128"/>
              </a:rPr>
              <a:t>自治コンは申請内容をテンプレート化して効率化します。</a:t>
            </a:r>
            <a:endParaRPr kumimoji="1" lang="en-US" altLang="ja-JP" sz="1600" dirty="0">
              <a:solidFill>
                <a:schemeClr val="tx1"/>
              </a:solidFill>
              <a:latin typeface="ＭＳ Ｐゴシック" panose="020B0600070205080204" pitchFamily="50" charset="-128"/>
              <a:ea typeface="ＭＳ Ｐゴシック" panose="020B0600070205080204" pitchFamily="50" charset="-128"/>
            </a:endParaRPr>
          </a:p>
          <a:p>
            <a:pPr marL="285750" indent="-285750">
              <a:spcBef>
                <a:spcPts val="1200"/>
              </a:spcBef>
              <a:buClr>
                <a:schemeClr val="accent3"/>
              </a:buClr>
              <a:buFont typeface="Wingdings" panose="05000000000000000000" pitchFamily="2" charset="2"/>
              <a:buChar char="n"/>
            </a:pPr>
            <a:r>
              <a:rPr lang="ja-JP" altLang="en-US" sz="1600" dirty="0">
                <a:solidFill>
                  <a:schemeClr val="tx1"/>
                </a:solidFill>
                <a:latin typeface="ＭＳ Ｐゴシック" panose="020B0600070205080204" pitchFamily="50" charset="-128"/>
                <a:ea typeface="ＭＳ Ｐゴシック" panose="020B0600070205080204" pitchFamily="50" charset="-128"/>
              </a:rPr>
              <a:t>必要事項をシステム上で入力（無料かつ最短</a:t>
            </a:r>
            <a:r>
              <a:rPr lang="en-US" altLang="ja-JP" sz="1600" dirty="0">
                <a:solidFill>
                  <a:schemeClr val="tx1"/>
                </a:solidFill>
                <a:latin typeface="ＭＳ Ｐゴシック" panose="020B0600070205080204" pitchFamily="50" charset="-128"/>
                <a:ea typeface="ＭＳ Ｐゴシック" panose="020B0600070205080204" pitchFamily="50" charset="-128"/>
              </a:rPr>
              <a:t>10</a:t>
            </a:r>
            <a:r>
              <a:rPr lang="ja-JP" altLang="en-US" sz="1600" dirty="0">
                <a:solidFill>
                  <a:schemeClr val="tx1"/>
                </a:solidFill>
                <a:latin typeface="ＭＳ Ｐゴシック" panose="020B0600070205080204" pitchFamily="50" charset="-128"/>
                <a:ea typeface="ＭＳ Ｐゴシック" panose="020B0600070205080204" pitchFamily="50" charset="-128"/>
              </a:rPr>
              <a:t>分）</a:t>
            </a:r>
            <a:br>
              <a:rPr lang="en-US" altLang="ja-JP" sz="1600" dirty="0">
                <a:solidFill>
                  <a:schemeClr val="tx1"/>
                </a:solidFill>
                <a:latin typeface="ＭＳ Ｐゴシック" panose="020B0600070205080204" pitchFamily="50" charset="-128"/>
                <a:ea typeface="ＭＳ Ｐゴシック" panose="020B0600070205080204" pitchFamily="50" charset="-128"/>
              </a:rPr>
            </a:br>
            <a:r>
              <a:rPr lang="ja-JP" altLang="en-US" sz="1600" dirty="0">
                <a:solidFill>
                  <a:schemeClr val="tx1"/>
                </a:solidFill>
                <a:latin typeface="ＭＳ Ｐゴシック" panose="020B0600070205080204" pitchFamily="50" charset="-128"/>
                <a:ea typeface="ＭＳ Ｐゴシック" panose="020B0600070205080204" pitchFamily="50" charset="-128"/>
              </a:rPr>
              <a:t>するだけで、数日後には開催ページが完成しています。</a:t>
            </a:r>
            <a:endParaRPr kumimoji="1" lang="ja-JP" altLang="en-US" sz="1600" dirty="0">
              <a:solidFill>
                <a:schemeClr val="tx1"/>
              </a:solidFill>
              <a:latin typeface="ＭＳ Ｐゴシック" panose="020B0600070205080204" pitchFamily="50" charset="-128"/>
              <a:ea typeface="ＭＳ Ｐゴシック" panose="020B0600070205080204" pitchFamily="50" charset="-128"/>
            </a:endParaRPr>
          </a:p>
        </p:txBody>
      </p:sp>
      <p:sp>
        <p:nvSpPr>
          <p:cNvPr id="18" name="正方形/長方形 17">
            <a:extLst>
              <a:ext uri="{FF2B5EF4-FFF2-40B4-BE49-F238E27FC236}">
                <a16:creationId xmlns:a16="http://schemas.microsoft.com/office/drawing/2014/main" id="{F1A22FA0-419B-FE2B-A1B8-6E5B9DA0F46A}"/>
              </a:ext>
            </a:extLst>
          </p:cNvPr>
          <p:cNvSpPr/>
          <p:nvPr/>
        </p:nvSpPr>
        <p:spPr>
          <a:xfrm>
            <a:off x="6331528" y="5250494"/>
            <a:ext cx="5335556" cy="1252743"/>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spcBef>
                <a:spcPts val="1200"/>
              </a:spcBef>
              <a:buClr>
                <a:schemeClr val="accent3"/>
              </a:buClr>
              <a:buFont typeface="Wingdings" panose="05000000000000000000" pitchFamily="2" charset="2"/>
              <a:buChar char="n"/>
            </a:pPr>
            <a:r>
              <a:rPr kumimoji="1" lang="ja-JP" altLang="en-US" sz="1600" dirty="0">
                <a:solidFill>
                  <a:schemeClr val="tx1"/>
                </a:solidFill>
                <a:latin typeface="ＭＳ Ｐゴシック" panose="020B0600070205080204" pitchFamily="50" charset="-128"/>
                <a:ea typeface="ＭＳ Ｐゴシック" panose="020B0600070205080204" pitchFamily="50" charset="-128"/>
              </a:rPr>
              <a:t>自治コンには、これまでのコンテストで掲げられた</a:t>
            </a:r>
            <a:br>
              <a:rPr kumimoji="1" lang="en-US" altLang="ja-JP" sz="1600" dirty="0">
                <a:solidFill>
                  <a:schemeClr val="tx1"/>
                </a:solidFill>
                <a:latin typeface="ＭＳ Ｐゴシック" panose="020B0600070205080204" pitchFamily="50" charset="-128"/>
                <a:ea typeface="ＭＳ Ｐゴシック" panose="020B0600070205080204" pitchFamily="50" charset="-128"/>
              </a:rPr>
            </a:br>
            <a:r>
              <a:rPr kumimoji="1" lang="ja-JP" altLang="en-US" sz="1600" dirty="0">
                <a:solidFill>
                  <a:schemeClr val="tx1"/>
                </a:solidFill>
                <a:latin typeface="ＭＳ Ｐゴシック" panose="020B0600070205080204" pitchFamily="50" charset="-128"/>
                <a:ea typeface="ＭＳ Ｐゴシック" panose="020B0600070205080204" pitchFamily="50" charset="-128"/>
              </a:rPr>
              <a:t>自治体の課題・解決策が集約されています。</a:t>
            </a:r>
            <a:endParaRPr kumimoji="1" lang="en-US" altLang="ja-JP" sz="1600" dirty="0">
              <a:solidFill>
                <a:schemeClr val="tx1"/>
              </a:solidFill>
              <a:latin typeface="ＭＳ Ｐゴシック" panose="020B0600070205080204" pitchFamily="50" charset="-128"/>
              <a:ea typeface="ＭＳ Ｐゴシック" panose="020B0600070205080204" pitchFamily="50" charset="-128"/>
            </a:endParaRPr>
          </a:p>
          <a:p>
            <a:pPr marL="285750" indent="-285750">
              <a:spcBef>
                <a:spcPts val="1200"/>
              </a:spcBef>
              <a:buClr>
                <a:schemeClr val="accent3"/>
              </a:buClr>
              <a:buFont typeface="Wingdings" panose="05000000000000000000" pitchFamily="2" charset="2"/>
              <a:buChar char="n"/>
            </a:pPr>
            <a:r>
              <a:rPr lang="ja-JP" altLang="en-US" sz="1600" dirty="0">
                <a:solidFill>
                  <a:schemeClr val="tx1"/>
                </a:solidFill>
                <a:latin typeface="ＭＳ Ｐゴシック" panose="020B0600070205080204" pitchFamily="50" charset="-128"/>
                <a:ea typeface="ＭＳ Ｐゴシック" panose="020B0600070205080204" pitchFamily="50" charset="-128"/>
              </a:rPr>
              <a:t>そのため、</a:t>
            </a:r>
            <a:r>
              <a:rPr kumimoji="1" lang="ja-JP" altLang="en-US" sz="1600" dirty="0">
                <a:solidFill>
                  <a:schemeClr val="tx1"/>
                </a:solidFill>
                <a:latin typeface="ＭＳ Ｐゴシック" panose="020B0600070205080204" pitchFamily="50" charset="-128"/>
                <a:ea typeface="ＭＳ Ｐゴシック" panose="020B0600070205080204" pitchFamily="50" charset="-128"/>
              </a:rPr>
              <a:t>コンテストを開催しない自治体もデータベースを閲覧し、類似課題の解決策を読み取ることができます。</a:t>
            </a:r>
          </a:p>
        </p:txBody>
      </p:sp>
      <p:grpSp>
        <p:nvGrpSpPr>
          <p:cNvPr id="29" name="グループ化 28">
            <a:extLst>
              <a:ext uri="{FF2B5EF4-FFF2-40B4-BE49-F238E27FC236}">
                <a16:creationId xmlns:a16="http://schemas.microsoft.com/office/drawing/2014/main" id="{8D015E16-6B7F-9271-1E67-D65A1147B979}"/>
              </a:ext>
            </a:extLst>
          </p:cNvPr>
          <p:cNvGrpSpPr/>
          <p:nvPr/>
        </p:nvGrpSpPr>
        <p:grpSpPr>
          <a:xfrm>
            <a:off x="1094824" y="2603529"/>
            <a:ext cx="4087298" cy="2338761"/>
            <a:chOff x="2818471" y="2647022"/>
            <a:chExt cx="2955684" cy="2126146"/>
          </a:xfrm>
        </p:grpSpPr>
        <p:sp>
          <p:nvSpPr>
            <p:cNvPr id="27" name="四角形: メモ 26">
              <a:extLst>
                <a:ext uri="{FF2B5EF4-FFF2-40B4-BE49-F238E27FC236}">
                  <a16:creationId xmlns:a16="http://schemas.microsoft.com/office/drawing/2014/main" id="{6E1B21C9-50ED-39CA-EC65-216724E13AAA}"/>
                </a:ext>
              </a:extLst>
            </p:cNvPr>
            <p:cNvSpPr/>
            <p:nvPr/>
          </p:nvSpPr>
          <p:spPr>
            <a:xfrm>
              <a:off x="2818471" y="2647022"/>
              <a:ext cx="2955684" cy="2126146"/>
            </a:xfrm>
            <a:prstGeom prst="foldedCorner">
              <a:avLst>
                <a:gd name="adj" fmla="val 10216"/>
              </a:avLst>
            </a:prstGeom>
            <a:solidFill>
              <a:schemeClr val="bg1"/>
            </a:solidFill>
            <a:ln w="9525">
              <a:solidFill>
                <a:schemeClr val="accent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sz="1600" dirty="0">
                <a:solidFill>
                  <a:schemeClr val="tx1"/>
                </a:solidFill>
                <a:latin typeface="ＭＳ Ｐゴシック" panose="020B0600070205080204" pitchFamily="50" charset="-128"/>
                <a:ea typeface="ＭＳ Ｐゴシック" panose="020B0600070205080204" pitchFamily="50" charset="-128"/>
              </a:endParaRPr>
            </a:p>
          </p:txBody>
        </p:sp>
        <p:grpSp>
          <p:nvGrpSpPr>
            <p:cNvPr id="8" name="グループ化 7">
              <a:extLst>
                <a:ext uri="{FF2B5EF4-FFF2-40B4-BE49-F238E27FC236}">
                  <a16:creationId xmlns:a16="http://schemas.microsoft.com/office/drawing/2014/main" id="{6853E17F-FEFD-564F-8F89-C9B159A0FBEB}"/>
                </a:ext>
              </a:extLst>
            </p:cNvPr>
            <p:cNvGrpSpPr/>
            <p:nvPr/>
          </p:nvGrpSpPr>
          <p:grpSpPr>
            <a:xfrm>
              <a:off x="2895646" y="2715558"/>
              <a:ext cx="2823645" cy="463245"/>
              <a:chOff x="2754463" y="3137644"/>
              <a:chExt cx="3106010" cy="616580"/>
            </a:xfrm>
          </p:grpSpPr>
          <p:sp>
            <p:nvSpPr>
              <p:cNvPr id="3" name="正方形/長方形 2">
                <a:extLst>
                  <a:ext uri="{FF2B5EF4-FFF2-40B4-BE49-F238E27FC236}">
                    <a16:creationId xmlns:a16="http://schemas.microsoft.com/office/drawing/2014/main" id="{DD235DBA-44D9-DFE3-4007-E278BDCA6D2D}"/>
                  </a:ext>
                </a:extLst>
              </p:cNvPr>
              <p:cNvSpPr/>
              <p:nvPr/>
            </p:nvSpPr>
            <p:spPr>
              <a:xfrm>
                <a:off x="2754463" y="3462868"/>
                <a:ext cx="3106010" cy="291356"/>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r>
                  <a:rPr lang="ja-JP" altLang="en-US" sz="1400" dirty="0">
                    <a:solidFill>
                      <a:schemeClr val="tx1"/>
                    </a:solidFill>
                    <a:latin typeface="ＭＳ Ｐゴシック" panose="020B0600070205080204" pitchFamily="50" charset="-128"/>
                    <a:ea typeface="ＭＳ Ｐゴシック" panose="020B0600070205080204" pitchFamily="50" charset="-128"/>
                  </a:rPr>
                  <a:t>駅前施設の活用方法を公募したい</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92C260CC-85BE-BDD1-7CB9-ACBF6D00456F}"/>
                  </a:ext>
                </a:extLst>
              </p:cNvPr>
              <p:cNvSpPr/>
              <p:nvPr/>
            </p:nvSpPr>
            <p:spPr>
              <a:xfrm>
                <a:off x="2754463" y="3137644"/>
                <a:ext cx="3106010" cy="291356"/>
              </a:xfrm>
              <a:prstGeom prst="rect">
                <a:avLst/>
              </a:prstGeom>
              <a:solidFill>
                <a:schemeClr val="accent3">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あなたの自治体が抱えている課題は？</a:t>
                </a:r>
              </a:p>
            </p:txBody>
          </p:sp>
        </p:grpSp>
        <p:grpSp>
          <p:nvGrpSpPr>
            <p:cNvPr id="12" name="グループ化 11">
              <a:extLst>
                <a:ext uri="{FF2B5EF4-FFF2-40B4-BE49-F238E27FC236}">
                  <a16:creationId xmlns:a16="http://schemas.microsoft.com/office/drawing/2014/main" id="{6F4EBB7E-D466-87CE-2CA4-236FDCE91147}"/>
                </a:ext>
              </a:extLst>
            </p:cNvPr>
            <p:cNvGrpSpPr/>
            <p:nvPr/>
          </p:nvGrpSpPr>
          <p:grpSpPr>
            <a:xfrm>
              <a:off x="2895646" y="3292408"/>
              <a:ext cx="2823645" cy="463245"/>
              <a:chOff x="2754463" y="3137644"/>
              <a:chExt cx="3106010" cy="616580"/>
            </a:xfrm>
          </p:grpSpPr>
          <p:sp>
            <p:nvSpPr>
              <p:cNvPr id="19" name="正方形/長方形 18">
                <a:extLst>
                  <a:ext uri="{FF2B5EF4-FFF2-40B4-BE49-F238E27FC236}">
                    <a16:creationId xmlns:a16="http://schemas.microsoft.com/office/drawing/2014/main" id="{4A340E0F-0B85-6591-75A8-DFA0144FFF2D}"/>
                  </a:ext>
                </a:extLst>
              </p:cNvPr>
              <p:cNvSpPr/>
              <p:nvPr/>
            </p:nvSpPr>
            <p:spPr>
              <a:xfrm>
                <a:off x="2754463" y="3462868"/>
                <a:ext cx="3106010" cy="291356"/>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高校生以上であればだれでも可</a:t>
                </a:r>
              </a:p>
            </p:txBody>
          </p:sp>
          <p:sp>
            <p:nvSpPr>
              <p:cNvPr id="20" name="正方形/長方形 19">
                <a:extLst>
                  <a:ext uri="{FF2B5EF4-FFF2-40B4-BE49-F238E27FC236}">
                    <a16:creationId xmlns:a16="http://schemas.microsoft.com/office/drawing/2014/main" id="{49841584-530D-1FFC-5836-15803B941DBA}"/>
                  </a:ext>
                </a:extLst>
              </p:cNvPr>
              <p:cNvSpPr/>
              <p:nvPr/>
            </p:nvSpPr>
            <p:spPr>
              <a:xfrm>
                <a:off x="2754463" y="3137644"/>
                <a:ext cx="3106010" cy="291356"/>
              </a:xfrm>
              <a:prstGeom prst="rect">
                <a:avLst/>
              </a:prstGeom>
              <a:solidFill>
                <a:schemeClr val="accent3">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r>
                  <a:rPr lang="ja-JP" altLang="en-US" sz="1400" dirty="0">
                    <a:solidFill>
                      <a:schemeClr val="tx1"/>
                    </a:solidFill>
                    <a:latin typeface="ＭＳ Ｐゴシック" panose="020B0600070205080204" pitchFamily="50" charset="-128"/>
                    <a:ea typeface="ＭＳ Ｐゴシック" panose="020B0600070205080204" pitchFamily="50" charset="-128"/>
                  </a:rPr>
                  <a:t>募集対象者の条件は？</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p:txBody>
          </p:sp>
        </p:grpSp>
        <p:grpSp>
          <p:nvGrpSpPr>
            <p:cNvPr id="21" name="グループ化 20">
              <a:extLst>
                <a:ext uri="{FF2B5EF4-FFF2-40B4-BE49-F238E27FC236}">
                  <a16:creationId xmlns:a16="http://schemas.microsoft.com/office/drawing/2014/main" id="{7798D59A-EBBB-3A01-4C58-85E3648E89AB}"/>
                </a:ext>
              </a:extLst>
            </p:cNvPr>
            <p:cNvGrpSpPr/>
            <p:nvPr/>
          </p:nvGrpSpPr>
          <p:grpSpPr>
            <a:xfrm>
              <a:off x="2895646" y="3869255"/>
              <a:ext cx="2823645" cy="802011"/>
              <a:chOff x="2754463" y="3137644"/>
              <a:chExt cx="3106010" cy="1067480"/>
            </a:xfrm>
          </p:grpSpPr>
          <p:sp>
            <p:nvSpPr>
              <p:cNvPr id="22" name="正方形/長方形 21">
                <a:extLst>
                  <a:ext uri="{FF2B5EF4-FFF2-40B4-BE49-F238E27FC236}">
                    <a16:creationId xmlns:a16="http://schemas.microsoft.com/office/drawing/2014/main" id="{4E28959C-FDE9-DA39-B72C-387FA0722D61}"/>
                  </a:ext>
                </a:extLst>
              </p:cNvPr>
              <p:cNvSpPr/>
              <p:nvPr/>
            </p:nvSpPr>
            <p:spPr>
              <a:xfrm>
                <a:off x="2754463" y="3462868"/>
                <a:ext cx="3106010" cy="291356"/>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原則オンラインだが、最終審査は会場実施</a:t>
                </a:r>
              </a:p>
            </p:txBody>
          </p:sp>
          <p:sp>
            <p:nvSpPr>
              <p:cNvPr id="26" name="正方形/長方形 25">
                <a:extLst>
                  <a:ext uri="{FF2B5EF4-FFF2-40B4-BE49-F238E27FC236}">
                    <a16:creationId xmlns:a16="http://schemas.microsoft.com/office/drawing/2014/main" id="{BF5F15BD-7778-13B4-7E6B-FD551521FECE}"/>
                  </a:ext>
                </a:extLst>
              </p:cNvPr>
              <p:cNvSpPr/>
              <p:nvPr/>
            </p:nvSpPr>
            <p:spPr>
              <a:xfrm>
                <a:off x="2754463" y="3137644"/>
                <a:ext cx="3106010" cy="291356"/>
              </a:xfrm>
              <a:prstGeom prst="rect">
                <a:avLst/>
              </a:prstGeom>
              <a:solidFill>
                <a:schemeClr val="accent3">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実施方法は？</a:t>
                </a:r>
              </a:p>
            </p:txBody>
          </p:sp>
          <p:sp>
            <p:nvSpPr>
              <p:cNvPr id="33" name="正方形/長方形 32">
                <a:extLst>
                  <a:ext uri="{FF2B5EF4-FFF2-40B4-BE49-F238E27FC236}">
                    <a16:creationId xmlns:a16="http://schemas.microsoft.com/office/drawing/2014/main" id="{E4FE3C89-5CDD-2613-FBA4-647CDF3560F5}"/>
                  </a:ext>
                </a:extLst>
              </p:cNvPr>
              <p:cNvSpPr/>
              <p:nvPr/>
            </p:nvSpPr>
            <p:spPr>
              <a:xfrm>
                <a:off x="2754463" y="3913767"/>
                <a:ext cx="3106010" cy="291357"/>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900" dirty="0">
                    <a:solidFill>
                      <a:schemeClr val="tx1"/>
                    </a:solidFill>
                    <a:latin typeface="ＭＳ Ｐゴシック" panose="020B0600070205080204" pitchFamily="50" charset="-128"/>
                    <a:ea typeface="ＭＳ Ｐゴシック" panose="020B0600070205080204" pitchFamily="50" charset="-128"/>
                  </a:rPr>
                  <a:t>・</a:t>
                </a:r>
                <a:br>
                  <a:rPr kumimoji="1" lang="en-US" altLang="ja-JP" sz="900" dirty="0">
                    <a:solidFill>
                      <a:schemeClr val="tx1"/>
                    </a:solidFill>
                    <a:latin typeface="ＭＳ Ｐゴシック" panose="020B0600070205080204" pitchFamily="50" charset="-128"/>
                    <a:ea typeface="ＭＳ Ｐゴシック" panose="020B0600070205080204" pitchFamily="50" charset="-128"/>
                  </a:rPr>
                </a:br>
                <a:r>
                  <a:rPr kumimoji="1" lang="ja-JP" altLang="en-US" sz="900" dirty="0">
                    <a:solidFill>
                      <a:schemeClr val="tx1"/>
                    </a:solidFill>
                    <a:latin typeface="ＭＳ Ｐゴシック" panose="020B0600070205080204" pitchFamily="50" charset="-128"/>
                    <a:ea typeface="ＭＳ Ｐゴシック" panose="020B0600070205080204" pitchFamily="50" charset="-128"/>
                  </a:rPr>
                  <a:t>・</a:t>
                </a:r>
                <a:br>
                  <a:rPr kumimoji="1" lang="en-US" altLang="ja-JP" sz="900" dirty="0">
                    <a:solidFill>
                      <a:schemeClr val="tx1"/>
                    </a:solidFill>
                    <a:latin typeface="ＭＳ Ｐゴシック" panose="020B0600070205080204" pitchFamily="50" charset="-128"/>
                    <a:ea typeface="ＭＳ Ｐゴシック" panose="020B0600070205080204" pitchFamily="50" charset="-128"/>
                  </a:rPr>
                </a:br>
                <a:r>
                  <a:rPr lang="ja-JP" altLang="en-US" sz="900" dirty="0">
                    <a:solidFill>
                      <a:schemeClr val="tx1"/>
                    </a:solidFill>
                    <a:latin typeface="ＭＳ Ｐゴシック" panose="020B0600070205080204" pitchFamily="50" charset="-128"/>
                    <a:ea typeface="ＭＳ Ｐゴシック" panose="020B0600070205080204" pitchFamily="50" charset="-128"/>
                  </a:rPr>
                  <a:t>・</a:t>
                </a:r>
                <a:endParaRPr kumimoji="1" lang="ja-JP" altLang="en-US" sz="900" dirty="0">
                  <a:solidFill>
                    <a:schemeClr val="tx1"/>
                  </a:solidFill>
                  <a:latin typeface="ＭＳ Ｐゴシック" panose="020B0600070205080204" pitchFamily="50" charset="-128"/>
                  <a:ea typeface="ＭＳ Ｐゴシック" panose="020B0600070205080204" pitchFamily="50" charset="-128"/>
                </a:endParaRPr>
              </a:p>
            </p:txBody>
          </p:sp>
        </p:grpSp>
      </p:grpSp>
      <p:sp>
        <p:nvSpPr>
          <p:cNvPr id="47" name="楕円 46">
            <a:extLst>
              <a:ext uri="{FF2B5EF4-FFF2-40B4-BE49-F238E27FC236}">
                <a16:creationId xmlns:a16="http://schemas.microsoft.com/office/drawing/2014/main" id="{C6FC4279-2BEF-4FF3-8E32-9F93EC10E0D6}"/>
              </a:ext>
            </a:extLst>
          </p:cNvPr>
          <p:cNvSpPr/>
          <p:nvPr/>
        </p:nvSpPr>
        <p:spPr>
          <a:xfrm>
            <a:off x="6537867" y="4119253"/>
            <a:ext cx="684000" cy="684000"/>
          </a:xfrm>
          <a:prstGeom prst="ellipse">
            <a:avLst/>
          </a:prstGeom>
          <a:solidFill>
            <a:schemeClr val="accent3">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100" dirty="0">
                <a:solidFill>
                  <a:schemeClr val="tx1"/>
                </a:solidFill>
                <a:latin typeface="ＭＳ Ｐゴシック" panose="020B0600070205080204" pitchFamily="50" charset="-128"/>
                <a:ea typeface="ＭＳ Ｐゴシック" panose="020B0600070205080204" pitchFamily="50" charset="-128"/>
              </a:rPr>
              <a:t>課題・</a:t>
            </a:r>
            <a:br>
              <a:rPr lang="en-US" altLang="ja-JP" sz="1100" dirty="0">
                <a:solidFill>
                  <a:schemeClr val="tx1"/>
                </a:solidFill>
                <a:latin typeface="ＭＳ Ｐゴシック" panose="020B0600070205080204" pitchFamily="50" charset="-128"/>
                <a:ea typeface="ＭＳ Ｐゴシック" panose="020B0600070205080204" pitchFamily="50" charset="-128"/>
              </a:rPr>
            </a:br>
            <a:r>
              <a:rPr kumimoji="1" lang="ja-JP" altLang="en-US" sz="1100" dirty="0">
                <a:solidFill>
                  <a:schemeClr val="tx1"/>
                </a:solidFill>
                <a:latin typeface="ＭＳ Ｐゴシック" panose="020B0600070205080204" pitchFamily="50" charset="-128"/>
                <a:ea typeface="ＭＳ Ｐゴシック" panose="020B0600070205080204" pitchFamily="50" charset="-128"/>
              </a:rPr>
              <a:t>解決策</a:t>
            </a:r>
          </a:p>
        </p:txBody>
      </p:sp>
      <p:sp>
        <p:nvSpPr>
          <p:cNvPr id="48" name="楕円 47">
            <a:extLst>
              <a:ext uri="{FF2B5EF4-FFF2-40B4-BE49-F238E27FC236}">
                <a16:creationId xmlns:a16="http://schemas.microsoft.com/office/drawing/2014/main" id="{923DBC6F-BB01-0744-280A-DA57EA3A654C}"/>
              </a:ext>
            </a:extLst>
          </p:cNvPr>
          <p:cNvSpPr/>
          <p:nvPr/>
        </p:nvSpPr>
        <p:spPr>
          <a:xfrm>
            <a:off x="6671252" y="3185588"/>
            <a:ext cx="684000" cy="684000"/>
          </a:xfrm>
          <a:prstGeom prst="ellipse">
            <a:avLst/>
          </a:prstGeom>
          <a:solidFill>
            <a:schemeClr val="accent3">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100" dirty="0">
                <a:solidFill>
                  <a:schemeClr val="tx1"/>
                </a:solidFill>
                <a:latin typeface="ＭＳ Ｐゴシック" panose="020B0600070205080204" pitchFamily="50" charset="-128"/>
                <a:ea typeface="ＭＳ Ｐゴシック" panose="020B0600070205080204" pitchFamily="50" charset="-128"/>
              </a:rPr>
              <a:t>課題・</a:t>
            </a:r>
            <a:br>
              <a:rPr lang="en-US" altLang="ja-JP" sz="1100" dirty="0">
                <a:solidFill>
                  <a:schemeClr val="tx1"/>
                </a:solidFill>
                <a:latin typeface="ＭＳ Ｐゴシック" panose="020B0600070205080204" pitchFamily="50" charset="-128"/>
                <a:ea typeface="ＭＳ Ｐゴシック" panose="020B0600070205080204" pitchFamily="50" charset="-128"/>
              </a:rPr>
            </a:br>
            <a:r>
              <a:rPr kumimoji="1" lang="ja-JP" altLang="en-US" sz="1100" dirty="0">
                <a:solidFill>
                  <a:schemeClr val="tx1"/>
                </a:solidFill>
                <a:latin typeface="ＭＳ Ｐゴシック" panose="020B0600070205080204" pitchFamily="50" charset="-128"/>
                <a:ea typeface="ＭＳ Ｐゴシック" panose="020B0600070205080204" pitchFamily="50" charset="-128"/>
              </a:rPr>
              <a:t>解決策</a:t>
            </a:r>
          </a:p>
        </p:txBody>
      </p:sp>
      <p:sp>
        <p:nvSpPr>
          <p:cNvPr id="49" name="楕円 48">
            <a:extLst>
              <a:ext uri="{FF2B5EF4-FFF2-40B4-BE49-F238E27FC236}">
                <a16:creationId xmlns:a16="http://schemas.microsoft.com/office/drawing/2014/main" id="{D0307411-BEDB-6AA5-7CE4-34E225CF26B7}"/>
              </a:ext>
            </a:extLst>
          </p:cNvPr>
          <p:cNvSpPr/>
          <p:nvPr/>
        </p:nvSpPr>
        <p:spPr>
          <a:xfrm>
            <a:off x="8427704" y="2795813"/>
            <a:ext cx="684000" cy="684000"/>
          </a:xfrm>
          <a:prstGeom prst="ellipse">
            <a:avLst/>
          </a:prstGeom>
          <a:solidFill>
            <a:schemeClr val="accent3">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100" dirty="0">
                <a:solidFill>
                  <a:schemeClr val="tx1"/>
                </a:solidFill>
                <a:latin typeface="ＭＳ Ｐゴシック" panose="020B0600070205080204" pitchFamily="50" charset="-128"/>
                <a:ea typeface="ＭＳ Ｐゴシック" panose="020B0600070205080204" pitchFamily="50" charset="-128"/>
              </a:rPr>
              <a:t>課題・</a:t>
            </a:r>
            <a:br>
              <a:rPr lang="en-US" altLang="ja-JP" sz="1100" dirty="0">
                <a:solidFill>
                  <a:schemeClr val="tx1"/>
                </a:solidFill>
                <a:latin typeface="ＭＳ Ｐゴシック" panose="020B0600070205080204" pitchFamily="50" charset="-128"/>
                <a:ea typeface="ＭＳ Ｐゴシック" panose="020B0600070205080204" pitchFamily="50" charset="-128"/>
              </a:rPr>
            </a:br>
            <a:r>
              <a:rPr kumimoji="1" lang="ja-JP" altLang="en-US" sz="1100" dirty="0">
                <a:solidFill>
                  <a:schemeClr val="tx1"/>
                </a:solidFill>
                <a:latin typeface="ＭＳ Ｐゴシック" panose="020B0600070205080204" pitchFamily="50" charset="-128"/>
                <a:ea typeface="ＭＳ Ｐゴシック" panose="020B0600070205080204" pitchFamily="50" charset="-128"/>
              </a:rPr>
              <a:t>解決策</a:t>
            </a:r>
          </a:p>
        </p:txBody>
      </p:sp>
      <p:sp>
        <p:nvSpPr>
          <p:cNvPr id="51" name="楕円 50">
            <a:extLst>
              <a:ext uri="{FF2B5EF4-FFF2-40B4-BE49-F238E27FC236}">
                <a16:creationId xmlns:a16="http://schemas.microsoft.com/office/drawing/2014/main" id="{EB4E7D85-3985-DAB0-967E-4C33A60D1FCF}"/>
              </a:ext>
            </a:extLst>
          </p:cNvPr>
          <p:cNvSpPr/>
          <p:nvPr/>
        </p:nvSpPr>
        <p:spPr>
          <a:xfrm>
            <a:off x="7514276" y="2692988"/>
            <a:ext cx="684000" cy="684000"/>
          </a:xfrm>
          <a:prstGeom prst="ellipse">
            <a:avLst/>
          </a:prstGeom>
          <a:solidFill>
            <a:schemeClr val="accent3">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100" dirty="0">
                <a:solidFill>
                  <a:schemeClr val="tx1"/>
                </a:solidFill>
                <a:latin typeface="ＭＳ Ｐゴシック" panose="020B0600070205080204" pitchFamily="50" charset="-128"/>
                <a:ea typeface="ＭＳ Ｐゴシック" panose="020B0600070205080204" pitchFamily="50" charset="-128"/>
              </a:rPr>
              <a:t>課題・</a:t>
            </a:r>
            <a:br>
              <a:rPr lang="en-US" altLang="ja-JP" sz="1100" dirty="0">
                <a:solidFill>
                  <a:schemeClr val="tx1"/>
                </a:solidFill>
                <a:latin typeface="ＭＳ Ｐゴシック" panose="020B0600070205080204" pitchFamily="50" charset="-128"/>
                <a:ea typeface="ＭＳ Ｐゴシック" panose="020B0600070205080204" pitchFamily="50" charset="-128"/>
              </a:rPr>
            </a:br>
            <a:r>
              <a:rPr kumimoji="1" lang="ja-JP" altLang="en-US" sz="1100" dirty="0">
                <a:solidFill>
                  <a:schemeClr val="tx1"/>
                </a:solidFill>
                <a:latin typeface="ＭＳ Ｐゴシック" panose="020B0600070205080204" pitchFamily="50" charset="-128"/>
                <a:ea typeface="ＭＳ Ｐゴシック" panose="020B0600070205080204" pitchFamily="50" charset="-128"/>
              </a:rPr>
              <a:t>解決策</a:t>
            </a:r>
          </a:p>
        </p:txBody>
      </p:sp>
      <p:cxnSp>
        <p:nvCxnSpPr>
          <p:cNvPr id="52" name="直線矢印コネクタ 51">
            <a:extLst>
              <a:ext uri="{FF2B5EF4-FFF2-40B4-BE49-F238E27FC236}">
                <a16:creationId xmlns:a16="http://schemas.microsoft.com/office/drawing/2014/main" id="{2A96579B-6207-5530-96D4-B2F8089B97C5}"/>
              </a:ext>
            </a:extLst>
          </p:cNvPr>
          <p:cNvCxnSpPr>
            <a:cxnSpLocks/>
            <a:stCxn id="47" idx="6"/>
          </p:cNvCxnSpPr>
          <p:nvPr/>
        </p:nvCxnSpPr>
        <p:spPr>
          <a:xfrm flipV="1">
            <a:off x="7221867" y="4453419"/>
            <a:ext cx="292409" cy="7834"/>
          </a:xfrm>
          <a:prstGeom prst="straightConnector1">
            <a:avLst/>
          </a:prstGeom>
          <a:ln>
            <a:solidFill>
              <a:schemeClr val="accent3">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57" name="直線矢印コネクタ 56">
            <a:extLst>
              <a:ext uri="{FF2B5EF4-FFF2-40B4-BE49-F238E27FC236}">
                <a16:creationId xmlns:a16="http://schemas.microsoft.com/office/drawing/2014/main" id="{7BF73DF3-6AFD-9CBD-9D59-3671803C3724}"/>
              </a:ext>
            </a:extLst>
          </p:cNvPr>
          <p:cNvCxnSpPr>
            <a:cxnSpLocks/>
            <a:stCxn id="48" idx="5"/>
          </p:cNvCxnSpPr>
          <p:nvPr/>
        </p:nvCxnSpPr>
        <p:spPr>
          <a:xfrm>
            <a:off x="7255083" y="3769419"/>
            <a:ext cx="259193" cy="158822"/>
          </a:xfrm>
          <a:prstGeom prst="straightConnector1">
            <a:avLst/>
          </a:prstGeom>
          <a:ln>
            <a:solidFill>
              <a:schemeClr val="accent3">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60" name="直線矢印コネクタ 59">
            <a:extLst>
              <a:ext uri="{FF2B5EF4-FFF2-40B4-BE49-F238E27FC236}">
                <a16:creationId xmlns:a16="http://schemas.microsoft.com/office/drawing/2014/main" id="{D50F38B1-991E-2BA9-4B66-555A62281BEB}"/>
              </a:ext>
            </a:extLst>
          </p:cNvPr>
          <p:cNvCxnSpPr>
            <a:cxnSpLocks/>
            <a:stCxn id="51" idx="4"/>
          </p:cNvCxnSpPr>
          <p:nvPr/>
        </p:nvCxnSpPr>
        <p:spPr>
          <a:xfrm>
            <a:off x="7856276" y="3376988"/>
            <a:ext cx="116824" cy="205246"/>
          </a:xfrm>
          <a:prstGeom prst="straightConnector1">
            <a:avLst/>
          </a:prstGeom>
          <a:ln>
            <a:solidFill>
              <a:schemeClr val="accent3">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63" name="直線矢印コネクタ 62">
            <a:extLst>
              <a:ext uri="{FF2B5EF4-FFF2-40B4-BE49-F238E27FC236}">
                <a16:creationId xmlns:a16="http://schemas.microsoft.com/office/drawing/2014/main" id="{FC5D3423-20DB-FB03-4CCF-C130D58FB47D}"/>
              </a:ext>
            </a:extLst>
          </p:cNvPr>
          <p:cNvCxnSpPr>
            <a:cxnSpLocks/>
            <a:stCxn id="49" idx="3"/>
          </p:cNvCxnSpPr>
          <p:nvPr/>
        </p:nvCxnSpPr>
        <p:spPr>
          <a:xfrm flipH="1">
            <a:off x="8398703" y="3379644"/>
            <a:ext cx="129170" cy="174600"/>
          </a:xfrm>
          <a:prstGeom prst="straightConnector1">
            <a:avLst/>
          </a:prstGeom>
          <a:ln>
            <a:solidFill>
              <a:schemeClr val="accent3">
                <a:lumMod val="20000"/>
                <a:lumOff val="80000"/>
              </a:schemeClr>
            </a:solidFill>
          </a:ln>
        </p:spPr>
        <p:style>
          <a:lnRef idx="2">
            <a:schemeClr val="accent1"/>
          </a:lnRef>
          <a:fillRef idx="0">
            <a:schemeClr val="accent1"/>
          </a:fillRef>
          <a:effectRef idx="1">
            <a:schemeClr val="accent1"/>
          </a:effectRef>
          <a:fontRef idx="minor">
            <a:schemeClr val="tx1"/>
          </a:fontRef>
        </p:style>
      </p:cxnSp>
      <p:sp>
        <p:nvSpPr>
          <p:cNvPr id="69" name="矢印: 右 68">
            <a:extLst>
              <a:ext uri="{FF2B5EF4-FFF2-40B4-BE49-F238E27FC236}">
                <a16:creationId xmlns:a16="http://schemas.microsoft.com/office/drawing/2014/main" id="{507F4141-8CA8-5ED3-6DBF-108804F50588}"/>
              </a:ext>
            </a:extLst>
          </p:cNvPr>
          <p:cNvSpPr/>
          <p:nvPr/>
        </p:nvSpPr>
        <p:spPr>
          <a:xfrm>
            <a:off x="9526735" y="3677913"/>
            <a:ext cx="978408" cy="944413"/>
          </a:xfrm>
          <a:prstGeom prst="rightArrow">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100" dirty="0">
                <a:solidFill>
                  <a:schemeClr val="tx1"/>
                </a:solidFill>
                <a:latin typeface="ＭＳ Ｐゴシック" panose="020B0600070205080204" pitchFamily="50" charset="-128"/>
                <a:ea typeface="ＭＳ Ｐゴシック" panose="020B0600070205080204" pitchFamily="50" charset="-128"/>
              </a:rPr>
              <a:t>好事例を</a:t>
            </a:r>
            <a:br>
              <a:rPr kumimoji="1" lang="en-US" altLang="ja-JP" sz="1100" dirty="0">
                <a:solidFill>
                  <a:schemeClr val="tx1"/>
                </a:solidFill>
                <a:latin typeface="ＭＳ Ｐゴシック" panose="020B0600070205080204" pitchFamily="50" charset="-128"/>
                <a:ea typeface="ＭＳ Ｐゴシック" panose="020B0600070205080204" pitchFamily="50" charset="-128"/>
              </a:rPr>
            </a:br>
            <a:r>
              <a:rPr kumimoji="1" lang="ja-JP" altLang="en-US" sz="1100" dirty="0">
                <a:solidFill>
                  <a:schemeClr val="tx1"/>
                </a:solidFill>
                <a:latin typeface="ＭＳ Ｐゴシック" panose="020B0600070205080204" pitchFamily="50" charset="-128"/>
                <a:ea typeface="ＭＳ Ｐゴシック" panose="020B0600070205080204" pitchFamily="50" charset="-128"/>
              </a:rPr>
              <a:t>横展開</a:t>
            </a:r>
          </a:p>
        </p:txBody>
      </p:sp>
      <p:grpSp>
        <p:nvGrpSpPr>
          <p:cNvPr id="37" name="グループ化 36">
            <a:extLst>
              <a:ext uri="{FF2B5EF4-FFF2-40B4-BE49-F238E27FC236}">
                <a16:creationId xmlns:a16="http://schemas.microsoft.com/office/drawing/2014/main" id="{A6F3A89B-CD5F-B25F-710B-001237922CF6}"/>
              </a:ext>
            </a:extLst>
          </p:cNvPr>
          <p:cNvGrpSpPr/>
          <p:nvPr/>
        </p:nvGrpSpPr>
        <p:grpSpPr>
          <a:xfrm>
            <a:off x="10691297" y="2585714"/>
            <a:ext cx="842477" cy="1116915"/>
            <a:chOff x="10691297" y="2771659"/>
            <a:chExt cx="842477" cy="1116915"/>
          </a:xfrm>
        </p:grpSpPr>
        <p:sp>
          <p:nvSpPr>
            <p:cNvPr id="71" name="正方形/長方形 70">
              <a:extLst>
                <a:ext uri="{FF2B5EF4-FFF2-40B4-BE49-F238E27FC236}">
                  <a16:creationId xmlns:a16="http://schemas.microsoft.com/office/drawing/2014/main" id="{ACC983AD-B2EC-7C27-DA7A-3C4AB79872EC}"/>
                </a:ext>
              </a:extLst>
            </p:cNvPr>
            <p:cNvSpPr/>
            <p:nvPr/>
          </p:nvSpPr>
          <p:spPr>
            <a:xfrm>
              <a:off x="10800900" y="2771659"/>
              <a:ext cx="623272" cy="2622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300"/>
                </a:spcBef>
              </a:pPr>
              <a:r>
                <a:rPr kumimoji="1" lang="ja-JP" altLang="en-US" sz="1200" dirty="0">
                  <a:solidFill>
                    <a:schemeClr val="tx1"/>
                  </a:solidFill>
                  <a:latin typeface="ＭＳ Ｐゴシック" panose="020B0600070205080204" pitchFamily="50" charset="-128"/>
                  <a:ea typeface="ＭＳ Ｐゴシック" panose="020B0600070205080204" pitchFamily="50" charset="-128"/>
                </a:rPr>
                <a:t>自治体</a:t>
              </a:r>
              <a:r>
                <a:rPr kumimoji="1" lang="en-US" altLang="ja-JP" sz="1200" dirty="0">
                  <a:solidFill>
                    <a:schemeClr val="tx1"/>
                  </a:solidFill>
                  <a:latin typeface="ＭＳ Ｐゴシック" panose="020B0600070205080204" pitchFamily="50" charset="-128"/>
                  <a:ea typeface="ＭＳ Ｐゴシック" panose="020B0600070205080204" pitchFamily="50" charset="-128"/>
                </a:rPr>
                <a:t>B</a:t>
              </a:r>
              <a:endParaRPr kumimoji="1" lang="ja-JP" altLang="en-US" sz="1200" dirty="0">
                <a:solidFill>
                  <a:schemeClr val="tx1"/>
                </a:solidFill>
                <a:latin typeface="ＭＳ Ｐゴシック" panose="020B0600070205080204" pitchFamily="50" charset="-128"/>
                <a:ea typeface="ＭＳ Ｐゴシック" panose="020B0600070205080204" pitchFamily="50" charset="-128"/>
              </a:endParaRPr>
            </a:p>
          </p:txBody>
        </p:sp>
        <p:pic>
          <p:nvPicPr>
            <p:cNvPr id="23" name="図 22">
              <a:extLst>
                <a:ext uri="{FF2B5EF4-FFF2-40B4-BE49-F238E27FC236}">
                  <a16:creationId xmlns:a16="http://schemas.microsoft.com/office/drawing/2014/main" id="{6075CC27-6D20-CE26-1C0F-C47B3DA35AD7}"/>
                </a:ext>
              </a:extLst>
            </p:cNvPr>
            <p:cNvPicPr>
              <a:picLocks noChangeAspect="1"/>
            </p:cNvPicPr>
            <p:nvPr/>
          </p:nvPicPr>
          <p:blipFill>
            <a:blip r:embed="rId2">
              <a:duotone>
                <a:schemeClr val="accent3">
                  <a:shade val="45000"/>
                  <a:satMod val="135000"/>
                </a:schemeClr>
                <a:prstClr val="white"/>
              </a:duotone>
            </a:blip>
            <a:stretch>
              <a:fillRect/>
            </a:stretch>
          </p:blipFill>
          <p:spPr>
            <a:xfrm>
              <a:off x="10691297" y="3046097"/>
              <a:ext cx="842477" cy="842477"/>
            </a:xfrm>
            <a:prstGeom prst="rect">
              <a:avLst/>
            </a:prstGeom>
          </p:spPr>
        </p:pic>
      </p:grpSp>
      <p:pic>
        <p:nvPicPr>
          <p:cNvPr id="25" name="図 24">
            <a:extLst>
              <a:ext uri="{FF2B5EF4-FFF2-40B4-BE49-F238E27FC236}">
                <a16:creationId xmlns:a16="http://schemas.microsoft.com/office/drawing/2014/main" id="{16EC7159-A39E-59ED-B719-EA101BBA2537}"/>
              </a:ext>
            </a:extLst>
          </p:cNvPr>
          <p:cNvPicPr>
            <a:picLocks noChangeAspect="1"/>
          </p:cNvPicPr>
          <p:nvPr/>
        </p:nvPicPr>
        <p:blipFill>
          <a:blip r:embed="rId2">
            <a:duotone>
              <a:schemeClr val="accent3">
                <a:shade val="45000"/>
                <a:satMod val="135000"/>
              </a:schemeClr>
              <a:prstClr val="white"/>
            </a:duotone>
          </a:blip>
          <a:stretch>
            <a:fillRect/>
          </a:stretch>
        </p:blipFill>
        <p:spPr>
          <a:xfrm>
            <a:off x="7469268" y="3512782"/>
            <a:ext cx="1492501" cy="1492501"/>
          </a:xfrm>
          <a:prstGeom prst="rect">
            <a:avLst/>
          </a:prstGeom>
        </p:spPr>
      </p:pic>
      <p:grpSp>
        <p:nvGrpSpPr>
          <p:cNvPr id="38" name="グループ化 37">
            <a:extLst>
              <a:ext uri="{FF2B5EF4-FFF2-40B4-BE49-F238E27FC236}">
                <a16:creationId xmlns:a16="http://schemas.microsoft.com/office/drawing/2014/main" id="{20EE4FE0-9622-FED5-4760-AA5B02BD1BEF}"/>
              </a:ext>
            </a:extLst>
          </p:cNvPr>
          <p:cNvGrpSpPr/>
          <p:nvPr/>
        </p:nvGrpSpPr>
        <p:grpSpPr>
          <a:xfrm>
            <a:off x="10691297" y="3928241"/>
            <a:ext cx="842477" cy="1116915"/>
            <a:chOff x="10691297" y="2771659"/>
            <a:chExt cx="842477" cy="1116915"/>
          </a:xfrm>
        </p:grpSpPr>
        <p:sp>
          <p:nvSpPr>
            <p:cNvPr id="39" name="正方形/長方形 38">
              <a:extLst>
                <a:ext uri="{FF2B5EF4-FFF2-40B4-BE49-F238E27FC236}">
                  <a16:creationId xmlns:a16="http://schemas.microsoft.com/office/drawing/2014/main" id="{D97022BF-E733-75DD-5F61-E25A215ACC07}"/>
                </a:ext>
              </a:extLst>
            </p:cNvPr>
            <p:cNvSpPr/>
            <p:nvPr/>
          </p:nvSpPr>
          <p:spPr>
            <a:xfrm>
              <a:off x="10800900" y="2771659"/>
              <a:ext cx="623272" cy="2622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300"/>
                </a:spcBef>
              </a:pPr>
              <a:r>
                <a:rPr kumimoji="1" lang="ja-JP" altLang="en-US" sz="1200" dirty="0">
                  <a:solidFill>
                    <a:schemeClr val="tx1"/>
                  </a:solidFill>
                  <a:latin typeface="ＭＳ Ｐゴシック" panose="020B0600070205080204" pitchFamily="50" charset="-128"/>
                  <a:ea typeface="ＭＳ Ｐゴシック" panose="020B0600070205080204" pitchFamily="50" charset="-128"/>
                </a:rPr>
                <a:t>自治体</a:t>
              </a:r>
              <a:r>
                <a:rPr kumimoji="1" lang="en-US" altLang="ja-JP" sz="1200" dirty="0">
                  <a:solidFill>
                    <a:schemeClr val="tx1"/>
                  </a:solidFill>
                  <a:latin typeface="ＭＳ Ｐゴシック" panose="020B0600070205080204" pitchFamily="50" charset="-128"/>
                  <a:ea typeface="ＭＳ Ｐゴシック" panose="020B0600070205080204" pitchFamily="50" charset="-128"/>
                </a:rPr>
                <a:t>C</a:t>
              </a:r>
              <a:endParaRPr kumimoji="1" lang="ja-JP" altLang="en-US" sz="1200" dirty="0">
                <a:solidFill>
                  <a:schemeClr val="tx1"/>
                </a:solidFill>
                <a:latin typeface="ＭＳ Ｐゴシック" panose="020B0600070205080204" pitchFamily="50" charset="-128"/>
                <a:ea typeface="ＭＳ Ｐゴシック" panose="020B0600070205080204" pitchFamily="50" charset="-128"/>
              </a:endParaRPr>
            </a:p>
          </p:txBody>
        </p:sp>
        <p:pic>
          <p:nvPicPr>
            <p:cNvPr id="40" name="図 39">
              <a:extLst>
                <a:ext uri="{FF2B5EF4-FFF2-40B4-BE49-F238E27FC236}">
                  <a16:creationId xmlns:a16="http://schemas.microsoft.com/office/drawing/2014/main" id="{A65DDB30-617F-6A7D-A42B-52B6CA843199}"/>
                </a:ext>
              </a:extLst>
            </p:cNvPr>
            <p:cNvPicPr>
              <a:picLocks noChangeAspect="1"/>
            </p:cNvPicPr>
            <p:nvPr/>
          </p:nvPicPr>
          <p:blipFill>
            <a:blip r:embed="rId2">
              <a:duotone>
                <a:schemeClr val="accent3">
                  <a:shade val="45000"/>
                  <a:satMod val="135000"/>
                </a:schemeClr>
                <a:prstClr val="white"/>
              </a:duotone>
            </a:blip>
            <a:stretch>
              <a:fillRect/>
            </a:stretch>
          </p:blipFill>
          <p:spPr>
            <a:xfrm>
              <a:off x="10691297" y="3046097"/>
              <a:ext cx="842477" cy="842477"/>
            </a:xfrm>
            <a:prstGeom prst="rect">
              <a:avLst/>
            </a:prstGeom>
          </p:spPr>
        </p:pic>
      </p:grpSp>
      <p:sp>
        <p:nvSpPr>
          <p:cNvPr id="41" name="正方形/長方形 40">
            <a:extLst>
              <a:ext uri="{FF2B5EF4-FFF2-40B4-BE49-F238E27FC236}">
                <a16:creationId xmlns:a16="http://schemas.microsoft.com/office/drawing/2014/main" id="{78BBA455-42F1-E51D-6ED7-BEA1831F8A8C}"/>
              </a:ext>
            </a:extLst>
          </p:cNvPr>
          <p:cNvSpPr/>
          <p:nvPr/>
        </p:nvSpPr>
        <p:spPr>
          <a:xfrm>
            <a:off x="8769704" y="4661327"/>
            <a:ext cx="623272" cy="2622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300"/>
              </a:spcBef>
            </a:pPr>
            <a:r>
              <a:rPr kumimoji="1" lang="ja-JP" altLang="en-US" sz="1200" dirty="0">
                <a:solidFill>
                  <a:schemeClr val="tx1"/>
                </a:solidFill>
                <a:latin typeface="ＭＳ Ｐゴシック" panose="020B0600070205080204" pitchFamily="50" charset="-128"/>
                <a:ea typeface="ＭＳ Ｐゴシック" panose="020B0600070205080204" pitchFamily="50" charset="-128"/>
              </a:rPr>
              <a:t>自治体</a:t>
            </a:r>
            <a:r>
              <a:rPr lang="en-US" altLang="ja-JP" sz="1200" dirty="0">
                <a:solidFill>
                  <a:schemeClr val="tx1"/>
                </a:solidFill>
                <a:latin typeface="ＭＳ Ｐゴシック" panose="020B0600070205080204" pitchFamily="50" charset="-128"/>
                <a:ea typeface="ＭＳ Ｐゴシック" panose="020B0600070205080204" pitchFamily="50" charset="-128"/>
              </a:rPr>
              <a:t>A</a:t>
            </a:r>
            <a:endParaRPr kumimoji="1" lang="ja-JP" altLang="en-US" sz="1200"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193483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AD0E1-4894-FF8A-21AF-B11AC1C97110}"/>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11F7AD33-7C74-1C00-5405-30427BF53AF8}"/>
              </a:ext>
            </a:extLst>
          </p:cNvPr>
          <p:cNvSpPr/>
          <p:nvPr/>
        </p:nvSpPr>
        <p:spPr>
          <a:xfrm>
            <a:off x="180119" y="189752"/>
            <a:ext cx="11816137" cy="3838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2400" b="1" dirty="0">
                <a:solidFill>
                  <a:schemeClr val="accent3"/>
                </a:solidFill>
                <a:latin typeface="ＭＳ Ｐゴシック" panose="020B0600070205080204" pitchFamily="50" charset="-128"/>
                <a:ea typeface="ＭＳ Ｐゴシック" panose="020B0600070205080204" pitchFamily="50" charset="-128"/>
              </a:rPr>
              <a:t>03</a:t>
            </a:r>
            <a:r>
              <a:rPr lang="ja-JP" altLang="en-US" sz="2400" b="1" dirty="0">
                <a:solidFill>
                  <a:schemeClr val="accent3"/>
                </a:solidFill>
                <a:latin typeface="ＭＳ Ｐゴシック" panose="020B0600070205080204" pitchFamily="50" charset="-128"/>
                <a:ea typeface="ＭＳ Ｐゴシック" panose="020B0600070205080204" pitchFamily="50" charset="-128"/>
              </a:rPr>
              <a:t>　誰のどのような課題を解決しているのか？（自治体）</a:t>
            </a:r>
            <a:endParaRPr kumimoji="1" lang="ja-JP" altLang="en-US" sz="2400" b="1" dirty="0">
              <a:solidFill>
                <a:schemeClr val="accent3"/>
              </a:solidFill>
              <a:latin typeface="ＭＳ Ｐゴシック" panose="020B0600070205080204" pitchFamily="50" charset="-128"/>
              <a:ea typeface="ＭＳ Ｐゴシック" panose="020B0600070205080204" pitchFamily="50" charset="-128"/>
            </a:endParaRPr>
          </a:p>
        </p:txBody>
      </p:sp>
      <p:sp>
        <p:nvSpPr>
          <p:cNvPr id="6" name="正方形/長方形 5">
            <a:extLst>
              <a:ext uri="{FF2B5EF4-FFF2-40B4-BE49-F238E27FC236}">
                <a16:creationId xmlns:a16="http://schemas.microsoft.com/office/drawing/2014/main" id="{1E41CE61-46E4-06E9-EC8F-97AFA82FB724}"/>
              </a:ext>
            </a:extLst>
          </p:cNvPr>
          <p:cNvSpPr/>
          <p:nvPr/>
        </p:nvSpPr>
        <p:spPr>
          <a:xfrm>
            <a:off x="180119" y="785370"/>
            <a:ext cx="11816137" cy="3838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000" b="1" dirty="0">
                <a:solidFill>
                  <a:schemeClr val="tx1"/>
                </a:solidFill>
                <a:latin typeface="ＭＳ Ｐゴシック" panose="020B0600070205080204" pitchFamily="50" charset="-128"/>
                <a:ea typeface="ＭＳ Ｐゴシック" panose="020B0600070205080204" pitchFamily="50" charset="-128"/>
              </a:rPr>
              <a:t>自治体の「中小企業との共創が上手くいかない」という課題を、「自治コン」なら解決できます。</a:t>
            </a:r>
            <a:endParaRPr kumimoji="1" lang="ja-JP" altLang="en-US" sz="2000" b="1" dirty="0">
              <a:solidFill>
                <a:schemeClr val="tx1"/>
              </a:solidFill>
              <a:latin typeface="ＭＳ Ｐゴシック" panose="020B0600070205080204" pitchFamily="50" charset="-128"/>
              <a:ea typeface="ＭＳ Ｐゴシック" panose="020B0600070205080204" pitchFamily="50" charset="-128"/>
            </a:endParaRPr>
          </a:p>
        </p:txBody>
      </p:sp>
      <p:grpSp>
        <p:nvGrpSpPr>
          <p:cNvPr id="8" name="グループ化 7">
            <a:extLst>
              <a:ext uri="{FF2B5EF4-FFF2-40B4-BE49-F238E27FC236}">
                <a16:creationId xmlns:a16="http://schemas.microsoft.com/office/drawing/2014/main" id="{D46847F0-C369-726F-AFD2-197925A52502}"/>
              </a:ext>
            </a:extLst>
          </p:cNvPr>
          <p:cNvGrpSpPr/>
          <p:nvPr/>
        </p:nvGrpSpPr>
        <p:grpSpPr>
          <a:xfrm>
            <a:off x="0" y="1451294"/>
            <a:ext cx="12192000" cy="5406705"/>
            <a:chOff x="0" y="1451294"/>
            <a:chExt cx="12192000" cy="5406705"/>
          </a:xfrm>
        </p:grpSpPr>
        <p:sp>
          <p:nvSpPr>
            <p:cNvPr id="7" name="正方形/長方形 6">
              <a:extLst>
                <a:ext uri="{FF2B5EF4-FFF2-40B4-BE49-F238E27FC236}">
                  <a16:creationId xmlns:a16="http://schemas.microsoft.com/office/drawing/2014/main" id="{42EBB471-70EF-83A3-056C-D18A8F85968F}"/>
                </a:ext>
              </a:extLst>
            </p:cNvPr>
            <p:cNvSpPr/>
            <p:nvPr/>
          </p:nvSpPr>
          <p:spPr>
            <a:xfrm>
              <a:off x="0" y="1451294"/>
              <a:ext cx="12192000" cy="540670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00"/>
                </a:spcBef>
              </a:pPr>
              <a:endParaRPr kumimoji="1" lang="ja-JP" altLang="en-US" sz="1600" b="1" dirty="0">
                <a:solidFill>
                  <a:schemeClr val="tx1"/>
                </a:solidFill>
                <a:latin typeface="ＭＳ Ｐゴシック" panose="020B0600070205080204" pitchFamily="50" charset="-128"/>
                <a:ea typeface="ＭＳ Ｐゴシック" panose="020B0600070205080204" pitchFamily="50" charset="-128"/>
              </a:endParaRPr>
            </a:p>
          </p:txBody>
        </p:sp>
        <p:grpSp>
          <p:nvGrpSpPr>
            <p:cNvPr id="5" name="グループ化 4">
              <a:extLst>
                <a:ext uri="{FF2B5EF4-FFF2-40B4-BE49-F238E27FC236}">
                  <a16:creationId xmlns:a16="http://schemas.microsoft.com/office/drawing/2014/main" id="{E3321F48-0BD3-2B15-4875-E7EFE04FD0B2}"/>
                </a:ext>
              </a:extLst>
            </p:cNvPr>
            <p:cNvGrpSpPr/>
            <p:nvPr/>
          </p:nvGrpSpPr>
          <p:grpSpPr>
            <a:xfrm>
              <a:off x="257057" y="1628416"/>
              <a:ext cx="11677887" cy="5052460"/>
              <a:chOff x="202528" y="1552917"/>
              <a:chExt cx="11677887" cy="5052460"/>
            </a:xfrm>
          </p:grpSpPr>
          <p:sp>
            <p:nvSpPr>
              <p:cNvPr id="2" name="四角形: 角を丸くする 1">
                <a:extLst>
                  <a:ext uri="{FF2B5EF4-FFF2-40B4-BE49-F238E27FC236}">
                    <a16:creationId xmlns:a16="http://schemas.microsoft.com/office/drawing/2014/main" id="{32D3454F-50E4-84D1-5165-D0032F3D6EF9}"/>
                  </a:ext>
                </a:extLst>
              </p:cNvPr>
              <p:cNvSpPr/>
              <p:nvPr/>
            </p:nvSpPr>
            <p:spPr>
              <a:xfrm>
                <a:off x="202528" y="1552917"/>
                <a:ext cx="4658892" cy="5052460"/>
              </a:xfrm>
              <a:prstGeom prst="roundRect">
                <a:avLst>
                  <a:gd name="adj" fmla="val 703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spcBef>
                    <a:spcPts val="1200"/>
                  </a:spcBef>
                  <a:buClr>
                    <a:schemeClr val="accent3"/>
                  </a:buClr>
                  <a:buFont typeface="Wingdings" panose="05000000000000000000" pitchFamily="2" charset="2"/>
                  <a:buChar char="n"/>
                </a:pPr>
                <a:r>
                  <a:rPr lang="ja-JP" altLang="en-US" sz="1400" dirty="0">
                    <a:solidFill>
                      <a:schemeClr val="tx1"/>
                    </a:solidFill>
                    <a:latin typeface="ＭＳ Ｐゴシック" panose="020B0600070205080204" pitchFamily="50" charset="-128"/>
                    <a:ea typeface="ＭＳ Ｐゴシック" panose="020B0600070205080204" pitchFamily="50" charset="-128"/>
                  </a:rPr>
                  <a:t>自治体は庁舎、教育、医療・福祉、経済、インフラ、</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環境、防災、観光など多種多様な領域で、市民生活</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向上の責務がありますが、その中で困難に出会った</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際、物事が複雑化して日々状況が変化する現代に</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おいて自治体だけで対処するには限界があります。</a:t>
                </a:r>
              </a:p>
              <a:p>
                <a:pPr marL="285750" indent="-285750">
                  <a:spcBef>
                    <a:spcPts val="1200"/>
                  </a:spcBef>
                  <a:buClr>
                    <a:schemeClr val="accent3"/>
                  </a:buClr>
                  <a:buFont typeface="Wingdings" panose="05000000000000000000" pitchFamily="2" charset="2"/>
                  <a:buChar char="n"/>
                </a:pPr>
                <a:r>
                  <a:rPr lang="ja-JP" altLang="en-US" sz="1400" dirty="0">
                    <a:solidFill>
                      <a:schemeClr val="tx1"/>
                    </a:solidFill>
                    <a:latin typeface="ＭＳ Ｐゴシック" panose="020B0600070205080204" pitchFamily="50" charset="-128"/>
                    <a:ea typeface="ＭＳ Ｐゴシック" panose="020B0600070205080204" pitchFamily="50" charset="-128"/>
                  </a:rPr>
                  <a:t>多くの自治体は中小企業との共創により困難に</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立ち向かっていますが、「そもそも解決できる企業との</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繋がりがない」、「解決できる企業が多すぎて最適解</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が分からない」という課題に直面してしまい、結果</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として協業に時間がかかりすぎたり、前例を踏襲した</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妥協案になることも少なくありません。</a:t>
                </a:r>
              </a:p>
              <a:p>
                <a:pPr marL="285750" indent="-285750">
                  <a:spcBef>
                    <a:spcPts val="1200"/>
                  </a:spcBef>
                  <a:buClr>
                    <a:schemeClr val="accent3"/>
                  </a:buClr>
                  <a:buFont typeface="Wingdings" panose="05000000000000000000" pitchFamily="2" charset="2"/>
                  <a:buChar char="n"/>
                </a:pPr>
                <a:r>
                  <a:rPr lang="ja-JP" altLang="en-US" sz="1400" dirty="0">
                    <a:solidFill>
                      <a:schemeClr val="tx1"/>
                    </a:solidFill>
                    <a:latin typeface="ＭＳ Ｐゴシック" panose="020B0600070205080204" pitchFamily="50" charset="-128"/>
                    <a:ea typeface="ＭＳ Ｐゴシック" panose="020B0600070205080204" pitchFamily="50" charset="-128"/>
                  </a:rPr>
                  <a:t>こうした課題に対する有効な対応策として、ビジネス</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コンテストを開催して優れた共創先を見つけようとする</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自治体もありますが、開催の手間や費用、ノウハウの</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不足が原因で実施数はまだまだ少なく、全自治体の</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en-US" altLang="ja-JP" sz="1400" dirty="0">
                    <a:solidFill>
                      <a:schemeClr val="tx1"/>
                    </a:solidFill>
                    <a:latin typeface="ＭＳ Ｐゴシック" panose="020B0600070205080204" pitchFamily="50" charset="-128"/>
                    <a:ea typeface="ＭＳ Ｐゴシック" panose="020B0600070205080204" pitchFamily="50" charset="-128"/>
                  </a:rPr>
                  <a:t>5</a:t>
                </a:r>
                <a:r>
                  <a:rPr lang="ja-JP" altLang="en-US" sz="1400" dirty="0">
                    <a:solidFill>
                      <a:schemeClr val="tx1"/>
                    </a:solidFill>
                    <a:latin typeface="ＭＳ Ｐゴシック" panose="020B0600070205080204" pitchFamily="50" charset="-128"/>
                    <a:ea typeface="ＭＳ Ｐゴシック" panose="020B0600070205080204" pitchFamily="50" charset="-128"/>
                  </a:rPr>
                  <a:t>％にも達していません。</a:t>
                </a:r>
              </a:p>
              <a:p>
                <a:pPr marL="285750" indent="-285750">
                  <a:spcBef>
                    <a:spcPts val="1200"/>
                  </a:spcBef>
                  <a:buClr>
                    <a:schemeClr val="accent3"/>
                  </a:buClr>
                  <a:buFont typeface="Wingdings" panose="05000000000000000000" pitchFamily="2" charset="2"/>
                  <a:buChar char="n"/>
                </a:pPr>
                <a:r>
                  <a:rPr lang="ja-JP" altLang="en-US" sz="1400" dirty="0">
                    <a:solidFill>
                      <a:schemeClr val="tx1"/>
                    </a:solidFill>
                    <a:latin typeface="ＭＳ Ｐゴシック" panose="020B0600070205080204" pitchFamily="50" charset="-128"/>
                    <a:ea typeface="ＭＳ Ｐゴシック" panose="020B0600070205080204" pitchFamily="50" charset="-128"/>
                  </a:rPr>
                  <a:t>このような状態下、「自治コン」によって簡単・無料で</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コンテストを開催する、あるいはデータベースを閲覧</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して好事例の横展開を受けることで最適な共創先を</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発見し、最大効率で困難に対処できます。</a:t>
                </a:r>
              </a:p>
            </p:txBody>
          </p:sp>
          <p:sp>
            <p:nvSpPr>
              <p:cNvPr id="3" name="四角形: 角を丸くする 2">
                <a:extLst>
                  <a:ext uri="{FF2B5EF4-FFF2-40B4-BE49-F238E27FC236}">
                    <a16:creationId xmlns:a16="http://schemas.microsoft.com/office/drawing/2014/main" id="{FECC37D5-D67B-47EE-E001-9D4E0A58DB7B}"/>
                  </a:ext>
                </a:extLst>
              </p:cNvPr>
              <p:cNvSpPr/>
              <p:nvPr/>
            </p:nvSpPr>
            <p:spPr>
              <a:xfrm>
                <a:off x="5118477" y="1552917"/>
                <a:ext cx="6761938" cy="5052460"/>
              </a:xfrm>
              <a:prstGeom prst="roundRect">
                <a:avLst>
                  <a:gd name="adj" fmla="val 703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00"/>
                  </a:spcBef>
                </a:pPr>
                <a:endParaRPr kumimoji="1" lang="ja-JP" altLang="en-US" sz="1600" b="1" dirty="0">
                  <a:solidFill>
                    <a:schemeClr val="tx1"/>
                  </a:solidFill>
                  <a:latin typeface="ＭＳ Ｐゴシック" panose="020B0600070205080204" pitchFamily="50" charset="-128"/>
                  <a:ea typeface="ＭＳ Ｐゴシック" panose="020B0600070205080204" pitchFamily="50" charset="-128"/>
                </a:endParaRPr>
              </a:p>
            </p:txBody>
          </p:sp>
        </p:grpSp>
      </p:grpSp>
      <p:sp>
        <p:nvSpPr>
          <p:cNvPr id="9" name="スライド番号プレースホルダー 3">
            <a:extLst>
              <a:ext uri="{FF2B5EF4-FFF2-40B4-BE49-F238E27FC236}">
                <a16:creationId xmlns:a16="http://schemas.microsoft.com/office/drawing/2014/main" id="{5CCD425A-3522-F4DD-8DA3-642E1753E518}"/>
              </a:ext>
            </a:extLst>
          </p:cNvPr>
          <p:cNvSpPr>
            <a:spLocks noGrp="1"/>
          </p:cNvSpPr>
          <p:nvPr>
            <p:ph type="sldNum" sz="quarter" idx="12"/>
          </p:nvPr>
        </p:nvSpPr>
        <p:spPr>
          <a:xfrm>
            <a:off x="11524597" y="6610113"/>
            <a:ext cx="656700" cy="226714"/>
          </a:xfrm>
        </p:spPr>
        <p:txBody>
          <a:bodyPr vert="horz" lIns="91440" tIns="45720" rIns="91440" bIns="45720" rtlCol="0" anchor="ctr"/>
          <a:lstStyle/>
          <a:p>
            <a:fld id="{A72772C3-D8C4-43D0-98F7-E2620EF83F38}" type="slidenum">
              <a:rPr lang="ja-JP" altLang="en-US">
                <a:solidFill>
                  <a:schemeClr val="tx1"/>
                </a:solidFill>
                <a:latin typeface="ＭＳ Ｐゴシック" panose="020B0600070205080204" pitchFamily="50" charset="-128"/>
                <a:ea typeface="ＭＳ Ｐゴシック" panose="020B0600070205080204" pitchFamily="50" charset="-128"/>
              </a:rPr>
              <a:pPr/>
              <a:t>5</a:t>
            </a:fld>
            <a:endParaRPr lang="ja-JP" altLang="en-US" dirty="0">
              <a:solidFill>
                <a:schemeClr val="tx1"/>
              </a:solidFill>
              <a:latin typeface="ＭＳ Ｐゴシック" panose="020B0600070205080204" pitchFamily="50" charset="-128"/>
              <a:ea typeface="ＭＳ Ｐゴシック" panose="020B0600070205080204" pitchFamily="50" charset="-128"/>
            </a:endParaRPr>
          </a:p>
        </p:txBody>
      </p:sp>
      <p:grpSp>
        <p:nvGrpSpPr>
          <p:cNvPr id="17" name="グループ化 16">
            <a:extLst>
              <a:ext uri="{FF2B5EF4-FFF2-40B4-BE49-F238E27FC236}">
                <a16:creationId xmlns:a16="http://schemas.microsoft.com/office/drawing/2014/main" id="{8220346C-8925-DCE6-D6A0-10B2EB17EDCB}"/>
              </a:ext>
            </a:extLst>
          </p:cNvPr>
          <p:cNvGrpSpPr/>
          <p:nvPr/>
        </p:nvGrpSpPr>
        <p:grpSpPr>
          <a:xfrm>
            <a:off x="8690875" y="31825"/>
            <a:ext cx="3403880" cy="567231"/>
            <a:chOff x="8690875" y="6658"/>
            <a:chExt cx="3403880" cy="567231"/>
          </a:xfrm>
        </p:grpSpPr>
        <p:grpSp>
          <p:nvGrpSpPr>
            <p:cNvPr id="18" name="グループ化 17">
              <a:extLst>
                <a:ext uri="{FF2B5EF4-FFF2-40B4-BE49-F238E27FC236}">
                  <a16:creationId xmlns:a16="http://schemas.microsoft.com/office/drawing/2014/main" id="{E00BB382-CB07-2DAF-55F6-A9CA74B6F0FA}"/>
                </a:ext>
              </a:extLst>
            </p:cNvPr>
            <p:cNvGrpSpPr/>
            <p:nvPr/>
          </p:nvGrpSpPr>
          <p:grpSpPr>
            <a:xfrm>
              <a:off x="8690875" y="256621"/>
              <a:ext cx="3403880" cy="317268"/>
              <a:chOff x="8690875" y="256621"/>
              <a:chExt cx="3403880" cy="317268"/>
            </a:xfrm>
          </p:grpSpPr>
          <p:sp>
            <p:nvSpPr>
              <p:cNvPr id="20" name="正方形/長方形 19">
                <a:extLst>
                  <a:ext uri="{FF2B5EF4-FFF2-40B4-BE49-F238E27FC236}">
                    <a16:creationId xmlns:a16="http://schemas.microsoft.com/office/drawing/2014/main" id="{89AA3045-87CF-6D36-3B18-65684A8A2F03}"/>
                  </a:ext>
                </a:extLst>
              </p:cNvPr>
              <p:cNvSpPr/>
              <p:nvPr/>
            </p:nvSpPr>
            <p:spPr>
              <a:xfrm>
                <a:off x="8690875" y="256621"/>
                <a:ext cx="761900" cy="31726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dirty="0">
                    <a:solidFill>
                      <a:schemeClr val="bg1"/>
                    </a:solidFill>
                    <a:latin typeface="ＭＳ Ｐゴシック" panose="020B0600070205080204" pitchFamily="50" charset="-128"/>
                    <a:ea typeface="ＭＳ Ｐゴシック" panose="020B0600070205080204" pitchFamily="50" charset="-128"/>
                  </a:rPr>
                  <a:t>社会課題の</a:t>
                </a:r>
                <a:br>
                  <a:rPr kumimoji="1" lang="en-US" altLang="ja-JP" sz="1050" dirty="0">
                    <a:solidFill>
                      <a:schemeClr val="bg1"/>
                    </a:solidFill>
                    <a:latin typeface="ＭＳ Ｐゴシック" panose="020B0600070205080204" pitchFamily="50" charset="-128"/>
                    <a:ea typeface="ＭＳ Ｐゴシック" panose="020B0600070205080204" pitchFamily="50" charset="-128"/>
                  </a:rPr>
                </a:br>
                <a:r>
                  <a:rPr lang="ja-JP" altLang="en-US" sz="1050" dirty="0">
                    <a:solidFill>
                      <a:schemeClr val="bg1"/>
                    </a:solidFill>
                    <a:latin typeface="ＭＳ Ｐゴシック" panose="020B0600070205080204" pitchFamily="50" charset="-128"/>
                    <a:ea typeface="ＭＳ Ｐゴシック" panose="020B0600070205080204" pitchFamily="50" charset="-128"/>
                  </a:rPr>
                  <a:t>解決</a:t>
                </a:r>
                <a:endParaRPr kumimoji="1" lang="ja-JP" altLang="en-US" sz="1050" dirty="0">
                  <a:solidFill>
                    <a:schemeClr val="bg1"/>
                  </a:solidFill>
                  <a:latin typeface="ＭＳ Ｐゴシック" panose="020B0600070205080204" pitchFamily="50" charset="-128"/>
                  <a:ea typeface="ＭＳ Ｐゴシック" panose="020B0600070205080204" pitchFamily="50" charset="-128"/>
                </a:endParaRPr>
              </a:p>
            </p:txBody>
          </p:sp>
          <p:sp>
            <p:nvSpPr>
              <p:cNvPr id="21" name="正方形/長方形 20">
                <a:extLst>
                  <a:ext uri="{FF2B5EF4-FFF2-40B4-BE49-F238E27FC236}">
                    <a16:creationId xmlns:a16="http://schemas.microsoft.com/office/drawing/2014/main" id="{CD3FC926-D1E3-2012-9DE1-FBBDAB0B63B8}"/>
                  </a:ext>
                </a:extLst>
              </p:cNvPr>
              <p:cNvSpPr/>
              <p:nvPr/>
            </p:nvSpPr>
            <p:spPr>
              <a:xfrm>
                <a:off x="9571535" y="256621"/>
                <a:ext cx="761900" cy="317268"/>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dirty="0">
                    <a:solidFill>
                      <a:schemeClr val="bg1"/>
                    </a:solidFill>
                    <a:latin typeface="ＭＳ Ｐゴシック" panose="020B0600070205080204" pitchFamily="50" charset="-128"/>
                    <a:ea typeface="ＭＳ Ｐゴシック" panose="020B0600070205080204" pitchFamily="50" charset="-128"/>
                  </a:rPr>
                  <a:t>独創性</a:t>
                </a:r>
                <a:br>
                  <a:rPr kumimoji="1" lang="en-US" altLang="ja-JP" sz="1050" dirty="0">
                    <a:solidFill>
                      <a:schemeClr val="bg1"/>
                    </a:solidFill>
                    <a:latin typeface="ＭＳ Ｐゴシック" panose="020B0600070205080204" pitchFamily="50" charset="-128"/>
                    <a:ea typeface="ＭＳ Ｐゴシック" panose="020B0600070205080204" pitchFamily="50" charset="-128"/>
                  </a:rPr>
                </a:br>
                <a:r>
                  <a:rPr kumimoji="1" lang="ja-JP" altLang="en-US" sz="1050" dirty="0">
                    <a:solidFill>
                      <a:schemeClr val="bg1"/>
                    </a:solidFill>
                    <a:latin typeface="ＭＳ Ｐゴシック" panose="020B0600070205080204" pitchFamily="50" charset="-128"/>
                    <a:ea typeface="ＭＳ Ｐゴシック" panose="020B0600070205080204" pitchFamily="50" charset="-128"/>
                  </a:rPr>
                  <a:t>革新性</a:t>
                </a:r>
              </a:p>
            </p:txBody>
          </p:sp>
          <p:sp>
            <p:nvSpPr>
              <p:cNvPr id="22" name="正方形/長方形 21">
                <a:extLst>
                  <a:ext uri="{FF2B5EF4-FFF2-40B4-BE49-F238E27FC236}">
                    <a16:creationId xmlns:a16="http://schemas.microsoft.com/office/drawing/2014/main" id="{B2480A7D-81A1-DB59-296F-0A376D2D9FF4}"/>
                  </a:ext>
                </a:extLst>
              </p:cNvPr>
              <p:cNvSpPr/>
              <p:nvPr/>
            </p:nvSpPr>
            <p:spPr>
              <a:xfrm>
                <a:off x="10452195" y="256621"/>
                <a:ext cx="761900" cy="317268"/>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dirty="0">
                    <a:solidFill>
                      <a:schemeClr val="bg1"/>
                    </a:solidFill>
                    <a:latin typeface="ＭＳ Ｐゴシック" panose="020B0600070205080204" pitchFamily="50" charset="-128"/>
                    <a:ea typeface="ＭＳ Ｐゴシック" panose="020B0600070205080204" pitchFamily="50" charset="-128"/>
                  </a:rPr>
                  <a:t>実現性</a:t>
                </a:r>
              </a:p>
            </p:txBody>
          </p:sp>
          <p:sp>
            <p:nvSpPr>
              <p:cNvPr id="23" name="正方形/長方形 22">
                <a:extLst>
                  <a:ext uri="{FF2B5EF4-FFF2-40B4-BE49-F238E27FC236}">
                    <a16:creationId xmlns:a16="http://schemas.microsoft.com/office/drawing/2014/main" id="{A5D12EE7-4E17-D1F2-404C-608D60189A02}"/>
                  </a:ext>
                </a:extLst>
              </p:cNvPr>
              <p:cNvSpPr/>
              <p:nvPr/>
            </p:nvSpPr>
            <p:spPr>
              <a:xfrm>
                <a:off x="11332855" y="256621"/>
                <a:ext cx="761900" cy="317268"/>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dirty="0">
                    <a:solidFill>
                      <a:schemeClr val="bg1"/>
                    </a:solidFill>
                    <a:latin typeface="ＭＳ Ｐゴシック" panose="020B0600070205080204" pitchFamily="50" charset="-128"/>
                    <a:ea typeface="ＭＳ Ｐゴシック" panose="020B0600070205080204" pitchFamily="50" charset="-128"/>
                  </a:rPr>
                  <a:t>汎用性</a:t>
                </a:r>
              </a:p>
            </p:txBody>
          </p:sp>
        </p:grpSp>
        <p:sp>
          <p:nvSpPr>
            <p:cNvPr id="19" name="正方形/長方形 18">
              <a:extLst>
                <a:ext uri="{FF2B5EF4-FFF2-40B4-BE49-F238E27FC236}">
                  <a16:creationId xmlns:a16="http://schemas.microsoft.com/office/drawing/2014/main" id="{FD21DDAD-C33A-3FA4-F428-BCB7722754B8}"/>
                </a:ext>
              </a:extLst>
            </p:cNvPr>
            <p:cNvSpPr/>
            <p:nvPr/>
          </p:nvSpPr>
          <p:spPr>
            <a:xfrm>
              <a:off x="9577502" y="6658"/>
              <a:ext cx="1630627" cy="1969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dirty="0">
                  <a:solidFill>
                    <a:schemeClr val="tx1"/>
                  </a:solidFill>
                  <a:latin typeface="ＭＳ Ｐゴシック" panose="020B0600070205080204" pitchFamily="50" charset="-128"/>
                  <a:ea typeface="ＭＳ Ｐゴシック" panose="020B0600070205080204" pitchFamily="50" charset="-128"/>
                </a:rPr>
                <a:t>該当する審査基準</a:t>
              </a:r>
            </a:p>
          </p:txBody>
        </p:sp>
      </p:grpSp>
      <p:grpSp>
        <p:nvGrpSpPr>
          <p:cNvPr id="27" name="グループ化 26">
            <a:extLst>
              <a:ext uri="{FF2B5EF4-FFF2-40B4-BE49-F238E27FC236}">
                <a16:creationId xmlns:a16="http://schemas.microsoft.com/office/drawing/2014/main" id="{33C37973-3F42-9F17-00CE-74D308A5480A}"/>
              </a:ext>
            </a:extLst>
          </p:cNvPr>
          <p:cNvGrpSpPr/>
          <p:nvPr/>
        </p:nvGrpSpPr>
        <p:grpSpPr>
          <a:xfrm>
            <a:off x="7011465" y="4570265"/>
            <a:ext cx="3358820" cy="360000"/>
            <a:chOff x="6709521" y="3929049"/>
            <a:chExt cx="3358820" cy="360000"/>
          </a:xfrm>
        </p:grpSpPr>
        <p:cxnSp>
          <p:nvCxnSpPr>
            <p:cNvPr id="24" name="直線矢印コネクタ 23">
              <a:extLst>
                <a:ext uri="{FF2B5EF4-FFF2-40B4-BE49-F238E27FC236}">
                  <a16:creationId xmlns:a16="http://schemas.microsoft.com/office/drawing/2014/main" id="{C4009B99-86CA-7531-EDEB-16E6508314A9}"/>
                </a:ext>
              </a:extLst>
            </p:cNvPr>
            <p:cNvCxnSpPr>
              <a:cxnSpLocks/>
            </p:cNvCxnSpPr>
            <p:nvPr/>
          </p:nvCxnSpPr>
          <p:spPr>
            <a:xfrm>
              <a:off x="6709521" y="4109049"/>
              <a:ext cx="3358820" cy="0"/>
            </a:xfrm>
            <a:prstGeom prst="straightConnector1">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楕円 25">
              <a:extLst>
                <a:ext uri="{FF2B5EF4-FFF2-40B4-BE49-F238E27FC236}">
                  <a16:creationId xmlns:a16="http://schemas.microsoft.com/office/drawing/2014/main" id="{E0C48AED-0CF3-2B18-2BD9-41835B76A439}"/>
                </a:ext>
              </a:extLst>
            </p:cNvPr>
            <p:cNvSpPr/>
            <p:nvPr/>
          </p:nvSpPr>
          <p:spPr>
            <a:xfrm rot="5400000" flipH="1">
              <a:off x="8208931" y="3929049"/>
              <a:ext cx="360000" cy="360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b="1" dirty="0">
                  <a:solidFill>
                    <a:schemeClr val="bg1"/>
                  </a:solidFill>
                  <a:latin typeface="ＭＳ Ｐゴシック" panose="020B0600070205080204" pitchFamily="50" charset="-128"/>
                  <a:ea typeface="ＭＳ Ｐゴシック" panose="020B0600070205080204" pitchFamily="50" charset="-128"/>
                </a:rPr>
                <a:t>＞</a:t>
              </a:r>
            </a:p>
          </p:txBody>
        </p:sp>
      </p:grpSp>
      <p:grpSp>
        <p:nvGrpSpPr>
          <p:cNvPr id="39" name="グループ化 38">
            <a:extLst>
              <a:ext uri="{FF2B5EF4-FFF2-40B4-BE49-F238E27FC236}">
                <a16:creationId xmlns:a16="http://schemas.microsoft.com/office/drawing/2014/main" id="{877E3681-83B9-662A-F72C-F39BB51A8D8C}"/>
              </a:ext>
            </a:extLst>
          </p:cNvPr>
          <p:cNvGrpSpPr/>
          <p:nvPr/>
        </p:nvGrpSpPr>
        <p:grpSpPr>
          <a:xfrm>
            <a:off x="5098465" y="2519451"/>
            <a:ext cx="3780799" cy="1927734"/>
            <a:chOff x="4871962" y="1873498"/>
            <a:chExt cx="3780799" cy="1927734"/>
          </a:xfrm>
        </p:grpSpPr>
        <p:graphicFrame>
          <p:nvGraphicFramePr>
            <p:cNvPr id="30" name="グラフ 29">
              <a:extLst>
                <a:ext uri="{FF2B5EF4-FFF2-40B4-BE49-F238E27FC236}">
                  <a16:creationId xmlns:a16="http://schemas.microsoft.com/office/drawing/2014/main" id="{F7A68D49-6BEB-42B1-88AB-A11AAFECE3FF}"/>
                </a:ext>
              </a:extLst>
            </p:cNvPr>
            <p:cNvGraphicFramePr/>
            <p:nvPr>
              <p:extLst>
                <p:ext uri="{D42A27DB-BD31-4B8C-83A1-F6EECF244321}">
                  <p14:modId xmlns:p14="http://schemas.microsoft.com/office/powerpoint/2010/main" val="658192857"/>
                </p:ext>
              </p:extLst>
            </p:nvPr>
          </p:nvGraphicFramePr>
          <p:xfrm>
            <a:off x="4871962" y="1873498"/>
            <a:ext cx="3638913" cy="1927734"/>
          </p:xfrm>
          <a:graphic>
            <a:graphicData uri="http://schemas.openxmlformats.org/drawingml/2006/chart">
              <c:chart xmlns:c="http://schemas.openxmlformats.org/drawingml/2006/chart" xmlns:r="http://schemas.openxmlformats.org/officeDocument/2006/relationships" r:id="rId2"/>
            </a:graphicData>
          </a:graphic>
        </p:graphicFrame>
        <p:grpSp>
          <p:nvGrpSpPr>
            <p:cNvPr id="37" name="グループ化 36">
              <a:extLst>
                <a:ext uri="{FF2B5EF4-FFF2-40B4-BE49-F238E27FC236}">
                  <a16:creationId xmlns:a16="http://schemas.microsoft.com/office/drawing/2014/main" id="{B123D84E-ADCA-1063-4874-3D4ECB29617D}"/>
                </a:ext>
              </a:extLst>
            </p:cNvPr>
            <p:cNvGrpSpPr/>
            <p:nvPr/>
          </p:nvGrpSpPr>
          <p:grpSpPr>
            <a:xfrm>
              <a:off x="6766598" y="2070176"/>
              <a:ext cx="1886163" cy="1170593"/>
              <a:chOff x="6766598" y="2070176"/>
              <a:chExt cx="1886163" cy="1170593"/>
            </a:xfrm>
          </p:grpSpPr>
          <p:grpSp>
            <p:nvGrpSpPr>
              <p:cNvPr id="33" name="グループ化 32">
                <a:extLst>
                  <a:ext uri="{FF2B5EF4-FFF2-40B4-BE49-F238E27FC236}">
                    <a16:creationId xmlns:a16="http://schemas.microsoft.com/office/drawing/2014/main" id="{E26362A2-5C9B-B524-E473-66E0102D9BF5}"/>
                  </a:ext>
                </a:extLst>
              </p:cNvPr>
              <p:cNvGrpSpPr/>
              <p:nvPr/>
            </p:nvGrpSpPr>
            <p:grpSpPr>
              <a:xfrm>
                <a:off x="6766598" y="2070176"/>
                <a:ext cx="1886163" cy="464514"/>
                <a:chOff x="6766598" y="2070176"/>
                <a:chExt cx="1886163" cy="464514"/>
              </a:xfrm>
            </p:grpSpPr>
            <p:cxnSp>
              <p:nvCxnSpPr>
                <p:cNvPr id="31" name="直線矢印コネクタ 30">
                  <a:extLst>
                    <a:ext uri="{FF2B5EF4-FFF2-40B4-BE49-F238E27FC236}">
                      <a16:creationId xmlns:a16="http://schemas.microsoft.com/office/drawing/2014/main" id="{572A9BB7-3C16-7FDC-22C4-FA55ADA6A8C0}"/>
                    </a:ext>
                  </a:extLst>
                </p:cNvPr>
                <p:cNvCxnSpPr>
                  <a:cxnSpLocks/>
                </p:cNvCxnSpPr>
                <p:nvPr/>
              </p:nvCxnSpPr>
              <p:spPr>
                <a:xfrm>
                  <a:off x="6766598" y="2302078"/>
                  <a:ext cx="804075" cy="0"/>
                </a:xfrm>
                <a:prstGeom prst="straightConnector1">
                  <a:avLst/>
                </a:prstGeom>
                <a:ln w="9525">
                  <a:solidFill>
                    <a:schemeClr val="tx1"/>
                  </a:solidFill>
                  <a:headEnd type="oval"/>
                </a:ln>
              </p:spPr>
              <p:style>
                <a:lnRef idx="2">
                  <a:schemeClr val="accent1"/>
                </a:lnRef>
                <a:fillRef idx="0">
                  <a:schemeClr val="accent1"/>
                </a:fillRef>
                <a:effectRef idx="1">
                  <a:schemeClr val="accent1"/>
                </a:effectRef>
                <a:fontRef idx="minor">
                  <a:schemeClr val="tx1"/>
                </a:fontRef>
              </p:style>
            </p:cxnSp>
            <p:sp>
              <p:nvSpPr>
                <p:cNvPr id="32" name="正方形/長方形 31">
                  <a:extLst>
                    <a:ext uri="{FF2B5EF4-FFF2-40B4-BE49-F238E27FC236}">
                      <a16:creationId xmlns:a16="http://schemas.microsoft.com/office/drawing/2014/main" id="{45290C1A-5850-4FFB-DB00-C7A897C5C613}"/>
                    </a:ext>
                  </a:extLst>
                </p:cNvPr>
                <p:cNvSpPr/>
                <p:nvPr/>
              </p:nvSpPr>
              <p:spPr>
                <a:xfrm>
                  <a:off x="7680440" y="2070176"/>
                  <a:ext cx="972321" cy="4645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ＭＳ Ｐゴシック" panose="020B0600070205080204" pitchFamily="50" charset="-128"/>
                      <a:ea typeface="ＭＳ Ｐゴシック" panose="020B0600070205080204" pitchFamily="50" charset="-128"/>
                    </a:rPr>
                    <a:t>開催あり</a:t>
                  </a:r>
                  <a:br>
                    <a:rPr lang="en-US" altLang="ja-JP" sz="1600" dirty="0">
                      <a:solidFill>
                        <a:schemeClr val="tx1"/>
                      </a:solidFill>
                      <a:latin typeface="ＭＳ Ｐゴシック" panose="020B0600070205080204" pitchFamily="50" charset="-128"/>
                      <a:ea typeface="ＭＳ Ｐゴシック" panose="020B0600070205080204" pitchFamily="50" charset="-128"/>
                    </a:rPr>
                  </a:br>
                  <a:r>
                    <a:rPr lang="en-US" altLang="ja-JP" sz="1600" dirty="0">
                      <a:solidFill>
                        <a:schemeClr val="tx1"/>
                      </a:solidFill>
                      <a:latin typeface="ＭＳ Ｐゴシック" panose="020B0600070205080204" pitchFamily="50" charset="-128"/>
                      <a:ea typeface="ＭＳ Ｐゴシック" panose="020B0600070205080204" pitchFamily="50" charset="-128"/>
                    </a:rPr>
                    <a:t>5</a:t>
                  </a:r>
                  <a:r>
                    <a:rPr lang="ja-JP" altLang="en-US" sz="1600" dirty="0">
                      <a:solidFill>
                        <a:schemeClr val="tx1"/>
                      </a:solidFill>
                      <a:latin typeface="ＭＳ Ｐゴシック" panose="020B0600070205080204" pitchFamily="50" charset="-128"/>
                      <a:ea typeface="ＭＳ Ｐゴシック" panose="020B0600070205080204" pitchFamily="50" charset="-128"/>
                    </a:rPr>
                    <a:t>％</a:t>
                  </a:r>
                  <a:endParaRPr kumimoji="1" lang="ja-JP" altLang="en-US" sz="1600" dirty="0">
                    <a:solidFill>
                      <a:schemeClr val="tx1"/>
                    </a:solidFill>
                    <a:latin typeface="ＭＳ Ｐゴシック" panose="020B0600070205080204" pitchFamily="50" charset="-128"/>
                    <a:ea typeface="ＭＳ Ｐゴシック" panose="020B0600070205080204" pitchFamily="50" charset="-128"/>
                  </a:endParaRPr>
                </a:p>
              </p:txBody>
            </p:sp>
          </p:grpSp>
          <p:grpSp>
            <p:nvGrpSpPr>
              <p:cNvPr id="34" name="グループ化 33">
                <a:extLst>
                  <a:ext uri="{FF2B5EF4-FFF2-40B4-BE49-F238E27FC236}">
                    <a16:creationId xmlns:a16="http://schemas.microsoft.com/office/drawing/2014/main" id="{32331B3A-53C5-E8C4-5198-F4749C2EFF4F}"/>
                  </a:ext>
                </a:extLst>
              </p:cNvPr>
              <p:cNvGrpSpPr/>
              <p:nvPr/>
            </p:nvGrpSpPr>
            <p:grpSpPr>
              <a:xfrm>
                <a:off x="7046752" y="2776255"/>
                <a:ext cx="1606009" cy="464514"/>
                <a:chOff x="7046752" y="1868840"/>
                <a:chExt cx="1606009" cy="464514"/>
              </a:xfrm>
            </p:grpSpPr>
            <p:cxnSp>
              <p:nvCxnSpPr>
                <p:cNvPr id="35" name="直線矢印コネクタ 34">
                  <a:extLst>
                    <a:ext uri="{FF2B5EF4-FFF2-40B4-BE49-F238E27FC236}">
                      <a16:creationId xmlns:a16="http://schemas.microsoft.com/office/drawing/2014/main" id="{F6542325-48CB-6D0D-7F39-424C1600F94A}"/>
                    </a:ext>
                  </a:extLst>
                </p:cNvPr>
                <p:cNvCxnSpPr>
                  <a:cxnSpLocks/>
                </p:cNvCxnSpPr>
                <p:nvPr/>
              </p:nvCxnSpPr>
              <p:spPr>
                <a:xfrm>
                  <a:off x="7046752" y="2100742"/>
                  <a:ext cx="523921" cy="0"/>
                </a:xfrm>
                <a:prstGeom prst="straightConnector1">
                  <a:avLst/>
                </a:prstGeom>
                <a:ln w="9525">
                  <a:solidFill>
                    <a:schemeClr val="tx1"/>
                  </a:solidFill>
                  <a:headEnd type="oval"/>
                </a:ln>
              </p:spPr>
              <p:style>
                <a:lnRef idx="2">
                  <a:schemeClr val="accent1"/>
                </a:lnRef>
                <a:fillRef idx="0">
                  <a:schemeClr val="accent1"/>
                </a:fillRef>
                <a:effectRef idx="1">
                  <a:schemeClr val="accent1"/>
                </a:effectRef>
                <a:fontRef idx="minor">
                  <a:schemeClr val="tx1"/>
                </a:fontRef>
              </p:style>
            </p:cxnSp>
            <p:sp>
              <p:nvSpPr>
                <p:cNvPr id="36" name="正方形/長方形 35">
                  <a:extLst>
                    <a:ext uri="{FF2B5EF4-FFF2-40B4-BE49-F238E27FC236}">
                      <a16:creationId xmlns:a16="http://schemas.microsoft.com/office/drawing/2014/main" id="{5FC47C5D-9CDD-4EB7-C67C-9530428E039D}"/>
                    </a:ext>
                  </a:extLst>
                </p:cNvPr>
                <p:cNvSpPr/>
                <p:nvPr/>
              </p:nvSpPr>
              <p:spPr>
                <a:xfrm>
                  <a:off x="7680440" y="1868840"/>
                  <a:ext cx="972321" cy="4645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600" b="1" dirty="0">
                      <a:solidFill>
                        <a:schemeClr val="accent3"/>
                      </a:solidFill>
                      <a:latin typeface="ＭＳ Ｐゴシック" panose="020B0600070205080204" pitchFamily="50" charset="-128"/>
                      <a:ea typeface="ＭＳ Ｐゴシック" panose="020B0600070205080204" pitchFamily="50" charset="-128"/>
                    </a:rPr>
                    <a:t>開催なし</a:t>
                  </a:r>
                  <a:br>
                    <a:rPr lang="en-US" altLang="ja-JP" sz="1600" b="1" dirty="0">
                      <a:solidFill>
                        <a:schemeClr val="accent3"/>
                      </a:solidFill>
                      <a:latin typeface="ＭＳ Ｐゴシック" panose="020B0600070205080204" pitchFamily="50" charset="-128"/>
                      <a:ea typeface="ＭＳ Ｐゴシック" panose="020B0600070205080204" pitchFamily="50" charset="-128"/>
                    </a:rPr>
                  </a:br>
                  <a:r>
                    <a:rPr lang="en-US" altLang="ja-JP" sz="1600" b="1" dirty="0">
                      <a:solidFill>
                        <a:schemeClr val="accent3"/>
                      </a:solidFill>
                      <a:latin typeface="ＭＳ Ｐゴシック" panose="020B0600070205080204" pitchFamily="50" charset="-128"/>
                      <a:ea typeface="ＭＳ Ｐゴシック" panose="020B0600070205080204" pitchFamily="50" charset="-128"/>
                    </a:rPr>
                    <a:t>95</a:t>
                  </a:r>
                  <a:r>
                    <a:rPr lang="ja-JP" altLang="en-US" sz="1600" b="1" dirty="0">
                      <a:solidFill>
                        <a:schemeClr val="accent3"/>
                      </a:solidFill>
                      <a:latin typeface="ＭＳ Ｐゴシック" panose="020B0600070205080204" pitchFamily="50" charset="-128"/>
                      <a:ea typeface="ＭＳ Ｐゴシック" panose="020B0600070205080204" pitchFamily="50" charset="-128"/>
                    </a:rPr>
                    <a:t>％</a:t>
                  </a:r>
                </a:p>
              </p:txBody>
            </p:sp>
          </p:grpSp>
        </p:grpSp>
      </p:grpSp>
      <p:sp>
        <p:nvSpPr>
          <p:cNvPr id="40" name="正方形/長方形 39">
            <a:extLst>
              <a:ext uri="{FF2B5EF4-FFF2-40B4-BE49-F238E27FC236}">
                <a16:creationId xmlns:a16="http://schemas.microsoft.com/office/drawing/2014/main" id="{18B5129C-3707-B960-C423-7C4B159F37F0}"/>
              </a:ext>
            </a:extLst>
          </p:cNvPr>
          <p:cNvSpPr/>
          <p:nvPr/>
        </p:nvSpPr>
        <p:spPr>
          <a:xfrm>
            <a:off x="5163594" y="1877432"/>
            <a:ext cx="3508653" cy="6182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ＭＳ Ｐゴシック" panose="020B0600070205080204" pitchFamily="50" charset="-128"/>
                <a:ea typeface="ＭＳ Ｐゴシック" panose="020B0600070205080204" pitchFamily="50" charset="-128"/>
              </a:rPr>
              <a:t>自治体による</a:t>
            </a:r>
            <a:br>
              <a:rPr kumimoji="1" lang="en-US" altLang="ja-JP" sz="1600" dirty="0">
                <a:solidFill>
                  <a:schemeClr val="tx1"/>
                </a:solidFill>
                <a:latin typeface="ＭＳ Ｐゴシック" panose="020B0600070205080204" pitchFamily="50" charset="-128"/>
                <a:ea typeface="ＭＳ Ｐゴシック" panose="020B0600070205080204" pitchFamily="50" charset="-128"/>
              </a:rPr>
            </a:br>
            <a:r>
              <a:rPr kumimoji="1" lang="ja-JP" altLang="en-US" sz="1600" dirty="0">
                <a:solidFill>
                  <a:schemeClr val="tx1"/>
                </a:solidFill>
                <a:latin typeface="ＭＳ Ｐゴシック" panose="020B0600070205080204" pitchFamily="50" charset="-128"/>
                <a:ea typeface="ＭＳ Ｐゴシック" panose="020B0600070205080204" pitchFamily="50" charset="-128"/>
              </a:rPr>
              <a:t>ビジネスコンテストの開催率</a:t>
            </a:r>
            <a:br>
              <a:rPr kumimoji="1" lang="en-US" altLang="ja-JP" sz="1600" dirty="0">
                <a:solidFill>
                  <a:schemeClr val="tx1"/>
                </a:solidFill>
                <a:latin typeface="ＭＳ Ｐゴシック" panose="020B0600070205080204" pitchFamily="50" charset="-128"/>
                <a:ea typeface="ＭＳ Ｐゴシック" panose="020B0600070205080204" pitchFamily="50" charset="-128"/>
              </a:rPr>
            </a:br>
            <a:r>
              <a:rPr kumimoji="1" lang="ja-JP" altLang="en-US" sz="1050" dirty="0">
                <a:solidFill>
                  <a:schemeClr val="tx1"/>
                </a:solidFill>
                <a:latin typeface="ＭＳ Ｐゴシック" panose="020B0600070205080204" pitchFamily="50" charset="-128"/>
                <a:ea typeface="ＭＳ Ｐゴシック" panose="020B0600070205080204" pitchFamily="50" charset="-128"/>
              </a:rPr>
              <a:t>（自社調査）</a:t>
            </a:r>
          </a:p>
        </p:txBody>
      </p:sp>
      <p:grpSp>
        <p:nvGrpSpPr>
          <p:cNvPr id="61" name="グループ化 60">
            <a:extLst>
              <a:ext uri="{FF2B5EF4-FFF2-40B4-BE49-F238E27FC236}">
                <a16:creationId xmlns:a16="http://schemas.microsoft.com/office/drawing/2014/main" id="{25DD955C-9FEB-489D-46CF-26561C431B5D}"/>
              </a:ext>
            </a:extLst>
          </p:cNvPr>
          <p:cNvGrpSpPr/>
          <p:nvPr/>
        </p:nvGrpSpPr>
        <p:grpSpPr>
          <a:xfrm>
            <a:off x="8901355" y="1992904"/>
            <a:ext cx="2777199" cy="2062981"/>
            <a:chOff x="8789595" y="1889755"/>
            <a:chExt cx="2777199" cy="2269279"/>
          </a:xfrm>
        </p:grpSpPr>
        <p:sp>
          <p:nvSpPr>
            <p:cNvPr id="46" name="フリーフォーム: 図形 45">
              <a:extLst>
                <a:ext uri="{FF2B5EF4-FFF2-40B4-BE49-F238E27FC236}">
                  <a16:creationId xmlns:a16="http://schemas.microsoft.com/office/drawing/2014/main" id="{4E0AFF77-8417-C59C-7C97-4C0FEBCF5646}"/>
                </a:ext>
              </a:extLst>
            </p:cNvPr>
            <p:cNvSpPr/>
            <p:nvPr/>
          </p:nvSpPr>
          <p:spPr>
            <a:xfrm rot="16200000">
              <a:off x="9043555" y="1635795"/>
              <a:ext cx="2269279" cy="2777199"/>
            </a:xfrm>
            <a:custGeom>
              <a:avLst/>
              <a:gdLst>
                <a:gd name="connsiteX0" fmla="*/ 2194256 w 2194256"/>
                <a:gd name="connsiteY0" fmla="*/ 447316 h 2777199"/>
                <a:gd name="connsiteX1" fmla="*/ 2194256 w 2194256"/>
                <a:gd name="connsiteY1" fmla="*/ 2618006 h 2777199"/>
                <a:gd name="connsiteX2" fmla="*/ 2035063 w 2194256"/>
                <a:gd name="connsiteY2" fmla="*/ 2777199 h 2777199"/>
                <a:gd name="connsiteX3" fmla="*/ 159193 w 2194256"/>
                <a:gd name="connsiteY3" fmla="*/ 2777199 h 2777199"/>
                <a:gd name="connsiteX4" fmla="*/ 0 w 2194256"/>
                <a:gd name="connsiteY4" fmla="*/ 2618006 h 2777199"/>
                <a:gd name="connsiteX5" fmla="*/ 0 w 2194256"/>
                <a:gd name="connsiteY5" fmla="*/ 447316 h 2777199"/>
                <a:gd name="connsiteX6" fmla="*/ 159193 w 2194256"/>
                <a:gd name="connsiteY6" fmla="*/ 288123 h 2777199"/>
                <a:gd name="connsiteX7" fmla="*/ 370100 w 2194256"/>
                <a:gd name="connsiteY7" fmla="*/ 288123 h 2777199"/>
                <a:gd name="connsiteX8" fmla="*/ 481146 w 2194256"/>
                <a:gd name="connsiteY8" fmla="*/ 0 h 2777199"/>
                <a:gd name="connsiteX9" fmla="*/ 592191 w 2194256"/>
                <a:gd name="connsiteY9" fmla="*/ 288123 h 2777199"/>
                <a:gd name="connsiteX10" fmla="*/ 2035063 w 2194256"/>
                <a:gd name="connsiteY10" fmla="*/ 288123 h 2777199"/>
                <a:gd name="connsiteX11" fmla="*/ 2194256 w 2194256"/>
                <a:gd name="connsiteY11" fmla="*/ 447316 h 277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94256" h="2777199">
                  <a:moveTo>
                    <a:pt x="2194256" y="447316"/>
                  </a:moveTo>
                  <a:lnTo>
                    <a:pt x="2194256" y="2618006"/>
                  </a:lnTo>
                  <a:cubicBezTo>
                    <a:pt x="2194256" y="2705926"/>
                    <a:pt x="2122983" y="2777199"/>
                    <a:pt x="2035063" y="2777199"/>
                  </a:cubicBezTo>
                  <a:lnTo>
                    <a:pt x="159193" y="2777199"/>
                  </a:lnTo>
                  <a:cubicBezTo>
                    <a:pt x="71273" y="2777199"/>
                    <a:pt x="0" y="2705926"/>
                    <a:pt x="0" y="2618006"/>
                  </a:cubicBezTo>
                  <a:lnTo>
                    <a:pt x="0" y="447316"/>
                  </a:lnTo>
                  <a:cubicBezTo>
                    <a:pt x="0" y="359396"/>
                    <a:pt x="71273" y="288123"/>
                    <a:pt x="159193" y="288123"/>
                  </a:cubicBezTo>
                  <a:lnTo>
                    <a:pt x="370100" y="288123"/>
                  </a:lnTo>
                  <a:lnTo>
                    <a:pt x="481146" y="0"/>
                  </a:lnTo>
                  <a:lnTo>
                    <a:pt x="592191" y="288123"/>
                  </a:lnTo>
                  <a:lnTo>
                    <a:pt x="2035063" y="288123"/>
                  </a:lnTo>
                  <a:cubicBezTo>
                    <a:pt x="2122983" y="288123"/>
                    <a:pt x="2194256" y="359396"/>
                    <a:pt x="2194256" y="447316"/>
                  </a:cubicBezTo>
                  <a:close/>
                </a:path>
              </a:pathLst>
            </a:custGeom>
            <a:solidFill>
              <a:schemeClr val="accent3">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600" dirty="0">
                <a:solidFill>
                  <a:schemeClr val="bg1"/>
                </a:solidFill>
                <a:latin typeface="ＭＳ Ｐゴシック" panose="020B0600070205080204" pitchFamily="50" charset="-128"/>
                <a:ea typeface="ＭＳ Ｐゴシック" panose="020B0600070205080204" pitchFamily="50" charset="-128"/>
              </a:endParaRPr>
            </a:p>
          </p:txBody>
        </p:sp>
        <p:sp>
          <p:nvSpPr>
            <p:cNvPr id="47" name="正方形/長方形 46">
              <a:extLst>
                <a:ext uri="{FF2B5EF4-FFF2-40B4-BE49-F238E27FC236}">
                  <a16:creationId xmlns:a16="http://schemas.microsoft.com/office/drawing/2014/main" id="{B80CC91D-2BD1-8C37-D1D4-8052AB7DCCBB}"/>
                </a:ext>
              </a:extLst>
            </p:cNvPr>
            <p:cNvSpPr/>
            <p:nvPr/>
          </p:nvSpPr>
          <p:spPr>
            <a:xfrm>
              <a:off x="9125686" y="2065739"/>
              <a:ext cx="2396458" cy="3838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ＭＳ Ｐゴシック" panose="020B0600070205080204" pitchFamily="50" charset="-128"/>
                  <a:ea typeface="ＭＳ Ｐゴシック" panose="020B0600070205080204" pitchFamily="50" charset="-128"/>
                </a:rPr>
                <a:t>開催しない理由</a:t>
              </a:r>
              <a:br>
                <a:rPr kumimoji="1" lang="en-US" altLang="ja-JP" sz="1600" dirty="0">
                  <a:solidFill>
                    <a:schemeClr val="tx1"/>
                  </a:solidFill>
                  <a:latin typeface="ＭＳ Ｐゴシック" panose="020B0600070205080204" pitchFamily="50" charset="-128"/>
                  <a:ea typeface="ＭＳ Ｐゴシック" panose="020B0600070205080204" pitchFamily="50" charset="-128"/>
                </a:rPr>
              </a:br>
              <a:r>
                <a:rPr kumimoji="1" lang="ja-JP" altLang="en-US" sz="1050" dirty="0">
                  <a:solidFill>
                    <a:schemeClr val="tx1"/>
                  </a:solidFill>
                  <a:latin typeface="ＭＳ Ｐゴシック" panose="020B0600070205080204" pitchFamily="50" charset="-128"/>
                  <a:ea typeface="ＭＳ Ｐゴシック" panose="020B0600070205080204" pitchFamily="50" charset="-128"/>
                </a:rPr>
                <a:t>（自治体関係者へのインタビュー結果）</a:t>
              </a:r>
              <a:endParaRPr kumimoji="1" lang="ja-JP" altLang="en-US" sz="700" dirty="0">
                <a:solidFill>
                  <a:schemeClr val="tx1"/>
                </a:solidFill>
                <a:latin typeface="ＭＳ Ｐゴシック" panose="020B0600070205080204" pitchFamily="50" charset="-128"/>
                <a:ea typeface="ＭＳ Ｐゴシック" panose="020B0600070205080204" pitchFamily="50" charset="-128"/>
              </a:endParaRPr>
            </a:p>
          </p:txBody>
        </p:sp>
        <p:grpSp>
          <p:nvGrpSpPr>
            <p:cNvPr id="60" name="グループ化 59">
              <a:extLst>
                <a:ext uri="{FF2B5EF4-FFF2-40B4-BE49-F238E27FC236}">
                  <a16:creationId xmlns:a16="http://schemas.microsoft.com/office/drawing/2014/main" id="{34332D3C-2962-05D0-ADD4-096F3639CC20}"/>
                </a:ext>
              </a:extLst>
            </p:cNvPr>
            <p:cNvGrpSpPr/>
            <p:nvPr/>
          </p:nvGrpSpPr>
          <p:grpSpPr>
            <a:xfrm>
              <a:off x="9234616" y="2645428"/>
              <a:ext cx="2178598" cy="1360940"/>
              <a:chOff x="9234616" y="2645428"/>
              <a:chExt cx="2178598" cy="1360940"/>
            </a:xfrm>
          </p:grpSpPr>
          <p:sp>
            <p:nvSpPr>
              <p:cNvPr id="48" name="四角形: 角を丸くする 47">
                <a:extLst>
                  <a:ext uri="{FF2B5EF4-FFF2-40B4-BE49-F238E27FC236}">
                    <a16:creationId xmlns:a16="http://schemas.microsoft.com/office/drawing/2014/main" id="{94AA3E8A-B6E7-1B1B-104B-D9944090DC26}"/>
                  </a:ext>
                </a:extLst>
              </p:cNvPr>
              <p:cNvSpPr/>
              <p:nvPr/>
            </p:nvSpPr>
            <p:spPr>
              <a:xfrm>
                <a:off x="9234616" y="2645428"/>
                <a:ext cx="2178598" cy="3838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dirty="0">
                    <a:solidFill>
                      <a:schemeClr val="tx1"/>
                    </a:solidFill>
                    <a:latin typeface="ＭＳ Ｐゴシック" panose="020B0600070205080204" pitchFamily="50" charset="-128"/>
                    <a:ea typeface="ＭＳ Ｐゴシック" panose="020B0600070205080204" pitchFamily="50" charset="-128"/>
                  </a:rPr>
                  <a:t>開催</a:t>
                </a:r>
                <a:r>
                  <a:rPr lang="ja-JP" altLang="en-US" sz="1600" dirty="0">
                    <a:solidFill>
                      <a:schemeClr val="tx1"/>
                    </a:solidFill>
                    <a:latin typeface="ＭＳ Ｐゴシック" panose="020B0600070205080204" pitchFamily="50" charset="-128"/>
                    <a:ea typeface="ＭＳ Ｐゴシック" panose="020B0600070205080204" pitchFamily="50" charset="-128"/>
                  </a:rPr>
                  <a:t>が大きな</a:t>
                </a:r>
                <a:r>
                  <a:rPr kumimoji="1" lang="ja-JP" altLang="en-US" sz="1600" dirty="0">
                    <a:solidFill>
                      <a:schemeClr val="tx1"/>
                    </a:solidFill>
                    <a:latin typeface="ＭＳ Ｐゴシック" panose="020B0600070205080204" pitchFamily="50" charset="-128"/>
                    <a:ea typeface="ＭＳ Ｐゴシック" panose="020B0600070205080204" pitchFamily="50" charset="-128"/>
                  </a:rPr>
                  <a:t>手間</a:t>
                </a:r>
              </a:p>
            </p:txBody>
          </p:sp>
          <p:sp>
            <p:nvSpPr>
              <p:cNvPr id="49" name="四角形: 角を丸くする 48">
                <a:extLst>
                  <a:ext uri="{FF2B5EF4-FFF2-40B4-BE49-F238E27FC236}">
                    <a16:creationId xmlns:a16="http://schemas.microsoft.com/office/drawing/2014/main" id="{884F53E4-E891-69E3-B3B3-2067122332E7}"/>
                  </a:ext>
                </a:extLst>
              </p:cNvPr>
              <p:cNvSpPr/>
              <p:nvPr/>
            </p:nvSpPr>
            <p:spPr>
              <a:xfrm>
                <a:off x="9234616" y="3133950"/>
                <a:ext cx="2178598" cy="38389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dirty="0">
                    <a:solidFill>
                      <a:schemeClr val="tx1"/>
                    </a:solidFill>
                    <a:latin typeface="ＭＳ Ｐゴシック" panose="020B0600070205080204" pitchFamily="50" charset="-128"/>
                    <a:ea typeface="ＭＳ Ｐゴシック" panose="020B0600070205080204" pitchFamily="50" charset="-128"/>
                  </a:rPr>
                  <a:t>多額の費用</a:t>
                </a:r>
              </a:p>
            </p:txBody>
          </p:sp>
          <p:sp>
            <p:nvSpPr>
              <p:cNvPr id="50" name="四角形: 角を丸くする 49">
                <a:extLst>
                  <a:ext uri="{FF2B5EF4-FFF2-40B4-BE49-F238E27FC236}">
                    <a16:creationId xmlns:a16="http://schemas.microsoft.com/office/drawing/2014/main" id="{2AE584D7-9A09-037C-C04A-1AF0B55E4F74}"/>
                  </a:ext>
                </a:extLst>
              </p:cNvPr>
              <p:cNvSpPr/>
              <p:nvPr/>
            </p:nvSpPr>
            <p:spPr>
              <a:xfrm>
                <a:off x="9234616" y="3622472"/>
                <a:ext cx="2178598" cy="38389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dirty="0">
                    <a:solidFill>
                      <a:schemeClr val="tx1"/>
                    </a:solidFill>
                    <a:latin typeface="ＭＳ Ｐゴシック" panose="020B0600070205080204" pitchFamily="50" charset="-128"/>
                    <a:ea typeface="ＭＳ Ｐゴシック" panose="020B0600070205080204" pitchFamily="50" charset="-128"/>
                  </a:rPr>
                  <a:t>ノウハウ不足</a:t>
                </a:r>
              </a:p>
            </p:txBody>
          </p:sp>
        </p:grpSp>
      </p:grpSp>
      <p:sp>
        <p:nvSpPr>
          <p:cNvPr id="57" name="正方形/長方形 56">
            <a:extLst>
              <a:ext uri="{FF2B5EF4-FFF2-40B4-BE49-F238E27FC236}">
                <a16:creationId xmlns:a16="http://schemas.microsoft.com/office/drawing/2014/main" id="{BEF13393-A1E7-C997-97F0-3C0C8CA25BA2}"/>
              </a:ext>
            </a:extLst>
          </p:cNvPr>
          <p:cNvSpPr/>
          <p:nvPr/>
        </p:nvSpPr>
        <p:spPr>
          <a:xfrm>
            <a:off x="7661586" y="5115236"/>
            <a:ext cx="3843989" cy="139862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spcBef>
                <a:spcPts val="600"/>
              </a:spcBef>
            </a:pPr>
            <a:r>
              <a:rPr kumimoji="1" lang="ja-JP" altLang="en-US" sz="1600" dirty="0">
                <a:solidFill>
                  <a:schemeClr val="tx1"/>
                </a:solidFill>
                <a:latin typeface="ＭＳ Ｐゴシック" panose="020B0600070205080204" pitchFamily="50" charset="-128"/>
                <a:ea typeface="ＭＳ Ｐゴシック" panose="020B0600070205080204" pitchFamily="50" charset="-128"/>
              </a:rPr>
              <a:t>「自治コン」なら</a:t>
            </a:r>
            <a:endParaRPr kumimoji="1" lang="en-US" altLang="ja-JP" sz="1600" dirty="0">
              <a:solidFill>
                <a:schemeClr val="tx1"/>
              </a:solidFill>
              <a:latin typeface="ＭＳ Ｐゴシック" panose="020B0600070205080204" pitchFamily="50" charset="-128"/>
              <a:ea typeface="ＭＳ Ｐゴシック" panose="020B0600070205080204" pitchFamily="50" charset="-128"/>
            </a:endParaRPr>
          </a:p>
          <a:p>
            <a:pPr>
              <a:spcBef>
                <a:spcPts val="600"/>
              </a:spcBef>
            </a:pPr>
            <a:r>
              <a:rPr kumimoji="1" lang="ja-JP" altLang="en-US" sz="2800" dirty="0">
                <a:solidFill>
                  <a:schemeClr val="accent3"/>
                </a:solidFill>
                <a:latin typeface="ＭＳ Ｐゴシック" panose="020B0600070205080204" pitchFamily="50" charset="-128"/>
                <a:ea typeface="ＭＳ Ｐゴシック" panose="020B0600070205080204" pitchFamily="50" charset="-128"/>
              </a:rPr>
              <a:t>無料</a:t>
            </a:r>
            <a:r>
              <a:rPr kumimoji="1" lang="ja-JP" altLang="en-US" sz="1600" dirty="0">
                <a:solidFill>
                  <a:schemeClr val="tx1"/>
                </a:solidFill>
                <a:latin typeface="ＭＳ Ｐゴシック" panose="020B0600070205080204" pitchFamily="50" charset="-128"/>
                <a:ea typeface="ＭＳ Ｐゴシック" panose="020B0600070205080204" pitchFamily="50" charset="-128"/>
              </a:rPr>
              <a:t>かつ</a:t>
            </a:r>
            <a:r>
              <a:rPr lang="ja-JP" altLang="en-US" sz="2800" dirty="0">
                <a:solidFill>
                  <a:schemeClr val="accent3"/>
                </a:solidFill>
                <a:latin typeface="ＭＳ Ｐゴシック" panose="020B0600070205080204" pitchFamily="50" charset="-128"/>
                <a:ea typeface="ＭＳ Ｐゴシック" panose="020B0600070205080204" pitchFamily="50" charset="-128"/>
              </a:rPr>
              <a:t>手軽</a:t>
            </a:r>
            <a:r>
              <a:rPr kumimoji="1" lang="ja-JP" altLang="en-US" sz="1600" dirty="0">
                <a:solidFill>
                  <a:schemeClr val="tx1"/>
                </a:solidFill>
                <a:latin typeface="ＭＳ Ｐゴシック" panose="020B0600070205080204" pitchFamily="50" charset="-128"/>
                <a:ea typeface="ＭＳ Ｐゴシック" panose="020B0600070205080204" pitchFamily="50" charset="-128"/>
              </a:rPr>
              <a:t>にコンテストを開催し</a:t>
            </a:r>
            <a:endParaRPr kumimoji="1" lang="en-US" altLang="ja-JP" sz="1600" dirty="0">
              <a:solidFill>
                <a:schemeClr val="tx1"/>
              </a:solidFill>
              <a:latin typeface="ＭＳ Ｐゴシック" panose="020B0600070205080204" pitchFamily="50" charset="-128"/>
              <a:ea typeface="ＭＳ Ｐゴシック" panose="020B0600070205080204" pitchFamily="50" charset="-128"/>
            </a:endParaRPr>
          </a:p>
          <a:p>
            <a:pPr>
              <a:spcBef>
                <a:spcPts val="600"/>
              </a:spcBef>
            </a:pPr>
            <a:r>
              <a:rPr lang="ja-JP" altLang="en-US" sz="2800" dirty="0">
                <a:solidFill>
                  <a:schemeClr val="accent3"/>
                </a:solidFill>
                <a:latin typeface="ＭＳ Ｐゴシック" panose="020B0600070205080204" pitchFamily="50" charset="-128"/>
                <a:ea typeface="ＭＳ Ｐゴシック" panose="020B0600070205080204" pitchFamily="50" charset="-128"/>
              </a:rPr>
              <a:t>中小企業との共創</a:t>
            </a:r>
            <a:r>
              <a:rPr lang="ja-JP" altLang="en-US" sz="1600" dirty="0">
                <a:solidFill>
                  <a:schemeClr val="tx1"/>
                </a:solidFill>
                <a:latin typeface="ＭＳ Ｐゴシック" panose="020B0600070205080204" pitchFamily="50" charset="-128"/>
                <a:ea typeface="ＭＳ Ｐゴシック" panose="020B0600070205080204" pitchFamily="50" charset="-128"/>
              </a:rPr>
              <a:t>が加速</a:t>
            </a:r>
            <a:endParaRPr kumimoji="1" lang="ja-JP" altLang="en-US" sz="1600" dirty="0">
              <a:solidFill>
                <a:schemeClr val="tx1"/>
              </a:solidFill>
              <a:latin typeface="ＭＳ Ｐゴシック" panose="020B0600070205080204" pitchFamily="50" charset="-128"/>
              <a:ea typeface="ＭＳ Ｐゴシック" panose="020B0600070205080204" pitchFamily="50" charset="-128"/>
            </a:endParaRPr>
          </a:p>
        </p:txBody>
      </p:sp>
      <p:pic>
        <p:nvPicPr>
          <p:cNvPr id="11" name="図 10">
            <a:extLst>
              <a:ext uri="{FF2B5EF4-FFF2-40B4-BE49-F238E27FC236}">
                <a16:creationId xmlns:a16="http://schemas.microsoft.com/office/drawing/2014/main" id="{B199F0EE-831A-8E02-5DE2-4B1DD6234510}"/>
              </a:ext>
            </a:extLst>
          </p:cNvPr>
          <p:cNvPicPr>
            <a:picLocks noChangeAspect="1"/>
          </p:cNvPicPr>
          <p:nvPr/>
        </p:nvPicPr>
        <p:blipFill>
          <a:blip r:embed="rId3">
            <a:duotone>
              <a:schemeClr val="accent3">
                <a:shade val="45000"/>
                <a:satMod val="135000"/>
              </a:schemeClr>
              <a:prstClr val="white"/>
            </a:duotone>
          </a:blip>
          <a:stretch>
            <a:fillRect/>
          </a:stretch>
        </p:blipFill>
        <p:spPr>
          <a:xfrm>
            <a:off x="4990490" y="4954463"/>
            <a:ext cx="2462625" cy="1641750"/>
          </a:xfrm>
          <a:prstGeom prst="rect">
            <a:avLst/>
          </a:prstGeom>
        </p:spPr>
      </p:pic>
    </p:spTree>
    <p:extLst>
      <p:ext uri="{BB962C8B-B14F-4D97-AF65-F5344CB8AC3E}">
        <p14:creationId xmlns:p14="http://schemas.microsoft.com/office/powerpoint/2010/main" val="3910589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640F1-C9CE-B4B3-DBE4-18C0D4912BB9}"/>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CA01F307-5852-ACF2-6405-ADA1FC630B97}"/>
              </a:ext>
            </a:extLst>
          </p:cNvPr>
          <p:cNvSpPr/>
          <p:nvPr/>
        </p:nvSpPr>
        <p:spPr>
          <a:xfrm>
            <a:off x="180119" y="189752"/>
            <a:ext cx="11816137" cy="3838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2400" b="1" dirty="0">
                <a:solidFill>
                  <a:schemeClr val="accent3"/>
                </a:solidFill>
                <a:latin typeface="ＭＳ Ｐゴシック" panose="020B0600070205080204" pitchFamily="50" charset="-128"/>
                <a:ea typeface="ＭＳ Ｐゴシック" panose="020B0600070205080204" pitchFamily="50" charset="-128"/>
              </a:rPr>
              <a:t>03</a:t>
            </a:r>
            <a:r>
              <a:rPr lang="ja-JP" altLang="en-US" sz="2400" b="1" dirty="0">
                <a:solidFill>
                  <a:schemeClr val="accent3"/>
                </a:solidFill>
                <a:latin typeface="ＭＳ Ｐゴシック" panose="020B0600070205080204" pitchFamily="50" charset="-128"/>
                <a:ea typeface="ＭＳ Ｐゴシック" panose="020B0600070205080204" pitchFamily="50" charset="-128"/>
              </a:rPr>
              <a:t>　誰のどのような課題を解決しているのか？（中小企業）</a:t>
            </a:r>
            <a:endParaRPr kumimoji="1" lang="ja-JP" altLang="en-US" sz="2400" b="1" dirty="0">
              <a:solidFill>
                <a:schemeClr val="accent3"/>
              </a:solidFill>
              <a:latin typeface="ＭＳ Ｐゴシック" panose="020B0600070205080204" pitchFamily="50" charset="-128"/>
              <a:ea typeface="ＭＳ Ｐゴシック" panose="020B0600070205080204" pitchFamily="50" charset="-128"/>
            </a:endParaRPr>
          </a:p>
        </p:txBody>
      </p:sp>
      <p:sp>
        <p:nvSpPr>
          <p:cNvPr id="6" name="正方形/長方形 5">
            <a:extLst>
              <a:ext uri="{FF2B5EF4-FFF2-40B4-BE49-F238E27FC236}">
                <a16:creationId xmlns:a16="http://schemas.microsoft.com/office/drawing/2014/main" id="{3CF32D44-5C45-9618-8504-A9E30C5513ED}"/>
              </a:ext>
            </a:extLst>
          </p:cNvPr>
          <p:cNvSpPr/>
          <p:nvPr/>
        </p:nvSpPr>
        <p:spPr>
          <a:xfrm>
            <a:off x="180119" y="785370"/>
            <a:ext cx="11816137" cy="3838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ＭＳ Ｐゴシック" panose="020B0600070205080204" pitchFamily="50" charset="-128"/>
                <a:ea typeface="ＭＳ Ｐゴシック" panose="020B0600070205080204" pitchFamily="50" charset="-128"/>
              </a:rPr>
              <a:t>中小企業</a:t>
            </a:r>
            <a:r>
              <a:rPr kumimoji="1" lang="ja-JP" altLang="en-US" sz="2000" b="1">
                <a:solidFill>
                  <a:schemeClr val="tx1"/>
                </a:solidFill>
                <a:latin typeface="ＭＳ Ｐゴシック" panose="020B0600070205080204" pitchFamily="50" charset="-128"/>
                <a:ea typeface="ＭＳ Ｐゴシック" panose="020B0600070205080204" pitchFamily="50" charset="-128"/>
              </a:rPr>
              <a:t>の「商品</a:t>
            </a:r>
            <a:r>
              <a:rPr kumimoji="1" lang="ja-JP" altLang="en-US" sz="2000" b="1" dirty="0">
                <a:solidFill>
                  <a:schemeClr val="tx1"/>
                </a:solidFill>
                <a:latin typeface="ＭＳ Ｐゴシック" panose="020B0600070205080204" pitchFamily="50" charset="-128"/>
                <a:ea typeface="ＭＳ Ｐゴシック" panose="020B0600070205080204" pitchFamily="50" charset="-128"/>
              </a:rPr>
              <a:t>・サービスを軌道に乗せるきっかけがない」という課題にも、「自治コン」は寄り添えます</a:t>
            </a:r>
            <a:r>
              <a:rPr lang="ja-JP" altLang="en-US" sz="2000" b="1" dirty="0">
                <a:solidFill>
                  <a:schemeClr val="tx1"/>
                </a:solidFill>
                <a:latin typeface="ＭＳ Ｐゴシック" panose="020B0600070205080204" pitchFamily="50" charset="-128"/>
                <a:ea typeface="ＭＳ Ｐゴシック" panose="020B0600070205080204" pitchFamily="50" charset="-128"/>
              </a:rPr>
              <a:t>。</a:t>
            </a:r>
            <a:endParaRPr kumimoji="1" lang="en-US" altLang="ja-JP" sz="2000" b="1" dirty="0">
              <a:solidFill>
                <a:schemeClr val="tx1"/>
              </a:solidFill>
              <a:latin typeface="ＭＳ Ｐゴシック" panose="020B0600070205080204" pitchFamily="50" charset="-128"/>
              <a:ea typeface="ＭＳ Ｐゴシック" panose="020B0600070205080204" pitchFamily="50" charset="-128"/>
            </a:endParaRPr>
          </a:p>
        </p:txBody>
      </p:sp>
      <p:grpSp>
        <p:nvGrpSpPr>
          <p:cNvPr id="8" name="グループ化 7">
            <a:extLst>
              <a:ext uri="{FF2B5EF4-FFF2-40B4-BE49-F238E27FC236}">
                <a16:creationId xmlns:a16="http://schemas.microsoft.com/office/drawing/2014/main" id="{AA4EAEF9-B8D1-72E9-D928-AFAC361090A1}"/>
              </a:ext>
            </a:extLst>
          </p:cNvPr>
          <p:cNvGrpSpPr/>
          <p:nvPr/>
        </p:nvGrpSpPr>
        <p:grpSpPr>
          <a:xfrm>
            <a:off x="0" y="1451294"/>
            <a:ext cx="12192000" cy="5406705"/>
            <a:chOff x="0" y="1451294"/>
            <a:chExt cx="12192000" cy="5406705"/>
          </a:xfrm>
        </p:grpSpPr>
        <p:sp>
          <p:nvSpPr>
            <p:cNvPr id="7" name="正方形/長方形 6">
              <a:extLst>
                <a:ext uri="{FF2B5EF4-FFF2-40B4-BE49-F238E27FC236}">
                  <a16:creationId xmlns:a16="http://schemas.microsoft.com/office/drawing/2014/main" id="{1D131D2E-9235-4B93-AA26-7D9A1AA6E734}"/>
                </a:ext>
              </a:extLst>
            </p:cNvPr>
            <p:cNvSpPr/>
            <p:nvPr/>
          </p:nvSpPr>
          <p:spPr>
            <a:xfrm>
              <a:off x="0" y="1451294"/>
              <a:ext cx="12192000" cy="540670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00"/>
                </a:spcBef>
              </a:pPr>
              <a:endParaRPr kumimoji="1" lang="ja-JP" altLang="en-US" sz="1600" b="1" dirty="0">
                <a:solidFill>
                  <a:schemeClr val="tx1"/>
                </a:solidFill>
                <a:latin typeface="ＭＳ Ｐゴシック" panose="020B0600070205080204" pitchFamily="50" charset="-128"/>
                <a:ea typeface="ＭＳ Ｐゴシック" panose="020B0600070205080204" pitchFamily="50" charset="-128"/>
              </a:endParaRPr>
            </a:p>
          </p:txBody>
        </p:sp>
        <p:grpSp>
          <p:nvGrpSpPr>
            <p:cNvPr id="5" name="グループ化 4">
              <a:extLst>
                <a:ext uri="{FF2B5EF4-FFF2-40B4-BE49-F238E27FC236}">
                  <a16:creationId xmlns:a16="http://schemas.microsoft.com/office/drawing/2014/main" id="{5784A82E-55D4-F53A-94F8-125B84EC5149}"/>
                </a:ext>
              </a:extLst>
            </p:cNvPr>
            <p:cNvGrpSpPr/>
            <p:nvPr/>
          </p:nvGrpSpPr>
          <p:grpSpPr>
            <a:xfrm>
              <a:off x="257057" y="1628416"/>
              <a:ext cx="11677887" cy="5052460"/>
              <a:chOff x="202528" y="1552917"/>
              <a:chExt cx="11677887" cy="5052460"/>
            </a:xfrm>
          </p:grpSpPr>
          <p:sp>
            <p:nvSpPr>
              <p:cNvPr id="2" name="四角形: 角を丸くする 1">
                <a:extLst>
                  <a:ext uri="{FF2B5EF4-FFF2-40B4-BE49-F238E27FC236}">
                    <a16:creationId xmlns:a16="http://schemas.microsoft.com/office/drawing/2014/main" id="{9D8EA1A4-3EDC-C793-0B5A-3157DBFD70C8}"/>
                  </a:ext>
                </a:extLst>
              </p:cNvPr>
              <p:cNvSpPr/>
              <p:nvPr/>
            </p:nvSpPr>
            <p:spPr>
              <a:xfrm>
                <a:off x="202528" y="1552917"/>
                <a:ext cx="4658892" cy="5052460"/>
              </a:xfrm>
              <a:prstGeom prst="roundRect">
                <a:avLst>
                  <a:gd name="adj" fmla="val 703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spcBef>
                    <a:spcPts val="1200"/>
                  </a:spcBef>
                  <a:buClr>
                    <a:schemeClr val="accent3"/>
                  </a:buClr>
                  <a:buFont typeface="Wingdings" panose="05000000000000000000" pitchFamily="2" charset="2"/>
                  <a:buChar char="n"/>
                </a:pPr>
                <a:r>
                  <a:rPr lang="ja-JP" altLang="en-US" sz="1400" dirty="0">
                    <a:solidFill>
                      <a:schemeClr val="tx1"/>
                    </a:solidFill>
                    <a:latin typeface="ＭＳ Ｐゴシック" panose="020B0600070205080204" pitchFamily="50" charset="-128"/>
                    <a:ea typeface="ＭＳ Ｐゴシック" panose="020B0600070205080204" pitchFamily="50" charset="-128"/>
                  </a:rPr>
                  <a:t>優れた商品・サービスを有していても、あるいは</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経営者が情熱を有していても、資金、顧客基盤、</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協業先、宣伝手段、実績などの不足が原因で</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苦しんでいる中小企業は非常に多いです。</a:t>
                </a:r>
              </a:p>
              <a:p>
                <a:pPr marL="285750" indent="-285750">
                  <a:spcBef>
                    <a:spcPts val="1200"/>
                  </a:spcBef>
                  <a:buClr>
                    <a:schemeClr val="accent3"/>
                  </a:buClr>
                  <a:buFont typeface="Wingdings" panose="05000000000000000000" pitchFamily="2" charset="2"/>
                  <a:buChar char="n"/>
                </a:pPr>
                <a:r>
                  <a:rPr lang="ja-JP" altLang="en-US" sz="1400" dirty="0">
                    <a:solidFill>
                      <a:schemeClr val="tx1"/>
                    </a:solidFill>
                    <a:latin typeface="ＭＳ Ｐゴシック" panose="020B0600070205080204" pitchFamily="50" charset="-128"/>
                    <a:ea typeface="ＭＳ Ｐゴシック" panose="020B0600070205080204" pitchFamily="50" charset="-128"/>
                  </a:rPr>
                  <a:t>こうした企業に必要なのはほんの少しの「きっかけ」で</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あり、それこそがビジネスコンテストに参加する意義</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です。自治体は財源、企業・市民とのコネクション、</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施設、広告媒体などのアセットを有しているため、</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コンテスト入賞の対価として、これらを中小企業に</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提供しながら、共創に取組むことができます。</a:t>
                </a:r>
              </a:p>
              <a:p>
                <a:pPr marL="285750" indent="-285750">
                  <a:spcBef>
                    <a:spcPts val="1200"/>
                  </a:spcBef>
                  <a:buClr>
                    <a:schemeClr val="accent3"/>
                  </a:buClr>
                  <a:buFont typeface="Wingdings" panose="05000000000000000000" pitchFamily="2" charset="2"/>
                  <a:buChar char="n"/>
                </a:pPr>
                <a:r>
                  <a:rPr lang="ja-JP" altLang="en-US" sz="1400" dirty="0">
                    <a:solidFill>
                      <a:schemeClr val="tx1"/>
                    </a:solidFill>
                    <a:latin typeface="ＭＳ Ｐゴシック" panose="020B0600070205080204" pitchFamily="50" charset="-128"/>
                    <a:ea typeface="ＭＳ Ｐゴシック" panose="020B0600070205080204" pitchFamily="50" charset="-128"/>
                  </a:rPr>
                  <a:t>また、コンテスト入賞や自治体との協業という実績は、</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中小企業が活動していくにあたって大きな追い風と</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なり、課題・解決策を横展開して全国の自治体に</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広げていくという本サービスの特性も相まって、</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さらなる案件獲得に繋がっていきます。</a:t>
                </a:r>
              </a:p>
            </p:txBody>
          </p:sp>
          <p:sp>
            <p:nvSpPr>
              <p:cNvPr id="3" name="四角形: 角を丸くする 2">
                <a:extLst>
                  <a:ext uri="{FF2B5EF4-FFF2-40B4-BE49-F238E27FC236}">
                    <a16:creationId xmlns:a16="http://schemas.microsoft.com/office/drawing/2014/main" id="{4C2BFD34-9FCC-1A38-8918-AE540035797F}"/>
                  </a:ext>
                </a:extLst>
              </p:cNvPr>
              <p:cNvSpPr/>
              <p:nvPr/>
            </p:nvSpPr>
            <p:spPr>
              <a:xfrm>
                <a:off x="5118477" y="1552917"/>
                <a:ext cx="6761938" cy="5052460"/>
              </a:xfrm>
              <a:prstGeom prst="roundRect">
                <a:avLst>
                  <a:gd name="adj" fmla="val 703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00"/>
                  </a:spcBef>
                </a:pPr>
                <a:endParaRPr kumimoji="1" lang="ja-JP" altLang="en-US" sz="1600" b="1" dirty="0">
                  <a:solidFill>
                    <a:schemeClr val="tx1"/>
                  </a:solidFill>
                  <a:latin typeface="ＭＳ Ｐゴシック" panose="020B0600070205080204" pitchFamily="50" charset="-128"/>
                  <a:ea typeface="ＭＳ Ｐゴシック" panose="020B0600070205080204" pitchFamily="50" charset="-128"/>
                </a:endParaRPr>
              </a:p>
            </p:txBody>
          </p:sp>
        </p:grpSp>
      </p:grpSp>
      <p:sp>
        <p:nvSpPr>
          <p:cNvPr id="9" name="スライド番号プレースホルダー 3">
            <a:extLst>
              <a:ext uri="{FF2B5EF4-FFF2-40B4-BE49-F238E27FC236}">
                <a16:creationId xmlns:a16="http://schemas.microsoft.com/office/drawing/2014/main" id="{73B70E6E-9A57-45EC-DBFF-1B060EB33E2E}"/>
              </a:ext>
            </a:extLst>
          </p:cNvPr>
          <p:cNvSpPr>
            <a:spLocks noGrp="1"/>
          </p:cNvSpPr>
          <p:nvPr>
            <p:ph type="sldNum" sz="quarter" idx="12"/>
          </p:nvPr>
        </p:nvSpPr>
        <p:spPr>
          <a:xfrm>
            <a:off x="11524597" y="6610113"/>
            <a:ext cx="656700" cy="226714"/>
          </a:xfrm>
        </p:spPr>
        <p:txBody>
          <a:bodyPr vert="horz" lIns="91440" tIns="45720" rIns="91440" bIns="45720" rtlCol="0" anchor="ctr"/>
          <a:lstStyle/>
          <a:p>
            <a:fld id="{A72772C3-D8C4-43D0-98F7-E2620EF83F38}" type="slidenum">
              <a:rPr lang="ja-JP" altLang="en-US">
                <a:solidFill>
                  <a:schemeClr val="tx1"/>
                </a:solidFill>
                <a:latin typeface="ＭＳ Ｐゴシック" panose="020B0600070205080204" pitchFamily="50" charset="-128"/>
                <a:ea typeface="ＭＳ Ｐゴシック" panose="020B0600070205080204" pitchFamily="50" charset="-128"/>
              </a:rPr>
              <a:pPr/>
              <a:t>6</a:t>
            </a:fld>
            <a:endParaRPr lang="ja-JP" altLang="en-US" dirty="0">
              <a:solidFill>
                <a:schemeClr val="tx1"/>
              </a:solidFill>
              <a:latin typeface="ＭＳ Ｐゴシック" panose="020B0600070205080204" pitchFamily="50" charset="-128"/>
              <a:ea typeface="ＭＳ Ｐゴシック" panose="020B0600070205080204" pitchFamily="50" charset="-128"/>
            </a:endParaRPr>
          </a:p>
        </p:txBody>
      </p:sp>
      <p:grpSp>
        <p:nvGrpSpPr>
          <p:cNvPr id="18" name="グループ化 17">
            <a:extLst>
              <a:ext uri="{FF2B5EF4-FFF2-40B4-BE49-F238E27FC236}">
                <a16:creationId xmlns:a16="http://schemas.microsoft.com/office/drawing/2014/main" id="{8E59F3C0-8A89-18C8-5F0E-C98ECEE32AA5}"/>
              </a:ext>
            </a:extLst>
          </p:cNvPr>
          <p:cNvGrpSpPr/>
          <p:nvPr/>
        </p:nvGrpSpPr>
        <p:grpSpPr>
          <a:xfrm>
            <a:off x="8690875" y="31825"/>
            <a:ext cx="3403880" cy="567231"/>
            <a:chOff x="8690875" y="6658"/>
            <a:chExt cx="3403880" cy="567231"/>
          </a:xfrm>
        </p:grpSpPr>
        <p:grpSp>
          <p:nvGrpSpPr>
            <p:cNvPr id="19" name="グループ化 18">
              <a:extLst>
                <a:ext uri="{FF2B5EF4-FFF2-40B4-BE49-F238E27FC236}">
                  <a16:creationId xmlns:a16="http://schemas.microsoft.com/office/drawing/2014/main" id="{97453506-FD53-B40A-897E-66AA2F890869}"/>
                </a:ext>
              </a:extLst>
            </p:cNvPr>
            <p:cNvGrpSpPr/>
            <p:nvPr/>
          </p:nvGrpSpPr>
          <p:grpSpPr>
            <a:xfrm>
              <a:off x="8690875" y="256621"/>
              <a:ext cx="3403880" cy="317268"/>
              <a:chOff x="8690875" y="256621"/>
              <a:chExt cx="3403880" cy="317268"/>
            </a:xfrm>
          </p:grpSpPr>
          <p:sp>
            <p:nvSpPr>
              <p:cNvPr id="21" name="正方形/長方形 20">
                <a:extLst>
                  <a:ext uri="{FF2B5EF4-FFF2-40B4-BE49-F238E27FC236}">
                    <a16:creationId xmlns:a16="http://schemas.microsoft.com/office/drawing/2014/main" id="{D7B2BB2C-044B-088C-4407-75658E87898C}"/>
                  </a:ext>
                </a:extLst>
              </p:cNvPr>
              <p:cNvSpPr/>
              <p:nvPr/>
            </p:nvSpPr>
            <p:spPr>
              <a:xfrm>
                <a:off x="8690875" y="256621"/>
                <a:ext cx="761900" cy="31726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dirty="0">
                    <a:solidFill>
                      <a:schemeClr val="bg1"/>
                    </a:solidFill>
                    <a:latin typeface="ＭＳ Ｐゴシック" panose="020B0600070205080204" pitchFamily="50" charset="-128"/>
                    <a:ea typeface="ＭＳ Ｐゴシック" panose="020B0600070205080204" pitchFamily="50" charset="-128"/>
                  </a:rPr>
                  <a:t>社会課題の</a:t>
                </a:r>
                <a:br>
                  <a:rPr kumimoji="1" lang="en-US" altLang="ja-JP" sz="1050" dirty="0">
                    <a:solidFill>
                      <a:schemeClr val="bg1"/>
                    </a:solidFill>
                    <a:latin typeface="ＭＳ Ｐゴシック" panose="020B0600070205080204" pitchFamily="50" charset="-128"/>
                    <a:ea typeface="ＭＳ Ｐゴシック" panose="020B0600070205080204" pitchFamily="50" charset="-128"/>
                  </a:rPr>
                </a:br>
                <a:r>
                  <a:rPr lang="ja-JP" altLang="en-US" sz="1050" dirty="0">
                    <a:solidFill>
                      <a:schemeClr val="bg1"/>
                    </a:solidFill>
                    <a:latin typeface="ＭＳ Ｐゴシック" panose="020B0600070205080204" pitchFamily="50" charset="-128"/>
                    <a:ea typeface="ＭＳ Ｐゴシック" panose="020B0600070205080204" pitchFamily="50" charset="-128"/>
                  </a:rPr>
                  <a:t>解決</a:t>
                </a:r>
                <a:endParaRPr kumimoji="1" lang="ja-JP" altLang="en-US" sz="1050" dirty="0">
                  <a:solidFill>
                    <a:schemeClr val="bg1"/>
                  </a:solidFill>
                  <a:latin typeface="ＭＳ Ｐゴシック" panose="020B0600070205080204" pitchFamily="50" charset="-128"/>
                  <a:ea typeface="ＭＳ Ｐゴシック" panose="020B0600070205080204" pitchFamily="50" charset="-128"/>
                </a:endParaRPr>
              </a:p>
            </p:txBody>
          </p:sp>
          <p:sp>
            <p:nvSpPr>
              <p:cNvPr id="22" name="正方形/長方形 21">
                <a:extLst>
                  <a:ext uri="{FF2B5EF4-FFF2-40B4-BE49-F238E27FC236}">
                    <a16:creationId xmlns:a16="http://schemas.microsoft.com/office/drawing/2014/main" id="{F5A590B9-C830-07E9-C46D-1DE39344B321}"/>
                  </a:ext>
                </a:extLst>
              </p:cNvPr>
              <p:cNvSpPr/>
              <p:nvPr/>
            </p:nvSpPr>
            <p:spPr>
              <a:xfrm>
                <a:off x="9571535" y="256621"/>
                <a:ext cx="761900" cy="317268"/>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dirty="0">
                    <a:solidFill>
                      <a:schemeClr val="bg1"/>
                    </a:solidFill>
                    <a:latin typeface="ＭＳ Ｐゴシック" panose="020B0600070205080204" pitchFamily="50" charset="-128"/>
                    <a:ea typeface="ＭＳ Ｐゴシック" panose="020B0600070205080204" pitchFamily="50" charset="-128"/>
                  </a:rPr>
                  <a:t>独創性</a:t>
                </a:r>
                <a:br>
                  <a:rPr kumimoji="1" lang="en-US" altLang="ja-JP" sz="1050" dirty="0">
                    <a:solidFill>
                      <a:schemeClr val="bg1"/>
                    </a:solidFill>
                    <a:latin typeface="ＭＳ Ｐゴシック" panose="020B0600070205080204" pitchFamily="50" charset="-128"/>
                    <a:ea typeface="ＭＳ Ｐゴシック" panose="020B0600070205080204" pitchFamily="50" charset="-128"/>
                  </a:rPr>
                </a:br>
                <a:r>
                  <a:rPr kumimoji="1" lang="ja-JP" altLang="en-US" sz="1050" dirty="0">
                    <a:solidFill>
                      <a:schemeClr val="bg1"/>
                    </a:solidFill>
                    <a:latin typeface="ＭＳ Ｐゴシック" panose="020B0600070205080204" pitchFamily="50" charset="-128"/>
                    <a:ea typeface="ＭＳ Ｐゴシック" panose="020B0600070205080204" pitchFamily="50" charset="-128"/>
                  </a:rPr>
                  <a:t>革新性</a:t>
                </a:r>
              </a:p>
            </p:txBody>
          </p:sp>
          <p:sp>
            <p:nvSpPr>
              <p:cNvPr id="23" name="正方形/長方形 22">
                <a:extLst>
                  <a:ext uri="{FF2B5EF4-FFF2-40B4-BE49-F238E27FC236}">
                    <a16:creationId xmlns:a16="http://schemas.microsoft.com/office/drawing/2014/main" id="{638F396E-BCAE-089B-F51A-85B457E78D78}"/>
                  </a:ext>
                </a:extLst>
              </p:cNvPr>
              <p:cNvSpPr/>
              <p:nvPr/>
            </p:nvSpPr>
            <p:spPr>
              <a:xfrm>
                <a:off x="10452195" y="256621"/>
                <a:ext cx="761900" cy="317268"/>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dirty="0">
                    <a:solidFill>
                      <a:schemeClr val="bg1"/>
                    </a:solidFill>
                    <a:latin typeface="ＭＳ Ｐゴシック" panose="020B0600070205080204" pitchFamily="50" charset="-128"/>
                    <a:ea typeface="ＭＳ Ｐゴシック" panose="020B0600070205080204" pitchFamily="50" charset="-128"/>
                  </a:rPr>
                  <a:t>実現性</a:t>
                </a:r>
              </a:p>
            </p:txBody>
          </p:sp>
          <p:sp>
            <p:nvSpPr>
              <p:cNvPr id="24" name="正方形/長方形 23">
                <a:extLst>
                  <a:ext uri="{FF2B5EF4-FFF2-40B4-BE49-F238E27FC236}">
                    <a16:creationId xmlns:a16="http://schemas.microsoft.com/office/drawing/2014/main" id="{068E60F0-A85E-FE18-C042-DA8CF2B0D4E5}"/>
                  </a:ext>
                </a:extLst>
              </p:cNvPr>
              <p:cNvSpPr/>
              <p:nvPr/>
            </p:nvSpPr>
            <p:spPr>
              <a:xfrm>
                <a:off x="11332855" y="256621"/>
                <a:ext cx="761900" cy="317268"/>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dirty="0">
                    <a:solidFill>
                      <a:schemeClr val="bg1"/>
                    </a:solidFill>
                    <a:latin typeface="ＭＳ Ｐゴシック" panose="020B0600070205080204" pitchFamily="50" charset="-128"/>
                    <a:ea typeface="ＭＳ Ｐゴシック" panose="020B0600070205080204" pitchFamily="50" charset="-128"/>
                  </a:rPr>
                  <a:t>汎用性</a:t>
                </a:r>
              </a:p>
            </p:txBody>
          </p:sp>
        </p:grpSp>
        <p:sp>
          <p:nvSpPr>
            <p:cNvPr id="20" name="正方形/長方形 19">
              <a:extLst>
                <a:ext uri="{FF2B5EF4-FFF2-40B4-BE49-F238E27FC236}">
                  <a16:creationId xmlns:a16="http://schemas.microsoft.com/office/drawing/2014/main" id="{EDE6C92E-93B0-6258-F8A6-BC644E0845E2}"/>
                </a:ext>
              </a:extLst>
            </p:cNvPr>
            <p:cNvSpPr/>
            <p:nvPr/>
          </p:nvSpPr>
          <p:spPr>
            <a:xfrm>
              <a:off x="9577502" y="6658"/>
              <a:ext cx="1630627" cy="1969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dirty="0">
                  <a:solidFill>
                    <a:schemeClr val="tx1"/>
                  </a:solidFill>
                  <a:latin typeface="ＭＳ Ｐゴシック" panose="020B0600070205080204" pitchFamily="50" charset="-128"/>
                  <a:ea typeface="ＭＳ Ｐゴシック" panose="020B0600070205080204" pitchFamily="50" charset="-128"/>
                </a:rPr>
                <a:t>該当する審査基準</a:t>
              </a:r>
            </a:p>
          </p:txBody>
        </p:sp>
      </p:grpSp>
      <p:sp>
        <p:nvSpPr>
          <p:cNvPr id="65" name="四角形: 角を丸くする 64">
            <a:extLst>
              <a:ext uri="{FF2B5EF4-FFF2-40B4-BE49-F238E27FC236}">
                <a16:creationId xmlns:a16="http://schemas.microsoft.com/office/drawing/2014/main" id="{2A03F394-66F3-D31D-967C-AD375FD40E08}"/>
              </a:ext>
            </a:extLst>
          </p:cNvPr>
          <p:cNvSpPr/>
          <p:nvPr/>
        </p:nvSpPr>
        <p:spPr>
          <a:xfrm>
            <a:off x="5468464" y="2256009"/>
            <a:ext cx="2643496" cy="484633"/>
          </a:xfrm>
          <a:prstGeom prst="roundRect">
            <a:avLst>
              <a:gd name="adj" fmla="val 45690"/>
            </a:avLst>
          </a:prstGeom>
          <a:solidFill>
            <a:srgbClr val="145D3A"/>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white"/>
                </a:solidFill>
                <a:effectLst/>
                <a:uLnTx/>
                <a:uFillTx/>
                <a:latin typeface="Arial"/>
                <a:ea typeface="ＭＳ Ｐゴシック"/>
                <a:cs typeface="+mn-cs"/>
              </a:rPr>
              <a:t>優れた商品・サービスを持つが</a:t>
            </a:r>
            <a:br>
              <a:rPr kumimoji="0" lang="en-US" altLang="ja-JP" sz="1400" b="0" i="0" u="none" strike="noStrike" kern="0" cap="none" spc="0" normalizeH="0" baseline="0" noProof="0" dirty="0">
                <a:ln>
                  <a:noFill/>
                </a:ln>
                <a:solidFill>
                  <a:prstClr val="white"/>
                </a:solidFill>
                <a:effectLst/>
                <a:uLnTx/>
                <a:uFillTx/>
                <a:latin typeface="Arial"/>
                <a:ea typeface="ＭＳ Ｐゴシック"/>
                <a:cs typeface="+mn-cs"/>
              </a:rPr>
            </a:br>
            <a:r>
              <a:rPr kumimoji="0" lang="ja-JP" altLang="en-US" sz="1400" b="0" i="0" u="none" strike="noStrike" kern="0" cap="none" spc="0" normalizeH="0" baseline="0" noProof="0" dirty="0">
                <a:ln>
                  <a:noFill/>
                </a:ln>
                <a:solidFill>
                  <a:prstClr val="white"/>
                </a:solidFill>
                <a:effectLst/>
                <a:uLnTx/>
                <a:uFillTx/>
                <a:latin typeface="Arial"/>
                <a:ea typeface="ＭＳ Ｐゴシック"/>
                <a:cs typeface="+mn-cs"/>
              </a:rPr>
              <a:t>きっかけがない中小企業</a:t>
            </a:r>
          </a:p>
        </p:txBody>
      </p:sp>
      <p:sp>
        <p:nvSpPr>
          <p:cNvPr id="66" name="四角形: 角を丸くする 65">
            <a:extLst>
              <a:ext uri="{FF2B5EF4-FFF2-40B4-BE49-F238E27FC236}">
                <a16:creationId xmlns:a16="http://schemas.microsoft.com/office/drawing/2014/main" id="{F679FF38-71D2-8447-3B22-F0EF9D365300}"/>
              </a:ext>
            </a:extLst>
          </p:cNvPr>
          <p:cNvSpPr/>
          <p:nvPr/>
        </p:nvSpPr>
        <p:spPr>
          <a:xfrm>
            <a:off x="8993534" y="2256009"/>
            <a:ext cx="2643496" cy="484633"/>
          </a:xfrm>
          <a:prstGeom prst="roundRect">
            <a:avLst>
              <a:gd name="adj" fmla="val 45690"/>
            </a:avLst>
          </a:prstGeom>
          <a:solidFill>
            <a:srgbClr val="145D3A"/>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white"/>
                </a:solidFill>
                <a:effectLst/>
                <a:uLnTx/>
                <a:uFillTx/>
                <a:latin typeface="Arial"/>
                <a:ea typeface="ＭＳ Ｐゴシック"/>
                <a:cs typeface="+mn-cs"/>
              </a:rPr>
              <a:t>さまざまな課題を抱えている</a:t>
            </a:r>
            <a:br>
              <a:rPr kumimoji="0" lang="en-US" altLang="ja-JP" sz="1400" b="0" i="0" u="none" strike="noStrike" kern="0" cap="none" spc="0" normalizeH="0" baseline="0" noProof="0" dirty="0">
                <a:ln>
                  <a:noFill/>
                </a:ln>
                <a:solidFill>
                  <a:prstClr val="white"/>
                </a:solidFill>
                <a:effectLst/>
                <a:uLnTx/>
                <a:uFillTx/>
                <a:latin typeface="Arial"/>
                <a:ea typeface="ＭＳ Ｐゴシック"/>
                <a:cs typeface="+mn-cs"/>
              </a:rPr>
            </a:br>
            <a:r>
              <a:rPr kumimoji="0" lang="ja-JP" altLang="en-US" sz="1400" b="0" i="0" u="none" strike="noStrike" kern="0" cap="none" spc="0" normalizeH="0" baseline="0" noProof="0" dirty="0">
                <a:ln>
                  <a:noFill/>
                </a:ln>
                <a:solidFill>
                  <a:prstClr val="white"/>
                </a:solidFill>
                <a:effectLst/>
                <a:uLnTx/>
                <a:uFillTx/>
                <a:latin typeface="Arial"/>
                <a:ea typeface="ＭＳ Ｐゴシック"/>
                <a:cs typeface="+mn-cs"/>
              </a:rPr>
              <a:t>自治体</a:t>
            </a:r>
          </a:p>
        </p:txBody>
      </p:sp>
      <p:sp>
        <p:nvSpPr>
          <p:cNvPr id="57" name="楕円 56">
            <a:extLst>
              <a:ext uri="{FF2B5EF4-FFF2-40B4-BE49-F238E27FC236}">
                <a16:creationId xmlns:a16="http://schemas.microsoft.com/office/drawing/2014/main" id="{4553A36B-1B12-63EE-3C7B-0630CA23BDB5}"/>
              </a:ext>
            </a:extLst>
          </p:cNvPr>
          <p:cNvSpPr/>
          <p:nvPr/>
        </p:nvSpPr>
        <p:spPr>
          <a:xfrm>
            <a:off x="8981074" y="3189461"/>
            <a:ext cx="2608891" cy="2608891"/>
          </a:xfrm>
          <a:prstGeom prst="ellipse">
            <a:avLst/>
          </a:prstGeom>
          <a:solidFill>
            <a:schemeClr val="accent3">
              <a:lumMod val="20000"/>
              <a:lumOff val="80000"/>
            </a:schemeClr>
          </a:solidFill>
          <a:ln w="9525" cap="flat" cmpd="sng" algn="ctr">
            <a:noFill/>
            <a:prstDash val="solid"/>
            <a:miter lim="800000"/>
          </a:ln>
          <a:effectLst>
            <a:outerShdw blurRad="50800" dist="38100" dir="2700000" algn="tl" rotWithShape="0">
              <a:prstClr val="black">
                <a:alpha val="40000"/>
              </a:prstClr>
            </a:outerShdw>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prstClr val="black"/>
              </a:solidFill>
              <a:effectLst/>
              <a:uLnTx/>
              <a:uFillTx/>
              <a:latin typeface="Arial"/>
              <a:ea typeface="ＭＳ Ｐゴシック"/>
              <a:cs typeface="+mn-cs"/>
            </a:endParaRPr>
          </a:p>
        </p:txBody>
      </p:sp>
      <p:sp>
        <p:nvSpPr>
          <p:cNvPr id="58" name="楕円 57">
            <a:extLst>
              <a:ext uri="{FF2B5EF4-FFF2-40B4-BE49-F238E27FC236}">
                <a16:creationId xmlns:a16="http://schemas.microsoft.com/office/drawing/2014/main" id="{1F4B2228-E31F-5399-9F66-E58E8F3C9725}"/>
              </a:ext>
            </a:extLst>
          </p:cNvPr>
          <p:cNvSpPr/>
          <p:nvPr/>
        </p:nvSpPr>
        <p:spPr>
          <a:xfrm>
            <a:off x="9425809" y="3602953"/>
            <a:ext cx="1781907" cy="1781908"/>
          </a:xfrm>
          <a:prstGeom prst="ellipse">
            <a:avLst/>
          </a:prstGeom>
          <a:solidFill>
            <a:sysClr val="window" lastClr="FFFFFF"/>
          </a:solidFill>
          <a:ln w="9525" cap="flat" cmpd="sng" algn="ctr">
            <a:noFill/>
            <a:prstDash val="solid"/>
            <a:miter lim="800000"/>
          </a:ln>
          <a:effectLst>
            <a:outerShdw blurRad="50800" dist="38100" dir="2700000" algn="tl" rotWithShape="0">
              <a:prstClr val="black">
                <a:alpha val="40000"/>
              </a:prstClr>
            </a:outerShdw>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200" b="1"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59" name="楕円 58">
            <a:extLst>
              <a:ext uri="{FF2B5EF4-FFF2-40B4-BE49-F238E27FC236}">
                <a16:creationId xmlns:a16="http://schemas.microsoft.com/office/drawing/2014/main" id="{0CAA0592-AA71-4684-E5B4-372A66966C68}"/>
              </a:ext>
            </a:extLst>
          </p:cNvPr>
          <p:cNvSpPr/>
          <p:nvPr/>
        </p:nvSpPr>
        <p:spPr>
          <a:xfrm>
            <a:off x="9901125" y="3084135"/>
            <a:ext cx="831273" cy="831273"/>
          </a:xfrm>
          <a:prstGeom prst="ellipse">
            <a:avLst/>
          </a:prstGeom>
          <a:solidFill>
            <a:sysClr val="window" lastClr="FFFFFF"/>
          </a:solidFill>
          <a:ln w="9525" cap="flat" cmpd="sng" algn="ctr">
            <a:solidFill>
              <a:sysClr val="window" lastClr="FFFFFF">
                <a:lumMod val="65000"/>
              </a:sysClr>
            </a:solidFill>
            <a:prstDash val="solid"/>
            <a:miter lim="800000"/>
          </a:ln>
          <a:effectLst>
            <a:outerShdw blurRad="50800" dist="38100" dir="2700000" algn="tl" rotWithShape="0">
              <a:prstClr val="black">
                <a:alpha val="40000"/>
              </a:prstClr>
            </a:outerShdw>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資金</a:t>
            </a:r>
            <a:b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提供</a:t>
            </a:r>
          </a:p>
        </p:txBody>
      </p:sp>
      <p:sp>
        <p:nvSpPr>
          <p:cNvPr id="60" name="楕円 59">
            <a:extLst>
              <a:ext uri="{FF2B5EF4-FFF2-40B4-BE49-F238E27FC236}">
                <a16:creationId xmlns:a16="http://schemas.microsoft.com/office/drawing/2014/main" id="{FC4CA027-6E7D-097C-ED44-4093667EDEBC}"/>
              </a:ext>
            </a:extLst>
          </p:cNvPr>
          <p:cNvSpPr/>
          <p:nvPr/>
        </p:nvSpPr>
        <p:spPr>
          <a:xfrm>
            <a:off x="9382723" y="5072405"/>
            <a:ext cx="831273" cy="831273"/>
          </a:xfrm>
          <a:prstGeom prst="ellipse">
            <a:avLst/>
          </a:prstGeom>
          <a:solidFill>
            <a:sysClr val="window" lastClr="FFFFFF"/>
          </a:solidFill>
          <a:ln w="9525" cap="flat" cmpd="sng" algn="ctr">
            <a:solidFill>
              <a:sysClr val="window" lastClr="FFFFFF">
                <a:lumMod val="65000"/>
              </a:sysClr>
            </a:solidFill>
            <a:prstDash val="solid"/>
            <a:miter lim="800000"/>
          </a:ln>
          <a:effectLst>
            <a:outerShdw blurRad="50800" dist="38100" dir="2700000" algn="tl" rotWithShape="0">
              <a:prstClr val="black">
                <a:alpha val="40000"/>
              </a:prstClr>
            </a:outerShdw>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宣伝</a:t>
            </a:r>
          </a:p>
        </p:txBody>
      </p:sp>
      <p:sp>
        <p:nvSpPr>
          <p:cNvPr id="61" name="楕円 60">
            <a:extLst>
              <a:ext uri="{FF2B5EF4-FFF2-40B4-BE49-F238E27FC236}">
                <a16:creationId xmlns:a16="http://schemas.microsoft.com/office/drawing/2014/main" id="{1DB9B601-1A26-2059-0D59-60A0DAB52E3F}"/>
              </a:ext>
            </a:extLst>
          </p:cNvPr>
          <p:cNvSpPr/>
          <p:nvPr/>
        </p:nvSpPr>
        <p:spPr>
          <a:xfrm>
            <a:off x="10419528" y="5072405"/>
            <a:ext cx="831273" cy="831273"/>
          </a:xfrm>
          <a:prstGeom prst="ellipse">
            <a:avLst/>
          </a:prstGeom>
          <a:solidFill>
            <a:sysClr val="window" lastClr="FFFFFF"/>
          </a:solidFill>
          <a:ln w="9525" cap="flat" cmpd="sng" algn="ctr">
            <a:solidFill>
              <a:sysClr val="window" lastClr="FFFFFF">
                <a:lumMod val="65000"/>
              </a:sysClr>
            </a:solidFill>
            <a:prstDash val="solid"/>
            <a:miter lim="800000"/>
          </a:ln>
          <a:effectLst>
            <a:outerShdw blurRad="50800" dist="38100" dir="2700000" algn="tl" rotWithShape="0">
              <a:prstClr val="black">
                <a:alpha val="40000"/>
              </a:prstClr>
            </a:outerShdw>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協業</a:t>
            </a:r>
          </a:p>
        </p:txBody>
      </p:sp>
      <p:sp>
        <p:nvSpPr>
          <p:cNvPr id="62" name="楕円 61">
            <a:extLst>
              <a:ext uri="{FF2B5EF4-FFF2-40B4-BE49-F238E27FC236}">
                <a16:creationId xmlns:a16="http://schemas.microsoft.com/office/drawing/2014/main" id="{FCBD20A5-9A28-3876-68F1-F02E49EFD188}"/>
              </a:ext>
            </a:extLst>
          </p:cNvPr>
          <p:cNvSpPr/>
          <p:nvPr/>
        </p:nvSpPr>
        <p:spPr>
          <a:xfrm>
            <a:off x="8864320" y="4078271"/>
            <a:ext cx="831273" cy="831273"/>
          </a:xfrm>
          <a:prstGeom prst="ellipse">
            <a:avLst/>
          </a:prstGeom>
          <a:solidFill>
            <a:sysClr val="window" lastClr="FFFFFF"/>
          </a:solidFill>
          <a:ln w="9525" cap="flat" cmpd="sng" algn="ctr">
            <a:solidFill>
              <a:sysClr val="window" lastClr="FFFFFF">
                <a:lumMod val="65000"/>
              </a:sysClr>
            </a:solidFill>
            <a:prstDash val="solid"/>
            <a:miter lim="800000"/>
          </a:ln>
          <a:effectLst>
            <a:outerShdw blurRad="50800" dist="38100" dir="2700000" algn="tl" rotWithShape="0">
              <a:prstClr val="black">
                <a:alpha val="40000"/>
              </a:prstClr>
            </a:outerShdw>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実績</a:t>
            </a:r>
          </a:p>
        </p:txBody>
      </p:sp>
      <p:sp>
        <p:nvSpPr>
          <p:cNvPr id="63" name="楕円 62">
            <a:extLst>
              <a:ext uri="{FF2B5EF4-FFF2-40B4-BE49-F238E27FC236}">
                <a16:creationId xmlns:a16="http://schemas.microsoft.com/office/drawing/2014/main" id="{B984C411-1803-3194-ADDB-17AAA8081FA5}"/>
              </a:ext>
            </a:extLst>
          </p:cNvPr>
          <p:cNvSpPr/>
          <p:nvPr/>
        </p:nvSpPr>
        <p:spPr>
          <a:xfrm>
            <a:off x="10937932" y="4078271"/>
            <a:ext cx="831273" cy="831273"/>
          </a:xfrm>
          <a:prstGeom prst="ellipse">
            <a:avLst/>
          </a:prstGeom>
          <a:solidFill>
            <a:sysClr val="window" lastClr="FFFFFF"/>
          </a:solidFill>
          <a:ln w="9525" cap="flat" cmpd="sng" algn="ctr">
            <a:solidFill>
              <a:sysClr val="window" lastClr="FFFFFF">
                <a:lumMod val="65000"/>
              </a:sysClr>
            </a:solidFill>
            <a:prstDash val="solid"/>
            <a:miter lim="800000"/>
          </a:ln>
          <a:effectLst>
            <a:outerShdw blurRad="50800" dist="38100" dir="2700000" algn="tl" rotWithShape="0">
              <a:prstClr val="black">
                <a:alpha val="40000"/>
              </a:prstClr>
            </a:outerShdw>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顧客</a:t>
            </a:r>
            <a:b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共有</a:t>
            </a:r>
          </a:p>
        </p:txBody>
      </p:sp>
      <p:sp>
        <p:nvSpPr>
          <p:cNvPr id="50" name="楕円 49">
            <a:extLst>
              <a:ext uri="{FF2B5EF4-FFF2-40B4-BE49-F238E27FC236}">
                <a16:creationId xmlns:a16="http://schemas.microsoft.com/office/drawing/2014/main" id="{5173DA5C-46C5-84AB-3605-2E2972AAE77D}"/>
              </a:ext>
            </a:extLst>
          </p:cNvPr>
          <p:cNvSpPr/>
          <p:nvPr/>
        </p:nvSpPr>
        <p:spPr>
          <a:xfrm>
            <a:off x="5456004" y="3189461"/>
            <a:ext cx="2608891" cy="2608891"/>
          </a:xfrm>
          <a:prstGeom prst="ellipse">
            <a:avLst/>
          </a:prstGeom>
          <a:solidFill>
            <a:schemeClr val="accent3">
              <a:lumMod val="20000"/>
              <a:lumOff val="80000"/>
            </a:schemeClr>
          </a:solidFill>
          <a:ln w="9525" cap="flat" cmpd="sng" algn="ctr">
            <a:noFill/>
            <a:prstDash val="solid"/>
            <a:miter lim="800000"/>
          </a:ln>
          <a:effectLst>
            <a:outerShdw blurRad="50800" dist="38100" dir="2700000" algn="tl" rotWithShape="0">
              <a:prstClr val="black">
                <a:alpha val="40000"/>
              </a:prstClr>
            </a:outerShdw>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prstClr val="black"/>
              </a:solidFill>
              <a:effectLst/>
              <a:uLnTx/>
              <a:uFillTx/>
              <a:latin typeface="Arial"/>
              <a:ea typeface="ＭＳ Ｐゴシック"/>
              <a:cs typeface="+mn-cs"/>
            </a:endParaRPr>
          </a:p>
        </p:txBody>
      </p:sp>
      <p:sp>
        <p:nvSpPr>
          <p:cNvPr id="51" name="楕円 50">
            <a:extLst>
              <a:ext uri="{FF2B5EF4-FFF2-40B4-BE49-F238E27FC236}">
                <a16:creationId xmlns:a16="http://schemas.microsoft.com/office/drawing/2014/main" id="{8F7C46BB-6FAE-A6D3-25EA-BE08C105390C}"/>
              </a:ext>
            </a:extLst>
          </p:cNvPr>
          <p:cNvSpPr/>
          <p:nvPr/>
        </p:nvSpPr>
        <p:spPr>
          <a:xfrm>
            <a:off x="5900739" y="3602953"/>
            <a:ext cx="1781907" cy="1781908"/>
          </a:xfrm>
          <a:prstGeom prst="ellipse">
            <a:avLst/>
          </a:prstGeom>
          <a:solidFill>
            <a:sysClr val="window" lastClr="FFFFFF"/>
          </a:solidFill>
          <a:ln w="9525" cap="flat" cmpd="sng" algn="ctr">
            <a:noFill/>
            <a:prstDash val="solid"/>
            <a:miter lim="800000"/>
          </a:ln>
          <a:effectLst>
            <a:outerShdw blurRad="50800" dist="38100" dir="2700000" algn="tl" rotWithShape="0">
              <a:prstClr val="black">
                <a:alpha val="40000"/>
              </a:prstClr>
            </a:outerShdw>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200" b="1"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52" name="楕円 51">
            <a:extLst>
              <a:ext uri="{FF2B5EF4-FFF2-40B4-BE49-F238E27FC236}">
                <a16:creationId xmlns:a16="http://schemas.microsoft.com/office/drawing/2014/main" id="{E3F07BDF-12B6-46F5-70F6-0B5E2AE29761}"/>
              </a:ext>
            </a:extLst>
          </p:cNvPr>
          <p:cNvSpPr/>
          <p:nvPr/>
        </p:nvSpPr>
        <p:spPr>
          <a:xfrm>
            <a:off x="6376056" y="3084135"/>
            <a:ext cx="831273" cy="831273"/>
          </a:xfrm>
          <a:prstGeom prst="ellipse">
            <a:avLst/>
          </a:prstGeom>
          <a:solidFill>
            <a:sysClr val="window" lastClr="FFFFFF"/>
          </a:solidFill>
          <a:ln w="9525" cap="flat" cmpd="sng" algn="ctr">
            <a:solidFill>
              <a:sysClr val="window" lastClr="FFFFFF">
                <a:lumMod val="65000"/>
              </a:sysClr>
            </a:solidFill>
            <a:prstDash val="solid"/>
            <a:miter lim="800000"/>
          </a:ln>
          <a:effectLst>
            <a:outerShdw blurRad="50800" dist="38100" dir="2700000" algn="tl" rotWithShape="0">
              <a:prstClr val="black">
                <a:alpha val="40000"/>
              </a:prstClr>
            </a:outerShdw>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資金</a:t>
            </a:r>
            <a:b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不足</a:t>
            </a:r>
          </a:p>
        </p:txBody>
      </p:sp>
      <p:sp>
        <p:nvSpPr>
          <p:cNvPr id="53" name="楕円 52">
            <a:extLst>
              <a:ext uri="{FF2B5EF4-FFF2-40B4-BE49-F238E27FC236}">
                <a16:creationId xmlns:a16="http://schemas.microsoft.com/office/drawing/2014/main" id="{991D65B1-E3F1-500B-27CB-B770A8BF7637}"/>
              </a:ext>
            </a:extLst>
          </p:cNvPr>
          <p:cNvSpPr/>
          <p:nvPr/>
        </p:nvSpPr>
        <p:spPr>
          <a:xfrm>
            <a:off x="5857653" y="5072405"/>
            <a:ext cx="831273" cy="831273"/>
          </a:xfrm>
          <a:prstGeom prst="ellipse">
            <a:avLst/>
          </a:prstGeom>
          <a:solidFill>
            <a:sysClr val="window" lastClr="FFFFFF"/>
          </a:solidFill>
          <a:ln w="9525" cap="flat" cmpd="sng" algn="ctr">
            <a:solidFill>
              <a:sysClr val="window" lastClr="FFFFFF">
                <a:lumMod val="65000"/>
              </a:sysClr>
            </a:solidFill>
            <a:prstDash val="solid"/>
            <a:miter lim="800000"/>
          </a:ln>
          <a:effectLst>
            <a:outerShdw blurRad="50800" dist="38100" dir="2700000" algn="tl" rotWithShape="0">
              <a:prstClr val="black">
                <a:alpha val="40000"/>
              </a:prstClr>
            </a:outerShdw>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宣伝</a:t>
            </a:r>
            <a:b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不足</a:t>
            </a:r>
          </a:p>
        </p:txBody>
      </p:sp>
      <p:sp>
        <p:nvSpPr>
          <p:cNvPr id="54" name="楕円 53">
            <a:extLst>
              <a:ext uri="{FF2B5EF4-FFF2-40B4-BE49-F238E27FC236}">
                <a16:creationId xmlns:a16="http://schemas.microsoft.com/office/drawing/2014/main" id="{439729D4-0FF5-C24E-8C32-BC4FADF74F45}"/>
              </a:ext>
            </a:extLst>
          </p:cNvPr>
          <p:cNvSpPr/>
          <p:nvPr/>
        </p:nvSpPr>
        <p:spPr>
          <a:xfrm>
            <a:off x="6894459" y="5072405"/>
            <a:ext cx="831273" cy="831273"/>
          </a:xfrm>
          <a:prstGeom prst="ellipse">
            <a:avLst/>
          </a:prstGeom>
          <a:solidFill>
            <a:sysClr val="window" lastClr="FFFFFF"/>
          </a:solidFill>
          <a:ln w="9525" cap="flat" cmpd="sng" algn="ctr">
            <a:solidFill>
              <a:sysClr val="window" lastClr="FFFFFF">
                <a:lumMod val="65000"/>
              </a:sysClr>
            </a:solidFill>
            <a:prstDash val="solid"/>
            <a:miter lim="800000"/>
          </a:ln>
          <a:effectLst>
            <a:outerShdw blurRad="50800" dist="38100" dir="2700000" algn="tl" rotWithShape="0">
              <a:prstClr val="black">
                <a:alpha val="40000"/>
              </a:prstClr>
            </a:outerShdw>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ＭＳ Ｐゴシック" panose="020B0600070205080204" pitchFamily="50" charset="-128"/>
                <a:ea typeface="ＭＳ Ｐゴシック" panose="020B0600070205080204" pitchFamily="50" charset="-128"/>
              </a:rPr>
              <a:t>協業先</a:t>
            </a:r>
            <a:b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不足</a:t>
            </a:r>
          </a:p>
        </p:txBody>
      </p:sp>
      <p:sp>
        <p:nvSpPr>
          <p:cNvPr id="55" name="楕円 54">
            <a:extLst>
              <a:ext uri="{FF2B5EF4-FFF2-40B4-BE49-F238E27FC236}">
                <a16:creationId xmlns:a16="http://schemas.microsoft.com/office/drawing/2014/main" id="{6F491FF0-1FCD-FA2C-411F-571C3DAC8070}"/>
              </a:ext>
            </a:extLst>
          </p:cNvPr>
          <p:cNvSpPr/>
          <p:nvPr/>
        </p:nvSpPr>
        <p:spPr>
          <a:xfrm>
            <a:off x="5339251" y="4078271"/>
            <a:ext cx="831273" cy="831273"/>
          </a:xfrm>
          <a:prstGeom prst="ellipse">
            <a:avLst/>
          </a:prstGeom>
          <a:solidFill>
            <a:sysClr val="window" lastClr="FFFFFF"/>
          </a:solidFill>
          <a:ln w="9525" cap="flat" cmpd="sng" algn="ctr">
            <a:solidFill>
              <a:sysClr val="window" lastClr="FFFFFF">
                <a:lumMod val="65000"/>
              </a:sysClr>
            </a:solidFill>
            <a:prstDash val="solid"/>
            <a:miter lim="800000"/>
          </a:ln>
          <a:effectLst>
            <a:outerShdw blurRad="50800" dist="38100" dir="2700000" algn="tl" rotWithShape="0">
              <a:prstClr val="black">
                <a:alpha val="40000"/>
              </a:prstClr>
            </a:outerShdw>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kern="0" dirty="0">
                <a:solidFill>
                  <a:prstClr val="black"/>
                </a:solidFill>
                <a:latin typeface="Arial"/>
                <a:ea typeface="ＭＳ Ｐゴシック"/>
              </a:rPr>
              <a:t>実績</a:t>
            </a:r>
            <a:b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不足</a:t>
            </a:r>
          </a:p>
        </p:txBody>
      </p:sp>
      <p:sp>
        <p:nvSpPr>
          <p:cNvPr id="56" name="楕円 55">
            <a:extLst>
              <a:ext uri="{FF2B5EF4-FFF2-40B4-BE49-F238E27FC236}">
                <a16:creationId xmlns:a16="http://schemas.microsoft.com/office/drawing/2014/main" id="{B51C9421-20AD-E340-3EE9-CC78B27915D5}"/>
              </a:ext>
            </a:extLst>
          </p:cNvPr>
          <p:cNvSpPr/>
          <p:nvPr/>
        </p:nvSpPr>
        <p:spPr>
          <a:xfrm>
            <a:off x="7412862" y="4078271"/>
            <a:ext cx="831273" cy="831273"/>
          </a:xfrm>
          <a:prstGeom prst="ellipse">
            <a:avLst/>
          </a:prstGeom>
          <a:solidFill>
            <a:sysClr val="window" lastClr="FFFFFF"/>
          </a:solidFill>
          <a:ln w="9525" cap="flat" cmpd="sng" algn="ctr">
            <a:solidFill>
              <a:sysClr val="window" lastClr="FFFFFF">
                <a:lumMod val="65000"/>
              </a:sysClr>
            </a:solidFill>
            <a:prstDash val="solid"/>
            <a:miter lim="800000"/>
          </a:ln>
          <a:effectLst>
            <a:outerShdw blurRad="50800" dist="38100" dir="2700000" algn="tl" rotWithShape="0">
              <a:prstClr val="black">
                <a:alpha val="40000"/>
              </a:prstClr>
            </a:outerShdw>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顧客</a:t>
            </a:r>
            <a:b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不足</a:t>
            </a:r>
          </a:p>
        </p:txBody>
      </p:sp>
      <p:sp>
        <p:nvSpPr>
          <p:cNvPr id="49" name="矢印: 右 48">
            <a:extLst>
              <a:ext uri="{FF2B5EF4-FFF2-40B4-BE49-F238E27FC236}">
                <a16:creationId xmlns:a16="http://schemas.microsoft.com/office/drawing/2014/main" id="{B52DBF92-097E-A958-400F-368192A69D22}"/>
              </a:ext>
            </a:extLst>
          </p:cNvPr>
          <p:cNvSpPr/>
          <p:nvPr/>
        </p:nvSpPr>
        <p:spPr>
          <a:xfrm>
            <a:off x="7851387" y="3045297"/>
            <a:ext cx="1471545" cy="586405"/>
          </a:xfrm>
          <a:prstGeom prst="rightArrow">
            <a:avLst/>
          </a:prstGeom>
          <a:solidFill>
            <a:schemeClr val="bg1">
              <a:lumMod val="85000"/>
            </a:schemeClr>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effectLst/>
                <a:uLnTx/>
                <a:uFillTx/>
                <a:latin typeface="Arial"/>
                <a:ea typeface="ＭＳ Ｐゴシック"/>
                <a:cs typeface="+mn-cs"/>
              </a:rPr>
              <a:t>自治体課題の</a:t>
            </a:r>
            <a:br>
              <a:rPr kumimoji="0" lang="en-US" altLang="ja-JP" sz="1400" b="0" i="0" u="none" strike="noStrike" kern="0" cap="none" spc="0" normalizeH="0" baseline="0" noProof="0" dirty="0">
                <a:ln>
                  <a:noFill/>
                </a:ln>
                <a:effectLst/>
                <a:uLnTx/>
                <a:uFillTx/>
                <a:latin typeface="Arial"/>
                <a:ea typeface="ＭＳ Ｐゴシック"/>
                <a:cs typeface="+mn-cs"/>
              </a:rPr>
            </a:br>
            <a:r>
              <a:rPr kumimoji="0" lang="ja-JP" altLang="en-US" sz="1400" b="0" i="0" u="none" strike="noStrike" kern="0" cap="none" spc="0" normalizeH="0" baseline="0" noProof="0" dirty="0">
                <a:ln>
                  <a:noFill/>
                </a:ln>
                <a:effectLst/>
                <a:uLnTx/>
                <a:uFillTx/>
                <a:latin typeface="Arial"/>
                <a:ea typeface="ＭＳ Ｐゴシック"/>
                <a:cs typeface="+mn-cs"/>
              </a:rPr>
              <a:t>解決策</a:t>
            </a:r>
          </a:p>
        </p:txBody>
      </p:sp>
      <p:sp>
        <p:nvSpPr>
          <p:cNvPr id="84" name="矢印: 右 83">
            <a:extLst>
              <a:ext uri="{FF2B5EF4-FFF2-40B4-BE49-F238E27FC236}">
                <a16:creationId xmlns:a16="http://schemas.microsoft.com/office/drawing/2014/main" id="{78236130-29F6-32A0-00F1-DC264AED4409}"/>
              </a:ext>
            </a:extLst>
          </p:cNvPr>
          <p:cNvSpPr/>
          <p:nvPr/>
        </p:nvSpPr>
        <p:spPr>
          <a:xfrm flipH="1">
            <a:off x="7851387" y="5356110"/>
            <a:ext cx="1471545" cy="586405"/>
          </a:xfrm>
          <a:prstGeom prst="rightArrow">
            <a:avLst/>
          </a:prstGeom>
          <a:solidFill>
            <a:schemeClr val="bg1">
              <a:lumMod val="85000"/>
            </a:schemeClr>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effectLst/>
                <a:uLnTx/>
                <a:uFillTx/>
                <a:latin typeface="Arial"/>
                <a:ea typeface="ＭＳ Ｐゴシック"/>
                <a:cs typeface="+mn-cs"/>
              </a:rPr>
              <a:t>事業成功の</a:t>
            </a:r>
            <a:br>
              <a:rPr kumimoji="0" lang="en-US" altLang="ja-JP" sz="1400" b="0" i="0" u="none" strike="noStrike" kern="0" cap="none" spc="0" normalizeH="0" baseline="0" noProof="0" dirty="0">
                <a:ln>
                  <a:noFill/>
                </a:ln>
                <a:effectLst/>
                <a:uLnTx/>
                <a:uFillTx/>
                <a:latin typeface="Arial"/>
                <a:ea typeface="ＭＳ Ｐゴシック"/>
                <a:cs typeface="+mn-cs"/>
              </a:rPr>
            </a:br>
            <a:r>
              <a:rPr kumimoji="0" lang="ja-JP" altLang="en-US" sz="1400" b="0" i="0" u="none" strike="noStrike" kern="0" cap="none" spc="0" normalizeH="0" baseline="0" noProof="0" dirty="0">
                <a:ln>
                  <a:noFill/>
                </a:ln>
                <a:effectLst/>
                <a:uLnTx/>
                <a:uFillTx/>
                <a:latin typeface="Arial"/>
                <a:ea typeface="ＭＳ Ｐゴシック"/>
                <a:cs typeface="+mn-cs"/>
              </a:rPr>
              <a:t>きっかけ</a:t>
            </a:r>
          </a:p>
        </p:txBody>
      </p:sp>
      <p:pic>
        <p:nvPicPr>
          <p:cNvPr id="10" name="図 9">
            <a:extLst>
              <a:ext uri="{FF2B5EF4-FFF2-40B4-BE49-F238E27FC236}">
                <a16:creationId xmlns:a16="http://schemas.microsoft.com/office/drawing/2014/main" id="{C977B19C-391C-6A17-2084-0E688D078C1D}"/>
              </a:ext>
            </a:extLst>
          </p:cNvPr>
          <p:cNvPicPr>
            <a:picLocks noChangeAspect="1"/>
          </p:cNvPicPr>
          <p:nvPr/>
        </p:nvPicPr>
        <p:blipFill>
          <a:blip r:embed="rId2">
            <a:duotone>
              <a:schemeClr val="accent3">
                <a:shade val="45000"/>
                <a:satMod val="135000"/>
              </a:schemeClr>
              <a:prstClr val="white"/>
            </a:duotone>
          </a:blip>
          <a:stretch>
            <a:fillRect/>
          </a:stretch>
        </p:blipFill>
        <p:spPr>
          <a:xfrm>
            <a:off x="9807064" y="3984209"/>
            <a:ext cx="1019397" cy="1019397"/>
          </a:xfrm>
          <a:prstGeom prst="rect">
            <a:avLst/>
          </a:prstGeom>
        </p:spPr>
      </p:pic>
      <p:pic>
        <p:nvPicPr>
          <p:cNvPr id="11" name="図 10">
            <a:extLst>
              <a:ext uri="{FF2B5EF4-FFF2-40B4-BE49-F238E27FC236}">
                <a16:creationId xmlns:a16="http://schemas.microsoft.com/office/drawing/2014/main" id="{CD832077-1D59-28AF-B7AB-24798F82D908}"/>
              </a:ext>
            </a:extLst>
          </p:cNvPr>
          <p:cNvPicPr>
            <a:picLocks noChangeAspect="1"/>
          </p:cNvPicPr>
          <p:nvPr/>
        </p:nvPicPr>
        <p:blipFill>
          <a:blip r:embed="rId3">
            <a:duotone>
              <a:schemeClr val="accent3">
                <a:shade val="45000"/>
                <a:satMod val="135000"/>
              </a:schemeClr>
              <a:prstClr val="white"/>
            </a:duotone>
          </a:blip>
          <a:stretch>
            <a:fillRect/>
          </a:stretch>
        </p:blipFill>
        <p:spPr>
          <a:xfrm>
            <a:off x="6281994" y="3984209"/>
            <a:ext cx="1019397" cy="1019397"/>
          </a:xfrm>
          <a:prstGeom prst="rect">
            <a:avLst/>
          </a:prstGeom>
        </p:spPr>
      </p:pic>
    </p:spTree>
    <p:extLst>
      <p:ext uri="{BB962C8B-B14F-4D97-AF65-F5344CB8AC3E}">
        <p14:creationId xmlns:p14="http://schemas.microsoft.com/office/powerpoint/2010/main" val="3885025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EAF1B-43BA-F4DF-DC5B-30F1D4697924}"/>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B87E9DA2-F987-4497-1358-6E02F1F755D8}"/>
              </a:ext>
            </a:extLst>
          </p:cNvPr>
          <p:cNvSpPr/>
          <p:nvPr/>
        </p:nvSpPr>
        <p:spPr>
          <a:xfrm>
            <a:off x="180119" y="189752"/>
            <a:ext cx="11816137" cy="3838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2400" b="1" dirty="0">
                <a:solidFill>
                  <a:schemeClr val="accent3"/>
                </a:solidFill>
                <a:latin typeface="ＭＳ Ｐゴシック" panose="020B0600070205080204" pitchFamily="50" charset="-128"/>
                <a:ea typeface="ＭＳ Ｐゴシック" panose="020B0600070205080204" pitchFamily="50" charset="-128"/>
              </a:rPr>
              <a:t>04</a:t>
            </a:r>
            <a:r>
              <a:rPr lang="ja-JP" altLang="en-US" sz="2400" b="1" dirty="0">
                <a:solidFill>
                  <a:schemeClr val="accent3"/>
                </a:solidFill>
                <a:latin typeface="ＭＳ Ｐゴシック" panose="020B0600070205080204" pitchFamily="50" charset="-128"/>
                <a:ea typeface="ＭＳ Ｐゴシック" panose="020B0600070205080204" pitchFamily="50" charset="-128"/>
              </a:rPr>
              <a:t>　既存のサービスに置き換わる新しいサービスなのか？</a:t>
            </a:r>
            <a:endParaRPr kumimoji="1" lang="ja-JP" altLang="en-US" sz="2400" b="1" dirty="0">
              <a:solidFill>
                <a:schemeClr val="accent3"/>
              </a:solidFill>
              <a:latin typeface="ＭＳ Ｐゴシック" panose="020B0600070205080204" pitchFamily="50" charset="-128"/>
              <a:ea typeface="ＭＳ Ｐゴシック" panose="020B0600070205080204" pitchFamily="50" charset="-128"/>
            </a:endParaRPr>
          </a:p>
        </p:txBody>
      </p:sp>
      <p:sp>
        <p:nvSpPr>
          <p:cNvPr id="6" name="正方形/長方形 5">
            <a:extLst>
              <a:ext uri="{FF2B5EF4-FFF2-40B4-BE49-F238E27FC236}">
                <a16:creationId xmlns:a16="http://schemas.microsoft.com/office/drawing/2014/main" id="{E4F55732-F7CD-F7F7-CFCB-2E52147AB94C}"/>
              </a:ext>
            </a:extLst>
          </p:cNvPr>
          <p:cNvSpPr/>
          <p:nvPr/>
        </p:nvSpPr>
        <p:spPr>
          <a:xfrm>
            <a:off x="180119" y="785370"/>
            <a:ext cx="11816137" cy="3838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ＭＳ Ｐゴシック" panose="020B0600070205080204" pitchFamily="50" charset="-128"/>
                <a:ea typeface="ＭＳ Ｐゴシック" panose="020B0600070205080204" pitchFamily="50" charset="-128"/>
              </a:rPr>
              <a:t>自治体の課題が開示され、自治体の負担が極めて少ないという点で既存サービスとは差別化されています。</a:t>
            </a:r>
          </a:p>
        </p:txBody>
      </p:sp>
      <p:grpSp>
        <p:nvGrpSpPr>
          <p:cNvPr id="8" name="グループ化 7">
            <a:extLst>
              <a:ext uri="{FF2B5EF4-FFF2-40B4-BE49-F238E27FC236}">
                <a16:creationId xmlns:a16="http://schemas.microsoft.com/office/drawing/2014/main" id="{7323E1CF-D081-FC4A-E7B0-81306FAFF832}"/>
              </a:ext>
            </a:extLst>
          </p:cNvPr>
          <p:cNvGrpSpPr/>
          <p:nvPr/>
        </p:nvGrpSpPr>
        <p:grpSpPr>
          <a:xfrm>
            <a:off x="0" y="1451294"/>
            <a:ext cx="12192000" cy="5406705"/>
            <a:chOff x="0" y="1451294"/>
            <a:chExt cx="12192000" cy="5406705"/>
          </a:xfrm>
        </p:grpSpPr>
        <p:sp>
          <p:nvSpPr>
            <p:cNvPr id="7" name="正方形/長方形 6">
              <a:extLst>
                <a:ext uri="{FF2B5EF4-FFF2-40B4-BE49-F238E27FC236}">
                  <a16:creationId xmlns:a16="http://schemas.microsoft.com/office/drawing/2014/main" id="{AE80E5B9-E475-6805-C6F5-EA64FB82207C}"/>
                </a:ext>
              </a:extLst>
            </p:cNvPr>
            <p:cNvSpPr/>
            <p:nvPr/>
          </p:nvSpPr>
          <p:spPr>
            <a:xfrm>
              <a:off x="0" y="1451294"/>
              <a:ext cx="12192000" cy="540670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00"/>
                </a:spcBef>
              </a:pPr>
              <a:endParaRPr kumimoji="1" lang="ja-JP" altLang="en-US" sz="1600" b="1" dirty="0">
                <a:solidFill>
                  <a:schemeClr val="tx1"/>
                </a:solidFill>
                <a:latin typeface="ＭＳ Ｐゴシック" panose="020B0600070205080204" pitchFamily="50" charset="-128"/>
                <a:ea typeface="ＭＳ Ｐゴシック" panose="020B0600070205080204" pitchFamily="50" charset="-128"/>
              </a:endParaRPr>
            </a:p>
          </p:txBody>
        </p:sp>
        <p:grpSp>
          <p:nvGrpSpPr>
            <p:cNvPr id="5" name="グループ化 4">
              <a:extLst>
                <a:ext uri="{FF2B5EF4-FFF2-40B4-BE49-F238E27FC236}">
                  <a16:creationId xmlns:a16="http://schemas.microsoft.com/office/drawing/2014/main" id="{FD410E9B-ACA5-8265-4364-AF13C8077DCC}"/>
                </a:ext>
              </a:extLst>
            </p:cNvPr>
            <p:cNvGrpSpPr/>
            <p:nvPr/>
          </p:nvGrpSpPr>
          <p:grpSpPr>
            <a:xfrm>
              <a:off x="257057" y="1628416"/>
              <a:ext cx="11677887" cy="5052460"/>
              <a:chOff x="202528" y="1552917"/>
              <a:chExt cx="11677887" cy="5052460"/>
            </a:xfrm>
          </p:grpSpPr>
          <p:sp>
            <p:nvSpPr>
              <p:cNvPr id="2" name="四角形: 角を丸くする 1">
                <a:extLst>
                  <a:ext uri="{FF2B5EF4-FFF2-40B4-BE49-F238E27FC236}">
                    <a16:creationId xmlns:a16="http://schemas.microsoft.com/office/drawing/2014/main" id="{F2E2B207-D372-CA2C-3FED-D701FAE5760B}"/>
                  </a:ext>
                </a:extLst>
              </p:cNvPr>
              <p:cNvSpPr/>
              <p:nvPr/>
            </p:nvSpPr>
            <p:spPr>
              <a:xfrm>
                <a:off x="202528" y="1552917"/>
                <a:ext cx="4658892" cy="5052460"/>
              </a:xfrm>
              <a:prstGeom prst="roundRect">
                <a:avLst>
                  <a:gd name="adj" fmla="val 703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spcBef>
                    <a:spcPts val="500"/>
                  </a:spcBef>
                  <a:buClr>
                    <a:schemeClr val="accent3"/>
                  </a:buClr>
                  <a:buFont typeface="Wingdings" panose="05000000000000000000" pitchFamily="2" charset="2"/>
                  <a:buChar char="n"/>
                </a:pPr>
                <a:r>
                  <a:rPr lang="ja-JP" altLang="en-US" sz="1400" dirty="0">
                    <a:solidFill>
                      <a:schemeClr val="tx1"/>
                    </a:solidFill>
                    <a:latin typeface="ＭＳ Ｐゴシック" panose="020B0600070205080204" pitchFamily="50" charset="-128"/>
                    <a:ea typeface="ＭＳ Ｐゴシック" panose="020B0600070205080204" pitchFamily="50" charset="-128"/>
                  </a:rPr>
                  <a:t>「自治コン」は、コンテスト開催費が無料で、かつ</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必要事項をシステム入力するだけでよいため、</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自治体の金銭的・時間的負担が極めて少ないです。</a:t>
                </a:r>
              </a:p>
              <a:p>
                <a:pPr marL="742950" lvl="1" indent="-285750">
                  <a:spcBef>
                    <a:spcPts val="500"/>
                  </a:spcBef>
                  <a:buClr>
                    <a:schemeClr val="accent3"/>
                  </a:buClr>
                  <a:buFont typeface="Wingdings" panose="05000000000000000000" pitchFamily="2" charset="2"/>
                  <a:buChar char="n"/>
                </a:pPr>
                <a:r>
                  <a:rPr lang="ja-JP" altLang="en-US" sz="1400" dirty="0">
                    <a:solidFill>
                      <a:schemeClr val="tx1"/>
                    </a:solidFill>
                    <a:latin typeface="ＭＳ Ｐゴシック" panose="020B0600070205080204" pitchFamily="50" charset="-128"/>
                    <a:ea typeface="ＭＳ Ｐゴシック" panose="020B0600070205080204" pitchFamily="50" charset="-128"/>
                  </a:rPr>
                  <a:t>既存のビジネスコンテストは多額の費用を要し、かつ募集から開催に至るまで合計半年近くも</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要するなど、開催には大きな負担があります。</a:t>
                </a:r>
                <a:endParaRPr lang="en-US" altLang="ja-JP" sz="1400" dirty="0">
                  <a:solidFill>
                    <a:schemeClr val="tx1"/>
                  </a:solidFill>
                  <a:latin typeface="ＭＳ Ｐゴシック" panose="020B0600070205080204" pitchFamily="50" charset="-128"/>
                  <a:ea typeface="ＭＳ Ｐゴシック" panose="020B0600070205080204" pitchFamily="50" charset="-128"/>
                </a:endParaRPr>
              </a:p>
              <a:p>
                <a:pPr marL="742950" lvl="1" indent="-285750">
                  <a:spcBef>
                    <a:spcPts val="500"/>
                  </a:spcBef>
                  <a:buClr>
                    <a:schemeClr val="accent3"/>
                  </a:buClr>
                  <a:buFont typeface="Wingdings" panose="05000000000000000000" pitchFamily="2" charset="2"/>
                  <a:buChar char="n"/>
                </a:pPr>
                <a:r>
                  <a:rPr lang="ja-JP" altLang="en-US" sz="1400" dirty="0">
                    <a:solidFill>
                      <a:schemeClr val="tx1"/>
                    </a:solidFill>
                    <a:latin typeface="ＭＳ Ｐゴシック" panose="020B0600070205080204" pitchFamily="50" charset="-128"/>
                    <a:ea typeface="ＭＳ Ｐゴシック" panose="020B0600070205080204" pitchFamily="50" charset="-128"/>
                  </a:rPr>
                  <a:t>また、調査会社に依頼したり、自治体独自で</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課題解決することもできますが、その金銭的・</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時間的負担は非常に大きいです。</a:t>
                </a:r>
                <a:br>
                  <a:rPr lang="en-US" altLang="ja-JP" sz="1400" dirty="0">
                    <a:solidFill>
                      <a:schemeClr val="tx1"/>
                    </a:solidFill>
                    <a:latin typeface="ＭＳ Ｐゴシック" panose="020B0600070205080204" pitchFamily="50" charset="-128"/>
                    <a:ea typeface="ＭＳ Ｐゴシック" panose="020B0600070205080204" pitchFamily="50" charset="-128"/>
                  </a:rPr>
                </a:br>
                <a:endParaRPr lang="ja-JP" altLang="en-US" sz="1400" dirty="0">
                  <a:solidFill>
                    <a:schemeClr val="tx1"/>
                  </a:solidFill>
                  <a:latin typeface="ＭＳ Ｐゴシック" panose="020B0600070205080204" pitchFamily="50" charset="-128"/>
                  <a:ea typeface="ＭＳ Ｐゴシック" panose="020B0600070205080204" pitchFamily="50" charset="-128"/>
                </a:endParaRPr>
              </a:p>
              <a:p>
                <a:pPr marL="285750" indent="-285750">
                  <a:spcBef>
                    <a:spcPts val="500"/>
                  </a:spcBef>
                  <a:buClr>
                    <a:schemeClr val="accent3"/>
                  </a:buClr>
                  <a:buFont typeface="Wingdings" panose="05000000000000000000" pitchFamily="2" charset="2"/>
                  <a:buChar char="n"/>
                </a:pPr>
                <a:r>
                  <a:rPr lang="ja-JP" altLang="en-US" sz="1400" dirty="0">
                    <a:solidFill>
                      <a:schemeClr val="tx1"/>
                    </a:solidFill>
                    <a:latin typeface="ＭＳ Ｐゴシック" panose="020B0600070205080204" pitchFamily="50" charset="-128"/>
                    <a:ea typeface="ＭＳ Ｐゴシック" panose="020B0600070205080204" pitchFamily="50" charset="-128"/>
                  </a:rPr>
                  <a:t>「自治コン」は、自治体課題が広く開示されているため、</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多くの企業に周知でき、より良い解決策が集まります。</a:t>
                </a:r>
              </a:p>
              <a:p>
                <a:pPr marL="742950" lvl="1" indent="-285750">
                  <a:spcBef>
                    <a:spcPts val="500"/>
                  </a:spcBef>
                  <a:buClr>
                    <a:schemeClr val="accent3"/>
                  </a:buClr>
                  <a:buFont typeface="Wingdings" panose="05000000000000000000" pitchFamily="2" charset="2"/>
                  <a:buChar char="n"/>
                </a:pPr>
                <a:r>
                  <a:rPr lang="ja-JP" altLang="en-US" sz="1400" dirty="0">
                    <a:solidFill>
                      <a:schemeClr val="tx1"/>
                    </a:solidFill>
                    <a:latin typeface="ＭＳ Ｐゴシック" panose="020B0600070205080204" pitchFamily="50" charset="-128"/>
                    <a:ea typeface="ＭＳ Ｐゴシック" panose="020B0600070205080204" pitchFamily="50" charset="-128"/>
                  </a:rPr>
                  <a:t>自治体課題を公開せず、自社サービス上で</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クローズに管理・活用するサービスはあります</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が、オープンに解決策を公募する取組は</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一般的なビジネスコンテスト以外にありません。</a:t>
                </a:r>
              </a:p>
              <a:p>
                <a:pPr marL="742950" lvl="1" indent="-285750">
                  <a:spcBef>
                    <a:spcPts val="500"/>
                  </a:spcBef>
                  <a:buClr>
                    <a:schemeClr val="accent3"/>
                  </a:buClr>
                  <a:buFont typeface="Wingdings" panose="05000000000000000000" pitchFamily="2" charset="2"/>
                  <a:buChar char="n"/>
                </a:pPr>
                <a:r>
                  <a:rPr lang="ja-JP" altLang="en-US" sz="1400" dirty="0">
                    <a:solidFill>
                      <a:schemeClr val="tx1"/>
                    </a:solidFill>
                    <a:latin typeface="ＭＳ Ｐゴシック" panose="020B0600070205080204" pitchFamily="50" charset="-128"/>
                    <a:ea typeface="ＭＳ Ｐゴシック" panose="020B0600070205080204" pitchFamily="50" charset="-128"/>
                  </a:rPr>
                  <a:t>しかし、「自治コン」が目指すのは自治体課題を</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最大効率で解決することであり、そのためにも</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コンテストの開催テーマである自治体課題、</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そしてコンテストで入賞した企業が持つ解決策</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はすべてのユーザーが閲覧できるようにします。</a:t>
                </a:r>
              </a:p>
            </p:txBody>
          </p:sp>
          <p:sp>
            <p:nvSpPr>
              <p:cNvPr id="3" name="四角形: 角を丸くする 2">
                <a:extLst>
                  <a:ext uri="{FF2B5EF4-FFF2-40B4-BE49-F238E27FC236}">
                    <a16:creationId xmlns:a16="http://schemas.microsoft.com/office/drawing/2014/main" id="{98325EBE-2EC9-29CD-D35A-62341B872742}"/>
                  </a:ext>
                </a:extLst>
              </p:cNvPr>
              <p:cNvSpPr/>
              <p:nvPr/>
            </p:nvSpPr>
            <p:spPr>
              <a:xfrm>
                <a:off x="5118477" y="1552917"/>
                <a:ext cx="6761938" cy="5052460"/>
              </a:xfrm>
              <a:prstGeom prst="roundRect">
                <a:avLst>
                  <a:gd name="adj" fmla="val 703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00"/>
                  </a:spcBef>
                </a:pPr>
                <a:endParaRPr kumimoji="1" lang="ja-JP" altLang="en-US" sz="1600" b="1" dirty="0">
                  <a:solidFill>
                    <a:schemeClr val="tx1"/>
                  </a:solidFill>
                  <a:latin typeface="ＭＳ Ｐゴシック" panose="020B0600070205080204" pitchFamily="50" charset="-128"/>
                  <a:ea typeface="ＭＳ Ｐゴシック" panose="020B0600070205080204" pitchFamily="50" charset="-128"/>
                </a:endParaRPr>
              </a:p>
            </p:txBody>
          </p:sp>
        </p:grpSp>
      </p:grpSp>
      <p:sp>
        <p:nvSpPr>
          <p:cNvPr id="9" name="スライド番号プレースホルダー 3">
            <a:extLst>
              <a:ext uri="{FF2B5EF4-FFF2-40B4-BE49-F238E27FC236}">
                <a16:creationId xmlns:a16="http://schemas.microsoft.com/office/drawing/2014/main" id="{F6295B3C-7057-4B19-86BB-8CF065824D85}"/>
              </a:ext>
            </a:extLst>
          </p:cNvPr>
          <p:cNvSpPr>
            <a:spLocks noGrp="1"/>
          </p:cNvSpPr>
          <p:nvPr>
            <p:ph type="sldNum" sz="quarter" idx="12"/>
          </p:nvPr>
        </p:nvSpPr>
        <p:spPr>
          <a:xfrm>
            <a:off x="11524597" y="6610113"/>
            <a:ext cx="656700" cy="226714"/>
          </a:xfrm>
        </p:spPr>
        <p:txBody>
          <a:bodyPr vert="horz" lIns="91440" tIns="45720" rIns="91440" bIns="45720" rtlCol="0" anchor="ctr"/>
          <a:lstStyle/>
          <a:p>
            <a:fld id="{A72772C3-D8C4-43D0-98F7-E2620EF83F38}" type="slidenum">
              <a:rPr lang="ja-JP" altLang="en-US">
                <a:solidFill>
                  <a:schemeClr val="tx1"/>
                </a:solidFill>
                <a:latin typeface="ＭＳ Ｐゴシック" panose="020B0600070205080204" pitchFamily="50" charset="-128"/>
                <a:ea typeface="ＭＳ Ｐゴシック" panose="020B0600070205080204" pitchFamily="50" charset="-128"/>
              </a:rPr>
              <a:pPr/>
              <a:t>7</a:t>
            </a:fld>
            <a:endParaRPr lang="ja-JP" altLang="en-US" dirty="0">
              <a:solidFill>
                <a:schemeClr val="tx1"/>
              </a:solidFill>
              <a:latin typeface="ＭＳ Ｐゴシック" panose="020B0600070205080204" pitchFamily="50" charset="-128"/>
              <a:ea typeface="ＭＳ Ｐゴシック" panose="020B0600070205080204" pitchFamily="50" charset="-128"/>
            </a:endParaRPr>
          </a:p>
        </p:txBody>
      </p:sp>
      <p:grpSp>
        <p:nvGrpSpPr>
          <p:cNvPr id="17" name="グループ化 16">
            <a:extLst>
              <a:ext uri="{FF2B5EF4-FFF2-40B4-BE49-F238E27FC236}">
                <a16:creationId xmlns:a16="http://schemas.microsoft.com/office/drawing/2014/main" id="{B22D8DD0-AE79-D5AB-6E63-F93E01A880BB}"/>
              </a:ext>
            </a:extLst>
          </p:cNvPr>
          <p:cNvGrpSpPr/>
          <p:nvPr/>
        </p:nvGrpSpPr>
        <p:grpSpPr>
          <a:xfrm>
            <a:off x="8690875" y="31825"/>
            <a:ext cx="3403880" cy="567231"/>
            <a:chOff x="8690875" y="6658"/>
            <a:chExt cx="3403880" cy="567231"/>
          </a:xfrm>
        </p:grpSpPr>
        <p:grpSp>
          <p:nvGrpSpPr>
            <p:cNvPr id="18" name="グループ化 17">
              <a:extLst>
                <a:ext uri="{FF2B5EF4-FFF2-40B4-BE49-F238E27FC236}">
                  <a16:creationId xmlns:a16="http://schemas.microsoft.com/office/drawing/2014/main" id="{B11F4E1F-4284-60CC-7A3E-707F8D99DFAB}"/>
                </a:ext>
              </a:extLst>
            </p:cNvPr>
            <p:cNvGrpSpPr/>
            <p:nvPr/>
          </p:nvGrpSpPr>
          <p:grpSpPr>
            <a:xfrm>
              <a:off x="8690875" y="256621"/>
              <a:ext cx="3403880" cy="317268"/>
              <a:chOff x="8690875" y="256621"/>
              <a:chExt cx="3403880" cy="317268"/>
            </a:xfrm>
          </p:grpSpPr>
          <p:sp>
            <p:nvSpPr>
              <p:cNvPr id="20" name="正方形/長方形 19">
                <a:extLst>
                  <a:ext uri="{FF2B5EF4-FFF2-40B4-BE49-F238E27FC236}">
                    <a16:creationId xmlns:a16="http://schemas.microsoft.com/office/drawing/2014/main" id="{3EB987CC-968A-C246-E320-8077EEB00130}"/>
                  </a:ext>
                </a:extLst>
              </p:cNvPr>
              <p:cNvSpPr/>
              <p:nvPr/>
            </p:nvSpPr>
            <p:spPr>
              <a:xfrm>
                <a:off x="8690875" y="256621"/>
                <a:ext cx="761900" cy="317268"/>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dirty="0">
                    <a:solidFill>
                      <a:schemeClr val="bg1"/>
                    </a:solidFill>
                    <a:latin typeface="ＭＳ Ｐゴシック" panose="020B0600070205080204" pitchFamily="50" charset="-128"/>
                    <a:ea typeface="ＭＳ Ｐゴシック" panose="020B0600070205080204" pitchFamily="50" charset="-128"/>
                  </a:rPr>
                  <a:t>社会課題の</a:t>
                </a:r>
                <a:br>
                  <a:rPr kumimoji="1" lang="en-US" altLang="ja-JP" sz="1050" dirty="0">
                    <a:solidFill>
                      <a:schemeClr val="bg1"/>
                    </a:solidFill>
                    <a:latin typeface="ＭＳ Ｐゴシック" panose="020B0600070205080204" pitchFamily="50" charset="-128"/>
                    <a:ea typeface="ＭＳ Ｐゴシック" panose="020B0600070205080204" pitchFamily="50" charset="-128"/>
                  </a:rPr>
                </a:br>
                <a:r>
                  <a:rPr lang="ja-JP" altLang="en-US" sz="1050" dirty="0">
                    <a:solidFill>
                      <a:schemeClr val="bg1"/>
                    </a:solidFill>
                    <a:latin typeface="ＭＳ Ｐゴシック" panose="020B0600070205080204" pitchFamily="50" charset="-128"/>
                    <a:ea typeface="ＭＳ Ｐゴシック" panose="020B0600070205080204" pitchFamily="50" charset="-128"/>
                  </a:rPr>
                  <a:t>解決</a:t>
                </a:r>
                <a:endParaRPr kumimoji="1" lang="ja-JP" altLang="en-US" sz="1050" dirty="0">
                  <a:solidFill>
                    <a:schemeClr val="bg1"/>
                  </a:solidFill>
                  <a:latin typeface="ＭＳ Ｐゴシック" panose="020B0600070205080204" pitchFamily="50" charset="-128"/>
                  <a:ea typeface="ＭＳ Ｐゴシック" panose="020B0600070205080204" pitchFamily="50" charset="-128"/>
                </a:endParaRPr>
              </a:p>
            </p:txBody>
          </p:sp>
          <p:sp>
            <p:nvSpPr>
              <p:cNvPr id="21" name="正方形/長方形 20">
                <a:extLst>
                  <a:ext uri="{FF2B5EF4-FFF2-40B4-BE49-F238E27FC236}">
                    <a16:creationId xmlns:a16="http://schemas.microsoft.com/office/drawing/2014/main" id="{DE97C1AF-B3AA-09B8-E173-9CCE979F3ED4}"/>
                  </a:ext>
                </a:extLst>
              </p:cNvPr>
              <p:cNvSpPr/>
              <p:nvPr/>
            </p:nvSpPr>
            <p:spPr>
              <a:xfrm>
                <a:off x="9571535" y="256621"/>
                <a:ext cx="761900" cy="31726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dirty="0">
                    <a:solidFill>
                      <a:schemeClr val="bg1"/>
                    </a:solidFill>
                    <a:latin typeface="ＭＳ Ｐゴシック" panose="020B0600070205080204" pitchFamily="50" charset="-128"/>
                    <a:ea typeface="ＭＳ Ｐゴシック" panose="020B0600070205080204" pitchFamily="50" charset="-128"/>
                  </a:rPr>
                  <a:t>独創性</a:t>
                </a:r>
                <a:br>
                  <a:rPr kumimoji="1" lang="en-US" altLang="ja-JP" sz="1050" dirty="0">
                    <a:solidFill>
                      <a:schemeClr val="bg1"/>
                    </a:solidFill>
                    <a:latin typeface="ＭＳ Ｐゴシック" panose="020B0600070205080204" pitchFamily="50" charset="-128"/>
                    <a:ea typeface="ＭＳ Ｐゴシック" panose="020B0600070205080204" pitchFamily="50" charset="-128"/>
                  </a:rPr>
                </a:br>
                <a:r>
                  <a:rPr kumimoji="1" lang="ja-JP" altLang="en-US" sz="1050" dirty="0">
                    <a:solidFill>
                      <a:schemeClr val="bg1"/>
                    </a:solidFill>
                    <a:latin typeface="ＭＳ Ｐゴシック" panose="020B0600070205080204" pitchFamily="50" charset="-128"/>
                    <a:ea typeface="ＭＳ Ｐゴシック" panose="020B0600070205080204" pitchFamily="50" charset="-128"/>
                  </a:rPr>
                  <a:t>革新性</a:t>
                </a:r>
              </a:p>
            </p:txBody>
          </p:sp>
          <p:sp>
            <p:nvSpPr>
              <p:cNvPr id="22" name="正方形/長方形 21">
                <a:extLst>
                  <a:ext uri="{FF2B5EF4-FFF2-40B4-BE49-F238E27FC236}">
                    <a16:creationId xmlns:a16="http://schemas.microsoft.com/office/drawing/2014/main" id="{E3811A77-B72E-B6BC-9109-A47CEF2FF12D}"/>
                  </a:ext>
                </a:extLst>
              </p:cNvPr>
              <p:cNvSpPr/>
              <p:nvPr/>
            </p:nvSpPr>
            <p:spPr>
              <a:xfrm>
                <a:off x="10452195" y="256621"/>
                <a:ext cx="761900" cy="317268"/>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dirty="0">
                    <a:solidFill>
                      <a:schemeClr val="bg1"/>
                    </a:solidFill>
                    <a:latin typeface="ＭＳ Ｐゴシック" panose="020B0600070205080204" pitchFamily="50" charset="-128"/>
                    <a:ea typeface="ＭＳ Ｐゴシック" panose="020B0600070205080204" pitchFamily="50" charset="-128"/>
                  </a:rPr>
                  <a:t>実現性</a:t>
                </a:r>
              </a:p>
            </p:txBody>
          </p:sp>
          <p:sp>
            <p:nvSpPr>
              <p:cNvPr id="23" name="正方形/長方形 22">
                <a:extLst>
                  <a:ext uri="{FF2B5EF4-FFF2-40B4-BE49-F238E27FC236}">
                    <a16:creationId xmlns:a16="http://schemas.microsoft.com/office/drawing/2014/main" id="{89BF6CFC-4D8A-63BA-07EE-F575BA71F977}"/>
                  </a:ext>
                </a:extLst>
              </p:cNvPr>
              <p:cNvSpPr/>
              <p:nvPr/>
            </p:nvSpPr>
            <p:spPr>
              <a:xfrm>
                <a:off x="11332855" y="256621"/>
                <a:ext cx="761900" cy="317268"/>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dirty="0">
                    <a:solidFill>
                      <a:schemeClr val="bg1"/>
                    </a:solidFill>
                    <a:latin typeface="ＭＳ Ｐゴシック" panose="020B0600070205080204" pitchFamily="50" charset="-128"/>
                    <a:ea typeface="ＭＳ Ｐゴシック" panose="020B0600070205080204" pitchFamily="50" charset="-128"/>
                  </a:rPr>
                  <a:t>汎用性</a:t>
                </a:r>
              </a:p>
            </p:txBody>
          </p:sp>
        </p:grpSp>
        <p:sp>
          <p:nvSpPr>
            <p:cNvPr id="19" name="正方形/長方形 18">
              <a:extLst>
                <a:ext uri="{FF2B5EF4-FFF2-40B4-BE49-F238E27FC236}">
                  <a16:creationId xmlns:a16="http://schemas.microsoft.com/office/drawing/2014/main" id="{DBD57CE3-BC40-F588-A143-13F3FD79F614}"/>
                </a:ext>
              </a:extLst>
            </p:cNvPr>
            <p:cNvSpPr/>
            <p:nvPr/>
          </p:nvSpPr>
          <p:spPr>
            <a:xfrm>
              <a:off x="9577502" y="6658"/>
              <a:ext cx="1630627" cy="1969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dirty="0">
                  <a:solidFill>
                    <a:schemeClr val="tx1"/>
                  </a:solidFill>
                  <a:latin typeface="ＭＳ Ｐゴシック" panose="020B0600070205080204" pitchFamily="50" charset="-128"/>
                  <a:ea typeface="ＭＳ Ｐゴシック" panose="020B0600070205080204" pitchFamily="50" charset="-128"/>
                </a:rPr>
                <a:t>該当する審査基準</a:t>
              </a:r>
            </a:p>
          </p:txBody>
        </p:sp>
      </p:grpSp>
      <p:grpSp>
        <p:nvGrpSpPr>
          <p:cNvPr id="48" name="グループ化 47">
            <a:extLst>
              <a:ext uri="{FF2B5EF4-FFF2-40B4-BE49-F238E27FC236}">
                <a16:creationId xmlns:a16="http://schemas.microsoft.com/office/drawing/2014/main" id="{CE5A1C34-E90F-5214-3FC0-6A182372286F}"/>
              </a:ext>
            </a:extLst>
          </p:cNvPr>
          <p:cNvGrpSpPr/>
          <p:nvPr/>
        </p:nvGrpSpPr>
        <p:grpSpPr>
          <a:xfrm>
            <a:off x="5076910" y="1862498"/>
            <a:ext cx="6950917" cy="4530823"/>
            <a:chOff x="5392861" y="1840733"/>
            <a:chExt cx="6319015" cy="4530829"/>
          </a:xfrm>
        </p:grpSpPr>
        <p:grpSp>
          <p:nvGrpSpPr>
            <p:cNvPr id="27" name="グループ化 26">
              <a:extLst>
                <a:ext uri="{FF2B5EF4-FFF2-40B4-BE49-F238E27FC236}">
                  <a16:creationId xmlns:a16="http://schemas.microsoft.com/office/drawing/2014/main" id="{B54C2333-CE4F-23D1-87ED-B2035A12034E}"/>
                </a:ext>
              </a:extLst>
            </p:cNvPr>
            <p:cNvGrpSpPr/>
            <p:nvPr/>
          </p:nvGrpSpPr>
          <p:grpSpPr>
            <a:xfrm>
              <a:off x="6945296" y="2490272"/>
              <a:ext cx="3214145" cy="3214800"/>
              <a:chOff x="5638800" y="1684677"/>
              <a:chExt cx="5694055" cy="4706790"/>
            </a:xfrm>
          </p:grpSpPr>
          <p:cxnSp>
            <p:nvCxnSpPr>
              <p:cNvPr id="24" name="直線矢印コネクタ 23">
                <a:extLst>
                  <a:ext uri="{FF2B5EF4-FFF2-40B4-BE49-F238E27FC236}">
                    <a16:creationId xmlns:a16="http://schemas.microsoft.com/office/drawing/2014/main" id="{99CB7EDE-A90F-999D-4408-DF07B85B5679}"/>
                  </a:ext>
                </a:extLst>
              </p:cNvPr>
              <p:cNvCxnSpPr>
                <a:cxnSpLocks/>
              </p:cNvCxnSpPr>
              <p:nvPr/>
            </p:nvCxnSpPr>
            <p:spPr>
              <a:xfrm>
                <a:off x="5638800" y="4038072"/>
                <a:ext cx="5694055" cy="0"/>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a:extLst>
                  <a:ext uri="{FF2B5EF4-FFF2-40B4-BE49-F238E27FC236}">
                    <a16:creationId xmlns:a16="http://schemas.microsoft.com/office/drawing/2014/main" id="{2432A845-20C6-4CC9-8AAD-4FACECDCEFAB}"/>
                  </a:ext>
                </a:extLst>
              </p:cNvPr>
              <p:cNvCxnSpPr>
                <a:cxnSpLocks/>
              </p:cNvCxnSpPr>
              <p:nvPr/>
            </p:nvCxnSpPr>
            <p:spPr>
              <a:xfrm rot="16200000">
                <a:off x="6132432" y="4038072"/>
                <a:ext cx="4706790" cy="0"/>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grpSp>
        <p:sp>
          <p:nvSpPr>
            <p:cNvPr id="28" name="四角形: 角を丸くする 27">
              <a:extLst>
                <a:ext uri="{FF2B5EF4-FFF2-40B4-BE49-F238E27FC236}">
                  <a16:creationId xmlns:a16="http://schemas.microsoft.com/office/drawing/2014/main" id="{4098BE25-1FFE-39E5-F707-AF9D1F87CCE3}"/>
                </a:ext>
              </a:extLst>
            </p:cNvPr>
            <p:cNvSpPr/>
            <p:nvPr/>
          </p:nvSpPr>
          <p:spPr>
            <a:xfrm>
              <a:off x="10140821" y="3855356"/>
              <a:ext cx="1571055" cy="484633"/>
            </a:xfrm>
            <a:prstGeom prst="roundRect">
              <a:avLst/>
            </a:prstGeom>
            <a:no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ja-JP" altLang="en-US" sz="1200" b="0" i="0" u="none" strike="noStrike" kern="0" cap="none" spc="0" normalizeH="0" baseline="0" noProof="0" dirty="0">
                  <a:ln>
                    <a:noFill/>
                  </a:ln>
                  <a:effectLst/>
                  <a:uLnTx/>
                  <a:uFillTx/>
                  <a:latin typeface="Arial"/>
                  <a:ea typeface="ＭＳ Ｐゴシック"/>
                  <a:cs typeface="+mn-cs"/>
                </a:rPr>
                <a:t>自治体の負担</a:t>
              </a:r>
              <a:endParaRPr kumimoji="0" lang="en-US" altLang="ja-JP" kern="0" dirty="0">
                <a:latin typeface="Arial"/>
                <a:ea typeface="ＭＳ Ｐゴシック"/>
              </a:endParaRP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ja-JP" altLang="en-US" b="0" i="0" u="none" strike="noStrike" kern="0" cap="none" spc="0" normalizeH="0" baseline="0" noProof="0" dirty="0">
                  <a:ln>
                    <a:noFill/>
                  </a:ln>
                  <a:effectLst/>
                  <a:uLnTx/>
                  <a:uFillTx/>
                  <a:latin typeface="Arial"/>
                  <a:ea typeface="ＭＳ Ｐゴシック"/>
                  <a:cs typeface="+mn-cs"/>
                </a:rPr>
                <a:t>少</a:t>
              </a:r>
            </a:p>
          </p:txBody>
        </p:sp>
        <p:sp>
          <p:nvSpPr>
            <p:cNvPr id="30" name="四角形: 角を丸くする 29">
              <a:extLst>
                <a:ext uri="{FF2B5EF4-FFF2-40B4-BE49-F238E27FC236}">
                  <a16:creationId xmlns:a16="http://schemas.microsoft.com/office/drawing/2014/main" id="{D45A09C5-FD28-1F98-804D-3CE138F47A24}"/>
                </a:ext>
              </a:extLst>
            </p:cNvPr>
            <p:cNvSpPr/>
            <p:nvPr/>
          </p:nvSpPr>
          <p:spPr>
            <a:xfrm>
              <a:off x="5392861" y="3855356"/>
              <a:ext cx="1571055" cy="484633"/>
            </a:xfrm>
            <a:prstGeom prst="round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ja-JP" altLang="en-US" sz="1200" b="0" i="0" u="none" strike="noStrike" kern="0" cap="none" spc="0" normalizeH="0" baseline="0" noProof="0" dirty="0">
                  <a:ln>
                    <a:noFill/>
                  </a:ln>
                  <a:effectLst/>
                  <a:uLnTx/>
                  <a:uFillTx/>
                  <a:latin typeface="Arial"/>
                  <a:ea typeface="ＭＳ Ｐゴシック"/>
                  <a:cs typeface="+mn-cs"/>
                </a:rPr>
                <a:t>自治体の負担</a:t>
              </a:r>
              <a:endParaRPr kumimoji="0" lang="en-US" altLang="ja-JP" kern="0" dirty="0">
                <a:latin typeface="Arial"/>
                <a:ea typeface="ＭＳ Ｐゴシック"/>
              </a:endParaRPr>
            </a:p>
            <a:p>
              <a:pPr marL="0" marR="0" lvl="0" indent="0" algn="ctr" defTabSz="914400" eaLnBrk="1" fontAlgn="auto" latinLnBrk="0" hangingPunct="1">
                <a:lnSpc>
                  <a:spcPct val="100000"/>
                </a:lnSpc>
                <a:spcBef>
                  <a:spcPts val="300"/>
                </a:spcBef>
                <a:spcAft>
                  <a:spcPts val="0"/>
                </a:spcAft>
                <a:buClrTx/>
                <a:buSzTx/>
                <a:buFontTx/>
                <a:buNone/>
                <a:tabLst/>
                <a:defRPr/>
              </a:pPr>
              <a:r>
                <a:rPr kumimoji="0" lang="ja-JP" altLang="en-US" b="0" i="0" u="none" strike="noStrike" kern="0" cap="none" spc="0" normalizeH="0" baseline="0" noProof="0" dirty="0">
                  <a:ln>
                    <a:noFill/>
                  </a:ln>
                  <a:effectLst/>
                  <a:uLnTx/>
                  <a:uFillTx/>
                  <a:latin typeface="Arial"/>
                  <a:ea typeface="ＭＳ Ｐゴシック"/>
                  <a:cs typeface="+mn-cs"/>
                </a:rPr>
                <a:t>多</a:t>
              </a:r>
            </a:p>
          </p:txBody>
        </p:sp>
        <p:sp>
          <p:nvSpPr>
            <p:cNvPr id="31" name="四角形: 角を丸くする 30">
              <a:extLst>
                <a:ext uri="{FF2B5EF4-FFF2-40B4-BE49-F238E27FC236}">
                  <a16:creationId xmlns:a16="http://schemas.microsoft.com/office/drawing/2014/main" id="{2EB11585-95AD-6EB6-B1D7-9C8063E6A850}"/>
                </a:ext>
              </a:extLst>
            </p:cNvPr>
            <p:cNvSpPr/>
            <p:nvPr/>
          </p:nvSpPr>
          <p:spPr>
            <a:xfrm>
              <a:off x="7766841" y="1840733"/>
              <a:ext cx="1571055" cy="484633"/>
            </a:xfrm>
            <a:prstGeom prst="round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ja-JP" altLang="en-US" sz="1200" kern="0" dirty="0">
                  <a:latin typeface="Arial"/>
                  <a:ea typeface="ＭＳ Ｐゴシック"/>
                </a:rPr>
                <a:t>自治体課題の開示性</a:t>
              </a:r>
              <a:endParaRPr kumimoji="0" lang="en-US" altLang="ja-JP" kern="0" dirty="0">
                <a:latin typeface="Arial"/>
                <a:ea typeface="ＭＳ Ｐゴシック"/>
              </a:endParaRPr>
            </a:p>
            <a:p>
              <a:pPr marL="0" marR="0" lvl="0" indent="0" algn="ctr" defTabSz="914400" eaLnBrk="1" fontAlgn="auto" latinLnBrk="0" hangingPunct="1">
                <a:lnSpc>
                  <a:spcPct val="100000"/>
                </a:lnSpc>
                <a:spcBef>
                  <a:spcPts val="300"/>
                </a:spcBef>
                <a:spcAft>
                  <a:spcPts val="0"/>
                </a:spcAft>
                <a:buClrTx/>
                <a:buSzTx/>
                <a:buFontTx/>
                <a:buNone/>
                <a:tabLst/>
                <a:defRPr/>
              </a:pPr>
              <a:r>
                <a:rPr kumimoji="0" lang="ja-JP" altLang="en-US" kern="0" dirty="0">
                  <a:latin typeface="Arial"/>
                  <a:ea typeface="ＭＳ Ｐゴシック"/>
                </a:rPr>
                <a:t>オープン</a:t>
              </a:r>
              <a:endParaRPr kumimoji="0" lang="ja-JP" altLang="en-US" b="0" i="0" u="none" strike="noStrike" kern="0" cap="none" spc="0" normalizeH="0" baseline="0" noProof="0" dirty="0">
                <a:ln>
                  <a:noFill/>
                </a:ln>
                <a:effectLst/>
                <a:uLnTx/>
                <a:uFillTx/>
                <a:latin typeface="Arial"/>
                <a:ea typeface="ＭＳ Ｐゴシック"/>
                <a:cs typeface="+mn-cs"/>
              </a:endParaRPr>
            </a:p>
          </p:txBody>
        </p:sp>
        <p:sp>
          <p:nvSpPr>
            <p:cNvPr id="32" name="四角形: 角を丸くする 31">
              <a:extLst>
                <a:ext uri="{FF2B5EF4-FFF2-40B4-BE49-F238E27FC236}">
                  <a16:creationId xmlns:a16="http://schemas.microsoft.com/office/drawing/2014/main" id="{FB58ED46-F70D-0CC5-3F7D-146921AAF256}"/>
                </a:ext>
              </a:extLst>
            </p:cNvPr>
            <p:cNvSpPr/>
            <p:nvPr/>
          </p:nvSpPr>
          <p:spPr>
            <a:xfrm>
              <a:off x="7766841" y="5886929"/>
              <a:ext cx="1571055" cy="484633"/>
            </a:xfrm>
            <a:prstGeom prst="round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ja-JP" altLang="en-US" sz="1200" kern="0" dirty="0">
                  <a:latin typeface="Arial"/>
                  <a:ea typeface="ＭＳ Ｐゴシック"/>
                </a:rPr>
                <a:t>自治体課題の開示性</a:t>
              </a:r>
              <a:endParaRPr kumimoji="0" lang="en-US" altLang="ja-JP" kern="0" dirty="0">
                <a:latin typeface="Arial"/>
                <a:ea typeface="ＭＳ Ｐゴシック"/>
              </a:endParaRPr>
            </a:p>
            <a:p>
              <a:pPr marL="0" marR="0" lvl="0" indent="0" algn="ctr" defTabSz="914400" eaLnBrk="1" fontAlgn="auto" latinLnBrk="0" hangingPunct="1">
                <a:lnSpc>
                  <a:spcPct val="100000"/>
                </a:lnSpc>
                <a:spcBef>
                  <a:spcPts val="300"/>
                </a:spcBef>
                <a:spcAft>
                  <a:spcPts val="0"/>
                </a:spcAft>
                <a:buClrTx/>
                <a:buSzTx/>
                <a:buFontTx/>
                <a:buNone/>
                <a:tabLst/>
                <a:defRPr/>
              </a:pPr>
              <a:r>
                <a:rPr kumimoji="0" lang="ja-JP" altLang="en-US" b="0" i="0" u="none" strike="noStrike" kern="0" cap="none" spc="0" normalizeH="0" baseline="0" noProof="0" dirty="0">
                  <a:ln>
                    <a:noFill/>
                  </a:ln>
                  <a:effectLst/>
                  <a:uLnTx/>
                  <a:uFillTx/>
                  <a:latin typeface="Arial"/>
                  <a:ea typeface="ＭＳ Ｐゴシック"/>
                  <a:cs typeface="+mn-cs"/>
                </a:rPr>
                <a:t>クローズ</a:t>
              </a:r>
            </a:p>
          </p:txBody>
        </p:sp>
        <p:sp>
          <p:nvSpPr>
            <p:cNvPr id="33" name="四角形: 角を丸くする 32">
              <a:extLst>
                <a:ext uri="{FF2B5EF4-FFF2-40B4-BE49-F238E27FC236}">
                  <a16:creationId xmlns:a16="http://schemas.microsoft.com/office/drawing/2014/main" id="{1A34E4C6-30F9-AA11-BAB5-BC5E374FE43C}"/>
                </a:ext>
              </a:extLst>
            </p:cNvPr>
            <p:cNvSpPr/>
            <p:nvPr/>
          </p:nvSpPr>
          <p:spPr>
            <a:xfrm>
              <a:off x="7012993" y="2552716"/>
              <a:ext cx="1353952" cy="1345425"/>
            </a:xfrm>
            <a:prstGeom prst="roundRect">
              <a:avLst>
                <a:gd name="adj" fmla="val 12638"/>
              </a:avLst>
            </a:prstGeom>
            <a:pattFill prst="dkUpDiag">
              <a:fgClr>
                <a:schemeClr val="accent3">
                  <a:lumMod val="20000"/>
                  <a:lumOff val="80000"/>
                </a:schemeClr>
              </a:fgClr>
              <a:bgClr>
                <a:schemeClr val="bg1"/>
              </a:bgClr>
            </a:patt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ja-JP" altLang="en-US" sz="1200" b="0" i="0" u="none" strike="noStrike" kern="0" cap="none" spc="0" normalizeH="0" baseline="0" noProof="0" dirty="0">
                  <a:ln>
                    <a:noFill/>
                  </a:ln>
                  <a:effectLst/>
                  <a:uLnTx/>
                  <a:uFillTx/>
                  <a:latin typeface="Arial"/>
                  <a:ea typeface="ＭＳ Ｐゴシック"/>
                  <a:cs typeface="+mn-cs"/>
                </a:rPr>
                <a:t>ビジネスコンテスト</a:t>
              </a:r>
              <a:br>
                <a:rPr kumimoji="0" lang="en-US" altLang="ja-JP" sz="1200" b="0" i="0" u="none" strike="noStrike" kern="0" cap="none" spc="0" normalizeH="0" baseline="0" noProof="0" dirty="0">
                  <a:ln>
                    <a:noFill/>
                  </a:ln>
                  <a:effectLst/>
                  <a:uLnTx/>
                  <a:uFillTx/>
                  <a:latin typeface="Arial"/>
                  <a:ea typeface="ＭＳ Ｐゴシック"/>
                  <a:cs typeface="+mn-cs"/>
                </a:rPr>
              </a:br>
              <a:r>
                <a:rPr kumimoji="0" lang="ja-JP" altLang="en-US" sz="1200" b="0" i="0" u="none" strike="noStrike" kern="0" cap="none" spc="0" normalizeH="0" baseline="0" noProof="0" dirty="0">
                  <a:ln>
                    <a:noFill/>
                  </a:ln>
                  <a:effectLst/>
                  <a:uLnTx/>
                  <a:uFillTx/>
                  <a:latin typeface="Arial"/>
                  <a:ea typeface="ＭＳ Ｐゴシック"/>
                  <a:cs typeface="+mn-cs"/>
                </a:rPr>
                <a:t>（リアル会場）</a:t>
              </a:r>
              <a:endParaRPr kumimoji="0" lang="en-US" altLang="ja-JP" sz="1200" b="0" i="0" u="none" strike="noStrike" kern="0" cap="none" spc="0" normalizeH="0" baseline="0" noProof="0" dirty="0">
                <a:ln>
                  <a:noFill/>
                </a:ln>
                <a:effectLst/>
                <a:uLnTx/>
                <a:uFillTx/>
                <a:latin typeface="Arial"/>
                <a:ea typeface="ＭＳ Ｐゴシック"/>
                <a:cs typeface="+mn-cs"/>
              </a:endParaRPr>
            </a:p>
            <a:p>
              <a:pPr marL="0" marR="0" lvl="0" indent="0" algn="ctr" defTabSz="914400" eaLnBrk="1" fontAlgn="auto" latinLnBrk="0" hangingPunct="1">
                <a:lnSpc>
                  <a:spcPct val="100000"/>
                </a:lnSpc>
                <a:spcBef>
                  <a:spcPts val="300"/>
                </a:spcBef>
                <a:spcAft>
                  <a:spcPts val="0"/>
                </a:spcAft>
                <a:buClrTx/>
                <a:buSzTx/>
                <a:buFontTx/>
                <a:buNone/>
                <a:tabLst/>
                <a:defRPr/>
              </a:pPr>
              <a:r>
                <a:rPr kumimoji="0" lang="ja-JP" altLang="en-US" sz="1200" kern="0" dirty="0">
                  <a:latin typeface="Arial"/>
                  <a:ea typeface="ＭＳ Ｐゴシック"/>
                </a:rPr>
                <a:t>・</a:t>
              </a:r>
              <a:endParaRPr kumimoji="0" lang="en-US" altLang="ja-JP" sz="1200" kern="0" dirty="0">
                <a:latin typeface="Arial"/>
                <a:ea typeface="ＭＳ Ｐゴシック"/>
              </a:endParaRPr>
            </a:p>
            <a:p>
              <a:pPr algn="ctr">
                <a:spcBef>
                  <a:spcPts val="300"/>
                </a:spcBef>
                <a:defRPr/>
              </a:pPr>
              <a:r>
                <a:rPr kumimoji="0" lang="ja-JP" altLang="en-US" sz="1200" b="0" i="0" u="none" strike="noStrike" kern="0" cap="none" spc="0" normalizeH="0" baseline="0" noProof="0" dirty="0">
                  <a:ln>
                    <a:noFill/>
                  </a:ln>
                  <a:effectLst/>
                  <a:uLnTx/>
                  <a:uFillTx/>
                  <a:latin typeface="Arial"/>
                  <a:ea typeface="ＭＳ Ｐゴシック"/>
                  <a:cs typeface="+mn-cs"/>
                </a:rPr>
                <a:t>ビジネスコンテスト</a:t>
              </a:r>
              <a:br>
                <a:rPr kumimoji="0" lang="en-US" altLang="ja-JP" sz="1200" b="0" i="0" u="none" strike="noStrike" kern="0" cap="none" spc="0" normalizeH="0" baseline="0" noProof="0" dirty="0">
                  <a:ln>
                    <a:noFill/>
                  </a:ln>
                  <a:effectLst/>
                  <a:uLnTx/>
                  <a:uFillTx/>
                  <a:latin typeface="Arial"/>
                  <a:ea typeface="ＭＳ Ｐゴシック"/>
                  <a:cs typeface="+mn-cs"/>
                </a:rPr>
              </a:br>
              <a:r>
                <a:rPr kumimoji="0" lang="ja-JP" altLang="en-US" sz="1200" b="0" i="0" u="none" strike="noStrike" kern="0" cap="none" spc="0" normalizeH="0" baseline="0" noProof="0" dirty="0">
                  <a:ln>
                    <a:noFill/>
                  </a:ln>
                  <a:effectLst/>
                  <a:uLnTx/>
                  <a:uFillTx/>
                  <a:latin typeface="Arial"/>
                  <a:ea typeface="ＭＳ Ｐゴシック"/>
                  <a:cs typeface="+mn-cs"/>
                </a:rPr>
                <a:t>（オンライン）</a:t>
              </a:r>
            </a:p>
          </p:txBody>
        </p:sp>
        <p:sp>
          <p:nvSpPr>
            <p:cNvPr id="35" name="四角形: 角を丸くする 34">
              <a:extLst>
                <a:ext uri="{FF2B5EF4-FFF2-40B4-BE49-F238E27FC236}">
                  <a16:creationId xmlns:a16="http://schemas.microsoft.com/office/drawing/2014/main" id="{8D8B4F5B-7A12-58FC-8B65-4E8F73B18181}"/>
                </a:ext>
              </a:extLst>
            </p:cNvPr>
            <p:cNvSpPr/>
            <p:nvPr/>
          </p:nvSpPr>
          <p:spPr>
            <a:xfrm>
              <a:off x="8809426" y="2552715"/>
              <a:ext cx="1353952" cy="1345426"/>
            </a:xfrm>
            <a:prstGeom prst="roundRect">
              <a:avLst>
                <a:gd name="adj" fmla="val 12638"/>
              </a:avLst>
            </a:prstGeom>
            <a:solidFill>
              <a:schemeClr val="accent3"/>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ja-JP" altLang="en-US" sz="2000" b="0" i="0" u="none" strike="noStrike" kern="0" cap="none" spc="0" normalizeH="0" baseline="0" noProof="0" dirty="0">
                  <a:ln>
                    <a:noFill/>
                  </a:ln>
                  <a:solidFill>
                    <a:schemeClr val="bg1"/>
                  </a:solidFill>
                  <a:effectLst/>
                  <a:uLnTx/>
                  <a:uFillTx/>
                  <a:latin typeface="Arial"/>
                  <a:ea typeface="ＭＳ Ｐゴシック"/>
                  <a:cs typeface="+mn-cs"/>
                </a:rPr>
                <a:t>自治コン</a:t>
              </a:r>
            </a:p>
          </p:txBody>
        </p:sp>
        <p:sp>
          <p:nvSpPr>
            <p:cNvPr id="36" name="四角形: 角を丸くする 35">
              <a:extLst>
                <a:ext uri="{FF2B5EF4-FFF2-40B4-BE49-F238E27FC236}">
                  <a16:creationId xmlns:a16="http://schemas.microsoft.com/office/drawing/2014/main" id="{5E7CBE5E-DBBB-AEDD-E6B7-1F543FB87097}"/>
                </a:ext>
              </a:extLst>
            </p:cNvPr>
            <p:cNvSpPr/>
            <p:nvPr/>
          </p:nvSpPr>
          <p:spPr>
            <a:xfrm>
              <a:off x="8809426" y="4359646"/>
              <a:ext cx="1353952" cy="1345426"/>
            </a:xfrm>
            <a:prstGeom prst="roundRect">
              <a:avLst>
                <a:gd name="adj" fmla="val 12638"/>
              </a:avLst>
            </a:prstGeom>
            <a:pattFill prst="dkUpDiag">
              <a:fgClr>
                <a:schemeClr val="accent3">
                  <a:lumMod val="20000"/>
                  <a:lumOff val="80000"/>
                </a:schemeClr>
              </a:fgClr>
              <a:bgClr>
                <a:schemeClr val="bg1"/>
              </a:bgClr>
            </a:patt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ja-JP" altLang="en-US" sz="1200" kern="0" dirty="0">
                  <a:latin typeface="Arial"/>
                  <a:ea typeface="ＭＳ Ｐゴシック"/>
                </a:rPr>
                <a:t>自治体課題の</a:t>
              </a:r>
              <a:br>
                <a:rPr kumimoji="0" lang="en-US" altLang="ja-JP" sz="1200" kern="0" dirty="0">
                  <a:latin typeface="Arial"/>
                  <a:ea typeface="ＭＳ Ｐゴシック"/>
                </a:rPr>
              </a:br>
              <a:r>
                <a:rPr kumimoji="0" lang="ja-JP" altLang="en-US" sz="1200" kern="0" dirty="0">
                  <a:latin typeface="Arial"/>
                  <a:ea typeface="ＭＳ Ｐゴシック"/>
                </a:rPr>
                <a:t>集約サービス</a:t>
              </a:r>
              <a:endParaRPr kumimoji="0" lang="ja-JP" altLang="en-US" sz="1200" b="0" i="0" u="none" strike="noStrike" kern="0" cap="none" spc="0" normalizeH="0" baseline="0" noProof="0" dirty="0">
                <a:ln>
                  <a:noFill/>
                </a:ln>
                <a:effectLst/>
                <a:uLnTx/>
                <a:uFillTx/>
                <a:latin typeface="Arial"/>
                <a:ea typeface="ＭＳ Ｐゴシック"/>
                <a:cs typeface="+mn-cs"/>
              </a:endParaRPr>
            </a:p>
          </p:txBody>
        </p:sp>
        <p:sp>
          <p:nvSpPr>
            <p:cNvPr id="39" name="四角形: 角を丸くする 38">
              <a:extLst>
                <a:ext uri="{FF2B5EF4-FFF2-40B4-BE49-F238E27FC236}">
                  <a16:creationId xmlns:a16="http://schemas.microsoft.com/office/drawing/2014/main" id="{DF5AE442-4924-2F3E-7426-704C5BBA6799}"/>
                </a:ext>
              </a:extLst>
            </p:cNvPr>
            <p:cNvSpPr/>
            <p:nvPr/>
          </p:nvSpPr>
          <p:spPr>
            <a:xfrm>
              <a:off x="7012993" y="4359647"/>
              <a:ext cx="1353952" cy="1345426"/>
            </a:xfrm>
            <a:prstGeom prst="roundRect">
              <a:avLst>
                <a:gd name="adj" fmla="val 12638"/>
              </a:avLst>
            </a:prstGeom>
            <a:pattFill prst="dkUpDiag">
              <a:fgClr>
                <a:schemeClr val="accent3">
                  <a:lumMod val="20000"/>
                  <a:lumOff val="80000"/>
                </a:schemeClr>
              </a:fgClr>
              <a:bgClr>
                <a:schemeClr val="bg1"/>
              </a:bgClr>
            </a:patt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ja-JP" altLang="en-US" sz="1200" b="0" i="0" u="none" strike="noStrike" kern="0" cap="none" spc="0" normalizeH="0" baseline="0" noProof="0" dirty="0">
                  <a:ln>
                    <a:noFill/>
                  </a:ln>
                  <a:effectLst/>
                  <a:uLnTx/>
                  <a:uFillTx/>
                  <a:latin typeface="Arial"/>
                  <a:ea typeface="ＭＳ Ｐゴシック"/>
                  <a:cs typeface="+mn-cs"/>
                </a:rPr>
                <a:t>調査会社に</a:t>
              </a:r>
              <a:br>
                <a:rPr kumimoji="0" lang="en-US" altLang="ja-JP" sz="1200" b="0" i="0" u="none" strike="noStrike" kern="0" cap="none" spc="0" normalizeH="0" baseline="0" noProof="0" dirty="0">
                  <a:ln>
                    <a:noFill/>
                  </a:ln>
                  <a:effectLst/>
                  <a:uLnTx/>
                  <a:uFillTx/>
                  <a:latin typeface="Arial"/>
                  <a:ea typeface="ＭＳ Ｐゴシック"/>
                  <a:cs typeface="+mn-cs"/>
                </a:rPr>
              </a:br>
              <a:r>
                <a:rPr kumimoji="0" lang="ja-JP" altLang="en-US" sz="1200" b="0" i="0" u="none" strike="noStrike" kern="0" cap="none" spc="0" normalizeH="0" baseline="0" noProof="0" dirty="0">
                  <a:ln>
                    <a:noFill/>
                  </a:ln>
                  <a:effectLst/>
                  <a:uLnTx/>
                  <a:uFillTx/>
                  <a:latin typeface="Arial"/>
                  <a:ea typeface="ＭＳ Ｐゴシック"/>
                  <a:cs typeface="+mn-cs"/>
                </a:rPr>
                <a:t>依頼</a:t>
              </a:r>
              <a:endParaRPr kumimoji="0" lang="en-US" altLang="ja-JP" sz="1200" b="0" i="0" u="none" strike="noStrike" kern="0" cap="none" spc="0" normalizeH="0" baseline="0" noProof="0" dirty="0">
                <a:ln>
                  <a:noFill/>
                </a:ln>
                <a:effectLst/>
                <a:uLnTx/>
                <a:uFillTx/>
                <a:latin typeface="Arial"/>
                <a:ea typeface="ＭＳ Ｐゴシック"/>
                <a:cs typeface="+mn-cs"/>
              </a:endParaRPr>
            </a:p>
            <a:p>
              <a:pPr marL="0" marR="0" lvl="0" indent="0" algn="ctr" defTabSz="914400" eaLnBrk="1" fontAlgn="auto" latinLnBrk="0" hangingPunct="1">
                <a:lnSpc>
                  <a:spcPct val="100000"/>
                </a:lnSpc>
                <a:spcBef>
                  <a:spcPts val="300"/>
                </a:spcBef>
                <a:spcAft>
                  <a:spcPts val="0"/>
                </a:spcAft>
                <a:buClrTx/>
                <a:buSzTx/>
                <a:buFontTx/>
                <a:buNone/>
                <a:tabLst/>
                <a:defRPr/>
              </a:pPr>
              <a:r>
                <a:rPr kumimoji="0" lang="ja-JP" altLang="en-US" sz="1200" kern="0" dirty="0">
                  <a:latin typeface="Arial"/>
                  <a:ea typeface="ＭＳ Ｐゴシック"/>
                </a:rPr>
                <a:t>・</a:t>
              </a:r>
              <a:endParaRPr kumimoji="0" lang="en-US" altLang="ja-JP" sz="1200" kern="0" dirty="0">
                <a:latin typeface="Arial"/>
                <a:ea typeface="ＭＳ Ｐゴシック"/>
              </a:endParaRPr>
            </a:p>
            <a:p>
              <a:pPr marL="0" marR="0" lvl="0" indent="0" algn="ctr" defTabSz="914400" eaLnBrk="1" fontAlgn="auto" latinLnBrk="0" hangingPunct="1">
                <a:lnSpc>
                  <a:spcPct val="100000"/>
                </a:lnSpc>
                <a:spcBef>
                  <a:spcPts val="300"/>
                </a:spcBef>
                <a:spcAft>
                  <a:spcPts val="0"/>
                </a:spcAft>
                <a:buClrTx/>
                <a:buSzTx/>
                <a:buFontTx/>
                <a:buNone/>
                <a:tabLst/>
                <a:defRPr/>
              </a:pPr>
              <a:r>
                <a:rPr kumimoji="0" lang="ja-JP" altLang="en-US" sz="1200" b="0" i="0" u="none" strike="noStrike" kern="0" cap="none" spc="0" normalizeH="0" baseline="0" noProof="0" dirty="0">
                  <a:ln>
                    <a:noFill/>
                  </a:ln>
                  <a:effectLst/>
                  <a:uLnTx/>
                  <a:uFillTx/>
                  <a:latin typeface="Arial"/>
                  <a:ea typeface="ＭＳ Ｐゴシック"/>
                  <a:cs typeface="+mn-cs"/>
                </a:rPr>
                <a:t>自治体独自で</a:t>
              </a:r>
              <a:br>
                <a:rPr kumimoji="0" lang="ja-JP" altLang="en-US" sz="1200" b="0" i="0" u="none" strike="noStrike" kern="0" cap="none" spc="0" normalizeH="0" baseline="0" noProof="0" dirty="0">
                  <a:ln>
                    <a:noFill/>
                  </a:ln>
                  <a:effectLst/>
                  <a:uLnTx/>
                  <a:uFillTx/>
                  <a:latin typeface="Arial"/>
                  <a:ea typeface="ＭＳ Ｐゴシック"/>
                  <a:cs typeface="+mn-cs"/>
                </a:rPr>
              </a:br>
              <a:r>
                <a:rPr kumimoji="0" lang="ja-JP" altLang="en-US" sz="1200" b="0" i="0" u="none" strike="noStrike" kern="0" cap="none" spc="0" normalizeH="0" baseline="0" noProof="0" dirty="0">
                  <a:ln>
                    <a:noFill/>
                  </a:ln>
                  <a:effectLst/>
                  <a:uLnTx/>
                  <a:uFillTx/>
                  <a:latin typeface="Arial"/>
                  <a:ea typeface="ＭＳ Ｐゴシック"/>
                  <a:cs typeface="+mn-cs"/>
                </a:rPr>
                <a:t>課題解決</a:t>
              </a:r>
            </a:p>
          </p:txBody>
        </p:sp>
        <p:cxnSp>
          <p:nvCxnSpPr>
            <p:cNvPr id="42" name="直線矢印コネクタ 41">
              <a:extLst>
                <a:ext uri="{FF2B5EF4-FFF2-40B4-BE49-F238E27FC236}">
                  <a16:creationId xmlns:a16="http://schemas.microsoft.com/office/drawing/2014/main" id="{5C69B585-E689-0DAE-55FC-721F82F5D585}"/>
                </a:ext>
              </a:extLst>
            </p:cNvPr>
            <p:cNvCxnSpPr>
              <a:cxnSpLocks/>
            </p:cNvCxnSpPr>
            <p:nvPr/>
          </p:nvCxnSpPr>
          <p:spPr>
            <a:xfrm>
              <a:off x="10046353" y="2311791"/>
              <a:ext cx="0" cy="176271"/>
            </a:xfrm>
            <a:prstGeom prst="straightConnector1">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44" name="直線矢印コネクタ 43">
              <a:extLst>
                <a:ext uri="{FF2B5EF4-FFF2-40B4-BE49-F238E27FC236}">
                  <a16:creationId xmlns:a16="http://schemas.microsoft.com/office/drawing/2014/main" id="{FBA75305-F415-8E2C-9A2A-8C6393F04A22}"/>
                </a:ext>
              </a:extLst>
            </p:cNvPr>
            <p:cNvCxnSpPr>
              <a:cxnSpLocks/>
            </p:cNvCxnSpPr>
            <p:nvPr/>
          </p:nvCxnSpPr>
          <p:spPr>
            <a:xfrm flipH="1">
              <a:off x="10155162" y="2382463"/>
              <a:ext cx="109000" cy="166303"/>
            </a:xfrm>
            <a:prstGeom prst="straightConnector1">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45" name="直線矢印コネクタ 44">
              <a:extLst>
                <a:ext uri="{FF2B5EF4-FFF2-40B4-BE49-F238E27FC236}">
                  <a16:creationId xmlns:a16="http://schemas.microsoft.com/office/drawing/2014/main" id="{B66BE8BD-ACC3-1079-04A9-AA70E39130C2}"/>
                </a:ext>
              </a:extLst>
            </p:cNvPr>
            <p:cNvCxnSpPr>
              <a:cxnSpLocks/>
            </p:cNvCxnSpPr>
            <p:nvPr/>
          </p:nvCxnSpPr>
          <p:spPr>
            <a:xfrm rot="16200000">
              <a:off x="10311350" y="2576835"/>
              <a:ext cx="0" cy="176271"/>
            </a:xfrm>
            <a:prstGeom prst="straightConnector1">
              <a:avLst/>
            </a:prstGeom>
            <a:ln>
              <a:solidFill>
                <a:schemeClr val="accent3"/>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82805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D6E27-2C0C-CF75-EB43-AB0C296D80A0}"/>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0A098DFF-CCD4-B7E1-B2DF-CEC5793A9985}"/>
              </a:ext>
            </a:extLst>
          </p:cNvPr>
          <p:cNvSpPr/>
          <p:nvPr/>
        </p:nvSpPr>
        <p:spPr>
          <a:xfrm>
            <a:off x="180119" y="189752"/>
            <a:ext cx="11816137" cy="3838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2400" b="1" dirty="0">
                <a:solidFill>
                  <a:schemeClr val="accent3"/>
                </a:solidFill>
                <a:latin typeface="ＭＳ Ｐゴシック" panose="020B0600070205080204" pitchFamily="50" charset="-128"/>
                <a:ea typeface="ＭＳ Ｐゴシック" panose="020B0600070205080204" pitchFamily="50" charset="-128"/>
              </a:rPr>
              <a:t>05</a:t>
            </a:r>
            <a:r>
              <a:rPr lang="ja-JP" altLang="en-US" sz="2400" b="1" dirty="0">
                <a:solidFill>
                  <a:schemeClr val="accent3"/>
                </a:solidFill>
                <a:latin typeface="ＭＳ Ｐゴシック" panose="020B0600070205080204" pitchFamily="50" charset="-128"/>
                <a:ea typeface="ＭＳ Ｐゴシック" panose="020B0600070205080204" pitchFamily="50" charset="-128"/>
              </a:rPr>
              <a:t>　</a:t>
            </a:r>
            <a:r>
              <a:rPr kumimoji="1" lang="ja-JP" altLang="en-US" sz="2400" b="1" dirty="0">
                <a:solidFill>
                  <a:schemeClr val="accent3"/>
                </a:solidFill>
                <a:latin typeface="ＭＳ Ｐゴシック" panose="020B0600070205080204" pitchFamily="50" charset="-128"/>
                <a:ea typeface="ＭＳ Ｐゴシック" panose="020B0600070205080204" pitchFamily="50" charset="-128"/>
              </a:rPr>
              <a:t>ビジネスとして成立するのか？（収益の源泉①）</a:t>
            </a:r>
          </a:p>
        </p:txBody>
      </p:sp>
      <p:sp>
        <p:nvSpPr>
          <p:cNvPr id="6" name="正方形/長方形 5">
            <a:extLst>
              <a:ext uri="{FF2B5EF4-FFF2-40B4-BE49-F238E27FC236}">
                <a16:creationId xmlns:a16="http://schemas.microsoft.com/office/drawing/2014/main" id="{AEC3F7DB-7C88-360F-3E2F-88AF4F91EC4F}"/>
              </a:ext>
            </a:extLst>
          </p:cNvPr>
          <p:cNvSpPr/>
          <p:nvPr/>
        </p:nvSpPr>
        <p:spPr>
          <a:xfrm>
            <a:off x="180119" y="785370"/>
            <a:ext cx="11816137" cy="3838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ＭＳ Ｐゴシック" panose="020B0600070205080204" pitchFamily="50" charset="-128"/>
                <a:ea typeface="ＭＳ Ｐゴシック" panose="020B0600070205080204" pitchFamily="50" charset="-128"/>
              </a:rPr>
              <a:t>「自治コン」の収益は</a:t>
            </a:r>
            <a:r>
              <a:rPr kumimoji="1" lang="en-US" altLang="ja-JP" sz="2000" b="1" dirty="0">
                <a:solidFill>
                  <a:schemeClr val="tx1"/>
                </a:solidFill>
                <a:latin typeface="ＭＳ Ｐゴシック" panose="020B0600070205080204" pitchFamily="50" charset="-128"/>
                <a:ea typeface="ＭＳ Ｐゴシック" panose="020B0600070205080204" pitchFamily="50" charset="-128"/>
              </a:rPr>
              <a:t>3</a:t>
            </a:r>
            <a:r>
              <a:rPr kumimoji="1" lang="ja-JP" altLang="en-US" sz="2000" b="1" dirty="0">
                <a:solidFill>
                  <a:schemeClr val="tx1"/>
                </a:solidFill>
                <a:latin typeface="ＭＳ Ｐゴシック" panose="020B0600070205080204" pitchFamily="50" charset="-128"/>
                <a:ea typeface="ＭＳ Ｐゴシック" panose="020B0600070205080204" pitchFamily="50" charset="-128"/>
              </a:rPr>
              <a:t>つの要素から成り立っており、中でもコンテスト応募料は最も主要な収益源です。</a:t>
            </a:r>
          </a:p>
        </p:txBody>
      </p:sp>
      <p:grpSp>
        <p:nvGrpSpPr>
          <p:cNvPr id="8" name="グループ化 7">
            <a:extLst>
              <a:ext uri="{FF2B5EF4-FFF2-40B4-BE49-F238E27FC236}">
                <a16:creationId xmlns:a16="http://schemas.microsoft.com/office/drawing/2014/main" id="{7D4AFBDB-CDA4-C28E-2C4A-4298412A9838}"/>
              </a:ext>
            </a:extLst>
          </p:cNvPr>
          <p:cNvGrpSpPr/>
          <p:nvPr/>
        </p:nvGrpSpPr>
        <p:grpSpPr>
          <a:xfrm>
            <a:off x="0" y="1451294"/>
            <a:ext cx="12192000" cy="5406705"/>
            <a:chOff x="0" y="1451294"/>
            <a:chExt cx="12192000" cy="5406705"/>
          </a:xfrm>
        </p:grpSpPr>
        <p:sp>
          <p:nvSpPr>
            <p:cNvPr id="7" name="正方形/長方形 6">
              <a:extLst>
                <a:ext uri="{FF2B5EF4-FFF2-40B4-BE49-F238E27FC236}">
                  <a16:creationId xmlns:a16="http://schemas.microsoft.com/office/drawing/2014/main" id="{F43F13E2-C17A-8937-9120-4DDF73B60B6A}"/>
                </a:ext>
              </a:extLst>
            </p:cNvPr>
            <p:cNvSpPr/>
            <p:nvPr/>
          </p:nvSpPr>
          <p:spPr>
            <a:xfrm>
              <a:off x="0" y="1451294"/>
              <a:ext cx="12192000" cy="540670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00"/>
                </a:spcBef>
              </a:pPr>
              <a:endParaRPr kumimoji="1" lang="ja-JP" altLang="en-US" sz="1600" b="1" dirty="0">
                <a:solidFill>
                  <a:schemeClr val="tx1"/>
                </a:solidFill>
                <a:latin typeface="ＭＳ Ｐゴシック" panose="020B0600070205080204" pitchFamily="50" charset="-128"/>
                <a:ea typeface="ＭＳ Ｐゴシック" panose="020B0600070205080204" pitchFamily="50" charset="-128"/>
              </a:endParaRPr>
            </a:p>
          </p:txBody>
        </p:sp>
        <p:grpSp>
          <p:nvGrpSpPr>
            <p:cNvPr id="5" name="グループ化 4">
              <a:extLst>
                <a:ext uri="{FF2B5EF4-FFF2-40B4-BE49-F238E27FC236}">
                  <a16:creationId xmlns:a16="http://schemas.microsoft.com/office/drawing/2014/main" id="{8866BFA9-955E-765B-A132-594E8289EAAD}"/>
                </a:ext>
              </a:extLst>
            </p:cNvPr>
            <p:cNvGrpSpPr/>
            <p:nvPr/>
          </p:nvGrpSpPr>
          <p:grpSpPr>
            <a:xfrm>
              <a:off x="257057" y="1628416"/>
              <a:ext cx="11677887" cy="5052460"/>
              <a:chOff x="202528" y="1552917"/>
              <a:chExt cx="11677887" cy="5052460"/>
            </a:xfrm>
          </p:grpSpPr>
          <p:sp>
            <p:nvSpPr>
              <p:cNvPr id="2" name="四角形: 角を丸くする 1">
                <a:extLst>
                  <a:ext uri="{FF2B5EF4-FFF2-40B4-BE49-F238E27FC236}">
                    <a16:creationId xmlns:a16="http://schemas.microsoft.com/office/drawing/2014/main" id="{F7CE2F32-9120-8373-68E5-2B0212D499B6}"/>
                  </a:ext>
                </a:extLst>
              </p:cNvPr>
              <p:cNvSpPr/>
              <p:nvPr/>
            </p:nvSpPr>
            <p:spPr>
              <a:xfrm>
                <a:off x="202528" y="1552917"/>
                <a:ext cx="4658892" cy="5052460"/>
              </a:xfrm>
              <a:prstGeom prst="roundRect">
                <a:avLst>
                  <a:gd name="adj" fmla="val 703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spcBef>
                    <a:spcPts val="1200"/>
                  </a:spcBef>
                  <a:buClr>
                    <a:schemeClr val="accent3"/>
                  </a:buClr>
                  <a:buFont typeface="Wingdings" panose="05000000000000000000" pitchFamily="2" charset="2"/>
                  <a:buChar char="n"/>
                </a:pPr>
                <a:r>
                  <a:rPr lang="ja-JP" altLang="en-US" sz="1400" b="1" dirty="0">
                    <a:solidFill>
                      <a:schemeClr val="tx1"/>
                    </a:solidFill>
                    <a:latin typeface="ＭＳ Ｐゴシック" panose="020B0600070205080204" pitchFamily="50" charset="-128"/>
                    <a:ea typeface="ＭＳ Ｐゴシック" panose="020B0600070205080204" pitchFamily="50" charset="-128"/>
                  </a:rPr>
                  <a:t>コンテスト応募料　</a:t>
                </a:r>
                <a:r>
                  <a:rPr lang="en-US" altLang="ja-JP" sz="1400" b="1" dirty="0">
                    <a:solidFill>
                      <a:schemeClr val="tx1"/>
                    </a:solidFill>
                    <a:latin typeface="ＭＳ Ｐゴシック" panose="020B0600070205080204" pitchFamily="50" charset="-128"/>
                    <a:ea typeface="ＭＳ Ｐゴシック" panose="020B0600070205080204" pitchFamily="50" charset="-128"/>
                  </a:rPr>
                  <a:t>1</a:t>
                </a:r>
                <a:r>
                  <a:rPr lang="ja-JP" altLang="en-US" sz="1400" b="1" dirty="0">
                    <a:solidFill>
                      <a:schemeClr val="tx1"/>
                    </a:solidFill>
                    <a:latin typeface="ＭＳ Ｐゴシック" panose="020B0600070205080204" pitchFamily="50" charset="-128"/>
                    <a:ea typeface="ＭＳ Ｐゴシック" panose="020B0600070205080204" pitchFamily="50" charset="-128"/>
                  </a:rPr>
                  <a:t>万円（支払い：企業）</a:t>
                </a:r>
              </a:p>
              <a:p>
                <a:pPr marL="742950" lvl="1" indent="-285750">
                  <a:spcBef>
                    <a:spcPts val="1200"/>
                  </a:spcBef>
                  <a:buClr>
                    <a:schemeClr val="accent3"/>
                  </a:buClr>
                  <a:buFont typeface="Wingdings" panose="05000000000000000000" pitchFamily="2" charset="2"/>
                  <a:buChar char="n"/>
                </a:pPr>
                <a:r>
                  <a:rPr lang="ja-JP" altLang="en-US" sz="1400" dirty="0">
                    <a:solidFill>
                      <a:schemeClr val="tx1"/>
                    </a:solidFill>
                    <a:latin typeface="ＭＳ Ｐゴシック" panose="020B0600070205080204" pitchFamily="50" charset="-128"/>
                    <a:ea typeface="ＭＳ Ｐゴシック" panose="020B0600070205080204" pitchFamily="50" charset="-128"/>
                  </a:rPr>
                  <a:t>コンテスト参加企業は、応募料として</a:t>
                </a:r>
                <a:r>
                  <a:rPr lang="en-US" altLang="ja-JP" sz="1400" dirty="0">
                    <a:solidFill>
                      <a:schemeClr val="tx1"/>
                    </a:solidFill>
                    <a:latin typeface="ＭＳ Ｐゴシック" panose="020B0600070205080204" pitchFamily="50" charset="-128"/>
                    <a:ea typeface="ＭＳ Ｐゴシック" panose="020B0600070205080204" pitchFamily="50" charset="-128"/>
                  </a:rPr>
                  <a:t>1</a:t>
                </a:r>
                <a:r>
                  <a:rPr lang="ja-JP" altLang="en-US" sz="1400" dirty="0">
                    <a:solidFill>
                      <a:schemeClr val="tx1"/>
                    </a:solidFill>
                    <a:latin typeface="ＭＳ Ｐゴシック" panose="020B0600070205080204" pitchFamily="50" charset="-128"/>
                    <a:ea typeface="ＭＳ Ｐゴシック" panose="020B0600070205080204" pitchFamily="50" charset="-128"/>
                  </a:rPr>
                  <a:t>万円を</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支払います。自治体との協業チャンスを</a:t>
                </a:r>
                <a:r>
                  <a:rPr lang="en-US" altLang="ja-JP" sz="1400" dirty="0">
                    <a:solidFill>
                      <a:schemeClr val="tx1"/>
                    </a:solidFill>
                    <a:latin typeface="ＭＳ Ｐゴシック" panose="020B0600070205080204" pitchFamily="50" charset="-128"/>
                    <a:ea typeface="ＭＳ Ｐゴシック" panose="020B0600070205080204" pitchFamily="50" charset="-128"/>
                  </a:rPr>
                  <a:t>1</a:t>
                </a:r>
                <a:r>
                  <a:rPr lang="ja-JP" altLang="en-US" sz="1400" dirty="0">
                    <a:solidFill>
                      <a:schemeClr val="tx1"/>
                    </a:solidFill>
                    <a:latin typeface="ＭＳ Ｐゴシック" panose="020B0600070205080204" pitchFamily="50" charset="-128"/>
                    <a:ea typeface="ＭＳ Ｐゴシック" panose="020B0600070205080204" pitchFamily="50" charset="-128"/>
                  </a:rPr>
                  <a:t>万円</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で手にすることができるため、企業目線でも</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費用対効果の高い投資と捉えることができ、</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本価格設定でも参加者は集まると想定します。</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en-US" altLang="ja-JP" sz="1400" dirty="0">
                    <a:solidFill>
                      <a:schemeClr val="tx1"/>
                    </a:solidFill>
                    <a:latin typeface="ＭＳ Ｐゴシック" panose="020B0600070205080204" pitchFamily="50" charset="-128"/>
                    <a:ea typeface="ＭＳ Ｐゴシック" panose="020B0600070205080204" pitchFamily="50" charset="-128"/>
                  </a:rPr>
                  <a:t>※</a:t>
                </a:r>
                <a:r>
                  <a:rPr lang="ja-JP" altLang="en-US" sz="1400" dirty="0">
                    <a:solidFill>
                      <a:schemeClr val="tx1"/>
                    </a:solidFill>
                    <a:latin typeface="ＭＳ Ｐゴシック" panose="020B0600070205080204" pitchFamily="50" charset="-128"/>
                    <a:ea typeface="ＭＳ Ｐゴシック" panose="020B0600070205080204" pitchFamily="50" charset="-128"/>
                  </a:rPr>
                  <a:t>金額妥当性は経営者アンケートで確認済み</a:t>
                </a:r>
                <a:endParaRPr lang="en-US" altLang="ja-JP" sz="1400" dirty="0">
                  <a:solidFill>
                    <a:schemeClr val="tx1"/>
                  </a:solidFill>
                  <a:latin typeface="ＭＳ Ｐゴシック" panose="020B0600070205080204" pitchFamily="50" charset="-128"/>
                  <a:ea typeface="ＭＳ Ｐゴシック" panose="020B0600070205080204" pitchFamily="50" charset="-128"/>
                </a:endParaRPr>
              </a:p>
              <a:p>
                <a:pPr marL="742950" lvl="1" indent="-285750">
                  <a:spcBef>
                    <a:spcPts val="1200"/>
                  </a:spcBef>
                  <a:buClr>
                    <a:schemeClr val="accent3"/>
                  </a:buClr>
                  <a:buFont typeface="Wingdings" panose="05000000000000000000" pitchFamily="2" charset="2"/>
                  <a:buChar char="n"/>
                </a:pPr>
                <a:r>
                  <a:rPr lang="ja-JP" altLang="en-US" sz="1400" dirty="0">
                    <a:solidFill>
                      <a:schemeClr val="tx1"/>
                    </a:solidFill>
                    <a:latin typeface="ＭＳ Ｐゴシック" panose="020B0600070205080204" pitchFamily="50" charset="-128"/>
                    <a:ea typeface="ＭＳ Ｐゴシック" panose="020B0600070205080204" pitchFamily="50" charset="-128"/>
                  </a:rPr>
                  <a:t>参考として、</a:t>
                </a:r>
                <a:r>
                  <a:rPr lang="en-US" altLang="ja-JP" sz="1400" dirty="0">
                    <a:solidFill>
                      <a:schemeClr val="tx1"/>
                    </a:solidFill>
                    <a:latin typeface="ＭＳ Ｐゴシック" panose="020B0600070205080204" pitchFamily="50" charset="-128"/>
                    <a:ea typeface="ＭＳ Ｐゴシック" panose="020B0600070205080204" pitchFamily="50" charset="-128"/>
                  </a:rPr>
                  <a:t>Google</a:t>
                </a:r>
                <a:r>
                  <a:rPr lang="ja-JP" altLang="en-US" sz="1400" dirty="0">
                    <a:solidFill>
                      <a:schemeClr val="tx1"/>
                    </a:solidFill>
                    <a:latin typeface="ＭＳ Ｐゴシック" panose="020B0600070205080204" pitchFamily="50" charset="-128"/>
                    <a:ea typeface="ＭＳ Ｐゴシック" panose="020B0600070205080204" pitchFamily="50" charset="-128"/>
                  </a:rPr>
                  <a:t>広告で自治体向けの広告を</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設定する場合は</a:t>
                </a:r>
                <a:r>
                  <a:rPr lang="en-US" altLang="ja-JP" sz="1400" dirty="0">
                    <a:solidFill>
                      <a:schemeClr val="tx1"/>
                    </a:solidFill>
                    <a:latin typeface="ＭＳ Ｐゴシック" panose="020B0600070205080204" pitchFamily="50" charset="-128"/>
                    <a:ea typeface="ＭＳ Ｐゴシック" panose="020B0600070205080204" pitchFamily="50" charset="-128"/>
                  </a:rPr>
                  <a:t>50</a:t>
                </a:r>
                <a:r>
                  <a:rPr lang="ja-JP" altLang="en-US" sz="1400" dirty="0">
                    <a:solidFill>
                      <a:schemeClr val="tx1"/>
                    </a:solidFill>
                    <a:latin typeface="ＭＳ Ｐゴシック" panose="020B0600070205080204" pitchFamily="50" charset="-128"/>
                    <a:ea typeface="ＭＳ Ｐゴシック" panose="020B0600070205080204" pitchFamily="50" charset="-128"/>
                  </a:rPr>
                  <a:t>クリック分で</a:t>
                </a:r>
                <a:r>
                  <a:rPr lang="en-US" altLang="ja-JP" sz="1400" dirty="0">
                    <a:solidFill>
                      <a:schemeClr val="tx1"/>
                    </a:solidFill>
                    <a:latin typeface="ＭＳ Ｐゴシック" panose="020B0600070205080204" pitchFamily="50" charset="-128"/>
                    <a:ea typeface="ＭＳ Ｐゴシック" panose="020B0600070205080204" pitchFamily="50" charset="-128"/>
                  </a:rPr>
                  <a:t>1</a:t>
                </a:r>
                <a:r>
                  <a:rPr lang="ja-JP" altLang="en-US" sz="1400" dirty="0">
                    <a:solidFill>
                      <a:schemeClr val="tx1"/>
                    </a:solidFill>
                    <a:latin typeface="ＭＳ Ｐゴシック" panose="020B0600070205080204" pitchFamily="50" charset="-128"/>
                    <a:ea typeface="ＭＳ Ｐゴシック" panose="020B0600070205080204" pitchFamily="50" charset="-128"/>
                  </a:rPr>
                  <a:t>万円ほど必要</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a:t>
                </a:r>
                <a:r>
                  <a:rPr lang="en-US" altLang="ja-JP" sz="1400" dirty="0">
                    <a:solidFill>
                      <a:schemeClr val="tx1"/>
                    </a:solidFill>
                    <a:latin typeface="ＭＳ Ｐゴシック" panose="020B0600070205080204" pitchFamily="50" charset="-128"/>
                    <a:ea typeface="ＭＳ Ｐゴシック" panose="020B0600070205080204" pitchFamily="50" charset="-128"/>
                  </a:rPr>
                  <a:t>1</a:t>
                </a:r>
                <a:r>
                  <a:rPr lang="ja-JP" altLang="en-US" sz="1400" dirty="0">
                    <a:solidFill>
                      <a:schemeClr val="tx1"/>
                    </a:solidFill>
                    <a:latin typeface="ＭＳ Ｐゴシック" panose="020B0600070205080204" pitchFamily="50" charset="-128"/>
                    <a:ea typeface="ＭＳ Ｐゴシック" panose="020B0600070205080204" pitchFamily="50" charset="-128"/>
                  </a:rPr>
                  <a:t>クリック</a:t>
                </a:r>
                <a:r>
                  <a:rPr lang="en-US" altLang="ja-JP" sz="1400" dirty="0">
                    <a:solidFill>
                      <a:schemeClr val="tx1"/>
                    </a:solidFill>
                    <a:latin typeface="ＭＳ Ｐゴシック" panose="020B0600070205080204" pitchFamily="50" charset="-128"/>
                    <a:ea typeface="ＭＳ Ｐゴシック" panose="020B0600070205080204" pitchFamily="50" charset="-128"/>
                  </a:rPr>
                  <a:t>200</a:t>
                </a:r>
                <a:r>
                  <a:rPr lang="ja-JP" altLang="en-US" sz="1400" dirty="0">
                    <a:solidFill>
                      <a:schemeClr val="tx1"/>
                    </a:solidFill>
                    <a:latin typeface="ＭＳ Ｐゴシック" panose="020B0600070205080204" pitchFamily="50" charset="-128"/>
                    <a:ea typeface="ＭＳ Ｐゴシック" panose="020B0600070205080204" pitchFamily="50" charset="-128"/>
                  </a:rPr>
                  <a:t>円と試算）となり、自治体関係者</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以外もクリックすることなどから、実際の商談に</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繋がる確率は極めて低いです。</a:t>
                </a:r>
              </a:p>
              <a:p>
                <a:pPr marL="742950" lvl="1" indent="-285750">
                  <a:spcBef>
                    <a:spcPts val="1200"/>
                  </a:spcBef>
                  <a:buClr>
                    <a:schemeClr val="accent3"/>
                  </a:buClr>
                  <a:buFont typeface="Wingdings" panose="05000000000000000000" pitchFamily="2" charset="2"/>
                  <a:buChar char="n"/>
                </a:pPr>
                <a:r>
                  <a:rPr lang="ja-JP" altLang="en-US" sz="1400" dirty="0">
                    <a:solidFill>
                      <a:schemeClr val="tx1"/>
                    </a:solidFill>
                    <a:latin typeface="ＭＳ Ｐゴシック" panose="020B0600070205080204" pitchFamily="50" charset="-128"/>
                    <a:ea typeface="ＭＳ Ｐゴシック" panose="020B0600070205080204" pitchFamily="50" charset="-128"/>
                  </a:rPr>
                  <a:t>なお、コンテストへの応募料が本サービスの</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主要収益源であるため、いかに参加企業に</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告知するのかが重要です。そのため、自社で</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既に構築済みのプラットフォームを活用します。</a:t>
                </a:r>
              </a:p>
            </p:txBody>
          </p:sp>
          <p:sp>
            <p:nvSpPr>
              <p:cNvPr id="3" name="四角形: 角を丸くする 2">
                <a:extLst>
                  <a:ext uri="{FF2B5EF4-FFF2-40B4-BE49-F238E27FC236}">
                    <a16:creationId xmlns:a16="http://schemas.microsoft.com/office/drawing/2014/main" id="{F5034B25-2887-32F3-26F3-2C996EDE1806}"/>
                  </a:ext>
                </a:extLst>
              </p:cNvPr>
              <p:cNvSpPr/>
              <p:nvPr/>
            </p:nvSpPr>
            <p:spPr>
              <a:xfrm>
                <a:off x="5118477" y="1552917"/>
                <a:ext cx="6761938" cy="5052460"/>
              </a:xfrm>
              <a:prstGeom prst="roundRect">
                <a:avLst>
                  <a:gd name="adj" fmla="val 703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00"/>
                  </a:spcBef>
                </a:pPr>
                <a:endParaRPr kumimoji="1" lang="ja-JP" altLang="en-US" sz="1600" b="1" dirty="0">
                  <a:solidFill>
                    <a:schemeClr val="tx1"/>
                  </a:solidFill>
                  <a:latin typeface="ＭＳ Ｐゴシック" panose="020B0600070205080204" pitchFamily="50" charset="-128"/>
                  <a:ea typeface="ＭＳ Ｐゴシック" panose="020B0600070205080204" pitchFamily="50" charset="-128"/>
                </a:endParaRPr>
              </a:p>
            </p:txBody>
          </p:sp>
        </p:grpSp>
      </p:grpSp>
      <p:sp>
        <p:nvSpPr>
          <p:cNvPr id="9" name="スライド番号プレースホルダー 3">
            <a:extLst>
              <a:ext uri="{FF2B5EF4-FFF2-40B4-BE49-F238E27FC236}">
                <a16:creationId xmlns:a16="http://schemas.microsoft.com/office/drawing/2014/main" id="{2A9B61D2-D9EA-134B-FE49-CFBE17941579}"/>
              </a:ext>
            </a:extLst>
          </p:cNvPr>
          <p:cNvSpPr>
            <a:spLocks noGrp="1"/>
          </p:cNvSpPr>
          <p:nvPr>
            <p:ph type="sldNum" sz="quarter" idx="12"/>
          </p:nvPr>
        </p:nvSpPr>
        <p:spPr>
          <a:xfrm>
            <a:off x="11524597" y="6610113"/>
            <a:ext cx="656700" cy="226714"/>
          </a:xfrm>
        </p:spPr>
        <p:txBody>
          <a:bodyPr vert="horz" lIns="91440" tIns="45720" rIns="91440" bIns="45720" rtlCol="0" anchor="ctr"/>
          <a:lstStyle/>
          <a:p>
            <a:fld id="{A72772C3-D8C4-43D0-98F7-E2620EF83F38}" type="slidenum">
              <a:rPr lang="ja-JP" altLang="en-US">
                <a:solidFill>
                  <a:schemeClr val="tx1"/>
                </a:solidFill>
                <a:latin typeface="ＭＳ Ｐゴシック" panose="020B0600070205080204" pitchFamily="50" charset="-128"/>
                <a:ea typeface="ＭＳ Ｐゴシック" panose="020B0600070205080204" pitchFamily="50" charset="-128"/>
              </a:rPr>
              <a:pPr/>
              <a:t>8</a:t>
            </a:fld>
            <a:endParaRPr lang="ja-JP" altLang="en-US" dirty="0">
              <a:solidFill>
                <a:schemeClr val="tx1"/>
              </a:solidFill>
              <a:latin typeface="ＭＳ Ｐゴシック" panose="020B0600070205080204" pitchFamily="50" charset="-128"/>
              <a:ea typeface="ＭＳ Ｐゴシック" panose="020B0600070205080204" pitchFamily="50" charset="-128"/>
            </a:endParaRPr>
          </a:p>
        </p:txBody>
      </p:sp>
      <p:grpSp>
        <p:nvGrpSpPr>
          <p:cNvPr id="17" name="グループ化 16">
            <a:extLst>
              <a:ext uri="{FF2B5EF4-FFF2-40B4-BE49-F238E27FC236}">
                <a16:creationId xmlns:a16="http://schemas.microsoft.com/office/drawing/2014/main" id="{2C640698-AA78-F152-6236-D424CD72BD79}"/>
              </a:ext>
            </a:extLst>
          </p:cNvPr>
          <p:cNvGrpSpPr/>
          <p:nvPr/>
        </p:nvGrpSpPr>
        <p:grpSpPr>
          <a:xfrm>
            <a:off x="8690875" y="31825"/>
            <a:ext cx="3403880" cy="567231"/>
            <a:chOff x="8690875" y="6658"/>
            <a:chExt cx="3403880" cy="567231"/>
          </a:xfrm>
        </p:grpSpPr>
        <p:grpSp>
          <p:nvGrpSpPr>
            <p:cNvPr id="18" name="グループ化 17">
              <a:extLst>
                <a:ext uri="{FF2B5EF4-FFF2-40B4-BE49-F238E27FC236}">
                  <a16:creationId xmlns:a16="http://schemas.microsoft.com/office/drawing/2014/main" id="{19477645-67C3-A54E-86D6-C21794D77BD6}"/>
                </a:ext>
              </a:extLst>
            </p:cNvPr>
            <p:cNvGrpSpPr/>
            <p:nvPr/>
          </p:nvGrpSpPr>
          <p:grpSpPr>
            <a:xfrm>
              <a:off x="8690875" y="256621"/>
              <a:ext cx="3403880" cy="317268"/>
              <a:chOff x="8690875" y="256621"/>
              <a:chExt cx="3403880" cy="317268"/>
            </a:xfrm>
          </p:grpSpPr>
          <p:sp>
            <p:nvSpPr>
              <p:cNvPr id="20" name="正方形/長方形 19">
                <a:extLst>
                  <a:ext uri="{FF2B5EF4-FFF2-40B4-BE49-F238E27FC236}">
                    <a16:creationId xmlns:a16="http://schemas.microsoft.com/office/drawing/2014/main" id="{2B189736-E163-0B1A-D80A-D70BDC48A88B}"/>
                  </a:ext>
                </a:extLst>
              </p:cNvPr>
              <p:cNvSpPr/>
              <p:nvPr/>
            </p:nvSpPr>
            <p:spPr>
              <a:xfrm>
                <a:off x="8690875" y="256621"/>
                <a:ext cx="761900" cy="317268"/>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dirty="0">
                    <a:solidFill>
                      <a:schemeClr val="bg1"/>
                    </a:solidFill>
                    <a:latin typeface="ＭＳ Ｐゴシック" panose="020B0600070205080204" pitchFamily="50" charset="-128"/>
                    <a:ea typeface="ＭＳ Ｐゴシック" panose="020B0600070205080204" pitchFamily="50" charset="-128"/>
                  </a:rPr>
                  <a:t>社会課題の</a:t>
                </a:r>
                <a:br>
                  <a:rPr kumimoji="1" lang="en-US" altLang="ja-JP" sz="1050" dirty="0">
                    <a:solidFill>
                      <a:schemeClr val="bg1"/>
                    </a:solidFill>
                    <a:latin typeface="ＭＳ Ｐゴシック" panose="020B0600070205080204" pitchFamily="50" charset="-128"/>
                    <a:ea typeface="ＭＳ Ｐゴシック" panose="020B0600070205080204" pitchFamily="50" charset="-128"/>
                  </a:rPr>
                </a:br>
                <a:r>
                  <a:rPr lang="ja-JP" altLang="en-US" sz="1050" dirty="0">
                    <a:solidFill>
                      <a:schemeClr val="bg1"/>
                    </a:solidFill>
                    <a:latin typeface="ＭＳ Ｐゴシック" panose="020B0600070205080204" pitchFamily="50" charset="-128"/>
                    <a:ea typeface="ＭＳ Ｐゴシック" panose="020B0600070205080204" pitchFamily="50" charset="-128"/>
                  </a:rPr>
                  <a:t>解決</a:t>
                </a:r>
                <a:endParaRPr kumimoji="1" lang="ja-JP" altLang="en-US" sz="1050" dirty="0">
                  <a:solidFill>
                    <a:schemeClr val="bg1"/>
                  </a:solidFill>
                  <a:latin typeface="ＭＳ Ｐゴシック" panose="020B0600070205080204" pitchFamily="50" charset="-128"/>
                  <a:ea typeface="ＭＳ Ｐゴシック" panose="020B0600070205080204" pitchFamily="50" charset="-128"/>
                </a:endParaRPr>
              </a:p>
            </p:txBody>
          </p:sp>
          <p:sp>
            <p:nvSpPr>
              <p:cNvPr id="21" name="正方形/長方形 20">
                <a:extLst>
                  <a:ext uri="{FF2B5EF4-FFF2-40B4-BE49-F238E27FC236}">
                    <a16:creationId xmlns:a16="http://schemas.microsoft.com/office/drawing/2014/main" id="{BE87DABB-1C12-244A-2918-56F89F395D79}"/>
                  </a:ext>
                </a:extLst>
              </p:cNvPr>
              <p:cNvSpPr/>
              <p:nvPr/>
            </p:nvSpPr>
            <p:spPr>
              <a:xfrm>
                <a:off x="9571535" y="256621"/>
                <a:ext cx="761900" cy="317268"/>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dirty="0">
                    <a:solidFill>
                      <a:schemeClr val="bg1"/>
                    </a:solidFill>
                    <a:latin typeface="ＭＳ Ｐゴシック" panose="020B0600070205080204" pitchFamily="50" charset="-128"/>
                    <a:ea typeface="ＭＳ Ｐゴシック" panose="020B0600070205080204" pitchFamily="50" charset="-128"/>
                  </a:rPr>
                  <a:t>独創性</a:t>
                </a:r>
                <a:br>
                  <a:rPr kumimoji="1" lang="en-US" altLang="ja-JP" sz="1050" dirty="0">
                    <a:solidFill>
                      <a:schemeClr val="bg1"/>
                    </a:solidFill>
                    <a:latin typeface="ＭＳ Ｐゴシック" panose="020B0600070205080204" pitchFamily="50" charset="-128"/>
                    <a:ea typeface="ＭＳ Ｐゴシック" panose="020B0600070205080204" pitchFamily="50" charset="-128"/>
                  </a:rPr>
                </a:br>
                <a:r>
                  <a:rPr kumimoji="1" lang="ja-JP" altLang="en-US" sz="1050" dirty="0">
                    <a:solidFill>
                      <a:schemeClr val="bg1"/>
                    </a:solidFill>
                    <a:latin typeface="ＭＳ Ｐゴシック" panose="020B0600070205080204" pitchFamily="50" charset="-128"/>
                    <a:ea typeface="ＭＳ Ｐゴシック" panose="020B0600070205080204" pitchFamily="50" charset="-128"/>
                  </a:rPr>
                  <a:t>革新性</a:t>
                </a:r>
              </a:p>
            </p:txBody>
          </p:sp>
          <p:sp>
            <p:nvSpPr>
              <p:cNvPr id="22" name="正方形/長方形 21">
                <a:extLst>
                  <a:ext uri="{FF2B5EF4-FFF2-40B4-BE49-F238E27FC236}">
                    <a16:creationId xmlns:a16="http://schemas.microsoft.com/office/drawing/2014/main" id="{0847FDB3-1B2B-8895-E58A-B6705D66E43B}"/>
                  </a:ext>
                </a:extLst>
              </p:cNvPr>
              <p:cNvSpPr/>
              <p:nvPr/>
            </p:nvSpPr>
            <p:spPr>
              <a:xfrm>
                <a:off x="10452195" y="256621"/>
                <a:ext cx="761900" cy="31726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dirty="0">
                    <a:solidFill>
                      <a:schemeClr val="bg1"/>
                    </a:solidFill>
                    <a:latin typeface="ＭＳ Ｐゴシック" panose="020B0600070205080204" pitchFamily="50" charset="-128"/>
                    <a:ea typeface="ＭＳ Ｐゴシック" panose="020B0600070205080204" pitchFamily="50" charset="-128"/>
                  </a:rPr>
                  <a:t>実現性</a:t>
                </a:r>
              </a:p>
            </p:txBody>
          </p:sp>
          <p:sp>
            <p:nvSpPr>
              <p:cNvPr id="23" name="正方形/長方形 22">
                <a:extLst>
                  <a:ext uri="{FF2B5EF4-FFF2-40B4-BE49-F238E27FC236}">
                    <a16:creationId xmlns:a16="http://schemas.microsoft.com/office/drawing/2014/main" id="{9F71B9B8-D766-992C-FB65-2DF6F88BDF59}"/>
                  </a:ext>
                </a:extLst>
              </p:cNvPr>
              <p:cNvSpPr/>
              <p:nvPr/>
            </p:nvSpPr>
            <p:spPr>
              <a:xfrm>
                <a:off x="11332855" y="256621"/>
                <a:ext cx="761900" cy="317268"/>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dirty="0">
                    <a:solidFill>
                      <a:schemeClr val="bg1"/>
                    </a:solidFill>
                    <a:latin typeface="ＭＳ Ｐゴシック" panose="020B0600070205080204" pitchFamily="50" charset="-128"/>
                    <a:ea typeface="ＭＳ Ｐゴシック" panose="020B0600070205080204" pitchFamily="50" charset="-128"/>
                  </a:rPr>
                  <a:t>汎用性</a:t>
                </a:r>
              </a:p>
            </p:txBody>
          </p:sp>
        </p:grpSp>
        <p:sp>
          <p:nvSpPr>
            <p:cNvPr id="19" name="正方形/長方形 18">
              <a:extLst>
                <a:ext uri="{FF2B5EF4-FFF2-40B4-BE49-F238E27FC236}">
                  <a16:creationId xmlns:a16="http://schemas.microsoft.com/office/drawing/2014/main" id="{FA6861FF-93E5-867E-79F3-B4EFDBE4D520}"/>
                </a:ext>
              </a:extLst>
            </p:cNvPr>
            <p:cNvSpPr/>
            <p:nvPr/>
          </p:nvSpPr>
          <p:spPr>
            <a:xfrm>
              <a:off x="9577502" y="6658"/>
              <a:ext cx="1630627" cy="1969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dirty="0">
                  <a:solidFill>
                    <a:schemeClr val="tx1"/>
                  </a:solidFill>
                  <a:latin typeface="ＭＳ Ｐゴシック" panose="020B0600070205080204" pitchFamily="50" charset="-128"/>
                  <a:ea typeface="ＭＳ Ｐゴシック" panose="020B0600070205080204" pitchFamily="50" charset="-128"/>
                </a:rPr>
                <a:t>該当する審査基準</a:t>
              </a:r>
            </a:p>
          </p:txBody>
        </p:sp>
      </p:grpSp>
      <p:grpSp>
        <p:nvGrpSpPr>
          <p:cNvPr id="44" name="グループ化 43">
            <a:extLst>
              <a:ext uri="{FF2B5EF4-FFF2-40B4-BE49-F238E27FC236}">
                <a16:creationId xmlns:a16="http://schemas.microsoft.com/office/drawing/2014/main" id="{82C11ECB-D042-47F0-D5FF-A1C83A2FD113}"/>
              </a:ext>
            </a:extLst>
          </p:cNvPr>
          <p:cNvGrpSpPr/>
          <p:nvPr/>
        </p:nvGrpSpPr>
        <p:grpSpPr>
          <a:xfrm>
            <a:off x="5619910" y="2369323"/>
            <a:ext cx="3246073" cy="3570647"/>
            <a:chOff x="5745037" y="2116468"/>
            <a:chExt cx="3246073" cy="3570647"/>
          </a:xfrm>
        </p:grpSpPr>
        <p:sp>
          <p:nvSpPr>
            <p:cNvPr id="29" name="楕円 28">
              <a:extLst>
                <a:ext uri="{FF2B5EF4-FFF2-40B4-BE49-F238E27FC236}">
                  <a16:creationId xmlns:a16="http://schemas.microsoft.com/office/drawing/2014/main" id="{5528B869-0970-3968-7EF6-73F77FB52062}"/>
                </a:ext>
              </a:extLst>
            </p:cNvPr>
            <p:cNvSpPr/>
            <p:nvPr/>
          </p:nvSpPr>
          <p:spPr>
            <a:xfrm>
              <a:off x="6287705" y="3029197"/>
              <a:ext cx="2160737" cy="2160737"/>
            </a:xfrm>
            <a:prstGeom prst="ellips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a:solidFill>
                    <a:schemeClr val="accent3"/>
                  </a:solidFill>
                  <a:latin typeface="ＭＳ Ｐゴシック" panose="020B0600070205080204" pitchFamily="50" charset="-128"/>
                  <a:ea typeface="ＭＳ Ｐゴシック" panose="020B0600070205080204" pitchFamily="50" charset="-128"/>
                </a:rPr>
                <a:t>「自治コン」の</a:t>
              </a:r>
              <a:br>
                <a:rPr kumimoji="1" lang="en-US" altLang="ja-JP" sz="1600" b="1" dirty="0">
                  <a:solidFill>
                    <a:schemeClr val="accent3"/>
                  </a:solidFill>
                  <a:latin typeface="ＭＳ Ｐゴシック" panose="020B0600070205080204" pitchFamily="50" charset="-128"/>
                  <a:ea typeface="ＭＳ Ｐゴシック" panose="020B0600070205080204" pitchFamily="50" charset="-128"/>
                </a:rPr>
              </a:br>
              <a:r>
                <a:rPr kumimoji="1" lang="ja-JP" altLang="en-US" sz="1600" b="1" dirty="0">
                  <a:solidFill>
                    <a:schemeClr val="accent3"/>
                  </a:solidFill>
                  <a:latin typeface="ＭＳ Ｐゴシック" panose="020B0600070205080204" pitchFamily="50" charset="-128"/>
                  <a:ea typeface="ＭＳ Ｐゴシック" panose="020B0600070205080204" pitchFamily="50" charset="-128"/>
                </a:rPr>
                <a:t>収益源</a:t>
              </a:r>
              <a:br>
                <a:rPr kumimoji="1" lang="en-US" altLang="ja-JP" sz="1600" b="1" dirty="0">
                  <a:solidFill>
                    <a:schemeClr val="accent3"/>
                  </a:solidFill>
                  <a:latin typeface="ＭＳ Ｐゴシック" panose="020B0600070205080204" pitchFamily="50" charset="-128"/>
                  <a:ea typeface="ＭＳ Ｐゴシック" panose="020B0600070205080204" pitchFamily="50" charset="-128"/>
                </a:rPr>
              </a:br>
              <a:endParaRPr kumimoji="1" lang="ja-JP" altLang="en-US" sz="1600" b="1" dirty="0">
                <a:solidFill>
                  <a:schemeClr val="accent3"/>
                </a:solidFill>
                <a:latin typeface="ＭＳ Ｐゴシック" panose="020B0600070205080204" pitchFamily="50" charset="-128"/>
                <a:ea typeface="ＭＳ Ｐゴシック" panose="020B0600070205080204" pitchFamily="50" charset="-128"/>
              </a:endParaRPr>
            </a:p>
          </p:txBody>
        </p:sp>
        <p:sp>
          <p:nvSpPr>
            <p:cNvPr id="26" name="楕円 25">
              <a:extLst>
                <a:ext uri="{FF2B5EF4-FFF2-40B4-BE49-F238E27FC236}">
                  <a16:creationId xmlns:a16="http://schemas.microsoft.com/office/drawing/2014/main" id="{DD305B9E-B6E9-6CEF-552E-B2801E5E3DDC}"/>
                </a:ext>
              </a:extLst>
            </p:cNvPr>
            <p:cNvSpPr/>
            <p:nvPr/>
          </p:nvSpPr>
          <p:spPr>
            <a:xfrm>
              <a:off x="6813673" y="2116468"/>
              <a:ext cx="1108800" cy="11088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dirty="0">
                  <a:solidFill>
                    <a:schemeClr val="bg1"/>
                  </a:solidFill>
                  <a:latin typeface="ＭＳ Ｐゴシック" panose="020B0600070205080204" pitchFamily="50" charset="-128"/>
                  <a:ea typeface="ＭＳ Ｐゴシック" panose="020B0600070205080204" pitchFamily="50" charset="-128"/>
                </a:rPr>
                <a:t>コンテスト</a:t>
              </a:r>
              <a:br>
                <a:rPr kumimoji="1" lang="en-US" altLang="ja-JP" sz="1400" dirty="0">
                  <a:solidFill>
                    <a:schemeClr val="bg1"/>
                  </a:solidFill>
                  <a:latin typeface="ＭＳ Ｐゴシック" panose="020B0600070205080204" pitchFamily="50" charset="-128"/>
                  <a:ea typeface="ＭＳ Ｐゴシック" panose="020B0600070205080204" pitchFamily="50" charset="-128"/>
                </a:rPr>
              </a:br>
              <a:r>
                <a:rPr kumimoji="1" lang="ja-JP" altLang="en-US" sz="1400" dirty="0">
                  <a:solidFill>
                    <a:schemeClr val="bg1"/>
                  </a:solidFill>
                  <a:latin typeface="ＭＳ Ｐゴシック" panose="020B0600070205080204" pitchFamily="50" charset="-128"/>
                  <a:ea typeface="ＭＳ Ｐゴシック" panose="020B0600070205080204" pitchFamily="50" charset="-128"/>
                </a:rPr>
                <a:t>応募料</a:t>
              </a:r>
            </a:p>
          </p:txBody>
        </p:sp>
        <p:sp>
          <p:nvSpPr>
            <p:cNvPr id="27" name="楕円 26">
              <a:extLst>
                <a:ext uri="{FF2B5EF4-FFF2-40B4-BE49-F238E27FC236}">
                  <a16:creationId xmlns:a16="http://schemas.microsoft.com/office/drawing/2014/main" id="{8C768AE9-0FC9-FEA0-D175-A566917D39A0}"/>
                </a:ext>
              </a:extLst>
            </p:cNvPr>
            <p:cNvSpPr/>
            <p:nvPr/>
          </p:nvSpPr>
          <p:spPr>
            <a:xfrm>
              <a:off x="7882310" y="4578315"/>
              <a:ext cx="1108800" cy="1108800"/>
            </a:xfrm>
            <a:prstGeom prst="ellips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dirty="0">
                  <a:solidFill>
                    <a:schemeClr val="bg1"/>
                  </a:solidFill>
                  <a:latin typeface="ＭＳ Ｐゴシック" panose="020B0600070205080204" pitchFamily="50" charset="-128"/>
                  <a:ea typeface="ＭＳ Ｐゴシック" panose="020B0600070205080204" pitchFamily="50" charset="-128"/>
                </a:rPr>
                <a:t>開催</a:t>
              </a:r>
              <a:br>
                <a:rPr kumimoji="1" lang="en-US" altLang="ja-JP" sz="1400" dirty="0">
                  <a:solidFill>
                    <a:schemeClr val="bg1"/>
                  </a:solidFill>
                  <a:latin typeface="ＭＳ Ｐゴシック" panose="020B0600070205080204" pitchFamily="50" charset="-128"/>
                  <a:ea typeface="ＭＳ Ｐゴシック" panose="020B0600070205080204" pitchFamily="50" charset="-128"/>
                </a:rPr>
              </a:br>
              <a:r>
                <a:rPr kumimoji="1" lang="ja-JP" altLang="en-US" sz="1400" dirty="0">
                  <a:solidFill>
                    <a:schemeClr val="bg1"/>
                  </a:solidFill>
                  <a:latin typeface="ＭＳ Ｐゴシック" panose="020B0600070205080204" pitchFamily="50" charset="-128"/>
                  <a:ea typeface="ＭＳ Ｐゴシック" panose="020B0600070205080204" pitchFamily="50" charset="-128"/>
                </a:rPr>
                <a:t>オプション料</a:t>
              </a:r>
            </a:p>
          </p:txBody>
        </p:sp>
        <p:sp>
          <p:nvSpPr>
            <p:cNvPr id="28" name="楕円 27">
              <a:extLst>
                <a:ext uri="{FF2B5EF4-FFF2-40B4-BE49-F238E27FC236}">
                  <a16:creationId xmlns:a16="http://schemas.microsoft.com/office/drawing/2014/main" id="{5907C7DC-F00D-DF5D-58BF-34387BBB0271}"/>
                </a:ext>
              </a:extLst>
            </p:cNvPr>
            <p:cNvSpPr/>
            <p:nvPr/>
          </p:nvSpPr>
          <p:spPr>
            <a:xfrm>
              <a:off x="5745037" y="4578315"/>
              <a:ext cx="1108800" cy="1108800"/>
            </a:xfrm>
            <a:prstGeom prst="ellips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zh-TW" altLang="en-US" sz="1400" dirty="0">
                  <a:solidFill>
                    <a:schemeClr val="bg1"/>
                  </a:solidFill>
                  <a:latin typeface="ＭＳ Ｐゴシック" panose="020B0600070205080204" pitchFamily="50" charset="-128"/>
                  <a:ea typeface="ＭＳ Ｐゴシック" panose="020B0600070205080204" pitchFamily="50" charset="-128"/>
                </a:rPr>
                <a:t>自治体</a:t>
              </a:r>
              <a:br>
                <a:rPr kumimoji="1" lang="en-US" altLang="zh-TW" sz="1400" dirty="0">
                  <a:solidFill>
                    <a:schemeClr val="bg1"/>
                  </a:solidFill>
                  <a:latin typeface="ＭＳ Ｐゴシック" panose="020B0600070205080204" pitchFamily="50" charset="-128"/>
                  <a:ea typeface="ＭＳ Ｐゴシック" panose="020B0600070205080204" pitchFamily="50" charset="-128"/>
                </a:rPr>
              </a:br>
              <a:r>
                <a:rPr kumimoji="1" lang="zh-TW" altLang="en-US" sz="1400" dirty="0">
                  <a:solidFill>
                    <a:schemeClr val="bg1"/>
                  </a:solidFill>
                  <a:latin typeface="ＭＳ Ｐゴシック" panose="020B0600070205080204" pitchFamily="50" charset="-128"/>
                  <a:ea typeface="ＭＳ Ｐゴシック" panose="020B0600070205080204" pitchFamily="50" charset="-128"/>
                </a:rPr>
                <a:t>紹介料</a:t>
              </a:r>
              <a:endParaRPr kumimoji="1" lang="ja-JP" altLang="en-US" sz="1400" dirty="0">
                <a:solidFill>
                  <a:schemeClr val="bg1"/>
                </a:solidFill>
                <a:latin typeface="ＭＳ Ｐゴシック" panose="020B0600070205080204" pitchFamily="50" charset="-128"/>
                <a:ea typeface="ＭＳ Ｐゴシック" panose="020B0600070205080204" pitchFamily="50" charset="-128"/>
              </a:endParaRPr>
            </a:p>
          </p:txBody>
        </p:sp>
        <p:grpSp>
          <p:nvGrpSpPr>
            <p:cNvPr id="33" name="グループ化 32">
              <a:extLst>
                <a:ext uri="{FF2B5EF4-FFF2-40B4-BE49-F238E27FC236}">
                  <a16:creationId xmlns:a16="http://schemas.microsoft.com/office/drawing/2014/main" id="{D58C8E71-817F-DFF2-6BC2-C9C8787F833B}"/>
                </a:ext>
              </a:extLst>
            </p:cNvPr>
            <p:cNvGrpSpPr/>
            <p:nvPr/>
          </p:nvGrpSpPr>
          <p:grpSpPr>
            <a:xfrm>
              <a:off x="7258389" y="3291238"/>
              <a:ext cx="219369" cy="288455"/>
              <a:chOff x="7258389" y="3263833"/>
              <a:chExt cx="219369" cy="288455"/>
            </a:xfrm>
          </p:grpSpPr>
          <p:sp>
            <p:nvSpPr>
              <p:cNvPr id="31" name="二等辺三角形 30">
                <a:extLst>
                  <a:ext uri="{FF2B5EF4-FFF2-40B4-BE49-F238E27FC236}">
                    <a16:creationId xmlns:a16="http://schemas.microsoft.com/office/drawing/2014/main" id="{8D231641-53E8-0B39-8069-C49E74EB0468}"/>
                  </a:ext>
                </a:extLst>
              </p:cNvPr>
              <p:cNvSpPr/>
              <p:nvPr/>
            </p:nvSpPr>
            <p:spPr>
              <a:xfrm flipV="1">
                <a:off x="7258389" y="3263833"/>
                <a:ext cx="219369" cy="123828"/>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sz="1600" dirty="0">
                  <a:solidFill>
                    <a:schemeClr val="bg1"/>
                  </a:solidFill>
                  <a:latin typeface="ＭＳ Ｐゴシック" panose="020B0600070205080204" pitchFamily="50" charset="-128"/>
                  <a:ea typeface="ＭＳ Ｐゴシック" panose="020B0600070205080204" pitchFamily="50" charset="-128"/>
                </a:endParaRPr>
              </a:p>
            </p:txBody>
          </p:sp>
          <p:sp>
            <p:nvSpPr>
              <p:cNvPr id="32" name="二等辺三角形 31">
                <a:extLst>
                  <a:ext uri="{FF2B5EF4-FFF2-40B4-BE49-F238E27FC236}">
                    <a16:creationId xmlns:a16="http://schemas.microsoft.com/office/drawing/2014/main" id="{7770FA20-E83E-8A8D-DAC2-6F607DD83D59}"/>
                  </a:ext>
                </a:extLst>
              </p:cNvPr>
              <p:cNvSpPr/>
              <p:nvPr/>
            </p:nvSpPr>
            <p:spPr>
              <a:xfrm flipV="1">
                <a:off x="7258389" y="3428460"/>
                <a:ext cx="219369" cy="123828"/>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sz="1600" dirty="0">
                  <a:solidFill>
                    <a:schemeClr val="bg1"/>
                  </a:solidFill>
                  <a:latin typeface="ＭＳ Ｐゴシック" panose="020B0600070205080204" pitchFamily="50" charset="-128"/>
                  <a:ea typeface="ＭＳ Ｐゴシック" panose="020B0600070205080204" pitchFamily="50" charset="-128"/>
                </a:endParaRPr>
              </a:p>
            </p:txBody>
          </p:sp>
        </p:grpSp>
        <p:grpSp>
          <p:nvGrpSpPr>
            <p:cNvPr id="34" name="グループ化 33">
              <a:extLst>
                <a:ext uri="{FF2B5EF4-FFF2-40B4-BE49-F238E27FC236}">
                  <a16:creationId xmlns:a16="http://schemas.microsoft.com/office/drawing/2014/main" id="{B2819894-034D-CC8E-8CFE-9E96535A9C2C}"/>
                </a:ext>
              </a:extLst>
            </p:cNvPr>
            <p:cNvGrpSpPr/>
            <p:nvPr/>
          </p:nvGrpSpPr>
          <p:grpSpPr>
            <a:xfrm rot="13342467">
              <a:off x="6691109" y="4402907"/>
              <a:ext cx="219369" cy="288455"/>
              <a:chOff x="7258389" y="3263833"/>
              <a:chExt cx="219369" cy="288455"/>
            </a:xfrm>
          </p:grpSpPr>
          <p:sp>
            <p:nvSpPr>
              <p:cNvPr id="35" name="二等辺三角形 34">
                <a:extLst>
                  <a:ext uri="{FF2B5EF4-FFF2-40B4-BE49-F238E27FC236}">
                    <a16:creationId xmlns:a16="http://schemas.microsoft.com/office/drawing/2014/main" id="{9C88005B-1837-AAC2-C363-D1112F264186}"/>
                  </a:ext>
                </a:extLst>
              </p:cNvPr>
              <p:cNvSpPr/>
              <p:nvPr/>
            </p:nvSpPr>
            <p:spPr>
              <a:xfrm flipV="1">
                <a:off x="7258389" y="3263833"/>
                <a:ext cx="219369" cy="123828"/>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sz="1600" dirty="0">
                  <a:solidFill>
                    <a:schemeClr val="bg1"/>
                  </a:solidFill>
                  <a:latin typeface="ＭＳ Ｐゴシック" panose="020B0600070205080204" pitchFamily="50" charset="-128"/>
                  <a:ea typeface="ＭＳ Ｐゴシック" panose="020B0600070205080204" pitchFamily="50" charset="-128"/>
                </a:endParaRPr>
              </a:p>
            </p:txBody>
          </p:sp>
          <p:sp>
            <p:nvSpPr>
              <p:cNvPr id="36" name="二等辺三角形 35">
                <a:extLst>
                  <a:ext uri="{FF2B5EF4-FFF2-40B4-BE49-F238E27FC236}">
                    <a16:creationId xmlns:a16="http://schemas.microsoft.com/office/drawing/2014/main" id="{011E0A01-1DB4-650B-7E6B-D561C49689BD}"/>
                  </a:ext>
                </a:extLst>
              </p:cNvPr>
              <p:cNvSpPr/>
              <p:nvPr/>
            </p:nvSpPr>
            <p:spPr>
              <a:xfrm flipV="1">
                <a:off x="7258389" y="3428460"/>
                <a:ext cx="219369" cy="123828"/>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sz="1600" dirty="0">
                  <a:solidFill>
                    <a:schemeClr val="bg1"/>
                  </a:solidFill>
                  <a:latin typeface="ＭＳ Ｐゴシック" panose="020B0600070205080204" pitchFamily="50" charset="-128"/>
                  <a:ea typeface="ＭＳ Ｐゴシック" panose="020B0600070205080204" pitchFamily="50" charset="-128"/>
                </a:endParaRPr>
              </a:p>
            </p:txBody>
          </p:sp>
        </p:grpSp>
        <p:grpSp>
          <p:nvGrpSpPr>
            <p:cNvPr id="41" name="グループ化 40">
              <a:extLst>
                <a:ext uri="{FF2B5EF4-FFF2-40B4-BE49-F238E27FC236}">
                  <a16:creationId xmlns:a16="http://schemas.microsoft.com/office/drawing/2014/main" id="{5D78C201-3E59-6D20-BB82-859D7A255686}"/>
                </a:ext>
              </a:extLst>
            </p:cNvPr>
            <p:cNvGrpSpPr/>
            <p:nvPr/>
          </p:nvGrpSpPr>
          <p:grpSpPr>
            <a:xfrm rot="8257533" flipH="1">
              <a:off x="7810211" y="4402908"/>
              <a:ext cx="219369" cy="288455"/>
              <a:chOff x="7258389" y="3263833"/>
              <a:chExt cx="219369" cy="288455"/>
            </a:xfrm>
          </p:grpSpPr>
          <p:sp>
            <p:nvSpPr>
              <p:cNvPr id="42" name="二等辺三角形 41">
                <a:extLst>
                  <a:ext uri="{FF2B5EF4-FFF2-40B4-BE49-F238E27FC236}">
                    <a16:creationId xmlns:a16="http://schemas.microsoft.com/office/drawing/2014/main" id="{F5BFB504-CC24-7CA9-9FC5-6DA9B4B79C9C}"/>
                  </a:ext>
                </a:extLst>
              </p:cNvPr>
              <p:cNvSpPr/>
              <p:nvPr/>
            </p:nvSpPr>
            <p:spPr>
              <a:xfrm flipV="1">
                <a:off x="7258389" y="3263833"/>
                <a:ext cx="219369" cy="123828"/>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sz="1600" dirty="0">
                  <a:solidFill>
                    <a:schemeClr val="bg1"/>
                  </a:solidFill>
                  <a:latin typeface="ＭＳ Ｐゴシック" panose="020B0600070205080204" pitchFamily="50" charset="-128"/>
                  <a:ea typeface="ＭＳ Ｐゴシック" panose="020B0600070205080204" pitchFamily="50" charset="-128"/>
                </a:endParaRPr>
              </a:p>
            </p:txBody>
          </p:sp>
          <p:sp>
            <p:nvSpPr>
              <p:cNvPr id="43" name="二等辺三角形 42">
                <a:extLst>
                  <a:ext uri="{FF2B5EF4-FFF2-40B4-BE49-F238E27FC236}">
                    <a16:creationId xmlns:a16="http://schemas.microsoft.com/office/drawing/2014/main" id="{D030D5DB-6435-C628-1B81-3EA3447C754A}"/>
                  </a:ext>
                </a:extLst>
              </p:cNvPr>
              <p:cNvSpPr/>
              <p:nvPr/>
            </p:nvSpPr>
            <p:spPr>
              <a:xfrm flipV="1">
                <a:off x="7258389" y="3428460"/>
                <a:ext cx="219369" cy="123828"/>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sz="1600" dirty="0">
                  <a:solidFill>
                    <a:schemeClr val="bg1"/>
                  </a:solidFill>
                  <a:latin typeface="ＭＳ Ｐゴシック" panose="020B0600070205080204" pitchFamily="50" charset="-128"/>
                  <a:ea typeface="ＭＳ Ｐゴシック" panose="020B0600070205080204" pitchFamily="50" charset="-128"/>
                </a:endParaRPr>
              </a:p>
            </p:txBody>
          </p:sp>
        </p:grpSp>
      </p:grpSp>
      <p:grpSp>
        <p:nvGrpSpPr>
          <p:cNvPr id="10" name="グループ化 9">
            <a:extLst>
              <a:ext uri="{FF2B5EF4-FFF2-40B4-BE49-F238E27FC236}">
                <a16:creationId xmlns:a16="http://schemas.microsoft.com/office/drawing/2014/main" id="{296F642A-C0C7-75ED-22C0-AFF5ACBB71F2}"/>
              </a:ext>
            </a:extLst>
          </p:cNvPr>
          <p:cNvGrpSpPr/>
          <p:nvPr/>
        </p:nvGrpSpPr>
        <p:grpSpPr>
          <a:xfrm>
            <a:off x="8897450" y="2369323"/>
            <a:ext cx="2625495" cy="1112461"/>
            <a:chOff x="8897450" y="2816106"/>
            <a:chExt cx="2625495" cy="1112461"/>
          </a:xfrm>
        </p:grpSpPr>
        <p:sp>
          <p:nvSpPr>
            <p:cNvPr id="50" name="正方形/長方形 49">
              <a:extLst>
                <a:ext uri="{FF2B5EF4-FFF2-40B4-BE49-F238E27FC236}">
                  <a16:creationId xmlns:a16="http://schemas.microsoft.com/office/drawing/2014/main" id="{D2D482A1-FBA5-8370-8527-672D48579A6D}"/>
                </a:ext>
              </a:extLst>
            </p:cNvPr>
            <p:cNvSpPr/>
            <p:nvPr/>
          </p:nvSpPr>
          <p:spPr>
            <a:xfrm>
              <a:off x="8897450" y="2816106"/>
              <a:ext cx="2625495" cy="3804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t"/>
            <a:lstStyle/>
            <a:p>
              <a:pPr>
                <a:spcBef>
                  <a:spcPts val="600"/>
                </a:spcBef>
              </a:pPr>
              <a:r>
                <a:rPr kumimoji="1" lang="ja-JP" altLang="en-US" sz="1600" b="1" dirty="0">
                  <a:solidFill>
                    <a:schemeClr val="accent3"/>
                  </a:solidFill>
                  <a:latin typeface="ＭＳ Ｐゴシック" panose="020B0600070205080204" pitchFamily="50" charset="-128"/>
                  <a:ea typeface="ＭＳ Ｐゴシック" panose="020B0600070205080204" pitchFamily="50" charset="-128"/>
                </a:rPr>
                <a:t>コンテスト応募料　</a:t>
              </a:r>
              <a:r>
                <a:rPr kumimoji="1" lang="en-US" altLang="ja-JP" sz="1600" b="1" dirty="0">
                  <a:solidFill>
                    <a:schemeClr val="accent3"/>
                  </a:solidFill>
                  <a:latin typeface="ＭＳ Ｐゴシック" panose="020B0600070205080204" pitchFamily="50" charset="-128"/>
                  <a:ea typeface="ＭＳ Ｐゴシック" panose="020B0600070205080204" pitchFamily="50" charset="-128"/>
                </a:rPr>
                <a:t>1</a:t>
              </a:r>
              <a:r>
                <a:rPr kumimoji="1" lang="ja-JP" altLang="en-US" sz="1600" b="1" dirty="0">
                  <a:solidFill>
                    <a:schemeClr val="accent3"/>
                  </a:solidFill>
                  <a:latin typeface="ＭＳ Ｐゴシック" panose="020B0600070205080204" pitchFamily="50" charset="-128"/>
                  <a:ea typeface="ＭＳ Ｐゴシック" panose="020B0600070205080204" pitchFamily="50" charset="-128"/>
                </a:rPr>
                <a:t>万円</a:t>
              </a:r>
              <a:r>
                <a:rPr kumimoji="1" lang="en-US" altLang="ja-JP" sz="1600" b="1" dirty="0">
                  <a:solidFill>
                    <a:schemeClr val="accent3"/>
                  </a:solidFill>
                  <a:latin typeface="ＭＳ Ｐゴシック" panose="020B0600070205080204" pitchFamily="50" charset="-128"/>
                  <a:ea typeface="ＭＳ Ｐゴシック" panose="020B0600070205080204" pitchFamily="50" charset="-128"/>
                </a:rPr>
                <a:t>/</a:t>
              </a:r>
              <a:r>
                <a:rPr kumimoji="1" lang="ja-JP" altLang="en-US" sz="1600" b="1" dirty="0">
                  <a:solidFill>
                    <a:schemeClr val="accent3"/>
                  </a:solidFill>
                  <a:latin typeface="ＭＳ Ｐゴシック" panose="020B0600070205080204" pitchFamily="50" charset="-128"/>
                  <a:ea typeface="ＭＳ Ｐゴシック" panose="020B0600070205080204" pitchFamily="50" charset="-128"/>
                </a:rPr>
                <a:t>社</a:t>
              </a:r>
            </a:p>
          </p:txBody>
        </p:sp>
        <p:sp>
          <p:nvSpPr>
            <p:cNvPr id="51" name="正方形/長方形 50">
              <a:extLst>
                <a:ext uri="{FF2B5EF4-FFF2-40B4-BE49-F238E27FC236}">
                  <a16:creationId xmlns:a16="http://schemas.microsoft.com/office/drawing/2014/main" id="{D6031C58-EA54-35B3-B033-5B6F2636AA02}"/>
                </a:ext>
              </a:extLst>
            </p:cNvPr>
            <p:cNvSpPr/>
            <p:nvPr/>
          </p:nvSpPr>
          <p:spPr>
            <a:xfrm>
              <a:off x="8897450" y="3325812"/>
              <a:ext cx="2625495" cy="6027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t"/>
            <a:lstStyle/>
            <a:p>
              <a:pPr>
                <a:spcBef>
                  <a:spcPts val="600"/>
                </a:spcBef>
              </a:pPr>
              <a:r>
                <a:rPr kumimoji="1" lang="ja-JP" altLang="en-US" sz="1600" dirty="0">
                  <a:solidFill>
                    <a:schemeClr val="tx1"/>
                  </a:solidFill>
                  <a:latin typeface="ＭＳ Ｐゴシック" panose="020B0600070205080204" pitchFamily="50" charset="-128"/>
                  <a:ea typeface="ＭＳ Ｐゴシック" panose="020B0600070205080204" pitchFamily="50" charset="-128"/>
                </a:rPr>
                <a:t>コンテストへの参加を希望する</a:t>
              </a:r>
              <a:br>
                <a:rPr kumimoji="1" lang="en-US" altLang="ja-JP" sz="1600" dirty="0">
                  <a:solidFill>
                    <a:schemeClr val="tx1"/>
                  </a:solidFill>
                  <a:latin typeface="ＭＳ Ｐゴシック" panose="020B0600070205080204" pitchFamily="50" charset="-128"/>
                  <a:ea typeface="ＭＳ Ｐゴシック" panose="020B0600070205080204" pitchFamily="50" charset="-128"/>
                </a:rPr>
              </a:br>
              <a:r>
                <a:rPr kumimoji="1" lang="ja-JP" altLang="en-US" sz="1600" dirty="0">
                  <a:solidFill>
                    <a:schemeClr val="tx1"/>
                  </a:solidFill>
                  <a:latin typeface="ＭＳ Ｐゴシック" panose="020B0600070205080204" pitchFamily="50" charset="-128"/>
                  <a:ea typeface="ＭＳ Ｐゴシック" panose="020B0600070205080204" pitchFamily="50" charset="-128"/>
                </a:rPr>
                <a:t>企業からいただく費用</a:t>
              </a:r>
            </a:p>
          </p:txBody>
        </p:sp>
      </p:grpSp>
      <p:pic>
        <p:nvPicPr>
          <p:cNvPr id="12" name="図 11">
            <a:extLst>
              <a:ext uri="{FF2B5EF4-FFF2-40B4-BE49-F238E27FC236}">
                <a16:creationId xmlns:a16="http://schemas.microsoft.com/office/drawing/2014/main" id="{75C58F62-68E1-7405-F6D1-6ADF0FB6EFCC}"/>
              </a:ext>
            </a:extLst>
          </p:cNvPr>
          <p:cNvPicPr>
            <a:picLocks noChangeAspect="1"/>
          </p:cNvPicPr>
          <p:nvPr/>
        </p:nvPicPr>
        <p:blipFill>
          <a:blip r:embed="rId2">
            <a:duotone>
              <a:schemeClr val="accent3">
                <a:shade val="45000"/>
                <a:satMod val="135000"/>
              </a:schemeClr>
              <a:prstClr val="white"/>
            </a:duotone>
          </a:blip>
          <a:stretch>
            <a:fillRect/>
          </a:stretch>
        </p:blipFill>
        <p:spPr>
          <a:xfrm>
            <a:off x="9117612" y="3754801"/>
            <a:ext cx="2185169" cy="2185169"/>
          </a:xfrm>
          <a:prstGeom prst="rect">
            <a:avLst/>
          </a:prstGeom>
        </p:spPr>
      </p:pic>
    </p:spTree>
    <p:extLst>
      <p:ext uri="{BB962C8B-B14F-4D97-AF65-F5344CB8AC3E}">
        <p14:creationId xmlns:p14="http://schemas.microsoft.com/office/powerpoint/2010/main" val="3913779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C40A2-C84B-05A2-3F3E-71F22B11A979}"/>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97E15CD6-8C45-6622-28D1-2727D8367D56}"/>
              </a:ext>
            </a:extLst>
          </p:cNvPr>
          <p:cNvSpPr/>
          <p:nvPr/>
        </p:nvSpPr>
        <p:spPr>
          <a:xfrm>
            <a:off x="180119" y="189752"/>
            <a:ext cx="11816137" cy="3838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2400" b="1" dirty="0">
                <a:solidFill>
                  <a:schemeClr val="accent3"/>
                </a:solidFill>
                <a:latin typeface="ＭＳ Ｐゴシック" panose="020B0600070205080204" pitchFamily="50" charset="-128"/>
                <a:ea typeface="ＭＳ Ｐゴシック" panose="020B0600070205080204" pitchFamily="50" charset="-128"/>
              </a:rPr>
              <a:t>05</a:t>
            </a:r>
            <a:r>
              <a:rPr lang="ja-JP" altLang="en-US" sz="2400" b="1" dirty="0">
                <a:solidFill>
                  <a:schemeClr val="accent3"/>
                </a:solidFill>
                <a:latin typeface="ＭＳ Ｐゴシック" panose="020B0600070205080204" pitchFamily="50" charset="-128"/>
                <a:ea typeface="ＭＳ Ｐゴシック" panose="020B0600070205080204" pitchFamily="50" charset="-128"/>
              </a:rPr>
              <a:t>　</a:t>
            </a:r>
            <a:r>
              <a:rPr kumimoji="1" lang="ja-JP" altLang="en-US" sz="2400" b="1" dirty="0">
                <a:solidFill>
                  <a:schemeClr val="accent3"/>
                </a:solidFill>
                <a:latin typeface="ＭＳ Ｐゴシック" panose="020B0600070205080204" pitchFamily="50" charset="-128"/>
                <a:ea typeface="ＭＳ Ｐゴシック" panose="020B0600070205080204" pitchFamily="50" charset="-128"/>
              </a:rPr>
              <a:t>ビジネスとして成立するのか？（収益の源泉②）</a:t>
            </a:r>
          </a:p>
        </p:txBody>
      </p:sp>
      <p:sp>
        <p:nvSpPr>
          <p:cNvPr id="6" name="正方形/長方形 5">
            <a:extLst>
              <a:ext uri="{FF2B5EF4-FFF2-40B4-BE49-F238E27FC236}">
                <a16:creationId xmlns:a16="http://schemas.microsoft.com/office/drawing/2014/main" id="{6019E778-6BE4-47E3-B572-B91D72A938F7}"/>
              </a:ext>
            </a:extLst>
          </p:cNvPr>
          <p:cNvSpPr/>
          <p:nvPr/>
        </p:nvSpPr>
        <p:spPr>
          <a:xfrm>
            <a:off x="180119" y="785370"/>
            <a:ext cx="11816137" cy="3838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2000" b="1" dirty="0">
                <a:solidFill>
                  <a:schemeClr val="tx1"/>
                </a:solidFill>
                <a:latin typeface="ＭＳ Ｐゴシック" panose="020B0600070205080204" pitchFamily="50" charset="-128"/>
                <a:ea typeface="ＭＳ Ｐゴシック" panose="020B0600070205080204" pitchFamily="50" charset="-128"/>
              </a:rPr>
              <a:t>3</a:t>
            </a:r>
            <a:r>
              <a:rPr kumimoji="1" lang="ja-JP" altLang="en-US" sz="2000" b="1" dirty="0">
                <a:solidFill>
                  <a:schemeClr val="tx1"/>
                </a:solidFill>
                <a:latin typeface="ＭＳ Ｐゴシック" panose="020B0600070205080204" pitchFamily="50" charset="-128"/>
                <a:ea typeface="ＭＳ Ｐゴシック" panose="020B0600070205080204" pitchFamily="50" charset="-128"/>
              </a:rPr>
              <a:t>つの収益源のうち、自治体紹介料はコンテスト応募料に次いで重要な収益源です。</a:t>
            </a:r>
          </a:p>
        </p:txBody>
      </p:sp>
      <p:grpSp>
        <p:nvGrpSpPr>
          <p:cNvPr id="8" name="グループ化 7">
            <a:extLst>
              <a:ext uri="{FF2B5EF4-FFF2-40B4-BE49-F238E27FC236}">
                <a16:creationId xmlns:a16="http://schemas.microsoft.com/office/drawing/2014/main" id="{1D93F5FE-12DF-9E0F-391A-F5A528C3CE6C}"/>
              </a:ext>
            </a:extLst>
          </p:cNvPr>
          <p:cNvGrpSpPr/>
          <p:nvPr/>
        </p:nvGrpSpPr>
        <p:grpSpPr>
          <a:xfrm>
            <a:off x="0" y="1451294"/>
            <a:ext cx="12192000" cy="5406705"/>
            <a:chOff x="0" y="1451294"/>
            <a:chExt cx="12192000" cy="5406705"/>
          </a:xfrm>
        </p:grpSpPr>
        <p:sp>
          <p:nvSpPr>
            <p:cNvPr id="7" name="正方形/長方形 6">
              <a:extLst>
                <a:ext uri="{FF2B5EF4-FFF2-40B4-BE49-F238E27FC236}">
                  <a16:creationId xmlns:a16="http://schemas.microsoft.com/office/drawing/2014/main" id="{7CBBBAC9-2D3C-201F-03ED-885C872BDEED}"/>
                </a:ext>
              </a:extLst>
            </p:cNvPr>
            <p:cNvSpPr/>
            <p:nvPr/>
          </p:nvSpPr>
          <p:spPr>
            <a:xfrm>
              <a:off x="0" y="1451294"/>
              <a:ext cx="12192000" cy="540670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00"/>
                </a:spcBef>
              </a:pPr>
              <a:endParaRPr kumimoji="1" lang="ja-JP" altLang="en-US" sz="1600" b="1" dirty="0">
                <a:solidFill>
                  <a:schemeClr val="tx1"/>
                </a:solidFill>
                <a:latin typeface="ＭＳ Ｐゴシック" panose="020B0600070205080204" pitchFamily="50" charset="-128"/>
                <a:ea typeface="ＭＳ Ｐゴシック" panose="020B0600070205080204" pitchFamily="50" charset="-128"/>
              </a:endParaRPr>
            </a:p>
          </p:txBody>
        </p:sp>
        <p:grpSp>
          <p:nvGrpSpPr>
            <p:cNvPr id="5" name="グループ化 4">
              <a:extLst>
                <a:ext uri="{FF2B5EF4-FFF2-40B4-BE49-F238E27FC236}">
                  <a16:creationId xmlns:a16="http://schemas.microsoft.com/office/drawing/2014/main" id="{10A9118E-9181-007B-2540-27633D94ACA3}"/>
                </a:ext>
              </a:extLst>
            </p:cNvPr>
            <p:cNvGrpSpPr/>
            <p:nvPr/>
          </p:nvGrpSpPr>
          <p:grpSpPr>
            <a:xfrm>
              <a:off x="257057" y="1628416"/>
              <a:ext cx="11677887" cy="5052460"/>
              <a:chOff x="202528" y="1552917"/>
              <a:chExt cx="11677887" cy="5052460"/>
            </a:xfrm>
          </p:grpSpPr>
          <p:sp>
            <p:nvSpPr>
              <p:cNvPr id="2" name="四角形: 角を丸くする 1">
                <a:extLst>
                  <a:ext uri="{FF2B5EF4-FFF2-40B4-BE49-F238E27FC236}">
                    <a16:creationId xmlns:a16="http://schemas.microsoft.com/office/drawing/2014/main" id="{E219AB05-9C0F-24BB-74D5-7FAA9CBF9963}"/>
                  </a:ext>
                </a:extLst>
              </p:cNvPr>
              <p:cNvSpPr/>
              <p:nvPr/>
            </p:nvSpPr>
            <p:spPr>
              <a:xfrm>
                <a:off x="202528" y="1552917"/>
                <a:ext cx="4658892" cy="5052460"/>
              </a:xfrm>
              <a:prstGeom prst="roundRect">
                <a:avLst>
                  <a:gd name="adj" fmla="val 703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spcBef>
                    <a:spcPts val="1200"/>
                  </a:spcBef>
                  <a:buClr>
                    <a:schemeClr val="accent3"/>
                  </a:buClr>
                  <a:buFont typeface="Wingdings" panose="05000000000000000000" pitchFamily="2" charset="2"/>
                  <a:buChar char="n"/>
                </a:pPr>
                <a:r>
                  <a:rPr lang="ja-JP" altLang="en-US" sz="1400" b="1" dirty="0">
                    <a:solidFill>
                      <a:schemeClr val="tx1"/>
                    </a:solidFill>
                    <a:latin typeface="ＭＳ Ｐゴシック" panose="020B0600070205080204" pitchFamily="50" charset="-128"/>
                    <a:ea typeface="ＭＳ Ｐゴシック" panose="020B0600070205080204" pitchFamily="50" charset="-128"/>
                  </a:rPr>
                  <a:t>自治体紹介料　</a:t>
                </a:r>
                <a:r>
                  <a:rPr lang="en-US" altLang="ja-JP" sz="1400" b="1" dirty="0">
                    <a:solidFill>
                      <a:schemeClr val="tx1"/>
                    </a:solidFill>
                    <a:latin typeface="ＭＳ Ｐゴシック" panose="020B0600070205080204" pitchFamily="50" charset="-128"/>
                    <a:ea typeface="ＭＳ Ｐゴシック" panose="020B0600070205080204" pitchFamily="50" charset="-128"/>
                  </a:rPr>
                  <a:t>10</a:t>
                </a:r>
                <a:r>
                  <a:rPr lang="ja-JP" altLang="en-US" sz="1400" b="1" dirty="0">
                    <a:solidFill>
                      <a:schemeClr val="tx1"/>
                    </a:solidFill>
                    <a:latin typeface="ＭＳ Ｐゴシック" panose="020B0600070205080204" pitchFamily="50" charset="-128"/>
                    <a:ea typeface="ＭＳ Ｐゴシック" panose="020B0600070205080204" pitchFamily="50" charset="-128"/>
                  </a:rPr>
                  <a:t>万円（支払い：企業）</a:t>
                </a:r>
              </a:p>
              <a:p>
                <a:pPr marL="742950" lvl="1" indent="-285750">
                  <a:spcBef>
                    <a:spcPts val="1200"/>
                  </a:spcBef>
                  <a:buClr>
                    <a:schemeClr val="accent3"/>
                  </a:buClr>
                  <a:buFont typeface="Wingdings" panose="05000000000000000000" pitchFamily="2" charset="2"/>
                  <a:buChar char="n"/>
                </a:pPr>
                <a:r>
                  <a:rPr lang="ja-JP" altLang="en-US" sz="1400" dirty="0">
                    <a:solidFill>
                      <a:schemeClr val="tx1"/>
                    </a:solidFill>
                    <a:latin typeface="ＭＳ Ｐゴシック" panose="020B0600070205080204" pitchFamily="50" charset="-128"/>
                    <a:ea typeface="ＭＳ Ｐゴシック" panose="020B0600070205080204" pitchFamily="50" charset="-128"/>
                  </a:rPr>
                  <a:t>「自治コン」に自治体が抱える課題・解決策が</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集約されるにつれて、新たなコンテストを開催</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しなくとも既に課題・解決策のマッチング事例が</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あること、直接的な事例ではなくとも参考事例が</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見受けられることも出てくると想定されます。</a:t>
                </a:r>
                <a:endParaRPr lang="en-US" altLang="ja-JP" sz="1400" dirty="0">
                  <a:solidFill>
                    <a:schemeClr val="tx1"/>
                  </a:solidFill>
                  <a:latin typeface="ＭＳ Ｐゴシック" panose="020B0600070205080204" pitchFamily="50" charset="-128"/>
                  <a:ea typeface="ＭＳ Ｐゴシック" panose="020B0600070205080204" pitchFamily="50" charset="-128"/>
                </a:endParaRPr>
              </a:p>
              <a:p>
                <a:pPr marL="742950" lvl="1" indent="-285750">
                  <a:spcBef>
                    <a:spcPts val="1200"/>
                  </a:spcBef>
                  <a:buClr>
                    <a:schemeClr val="accent3"/>
                  </a:buClr>
                  <a:buFont typeface="Wingdings" panose="05000000000000000000" pitchFamily="2" charset="2"/>
                  <a:buChar char="n"/>
                </a:pPr>
                <a:r>
                  <a:rPr lang="ja-JP" altLang="en-US" sz="1400" dirty="0">
                    <a:solidFill>
                      <a:schemeClr val="tx1"/>
                    </a:solidFill>
                    <a:latin typeface="ＭＳ Ｐゴシック" panose="020B0600070205080204" pitchFamily="50" charset="-128"/>
                    <a:ea typeface="ＭＳ Ｐゴシック" panose="020B0600070205080204" pitchFamily="50" charset="-128"/>
                  </a:rPr>
                  <a:t>したがって、「自治コン」にはコンテストの開催</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だけでなく、自治体が「自治コン」運営会社に</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対して好事例や企業紹介を依頼する機能も</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持たせます。</a:t>
                </a:r>
              </a:p>
              <a:p>
                <a:pPr marL="742950" lvl="1" indent="-285750">
                  <a:spcBef>
                    <a:spcPts val="1200"/>
                  </a:spcBef>
                  <a:buClr>
                    <a:schemeClr val="accent3"/>
                  </a:buClr>
                  <a:buFont typeface="Wingdings" panose="05000000000000000000" pitchFamily="2" charset="2"/>
                  <a:buChar char="n"/>
                </a:pPr>
                <a:r>
                  <a:rPr lang="ja-JP" altLang="en-US" sz="1400" dirty="0">
                    <a:solidFill>
                      <a:schemeClr val="tx1"/>
                    </a:solidFill>
                    <a:latin typeface="ＭＳ Ｐゴシック" panose="020B0600070205080204" pitchFamily="50" charset="-128"/>
                    <a:ea typeface="ＭＳ Ｐゴシック" panose="020B0600070205080204" pitchFamily="50" charset="-128"/>
                  </a:rPr>
                  <a:t>自治体からの問い合わせ内容は対象企業に</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共有しますが、面談まで実施された場合、</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紹介料として企業から</a:t>
                </a:r>
                <a:r>
                  <a:rPr lang="en-US" altLang="ja-JP" sz="1400" dirty="0">
                    <a:solidFill>
                      <a:schemeClr val="tx1"/>
                    </a:solidFill>
                    <a:latin typeface="ＭＳ Ｐゴシック" panose="020B0600070205080204" pitchFamily="50" charset="-128"/>
                    <a:ea typeface="ＭＳ Ｐゴシック" panose="020B0600070205080204" pitchFamily="50" charset="-128"/>
                  </a:rPr>
                  <a:t>10</a:t>
                </a:r>
                <a:r>
                  <a:rPr lang="ja-JP" altLang="en-US" sz="1400" dirty="0">
                    <a:solidFill>
                      <a:schemeClr val="tx1"/>
                    </a:solidFill>
                    <a:latin typeface="ＭＳ Ｐゴシック" panose="020B0600070205080204" pitchFamily="50" charset="-128"/>
                    <a:ea typeface="ＭＳ Ｐゴシック" panose="020B0600070205080204" pitchFamily="50" charset="-128"/>
                  </a:rPr>
                  <a:t>万円を受け取ります。</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en-US" altLang="ja-JP" sz="1400" dirty="0">
                    <a:solidFill>
                      <a:schemeClr val="tx1"/>
                    </a:solidFill>
                    <a:latin typeface="ＭＳ Ｐゴシック" panose="020B0600070205080204" pitchFamily="50" charset="-128"/>
                    <a:ea typeface="ＭＳ Ｐゴシック" panose="020B0600070205080204" pitchFamily="50" charset="-128"/>
                  </a:rPr>
                  <a:t>※</a:t>
                </a:r>
                <a:r>
                  <a:rPr lang="ja-JP" altLang="en-US" sz="1400" dirty="0">
                    <a:solidFill>
                      <a:schemeClr val="tx1"/>
                    </a:solidFill>
                    <a:latin typeface="ＭＳ Ｐゴシック" panose="020B0600070205080204" pitchFamily="50" charset="-128"/>
                    <a:ea typeface="ＭＳ Ｐゴシック" panose="020B0600070205080204" pitchFamily="50" charset="-128"/>
                  </a:rPr>
                  <a:t>面談実施まで自治体名などは非公開</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en-US" altLang="ja-JP" sz="1400" dirty="0">
                    <a:solidFill>
                      <a:schemeClr val="tx1"/>
                    </a:solidFill>
                    <a:latin typeface="ＭＳ Ｐゴシック" panose="020B0600070205080204" pitchFamily="50" charset="-128"/>
                    <a:ea typeface="ＭＳ Ｐゴシック" panose="020B0600070205080204" pitchFamily="50" charset="-128"/>
                  </a:rPr>
                  <a:t>※</a:t>
                </a:r>
                <a:r>
                  <a:rPr lang="ja-JP" altLang="en-US" sz="1400" dirty="0">
                    <a:solidFill>
                      <a:schemeClr val="tx1"/>
                    </a:solidFill>
                    <a:latin typeface="ＭＳ Ｐゴシック" panose="020B0600070205080204" pitchFamily="50" charset="-128"/>
                    <a:ea typeface="ＭＳ Ｐゴシック" panose="020B0600070205080204" pitchFamily="50" charset="-128"/>
                  </a:rPr>
                  <a:t>金額妥当性は経営者アンケートで確認済み</a:t>
                </a:r>
              </a:p>
            </p:txBody>
          </p:sp>
          <p:sp>
            <p:nvSpPr>
              <p:cNvPr id="3" name="四角形: 角を丸くする 2">
                <a:extLst>
                  <a:ext uri="{FF2B5EF4-FFF2-40B4-BE49-F238E27FC236}">
                    <a16:creationId xmlns:a16="http://schemas.microsoft.com/office/drawing/2014/main" id="{0DF7C332-0663-2035-5967-873016EDAB99}"/>
                  </a:ext>
                </a:extLst>
              </p:cNvPr>
              <p:cNvSpPr/>
              <p:nvPr/>
            </p:nvSpPr>
            <p:spPr>
              <a:xfrm>
                <a:off x="5118477" y="1552917"/>
                <a:ext cx="6761938" cy="5052460"/>
              </a:xfrm>
              <a:prstGeom prst="roundRect">
                <a:avLst>
                  <a:gd name="adj" fmla="val 703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00"/>
                  </a:spcBef>
                </a:pPr>
                <a:endParaRPr kumimoji="1" lang="ja-JP" altLang="en-US" sz="1600" b="1" dirty="0">
                  <a:solidFill>
                    <a:schemeClr val="tx1"/>
                  </a:solidFill>
                  <a:latin typeface="ＭＳ Ｐゴシック" panose="020B0600070205080204" pitchFamily="50" charset="-128"/>
                  <a:ea typeface="ＭＳ Ｐゴシック" panose="020B0600070205080204" pitchFamily="50" charset="-128"/>
                </a:endParaRPr>
              </a:p>
            </p:txBody>
          </p:sp>
        </p:grpSp>
      </p:grpSp>
      <p:sp>
        <p:nvSpPr>
          <p:cNvPr id="9" name="スライド番号プレースホルダー 3">
            <a:extLst>
              <a:ext uri="{FF2B5EF4-FFF2-40B4-BE49-F238E27FC236}">
                <a16:creationId xmlns:a16="http://schemas.microsoft.com/office/drawing/2014/main" id="{9DFD499E-CD8A-670B-2133-1A1CEEFD234E}"/>
              </a:ext>
            </a:extLst>
          </p:cNvPr>
          <p:cNvSpPr>
            <a:spLocks noGrp="1"/>
          </p:cNvSpPr>
          <p:nvPr>
            <p:ph type="sldNum" sz="quarter" idx="12"/>
          </p:nvPr>
        </p:nvSpPr>
        <p:spPr>
          <a:xfrm>
            <a:off x="11524597" y="6610113"/>
            <a:ext cx="656700" cy="226714"/>
          </a:xfrm>
        </p:spPr>
        <p:txBody>
          <a:bodyPr vert="horz" lIns="91440" tIns="45720" rIns="91440" bIns="45720" rtlCol="0" anchor="ctr"/>
          <a:lstStyle/>
          <a:p>
            <a:fld id="{A72772C3-D8C4-43D0-98F7-E2620EF83F38}" type="slidenum">
              <a:rPr lang="ja-JP" altLang="en-US">
                <a:solidFill>
                  <a:schemeClr val="tx1"/>
                </a:solidFill>
                <a:latin typeface="ＭＳ Ｐゴシック" panose="020B0600070205080204" pitchFamily="50" charset="-128"/>
                <a:ea typeface="ＭＳ Ｐゴシック" panose="020B0600070205080204" pitchFamily="50" charset="-128"/>
              </a:rPr>
              <a:pPr/>
              <a:t>9</a:t>
            </a:fld>
            <a:endParaRPr lang="ja-JP" altLang="en-US" dirty="0">
              <a:solidFill>
                <a:schemeClr val="tx1"/>
              </a:solidFill>
              <a:latin typeface="ＭＳ Ｐゴシック" panose="020B0600070205080204" pitchFamily="50" charset="-128"/>
              <a:ea typeface="ＭＳ Ｐゴシック" panose="020B0600070205080204" pitchFamily="50" charset="-128"/>
            </a:endParaRPr>
          </a:p>
        </p:txBody>
      </p:sp>
      <p:grpSp>
        <p:nvGrpSpPr>
          <p:cNvPr id="17" name="グループ化 16">
            <a:extLst>
              <a:ext uri="{FF2B5EF4-FFF2-40B4-BE49-F238E27FC236}">
                <a16:creationId xmlns:a16="http://schemas.microsoft.com/office/drawing/2014/main" id="{56B19460-C335-E1CA-7E53-474A5820235E}"/>
              </a:ext>
            </a:extLst>
          </p:cNvPr>
          <p:cNvGrpSpPr/>
          <p:nvPr/>
        </p:nvGrpSpPr>
        <p:grpSpPr>
          <a:xfrm>
            <a:off x="8690875" y="31825"/>
            <a:ext cx="3403880" cy="567231"/>
            <a:chOff x="8690875" y="6658"/>
            <a:chExt cx="3403880" cy="567231"/>
          </a:xfrm>
        </p:grpSpPr>
        <p:grpSp>
          <p:nvGrpSpPr>
            <p:cNvPr id="18" name="グループ化 17">
              <a:extLst>
                <a:ext uri="{FF2B5EF4-FFF2-40B4-BE49-F238E27FC236}">
                  <a16:creationId xmlns:a16="http://schemas.microsoft.com/office/drawing/2014/main" id="{F8239EDE-92D8-8CA0-1D8D-C61D12B96AED}"/>
                </a:ext>
              </a:extLst>
            </p:cNvPr>
            <p:cNvGrpSpPr/>
            <p:nvPr/>
          </p:nvGrpSpPr>
          <p:grpSpPr>
            <a:xfrm>
              <a:off x="8690875" y="256621"/>
              <a:ext cx="3403880" cy="317268"/>
              <a:chOff x="8690875" y="256621"/>
              <a:chExt cx="3403880" cy="317268"/>
            </a:xfrm>
          </p:grpSpPr>
          <p:sp>
            <p:nvSpPr>
              <p:cNvPr id="20" name="正方形/長方形 19">
                <a:extLst>
                  <a:ext uri="{FF2B5EF4-FFF2-40B4-BE49-F238E27FC236}">
                    <a16:creationId xmlns:a16="http://schemas.microsoft.com/office/drawing/2014/main" id="{D8FBE86D-708F-D146-785F-1509116B5D29}"/>
                  </a:ext>
                </a:extLst>
              </p:cNvPr>
              <p:cNvSpPr/>
              <p:nvPr/>
            </p:nvSpPr>
            <p:spPr>
              <a:xfrm>
                <a:off x="8690875" y="256621"/>
                <a:ext cx="761900" cy="317268"/>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dirty="0">
                    <a:solidFill>
                      <a:schemeClr val="bg1"/>
                    </a:solidFill>
                    <a:latin typeface="ＭＳ Ｐゴシック" panose="020B0600070205080204" pitchFamily="50" charset="-128"/>
                    <a:ea typeface="ＭＳ Ｐゴシック" panose="020B0600070205080204" pitchFamily="50" charset="-128"/>
                  </a:rPr>
                  <a:t>社会課題の</a:t>
                </a:r>
                <a:br>
                  <a:rPr kumimoji="1" lang="en-US" altLang="ja-JP" sz="1050" dirty="0">
                    <a:solidFill>
                      <a:schemeClr val="bg1"/>
                    </a:solidFill>
                    <a:latin typeface="ＭＳ Ｐゴシック" panose="020B0600070205080204" pitchFamily="50" charset="-128"/>
                    <a:ea typeface="ＭＳ Ｐゴシック" panose="020B0600070205080204" pitchFamily="50" charset="-128"/>
                  </a:rPr>
                </a:br>
                <a:r>
                  <a:rPr lang="ja-JP" altLang="en-US" sz="1050" dirty="0">
                    <a:solidFill>
                      <a:schemeClr val="bg1"/>
                    </a:solidFill>
                    <a:latin typeface="ＭＳ Ｐゴシック" panose="020B0600070205080204" pitchFamily="50" charset="-128"/>
                    <a:ea typeface="ＭＳ Ｐゴシック" panose="020B0600070205080204" pitchFamily="50" charset="-128"/>
                  </a:rPr>
                  <a:t>解決</a:t>
                </a:r>
                <a:endParaRPr kumimoji="1" lang="ja-JP" altLang="en-US" sz="1050" dirty="0">
                  <a:solidFill>
                    <a:schemeClr val="bg1"/>
                  </a:solidFill>
                  <a:latin typeface="ＭＳ Ｐゴシック" panose="020B0600070205080204" pitchFamily="50" charset="-128"/>
                  <a:ea typeface="ＭＳ Ｐゴシック" panose="020B0600070205080204" pitchFamily="50" charset="-128"/>
                </a:endParaRPr>
              </a:p>
            </p:txBody>
          </p:sp>
          <p:sp>
            <p:nvSpPr>
              <p:cNvPr id="21" name="正方形/長方形 20">
                <a:extLst>
                  <a:ext uri="{FF2B5EF4-FFF2-40B4-BE49-F238E27FC236}">
                    <a16:creationId xmlns:a16="http://schemas.microsoft.com/office/drawing/2014/main" id="{EE78CB91-A710-594C-347B-3D46827D7DEE}"/>
                  </a:ext>
                </a:extLst>
              </p:cNvPr>
              <p:cNvSpPr/>
              <p:nvPr/>
            </p:nvSpPr>
            <p:spPr>
              <a:xfrm>
                <a:off x="9571535" y="256621"/>
                <a:ext cx="761900" cy="317268"/>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dirty="0">
                    <a:solidFill>
                      <a:schemeClr val="bg1"/>
                    </a:solidFill>
                    <a:latin typeface="ＭＳ Ｐゴシック" panose="020B0600070205080204" pitchFamily="50" charset="-128"/>
                    <a:ea typeface="ＭＳ Ｐゴシック" panose="020B0600070205080204" pitchFamily="50" charset="-128"/>
                  </a:rPr>
                  <a:t>独創性</a:t>
                </a:r>
                <a:br>
                  <a:rPr kumimoji="1" lang="en-US" altLang="ja-JP" sz="1050" dirty="0">
                    <a:solidFill>
                      <a:schemeClr val="bg1"/>
                    </a:solidFill>
                    <a:latin typeface="ＭＳ Ｐゴシック" panose="020B0600070205080204" pitchFamily="50" charset="-128"/>
                    <a:ea typeface="ＭＳ Ｐゴシック" panose="020B0600070205080204" pitchFamily="50" charset="-128"/>
                  </a:rPr>
                </a:br>
                <a:r>
                  <a:rPr kumimoji="1" lang="ja-JP" altLang="en-US" sz="1050" dirty="0">
                    <a:solidFill>
                      <a:schemeClr val="bg1"/>
                    </a:solidFill>
                    <a:latin typeface="ＭＳ Ｐゴシック" panose="020B0600070205080204" pitchFamily="50" charset="-128"/>
                    <a:ea typeface="ＭＳ Ｐゴシック" panose="020B0600070205080204" pitchFamily="50" charset="-128"/>
                  </a:rPr>
                  <a:t>革新性</a:t>
                </a:r>
              </a:p>
            </p:txBody>
          </p:sp>
          <p:sp>
            <p:nvSpPr>
              <p:cNvPr id="22" name="正方形/長方形 21">
                <a:extLst>
                  <a:ext uri="{FF2B5EF4-FFF2-40B4-BE49-F238E27FC236}">
                    <a16:creationId xmlns:a16="http://schemas.microsoft.com/office/drawing/2014/main" id="{1E4555A3-8A25-54A3-DD7E-E8EDE20F851D}"/>
                  </a:ext>
                </a:extLst>
              </p:cNvPr>
              <p:cNvSpPr/>
              <p:nvPr/>
            </p:nvSpPr>
            <p:spPr>
              <a:xfrm>
                <a:off x="10452195" y="256621"/>
                <a:ext cx="761900" cy="31726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dirty="0">
                    <a:solidFill>
                      <a:schemeClr val="bg1"/>
                    </a:solidFill>
                    <a:latin typeface="ＭＳ Ｐゴシック" panose="020B0600070205080204" pitchFamily="50" charset="-128"/>
                    <a:ea typeface="ＭＳ Ｐゴシック" panose="020B0600070205080204" pitchFamily="50" charset="-128"/>
                  </a:rPr>
                  <a:t>実現性</a:t>
                </a:r>
              </a:p>
            </p:txBody>
          </p:sp>
          <p:sp>
            <p:nvSpPr>
              <p:cNvPr id="23" name="正方形/長方形 22">
                <a:extLst>
                  <a:ext uri="{FF2B5EF4-FFF2-40B4-BE49-F238E27FC236}">
                    <a16:creationId xmlns:a16="http://schemas.microsoft.com/office/drawing/2014/main" id="{26728070-67DD-7427-7DBA-570FC7559F6C}"/>
                  </a:ext>
                </a:extLst>
              </p:cNvPr>
              <p:cNvSpPr/>
              <p:nvPr/>
            </p:nvSpPr>
            <p:spPr>
              <a:xfrm>
                <a:off x="11332855" y="256621"/>
                <a:ext cx="761900" cy="317268"/>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dirty="0">
                    <a:solidFill>
                      <a:schemeClr val="bg1"/>
                    </a:solidFill>
                    <a:latin typeface="ＭＳ Ｐゴシック" panose="020B0600070205080204" pitchFamily="50" charset="-128"/>
                    <a:ea typeface="ＭＳ Ｐゴシック" panose="020B0600070205080204" pitchFamily="50" charset="-128"/>
                  </a:rPr>
                  <a:t>汎用性</a:t>
                </a:r>
              </a:p>
            </p:txBody>
          </p:sp>
        </p:grpSp>
        <p:sp>
          <p:nvSpPr>
            <p:cNvPr id="19" name="正方形/長方形 18">
              <a:extLst>
                <a:ext uri="{FF2B5EF4-FFF2-40B4-BE49-F238E27FC236}">
                  <a16:creationId xmlns:a16="http://schemas.microsoft.com/office/drawing/2014/main" id="{DEB860B1-A321-263E-EEDE-89731A916863}"/>
                </a:ext>
              </a:extLst>
            </p:cNvPr>
            <p:cNvSpPr/>
            <p:nvPr/>
          </p:nvSpPr>
          <p:spPr>
            <a:xfrm>
              <a:off x="9577502" y="6658"/>
              <a:ext cx="1630627" cy="1969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dirty="0">
                  <a:solidFill>
                    <a:schemeClr val="tx1"/>
                  </a:solidFill>
                  <a:latin typeface="ＭＳ Ｐゴシック" panose="020B0600070205080204" pitchFamily="50" charset="-128"/>
                  <a:ea typeface="ＭＳ Ｐゴシック" panose="020B0600070205080204" pitchFamily="50" charset="-128"/>
                </a:rPr>
                <a:t>該当する審査基準</a:t>
              </a:r>
            </a:p>
          </p:txBody>
        </p:sp>
      </p:grpSp>
      <p:grpSp>
        <p:nvGrpSpPr>
          <p:cNvPr id="10" name="グループ化 9">
            <a:extLst>
              <a:ext uri="{FF2B5EF4-FFF2-40B4-BE49-F238E27FC236}">
                <a16:creationId xmlns:a16="http://schemas.microsoft.com/office/drawing/2014/main" id="{B37A6899-ACE1-0D15-390C-5C4D406762A0}"/>
              </a:ext>
            </a:extLst>
          </p:cNvPr>
          <p:cNvGrpSpPr/>
          <p:nvPr/>
        </p:nvGrpSpPr>
        <p:grpSpPr>
          <a:xfrm>
            <a:off x="5619910" y="2369323"/>
            <a:ext cx="3246073" cy="3570647"/>
            <a:chOff x="5745037" y="2116468"/>
            <a:chExt cx="3246073" cy="3570647"/>
          </a:xfrm>
        </p:grpSpPr>
        <p:sp>
          <p:nvSpPr>
            <p:cNvPr id="11" name="楕円 10">
              <a:extLst>
                <a:ext uri="{FF2B5EF4-FFF2-40B4-BE49-F238E27FC236}">
                  <a16:creationId xmlns:a16="http://schemas.microsoft.com/office/drawing/2014/main" id="{B3346ED5-1DA2-1198-677F-1795AE55F6CC}"/>
                </a:ext>
              </a:extLst>
            </p:cNvPr>
            <p:cNvSpPr/>
            <p:nvPr/>
          </p:nvSpPr>
          <p:spPr>
            <a:xfrm>
              <a:off x="6287705" y="3029197"/>
              <a:ext cx="2160737" cy="2160737"/>
            </a:xfrm>
            <a:prstGeom prst="ellips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a:solidFill>
                    <a:schemeClr val="accent3"/>
                  </a:solidFill>
                  <a:latin typeface="ＭＳ Ｐゴシック" panose="020B0600070205080204" pitchFamily="50" charset="-128"/>
                  <a:ea typeface="ＭＳ Ｐゴシック" panose="020B0600070205080204" pitchFamily="50" charset="-128"/>
                </a:rPr>
                <a:t>「自治コン」の</a:t>
              </a:r>
              <a:br>
                <a:rPr kumimoji="1" lang="en-US" altLang="ja-JP" sz="1600" b="1" dirty="0">
                  <a:solidFill>
                    <a:schemeClr val="accent3"/>
                  </a:solidFill>
                  <a:latin typeface="ＭＳ Ｐゴシック" panose="020B0600070205080204" pitchFamily="50" charset="-128"/>
                  <a:ea typeface="ＭＳ Ｐゴシック" panose="020B0600070205080204" pitchFamily="50" charset="-128"/>
                </a:rPr>
              </a:br>
              <a:r>
                <a:rPr kumimoji="1" lang="ja-JP" altLang="en-US" sz="1600" b="1" dirty="0">
                  <a:solidFill>
                    <a:schemeClr val="accent3"/>
                  </a:solidFill>
                  <a:latin typeface="ＭＳ Ｐゴシック" panose="020B0600070205080204" pitchFamily="50" charset="-128"/>
                  <a:ea typeface="ＭＳ Ｐゴシック" panose="020B0600070205080204" pitchFamily="50" charset="-128"/>
                </a:rPr>
                <a:t>収益源</a:t>
              </a:r>
              <a:br>
                <a:rPr kumimoji="1" lang="en-US" altLang="ja-JP" sz="1600" b="1" dirty="0">
                  <a:solidFill>
                    <a:schemeClr val="accent3"/>
                  </a:solidFill>
                  <a:latin typeface="ＭＳ Ｐゴシック" panose="020B0600070205080204" pitchFamily="50" charset="-128"/>
                  <a:ea typeface="ＭＳ Ｐゴシック" panose="020B0600070205080204" pitchFamily="50" charset="-128"/>
                </a:rPr>
              </a:br>
              <a:endParaRPr kumimoji="1" lang="ja-JP" altLang="en-US" sz="1600" b="1" dirty="0">
                <a:solidFill>
                  <a:schemeClr val="accent3"/>
                </a:solidFill>
                <a:latin typeface="ＭＳ Ｐゴシック" panose="020B0600070205080204" pitchFamily="50" charset="-128"/>
                <a:ea typeface="ＭＳ Ｐゴシック" panose="020B0600070205080204" pitchFamily="50" charset="-128"/>
              </a:endParaRPr>
            </a:p>
          </p:txBody>
        </p:sp>
        <p:sp>
          <p:nvSpPr>
            <p:cNvPr id="12" name="楕円 11">
              <a:extLst>
                <a:ext uri="{FF2B5EF4-FFF2-40B4-BE49-F238E27FC236}">
                  <a16:creationId xmlns:a16="http://schemas.microsoft.com/office/drawing/2014/main" id="{E297C73F-2C37-8EF1-E921-D1DE5075EF3D}"/>
                </a:ext>
              </a:extLst>
            </p:cNvPr>
            <p:cNvSpPr/>
            <p:nvPr/>
          </p:nvSpPr>
          <p:spPr>
            <a:xfrm>
              <a:off x="6813673" y="2116468"/>
              <a:ext cx="1108800" cy="1108800"/>
            </a:xfrm>
            <a:prstGeom prst="ellips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dirty="0">
                  <a:solidFill>
                    <a:schemeClr val="bg1"/>
                  </a:solidFill>
                  <a:latin typeface="ＭＳ Ｐゴシック" panose="020B0600070205080204" pitchFamily="50" charset="-128"/>
                  <a:ea typeface="ＭＳ Ｐゴシック" panose="020B0600070205080204" pitchFamily="50" charset="-128"/>
                </a:rPr>
                <a:t>コンテスト</a:t>
              </a:r>
              <a:br>
                <a:rPr kumimoji="1" lang="en-US" altLang="ja-JP" sz="1400" dirty="0">
                  <a:solidFill>
                    <a:schemeClr val="bg1"/>
                  </a:solidFill>
                  <a:latin typeface="ＭＳ Ｐゴシック" panose="020B0600070205080204" pitchFamily="50" charset="-128"/>
                  <a:ea typeface="ＭＳ Ｐゴシック" panose="020B0600070205080204" pitchFamily="50" charset="-128"/>
                </a:rPr>
              </a:br>
              <a:r>
                <a:rPr kumimoji="1" lang="ja-JP" altLang="en-US" sz="1400" dirty="0">
                  <a:solidFill>
                    <a:schemeClr val="bg1"/>
                  </a:solidFill>
                  <a:latin typeface="ＭＳ Ｐゴシック" panose="020B0600070205080204" pitchFamily="50" charset="-128"/>
                  <a:ea typeface="ＭＳ Ｐゴシック" panose="020B0600070205080204" pitchFamily="50" charset="-128"/>
                </a:rPr>
                <a:t>応募料</a:t>
              </a:r>
            </a:p>
          </p:txBody>
        </p:sp>
        <p:sp>
          <p:nvSpPr>
            <p:cNvPr id="13" name="楕円 12">
              <a:extLst>
                <a:ext uri="{FF2B5EF4-FFF2-40B4-BE49-F238E27FC236}">
                  <a16:creationId xmlns:a16="http://schemas.microsoft.com/office/drawing/2014/main" id="{6351D1D4-0D71-3632-2422-032B467A62D9}"/>
                </a:ext>
              </a:extLst>
            </p:cNvPr>
            <p:cNvSpPr/>
            <p:nvPr/>
          </p:nvSpPr>
          <p:spPr>
            <a:xfrm>
              <a:off x="7882310" y="4578315"/>
              <a:ext cx="1108800" cy="1108800"/>
            </a:xfrm>
            <a:prstGeom prst="ellips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dirty="0">
                  <a:solidFill>
                    <a:schemeClr val="bg1"/>
                  </a:solidFill>
                  <a:latin typeface="ＭＳ Ｐゴシック" panose="020B0600070205080204" pitchFamily="50" charset="-128"/>
                  <a:ea typeface="ＭＳ Ｐゴシック" panose="020B0600070205080204" pitchFamily="50" charset="-128"/>
                </a:rPr>
                <a:t>開催</a:t>
              </a:r>
              <a:br>
                <a:rPr kumimoji="1" lang="en-US" altLang="ja-JP" sz="1400" dirty="0">
                  <a:solidFill>
                    <a:schemeClr val="bg1"/>
                  </a:solidFill>
                  <a:latin typeface="ＭＳ Ｐゴシック" panose="020B0600070205080204" pitchFamily="50" charset="-128"/>
                  <a:ea typeface="ＭＳ Ｐゴシック" panose="020B0600070205080204" pitchFamily="50" charset="-128"/>
                </a:rPr>
              </a:br>
              <a:r>
                <a:rPr kumimoji="1" lang="ja-JP" altLang="en-US" sz="1400" dirty="0">
                  <a:solidFill>
                    <a:schemeClr val="bg1"/>
                  </a:solidFill>
                  <a:latin typeface="ＭＳ Ｐゴシック" panose="020B0600070205080204" pitchFamily="50" charset="-128"/>
                  <a:ea typeface="ＭＳ Ｐゴシック" panose="020B0600070205080204" pitchFamily="50" charset="-128"/>
                </a:rPr>
                <a:t>オプション料</a:t>
              </a:r>
            </a:p>
          </p:txBody>
        </p:sp>
        <p:sp>
          <p:nvSpPr>
            <p:cNvPr id="14" name="楕円 13">
              <a:extLst>
                <a:ext uri="{FF2B5EF4-FFF2-40B4-BE49-F238E27FC236}">
                  <a16:creationId xmlns:a16="http://schemas.microsoft.com/office/drawing/2014/main" id="{8B672744-7F45-C533-3A1A-7D1EF851C3EB}"/>
                </a:ext>
              </a:extLst>
            </p:cNvPr>
            <p:cNvSpPr/>
            <p:nvPr/>
          </p:nvSpPr>
          <p:spPr>
            <a:xfrm>
              <a:off x="5745037" y="4578315"/>
              <a:ext cx="1108800" cy="11088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zh-TW" altLang="en-US" sz="1400" dirty="0">
                  <a:solidFill>
                    <a:schemeClr val="bg1"/>
                  </a:solidFill>
                  <a:latin typeface="ＭＳ Ｐゴシック" panose="020B0600070205080204" pitchFamily="50" charset="-128"/>
                  <a:ea typeface="ＭＳ Ｐゴシック" panose="020B0600070205080204" pitchFamily="50" charset="-128"/>
                </a:rPr>
                <a:t>自治体</a:t>
              </a:r>
              <a:br>
                <a:rPr kumimoji="1" lang="en-US" altLang="zh-TW" sz="1400" dirty="0">
                  <a:solidFill>
                    <a:schemeClr val="bg1"/>
                  </a:solidFill>
                  <a:latin typeface="ＭＳ Ｐゴシック" panose="020B0600070205080204" pitchFamily="50" charset="-128"/>
                  <a:ea typeface="ＭＳ Ｐゴシック" panose="020B0600070205080204" pitchFamily="50" charset="-128"/>
                </a:rPr>
              </a:br>
              <a:r>
                <a:rPr kumimoji="1" lang="zh-TW" altLang="en-US" sz="1400" dirty="0">
                  <a:solidFill>
                    <a:schemeClr val="bg1"/>
                  </a:solidFill>
                  <a:latin typeface="ＭＳ Ｐゴシック" panose="020B0600070205080204" pitchFamily="50" charset="-128"/>
                  <a:ea typeface="ＭＳ Ｐゴシック" panose="020B0600070205080204" pitchFamily="50" charset="-128"/>
                </a:rPr>
                <a:t>紹介料</a:t>
              </a:r>
              <a:endParaRPr kumimoji="1" lang="ja-JP" altLang="en-US" sz="1400" dirty="0">
                <a:solidFill>
                  <a:schemeClr val="bg1"/>
                </a:solidFill>
                <a:latin typeface="ＭＳ Ｐゴシック" panose="020B0600070205080204" pitchFamily="50" charset="-128"/>
                <a:ea typeface="ＭＳ Ｐゴシック" panose="020B0600070205080204" pitchFamily="50" charset="-128"/>
              </a:endParaRPr>
            </a:p>
          </p:txBody>
        </p:sp>
        <p:grpSp>
          <p:nvGrpSpPr>
            <p:cNvPr id="15" name="グループ化 14">
              <a:extLst>
                <a:ext uri="{FF2B5EF4-FFF2-40B4-BE49-F238E27FC236}">
                  <a16:creationId xmlns:a16="http://schemas.microsoft.com/office/drawing/2014/main" id="{6B419188-32DE-A125-6690-FB71988D88E1}"/>
                </a:ext>
              </a:extLst>
            </p:cNvPr>
            <p:cNvGrpSpPr/>
            <p:nvPr/>
          </p:nvGrpSpPr>
          <p:grpSpPr>
            <a:xfrm>
              <a:off x="7258389" y="3291238"/>
              <a:ext cx="219369" cy="288455"/>
              <a:chOff x="7258389" y="3263833"/>
              <a:chExt cx="219369" cy="288455"/>
            </a:xfrm>
          </p:grpSpPr>
          <p:sp>
            <p:nvSpPr>
              <p:cNvPr id="29" name="二等辺三角形 28">
                <a:extLst>
                  <a:ext uri="{FF2B5EF4-FFF2-40B4-BE49-F238E27FC236}">
                    <a16:creationId xmlns:a16="http://schemas.microsoft.com/office/drawing/2014/main" id="{1B568D93-F3FA-E741-A969-C0085E73FA5A}"/>
                  </a:ext>
                </a:extLst>
              </p:cNvPr>
              <p:cNvSpPr/>
              <p:nvPr/>
            </p:nvSpPr>
            <p:spPr>
              <a:xfrm flipV="1">
                <a:off x="7258389" y="3263833"/>
                <a:ext cx="219369" cy="123828"/>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sz="1600" dirty="0">
                  <a:solidFill>
                    <a:schemeClr val="bg1"/>
                  </a:solidFill>
                  <a:latin typeface="ＭＳ Ｐゴシック" panose="020B0600070205080204" pitchFamily="50" charset="-128"/>
                  <a:ea typeface="ＭＳ Ｐゴシック" panose="020B0600070205080204" pitchFamily="50" charset="-128"/>
                </a:endParaRPr>
              </a:p>
            </p:txBody>
          </p:sp>
          <p:sp>
            <p:nvSpPr>
              <p:cNvPr id="30" name="二等辺三角形 29">
                <a:extLst>
                  <a:ext uri="{FF2B5EF4-FFF2-40B4-BE49-F238E27FC236}">
                    <a16:creationId xmlns:a16="http://schemas.microsoft.com/office/drawing/2014/main" id="{5BD00CDA-5D79-3543-5F1C-6E218BB493FF}"/>
                  </a:ext>
                </a:extLst>
              </p:cNvPr>
              <p:cNvSpPr/>
              <p:nvPr/>
            </p:nvSpPr>
            <p:spPr>
              <a:xfrm flipV="1">
                <a:off x="7258389" y="3428460"/>
                <a:ext cx="219369" cy="123828"/>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sz="1600" dirty="0">
                  <a:solidFill>
                    <a:schemeClr val="bg1"/>
                  </a:solidFill>
                  <a:latin typeface="ＭＳ Ｐゴシック" panose="020B0600070205080204" pitchFamily="50" charset="-128"/>
                  <a:ea typeface="ＭＳ Ｐゴシック" panose="020B0600070205080204" pitchFamily="50" charset="-128"/>
                </a:endParaRPr>
              </a:p>
            </p:txBody>
          </p:sp>
        </p:grpSp>
        <p:grpSp>
          <p:nvGrpSpPr>
            <p:cNvPr id="16" name="グループ化 15">
              <a:extLst>
                <a:ext uri="{FF2B5EF4-FFF2-40B4-BE49-F238E27FC236}">
                  <a16:creationId xmlns:a16="http://schemas.microsoft.com/office/drawing/2014/main" id="{71EA332F-F63C-2F14-3346-FC2C04C47C23}"/>
                </a:ext>
              </a:extLst>
            </p:cNvPr>
            <p:cNvGrpSpPr/>
            <p:nvPr/>
          </p:nvGrpSpPr>
          <p:grpSpPr>
            <a:xfrm rot="13342467">
              <a:off x="6691109" y="4402907"/>
              <a:ext cx="219369" cy="288455"/>
              <a:chOff x="7258389" y="3263833"/>
              <a:chExt cx="219369" cy="288455"/>
            </a:xfrm>
          </p:grpSpPr>
          <p:sp>
            <p:nvSpPr>
              <p:cNvPr id="27" name="二等辺三角形 26">
                <a:extLst>
                  <a:ext uri="{FF2B5EF4-FFF2-40B4-BE49-F238E27FC236}">
                    <a16:creationId xmlns:a16="http://schemas.microsoft.com/office/drawing/2014/main" id="{C50D7E91-A730-1568-935D-45C83237271B}"/>
                  </a:ext>
                </a:extLst>
              </p:cNvPr>
              <p:cNvSpPr/>
              <p:nvPr/>
            </p:nvSpPr>
            <p:spPr>
              <a:xfrm flipV="1">
                <a:off x="7258389" y="3263833"/>
                <a:ext cx="219369" cy="123828"/>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sz="1600" dirty="0">
                  <a:solidFill>
                    <a:schemeClr val="bg1"/>
                  </a:solidFill>
                  <a:latin typeface="ＭＳ Ｐゴシック" panose="020B0600070205080204" pitchFamily="50" charset="-128"/>
                  <a:ea typeface="ＭＳ Ｐゴシック" panose="020B0600070205080204" pitchFamily="50" charset="-128"/>
                </a:endParaRPr>
              </a:p>
            </p:txBody>
          </p:sp>
          <p:sp>
            <p:nvSpPr>
              <p:cNvPr id="28" name="二等辺三角形 27">
                <a:extLst>
                  <a:ext uri="{FF2B5EF4-FFF2-40B4-BE49-F238E27FC236}">
                    <a16:creationId xmlns:a16="http://schemas.microsoft.com/office/drawing/2014/main" id="{6F203CCF-346F-16EB-94DC-392D886DDB9C}"/>
                  </a:ext>
                </a:extLst>
              </p:cNvPr>
              <p:cNvSpPr/>
              <p:nvPr/>
            </p:nvSpPr>
            <p:spPr>
              <a:xfrm flipV="1">
                <a:off x="7258389" y="3428460"/>
                <a:ext cx="219369" cy="123828"/>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sz="1600" dirty="0">
                  <a:solidFill>
                    <a:schemeClr val="bg1"/>
                  </a:solidFill>
                  <a:latin typeface="ＭＳ Ｐゴシック" panose="020B0600070205080204" pitchFamily="50" charset="-128"/>
                  <a:ea typeface="ＭＳ Ｐゴシック" panose="020B0600070205080204" pitchFamily="50" charset="-128"/>
                </a:endParaRPr>
              </a:p>
            </p:txBody>
          </p:sp>
        </p:grpSp>
        <p:grpSp>
          <p:nvGrpSpPr>
            <p:cNvPr id="24" name="グループ化 23">
              <a:extLst>
                <a:ext uri="{FF2B5EF4-FFF2-40B4-BE49-F238E27FC236}">
                  <a16:creationId xmlns:a16="http://schemas.microsoft.com/office/drawing/2014/main" id="{B9416D28-5690-F5DD-586C-DB87DC433787}"/>
                </a:ext>
              </a:extLst>
            </p:cNvPr>
            <p:cNvGrpSpPr/>
            <p:nvPr/>
          </p:nvGrpSpPr>
          <p:grpSpPr>
            <a:xfrm rot="8257533" flipH="1">
              <a:off x="7810211" y="4402908"/>
              <a:ext cx="219369" cy="288455"/>
              <a:chOff x="7258389" y="3263833"/>
              <a:chExt cx="219369" cy="288455"/>
            </a:xfrm>
          </p:grpSpPr>
          <p:sp>
            <p:nvSpPr>
              <p:cNvPr id="25" name="二等辺三角形 24">
                <a:extLst>
                  <a:ext uri="{FF2B5EF4-FFF2-40B4-BE49-F238E27FC236}">
                    <a16:creationId xmlns:a16="http://schemas.microsoft.com/office/drawing/2014/main" id="{87A85D8B-2F6A-31C2-BA50-8048A55FD886}"/>
                  </a:ext>
                </a:extLst>
              </p:cNvPr>
              <p:cNvSpPr/>
              <p:nvPr/>
            </p:nvSpPr>
            <p:spPr>
              <a:xfrm flipV="1">
                <a:off x="7258389" y="3263833"/>
                <a:ext cx="219369" cy="123828"/>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sz="1600" dirty="0">
                  <a:solidFill>
                    <a:schemeClr val="bg1"/>
                  </a:solidFill>
                  <a:latin typeface="ＭＳ Ｐゴシック" panose="020B0600070205080204" pitchFamily="50" charset="-128"/>
                  <a:ea typeface="ＭＳ Ｐゴシック" panose="020B0600070205080204" pitchFamily="50" charset="-128"/>
                </a:endParaRPr>
              </a:p>
            </p:txBody>
          </p:sp>
          <p:sp>
            <p:nvSpPr>
              <p:cNvPr id="26" name="二等辺三角形 25">
                <a:extLst>
                  <a:ext uri="{FF2B5EF4-FFF2-40B4-BE49-F238E27FC236}">
                    <a16:creationId xmlns:a16="http://schemas.microsoft.com/office/drawing/2014/main" id="{8DD869FE-F4FB-0D9C-AAB0-738662B55316}"/>
                  </a:ext>
                </a:extLst>
              </p:cNvPr>
              <p:cNvSpPr/>
              <p:nvPr/>
            </p:nvSpPr>
            <p:spPr>
              <a:xfrm flipV="1">
                <a:off x="7258389" y="3428460"/>
                <a:ext cx="219369" cy="123828"/>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sz="1600" dirty="0">
                  <a:solidFill>
                    <a:schemeClr val="bg1"/>
                  </a:solidFill>
                  <a:latin typeface="ＭＳ Ｐゴシック" panose="020B0600070205080204" pitchFamily="50" charset="-128"/>
                  <a:ea typeface="ＭＳ Ｐゴシック" panose="020B0600070205080204" pitchFamily="50" charset="-128"/>
                </a:endParaRPr>
              </a:p>
            </p:txBody>
          </p:sp>
        </p:grpSp>
      </p:grpSp>
      <p:grpSp>
        <p:nvGrpSpPr>
          <p:cNvPr id="31" name="グループ化 30">
            <a:extLst>
              <a:ext uri="{FF2B5EF4-FFF2-40B4-BE49-F238E27FC236}">
                <a16:creationId xmlns:a16="http://schemas.microsoft.com/office/drawing/2014/main" id="{18C1D0ED-4858-8B33-DD4D-86C3ECB5B654}"/>
              </a:ext>
            </a:extLst>
          </p:cNvPr>
          <p:cNvGrpSpPr/>
          <p:nvPr/>
        </p:nvGrpSpPr>
        <p:grpSpPr>
          <a:xfrm>
            <a:off x="8897450" y="2369323"/>
            <a:ext cx="2625495" cy="1112461"/>
            <a:chOff x="8980574" y="2454572"/>
            <a:chExt cx="2625495" cy="1112461"/>
          </a:xfrm>
        </p:grpSpPr>
        <p:sp>
          <p:nvSpPr>
            <p:cNvPr id="32" name="正方形/長方形 31">
              <a:extLst>
                <a:ext uri="{FF2B5EF4-FFF2-40B4-BE49-F238E27FC236}">
                  <a16:creationId xmlns:a16="http://schemas.microsoft.com/office/drawing/2014/main" id="{14CFF143-C29E-97B7-C5AF-F62448869267}"/>
                </a:ext>
              </a:extLst>
            </p:cNvPr>
            <p:cNvSpPr/>
            <p:nvPr/>
          </p:nvSpPr>
          <p:spPr>
            <a:xfrm>
              <a:off x="8980574" y="2454572"/>
              <a:ext cx="2625495" cy="3804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t"/>
            <a:lstStyle/>
            <a:p>
              <a:pPr>
                <a:spcBef>
                  <a:spcPts val="600"/>
                </a:spcBef>
              </a:pPr>
              <a:r>
                <a:rPr lang="ja-JP" altLang="en-US" sz="1600" b="1" dirty="0">
                  <a:solidFill>
                    <a:schemeClr val="accent3"/>
                  </a:solidFill>
                  <a:latin typeface="ＭＳ Ｐゴシック" panose="020B0600070205080204" pitchFamily="50" charset="-128"/>
                  <a:ea typeface="ＭＳ Ｐゴシック" panose="020B0600070205080204" pitchFamily="50" charset="-128"/>
                </a:rPr>
                <a:t>自治体紹介料</a:t>
              </a:r>
              <a:r>
                <a:rPr kumimoji="1" lang="ja-JP" altLang="en-US" sz="1600" b="1" dirty="0">
                  <a:solidFill>
                    <a:schemeClr val="accent3"/>
                  </a:solidFill>
                  <a:latin typeface="ＭＳ Ｐゴシック" panose="020B0600070205080204" pitchFamily="50" charset="-128"/>
                  <a:ea typeface="ＭＳ Ｐゴシック" panose="020B0600070205080204" pitchFamily="50" charset="-128"/>
                </a:rPr>
                <a:t>　</a:t>
              </a:r>
              <a:r>
                <a:rPr kumimoji="1" lang="en-US" altLang="ja-JP" sz="1600" b="1" dirty="0">
                  <a:solidFill>
                    <a:schemeClr val="accent3"/>
                  </a:solidFill>
                  <a:latin typeface="ＭＳ Ｐゴシック" panose="020B0600070205080204" pitchFamily="50" charset="-128"/>
                  <a:ea typeface="ＭＳ Ｐゴシック" panose="020B0600070205080204" pitchFamily="50" charset="-128"/>
                </a:rPr>
                <a:t>10</a:t>
              </a:r>
              <a:r>
                <a:rPr kumimoji="1" lang="ja-JP" altLang="en-US" sz="1600" b="1" dirty="0">
                  <a:solidFill>
                    <a:schemeClr val="accent3"/>
                  </a:solidFill>
                  <a:latin typeface="ＭＳ Ｐゴシック" panose="020B0600070205080204" pitchFamily="50" charset="-128"/>
                  <a:ea typeface="ＭＳ Ｐゴシック" panose="020B0600070205080204" pitchFamily="50" charset="-128"/>
                </a:rPr>
                <a:t>万円</a:t>
              </a:r>
              <a:r>
                <a:rPr kumimoji="1" lang="en-US" altLang="ja-JP" sz="1600" b="1" dirty="0">
                  <a:solidFill>
                    <a:schemeClr val="accent3"/>
                  </a:solidFill>
                  <a:latin typeface="ＭＳ Ｐゴシック" panose="020B0600070205080204" pitchFamily="50" charset="-128"/>
                  <a:ea typeface="ＭＳ Ｐゴシック" panose="020B0600070205080204" pitchFamily="50" charset="-128"/>
                </a:rPr>
                <a:t>/</a:t>
              </a:r>
              <a:r>
                <a:rPr kumimoji="1" lang="ja-JP" altLang="en-US" sz="1600" b="1" dirty="0">
                  <a:solidFill>
                    <a:schemeClr val="accent3"/>
                  </a:solidFill>
                  <a:latin typeface="ＭＳ Ｐゴシック" panose="020B0600070205080204" pitchFamily="50" charset="-128"/>
                  <a:ea typeface="ＭＳ Ｐゴシック" panose="020B0600070205080204" pitchFamily="50" charset="-128"/>
                </a:rPr>
                <a:t>社</a:t>
              </a:r>
            </a:p>
          </p:txBody>
        </p:sp>
        <p:sp>
          <p:nvSpPr>
            <p:cNvPr id="33" name="正方形/長方形 32">
              <a:extLst>
                <a:ext uri="{FF2B5EF4-FFF2-40B4-BE49-F238E27FC236}">
                  <a16:creationId xmlns:a16="http://schemas.microsoft.com/office/drawing/2014/main" id="{8A916F7F-6B16-8694-E748-1E94CB152D93}"/>
                </a:ext>
              </a:extLst>
            </p:cNvPr>
            <p:cNvSpPr/>
            <p:nvPr/>
          </p:nvSpPr>
          <p:spPr>
            <a:xfrm>
              <a:off x="8980574" y="2964278"/>
              <a:ext cx="2625495" cy="6027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t"/>
            <a:lstStyle/>
            <a:p>
              <a:pPr>
                <a:spcBef>
                  <a:spcPts val="600"/>
                </a:spcBef>
              </a:pPr>
              <a:r>
                <a:rPr kumimoji="1" lang="ja-JP" altLang="en-US" sz="1600" dirty="0">
                  <a:solidFill>
                    <a:schemeClr val="tx1"/>
                  </a:solidFill>
                  <a:latin typeface="ＭＳ Ｐゴシック" panose="020B0600070205080204" pitchFamily="50" charset="-128"/>
                  <a:ea typeface="ＭＳ Ｐゴシック" panose="020B0600070205080204" pitchFamily="50" charset="-128"/>
                </a:rPr>
                <a:t>自治体から企業紹介の依頼を</a:t>
              </a:r>
              <a:br>
                <a:rPr kumimoji="1" lang="en-US" altLang="ja-JP" sz="1600" dirty="0">
                  <a:solidFill>
                    <a:schemeClr val="tx1"/>
                  </a:solidFill>
                  <a:latin typeface="ＭＳ Ｐゴシック" panose="020B0600070205080204" pitchFamily="50" charset="-128"/>
                  <a:ea typeface="ＭＳ Ｐゴシック" panose="020B0600070205080204" pitchFamily="50" charset="-128"/>
                </a:rPr>
              </a:br>
              <a:r>
                <a:rPr kumimoji="1" lang="ja-JP" altLang="en-US" sz="1600" dirty="0">
                  <a:solidFill>
                    <a:schemeClr val="tx1"/>
                  </a:solidFill>
                  <a:latin typeface="ＭＳ Ｐゴシック" panose="020B0600070205080204" pitchFamily="50" charset="-128"/>
                  <a:ea typeface="ＭＳ Ｐゴシック" panose="020B0600070205080204" pitchFamily="50" charset="-128"/>
                </a:rPr>
                <a:t>受け、面談を設定する対価</a:t>
              </a:r>
              <a:br>
                <a:rPr kumimoji="1" lang="en-US" altLang="ja-JP" sz="1600" dirty="0">
                  <a:solidFill>
                    <a:schemeClr val="tx1"/>
                  </a:solidFill>
                  <a:latin typeface="ＭＳ Ｐゴシック" panose="020B0600070205080204" pitchFamily="50" charset="-128"/>
                  <a:ea typeface="ＭＳ Ｐゴシック" panose="020B0600070205080204" pitchFamily="50" charset="-128"/>
                </a:rPr>
              </a:br>
              <a:r>
                <a:rPr kumimoji="1" lang="ja-JP" altLang="en-US" sz="1600" dirty="0">
                  <a:solidFill>
                    <a:schemeClr val="tx1"/>
                  </a:solidFill>
                  <a:latin typeface="ＭＳ Ｐゴシック" panose="020B0600070205080204" pitchFamily="50" charset="-128"/>
                  <a:ea typeface="ＭＳ Ｐゴシック" panose="020B0600070205080204" pitchFamily="50" charset="-128"/>
                </a:rPr>
                <a:t>として企業からいただく費用</a:t>
              </a:r>
            </a:p>
          </p:txBody>
        </p:sp>
      </p:grpSp>
      <p:pic>
        <p:nvPicPr>
          <p:cNvPr id="37" name="図 36">
            <a:extLst>
              <a:ext uri="{FF2B5EF4-FFF2-40B4-BE49-F238E27FC236}">
                <a16:creationId xmlns:a16="http://schemas.microsoft.com/office/drawing/2014/main" id="{CA87C9AC-422C-C3C5-B5E5-6488C374B922}"/>
              </a:ext>
            </a:extLst>
          </p:cNvPr>
          <p:cNvPicPr>
            <a:picLocks noChangeAspect="1"/>
          </p:cNvPicPr>
          <p:nvPr/>
        </p:nvPicPr>
        <p:blipFill>
          <a:blip r:embed="rId2">
            <a:duotone>
              <a:schemeClr val="accent3">
                <a:shade val="45000"/>
                <a:satMod val="135000"/>
              </a:schemeClr>
              <a:prstClr val="white"/>
            </a:duotone>
          </a:blip>
          <a:stretch>
            <a:fillRect/>
          </a:stretch>
        </p:blipFill>
        <p:spPr>
          <a:xfrm>
            <a:off x="9117613" y="3754801"/>
            <a:ext cx="2185169" cy="2185169"/>
          </a:xfrm>
          <a:prstGeom prst="rect">
            <a:avLst/>
          </a:prstGeom>
        </p:spPr>
      </p:pic>
    </p:spTree>
    <p:extLst>
      <p:ext uri="{BB962C8B-B14F-4D97-AF65-F5344CB8AC3E}">
        <p14:creationId xmlns:p14="http://schemas.microsoft.com/office/powerpoint/2010/main" val="236433833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C41C3E266D40784080AE7FC7FC3CF127" ma:contentTypeVersion="14" ma:contentTypeDescription="新しいドキュメントを作成します。" ma:contentTypeScope="" ma:versionID="ab43ed39cf438de8264d8b65fa41e611">
  <xsd:schema xmlns:xsd="http://www.w3.org/2001/XMLSchema" xmlns:xs="http://www.w3.org/2001/XMLSchema" xmlns:p="http://schemas.microsoft.com/office/2006/metadata/properties" xmlns:ns2="ffd60cc4-70c0-4043-81e8-97be71ffa410" xmlns:ns3="1bf6ce71-f2af-4399-804e-8773bbe322f2" targetNamespace="http://schemas.microsoft.com/office/2006/metadata/properties" ma:root="true" ma:fieldsID="a2501e3ff80ab5e70b0e54d5b48f5319" ns2:_="" ns3:_="">
    <xsd:import namespace="ffd60cc4-70c0-4043-81e8-97be71ffa410"/>
    <xsd:import namespace="1bf6ce71-f2af-4399-804e-8773bbe322f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d60cc4-70c0-4043-81e8-97be71ffa4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画像タグ" ma:readOnly="false" ma:fieldId="{5cf76f15-5ced-4ddc-b409-7134ff3c332f}" ma:taxonomyMulti="true" ma:sspId="e11d2887-7d44-46f2-be60-af6bd70e5d54"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bf6ce71-f2af-4399-804e-8773bbe322f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9ffa11d1-c12e-4afe-8e86-e16f823e0944}" ma:internalName="TaxCatchAll" ma:showField="CatchAllData" ma:web="1bf6ce71-f2af-4399-804e-8773bbe322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fd60cc4-70c0-4043-81e8-97be71ffa410">
      <Terms xmlns="http://schemas.microsoft.com/office/infopath/2007/PartnerControls"/>
    </lcf76f155ced4ddcb4097134ff3c332f>
    <TaxCatchAll xmlns="1bf6ce71-f2af-4399-804e-8773bbe322f2" xsi:nil="true"/>
  </documentManagement>
</p:properties>
</file>

<file path=customXml/itemProps1.xml><?xml version="1.0" encoding="utf-8"?>
<ds:datastoreItem xmlns:ds="http://schemas.openxmlformats.org/officeDocument/2006/customXml" ds:itemID="{7B4A2B09-2B88-44B4-98D9-96610DCACC80}"/>
</file>

<file path=customXml/itemProps2.xml><?xml version="1.0" encoding="utf-8"?>
<ds:datastoreItem xmlns:ds="http://schemas.openxmlformats.org/officeDocument/2006/customXml" ds:itemID="{B90B6693-A43A-43CC-A637-33BEA10865C6}">
  <ds:schemaRefs>
    <ds:schemaRef ds:uri="http://schemas.microsoft.com/sharepoint/v3/contenttype/forms"/>
  </ds:schemaRefs>
</ds:datastoreItem>
</file>

<file path=customXml/itemProps3.xml><?xml version="1.0" encoding="utf-8"?>
<ds:datastoreItem xmlns:ds="http://schemas.openxmlformats.org/officeDocument/2006/customXml" ds:itemID="{D45B90D6-6C3A-4C50-B433-04393E7828BF}"/>
</file>

<file path=docProps/app.xml><?xml version="1.0" encoding="utf-8"?>
<Properties xmlns="http://schemas.openxmlformats.org/officeDocument/2006/extended-properties" xmlns:vt="http://schemas.openxmlformats.org/officeDocument/2006/docPropsVTypes">
  <TotalTime>3247</TotalTime>
  <Words>3278</Words>
  <PresentationFormat>ワイド画面</PresentationFormat>
  <Paragraphs>337</Paragraphs>
  <Slides>15</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15</vt:i4>
      </vt:variant>
    </vt:vector>
  </HeadingPairs>
  <TitlesOfParts>
    <vt:vector size="22" baseType="lpstr">
      <vt:lpstr>Meiryo UI</vt:lpstr>
      <vt:lpstr>ＭＳ Ｐゴシック</vt:lpstr>
      <vt:lpstr>游ゴシック</vt:lpstr>
      <vt:lpstr>游ゴシック Light</vt:lpstr>
      <vt:lpstr>Arial</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2024-02-19T12:40:01Z</cp:lastPrinted>
  <dcterms:created xsi:type="dcterms:W3CDTF">2024-02-18T06:09:13Z</dcterms:created>
  <dcterms:modified xsi:type="dcterms:W3CDTF">2025-06-15T22:46:23Z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0x010100C41C3E266D40784080AE7FC7FC3CF127</vt:lpwstr>
  </property>
  <property fmtid="{D5CDD505-2E9C-101B-9397-08002B2CF9AE}" pid="3" name="MediaServiceImageTags">
    <vt:lpwstr/>
  </property>
</Properties>
</file>