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60" r:id="rId8"/>
    <p:sldId id="259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4D8A"/>
    <a:srgbClr val="D69ABC"/>
    <a:srgbClr val="C571A1"/>
    <a:srgbClr val="E4CACA"/>
    <a:srgbClr val="624912"/>
    <a:srgbClr val="451C07"/>
    <a:srgbClr val="FBFBFB"/>
    <a:srgbClr val="FDFDFD"/>
    <a:srgbClr val="F5F5F5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631735-0C70-469F-8724-07643A100E6C}" v="16" dt="2025-06-02T04:57:39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267" autoAdjust="0"/>
  </p:normalViewPr>
  <p:slideViewPr>
    <p:cSldViewPr snapToGrid="0">
      <p:cViewPr>
        <p:scale>
          <a:sx n="33" d="100"/>
          <a:sy n="33" d="100"/>
        </p:scale>
        <p:origin x="1124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浦英宗" userId="9b03fd3a-662f-49ff-9af1-1b93cf7aab22" providerId="ADAL" clId="{77631735-0C70-469F-8724-07643A100E6C}"/>
    <pc:docChg chg="undo custSel addSld delSld modSld">
      <pc:chgData name="松浦英宗" userId="9b03fd3a-662f-49ff-9af1-1b93cf7aab22" providerId="ADAL" clId="{77631735-0C70-469F-8724-07643A100E6C}" dt="2025-06-03T09:50:20.494" v="140" actId="962"/>
      <pc:docMkLst>
        <pc:docMk/>
      </pc:docMkLst>
      <pc:sldChg chg="addSp delSp modSp mod">
        <pc:chgData name="松浦英宗" userId="9b03fd3a-662f-49ff-9af1-1b93cf7aab22" providerId="ADAL" clId="{77631735-0C70-469F-8724-07643A100E6C}" dt="2025-06-03T09:50:04.903" v="132" actId="1076"/>
        <pc:sldMkLst>
          <pc:docMk/>
          <pc:sldMk cId="913356044" sldId="256"/>
        </pc:sldMkLst>
        <pc:spChg chg="add del mod">
          <ac:chgData name="松浦英宗" userId="9b03fd3a-662f-49ff-9af1-1b93cf7aab22" providerId="ADAL" clId="{77631735-0C70-469F-8724-07643A100E6C}" dt="2025-06-03T09:50:04.903" v="132" actId="1076"/>
          <ac:spMkLst>
            <pc:docMk/>
            <pc:sldMk cId="913356044" sldId="256"/>
            <ac:spMk id="6" creationId="{83EE775E-CA9F-5A9B-DC86-1DD050369614}"/>
          </ac:spMkLst>
        </pc:spChg>
        <pc:spChg chg="mod">
          <ac:chgData name="松浦英宗" userId="9b03fd3a-662f-49ff-9af1-1b93cf7aab22" providerId="ADAL" clId="{77631735-0C70-469F-8724-07643A100E6C}" dt="2025-06-02T04:46:58.742" v="27" actId="1076"/>
          <ac:spMkLst>
            <pc:docMk/>
            <pc:sldMk cId="913356044" sldId="256"/>
            <ac:spMk id="19" creationId="{D231A682-343A-E234-6530-5297B8A2C197}"/>
          </ac:spMkLst>
        </pc:spChg>
        <pc:picChg chg="add del mod ord modCrop">
          <ac:chgData name="松浦英宗" userId="9b03fd3a-662f-49ff-9af1-1b93cf7aab22" providerId="ADAL" clId="{77631735-0C70-469F-8724-07643A100E6C}" dt="2025-06-03T09:50:01.019" v="131" actId="962"/>
          <ac:picMkLst>
            <pc:docMk/>
            <pc:sldMk cId="913356044" sldId="256"/>
            <ac:picMk id="3" creationId="{262433CB-A1B3-FDF1-CA08-9501E58C95FE}"/>
          </ac:picMkLst>
        </pc:picChg>
        <pc:picChg chg="del">
          <ac:chgData name="松浦英宗" userId="9b03fd3a-662f-49ff-9af1-1b93cf7aab22" providerId="ADAL" clId="{77631735-0C70-469F-8724-07643A100E6C}" dt="2025-06-02T04:46:51.892" v="25" actId="478"/>
          <ac:picMkLst>
            <pc:docMk/>
            <pc:sldMk cId="913356044" sldId="256"/>
            <ac:picMk id="4" creationId="{D0155875-0B7F-646D-D3F9-4CF45258E2E4}"/>
          </ac:picMkLst>
        </pc:picChg>
      </pc:sldChg>
      <pc:sldChg chg="addSp delSp modSp mod">
        <pc:chgData name="松浦英宗" userId="9b03fd3a-662f-49ff-9af1-1b93cf7aab22" providerId="ADAL" clId="{77631735-0C70-469F-8724-07643A100E6C}" dt="2025-06-03T09:50:08.906" v="134" actId="962"/>
        <pc:sldMkLst>
          <pc:docMk/>
          <pc:sldMk cId="4173564231" sldId="257"/>
        </pc:sldMkLst>
        <pc:picChg chg="del">
          <ac:chgData name="松浦英宗" userId="9b03fd3a-662f-49ff-9af1-1b93cf7aab22" providerId="ADAL" clId="{77631735-0C70-469F-8724-07643A100E6C}" dt="2025-06-02T04:51:21.209" v="36" actId="478"/>
          <ac:picMkLst>
            <pc:docMk/>
            <pc:sldMk cId="4173564231" sldId="257"/>
            <ac:picMk id="4" creationId="{FAA365F2-DC74-E557-BDC0-60D5DE3F3894}"/>
          </ac:picMkLst>
        </pc:picChg>
        <pc:picChg chg="add mod modCrop">
          <ac:chgData name="松浦英宗" userId="9b03fd3a-662f-49ff-9af1-1b93cf7aab22" providerId="ADAL" clId="{77631735-0C70-469F-8724-07643A100E6C}" dt="2025-06-03T09:50:08.906" v="134" actId="962"/>
          <ac:picMkLst>
            <pc:docMk/>
            <pc:sldMk cId="4173564231" sldId="257"/>
            <ac:picMk id="5" creationId="{82F1C3F4-501D-C97C-D2CE-67F080F6603F}"/>
          </ac:picMkLst>
        </pc:picChg>
      </pc:sldChg>
      <pc:sldChg chg="addSp delSp modSp mod">
        <pc:chgData name="松浦英宗" userId="9b03fd3a-662f-49ff-9af1-1b93cf7aab22" providerId="ADAL" clId="{77631735-0C70-469F-8724-07643A100E6C}" dt="2025-06-03T09:50:13.870" v="136" actId="962"/>
        <pc:sldMkLst>
          <pc:docMk/>
          <pc:sldMk cId="1277525917" sldId="260"/>
        </pc:sldMkLst>
        <pc:spChg chg="mod">
          <ac:chgData name="松浦英宗" userId="9b03fd3a-662f-49ff-9af1-1b93cf7aab22" providerId="ADAL" clId="{77631735-0C70-469F-8724-07643A100E6C}" dt="2025-06-02T04:55:26.136" v="84" actId="555"/>
          <ac:spMkLst>
            <pc:docMk/>
            <pc:sldMk cId="1277525917" sldId="260"/>
            <ac:spMk id="3" creationId="{3CAEB5DD-E805-3958-ED27-F41C310AD51A}"/>
          </ac:spMkLst>
        </pc:spChg>
        <pc:spChg chg="mod">
          <ac:chgData name="松浦英宗" userId="9b03fd3a-662f-49ff-9af1-1b93cf7aab22" providerId="ADAL" clId="{77631735-0C70-469F-8724-07643A100E6C}" dt="2025-06-02T04:55:48.249" v="89" actId="465"/>
          <ac:spMkLst>
            <pc:docMk/>
            <pc:sldMk cId="1277525917" sldId="260"/>
            <ac:spMk id="4" creationId="{E5CAEEBC-3405-BAEA-97DF-7E79F9B641AE}"/>
          </ac:spMkLst>
        </pc:spChg>
        <pc:spChg chg="add del mod topLvl">
          <ac:chgData name="松浦英宗" userId="9b03fd3a-662f-49ff-9af1-1b93cf7aab22" providerId="ADAL" clId="{77631735-0C70-469F-8724-07643A100E6C}" dt="2025-06-02T04:55:52.104" v="90" actId="478"/>
          <ac:spMkLst>
            <pc:docMk/>
            <pc:sldMk cId="1277525917" sldId="260"/>
            <ac:spMk id="7" creationId="{31A9A8F1-0679-079B-894D-6EB14EEC82F9}"/>
          </ac:spMkLst>
        </pc:spChg>
        <pc:spChg chg="del mod ord">
          <ac:chgData name="松浦英宗" userId="9b03fd3a-662f-49ff-9af1-1b93cf7aab22" providerId="ADAL" clId="{77631735-0C70-469F-8724-07643A100E6C}" dt="2025-06-02T04:54:36.393" v="77"/>
          <ac:spMkLst>
            <pc:docMk/>
            <pc:sldMk cId="1277525917" sldId="260"/>
            <ac:spMk id="8" creationId="{05BDDA5A-8D1D-1D8A-9014-D608C7B9209D}"/>
          </ac:spMkLst>
        </pc:spChg>
        <pc:spChg chg="mod">
          <ac:chgData name="松浦英宗" userId="9b03fd3a-662f-49ff-9af1-1b93cf7aab22" providerId="ADAL" clId="{77631735-0C70-469F-8724-07643A100E6C}" dt="2025-06-02T04:55:43.771" v="88" actId="465"/>
          <ac:spMkLst>
            <pc:docMk/>
            <pc:sldMk cId="1277525917" sldId="260"/>
            <ac:spMk id="9" creationId="{8CEA6F88-9D5C-139E-EFE2-8C05DF47E2F3}"/>
          </ac:spMkLst>
        </pc:spChg>
        <pc:spChg chg="add mod">
          <ac:chgData name="松浦英宗" userId="9b03fd3a-662f-49ff-9af1-1b93cf7aab22" providerId="ADAL" clId="{77631735-0C70-469F-8724-07643A100E6C}" dt="2025-06-02T04:55:58.054" v="91" actId="571"/>
          <ac:spMkLst>
            <pc:docMk/>
            <pc:sldMk cId="1277525917" sldId="260"/>
            <ac:spMk id="22" creationId="{4B2CAED8-078C-FC19-C020-A3D561E8C718}"/>
          </ac:spMkLst>
        </pc:spChg>
        <pc:spChg chg="del mod topLvl">
          <ac:chgData name="松浦英宗" userId="9b03fd3a-662f-49ff-9af1-1b93cf7aab22" providerId="ADAL" clId="{77631735-0C70-469F-8724-07643A100E6C}" dt="2025-06-02T04:55:52.104" v="90" actId="478"/>
          <ac:spMkLst>
            <pc:docMk/>
            <pc:sldMk cId="1277525917" sldId="260"/>
            <ac:spMk id="29" creationId="{676E2E08-DEF8-71A8-234F-4490DA05EAB2}"/>
          </ac:spMkLst>
        </pc:spChg>
        <pc:spChg chg="add mod">
          <ac:chgData name="松浦英宗" userId="9b03fd3a-662f-49ff-9af1-1b93cf7aab22" providerId="ADAL" clId="{77631735-0C70-469F-8724-07643A100E6C}" dt="2025-06-02T04:55:58.054" v="91" actId="571"/>
          <ac:spMkLst>
            <pc:docMk/>
            <pc:sldMk cId="1277525917" sldId="260"/>
            <ac:spMk id="32" creationId="{A5D911C1-89FD-288E-736D-479446C5A79A}"/>
          </ac:spMkLst>
        </pc:spChg>
        <pc:grpChg chg="add del mod">
          <ac:chgData name="松浦英宗" userId="9b03fd3a-662f-49ff-9af1-1b93cf7aab22" providerId="ADAL" clId="{77631735-0C70-469F-8724-07643A100E6C}" dt="2025-06-02T04:55:37.886" v="86" actId="165"/>
          <ac:grpSpMkLst>
            <pc:docMk/>
            <pc:sldMk cId="1277525917" sldId="260"/>
            <ac:grpSpMk id="21" creationId="{FFF2E938-A989-61CC-AB5B-D2DE3D1B5824}"/>
          </ac:grpSpMkLst>
        </pc:grpChg>
        <pc:picChg chg="add del mod ord">
          <ac:chgData name="松浦英宗" userId="9b03fd3a-662f-49ff-9af1-1b93cf7aab22" providerId="ADAL" clId="{77631735-0C70-469F-8724-07643A100E6C}" dt="2025-06-02T04:54:36.393" v="77"/>
          <ac:picMkLst>
            <pc:docMk/>
            <pc:sldMk cId="1277525917" sldId="260"/>
            <ac:picMk id="6" creationId="{9F2FA8E2-2030-A013-2217-6FBF8FC9A638}"/>
          </ac:picMkLst>
        </pc:picChg>
        <pc:picChg chg="mod">
          <ac:chgData name="松浦英宗" userId="9b03fd3a-662f-49ff-9af1-1b93cf7aab22" providerId="ADAL" clId="{77631735-0C70-469F-8724-07643A100E6C}" dt="2025-06-03T09:50:13.870" v="136" actId="962"/>
          <ac:picMkLst>
            <pc:docMk/>
            <pc:sldMk cId="1277525917" sldId="260"/>
            <ac:picMk id="11" creationId="{A9BD0D64-B445-06FA-C51F-321D9BD165E4}"/>
          </ac:picMkLst>
        </pc:picChg>
        <pc:picChg chg="del mod">
          <ac:chgData name="松浦英宗" userId="9b03fd3a-662f-49ff-9af1-1b93cf7aab22" providerId="ADAL" clId="{77631735-0C70-469F-8724-07643A100E6C}" dt="2025-06-02T04:54:14.142" v="73" actId="478"/>
          <ac:picMkLst>
            <pc:docMk/>
            <pc:sldMk cId="1277525917" sldId="260"/>
            <ac:picMk id="23" creationId="{6E9A6208-3097-BCCC-2DA7-4ED637A03C1A}"/>
          </ac:picMkLst>
        </pc:picChg>
      </pc:sldChg>
      <pc:sldChg chg="addSp delSp modSp mod">
        <pc:chgData name="松浦英宗" userId="9b03fd3a-662f-49ff-9af1-1b93cf7aab22" providerId="ADAL" clId="{77631735-0C70-469F-8724-07643A100E6C}" dt="2025-06-03T09:50:20.494" v="140" actId="962"/>
        <pc:sldMkLst>
          <pc:docMk/>
          <pc:sldMk cId="2733265923" sldId="261"/>
        </pc:sldMkLst>
        <pc:picChg chg="add mod ord">
          <ac:chgData name="松浦英宗" userId="9b03fd3a-662f-49ff-9af1-1b93cf7aab22" providerId="ADAL" clId="{77631735-0C70-469F-8724-07643A100E6C}" dt="2025-06-03T09:50:20.494" v="140" actId="962"/>
          <ac:picMkLst>
            <pc:docMk/>
            <pc:sldMk cId="2733265923" sldId="261"/>
            <ac:picMk id="8" creationId="{07A71C68-65C5-F1D0-1A72-59517A8ECF2D}"/>
          </ac:picMkLst>
        </pc:picChg>
        <pc:picChg chg="del">
          <ac:chgData name="松浦英宗" userId="9b03fd3a-662f-49ff-9af1-1b93cf7aab22" providerId="ADAL" clId="{77631735-0C70-469F-8724-07643A100E6C}" dt="2025-06-02T04:58:06.028" v="127" actId="478"/>
          <ac:picMkLst>
            <pc:docMk/>
            <pc:sldMk cId="2733265923" sldId="261"/>
            <ac:picMk id="9" creationId="{0A73852E-0697-9481-A87C-24D8098AC181}"/>
          </ac:picMkLst>
        </pc:picChg>
        <pc:picChg chg="del">
          <ac:chgData name="松浦英宗" userId="9b03fd3a-662f-49ff-9af1-1b93cf7aab22" providerId="ADAL" clId="{77631735-0C70-469F-8724-07643A100E6C}" dt="2025-06-02T04:56:58.632" v="109" actId="478"/>
          <ac:picMkLst>
            <pc:docMk/>
            <pc:sldMk cId="2733265923" sldId="261"/>
            <ac:picMk id="11" creationId="{9A93FBB2-2C82-53E7-1155-646CB0D4F69D}"/>
          </ac:picMkLst>
        </pc:picChg>
        <pc:picChg chg="add mod ord modCrop">
          <ac:chgData name="松浦英宗" userId="9b03fd3a-662f-49ff-9af1-1b93cf7aab22" providerId="ADAL" clId="{77631735-0C70-469F-8724-07643A100E6C}" dt="2025-06-03T09:50:17.968" v="138" actId="962"/>
          <ac:picMkLst>
            <pc:docMk/>
            <pc:sldMk cId="2733265923" sldId="261"/>
            <ac:picMk id="14" creationId="{122E7615-7D63-F88D-EB3D-FE3096D1E350}"/>
          </ac:picMkLst>
        </pc:picChg>
      </pc:sldChg>
      <pc:sldChg chg="add del">
        <pc:chgData name="松浦英宗" userId="9b03fd3a-662f-49ff-9af1-1b93cf7aab22" providerId="ADAL" clId="{77631735-0C70-469F-8724-07643A100E6C}" dt="2025-06-02T04:47:09.677" v="31" actId="47"/>
        <pc:sldMkLst>
          <pc:docMk/>
          <pc:sldMk cId="3776325853" sldId="264"/>
        </pc:sldMkLst>
      </pc:sldChg>
      <pc:sldChg chg="new add del">
        <pc:chgData name="松浦英宗" userId="9b03fd3a-662f-49ff-9af1-1b93cf7aab22" providerId="ADAL" clId="{77631735-0C70-469F-8724-07643A100E6C}" dt="2025-06-02T04:47:10.049" v="32" actId="47"/>
        <pc:sldMkLst>
          <pc:docMk/>
          <pc:sldMk cId="3438774793" sldId="265"/>
        </pc:sldMkLst>
      </pc:sldChg>
    </pc:docChg>
  </pc:docChgLst>
  <pc:docChgLst>
    <pc:chgData name="松浦英宗" userId="9b03fd3a-662f-49ff-9af1-1b93cf7aab22" providerId="ADAL" clId="{CCD5BC6A-FD3F-4A2A-BB9A-5C92D2182B96}"/>
    <pc:docChg chg="custSel addSld delSld modSld">
      <pc:chgData name="松浦英宗" userId="9b03fd3a-662f-49ff-9af1-1b93cf7aab22" providerId="ADAL" clId="{CCD5BC6A-FD3F-4A2A-BB9A-5C92D2182B96}" dt="2025-05-18T01:48:53.738" v="16"/>
      <pc:docMkLst>
        <pc:docMk/>
      </pc:docMkLst>
      <pc:sldChg chg="addSp delSp modSp mod">
        <pc:chgData name="松浦英宗" userId="9b03fd3a-662f-49ff-9af1-1b93cf7aab22" providerId="ADAL" clId="{CCD5BC6A-FD3F-4A2A-BB9A-5C92D2182B96}" dt="2025-05-18T01:48:53.738" v="16"/>
        <pc:sldMkLst>
          <pc:docMk/>
          <pc:sldMk cId="913356044" sldId="256"/>
        </pc:sldMkLst>
      </pc:sldChg>
      <pc:sldChg chg="delSp modSp mod">
        <pc:chgData name="松浦英宗" userId="9b03fd3a-662f-49ff-9af1-1b93cf7aab22" providerId="ADAL" clId="{CCD5BC6A-FD3F-4A2A-BB9A-5C92D2182B96}" dt="2025-05-18T01:48:33.869" v="5" actId="20577"/>
        <pc:sldMkLst>
          <pc:docMk/>
          <pc:sldMk cId="4173564231" sldId="257"/>
        </pc:sldMkLst>
        <pc:spChg chg="mod">
          <ac:chgData name="松浦英宗" userId="9b03fd3a-662f-49ff-9af1-1b93cf7aab22" providerId="ADAL" clId="{CCD5BC6A-FD3F-4A2A-BB9A-5C92D2182B96}" dt="2025-05-18T01:48:33.869" v="5" actId="20577"/>
          <ac:spMkLst>
            <pc:docMk/>
            <pc:sldMk cId="4173564231" sldId="257"/>
            <ac:spMk id="3" creationId="{6CF0A6C4-9F61-D714-6FD6-0FD564AB74F5}"/>
          </ac:spMkLst>
        </pc:spChg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4048517723" sldId="258"/>
        </pc:sldMkLst>
      </pc:sldChg>
      <pc:sldChg chg="add">
        <pc:chgData name="松浦英宗" userId="9b03fd3a-662f-49ff-9af1-1b93cf7aab22" providerId="ADAL" clId="{CCD5BC6A-FD3F-4A2A-BB9A-5C92D2182B96}" dt="2025-05-18T01:48:41.350" v="7"/>
        <pc:sldMkLst>
          <pc:docMk/>
          <pc:sldMk cId="4082717725" sldId="258"/>
        </pc:sldMkLst>
      </pc:sldChg>
      <pc:sldChg chg="add">
        <pc:chgData name="松浦英宗" userId="9b03fd3a-662f-49ff-9af1-1b93cf7aab22" providerId="ADAL" clId="{CCD5BC6A-FD3F-4A2A-BB9A-5C92D2182B96}" dt="2025-05-18T01:48:41.591" v="8"/>
        <pc:sldMkLst>
          <pc:docMk/>
          <pc:sldMk cId="1169995872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683638786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30990976" sldId="260"/>
        </pc:sldMkLst>
      </pc:sldChg>
      <pc:sldChg chg="add">
        <pc:chgData name="松浦英宗" userId="9b03fd3a-662f-49ff-9af1-1b93cf7aab22" providerId="ADAL" clId="{CCD5BC6A-FD3F-4A2A-BB9A-5C92D2182B96}" dt="2025-05-18T01:48:41.756" v="9"/>
        <pc:sldMkLst>
          <pc:docMk/>
          <pc:sldMk cId="1277525917" sldId="260"/>
        </pc:sldMkLst>
      </pc:sldChg>
      <pc:sldChg chg="add">
        <pc:chgData name="松浦英宗" userId="9b03fd3a-662f-49ff-9af1-1b93cf7aab22" providerId="ADAL" clId="{CCD5BC6A-FD3F-4A2A-BB9A-5C92D2182B96}" dt="2025-05-18T01:48:41.923" v="10"/>
        <pc:sldMkLst>
          <pc:docMk/>
          <pc:sldMk cId="2733265923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506267798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79130493" sldId="262"/>
        </pc:sldMkLst>
      </pc:sldChg>
      <pc:sldChg chg="add">
        <pc:chgData name="松浦英宗" userId="9b03fd3a-662f-49ff-9af1-1b93cf7aab22" providerId="ADAL" clId="{CCD5BC6A-FD3F-4A2A-BB9A-5C92D2182B96}" dt="2025-05-18T01:48:42.076" v="11"/>
        <pc:sldMkLst>
          <pc:docMk/>
          <pc:sldMk cId="3280008525" sldId="262"/>
        </pc:sldMkLst>
      </pc:sldChg>
      <pc:sldChg chg="add">
        <pc:chgData name="松浦英宗" userId="9b03fd3a-662f-49ff-9af1-1b93cf7aab22" providerId="ADAL" clId="{CCD5BC6A-FD3F-4A2A-BB9A-5C92D2182B96}" dt="2025-05-18T01:48:42.833" v="12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1707377331" sldId="263"/>
        </pc:sldMkLst>
      </pc:sldChg>
      <pc:sldChg chg="add">
        <pc:chgData name="松浦英宗" userId="9b03fd3a-662f-49ff-9af1-1b93cf7aab22" providerId="ADAL" clId="{CCD5BC6A-FD3F-4A2A-BB9A-5C92D2182B96}" dt="2025-05-18T01:48:45.818" v="13"/>
        <pc:sldMkLst>
          <pc:docMk/>
          <pc:sldMk cId="816030905" sldId="264"/>
        </pc:sldMkLst>
      </pc:sldChg>
      <pc:sldChg chg="add">
        <pc:chgData name="松浦英宗" userId="9b03fd3a-662f-49ff-9af1-1b93cf7aab22" providerId="ADAL" clId="{CCD5BC6A-FD3F-4A2A-BB9A-5C92D2182B96}" dt="2025-05-18T01:48:46.009" v="14"/>
        <pc:sldMkLst>
          <pc:docMk/>
          <pc:sldMk cId="582647792" sldId="265"/>
        </pc:sldMkLst>
      </pc:sldChg>
      <pc:sldChg chg="add">
        <pc:chgData name="松浦英宗" userId="9b03fd3a-662f-49ff-9af1-1b93cf7aab22" providerId="ADAL" clId="{CCD5BC6A-FD3F-4A2A-BB9A-5C92D2182B96}" dt="2025-05-18T01:48:46.144" v="15"/>
        <pc:sldMkLst>
          <pc:docMk/>
          <pc:sldMk cId="4183379157" sldId="266"/>
        </pc:sldMkLst>
      </pc:sldChg>
    </pc:docChg>
  </pc:docChgLst>
  <pc:docChgLst>
    <pc:chgData name="松浦英宗" userId="9b03fd3a-662f-49ff-9af1-1b93cf7aab22" providerId="ADAL" clId="{CAA2BC67-9D36-42E5-9AD8-BE89CAE981C5}"/>
    <pc:docChg chg="undo redo custSel addSld delSld modSld">
      <pc:chgData name="松浦英宗" userId="9b03fd3a-662f-49ff-9af1-1b93cf7aab22" providerId="ADAL" clId="{CAA2BC67-9D36-42E5-9AD8-BE89CAE981C5}" dt="2025-05-17T11:33:48.152" v="7192" actId="6549"/>
      <pc:docMkLst>
        <pc:docMk/>
      </pc:docMkLst>
      <pc:sldChg chg="addSp delSp modSp mod">
        <pc:chgData name="松浦英宗" userId="9b03fd3a-662f-49ff-9af1-1b93cf7aab22" providerId="ADAL" clId="{CAA2BC67-9D36-42E5-9AD8-BE89CAE981C5}" dt="2025-05-17T11:09:59.809" v="7116" actId="113"/>
        <pc:sldMkLst>
          <pc:docMk/>
          <pc:sldMk cId="913356044" sldId="256"/>
        </pc:sldMkLst>
      </pc:sldChg>
      <pc:sldChg chg="addSp delSp modSp add mod">
        <pc:chgData name="松浦英宗" userId="9b03fd3a-662f-49ff-9af1-1b93cf7aab22" providerId="ADAL" clId="{CAA2BC67-9D36-42E5-9AD8-BE89CAE981C5}" dt="2025-05-17T11:01:54.556" v="7108" actId="165"/>
        <pc:sldMkLst>
          <pc:docMk/>
          <pc:sldMk cId="4173564231" sldId="257"/>
        </pc:sldMkLst>
        <pc:spChg chg="add mod">
          <ac:chgData name="松浦英宗" userId="9b03fd3a-662f-49ff-9af1-1b93cf7aab22" providerId="ADAL" clId="{CAA2BC67-9D36-42E5-9AD8-BE89CAE981C5}" dt="2025-05-17T08:12:19.143" v="3738"/>
          <ac:spMkLst>
            <pc:docMk/>
            <pc:sldMk cId="4173564231" sldId="257"/>
            <ac:spMk id="3" creationId="{6CF0A6C4-9F61-D714-6FD6-0FD564AB74F5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17T11:01:58.598" v="7109" actId="165"/>
        <pc:sldMkLst>
          <pc:docMk/>
          <pc:sldMk cId="4048517723" sldId="258"/>
        </pc:sldMkLst>
      </pc:sldChg>
      <pc:sldChg chg="addSp delSp modSp add mod">
        <pc:chgData name="松浦英宗" userId="9b03fd3a-662f-49ff-9af1-1b93cf7aab22" providerId="ADAL" clId="{CAA2BC67-9D36-42E5-9AD8-BE89CAE981C5}" dt="2025-05-17T11:02:02.136" v="7110" actId="165"/>
        <pc:sldMkLst>
          <pc:docMk/>
          <pc:sldMk cId="3683638786" sldId="259"/>
        </pc:sldMkLst>
      </pc:sldChg>
      <pc:sldChg chg="addSp delSp modSp add mod">
        <pc:chgData name="松浦英宗" userId="9b03fd3a-662f-49ff-9af1-1b93cf7aab22" providerId="ADAL" clId="{CAA2BC67-9D36-42E5-9AD8-BE89CAE981C5}" dt="2025-05-17T10:58:06.768" v="7106" actId="20577"/>
        <pc:sldMkLst>
          <pc:docMk/>
          <pc:sldMk cId="730990976" sldId="260"/>
        </pc:sldMkLst>
      </pc:sldChg>
      <pc:sldChg chg="addSp delSp modSp add mod">
        <pc:chgData name="松浦英宗" userId="9b03fd3a-662f-49ff-9af1-1b93cf7aab22" providerId="ADAL" clId="{CAA2BC67-9D36-42E5-9AD8-BE89CAE981C5}" dt="2025-05-17T11:31:51.293" v="7127" actId="20577"/>
        <pc:sldMkLst>
          <pc:docMk/>
          <pc:sldMk cId="3506267798" sldId="261"/>
        </pc:sldMkLst>
      </pc:sldChg>
      <pc:sldChg chg="addSp delSp modSp add mod">
        <pc:chgData name="松浦英宗" userId="9b03fd3a-662f-49ff-9af1-1b93cf7aab22" providerId="ADAL" clId="{CAA2BC67-9D36-42E5-9AD8-BE89CAE981C5}" dt="2025-05-17T11:32:43.671" v="7161" actId="20577"/>
        <pc:sldMkLst>
          <pc:docMk/>
          <pc:sldMk cId="779130493" sldId="262"/>
        </pc:sldMkLst>
      </pc:sldChg>
      <pc:sldChg chg="addSp delSp modSp add mod">
        <pc:chgData name="松浦英宗" userId="9b03fd3a-662f-49ff-9af1-1b93cf7aab22" providerId="ADAL" clId="{CAA2BC67-9D36-42E5-9AD8-BE89CAE981C5}" dt="2025-05-17T11:33:48.152" v="7192" actId="6549"/>
        <pc:sldMkLst>
          <pc:docMk/>
          <pc:sldMk cId="1707377331" sldId="263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1114196223" sldId="264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3183691207" sldId="265"/>
        </pc:sldMkLst>
      </pc:sldChg>
      <pc:sldChg chg="new del">
        <pc:chgData name="松浦英宗" userId="9b03fd3a-662f-49ff-9af1-1b93cf7aab22" providerId="ADAL" clId="{CAA2BC67-9D36-42E5-9AD8-BE89CAE981C5}" dt="2025-05-17T07:09:21.714" v="2690" actId="680"/>
        <pc:sldMkLst>
          <pc:docMk/>
          <pc:sldMk cId="209326745" sldId="266"/>
        </pc:sldMkLst>
      </pc:sldChg>
      <pc:sldChg chg="new del">
        <pc:chgData name="松浦英宗" userId="9b03fd3a-662f-49ff-9af1-1b93cf7aab22" providerId="ADAL" clId="{CAA2BC67-9D36-42E5-9AD8-BE89CAE981C5}" dt="2025-05-17T07:09:13.370" v="2688" actId="680"/>
        <pc:sldMkLst>
          <pc:docMk/>
          <pc:sldMk cId="1983247805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733910552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393173448" sldId="267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690403364" sldId="268"/>
        </pc:sldMkLst>
      </pc:sldChg>
    </pc:docChg>
  </pc:docChgLst>
  <pc:docChgLst>
    <pc:chgData name="松浦英宗" userId="9b03fd3a-662f-49ff-9af1-1b93cf7aab22" providerId="ADAL" clId="{0E5A6993-A185-4097-8D57-996BFB74EB0B}"/>
    <pc:docChg chg="undo redo custSel addSld delSld modSld sldOrd">
      <pc:chgData name="松浦英宗" userId="9b03fd3a-662f-49ff-9af1-1b93cf7aab22" providerId="ADAL" clId="{0E5A6993-A185-4097-8D57-996BFB74EB0B}" dt="2025-05-28T12:07:39.372" v="4659" actId="2711"/>
      <pc:docMkLst>
        <pc:docMk/>
      </pc:docMkLst>
      <pc:sldChg chg="addSp delSp modSp mod">
        <pc:chgData name="松浦英宗" userId="9b03fd3a-662f-49ff-9af1-1b93cf7aab22" providerId="ADAL" clId="{0E5A6993-A185-4097-8D57-996BFB74EB0B}" dt="2025-05-28T12:06:45.095" v="4656" actId="2711"/>
        <pc:sldMkLst>
          <pc:docMk/>
          <pc:sldMk cId="913356044" sldId="256"/>
        </pc:sldMkLst>
        <pc:spChg chg="add mod ord">
          <ac:chgData name="松浦英宗" userId="9b03fd3a-662f-49ff-9af1-1b93cf7aab22" providerId="ADAL" clId="{0E5A6993-A185-4097-8D57-996BFB74EB0B}" dt="2025-05-28T12:06:45.095" v="4656" actId="2711"/>
          <ac:spMkLst>
            <pc:docMk/>
            <pc:sldMk cId="913356044" sldId="256"/>
            <ac:spMk id="6" creationId="{83EE775E-CA9F-5A9B-DC86-1DD050369614}"/>
          </ac:spMkLst>
        </pc:spChg>
        <pc:spChg chg="add mod">
          <ac:chgData name="松浦英宗" userId="9b03fd3a-662f-49ff-9af1-1b93cf7aab22" providerId="ADAL" clId="{0E5A6993-A185-4097-8D57-996BFB74EB0B}" dt="2025-05-28T12:06:45.095" v="4656" actId="2711"/>
          <ac:spMkLst>
            <pc:docMk/>
            <pc:sldMk cId="913356044" sldId="256"/>
            <ac:spMk id="15" creationId="{D0278078-9E75-66C3-AF45-DB321FE62A5D}"/>
          </ac:spMkLst>
        </pc:spChg>
        <pc:spChg chg="add mod">
          <ac:chgData name="松浦英宗" userId="9b03fd3a-662f-49ff-9af1-1b93cf7aab22" providerId="ADAL" clId="{0E5A6993-A185-4097-8D57-996BFB74EB0B}" dt="2025-05-28T12:06:45.095" v="4656" actId="2711"/>
          <ac:spMkLst>
            <pc:docMk/>
            <pc:sldMk cId="913356044" sldId="256"/>
            <ac:spMk id="16" creationId="{213FC9E9-6686-66F7-BA28-2A2AD6CCC7CA}"/>
          </ac:spMkLst>
        </pc:spChg>
        <pc:spChg chg="add mod">
          <ac:chgData name="松浦英宗" userId="9b03fd3a-662f-49ff-9af1-1b93cf7aab22" providerId="ADAL" clId="{0E5A6993-A185-4097-8D57-996BFB74EB0B}" dt="2025-05-28T12:06:45.095" v="4656" actId="2711"/>
          <ac:spMkLst>
            <pc:docMk/>
            <pc:sldMk cId="913356044" sldId="256"/>
            <ac:spMk id="17" creationId="{518D189E-3BD5-B59C-BB12-44B557D69303}"/>
          </ac:spMkLst>
        </pc:spChg>
        <pc:spChg chg="add mod">
          <ac:chgData name="松浦英宗" userId="9b03fd3a-662f-49ff-9af1-1b93cf7aab22" providerId="ADAL" clId="{0E5A6993-A185-4097-8D57-996BFB74EB0B}" dt="2025-05-28T12:06:45.095" v="4656" actId="2711"/>
          <ac:spMkLst>
            <pc:docMk/>
            <pc:sldMk cId="913356044" sldId="256"/>
            <ac:spMk id="18" creationId="{367323F5-BC25-4D19-70C0-26C8CB6270EB}"/>
          </ac:spMkLst>
        </pc:spChg>
        <pc:spChg chg="add mod">
          <ac:chgData name="松浦英宗" userId="9b03fd3a-662f-49ff-9af1-1b93cf7aab22" providerId="ADAL" clId="{0E5A6993-A185-4097-8D57-996BFB74EB0B}" dt="2025-05-28T12:06:45.095" v="4656" actId="2711"/>
          <ac:spMkLst>
            <pc:docMk/>
            <pc:sldMk cId="913356044" sldId="256"/>
            <ac:spMk id="19" creationId="{D231A682-343A-E234-6530-5297B8A2C197}"/>
          </ac:spMkLst>
        </pc:spChg>
        <pc:spChg chg="add mod">
          <ac:chgData name="松浦英宗" userId="9b03fd3a-662f-49ff-9af1-1b93cf7aab22" providerId="ADAL" clId="{0E5A6993-A185-4097-8D57-996BFB74EB0B}" dt="2025-05-28T12:06:45.095" v="4656" actId="2711"/>
          <ac:spMkLst>
            <pc:docMk/>
            <pc:sldMk cId="913356044" sldId="256"/>
            <ac:spMk id="20" creationId="{A32392C0-E225-A34E-4F30-3EDAA1590926}"/>
          </ac:spMkLst>
        </pc:spChg>
        <pc:spChg chg="add mod">
          <ac:chgData name="松浦英宗" userId="9b03fd3a-662f-49ff-9af1-1b93cf7aab22" providerId="ADAL" clId="{0E5A6993-A185-4097-8D57-996BFB74EB0B}" dt="2025-05-28T12:06:45.095" v="4656" actId="2711"/>
          <ac:spMkLst>
            <pc:docMk/>
            <pc:sldMk cId="913356044" sldId="256"/>
            <ac:spMk id="21" creationId="{A767AEA5-067A-D4E4-A291-AD409AEEC23B}"/>
          </ac:spMkLst>
        </pc:spChg>
      </pc:sldChg>
      <pc:sldChg chg="addSp delSp modSp mod">
        <pc:chgData name="松浦英宗" userId="9b03fd3a-662f-49ff-9af1-1b93cf7aab22" providerId="ADAL" clId="{0E5A6993-A185-4097-8D57-996BFB74EB0B}" dt="2025-05-28T12:07:00.147" v="4657" actId="478"/>
        <pc:sldMkLst>
          <pc:docMk/>
          <pc:sldMk cId="4173564231" sldId="257"/>
        </pc:sldMkLst>
        <pc:spChg chg="mod">
          <ac:chgData name="松浦英宗" userId="9b03fd3a-662f-49ff-9af1-1b93cf7aab22" providerId="ADAL" clId="{0E5A6993-A185-4097-8D57-996BFB74EB0B}" dt="2025-05-21T04:47:59.646" v="1652" actId="207"/>
          <ac:spMkLst>
            <pc:docMk/>
            <pc:sldMk cId="4173564231" sldId="257"/>
            <ac:spMk id="3" creationId="{6CF0A6C4-9F61-D714-6FD6-0FD564AB74F5}"/>
          </ac:spMkLst>
        </pc:spChg>
      </pc:sldChg>
      <pc:sldChg chg="addSp delSp modSp mod">
        <pc:chgData name="松浦英宗" userId="9b03fd3a-662f-49ff-9af1-1b93cf7aab22" providerId="ADAL" clId="{0E5A6993-A185-4097-8D57-996BFB74EB0B}" dt="2025-05-21T12:51:43.997" v="4644" actId="1037"/>
        <pc:sldMkLst>
          <pc:docMk/>
          <pc:sldMk cId="4082717725" sldId="258"/>
        </pc:sldMkLst>
        <pc:spChg chg="add mod">
          <ac:chgData name="松浦英宗" userId="9b03fd3a-662f-49ff-9af1-1b93cf7aab22" providerId="ADAL" clId="{0E5A6993-A185-4097-8D57-996BFB74EB0B}" dt="2025-05-21T08:47:42.227" v="4586" actId="1038"/>
          <ac:spMkLst>
            <pc:docMk/>
            <pc:sldMk cId="4082717725" sldId="258"/>
            <ac:spMk id="2" creationId="{81BBFE83-6838-FF91-E29E-A7BD5DAA2B27}"/>
          </ac:spMkLst>
        </pc:spChg>
        <pc:spChg chg="mod ord">
          <ac:chgData name="松浦英宗" userId="9b03fd3a-662f-49ff-9af1-1b93cf7aab22" providerId="ADAL" clId="{0E5A6993-A185-4097-8D57-996BFB74EB0B}" dt="2025-05-21T04:53:14.622" v="1854" actId="207"/>
          <ac:spMkLst>
            <pc:docMk/>
            <pc:sldMk cId="4082717725" sldId="258"/>
            <ac:spMk id="3" creationId="{085E9BDD-251C-2498-D38E-03AB1CD13982}"/>
          </ac:spMkLst>
        </pc:spChg>
        <pc:spChg chg="add mod">
          <ac:chgData name="松浦英宗" userId="9b03fd3a-662f-49ff-9af1-1b93cf7aab22" providerId="ADAL" clId="{0E5A6993-A185-4097-8D57-996BFB74EB0B}" dt="2025-05-21T04:49:35.868" v="1663" actId="12789"/>
          <ac:spMkLst>
            <pc:docMk/>
            <pc:sldMk cId="4082717725" sldId="258"/>
            <ac:spMk id="5" creationId="{FAD8F496-3BFC-6668-4276-1CF165DC693D}"/>
          </ac:spMkLst>
        </pc:spChg>
        <pc:spChg chg="add mod">
          <ac:chgData name="松浦英宗" userId="9b03fd3a-662f-49ff-9af1-1b93cf7aab22" providerId="ADAL" clId="{0E5A6993-A185-4097-8D57-996BFB74EB0B}" dt="2025-05-21T12:51:38.492" v="4600" actId="20577"/>
          <ac:spMkLst>
            <pc:docMk/>
            <pc:sldMk cId="4082717725" sldId="258"/>
            <ac:spMk id="7" creationId="{5A613FFC-F8D7-7599-0B97-1001E9FDC9D4}"/>
          </ac:spMkLst>
        </pc:spChg>
        <pc:grpChg chg="add mod">
          <ac:chgData name="松浦英宗" userId="9b03fd3a-662f-49ff-9af1-1b93cf7aab22" providerId="ADAL" clId="{0E5A6993-A185-4097-8D57-996BFB74EB0B}" dt="2025-05-21T12:51:43.997" v="4644" actId="1037"/>
          <ac:grpSpMkLst>
            <pc:docMk/>
            <pc:sldMk cId="4082717725" sldId="258"/>
            <ac:grpSpMk id="12" creationId="{16A23933-274C-CEB1-D1C7-572D08FD0594}"/>
          </ac:grpSpMkLst>
        </pc:grpChg>
        <pc:cxnChg chg="add mod">
          <ac:chgData name="松浦英宗" userId="9b03fd3a-662f-49ff-9af1-1b93cf7aab22" providerId="ADAL" clId="{0E5A6993-A185-4097-8D57-996BFB74EB0B}" dt="2025-05-21T05:00:18.987" v="1903" actId="164"/>
          <ac:cxnSpMkLst>
            <pc:docMk/>
            <pc:sldMk cId="4082717725" sldId="258"/>
            <ac:cxnSpMk id="8" creationId="{481AC118-4472-E1C3-4C0B-B3A49703DD91}"/>
          </ac:cxnSpMkLst>
        </pc:cxnChg>
        <pc:cxnChg chg="add mod">
          <ac:chgData name="松浦英宗" userId="9b03fd3a-662f-49ff-9af1-1b93cf7aab22" providerId="ADAL" clId="{0E5A6993-A185-4097-8D57-996BFB74EB0B}" dt="2025-05-21T05:00:25.128" v="1910" actId="1036"/>
          <ac:cxnSpMkLst>
            <pc:docMk/>
            <pc:sldMk cId="4082717725" sldId="258"/>
            <ac:cxnSpMk id="10" creationId="{F248DCC2-64BC-7A37-ABC4-A727F3332D48}"/>
          </ac:cxnSpMkLst>
        </pc:cxnChg>
        <pc:cxnChg chg="add mod">
          <ac:chgData name="松浦英宗" userId="9b03fd3a-662f-49ff-9af1-1b93cf7aab22" providerId="ADAL" clId="{0E5A6993-A185-4097-8D57-996BFB74EB0B}" dt="2025-05-21T05:00:25.128" v="1910" actId="1036"/>
          <ac:cxnSpMkLst>
            <pc:docMk/>
            <pc:sldMk cId="4082717725" sldId="258"/>
            <ac:cxnSpMk id="11" creationId="{3A6ACFAC-E270-A850-03DC-E3A2346D1C1E}"/>
          </ac:cxnSpMkLst>
        </pc:cxnChg>
      </pc:sldChg>
      <pc:sldChg chg="addSp delSp modSp mod">
        <pc:chgData name="松浦英宗" userId="9b03fd3a-662f-49ff-9af1-1b93cf7aab22" providerId="ADAL" clId="{0E5A6993-A185-4097-8D57-996BFB74EB0B}" dt="2025-05-21T05:34:32.371" v="3184" actId="465"/>
        <pc:sldMkLst>
          <pc:docMk/>
          <pc:sldMk cId="1169995872" sldId="259"/>
        </pc:sldMkLst>
        <pc:spChg chg="add mod ord">
          <ac:chgData name="松浦英宗" userId="9b03fd3a-662f-49ff-9af1-1b93cf7aab22" providerId="ADAL" clId="{0E5A6993-A185-4097-8D57-996BFB74EB0B}" dt="2025-05-21T05:34:30.736" v="3183" actId="552"/>
          <ac:spMkLst>
            <pc:docMk/>
            <pc:sldMk cId="1169995872" sldId="259"/>
            <ac:spMk id="3" creationId="{2D7A31B4-CEB5-8B26-D762-BF4D91F991EA}"/>
          </ac:spMkLst>
        </pc:spChg>
        <pc:spChg chg="add mod">
          <ac:chgData name="松浦英宗" userId="9b03fd3a-662f-49ff-9af1-1b93cf7aab22" providerId="ADAL" clId="{0E5A6993-A185-4097-8D57-996BFB74EB0B}" dt="2025-05-21T05:34:32.371" v="3184" actId="465"/>
          <ac:spMkLst>
            <pc:docMk/>
            <pc:sldMk cId="1169995872" sldId="259"/>
            <ac:spMk id="4" creationId="{9C514333-DEE3-70C1-8B07-30FCB583E330}"/>
          </ac:spMkLst>
        </pc:spChg>
        <pc:spChg chg="add mod topLvl">
          <ac:chgData name="松浦英宗" userId="9b03fd3a-662f-49ff-9af1-1b93cf7aab22" providerId="ADAL" clId="{0E5A6993-A185-4097-8D57-996BFB74EB0B}" dt="2025-05-21T05:34:22.495" v="3169" actId="20577"/>
          <ac:spMkLst>
            <pc:docMk/>
            <pc:sldMk cId="1169995872" sldId="259"/>
            <ac:spMk id="5" creationId="{A61F3C41-7628-3F28-57B8-24FD89BAB27A}"/>
          </ac:spMkLst>
        </pc:spChg>
        <pc:spChg chg="add mod">
          <ac:chgData name="松浦英宗" userId="9b03fd3a-662f-49ff-9af1-1b93cf7aab22" providerId="ADAL" clId="{0E5A6993-A185-4097-8D57-996BFB74EB0B}" dt="2025-05-21T05:34:30.736" v="3183" actId="552"/>
          <ac:spMkLst>
            <pc:docMk/>
            <pc:sldMk cId="1169995872" sldId="259"/>
            <ac:spMk id="8" creationId="{FE61A72D-7873-5F23-102A-5F211F354BC1}"/>
          </ac:spMkLst>
        </pc:spChg>
      </pc:sldChg>
      <pc:sldChg chg="addSp delSp modSp mod ord">
        <pc:chgData name="松浦英宗" userId="9b03fd3a-662f-49ff-9af1-1b93cf7aab22" providerId="ADAL" clId="{0E5A6993-A185-4097-8D57-996BFB74EB0B}" dt="2025-05-28T12:07:39.372" v="4659" actId="2711"/>
        <pc:sldMkLst>
          <pc:docMk/>
          <pc:sldMk cId="1277525917" sldId="260"/>
        </pc:sldMkLst>
        <pc:spChg chg="add mod topLvl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3" creationId="{3CAEB5DD-E805-3958-ED27-F41C310AD51A}"/>
          </ac:spMkLst>
        </pc:spChg>
        <pc:spChg chg="add mod topLvl">
          <ac:chgData name="松浦英宗" userId="9b03fd3a-662f-49ff-9af1-1b93cf7aab22" providerId="ADAL" clId="{0E5A6993-A185-4097-8D57-996BFB74EB0B}" dt="2025-05-21T05:18:07.671" v="2626" actId="208"/>
          <ac:spMkLst>
            <pc:docMk/>
            <pc:sldMk cId="1277525917" sldId="260"/>
            <ac:spMk id="4" creationId="{E5CAEEBC-3405-BAEA-97DF-7E79F9B641AE}"/>
          </ac:spMkLst>
        </pc:spChg>
        <pc:spChg chg="add mod topLvl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5" creationId="{E03351D5-C72E-AB79-4FAA-82A9FB71082A}"/>
          </ac:spMkLst>
        </pc:spChg>
        <pc:spChg chg="mod topLvl">
          <ac:chgData name="松浦英宗" userId="9b03fd3a-662f-49ff-9af1-1b93cf7aab22" providerId="ADAL" clId="{0E5A6993-A185-4097-8D57-996BFB74EB0B}" dt="2025-05-21T05:18:07.671" v="2626" actId="208"/>
          <ac:spMkLst>
            <pc:docMk/>
            <pc:sldMk cId="1277525917" sldId="260"/>
            <ac:spMk id="9" creationId="{8CEA6F88-9D5C-139E-EFE2-8C05DF47E2F3}"/>
          </ac:spMkLst>
        </pc:spChg>
        <pc:spChg chg="mod topLvl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10" creationId="{DA198EF6-1BD6-5DE8-D254-166B50255988}"/>
          </ac:spMkLst>
        </pc:spChg>
        <pc:spChg chg="add mod">
          <ac:chgData name="松浦英宗" userId="9b03fd3a-662f-49ff-9af1-1b93cf7aab22" providerId="ADAL" clId="{0E5A6993-A185-4097-8D57-996BFB74EB0B}" dt="2025-05-21T05:14:21.473" v="2383" actId="207"/>
          <ac:spMkLst>
            <pc:docMk/>
            <pc:sldMk cId="1277525917" sldId="260"/>
            <ac:spMk id="12" creationId="{D5E94B31-3131-530A-6673-BF9D6B07238B}"/>
          </ac:spMkLst>
        </pc:spChg>
        <pc:spChg chg="add mod">
          <ac:chgData name="松浦英宗" userId="9b03fd3a-662f-49ff-9af1-1b93cf7aab22" providerId="ADAL" clId="{0E5A6993-A185-4097-8D57-996BFB74EB0B}" dt="2025-05-21T05:19:35.994" v="2661" actId="1035"/>
          <ac:spMkLst>
            <pc:docMk/>
            <pc:sldMk cId="1277525917" sldId="260"/>
            <ac:spMk id="13" creationId="{A9F9BE8A-4813-21D3-D0F2-8F1ED4A80907}"/>
          </ac:spMkLst>
        </pc:spChg>
        <pc:spChg chg="add mod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14" creationId="{0B2BEB15-4B54-075D-A3ED-835EB04D2508}"/>
          </ac:spMkLst>
        </pc:spChg>
        <pc:spChg chg="add mod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15" creationId="{FE81EEC4-6666-41F8-0B0B-0C6EE16C6825}"/>
          </ac:spMkLst>
        </pc:spChg>
        <pc:spChg chg="add mod">
          <ac:chgData name="松浦英宗" userId="9b03fd3a-662f-49ff-9af1-1b93cf7aab22" providerId="ADAL" clId="{0E5A6993-A185-4097-8D57-996BFB74EB0B}" dt="2025-05-21T05:15:52.544" v="2446" actId="20577"/>
          <ac:spMkLst>
            <pc:docMk/>
            <pc:sldMk cId="1277525917" sldId="260"/>
            <ac:spMk id="16" creationId="{FEA88041-98A2-8015-B839-B63CC09FAD91}"/>
          </ac:spMkLst>
        </pc:spChg>
        <pc:spChg chg="add mod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17" creationId="{133C50F4-F4A6-EE7E-8839-1A2824144C24}"/>
          </ac:spMkLst>
        </pc:spChg>
        <pc:spChg chg="add mod">
          <ac:chgData name="松浦英宗" userId="9b03fd3a-662f-49ff-9af1-1b93cf7aab22" providerId="ADAL" clId="{0E5A6993-A185-4097-8D57-996BFB74EB0B}" dt="2025-05-21T05:19:35.994" v="2661" actId="1035"/>
          <ac:spMkLst>
            <pc:docMk/>
            <pc:sldMk cId="1277525917" sldId="260"/>
            <ac:spMk id="18" creationId="{195FE98C-57E1-8875-3F77-D7D99A076C1D}"/>
          </ac:spMkLst>
        </pc:spChg>
        <pc:spChg chg="add mod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19" creationId="{A8953DE6-8117-758A-1A2A-5FB125B9D001}"/>
          </ac:spMkLst>
        </pc:spChg>
        <pc:spChg chg="add mod">
          <ac:chgData name="松浦英宗" userId="9b03fd3a-662f-49ff-9af1-1b93cf7aab22" providerId="ADAL" clId="{0E5A6993-A185-4097-8D57-996BFB74EB0B}" dt="2025-05-21T12:52:03.905" v="4645" actId="20577"/>
          <ac:spMkLst>
            <pc:docMk/>
            <pc:sldMk cId="1277525917" sldId="260"/>
            <ac:spMk id="20" creationId="{D4DCA0AA-3CE2-856B-2D4A-C91A72F6AA4A}"/>
          </ac:spMkLst>
        </pc:spChg>
        <pc:spChg chg="add mod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24" creationId="{AA57BF44-6376-49FA-C7A6-BA30B13F13B6}"/>
          </ac:spMkLst>
        </pc:spChg>
        <pc:spChg chg="add mod">
          <ac:chgData name="松浦英宗" userId="9b03fd3a-662f-49ff-9af1-1b93cf7aab22" providerId="ADAL" clId="{0E5A6993-A185-4097-8D57-996BFB74EB0B}" dt="2025-05-21T05:12:52.321" v="2220" actId="14100"/>
          <ac:spMkLst>
            <pc:docMk/>
            <pc:sldMk cId="1277525917" sldId="260"/>
            <ac:spMk id="25" creationId="{FF3228B5-610A-90D1-8AD6-B234EB64B740}"/>
          </ac:spMkLst>
        </pc:spChg>
        <pc:spChg chg="add mod">
          <ac:chgData name="松浦英宗" userId="9b03fd3a-662f-49ff-9af1-1b93cf7aab22" providerId="ADAL" clId="{0E5A6993-A185-4097-8D57-996BFB74EB0B}" dt="2025-05-21T05:19:35.994" v="2661" actId="1035"/>
          <ac:spMkLst>
            <pc:docMk/>
            <pc:sldMk cId="1277525917" sldId="260"/>
            <ac:spMk id="26" creationId="{29C000C2-8576-94D9-E35C-7D1A4B35E633}"/>
          </ac:spMkLst>
        </pc:spChg>
        <pc:spChg chg="add mod">
          <ac:chgData name="松浦英宗" userId="9b03fd3a-662f-49ff-9af1-1b93cf7aab22" providerId="ADAL" clId="{0E5A6993-A185-4097-8D57-996BFB74EB0B}" dt="2025-05-21T05:19:24.334" v="2656" actId="1076"/>
          <ac:spMkLst>
            <pc:docMk/>
            <pc:sldMk cId="1277525917" sldId="260"/>
            <ac:spMk id="27" creationId="{AC930F28-F57D-DB02-C4FA-494DB0610DB2}"/>
          </ac:spMkLst>
        </pc:spChg>
        <pc:spChg chg="add mod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28" creationId="{3BC75D76-7EA2-98AC-131E-61CFF209999D}"/>
          </ac:spMkLst>
        </pc:spChg>
        <pc:spChg chg="add mod">
          <ac:chgData name="松浦英宗" userId="9b03fd3a-662f-49ff-9af1-1b93cf7aab22" providerId="ADAL" clId="{0E5A6993-A185-4097-8D57-996BFB74EB0B}" dt="2025-05-28T12:07:39.372" v="4659" actId="2711"/>
          <ac:spMkLst>
            <pc:docMk/>
            <pc:sldMk cId="1277525917" sldId="260"/>
            <ac:spMk id="30" creationId="{D754F894-2D34-359E-D1BD-549B900E49E0}"/>
          </ac:spMkLst>
        </pc:spChg>
        <pc:spChg chg="add mod">
          <ac:chgData name="松浦英宗" userId="9b03fd3a-662f-49ff-9af1-1b93cf7aab22" providerId="ADAL" clId="{0E5A6993-A185-4097-8D57-996BFB74EB0B}" dt="2025-05-21T05:19:24.334" v="2656" actId="1076"/>
          <ac:spMkLst>
            <pc:docMk/>
            <pc:sldMk cId="1277525917" sldId="260"/>
            <ac:spMk id="31" creationId="{5373A752-B81E-36D5-CB76-3A727541F9D9}"/>
          </ac:spMkLst>
        </pc:spChg>
      </pc:sldChg>
      <pc:sldChg chg="addSp delSp modSp mod">
        <pc:chgData name="松浦英宗" userId="9b03fd3a-662f-49ff-9af1-1b93cf7aab22" providerId="ADAL" clId="{0E5A6993-A185-4097-8D57-996BFB74EB0B}" dt="2025-05-21T05:45:26.086" v="3440" actId="1036"/>
        <pc:sldMkLst>
          <pc:docMk/>
          <pc:sldMk cId="2733265923" sldId="261"/>
        </pc:sldMkLst>
        <pc:spChg chg="add mod">
          <ac:chgData name="松浦英宗" userId="9b03fd3a-662f-49ff-9af1-1b93cf7aab22" providerId="ADAL" clId="{0E5A6993-A185-4097-8D57-996BFB74EB0B}" dt="2025-05-21T05:39:03.309" v="3198" actId="12788"/>
          <ac:spMkLst>
            <pc:docMk/>
            <pc:sldMk cId="2733265923" sldId="261"/>
            <ac:spMk id="2" creationId="{10909D6C-D127-77A9-AF6F-5502F5D749E3}"/>
          </ac:spMkLst>
        </pc:spChg>
        <pc:spChg chg="add mod">
          <ac:chgData name="松浦英宗" userId="9b03fd3a-662f-49ff-9af1-1b93cf7aab22" providerId="ADAL" clId="{0E5A6993-A185-4097-8D57-996BFB74EB0B}" dt="2025-05-21T05:39:23.630" v="3224" actId="20577"/>
          <ac:spMkLst>
            <pc:docMk/>
            <pc:sldMk cId="2733265923" sldId="261"/>
            <ac:spMk id="4" creationId="{DB377400-820F-7496-2494-78761D383534}"/>
          </ac:spMkLst>
        </pc:spChg>
        <pc:spChg chg="add mod">
          <ac:chgData name="松浦英宗" userId="9b03fd3a-662f-49ff-9af1-1b93cf7aab22" providerId="ADAL" clId="{0E5A6993-A185-4097-8D57-996BFB74EB0B}" dt="2025-05-21T05:40:36.299" v="3241" actId="207"/>
          <ac:spMkLst>
            <pc:docMk/>
            <pc:sldMk cId="2733265923" sldId="261"/>
            <ac:spMk id="5" creationId="{04E29C5D-733E-C248-4E03-4C7ED9E5D342}"/>
          </ac:spMkLst>
        </pc:spChg>
        <pc:spChg chg="add mod">
          <ac:chgData name="松浦英宗" userId="9b03fd3a-662f-49ff-9af1-1b93cf7aab22" providerId="ADAL" clId="{0E5A6993-A185-4097-8D57-996BFB74EB0B}" dt="2025-05-21T05:40:36.299" v="3241" actId="207"/>
          <ac:spMkLst>
            <pc:docMk/>
            <pc:sldMk cId="2733265923" sldId="261"/>
            <ac:spMk id="6" creationId="{75AD84E5-551B-85B2-C7AA-55808363F522}"/>
          </ac:spMkLst>
        </pc:spChg>
        <pc:spChg chg="add mod topLvl">
          <ac:chgData name="松浦英宗" userId="9b03fd3a-662f-49ff-9af1-1b93cf7aab22" providerId="ADAL" clId="{0E5A6993-A185-4097-8D57-996BFB74EB0B}" dt="2025-05-21T05:45:26.086" v="3440" actId="1036"/>
          <ac:spMkLst>
            <pc:docMk/>
            <pc:sldMk cId="2733265923" sldId="261"/>
            <ac:spMk id="12" creationId="{A6F6A77D-E758-1B73-4269-62166E94DC3E}"/>
          </ac:spMkLst>
        </pc:spChg>
        <pc:spChg chg="add mod topLvl">
          <ac:chgData name="松浦英宗" userId="9b03fd3a-662f-49ff-9af1-1b93cf7aab22" providerId="ADAL" clId="{0E5A6993-A185-4097-8D57-996BFB74EB0B}" dt="2025-05-21T05:45:26.086" v="3440" actId="1036"/>
          <ac:spMkLst>
            <pc:docMk/>
            <pc:sldMk cId="2733265923" sldId="261"/>
            <ac:spMk id="13" creationId="{EF840793-503D-EFE9-F12C-9205CB1E4AD6}"/>
          </ac:spMkLst>
        </pc:spChg>
        <pc:spChg chg="mod topLvl">
          <ac:chgData name="松浦英宗" userId="9b03fd3a-662f-49ff-9af1-1b93cf7aab22" providerId="ADAL" clId="{0E5A6993-A185-4097-8D57-996BFB74EB0B}" dt="2025-05-21T05:45:26.086" v="3440" actId="1036"/>
          <ac:spMkLst>
            <pc:docMk/>
            <pc:sldMk cId="2733265923" sldId="261"/>
            <ac:spMk id="16" creationId="{16188734-E885-9104-7713-89AC55B0165B}"/>
          </ac:spMkLst>
        </pc:spChg>
        <pc:spChg chg="mod topLvl">
          <ac:chgData name="松浦英宗" userId="9b03fd3a-662f-49ff-9af1-1b93cf7aab22" providerId="ADAL" clId="{0E5A6993-A185-4097-8D57-996BFB74EB0B}" dt="2025-05-21T05:45:26.086" v="3440" actId="1036"/>
          <ac:spMkLst>
            <pc:docMk/>
            <pc:sldMk cId="2733265923" sldId="261"/>
            <ac:spMk id="17" creationId="{16641D8A-83BE-F1E5-FFF9-AC27F564A63A}"/>
          </ac:spMkLst>
        </pc:spChg>
        <pc:grpChg chg="add mod ord">
          <ac:chgData name="松浦英宗" userId="9b03fd3a-662f-49ff-9af1-1b93cf7aab22" providerId="ADAL" clId="{0E5A6993-A185-4097-8D57-996BFB74EB0B}" dt="2025-05-21T05:40:36.299" v="3241" actId="207"/>
          <ac:grpSpMkLst>
            <pc:docMk/>
            <pc:sldMk cId="2733265923" sldId="261"/>
            <ac:grpSpMk id="7" creationId="{038664AD-9021-D429-157D-8008404F049B}"/>
          </ac:grpSpMkLst>
        </pc:grpChg>
      </pc:sldChg>
      <pc:sldChg chg="addSp delSp modSp mod">
        <pc:chgData name="松浦英宗" userId="9b03fd3a-662f-49ff-9af1-1b93cf7aab22" providerId="ADAL" clId="{0E5A6993-A185-4097-8D57-996BFB74EB0B}" dt="2025-05-21T06:15:55.451" v="4238" actId="14100"/>
        <pc:sldMkLst>
          <pc:docMk/>
          <pc:sldMk cId="3280008525" sldId="262"/>
        </pc:sldMkLst>
        <pc:spChg chg="add mod">
          <ac:chgData name="松浦英宗" userId="9b03fd3a-662f-49ff-9af1-1b93cf7aab22" providerId="ADAL" clId="{0E5A6993-A185-4097-8D57-996BFB74EB0B}" dt="2025-05-21T06:15:53.393" v="4236" actId="1038"/>
          <ac:spMkLst>
            <pc:docMk/>
            <pc:sldMk cId="3280008525" sldId="262"/>
            <ac:spMk id="6" creationId="{55654203-F304-66A6-AE73-F3795D22D493}"/>
          </ac:spMkLst>
        </pc:spChg>
        <pc:spChg chg="add mod ord">
          <ac:chgData name="松浦英宗" userId="9b03fd3a-662f-49ff-9af1-1b93cf7aab22" providerId="ADAL" clId="{0E5A6993-A185-4097-8D57-996BFB74EB0B}" dt="2025-05-21T06:08:40.945" v="3768" actId="14100"/>
          <ac:spMkLst>
            <pc:docMk/>
            <pc:sldMk cId="3280008525" sldId="262"/>
            <ac:spMk id="7" creationId="{1E4D1D79-6825-02DE-E73A-DF48A09CF3B8}"/>
          </ac:spMkLst>
        </pc:spChg>
        <pc:spChg chg="add mod">
          <ac:chgData name="松浦英宗" userId="9b03fd3a-662f-49ff-9af1-1b93cf7aab22" providerId="ADAL" clId="{0E5A6993-A185-4097-8D57-996BFB74EB0B}" dt="2025-05-21T06:15:55.451" v="4238" actId="14100"/>
          <ac:spMkLst>
            <pc:docMk/>
            <pc:sldMk cId="3280008525" sldId="262"/>
            <ac:spMk id="8" creationId="{230EEF53-15AC-CCD3-C96A-93B40DAEF273}"/>
          </ac:spMkLst>
        </pc:spChg>
        <pc:spChg chg="add mod">
          <ac:chgData name="松浦英宗" userId="9b03fd3a-662f-49ff-9af1-1b93cf7aab22" providerId="ADAL" clId="{0E5A6993-A185-4097-8D57-996BFB74EB0B}" dt="2025-05-21T06:15:53.393" v="4236" actId="1038"/>
          <ac:spMkLst>
            <pc:docMk/>
            <pc:sldMk cId="3280008525" sldId="262"/>
            <ac:spMk id="10" creationId="{ADDFFE83-4DAA-33FA-3371-3E8DBD8BD6A3}"/>
          </ac:spMkLst>
        </pc:spChg>
        <pc:graphicFrameChg chg="add mod">
          <ac:chgData name="松浦英宗" userId="9b03fd3a-662f-49ff-9af1-1b93cf7aab22" providerId="ADAL" clId="{0E5A6993-A185-4097-8D57-996BFB74EB0B}" dt="2025-05-21T06:12:30.101" v="4126" actId="14100"/>
          <ac:graphicFrameMkLst>
            <pc:docMk/>
            <pc:sldMk cId="3280008525" sldId="262"/>
            <ac:graphicFrameMk id="5" creationId="{DAA84FF3-FF87-CA53-0D84-5300D00D93A2}"/>
          </ac:graphicFrameMkLst>
        </pc:graphicFrameChg>
      </pc:sldChg>
      <pc:sldChg chg="addSp delSp modSp add del mod">
        <pc:chgData name="松浦英宗" userId="9b03fd3a-662f-49ff-9af1-1b93cf7aab22" providerId="ADAL" clId="{0E5A6993-A185-4097-8D57-996BFB74EB0B}" dt="2025-05-28T12:07:12.087" v="4658" actId="478"/>
        <pc:sldMkLst>
          <pc:docMk/>
          <pc:sldMk cId="1025766176" sldId="263"/>
        </pc:sldMkLst>
        <pc:spChg chg="add mod">
          <ac:chgData name="松浦英宗" userId="9b03fd3a-662f-49ff-9af1-1b93cf7aab22" providerId="ADAL" clId="{0E5A6993-A185-4097-8D57-996BFB74EB0B}" dt="2025-05-21T06:26:33.095" v="4451" actId="14100"/>
          <ac:spMkLst>
            <pc:docMk/>
            <pc:sldMk cId="1025766176" sldId="263"/>
            <ac:spMk id="2" creationId="{08521BB1-B023-B68D-52F8-60B96A831E00}"/>
          </ac:spMkLst>
        </pc:spChg>
        <pc:spChg chg="add mod">
          <ac:chgData name="松浦英宗" userId="9b03fd3a-662f-49ff-9af1-1b93cf7aab22" providerId="ADAL" clId="{0E5A6993-A185-4097-8D57-996BFB74EB0B}" dt="2025-05-21T06:28:34.102" v="4534" actId="164"/>
          <ac:spMkLst>
            <pc:docMk/>
            <pc:sldMk cId="1025766176" sldId="263"/>
            <ac:spMk id="4" creationId="{279456D2-1222-A0B8-5B85-68713022C01C}"/>
          </ac:spMkLst>
        </pc:spChg>
        <pc:spChg chg="add mod">
          <ac:chgData name="松浦英宗" userId="9b03fd3a-662f-49ff-9af1-1b93cf7aab22" providerId="ADAL" clId="{0E5A6993-A185-4097-8D57-996BFB74EB0B}" dt="2025-05-21T06:28:46.118" v="4566" actId="207"/>
          <ac:spMkLst>
            <pc:docMk/>
            <pc:sldMk cId="1025766176" sldId="263"/>
            <ac:spMk id="5" creationId="{4C959329-EFCC-0160-3175-244890C87BFF}"/>
          </ac:spMkLst>
        </pc:spChg>
        <pc:spChg chg="add mod topLvl">
          <ac:chgData name="松浦英宗" userId="9b03fd3a-662f-49ff-9af1-1b93cf7aab22" providerId="ADAL" clId="{0E5A6993-A185-4097-8D57-996BFB74EB0B}" dt="2025-05-21T06:28:24.730" v="4514" actId="164"/>
          <ac:spMkLst>
            <pc:docMk/>
            <pc:sldMk cId="1025766176" sldId="263"/>
            <ac:spMk id="6" creationId="{41CEB7B7-0952-22EA-78C4-3D20A3BFDB18}"/>
          </ac:spMkLst>
        </pc:spChg>
        <pc:spChg chg="add mod topLvl">
          <ac:chgData name="松浦英宗" userId="9b03fd3a-662f-49ff-9af1-1b93cf7aab22" providerId="ADAL" clId="{0E5A6993-A185-4097-8D57-996BFB74EB0B}" dt="2025-05-21T06:28:24.730" v="4514" actId="164"/>
          <ac:spMkLst>
            <pc:docMk/>
            <pc:sldMk cId="1025766176" sldId="263"/>
            <ac:spMk id="7" creationId="{BD079E7B-D77E-4E46-ED8C-C0D7DF53CBE0}"/>
          </ac:spMkLst>
        </pc:spChg>
        <pc:spChg chg="add mod topLvl">
          <ac:chgData name="松浦英宗" userId="9b03fd3a-662f-49ff-9af1-1b93cf7aab22" providerId="ADAL" clId="{0E5A6993-A185-4097-8D57-996BFB74EB0B}" dt="2025-05-21T06:28:24.730" v="4514" actId="164"/>
          <ac:spMkLst>
            <pc:docMk/>
            <pc:sldMk cId="1025766176" sldId="263"/>
            <ac:spMk id="8" creationId="{214E59E1-F761-043B-0FDD-635C7175D69C}"/>
          </ac:spMkLst>
        </pc:spChg>
        <pc:spChg chg="add mod topLvl">
          <ac:chgData name="松浦英宗" userId="9b03fd3a-662f-49ff-9af1-1b93cf7aab22" providerId="ADAL" clId="{0E5A6993-A185-4097-8D57-996BFB74EB0B}" dt="2025-05-21T06:28:24.730" v="4514" actId="164"/>
          <ac:spMkLst>
            <pc:docMk/>
            <pc:sldMk cId="1025766176" sldId="263"/>
            <ac:spMk id="9" creationId="{E20D1E07-EE68-6DC0-AB2D-9A2448C3C812}"/>
          </ac:spMkLst>
        </pc:spChg>
        <pc:spChg chg="add mod topLvl">
          <ac:chgData name="松浦英宗" userId="9b03fd3a-662f-49ff-9af1-1b93cf7aab22" providerId="ADAL" clId="{0E5A6993-A185-4097-8D57-996BFB74EB0B}" dt="2025-05-21T06:28:24.730" v="4514" actId="164"/>
          <ac:spMkLst>
            <pc:docMk/>
            <pc:sldMk cId="1025766176" sldId="263"/>
            <ac:spMk id="10" creationId="{C334A707-8F61-D72C-61CC-003C961A973C}"/>
          </ac:spMkLst>
        </pc:spChg>
        <pc:spChg chg="add mod">
          <ac:chgData name="松浦英宗" userId="9b03fd3a-662f-49ff-9af1-1b93cf7aab22" providerId="ADAL" clId="{0E5A6993-A185-4097-8D57-996BFB74EB0B}" dt="2025-05-21T06:28:34.102" v="4534" actId="164"/>
          <ac:spMkLst>
            <pc:docMk/>
            <pc:sldMk cId="1025766176" sldId="263"/>
            <ac:spMk id="12" creationId="{6FFBA094-4D14-15EF-511A-8C2A8C7DAB83}"/>
          </ac:spMkLst>
        </pc:spChg>
        <pc:grpChg chg="add mod">
          <ac:chgData name="松浦英宗" userId="9b03fd3a-662f-49ff-9af1-1b93cf7aab22" providerId="ADAL" clId="{0E5A6993-A185-4097-8D57-996BFB74EB0B}" dt="2025-05-21T06:28:38.642" v="4551" actId="1036"/>
          <ac:grpSpMkLst>
            <pc:docMk/>
            <pc:sldMk cId="1025766176" sldId="263"/>
            <ac:grpSpMk id="17" creationId="{48C5271B-CB98-1590-C813-7B73901E36A1}"/>
          </ac:grpSpMkLst>
        </pc:grpChg>
        <pc:grpChg chg="add mod">
          <ac:chgData name="松浦英宗" userId="9b03fd3a-662f-49ff-9af1-1b93cf7aab22" providerId="ADAL" clId="{0E5A6993-A185-4097-8D57-996BFB74EB0B}" dt="2025-05-21T06:28:35.468" v="4542" actId="1036"/>
          <ac:grpSpMkLst>
            <pc:docMk/>
            <pc:sldMk cId="1025766176" sldId="263"/>
            <ac:grpSpMk id="18" creationId="{769BCC85-4977-F9AB-EFAC-3FB80F6715C4}"/>
          </ac:grpSpMkLst>
        </pc:grpChg>
        <pc:picChg chg="add mod">
          <ac:chgData name="松浦英宗" userId="9b03fd3a-662f-49ff-9af1-1b93cf7aab22" providerId="ADAL" clId="{0E5A6993-A185-4097-8D57-996BFB74EB0B}" dt="2025-05-21T12:57:26.092" v="4655" actId="1037"/>
          <ac:picMkLst>
            <pc:docMk/>
            <pc:sldMk cId="1025766176" sldId="263"/>
            <ac:picMk id="14" creationId="{CB832C68-CCA0-4FC6-7265-C20FC2D9CDE9}"/>
          </ac:picMkLst>
        </pc:picChg>
      </pc:sldChg>
      <pc:sldChg chg="add del">
        <pc:chgData name="松浦英宗" userId="9b03fd3a-662f-49ff-9af1-1b93cf7aab22" providerId="ADAL" clId="{0E5A6993-A185-4097-8D57-996BFB74EB0B}" dt="2025-05-21T06:18:07.061" v="4244" actId="47"/>
        <pc:sldMkLst>
          <pc:docMk/>
          <pc:sldMk cId="816030905" sldId="264"/>
        </pc:sldMkLst>
      </pc:sldChg>
      <pc:sldChg chg="add del">
        <pc:chgData name="松浦英宗" userId="9b03fd3a-662f-49ff-9af1-1b93cf7aab22" providerId="ADAL" clId="{0E5A6993-A185-4097-8D57-996BFB74EB0B}" dt="2025-05-21T06:18:07.061" v="4244" actId="47"/>
        <pc:sldMkLst>
          <pc:docMk/>
          <pc:sldMk cId="582647792" sldId="265"/>
        </pc:sldMkLst>
      </pc:sldChg>
      <pc:sldChg chg="add del">
        <pc:chgData name="松浦英宗" userId="9b03fd3a-662f-49ff-9af1-1b93cf7aab22" providerId="ADAL" clId="{0E5A6993-A185-4097-8D57-996BFB74EB0B}" dt="2025-05-21T06:18:07.061" v="4244" actId="47"/>
        <pc:sldMkLst>
          <pc:docMk/>
          <pc:sldMk cId="4183379157" sldId="266"/>
        </pc:sldMkLst>
      </pc:sldChg>
      <pc:sldChg chg="add del">
        <pc:chgData name="松浦英宗" userId="9b03fd3a-662f-49ff-9af1-1b93cf7aab22" providerId="ADAL" clId="{0E5A6993-A185-4097-8D57-996BFB74EB0B}" dt="2025-05-21T04:47:54.873" v="1651" actId="47"/>
        <pc:sldMkLst>
          <pc:docMk/>
          <pc:sldMk cId="3265359925" sldId="26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346600331409273E-3"/>
          <c:y val="2.578124841404722E-2"/>
          <c:w val="0.97761873963544976"/>
          <c:h val="0.870562630993932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rgbClr val="B74D8A"/>
                </a:gs>
                <a:gs pos="100000">
                  <a:srgbClr val="E4CACA"/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2015年</c:v>
                </c:pt>
                <c:pt idx="1">
                  <c:v>2016年</c:v>
                </c:pt>
                <c:pt idx="2">
                  <c:v>2017年</c:v>
                </c:pt>
                <c:pt idx="3">
                  <c:v>2018年</c:v>
                </c:pt>
                <c:pt idx="4">
                  <c:v>2019年</c:v>
                </c:pt>
                <c:pt idx="5">
                  <c:v>2020年</c:v>
                </c:pt>
                <c:pt idx="6">
                  <c:v>2021年</c:v>
                </c:pt>
                <c:pt idx="7">
                  <c:v>2022年</c:v>
                </c:pt>
                <c:pt idx="8">
                  <c:v>2023年</c:v>
                </c:pt>
                <c:pt idx="9">
                  <c:v>2024年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12</c:v>
                </c:pt>
                <c:pt idx="4">
                  <c:v>20</c:v>
                </c:pt>
                <c:pt idx="5">
                  <c:v>38</c:v>
                </c:pt>
                <c:pt idx="6">
                  <c:v>65</c:v>
                </c:pt>
                <c:pt idx="7">
                  <c:v>101</c:v>
                </c:pt>
                <c:pt idx="8">
                  <c:v>137</c:v>
                </c:pt>
                <c:pt idx="9">
                  <c:v>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3-491B-AA02-DCF02F8E0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7"/>
        <c:axId val="1876211696"/>
        <c:axId val="1876212176"/>
      </c:barChart>
      <c:catAx>
        <c:axId val="187621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74D8A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1876212176"/>
        <c:crosses val="autoZero"/>
        <c:auto val="1"/>
        <c:lblAlgn val="ctr"/>
        <c:lblOffset val="100"/>
        <c:noMultiLvlLbl val="0"/>
      </c:catAx>
      <c:valAx>
        <c:axId val="1876212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7621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DDD9-BFF9-43EB-8DF2-3669FE11DD41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5FA5-95EA-4883-BF27-FD3FAB03AB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2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3D69F-99A2-983C-A002-91F2FFD5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19D2D7-6AEC-3D60-BF44-52151FD35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4E8FEE-4A08-B401-2B88-AC07CAAE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80FDA4-D66E-029A-3BCC-8869FFFA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A9028A-A77C-11D1-9ABF-9339A766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67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F70CD3-A00D-0A40-9D38-0BEE4595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154946-B528-7E7B-9009-1107BD956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44867B-6319-EE82-F8AB-2036DAD3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5B43A2-14F9-4D98-1011-05FABA09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90B51F-3B2A-C275-B468-A0A3922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3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E751DE6-352D-D03D-F527-8BBAFBABA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32E57E-7253-13DD-E87E-26F7A4C79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529C3A-D3C7-6B65-B97C-8DE4C667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AD8C7F-0C88-D3D4-523C-0D4E7740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369F7C-E174-1A62-80D9-73A6E060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2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2319D-2089-9C34-9A8B-3290064A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C639B1-FD65-E573-6D1C-73CE53AB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DA6D1C-0D75-930B-3BE8-1491908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AB49D1-5DEC-692D-4A00-B60CB3E6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5ADCE4-2C7F-B2D2-7744-26AA5F23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15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2CF59-301A-FD59-10BD-F60C640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8855C1-55DE-35BC-8210-CAC5929FD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8588B2-4AF8-2C97-9DCB-CFA48A32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B18F8D-BED5-3506-AD46-11867369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552172-BBC4-5654-A5FB-CAB85349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92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77919-CBB4-B102-B5A9-D407108D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5D76DA-9022-9399-9768-948618EBA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8D29DF-3156-B276-F0D8-29503EE22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87383A-A57C-704E-1527-894DF0A2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DD176A-135F-573E-CE43-D925E714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E8EE2F-64DE-82D3-2090-73DFDA9F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3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5D7FC-770C-20DF-5279-5AD66611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005150-A1E9-25A6-9369-A15C472D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79E7CC-A718-12CE-7914-DC52E00AD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D1F4995-368B-A32E-A7AC-0AD17C820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33BC22E-4753-D79A-A748-7DF1B1254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E18708A-3ABA-4BDC-07BC-7A87E252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6DC06B-4150-AC58-C3CE-594DD420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74DAE61-0E0B-AFDD-196F-6255D909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9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EADC9-3D06-A233-CDA8-9D28BDB7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68BAB8-C73C-7A97-0583-B8CE45A6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3F0CF6-7573-0691-98E0-87EB0786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7E8279-AF6B-84F2-58FD-C7A82ACA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FAE943-B2CF-E741-B454-064AA688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56A1D8-CDAA-51BC-2BBB-5CB46FB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0212D2-09D7-DC97-0914-0D1D6AA2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B5FE2-6AEB-C5F9-9233-98ECA35C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37C5CA-E589-7B9F-8D77-115026B3D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39CDBB-F2DD-35B5-3A79-984431673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B4C8FB-A77D-6E01-789A-BDE3C1C1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589C30-6016-FABD-39D2-BE9023B8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D81A6A-068B-F34F-6800-A27CEA18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40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9C3D0B-B256-7822-2138-D61E45ED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3532255-89B6-0EE7-ED1B-BDE4DB2AB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81469A4-44C7-DE43-7521-43A559DF8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4AED02-68AC-1211-BCD5-0F63705C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5B33F6-20D6-F105-727E-8F0407A6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DC57CC-3E1E-1ADA-40E8-E8EF9F95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43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A4E2D83-3458-74E1-EA2E-79C26DDD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3DEBDF-C5A3-61EA-CC67-42266269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7A9F4-0C28-8527-E85C-C23D3EFB2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A2F9AD-019F-B28A-BF83-262571B4B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46220E-FAA9-C26D-9D78-2DB92FB5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1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62433CB-A1B3-FDF1-CA08-9501E58C95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034"/>
          <a:stretch/>
        </p:blipFill>
        <p:spPr>
          <a:xfrm>
            <a:off x="243839" y="235821"/>
            <a:ext cx="11704320" cy="6395657"/>
          </a:xfrm>
          <a:prstGeom prst="roundRect">
            <a:avLst>
              <a:gd name="adj" fmla="val 9320"/>
            </a:avLst>
          </a:prstGeom>
          <a:gradFill>
            <a:gsLst>
              <a:gs pos="100000">
                <a:srgbClr val="FFFFFF"/>
              </a:gs>
              <a:gs pos="0">
                <a:schemeClr val="bg1"/>
              </a:gs>
              <a:gs pos="90000">
                <a:srgbClr val="FFFFFF">
                  <a:alpha val="0"/>
                </a:srgbClr>
              </a:gs>
              <a:gs pos="1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3EE775E-CA9F-5A9B-DC86-1DD050369614}"/>
              </a:ext>
            </a:extLst>
          </p:cNvPr>
          <p:cNvSpPr/>
          <p:nvPr/>
        </p:nvSpPr>
        <p:spPr>
          <a:xfrm>
            <a:off x="243840" y="235821"/>
            <a:ext cx="11704319" cy="6404956"/>
          </a:xfrm>
          <a:prstGeom prst="rect">
            <a:avLst/>
          </a:prstGeom>
          <a:gradFill>
            <a:gsLst>
              <a:gs pos="100000">
                <a:srgbClr val="FFFFFF"/>
              </a:gs>
              <a:gs pos="0">
                <a:schemeClr val="bg1"/>
              </a:gs>
              <a:gs pos="90000">
                <a:srgbClr val="FFFFFF">
                  <a:alpha val="0"/>
                </a:srgbClr>
              </a:gs>
              <a:gs pos="1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0278078-9E75-66C3-AF45-DB321FE62A5D}"/>
              </a:ext>
            </a:extLst>
          </p:cNvPr>
          <p:cNvSpPr/>
          <p:nvPr/>
        </p:nvSpPr>
        <p:spPr>
          <a:xfrm>
            <a:off x="0" y="-9621"/>
            <a:ext cx="12192000" cy="490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kumimoji="1" lang="en-US" altLang="ja-JP" sz="5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Exploratory Learning</a:t>
            </a:r>
            <a:endParaRPr kumimoji="1" lang="ja-JP" altLang="en-US" sz="5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213FC9E9-6686-66F7-BA28-2A2AD6CCC7CA}"/>
              </a:ext>
            </a:extLst>
          </p:cNvPr>
          <p:cNvSpPr/>
          <p:nvPr/>
        </p:nvSpPr>
        <p:spPr>
          <a:xfrm>
            <a:off x="0" y="833048"/>
            <a:ext cx="3522846" cy="62999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FFFFFF">
                  <a:alpha val="70000"/>
                </a:srgbClr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テーマ　探求学習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18D189E-3BD5-B59C-BB12-44B557D69303}"/>
              </a:ext>
            </a:extLst>
          </p:cNvPr>
          <p:cNvSpPr/>
          <p:nvPr/>
        </p:nvSpPr>
        <p:spPr>
          <a:xfrm>
            <a:off x="0" y="5399305"/>
            <a:ext cx="12192000" cy="93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kumimoji="1" lang="en-US" altLang="ja-JP" sz="16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en-US" altLang="ja-JP" sz="8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minutes </a:t>
            </a:r>
            <a:r>
              <a:rPr kumimoji="1" lang="ja-JP" altLang="en-US" sz="8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セミナー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67323F5-BC25-4D19-70C0-26C8CB6270EB}"/>
              </a:ext>
            </a:extLst>
          </p:cNvPr>
          <p:cNvSpPr/>
          <p:nvPr/>
        </p:nvSpPr>
        <p:spPr>
          <a:xfrm rot="15300000">
            <a:off x="10321980" y="575522"/>
            <a:ext cx="1157144" cy="1227676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30000"/>
                </a:srgbClr>
              </a:gs>
              <a:gs pos="0">
                <a:srgbClr val="E4CAC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31A682-343A-E234-6530-5297B8A2C197}"/>
              </a:ext>
            </a:extLst>
          </p:cNvPr>
          <p:cNvSpPr/>
          <p:nvPr/>
        </p:nvSpPr>
        <p:spPr>
          <a:xfrm>
            <a:off x="10321980" y="4699346"/>
            <a:ext cx="1157144" cy="1227676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30000"/>
                </a:srgbClr>
              </a:gs>
              <a:gs pos="0">
                <a:srgbClr val="E4CAC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32392C0-E225-A34E-4F30-3EDAA1590926}"/>
              </a:ext>
            </a:extLst>
          </p:cNvPr>
          <p:cNvSpPr/>
          <p:nvPr/>
        </p:nvSpPr>
        <p:spPr>
          <a:xfrm rot="19800000">
            <a:off x="9788180" y="3816015"/>
            <a:ext cx="790345" cy="838519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30000"/>
                </a:srgbClr>
              </a:gs>
              <a:gs pos="0">
                <a:srgbClr val="E4CAC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kumimoji="1" lang="ja-JP" altLang="en-US" sz="2800" u="sng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767AEA5-067A-D4E4-A291-AD409AEEC23B}"/>
              </a:ext>
            </a:extLst>
          </p:cNvPr>
          <p:cNvSpPr/>
          <p:nvPr/>
        </p:nvSpPr>
        <p:spPr>
          <a:xfrm rot="4500000">
            <a:off x="10792007" y="2382207"/>
            <a:ext cx="790345" cy="838519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30000"/>
                </a:srgbClr>
              </a:gs>
              <a:gs pos="0">
                <a:srgbClr val="E4CAC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kumimoji="1" lang="ja-JP" altLang="en-US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335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9B34-08FB-00B2-E1B4-2D17569A6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F0A6C4-9F61-D714-6FD6-0FD564AB74F5}"/>
              </a:ext>
            </a:extLst>
          </p:cNvPr>
          <p:cNvSpPr/>
          <p:nvPr/>
        </p:nvSpPr>
        <p:spPr>
          <a:xfrm>
            <a:off x="500512" y="489204"/>
            <a:ext cx="5197644" cy="587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6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はじめまして</a:t>
            </a:r>
            <a:endParaRPr kumimoji="1" lang="en-US" altLang="ja-JP" sz="6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kumimoji="1" lang="en-US" altLang="ja-JP" sz="6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まなびの森株式会社の</a:t>
            </a:r>
            <a:endParaRPr kumimoji="1" lang="en-US" altLang="ja-JP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佐藤 優子です</a:t>
            </a:r>
            <a:endParaRPr kumimoji="1" lang="en-US" altLang="ja-JP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F1C3F4-501D-C97C-D2CE-67F080F6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93" r="2814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6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90FF4-C41A-28B1-DC71-6700E6F7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5E9BDD-251C-2498-D38E-03AB1CD139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4CACA"/>
              </a:gs>
              <a:gs pos="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AD8F496-3BFC-6668-4276-1CF165DC693D}"/>
              </a:ext>
            </a:extLst>
          </p:cNvPr>
          <p:cNvSpPr/>
          <p:nvPr/>
        </p:nvSpPr>
        <p:spPr>
          <a:xfrm>
            <a:off x="175801" y="167774"/>
            <a:ext cx="11840398" cy="6522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A613FFC-F8D7-7599-0B97-1001E9FDC9D4}"/>
              </a:ext>
            </a:extLst>
          </p:cNvPr>
          <p:cNvSpPr/>
          <p:nvPr/>
        </p:nvSpPr>
        <p:spPr>
          <a:xfrm>
            <a:off x="854104" y="1974770"/>
            <a:ext cx="10483792" cy="2908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kumimoji="1"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本日は、なぜ</a:t>
            </a:r>
            <a:r>
              <a:rPr kumimoji="1" lang="ja-JP" altLang="en-US" sz="40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探究学習</a:t>
            </a:r>
            <a:r>
              <a:rPr kumimoji="1"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が求められているのか</a:t>
            </a:r>
            <a:endParaRPr kumimoji="1" lang="en-US" altLang="ja-JP" sz="4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800"/>
              </a:spcBef>
            </a:pPr>
            <a:r>
              <a:rPr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　　　　　　　　　　　　　　　　　　　　　）</a:t>
            </a:r>
            <a:r>
              <a:rPr kumimoji="1"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について、</a:t>
            </a:r>
            <a:endParaRPr kumimoji="1" lang="en-US" altLang="ja-JP" sz="4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800"/>
              </a:spcBef>
            </a:pPr>
            <a:r>
              <a:rPr kumimoji="1"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現場の課題と解決策をご紹介させていただきます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6A23933-274C-CEB1-D1C7-572D08FD0594}"/>
              </a:ext>
            </a:extLst>
          </p:cNvPr>
          <p:cNvGrpSpPr/>
          <p:nvPr/>
        </p:nvGrpSpPr>
        <p:grpSpPr>
          <a:xfrm>
            <a:off x="4263634" y="2034662"/>
            <a:ext cx="683394" cy="200941"/>
            <a:chOff x="4673579" y="2246327"/>
            <a:chExt cx="683394" cy="323617"/>
          </a:xfrm>
        </p:grpSpPr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481AC118-4472-E1C3-4C0B-B3A49703DD91}"/>
                </a:ext>
              </a:extLst>
            </p:cNvPr>
            <p:cNvCxnSpPr>
              <a:cxnSpLocks/>
            </p:cNvCxnSpPr>
            <p:nvPr/>
          </p:nvCxnSpPr>
          <p:spPr>
            <a:xfrm>
              <a:off x="5048965" y="2246327"/>
              <a:ext cx="0" cy="275492"/>
            </a:xfrm>
            <a:prstGeom prst="straightConnector1">
              <a:avLst/>
            </a:prstGeom>
            <a:ln w="38100">
              <a:solidFill>
                <a:srgbClr val="B74D8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F248DCC2-64BC-7A37-ABC4-A727F3332D48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5356973" y="2294452"/>
              <a:ext cx="0" cy="275492"/>
            </a:xfrm>
            <a:prstGeom prst="straightConnector1">
              <a:avLst/>
            </a:prstGeom>
            <a:ln w="38100">
              <a:solidFill>
                <a:srgbClr val="B74D8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3A6ACFAC-E270-A850-03DC-E3A2346D1C1E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4673579" y="2294452"/>
              <a:ext cx="0" cy="275492"/>
            </a:xfrm>
            <a:prstGeom prst="straightConnector1">
              <a:avLst/>
            </a:prstGeom>
            <a:ln w="38100">
              <a:solidFill>
                <a:srgbClr val="B74D8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BBFE83-6838-FF91-E29E-A7BD5DAA2B27}"/>
              </a:ext>
            </a:extLst>
          </p:cNvPr>
          <p:cNvSpPr/>
          <p:nvPr/>
        </p:nvSpPr>
        <p:spPr>
          <a:xfrm>
            <a:off x="1641146" y="3128487"/>
            <a:ext cx="6706138" cy="567772"/>
          </a:xfrm>
          <a:prstGeom prst="rect">
            <a:avLst/>
          </a:prstGeom>
          <a:solidFill>
            <a:srgbClr val="B74D8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なぜ従来型の学習方法が限界なのか</a:t>
            </a:r>
          </a:p>
        </p:txBody>
      </p:sp>
    </p:spTree>
    <p:extLst>
      <p:ext uri="{BB962C8B-B14F-4D97-AF65-F5344CB8AC3E}">
        <p14:creationId xmlns:p14="http://schemas.microsoft.com/office/powerpoint/2010/main" val="408271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190FD-4427-2168-0DBB-81FA4E05C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A9BD0D64-B445-06FA-C51F-321D9BD165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06" t="680" r="17106" b="680"/>
          <a:stretch>
            <a:fillRect/>
          </a:stretch>
        </p:blipFill>
        <p:spPr>
          <a:xfrm>
            <a:off x="4885170" y="3449605"/>
            <a:ext cx="2156400" cy="2155462"/>
          </a:xfrm>
          <a:custGeom>
            <a:avLst/>
            <a:gdLst>
              <a:gd name="connsiteX0" fmla="*/ 1078200 w 2156400"/>
              <a:gd name="connsiteY0" fmla="*/ 0 h 2155462"/>
              <a:gd name="connsiteX1" fmla="*/ 2156400 w 2156400"/>
              <a:gd name="connsiteY1" fmla="*/ 1077731 h 2155462"/>
              <a:gd name="connsiteX2" fmla="*/ 1078200 w 2156400"/>
              <a:gd name="connsiteY2" fmla="*/ 2155462 h 2155462"/>
              <a:gd name="connsiteX3" fmla="*/ 0 w 2156400"/>
              <a:gd name="connsiteY3" fmla="*/ 1077731 h 2155462"/>
              <a:gd name="connsiteX4" fmla="*/ 1078200 w 2156400"/>
              <a:gd name="connsiteY4" fmla="*/ 0 h 215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400" h="2155462">
                <a:moveTo>
                  <a:pt x="1078200" y="0"/>
                </a:moveTo>
                <a:cubicBezTo>
                  <a:pt x="1673673" y="0"/>
                  <a:pt x="2156400" y="482517"/>
                  <a:pt x="2156400" y="1077731"/>
                </a:cubicBezTo>
                <a:cubicBezTo>
                  <a:pt x="2156400" y="1672945"/>
                  <a:pt x="1673673" y="2155462"/>
                  <a:pt x="1078200" y="2155462"/>
                </a:cubicBezTo>
                <a:cubicBezTo>
                  <a:pt x="482727" y="2155462"/>
                  <a:pt x="0" y="1672945"/>
                  <a:pt x="0" y="1077731"/>
                </a:cubicBezTo>
                <a:cubicBezTo>
                  <a:pt x="0" y="482517"/>
                  <a:pt x="482727" y="0"/>
                  <a:pt x="1078200" y="0"/>
                </a:cubicBezTo>
                <a:close/>
              </a:path>
            </a:pathLst>
          </a:cu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3CAEB5DD-E805-3958-ED27-F41C310AD51A}"/>
              </a:ext>
            </a:extLst>
          </p:cNvPr>
          <p:cNvSpPr/>
          <p:nvPr/>
        </p:nvSpPr>
        <p:spPr>
          <a:xfrm>
            <a:off x="4510934" y="2621173"/>
            <a:ext cx="1005840" cy="1005840"/>
          </a:xfrm>
          <a:prstGeom prst="ellips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答え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E5CAEEBC-3405-BAEA-97DF-7E79F9B641AE}"/>
              </a:ext>
            </a:extLst>
          </p:cNvPr>
          <p:cNvSpPr/>
          <p:nvPr/>
        </p:nvSpPr>
        <p:spPr>
          <a:xfrm>
            <a:off x="3739343" y="4015046"/>
            <a:ext cx="1005840" cy="1005840"/>
          </a:xfrm>
          <a:prstGeom prst="ellips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答え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E03351D5-C72E-AB79-4FAA-82A9FB71082A}"/>
              </a:ext>
            </a:extLst>
          </p:cNvPr>
          <p:cNvSpPr/>
          <p:nvPr/>
        </p:nvSpPr>
        <p:spPr>
          <a:xfrm>
            <a:off x="4510934" y="5408919"/>
            <a:ext cx="1005840" cy="1005840"/>
          </a:xfrm>
          <a:prstGeom prst="ellips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答え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CEA6F88-9D5C-139E-EFE2-8C05DF47E2F3}"/>
              </a:ext>
            </a:extLst>
          </p:cNvPr>
          <p:cNvSpPr/>
          <p:nvPr/>
        </p:nvSpPr>
        <p:spPr>
          <a:xfrm flipH="1">
            <a:off x="7181556" y="4015046"/>
            <a:ext cx="1005840" cy="1005840"/>
          </a:xfrm>
          <a:prstGeom prst="ellips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答え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A198EF6-1BD6-5DE8-D254-166B50255988}"/>
              </a:ext>
            </a:extLst>
          </p:cNvPr>
          <p:cNvSpPr/>
          <p:nvPr/>
        </p:nvSpPr>
        <p:spPr>
          <a:xfrm flipH="1">
            <a:off x="6409965" y="5408919"/>
            <a:ext cx="1005840" cy="1005840"/>
          </a:xfrm>
          <a:prstGeom prst="ellips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答え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D5E94B31-3131-530A-6673-BF9D6B07238B}"/>
              </a:ext>
            </a:extLst>
          </p:cNvPr>
          <p:cNvSpPr/>
          <p:nvPr/>
        </p:nvSpPr>
        <p:spPr>
          <a:xfrm>
            <a:off x="1007091" y="2621173"/>
            <a:ext cx="2285657" cy="687003"/>
          </a:xfrm>
          <a:prstGeom prst="wedgeRoundRectCallout">
            <a:avLst>
              <a:gd name="adj1" fmla="val 60726"/>
              <a:gd name="adj2" fmla="val 20186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作業は</a:t>
            </a:r>
            <a:r>
              <a:rPr kumimoji="1"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が代替</a:t>
            </a:r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A9F9BE8A-4813-21D3-D0F2-8F1ED4A80907}"/>
              </a:ext>
            </a:extLst>
          </p:cNvPr>
          <p:cNvSpPr/>
          <p:nvPr/>
        </p:nvSpPr>
        <p:spPr>
          <a:xfrm>
            <a:off x="1007091" y="3656701"/>
            <a:ext cx="2285657" cy="687003"/>
          </a:xfrm>
          <a:prstGeom prst="wedgeRoundRectCallout">
            <a:avLst>
              <a:gd name="adj1" fmla="val 60726"/>
              <a:gd name="adj2" fmla="val 20186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正解は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に聞くだけ</a:t>
            </a: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0B2BEB15-4B54-075D-A3ED-835EB04D2508}"/>
              </a:ext>
            </a:extLst>
          </p:cNvPr>
          <p:cNvSpPr/>
          <p:nvPr/>
        </p:nvSpPr>
        <p:spPr>
          <a:xfrm>
            <a:off x="1007091" y="4692229"/>
            <a:ext cx="2285657" cy="687003"/>
          </a:xfrm>
          <a:prstGeom prst="wedgeRoundRectCallout">
            <a:avLst>
              <a:gd name="adj1" fmla="val 60726"/>
              <a:gd name="adj2" fmla="val 20186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問題設定が重要に</a:t>
            </a:r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FE81EEC4-6666-41F8-0B0B-0C6EE16C6825}"/>
              </a:ext>
            </a:extLst>
          </p:cNvPr>
          <p:cNvSpPr/>
          <p:nvPr/>
        </p:nvSpPr>
        <p:spPr>
          <a:xfrm>
            <a:off x="1007091" y="5727756"/>
            <a:ext cx="2285657" cy="687003"/>
          </a:xfrm>
          <a:prstGeom prst="wedgeRoundRectCallout">
            <a:avLst>
              <a:gd name="adj1" fmla="val 60726"/>
              <a:gd name="adj2" fmla="val 20186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情報処理の義務化</a:t>
            </a:r>
          </a:p>
        </p:txBody>
      </p:sp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FEA88041-98A2-8015-B839-B63CC09FAD91}"/>
              </a:ext>
            </a:extLst>
          </p:cNvPr>
          <p:cNvSpPr/>
          <p:nvPr/>
        </p:nvSpPr>
        <p:spPr>
          <a:xfrm flipH="1">
            <a:off x="8633990" y="2621173"/>
            <a:ext cx="2285657" cy="687003"/>
          </a:xfrm>
          <a:prstGeom prst="wedgeRoundRectCallout">
            <a:avLst>
              <a:gd name="adj1" fmla="val 60726"/>
              <a:gd name="adj2" fmla="val 20186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国境の崩壊</a:t>
            </a: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133C50F4-F4A6-EE7E-8839-1A2824144C24}"/>
              </a:ext>
            </a:extLst>
          </p:cNvPr>
          <p:cNvSpPr/>
          <p:nvPr/>
        </p:nvSpPr>
        <p:spPr>
          <a:xfrm flipH="1">
            <a:off x="8633990" y="3656701"/>
            <a:ext cx="2285657" cy="687003"/>
          </a:xfrm>
          <a:prstGeom prst="wedgeRoundRectCallout">
            <a:avLst>
              <a:gd name="adj1" fmla="val 60726"/>
              <a:gd name="adj2" fmla="val 20186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日本から世界へ</a:t>
            </a: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吹き出し: 角を丸めた四角形 17">
            <a:extLst>
              <a:ext uri="{FF2B5EF4-FFF2-40B4-BE49-F238E27FC236}">
                <a16:creationId xmlns:a16="http://schemas.microsoft.com/office/drawing/2014/main" id="{195FE98C-57E1-8875-3F77-D7D99A076C1D}"/>
              </a:ext>
            </a:extLst>
          </p:cNvPr>
          <p:cNvSpPr/>
          <p:nvPr/>
        </p:nvSpPr>
        <p:spPr>
          <a:xfrm flipH="1">
            <a:off x="8633990" y="4692229"/>
            <a:ext cx="2285657" cy="687003"/>
          </a:xfrm>
          <a:prstGeom prst="wedgeRoundRectCallout">
            <a:avLst>
              <a:gd name="adj1" fmla="val 60726"/>
              <a:gd name="adj2" fmla="val 20186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全世界がライバル</a:t>
            </a:r>
          </a:p>
        </p:txBody>
      </p:sp>
      <p:sp>
        <p:nvSpPr>
          <p:cNvPr id="19" name="吹き出し: 角を丸めた四角形 18">
            <a:extLst>
              <a:ext uri="{FF2B5EF4-FFF2-40B4-BE49-F238E27FC236}">
                <a16:creationId xmlns:a16="http://schemas.microsoft.com/office/drawing/2014/main" id="{A8953DE6-8117-758A-1A2A-5FB125B9D001}"/>
              </a:ext>
            </a:extLst>
          </p:cNvPr>
          <p:cNvSpPr/>
          <p:nvPr/>
        </p:nvSpPr>
        <p:spPr>
          <a:xfrm flipH="1">
            <a:off x="8633990" y="5727756"/>
            <a:ext cx="2285657" cy="687003"/>
          </a:xfrm>
          <a:prstGeom prst="wedgeRoundRectCallout">
            <a:avLst>
              <a:gd name="adj1" fmla="val 60726"/>
              <a:gd name="adj2" fmla="val 20186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英語の義務化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4DCA0AA-3CE2-856B-2D4A-C91A72F6AA4A}"/>
              </a:ext>
            </a:extLst>
          </p:cNvPr>
          <p:cNvSpPr/>
          <p:nvPr/>
        </p:nvSpPr>
        <p:spPr>
          <a:xfrm>
            <a:off x="205493" y="334825"/>
            <a:ext cx="11781014" cy="931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・グローバル化の進展により、</a:t>
            </a:r>
            <a:endParaRPr kumimoji="1" lang="en-US" altLang="ja-JP" sz="2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従来の「正解を覚える」教育では立ち行かなくなっています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AA57BF44-6376-49FA-C7A6-BA30B13F13B6}"/>
              </a:ext>
            </a:extLst>
          </p:cNvPr>
          <p:cNvSpPr/>
          <p:nvPr/>
        </p:nvSpPr>
        <p:spPr>
          <a:xfrm>
            <a:off x="1007091" y="1673730"/>
            <a:ext cx="4724430" cy="469233"/>
          </a:xfrm>
          <a:prstGeom prst="roundRect">
            <a:avLst>
              <a:gd name="adj" fmla="val 50000"/>
            </a:avLst>
          </a:prstGeom>
          <a:solidFill>
            <a:srgbClr val="B74D8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の進展</a:t>
            </a:r>
            <a:endParaRPr kumimoji="1" lang="ja-JP" altLang="en-US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FF3228B5-610A-90D1-8AD6-B234EB64B740}"/>
              </a:ext>
            </a:extLst>
          </p:cNvPr>
          <p:cNvSpPr/>
          <p:nvPr/>
        </p:nvSpPr>
        <p:spPr>
          <a:xfrm>
            <a:off x="6195218" y="1673730"/>
            <a:ext cx="4724430" cy="469233"/>
          </a:xfrm>
          <a:prstGeom prst="roundRect">
            <a:avLst>
              <a:gd name="adj" fmla="val 50000"/>
            </a:avLst>
          </a:prstGeom>
          <a:solidFill>
            <a:srgbClr val="B74D8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グローバル化の進展</a:t>
            </a:r>
          </a:p>
        </p:txBody>
      </p:sp>
      <p:sp>
        <p:nvSpPr>
          <p:cNvPr id="26" name="乗算記号 25">
            <a:extLst>
              <a:ext uri="{FF2B5EF4-FFF2-40B4-BE49-F238E27FC236}">
                <a16:creationId xmlns:a16="http://schemas.microsoft.com/office/drawing/2014/main" id="{29C000C2-8576-94D9-E35C-7D1A4B35E633}"/>
              </a:ext>
            </a:extLst>
          </p:cNvPr>
          <p:cNvSpPr/>
          <p:nvPr/>
        </p:nvSpPr>
        <p:spPr>
          <a:xfrm>
            <a:off x="5090199" y="2513435"/>
            <a:ext cx="426575" cy="426575"/>
          </a:xfrm>
          <a:prstGeom prst="mathMultiply">
            <a:avLst/>
          </a:prstGeom>
          <a:solidFill>
            <a:srgbClr val="B74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乗算記号 26">
            <a:extLst>
              <a:ext uri="{FF2B5EF4-FFF2-40B4-BE49-F238E27FC236}">
                <a16:creationId xmlns:a16="http://schemas.microsoft.com/office/drawing/2014/main" id="{AC930F28-F57D-DB02-C4FA-494DB0610DB2}"/>
              </a:ext>
            </a:extLst>
          </p:cNvPr>
          <p:cNvSpPr/>
          <p:nvPr/>
        </p:nvSpPr>
        <p:spPr>
          <a:xfrm>
            <a:off x="5090199" y="5301181"/>
            <a:ext cx="426575" cy="426575"/>
          </a:xfrm>
          <a:prstGeom prst="mathMultiply">
            <a:avLst/>
          </a:prstGeom>
          <a:solidFill>
            <a:srgbClr val="B74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乗算記号 27">
            <a:extLst>
              <a:ext uri="{FF2B5EF4-FFF2-40B4-BE49-F238E27FC236}">
                <a16:creationId xmlns:a16="http://schemas.microsoft.com/office/drawing/2014/main" id="{3BC75D76-7EA2-98AC-131E-61CFF209999D}"/>
              </a:ext>
            </a:extLst>
          </p:cNvPr>
          <p:cNvSpPr/>
          <p:nvPr/>
        </p:nvSpPr>
        <p:spPr>
          <a:xfrm>
            <a:off x="4318608" y="3892464"/>
            <a:ext cx="426575" cy="426575"/>
          </a:xfrm>
          <a:prstGeom prst="mathMultiply">
            <a:avLst/>
          </a:prstGeom>
          <a:solidFill>
            <a:srgbClr val="B74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乗算記号 29">
            <a:extLst>
              <a:ext uri="{FF2B5EF4-FFF2-40B4-BE49-F238E27FC236}">
                <a16:creationId xmlns:a16="http://schemas.microsoft.com/office/drawing/2014/main" id="{D754F894-2D34-359E-D1BD-549B900E49E0}"/>
              </a:ext>
            </a:extLst>
          </p:cNvPr>
          <p:cNvSpPr/>
          <p:nvPr/>
        </p:nvSpPr>
        <p:spPr>
          <a:xfrm>
            <a:off x="6989231" y="5301181"/>
            <a:ext cx="426575" cy="426575"/>
          </a:xfrm>
          <a:prstGeom prst="mathMultiply">
            <a:avLst/>
          </a:prstGeom>
          <a:solidFill>
            <a:srgbClr val="B74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乗算記号 30">
            <a:extLst>
              <a:ext uri="{FF2B5EF4-FFF2-40B4-BE49-F238E27FC236}">
                <a16:creationId xmlns:a16="http://schemas.microsoft.com/office/drawing/2014/main" id="{5373A752-B81E-36D5-CB76-3A727541F9D9}"/>
              </a:ext>
            </a:extLst>
          </p:cNvPr>
          <p:cNvSpPr/>
          <p:nvPr/>
        </p:nvSpPr>
        <p:spPr>
          <a:xfrm>
            <a:off x="7760821" y="3892464"/>
            <a:ext cx="426575" cy="426575"/>
          </a:xfrm>
          <a:prstGeom prst="mathMultiply">
            <a:avLst/>
          </a:prstGeom>
          <a:solidFill>
            <a:srgbClr val="B74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4B2CAED8-078C-FC19-C020-A3D561E8C718}"/>
              </a:ext>
            </a:extLst>
          </p:cNvPr>
          <p:cNvSpPr/>
          <p:nvPr/>
        </p:nvSpPr>
        <p:spPr>
          <a:xfrm>
            <a:off x="6409965" y="2621173"/>
            <a:ext cx="1005840" cy="1005840"/>
          </a:xfrm>
          <a:prstGeom prst="ellips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答え</a:t>
            </a:r>
          </a:p>
        </p:txBody>
      </p:sp>
      <p:sp>
        <p:nvSpPr>
          <p:cNvPr id="32" name="乗算記号 31">
            <a:extLst>
              <a:ext uri="{FF2B5EF4-FFF2-40B4-BE49-F238E27FC236}">
                <a16:creationId xmlns:a16="http://schemas.microsoft.com/office/drawing/2014/main" id="{A5D911C1-89FD-288E-736D-479446C5A79A}"/>
              </a:ext>
            </a:extLst>
          </p:cNvPr>
          <p:cNvSpPr/>
          <p:nvPr/>
        </p:nvSpPr>
        <p:spPr>
          <a:xfrm>
            <a:off x="6989230" y="2513435"/>
            <a:ext cx="426575" cy="426575"/>
          </a:xfrm>
          <a:prstGeom prst="mathMultiply">
            <a:avLst/>
          </a:prstGeom>
          <a:solidFill>
            <a:srgbClr val="B74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525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F2D48-D479-9D4B-8BE8-DBCDCB29E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61F3C41-7628-3F28-57B8-24FD89BAB2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4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4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探求学習の理念は理解されつつも、</a:t>
            </a:r>
            <a:endParaRPr kumimoji="1" lang="en-US" altLang="ja-JP" sz="4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4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実践の現場には大きなハードルが存在</a:t>
            </a:r>
            <a:endParaRPr kumimoji="1" lang="en-US" altLang="ja-JP" sz="4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kumimoji="1" lang="en-US" altLang="ja-JP" sz="4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kumimoji="1" lang="en-US" altLang="ja-JP" sz="4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kumimoji="1" lang="en-US" altLang="ja-JP" sz="4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lang="en-US" altLang="ja-JP" sz="4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kumimoji="1" lang="en-US" altLang="ja-JP" sz="4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kumimoji="1" lang="ja-JP" altLang="en-US" sz="4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D7A31B4-CEB5-8B26-D762-BF4D91F991EA}"/>
              </a:ext>
            </a:extLst>
          </p:cNvPr>
          <p:cNvSpPr/>
          <p:nvPr/>
        </p:nvSpPr>
        <p:spPr>
          <a:xfrm>
            <a:off x="1911192" y="2639866"/>
            <a:ext cx="8369616" cy="914401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時間を確保できない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9C514333-DEE3-70C1-8B07-30FCB583E330}"/>
              </a:ext>
            </a:extLst>
          </p:cNvPr>
          <p:cNvSpPr/>
          <p:nvPr/>
        </p:nvSpPr>
        <p:spPr>
          <a:xfrm>
            <a:off x="1911192" y="3982370"/>
            <a:ext cx="8369616" cy="914401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教員の指導スキルが不足している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E61A72D-7873-5F23-102A-5F211F354BC1}"/>
              </a:ext>
            </a:extLst>
          </p:cNvPr>
          <p:cNvSpPr/>
          <p:nvPr/>
        </p:nvSpPr>
        <p:spPr>
          <a:xfrm>
            <a:off x="1911192" y="5324875"/>
            <a:ext cx="8369616" cy="914401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成果の可視化が難しい</a:t>
            </a:r>
          </a:p>
        </p:txBody>
      </p:sp>
    </p:spTree>
    <p:extLst>
      <p:ext uri="{BB962C8B-B14F-4D97-AF65-F5344CB8AC3E}">
        <p14:creationId xmlns:p14="http://schemas.microsoft.com/office/powerpoint/2010/main" val="116999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ED812-FCD7-3F66-520C-7A9CCF16B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7A71C68-65C5-F1D0-1A72-59517A8E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32" y="2227156"/>
            <a:ext cx="3785136" cy="2523423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38664AD-9021-D429-157D-8008404F049B}"/>
              </a:ext>
            </a:extLst>
          </p:cNvPr>
          <p:cNvGrpSpPr/>
          <p:nvPr/>
        </p:nvGrpSpPr>
        <p:grpSpPr>
          <a:xfrm>
            <a:off x="5358384" y="0"/>
            <a:ext cx="6833616" cy="6858000"/>
            <a:chOff x="5358384" y="0"/>
            <a:chExt cx="6833616" cy="6858000"/>
          </a:xfrm>
          <a:gradFill>
            <a:gsLst>
              <a:gs pos="100000">
                <a:srgbClr val="FFFFFF">
                  <a:alpha val="70000"/>
                </a:srgbClr>
              </a:gs>
              <a:gs pos="0">
                <a:srgbClr val="E4CACA"/>
              </a:gs>
            </a:gsLst>
            <a:lin ang="0" scaled="1"/>
          </a:gradFill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04E29C5D-733E-C248-4E03-4C7ED9E5D342}"/>
                </a:ext>
              </a:extLst>
            </p:cNvPr>
            <p:cNvSpPr/>
            <p:nvPr/>
          </p:nvSpPr>
          <p:spPr>
            <a:xfrm>
              <a:off x="6833616" y="0"/>
              <a:ext cx="5358384" cy="6858000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直角三角形 5">
              <a:extLst>
                <a:ext uri="{FF2B5EF4-FFF2-40B4-BE49-F238E27FC236}">
                  <a16:creationId xmlns:a16="http://schemas.microsoft.com/office/drawing/2014/main" id="{75AD84E5-551B-85B2-C7AA-55808363F522}"/>
                </a:ext>
              </a:extLst>
            </p:cNvPr>
            <p:cNvSpPr/>
            <p:nvPr/>
          </p:nvSpPr>
          <p:spPr>
            <a:xfrm flipH="1">
              <a:off x="5358384" y="0"/>
              <a:ext cx="1475232" cy="6858000"/>
            </a:xfrm>
            <a:prstGeom prst="rtTriangl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0909D6C-D127-77A9-AF6F-5502F5D749E3}"/>
              </a:ext>
            </a:extLst>
          </p:cNvPr>
          <p:cNvSpPr/>
          <p:nvPr/>
        </p:nvSpPr>
        <p:spPr>
          <a:xfrm>
            <a:off x="2407624" y="642982"/>
            <a:ext cx="7376752" cy="567772"/>
          </a:xfrm>
          <a:prstGeom prst="rect">
            <a:avLst/>
          </a:prstGeom>
          <a:solidFill>
            <a:srgbClr val="B74D8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まなびの森が提案する「探究学習」の仕組み化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B377400-820F-7496-2494-78761D383534}"/>
              </a:ext>
            </a:extLst>
          </p:cNvPr>
          <p:cNvSpPr/>
          <p:nvPr/>
        </p:nvSpPr>
        <p:spPr>
          <a:xfrm>
            <a:off x="2407624" y="1398991"/>
            <a:ext cx="7376752" cy="35254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現場の負担を減らしながら、質の高い探究学習を“仕組み”として導入できます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6F6A77D-E758-1B73-4269-62166E94DC3E}"/>
              </a:ext>
            </a:extLst>
          </p:cNvPr>
          <p:cNvSpPr/>
          <p:nvPr/>
        </p:nvSpPr>
        <p:spPr>
          <a:xfrm>
            <a:off x="1003032" y="5057620"/>
            <a:ext cx="3785136" cy="4100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カリキュラムの提供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F840793-503D-EFE9-F12C-9205CB1E4AD6}"/>
              </a:ext>
            </a:extLst>
          </p:cNvPr>
          <p:cNvSpPr/>
          <p:nvPr/>
        </p:nvSpPr>
        <p:spPr>
          <a:xfrm>
            <a:off x="1003032" y="5519618"/>
            <a:ext cx="3785136" cy="86557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年間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回で完結する探究プログラムを提供。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文科省ガイドラインに準拠しているため、授業との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連動もスムーズに実現可能です。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188734-E885-9104-7713-89AC55B0165B}"/>
              </a:ext>
            </a:extLst>
          </p:cNvPr>
          <p:cNvSpPr/>
          <p:nvPr/>
        </p:nvSpPr>
        <p:spPr>
          <a:xfrm>
            <a:off x="7403832" y="5057620"/>
            <a:ext cx="3785136" cy="4100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教員向けオンライン研修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6641D8A-83BE-F1E5-FFF9-AC27F564A63A}"/>
              </a:ext>
            </a:extLst>
          </p:cNvPr>
          <p:cNvSpPr/>
          <p:nvPr/>
        </p:nvSpPr>
        <p:spPr>
          <a:xfrm>
            <a:off x="7403832" y="5519618"/>
            <a:ext cx="3785136" cy="86557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探究指導のスキルを体系的に学べる研修動画。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教材とセットで活用することで、指導経験の浅い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教員でも安心して導入可能です。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22E7615-7D63-F88D-EB3D-FE3096D1E3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350"/>
          <a:stretch/>
        </p:blipFill>
        <p:spPr>
          <a:xfrm>
            <a:off x="7403832" y="2227156"/>
            <a:ext cx="3785136" cy="252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65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EA5E8-32A2-636A-22BD-27BC85240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E4D1D79-6825-02DE-E73A-DF48A09CF3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FFFFFF">
                  <a:alpha val="70000"/>
                </a:srgbClr>
              </a:gs>
              <a:gs pos="0">
                <a:srgbClr val="E4CACA"/>
              </a:gs>
            </a:gsLst>
            <a:lin ang="0" scaled="1"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DAA84FF3-FF87-CA53-0D84-5300D00D93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104423"/>
              </p:ext>
            </p:extLst>
          </p:nvPr>
        </p:nvGraphicFramePr>
        <p:xfrm>
          <a:off x="-18942" y="0"/>
          <a:ext cx="1248365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楕円 5">
            <a:extLst>
              <a:ext uri="{FF2B5EF4-FFF2-40B4-BE49-F238E27FC236}">
                <a16:creationId xmlns:a16="http://schemas.microsoft.com/office/drawing/2014/main" id="{55654203-F304-66A6-AE73-F3795D22D493}"/>
              </a:ext>
            </a:extLst>
          </p:cNvPr>
          <p:cNvSpPr/>
          <p:nvPr/>
        </p:nvSpPr>
        <p:spPr>
          <a:xfrm>
            <a:off x="667006" y="2360962"/>
            <a:ext cx="2890800" cy="2890800"/>
          </a:xfrm>
          <a:prstGeom prst="ellipse">
            <a:avLst/>
          </a:prstGeom>
          <a:solidFill>
            <a:srgbClr val="B74D8A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 導入校数</a:t>
            </a:r>
            <a:endParaRPr lang="en-US" altLang="ja-JP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sz="5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162</a:t>
            </a: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校</a:t>
            </a:r>
            <a:endParaRPr lang="en-US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突破</a:t>
            </a:r>
            <a:r>
              <a:rPr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kumimoji="1" lang="ja-JP" altLang="en-US" sz="2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30EEF53-15AC-CCD3-C96A-93B40DAEF273}"/>
              </a:ext>
            </a:extLst>
          </p:cNvPr>
          <p:cNvSpPr/>
          <p:nvPr/>
        </p:nvSpPr>
        <p:spPr>
          <a:xfrm>
            <a:off x="4429724" y="1978423"/>
            <a:ext cx="2171901" cy="2171901"/>
          </a:xfrm>
          <a:prstGeom prst="ellipse">
            <a:avLst/>
          </a:prstGeom>
          <a:solidFill>
            <a:srgbClr val="D69AB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顧客満足度</a:t>
            </a:r>
            <a:endParaRPr lang="en-US" altLang="ja-JP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sz="5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93</a:t>
            </a: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lang="en-US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超え</a:t>
            </a:r>
            <a:endParaRPr kumimoji="1" lang="ja-JP" altLang="en-US" sz="2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DDFFE83-4DAA-33FA-3371-3E8DBD8BD6A3}"/>
              </a:ext>
            </a:extLst>
          </p:cNvPr>
          <p:cNvSpPr/>
          <p:nvPr/>
        </p:nvSpPr>
        <p:spPr>
          <a:xfrm>
            <a:off x="667006" y="225582"/>
            <a:ext cx="9818457" cy="121706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28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2015</a:t>
            </a:r>
            <a:r>
              <a:rPr kumimoji="1" lang="ja-JP" altLang="en-US" sz="28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年の創業当初はわずか</a:t>
            </a:r>
            <a:r>
              <a:rPr lang="en-US" altLang="ja-JP" sz="28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28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校の導入にとどまっていましたが、</a:t>
            </a:r>
            <a:endParaRPr kumimoji="1" lang="en-US" altLang="ja-JP" sz="2800" b="1" dirty="0">
              <a:solidFill>
                <a:srgbClr val="B74D8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28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28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年現在では全国</a:t>
            </a:r>
            <a:r>
              <a:rPr kumimoji="1" lang="en-US" altLang="ja-JP" sz="28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162</a:t>
            </a:r>
            <a:r>
              <a:rPr kumimoji="1" lang="ja-JP" altLang="en-US" sz="28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校で活用されています。</a:t>
            </a:r>
            <a:endParaRPr kumimoji="1" lang="ja-JP" altLang="en-US" sz="1200" dirty="0">
              <a:solidFill>
                <a:srgbClr val="B74D8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000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6842E-195C-EA9A-60DA-3DEFBCB2C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1 つの角を丸める 1">
            <a:extLst>
              <a:ext uri="{FF2B5EF4-FFF2-40B4-BE49-F238E27FC236}">
                <a16:creationId xmlns:a16="http://schemas.microsoft.com/office/drawing/2014/main" id="{08521BB1-B023-B68D-52F8-60B96A831E00}"/>
              </a:ext>
            </a:extLst>
          </p:cNvPr>
          <p:cNvSpPr/>
          <p:nvPr/>
        </p:nvSpPr>
        <p:spPr>
          <a:xfrm flipH="1">
            <a:off x="0" y="2119740"/>
            <a:ext cx="12192000" cy="4738259"/>
          </a:xfrm>
          <a:prstGeom prst="round1Rect">
            <a:avLst>
              <a:gd name="adj" fmla="val 38606"/>
            </a:avLst>
          </a:prstGeom>
          <a:solidFill>
            <a:srgbClr val="B74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959329-EFCC-0160-3175-244890C87BFF}"/>
              </a:ext>
            </a:extLst>
          </p:cNvPr>
          <p:cNvSpPr/>
          <p:nvPr/>
        </p:nvSpPr>
        <p:spPr>
          <a:xfrm>
            <a:off x="1186772" y="290837"/>
            <a:ext cx="9818457" cy="6245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4400" b="1" dirty="0">
                <a:solidFill>
                  <a:srgbClr val="B74D8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さいごに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8C5271B-CB98-1590-C813-7B73901E36A1}"/>
              </a:ext>
            </a:extLst>
          </p:cNvPr>
          <p:cNvGrpSpPr/>
          <p:nvPr/>
        </p:nvGrpSpPr>
        <p:grpSpPr>
          <a:xfrm>
            <a:off x="4417953" y="1212658"/>
            <a:ext cx="3356095" cy="220504"/>
            <a:chOff x="4417953" y="1434038"/>
            <a:chExt cx="3356095" cy="220504"/>
          </a:xfrm>
        </p:grpSpPr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41CEB7B7-0952-22EA-78C4-3D20A3BFDB18}"/>
                </a:ext>
              </a:extLst>
            </p:cNvPr>
            <p:cNvSpPr/>
            <p:nvPr/>
          </p:nvSpPr>
          <p:spPr>
            <a:xfrm>
              <a:off x="4417953" y="1434038"/>
              <a:ext cx="220504" cy="220504"/>
            </a:xfrm>
            <a:prstGeom prst="ellipse">
              <a:avLst/>
            </a:prstGeom>
            <a:solidFill>
              <a:srgbClr val="B74D8A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sz="10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D079E7B-D77E-4E46-ED8C-C0D7DF53CBE0}"/>
                </a:ext>
              </a:extLst>
            </p:cNvPr>
            <p:cNvSpPr/>
            <p:nvPr/>
          </p:nvSpPr>
          <p:spPr>
            <a:xfrm>
              <a:off x="5201851" y="1434038"/>
              <a:ext cx="220504" cy="220504"/>
            </a:xfrm>
            <a:prstGeom prst="rect">
              <a:avLst/>
            </a:prstGeom>
            <a:solidFill>
              <a:srgbClr val="B74D8A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sz="10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214E59E1-F761-043B-0FDD-635C7175D69C}"/>
                </a:ext>
              </a:extLst>
            </p:cNvPr>
            <p:cNvSpPr/>
            <p:nvPr/>
          </p:nvSpPr>
          <p:spPr>
            <a:xfrm>
              <a:off x="5985749" y="1434038"/>
              <a:ext cx="220504" cy="220504"/>
            </a:xfrm>
            <a:prstGeom prst="triangle">
              <a:avLst/>
            </a:prstGeom>
            <a:solidFill>
              <a:srgbClr val="B74D8A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sz="10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平行四辺形 8">
              <a:extLst>
                <a:ext uri="{FF2B5EF4-FFF2-40B4-BE49-F238E27FC236}">
                  <a16:creationId xmlns:a16="http://schemas.microsoft.com/office/drawing/2014/main" id="{E20D1E07-EE68-6DC0-AB2D-9A2448C3C812}"/>
                </a:ext>
              </a:extLst>
            </p:cNvPr>
            <p:cNvSpPr/>
            <p:nvPr/>
          </p:nvSpPr>
          <p:spPr>
            <a:xfrm>
              <a:off x="6769647" y="1434038"/>
              <a:ext cx="220504" cy="220504"/>
            </a:xfrm>
            <a:prstGeom prst="parallelogram">
              <a:avLst/>
            </a:prstGeom>
            <a:solidFill>
              <a:srgbClr val="B74D8A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sz="10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五角形 9">
              <a:extLst>
                <a:ext uri="{FF2B5EF4-FFF2-40B4-BE49-F238E27FC236}">
                  <a16:creationId xmlns:a16="http://schemas.microsoft.com/office/drawing/2014/main" id="{C334A707-8F61-D72C-61CC-003C961A973C}"/>
                </a:ext>
              </a:extLst>
            </p:cNvPr>
            <p:cNvSpPr/>
            <p:nvPr/>
          </p:nvSpPr>
          <p:spPr>
            <a:xfrm>
              <a:off x="7553544" y="1434038"/>
              <a:ext cx="220504" cy="220504"/>
            </a:xfrm>
            <a:prstGeom prst="pentagon">
              <a:avLst/>
            </a:prstGeom>
            <a:solidFill>
              <a:srgbClr val="B74D8A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sz="10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69BCC85-4977-F9AB-EFAC-3FB80F6715C4}"/>
              </a:ext>
            </a:extLst>
          </p:cNvPr>
          <p:cNvGrpSpPr/>
          <p:nvPr/>
        </p:nvGrpSpPr>
        <p:grpSpPr>
          <a:xfrm>
            <a:off x="714001" y="1788680"/>
            <a:ext cx="10763998" cy="4454923"/>
            <a:chOff x="714001" y="1663551"/>
            <a:chExt cx="10763998" cy="4454923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279456D2-1222-A0B8-5B85-68713022C01C}"/>
                </a:ext>
              </a:extLst>
            </p:cNvPr>
            <p:cNvSpPr/>
            <p:nvPr/>
          </p:nvSpPr>
          <p:spPr>
            <a:xfrm>
              <a:off x="714001" y="1663551"/>
              <a:ext cx="10763998" cy="4454923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FFBA094-4D14-15EF-511A-8C2A8C7DAB83}"/>
                </a:ext>
              </a:extLst>
            </p:cNvPr>
            <p:cNvSpPr/>
            <p:nvPr/>
          </p:nvSpPr>
          <p:spPr>
            <a:xfrm>
              <a:off x="1201390" y="1966999"/>
              <a:ext cx="7028210" cy="384802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まずは</a:t>
              </a:r>
              <a:r>
                <a:rPr lang="en-US" altLang="ja-JP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学年から、まずは</a:t>
              </a:r>
              <a:r>
                <a:rPr lang="en-US" altLang="ja-JP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単元から。</a:t>
              </a:r>
            </a:p>
            <a:p>
              <a:pPr>
                <a:spcBef>
                  <a:spcPts val="600"/>
                </a:spcBef>
              </a:pPr>
              <a:r>
                <a:rPr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小さな一歩が、学校全体を変えていきます。</a:t>
              </a:r>
              <a:endParaRPr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endPara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本日</a:t>
              </a:r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ご紹介したように、「探究学習」の重要性は明らかです。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しかし、それを実践に落とし込むには、伴走するパートナーが必要です。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まなびの森は、「カリキュラム」「研修」「評価」の三位一体サポートで、</a:t>
              </a:r>
              <a:endPara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学校の状況に合わせた導入が可能です。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ぜひこの機会に一歩を踏み出してみませんか？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未来の学びを、一緒につくりましょう。</a:t>
              </a: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CB832C68-CCA0-4FC6-7265-C20FC2D9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33951" y="2493555"/>
              <a:ext cx="2834280" cy="2794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766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d60cc4-70c0-4043-81e8-97be71ffa410">
      <Terms xmlns="http://schemas.microsoft.com/office/infopath/2007/PartnerControls"/>
    </lcf76f155ced4ddcb4097134ff3c332f>
    <TaxCatchAll xmlns="1bf6ce71-f2af-4399-804e-8773bbe322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41C3E266D40784080AE7FC7FC3CF127" ma:contentTypeVersion="14" ma:contentTypeDescription="新しいドキュメントを作成します。" ma:contentTypeScope="" ma:versionID="ab43ed39cf438de8264d8b65fa41e611">
  <xsd:schema xmlns:xsd="http://www.w3.org/2001/XMLSchema" xmlns:xs="http://www.w3.org/2001/XMLSchema" xmlns:p="http://schemas.microsoft.com/office/2006/metadata/properties" xmlns:ns2="ffd60cc4-70c0-4043-81e8-97be71ffa410" xmlns:ns3="1bf6ce71-f2af-4399-804e-8773bbe322f2" targetNamespace="http://schemas.microsoft.com/office/2006/metadata/properties" ma:root="true" ma:fieldsID="a2501e3ff80ab5e70b0e54d5b48f5319" ns2:_="" ns3:_="">
    <xsd:import namespace="ffd60cc4-70c0-4043-81e8-97be71ffa410"/>
    <xsd:import namespace="1bf6ce71-f2af-4399-804e-8773bbe32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60cc4-70c0-4043-81e8-97be71ffa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e11d2887-7d44-46f2-be60-af6bd70e5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6ce71-f2af-4399-804e-8773bbe322f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ffa11d1-c12e-4afe-8e86-e16f823e0944}" ma:internalName="TaxCatchAll" ma:showField="CatchAllData" ma:web="1bf6ce71-f2af-4399-804e-8773bbe32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2236B2-08AB-4DF2-B107-FE54C01F11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AD133F-485A-4DE3-B94F-A31F35E1A9BB}">
  <ds:schemaRefs>
    <ds:schemaRef ds:uri="http://schemas.microsoft.com/office/2006/metadata/properties"/>
    <ds:schemaRef ds:uri="http://schemas.microsoft.com/office/infopath/2007/PartnerControls"/>
    <ds:schemaRef ds:uri="ffd60cc4-70c0-4043-81e8-97be71ffa410"/>
    <ds:schemaRef ds:uri="1bf6ce71-f2af-4399-804e-8773bbe322f2"/>
  </ds:schemaRefs>
</ds:datastoreItem>
</file>

<file path=customXml/itemProps3.xml><?xml version="1.0" encoding="utf-8"?>
<ds:datastoreItem xmlns:ds="http://schemas.openxmlformats.org/officeDocument/2006/customXml" ds:itemID="{21A0A57E-4C4F-4AF2-B3ED-507D5E71E0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d60cc4-70c0-4043-81e8-97be71ffa410"/>
    <ds:schemaRef ds:uri="1bf6ce71-f2af-4399-804e-8773bbe32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401</Words>
  <PresentationFormat>ワイド画面</PresentationFormat>
  <Paragraphs>67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2025-05-17T05:08:00Z</dcterms:created>
  <dcterms:modified xsi:type="dcterms:W3CDTF">2025-06-03T09:50:27Z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0x010100C41C3E266D40784080AE7FC7FC3CF127</vt:lpwstr>
  </property>
  <property fmtid="{D5CDD505-2E9C-101B-9397-08002B2CF9AE}" pid="3" name="MediaServiceImageTags">
    <vt:lpwstr/>
  </property>
</Properties>
</file>