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24"/>
  </p:notesMasterIdLst>
  <p:sldIdLst>
    <p:sldId id="256" r:id="rId5"/>
    <p:sldId id="278" r:id="rId6"/>
    <p:sldId id="257" r:id="rId7"/>
    <p:sldId id="258" r:id="rId8"/>
    <p:sldId id="259" r:id="rId9"/>
    <p:sldId id="260" r:id="rId10"/>
    <p:sldId id="261" r:id="rId11"/>
    <p:sldId id="262" r:id="rId12"/>
    <p:sldId id="264"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EFFA"/>
    <a:srgbClr val="FBFBFB"/>
    <a:srgbClr val="FDFDFD"/>
    <a:srgbClr val="F5F5F5"/>
    <a:srgbClr val="F7F7F7"/>
    <a:srgbClr val="5AB9E4"/>
    <a:srgbClr val="F0FAEC"/>
    <a:srgbClr val="FAFDF9"/>
    <a:srgbClr val="B6B6B6"/>
    <a:srgbClr val="BAD8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680781-FA19-41D5-8623-EE8877BB3C26}" v="8" dt="2025-06-03T15:52:01.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p:scale>
          <a:sx n="50" d="100"/>
          <a:sy n="50" d="100"/>
        </p:scale>
        <p:origin x="456" y="6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浦英宗" userId="9b03fd3a-662f-49ff-9af1-1b93cf7aab22" providerId="ADAL" clId="{CAA2BC67-9D36-42E5-9AD8-BE89CAE981C5}"/>
    <pc:docChg chg="undo redo custSel addSld delSld modSld">
      <pc:chgData name="松浦英宗" userId="9b03fd3a-662f-49ff-9af1-1b93cf7aab22" providerId="ADAL" clId="{CAA2BC67-9D36-42E5-9AD8-BE89CAE981C5}" dt="2025-05-17T11:33:48.152" v="7192" actId="6549"/>
      <pc:docMkLst>
        <pc:docMk/>
      </pc:docMkLst>
      <pc:sldChg chg="addSp delSp modSp mod">
        <pc:chgData name="松浦英宗" userId="9b03fd3a-662f-49ff-9af1-1b93cf7aab22" providerId="ADAL" clId="{CAA2BC67-9D36-42E5-9AD8-BE89CAE981C5}" dt="2025-05-17T11:09:59.809" v="7116" actId="113"/>
        <pc:sldMkLst>
          <pc:docMk/>
          <pc:sldMk cId="913356044" sldId="256"/>
        </pc:sldMkLst>
      </pc:sldChg>
      <pc:sldChg chg="addSp delSp modSp add mod">
        <pc:chgData name="松浦英宗" userId="9b03fd3a-662f-49ff-9af1-1b93cf7aab22" providerId="ADAL" clId="{CAA2BC67-9D36-42E5-9AD8-BE89CAE981C5}" dt="2025-05-17T11:01:54.556" v="7108" actId="165"/>
        <pc:sldMkLst>
          <pc:docMk/>
          <pc:sldMk cId="4173564231" sldId="257"/>
        </pc:sldMkLst>
        <pc:spChg chg="add mod">
          <ac:chgData name="松浦英宗" userId="9b03fd3a-662f-49ff-9af1-1b93cf7aab22" providerId="ADAL" clId="{CAA2BC67-9D36-42E5-9AD8-BE89CAE981C5}" dt="2025-05-17T08:12:19.143" v="3738"/>
          <ac:spMkLst>
            <pc:docMk/>
            <pc:sldMk cId="4173564231" sldId="257"/>
            <ac:spMk id="3" creationId="{6CF0A6C4-9F61-D714-6FD6-0FD564AB74F5}"/>
          </ac:spMkLst>
        </pc:spChg>
        <pc:spChg chg="add mod">
          <ac:chgData name="松浦英宗" userId="9b03fd3a-662f-49ff-9af1-1b93cf7aab22" providerId="ADAL" clId="{CAA2BC67-9D36-42E5-9AD8-BE89CAE981C5}" dt="2025-05-17T07:10:08.869" v="2781" actId="1035"/>
          <ac:spMkLst>
            <pc:docMk/>
            <pc:sldMk cId="4173564231" sldId="257"/>
            <ac:spMk id="28" creationId="{F22C3C6E-A54E-6B91-0225-6F4EB54AC2EE}"/>
          </ac:spMkLst>
        </pc:spChg>
      </pc:sldChg>
      <pc:sldChg chg="addSp delSp modSp add mod">
        <pc:chgData name="松浦英宗" userId="9b03fd3a-662f-49ff-9af1-1b93cf7aab22" providerId="ADAL" clId="{CAA2BC67-9D36-42E5-9AD8-BE89CAE981C5}" dt="2025-05-17T11:01:58.598" v="7109" actId="165"/>
        <pc:sldMkLst>
          <pc:docMk/>
          <pc:sldMk cId="4048517723" sldId="258"/>
        </pc:sldMkLst>
      </pc:sldChg>
      <pc:sldChg chg="addSp delSp modSp add mod">
        <pc:chgData name="松浦英宗" userId="9b03fd3a-662f-49ff-9af1-1b93cf7aab22" providerId="ADAL" clId="{CAA2BC67-9D36-42E5-9AD8-BE89CAE981C5}" dt="2025-05-17T11:02:02.136" v="7110" actId="165"/>
        <pc:sldMkLst>
          <pc:docMk/>
          <pc:sldMk cId="3683638786" sldId="259"/>
        </pc:sldMkLst>
      </pc:sldChg>
      <pc:sldChg chg="addSp delSp modSp add mod">
        <pc:chgData name="松浦英宗" userId="9b03fd3a-662f-49ff-9af1-1b93cf7aab22" providerId="ADAL" clId="{CAA2BC67-9D36-42E5-9AD8-BE89CAE981C5}" dt="2025-05-17T10:58:06.768" v="7106" actId="20577"/>
        <pc:sldMkLst>
          <pc:docMk/>
          <pc:sldMk cId="730990976" sldId="260"/>
        </pc:sldMkLst>
      </pc:sldChg>
      <pc:sldChg chg="addSp delSp modSp add mod">
        <pc:chgData name="松浦英宗" userId="9b03fd3a-662f-49ff-9af1-1b93cf7aab22" providerId="ADAL" clId="{CAA2BC67-9D36-42E5-9AD8-BE89CAE981C5}" dt="2025-05-17T11:31:51.293" v="7127" actId="20577"/>
        <pc:sldMkLst>
          <pc:docMk/>
          <pc:sldMk cId="3506267798" sldId="261"/>
        </pc:sldMkLst>
      </pc:sldChg>
      <pc:sldChg chg="addSp delSp modSp add mod">
        <pc:chgData name="松浦英宗" userId="9b03fd3a-662f-49ff-9af1-1b93cf7aab22" providerId="ADAL" clId="{CAA2BC67-9D36-42E5-9AD8-BE89CAE981C5}" dt="2025-05-17T11:32:43.671" v="7161" actId="20577"/>
        <pc:sldMkLst>
          <pc:docMk/>
          <pc:sldMk cId="779130493" sldId="262"/>
        </pc:sldMkLst>
      </pc:sldChg>
      <pc:sldChg chg="addSp delSp modSp add mod">
        <pc:chgData name="松浦英宗" userId="9b03fd3a-662f-49ff-9af1-1b93cf7aab22" providerId="ADAL" clId="{CAA2BC67-9D36-42E5-9AD8-BE89CAE981C5}" dt="2025-05-17T11:33:48.152" v="7192" actId="6549"/>
        <pc:sldMkLst>
          <pc:docMk/>
          <pc:sldMk cId="1707377331" sldId="263"/>
        </pc:sldMkLst>
      </pc:sldChg>
      <pc:sldChg chg="addSp delSp modSp add del mod">
        <pc:chgData name="松浦英宗" userId="9b03fd3a-662f-49ff-9af1-1b93cf7aab22" providerId="ADAL" clId="{CAA2BC67-9D36-42E5-9AD8-BE89CAE981C5}" dt="2025-05-17T10:39:54.614" v="6621" actId="47"/>
        <pc:sldMkLst>
          <pc:docMk/>
          <pc:sldMk cId="1114196223" sldId="264"/>
        </pc:sldMkLst>
      </pc:sldChg>
      <pc:sldChg chg="addSp delSp modSp add del mod">
        <pc:chgData name="松浦英宗" userId="9b03fd3a-662f-49ff-9af1-1b93cf7aab22" providerId="ADAL" clId="{CAA2BC67-9D36-42E5-9AD8-BE89CAE981C5}" dt="2025-05-17T10:39:54.614" v="6621" actId="47"/>
        <pc:sldMkLst>
          <pc:docMk/>
          <pc:sldMk cId="3183691207" sldId="265"/>
        </pc:sldMkLst>
      </pc:sldChg>
      <pc:sldChg chg="new del">
        <pc:chgData name="松浦英宗" userId="9b03fd3a-662f-49ff-9af1-1b93cf7aab22" providerId="ADAL" clId="{CAA2BC67-9D36-42E5-9AD8-BE89CAE981C5}" dt="2025-05-17T07:09:21.714" v="2690" actId="680"/>
        <pc:sldMkLst>
          <pc:docMk/>
          <pc:sldMk cId="209326745" sldId="266"/>
        </pc:sldMkLst>
      </pc:sldChg>
      <pc:sldChg chg="new del">
        <pc:chgData name="松浦英宗" userId="9b03fd3a-662f-49ff-9af1-1b93cf7aab22" providerId="ADAL" clId="{CAA2BC67-9D36-42E5-9AD8-BE89CAE981C5}" dt="2025-05-17T07:09:13.370" v="2688" actId="680"/>
        <pc:sldMkLst>
          <pc:docMk/>
          <pc:sldMk cId="1983247805" sldId="266"/>
        </pc:sldMkLst>
      </pc:sldChg>
      <pc:sldChg chg="add del">
        <pc:chgData name="松浦英宗" userId="9b03fd3a-662f-49ff-9af1-1b93cf7aab22" providerId="ADAL" clId="{CAA2BC67-9D36-42E5-9AD8-BE89CAE981C5}" dt="2025-05-17T06:31:50.356" v="1612" actId="47"/>
        <pc:sldMkLst>
          <pc:docMk/>
          <pc:sldMk cId="3733910552" sldId="266"/>
        </pc:sldMkLst>
      </pc:sldChg>
      <pc:sldChg chg="add del">
        <pc:chgData name="松浦英宗" userId="9b03fd3a-662f-49ff-9af1-1b93cf7aab22" providerId="ADAL" clId="{CAA2BC67-9D36-42E5-9AD8-BE89CAE981C5}" dt="2025-05-17T06:31:50.356" v="1612" actId="47"/>
        <pc:sldMkLst>
          <pc:docMk/>
          <pc:sldMk cId="3393173448" sldId="267"/>
        </pc:sldMkLst>
      </pc:sldChg>
      <pc:sldChg chg="add del">
        <pc:chgData name="松浦英宗" userId="9b03fd3a-662f-49ff-9af1-1b93cf7aab22" providerId="ADAL" clId="{CAA2BC67-9D36-42E5-9AD8-BE89CAE981C5}" dt="2025-05-17T06:31:50.356" v="1612" actId="47"/>
        <pc:sldMkLst>
          <pc:docMk/>
          <pc:sldMk cId="690403364" sldId="268"/>
        </pc:sldMkLst>
      </pc:sldChg>
    </pc:docChg>
  </pc:docChgLst>
  <pc:docChgLst>
    <pc:chgData name="松浦英宗" userId="9b03fd3a-662f-49ff-9af1-1b93cf7aab22" providerId="ADAL" clId="{5E680781-FA19-41D5-8623-EE8877BB3C26}"/>
    <pc:docChg chg="undo custSel modSld">
      <pc:chgData name="松浦英宗" userId="9b03fd3a-662f-49ff-9af1-1b93cf7aab22" providerId="ADAL" clId="{5E680781-FA19-41D5-8623-EE8877BB3C26}" dt="2025-06-03T15:52:35.980" v="135" actId="167"/>
      <pc:docMkLst>
        <pc:docMk/>
      </pc:docMkLst>
      <pc:sldChg chg="modSp mod">
        <pc:chgData name="松浦英宗" userId="9b03fd3a-662f-49ff-9af1-1b93cf7aab22" providerId="ADAL" clId="{5E680781-FA19-41D5-8623-EE8877BB3C26}" dt="2025-06-03T15:49:40.474" v="95" actId="20577"/>
        <pc:sldMkLst>
          <pc:docMk/>
          <pc:sldMk cId="4173564231" sldId="257"/>
        </pc:sldMkLst>
        <pc:spChg chg="mod">
          <ac:chgData name="松浦英宗" userId="9b03fd3a-662f-49ff-9af1-1b93cf7aab22" providerId="ADAL" clId="{5E680781-FA19-41D5-8623-EE8877BB3C26}" dt="2025-06-03T15:46:18.130" v="40" actId="2711"/>
          <ac:spMkLst>
            <pc:docMk/>
            <pc:sldMk cId="4173564231" sldId="257"/>
            <ac:spMk id="2" creationId="{16E53263-9F32-A51C-11A8-8BE17E51F773}"/>
          </ac:spMkLst>
        </pc:spChg>
        <pc:spChg chg="mod">
          <ac:chgData name="松浦英宗" userId="9b03fd3a-662f-49ff-9af1-1b93cf7aab22" providerId="ADAL" clId="{5E680781-FA19-41D5-8623-EE8877BB3C26}" dt="2025-06-03T15:46:18.130" v="40" actId="2711"/>
          <ac:spMkLst>
            <pc:docMk/>
            <pc:sldMk cId="4173564231" sldId="257"/>
            <ac:spMk id="8" creationId="{6F9BCB13-D111-A93C-9E12-152EFAC326C9}"/>
          </ac:spMkLst>
        </pc:spChg>
        <pc:spChg chg="mod">
          <ac:chgData name="松浦英宗" userId="9b03fd3a-662f-49ff-9af1-1b93cf7aab22" providerId="ADAL" clId="{5E680781-FA19-41D5-8623-EE8877BB3C26}" dt="2025-06-03T15:49:40.474" v="95" actId="20577"/>
          <ac:spMkLst>
            <pc:docMk/>
            <pc:sldMk cId="4173564231" sldId="257"/>
            <ac:spMk id="11" creationId="{8347DBC8-E867-FE87-ACF0-1FC4340F714E}"/>
          </ac:spMkLst>
        </pc:spChg>
        <pc:spChg chg="mod">
          <ac:chgData name="松浦英宗" userId="9b03fd3a-662f-49ff-9af1-1b93cf7aab22" providerId="ADAL" clId="{5E680781-FA19-41D5-8623-EE8877BB3C26}" dt="2025-06-03T15:46:18.130" v="40" actId="2711"/>
          <ac:spMkLst>
            <pc:docMk/>
            <pc:sldMk cId="4173564231" sldId="257"/>
            <ac:spMk id="14" creationId="{43B7B9F6-E727-45C6-D48A-9691E5C0AFE2}"/>
          </ac:spMkLst>
        </pc:spChg>
        <pc:spChg chg="mod">
          <ac:chgData name="松浦英宗" userId="9b03fd3a-662f-49ff-9af1-1b93cf7aab22" providerId="ADAL" clId="{5E680781-FA19-41D5-8623-EE8877BB3C26}" dt="2025-06-03T15:49:12.977" v="78" actId="20577"/>
          <ac:spMkLst>
            <pc:docMk/>
            <pc:sldMk cId="4173564231" sldId="257"/>
            <ac:spMk id="16" creationId="{B2CDCF6C-6286-320B-53EA-A36C90B69CBE}"/>
          </ac:spMkLst>
        </pc:spChg>
        <pc:spChg chg="mod">
          <ac:chgData name="松浦英宗" userId="9b03fd3a-662f-49ff-9af1-1b93cf7aab22" providerId="ADAL" clId="{5E680781-FA19-41D5-8623-EE8877BB3C26}" dt="2025-06-03T15:46:18.130" v="40" actId="2711"/>
          <ac:spMkLst>
            <pc:docMk/>
            <pc:sldMk cId="4173564231" sldId="257"/>
            <ac:spMk id="19" creationId="{1DED69CE-49EB-4231-1781-BA9D7A66FECF}"/>
          </ac:spMkLst>
        </pc:spChg>
        <pc:spChg chg="mod">
          <ac:chgData name="松浦英宗" userId="9b03fd3a-662f-49ff-9af1-1b93cf7aab22" providerId="ADAL" clId="{5E680781-FA19-41D5-8623-EE8877BB3C26}" dt="2025-06-03T15:49:17.320" v="79" actId="1038"/>
          <ac:spMkLst>
            <pc:docMk/>
            <pc:sldMk cId="4173564231" sldId="257"/>
            <ac:spMk id="23" creationId="{ABDB7EB4-0EF1-20EC-645D-66EA9CC3A008}"/>
          </ac:spMkLst>
        </pc:spChg>
        <pc:spChg chg="mod">
          <ac:chgData name="松浦英宗" userId="9b03fd3a-662f-49ff-9af1-1b93cf7aab22" providerId="ADAL" clId="{5E680781-FA19-41D5-8623-EE8877BB3C26}" dt="2025-06-03T15:49:17.320" v="79" actId="1038"/>
          <ac:spMkLst>
            <pc:docMk/>
            <pc:sldMk cId="4173564231" sldId="257"/>
            <ac:spMk id="24" creationId="{AA28784A-90FB-5F2F-4B33-609296BD971B}"/>
          </ac:spMkLst>
        </pc:spChg>
        <pc:spChg chg="mod">
          <ac:chgData name="松浦英宗" userId="9b03fd3a-662f-49ff-9af1-1b93cf7aab22" providerId="ADAL" clId="{5E680781-FA19-41D5-8623-EE8877BB3C26}" dt="2025-06-03T15:49:17.320" v="79" actId="1038"/>
          <ac:spMkLst>
            <pc:docMk/>
            <pc:sldMk cId="4173564231" sldId="257"/>
            <ac:spMk id="25" creationId="{062A8114-B1D0-BCC9-A9CD-A547E0FE439A}"/>
          </ac:spMkLst>
        </pc:spChg>
        <pc:spChg chg="mod">
          <ac:chgData name="松浦英宗" userId="9b03fd3a-662f-49ff-9af1-1b93cf7aab22" providerId="ADAL" clId="{5E680781-FA19-41D5-8623-EE8877BB3C26}" dt="2025-06-03T15:49:17.320" v="79" actId="1038"/>
          <ac:spMkLst>
            <pc:docMk/>
            <pc:sldMk cId="4173564231" sldId="257"/>
            <ac:spMk id="26" creationId="{D156DE8F-203B-4A59-5C50-0A97C25B7BBA}"/>
          </ac:spMkLst>
        </pc:spChg>
        <pc:spChg chg="mod">
          <ac:chgData name="松浦英宗" userId="9b03fd3a-662f-49ff-9af1-1b93cf7aab22" providerId="ADAL" clId="{5E680781-FA19-41D5-8623-EE8877BB3C26}" dt="2025-06-03T15:46:18.130" v="40" actId="2711"/>
          <ac:spMkLst>
            <pc:docMk/>
            <pc:sldMk cId="4173564231" sldId="257"/>
            <ac:spMk id="28" creationId="{F22C3C6E-A54E-6B91-0225-6F4EB54AC2EE}"/>
          </ac:spMkLst>
        </pc:spChg>
      </pc:sldChg>
      <pc:sldChg chg="modSp mod">
        <pc:chgData name="松浦英宗" userId="9b03fd3a-662f-49ff-9af1-1b93cf7aab22" providerId="ADAL" clId="{5E680781-FA19-41D5-8623-EE8877BB3C26}" dt="2025-06-03T15:46:58.041" v="44" actId="2711"/>
        <pc:sldMkLst>
          <pc:docMk/>
          <pc:sldMk cId="4082717725" sldId="258"/>
        </pc:sldMkLst>
        <pc:spChg chg="mod">
          <ac:chgData name="松浦英宗" userId="9b03fd3a-662f-49ff-9af1-1b93cf7aab22" providerId="ADAL" clId="{5E680781-FA19-41D5-8623-EE8877BB3C26}" dt="2025-06-03T15:46:58.041" v="44" actId="2711"/>
          <ac:spMkLst>
            <pc:docMk/>
            <pc:sldMk cId="4082717725" sldId="258"/>
            <ac:spMk id="97" creationId="{B129F49E-903E-C750-C201-BE1D578F9A33}"/>
          </ac:spMkLst>
        </pc:spChg>
        <pc:spChg chg="mod">
          <ac:chgData name="松浦英宗" userId="9b03fd3a-662f-49ff-9af1-1b93cf7aab22" providerId="ADAL" clId="{5E680781-FA19-41D5-8623-EE8877BB3C26}" dt="2025-06-03T15:46:58.041" v="44" actId="2711"/>
          <ac:spMkLst>
            <pc:docMk/>
            <pc:sldMk cId="4082717725" sldId="258"/>
            <ac:spMk id="124" creationId="{2C3F7E35-0CF7-ABFD-89BC-E664A1C2970E}"/>
          </ac:spMkLst>
        </pc:spChg>
        <pc:spChg chg="mod">
          <ac:chgData name="松浦英宗" userId="9b03fd3a-662f-49ff-9af1-1b93cf7aab22" providerId="ADAL" clId="{5E680781-FA19-41D5-8623-EE8877BB3C26}" dt="2025-06-03T15:46:58.041" v="44" actId="2711"/>
          <ac:spMkLst>
            <pc:docMk/>
            <pc:sldMk cId="4082717725" sldId="258"/>
            <ac:spMk id="132" creationId="{503C707C-8485-B0A9-5A3B-58BE8CA4436D}"/>
          </ac:spMkLst>
        </pc:spChg>
        <pc:spChg chg="mod">
          <ac:chgData name="松浦英宗" userId="9b03fd3a-662f-49ff-9af1-1b93cf7aab22" providerId="ADAL" clId="{5E680781-FA19-41D5-8623-EE8877BB3C26}" dt="2025-06-03T15:46:58.041" v="44" actId="2711"/>
          <ac:spMkLst>
            <pc:docMk/>
            <pc:sldMk cId="4082717725" sldId="258"/>
            <ac:spMk id="133" creationId="{3CAF4B57-AB02-7604-66CB-C4CB34C3D05E}"/>
          </ac:spMkLst>
        </pc:spChg>
        <pc:spChg chg="mod">
          <ac:chgData name="松浦英宗" userId="9b03fd3a-662f-49ff-9af1-1b93cf7aab22" providerId="ADAL" clId="{5E680781-FA19-41D5-8623-EE8877BB3C26}" dt="2025-06-03T15:46:58.041" v="44" actId="2711"/>
          <ac:spMkLst>
            <pc:docMk/>
            <pc:sldMk cId="4082717725" sldId="258"/>
            <ac:spMk id="138" creationId="{9CBAEFB3-36D0-8275-CA3C-B11E340CB66B}"/>
          </ac:spMkLst>
        </pc:spChg>
        <pc:spChg chg="mod">
          <ac:chgData name="松浦英宗" userId="9b03fd3a-662f-49ff-9af1-1b93cf7aab22" providerId="ADAL" clId="{5E680781-FA19-41D5-8623-EE8877BB3C26}" dt="2025-06-03T15:46:58.041" v="44" actId="2711"/>
          <ac:spMkLst>
            <pc:docMk/>
            <pc:sldMk cId="4082717725" sldId="258"/>
            <ac:spMk id="148" creationId="{B95E82F3-3F01-5712-96DF-4FDA43991522}"/>
          </ac:spMkLst>
        </pc:spChg>
        <pc:spChg chg="mod">
          <ac:chgData name="松浦英宗" userId="9b03fd3a-662f-49ff-9af1-1b93cf7aab22" providerId="ADAL" clId="{5E680781-FA19-41D5-8623-EE8877BB3C26}" dt="2025-06-03T15:46:58.041" v="44" actId="2711"/>
          <ac:spMkLst>
            <pc:docMk/>
            <pc:sldMk cId="4082717725" sldId="258"/>
            <ac:spMk id="186" creationId="{5F72D72B-AC26-396B-119E-FBE3D87CA369}"/>
          </ac:spMkLst>
        </pc:spChg>
        <pc:spChg chg="mod">
          <ac:chgData name="松浦英宗" userId="9b03fd3a-662f-49ff-9af1-1b93cf7aab22" providerId="ADAL" clId="{5E680781-FA19-41D5-8623-EE8877BB3C26}" dt="2025-06-03T15:46:58.041" v="44" actId="2711"/>
          <ac:spMkLst>
            <pc:docMk/>
            <pc:sldMk cId="4082717725" sldId="258"/>
            <ac:spMk id="217" creationId="{306A4CD4-9B2F-32BF-32A1-4BDF37868D4F}"/>
          </ac:spMkLst>
        </pc:spChg>
        <pc:spChg chg="mod">
          <ac:chgData name="松浦英宗" userId="9b03fd3a-662f-49ff-9af1-1b93cf7aab22" providerId="ADAL" clId="{5E680781-FA19-41D5-8623-EE8877BB3C26}" dt="2025-06-03T15:46:58.041" v="44" actId="2711"/>
          <ac:spMkLst>
            <pc:docMk/>
            <pc:sldMk cId="4082717725" sldId="258"/>
            <ac:spMk id="223" creationId="{4B04E8DF-EBEC-CE75-05E5-53F8111F024F}"/>
          </ac:spMkLst>
        </pc:spChg>
        <pc:spChg chg="mod">
          <ac:chgData name="松浦英宗" userId="9b03fd3a-662f-49ff-9af1-1b93cf7aab22" providerId="ADAL" clId="{5E680781-FA19-41D5-8623-EE8877BB3C26}" dt="2025-06-03T15:46:58.041" v="44" actId="2711"/>
          <ac:spMkLst>
            <pc:docMk/>
            <pc:sldMk cId="4082717725" sldId="258"/>
            <ac:spMk id="228" creationId="{08693D5B-83FA-CC9E-54DC-7827F981D257}"/>
          </ac:spMkLst>
        </pc:spChg>
      </pc:sldChg>
      <pc:sldChg chg="modSp mod">
        <pc:chgData name="松浦英宗" userId="9b03fd3a-662f-49ff-9af1-1b93cf7aab22" providerId="ADAL" clId="{5E680781-FA19-41D5-8623-EE8877BB3C26}" dt="2025-06-03T15:47:03.280" v="45" actId="2711"/>
        <pc:sldMkLst>
          <pc:docMk/>
          <pc:sldMk cId="2997165531" sldId="259"/>
        </pc:sldMkLst>
        <pc:spChg chg="mod">
          <ac:chgData name="松浦英宗" userId="9b03fd3a-662f-49ff-9af1-1b93cf7aab22" providerId="ADAL" clId="{5E680781-FA19-41D5-8623-EE8877BB3C26}" dt="2025-06-03T15:47:03.280" v="45" actId="2711"/>
          <ac:spMkLst>
            <pc:docMk/>
            <pc:sldMk cId="2997165531" sldId="259"/>
            <ac:spMk id="7" creationId="{220AE659-47E1-3DB0-676A-8801C05E2845}"/>
          </ac:spMkLst>
        </pc:spChg>
        <pc:spChg chg="mod">
          <ac:chgData name="松浦英宗" userId="9b03fd3a-662f-49ff-9af1-1b93cf7aab22" providerId="ADAL" clId="{5E680781-FA19-41D5-8623-EE8877BB3C26}" dt="2025-06-03T15:47:03.280" v="45" actId="2711"/>
          <ac:spMkLst>
            <pc:docMk/>
            <pc:sldMk cId="2997165531" sldId="259"/>
            <ac:spMk id="8" creationId="{01776CBC-9EE2-9443-DEBB-75A58B985DBC}"/>
          </ac:spMkLst>
        </pc:spChg>
        <pc:spChg chg="mod">
          <ac:chgData name="松浦英宗" userId="9b03fd3a-662f-49ff-9af1-1b93cf7aab22" providerId="ADAL" clId="{5E680781-FA19-41D5-8623-EE8877BB3C26}" dt="2025-06-03T15:47:03.280" v="45" actId="2711"/>
          <ac:spMkLst>
            <pc:docMk/>
            <pc:sldMk cId="2997165531" sldId="259"/>
            <ac:spMk id="9" creationId="{16AF8E7B-1C4B-0E7C-AE15-99634DFFD3CA}"/>
          </ac:spMkLst>
        </pc:spChg>
        <pc:spChg chg="mod">
          <ac:chgData name="松浦英宗" userId="9b03fd3a-662f-49ff-9af1-1b93cf7aab22" providerId="ADAL" clId="{5E680781-FA19-41D5-8623-EE8877BB3C26}" dt="2025-06-03T15:47:03.280" v="45" actId="2711"/>
          <ac:spMkLst>
            <pc:docMk/>
            <pc:sldMk cId="2997165531" sldId="259"/>
            <ac:spMk id="11" creationId="{FE49F9F4-F5A1-E98D-9FA2-56A63554BA57}"/>
          </ac:spMkLst>
        </pc:spChg>
        <pc:spChg chg="mod">
          <ac:chgData name="松浦英宗" userId="9b03fd3a-662f-49ff-9af1-1b93cf7aab22" providerId="ADAL" clId="{5E680781-FA19-41D5-8623-EE8877BB3C26}" dt="2025-06-03T15:47:03.280" v="45" actId="2711"/>
          <ac:spMkLst>
            <pc:docMk/>
            <pc:sldMk cId="2997165531" sldId="259"/>
            <ac:spMk id="14" creationId="{9943A30C-B3DE-521D-F956-0B270DB0D4C1}"/>
          </ac:spMkLst>
        </pc:spChg>
        <pc:spChg chg="mod">
          <ac:chgData name="松浦英宗" userId="9b03fd3a-662f-49ff-9af1-1b93cf7aab22" providerId="ADAL" clId="{5E680781-FA19-41D5-8623-EE8877BB3C26}" dt="2025-06-03T15:47:03.280" v="45" actId="2711"/>
          <ac:spMkLst>
            <pc:docMk/>
            <pc:sldMk cId="2997165531" sldId="259"/>
            <ac:spMk id="15" creationId="{D3F564D3-99F0-0C8B-2B65-98F8A38A9D85}"/>
          </ac:spMkLst>
        </pc:spChg>
        <pc:spChg chg="mod">
          <ac:chgData name="松浦英宗" userId="9b03fd3a-662f-49ff-9af1-1b93cf7aab22" providerId="ADAL" clId="{5E680781-FA19-41D5-8623-EE8877BB3C26}" dt="2025-06-03T15:47:03.280" v="45" actId="2711"/>
          <ac:spMkLst>
            <pc:docMk/>
            <pc:sldMk cId="2997165531" sldId="259"/>
            <ac:spMk id="16" creationId="{07C27980-C4E3-FF71-3272-B5CF6886EA13}"/>
          </ac:spMkLst>
        </pc:spChg>
        <pc:spChg chg="mod">
          <ac:chgData name="松浦英宗" userId="9b03fd3a-662f-49ff-9af1-1b93cf7aab22" providerId="ADAL" clId="{5E680781-FA19-41D5-8623-EE8877BB3C26}" dt="2025-06-03T15:47:03.280" v="45" actId="2711"/>
          <ac:spMkLst>
            <pc:docMk/>
            <pc:sldMk cId="2997165531" sldId="259"/>
            <ac:spMk id="21" creationId="{F048DAFC-1372-E7CB-F8D5-EED8C749D5BD}"/>
          </ac:spMkLst>
        </pc:spChg>
        <pc:spChg chg="mod">
          <ac:chgData name="松浦英宗" userId="9b03fd3a-662f-49ff-9af1-1b93cf7aab22" providerId="ADAL" clId="{5E680781-FA19-41D5-8623-EE8877BB3C26}" dt="2025-06-03T15:47:03.280" v="45" actId="2711"/>
          <ac:spMkLst>
            <pc:docMk/>
            <pc:sldMk cId="2997165531" sldId="259"/>
            <ac:spMk id="22" creationId="{982A4E20-8A85-F336-3E25-F01D0A8F87E4}"/>
          </ac:spMkLst>
        </pc:spChg>
        <pc:spChg chg="mod">
          <ac:chgData name="松浦英宗" userId="9b03fd3a-662f-49ff-9af1-1b93cf7aab22" providerId="ADAL" clId="{5E680781-FA19-41D5-8623-EE8877BB3C26}" dt="2025-06-03T15:47:03.280" v="45" actId="2711"/>
          <ac:spMkLst>
            <pc:docMk/>
            <pc:sldMk cId="2997165531" sldId="259"/>
            <ac:spMk id="24" creationId="{5DB816AD-6B5A-6FA7-C0DF-C713CE987B01}"/>
          </ac:spMkLst>
        </pc:spChg>
      </pc:sldChg>
      <pc:sldChg chg="addSp delSp modSp mod">
        <pc:chgData name="松浦英宗" userId="9b03fd3a-662f-49ff-9af1-1b93cf7aab22" providerId="ADAL" clId="{5E680781-FA19-41D5-8623-EE8877BB3C26}" dt="2025-06-03T15:50:45.580" v="117" actId="108"/>
        <pc:sldMkLst>
          <pc:docMk/>
          <pc:sldMk cId="1259182770" sldId="260"/>
        </pc:sldMkLst>
        <pc:spChg chg="mod">
          <ac:chgData name="松浦英宗" userId="9b03fd3a-662f-49ff-9af1-1b93cf7aab22" providerId="ADAL" clId="{5E680781-FA19-41D5-8623-EE8877BB3C26}" dt="2025-06-03T15:47:24.027" v="46" actId="2711"/>
          <ac:spMkLst>
            <pc:docMk/>
            <pc:sldMk cId="1259182770" sldId="260"/>
            <ac:spMk id="6" creationId="{8263F157-9462-A341-13CB-3DDE640774AA}"/>
          </ac:spMkLst>
        </pc:spChg>
        <pc:spChg chg="mod">
          <ac:chgData name="松浦英宗" userId="9b03fd3a-662f-49ff-9af1-1b93cf7aab22" providerId="ADAL" clId="{5E680781-FA19-41D5-8623-EE8877BB3C26}" dt="2025-06-03T15:47:24.027" v="46" actId="2711"/>
          <ac:spMkLst>
            <pc:docMk/>
            <pc:sldMk cId="1259182770" sldId="260"/>
            <ac:spMk id="7" creationId="{F850875E-7EA7-4268-A948-4E8FD17D0465}"/>
          </ac:spMkLst>
        </pc:spChg>
        <pc:spChg chg="mod">
          <ac:chgData name="松浦英宗" userId="9b03fd3a-662f-49ff-9af1-1b93cf7aab22" providerId="ADAL" clId="{5E680781-FA19-41D5-8623-EE8877BB3C26}" dt="2025-06-03T15:47:24.027" v="46" actId="2711"/>
          <ac:spMkLst>
            <pc:docMk/>
            <pc:sldMk cId="1259182770" sldId="260"/>
            <ac:spMk id="22" creationId="{8022DFAB-0A2B-98F6-81C1-90F7C840ACA7}"/>
          </ac:spMkLst>
        </pc:spChg>
        <pc:spChg chg="mod">
          <ac:chgData name="松浦英宗" userId="9b03fd3a-662f-49ff-9af1-1b93cf7aab22" providerId="ADAL" clId="{5E680781-FA19-41D5-8623-EE8877BB3C26}" dt="2025-06-03T15:47:24.027" v="46" actId="2711"/>
          <ac:spMkLst>
            <pc:docMk/>
            <pc:sldMk cId="1259182770" sldId="260"/>
            <ac:spMk id="23" creationId="{64E37A30-FA05-10D9-73D1-8835C7546482}"/>
          </ac:spMkLst>
        </pc:spChg>
        <pc:spChg chg="mod">
          <ac:chgData name="松浦英宗" userId="9b03fd3a-662f-49ff-9af1-1b93cf7aab22" providerId="ADAL" clId="{5E680781-FA19-41D5-8623-EE8877BB3C26}" dt="2025-06-03T15:47:24.027" v="46" actId="2711"/>
          <ac:spMkLst>
            <pc:docMk/>
            <pc:sldMk cId="1259182770" sldId="260"/>
            <ac:spMk id="24" creationId="{1CA375C6-9469-77CF-5135-8A41CA57395B}"/>
          </ac:spMkLst>
        </pc:spChg>
        <pc:spChg chg="mod">
          <ac:chgData name="松浦英宗" userId="9b03fd3a-662f-49ff-9af1-1b93cf7aab22" providerId="ADAL" clId="{5E680781-FA19-41D5-8623-EE8877BB3C26}" dt="2025-06-03T15:47:24.027" v="46" actId="2711"/>
          <ac:spMkLst>
            <pc:docMk/>
            <pc:sldMk cId="1259182770" sldId="260"/>
            <ac:spMk id="28" creationId="{26FAD369-E2C4-CF0A-C7FA-5F6076719C02}"/>
          </ac:spMkLst>
        </pc:spChg>
        <pc:spChg chg="mod">
          <ac:chgData name="松浦英宗" userId="9b03fd3a-662f-49ff-9af1-1b93cf7aab22" providerId="ADAL" clId="{5E680781-FA19-41D5-8623-EE8877BB3C26}" dt="2025-06-03T15:45:00.425" v="34" actId="165"/>
          <ac:spMkLst>
            <pc:docMk/>
            <pc:sldMk cId="1259182770" sldId="260"/>
            <ac:spMk id="29" creationId="{F9005053-5416-FE2A-A9AA-2D2365FDEAA9}"/>
          </ac:spMkLst>
        </pc:spChg>
        <pc:spChg chg="mod">
          <ac:chgData name="松浦英宗" userId="9b03fd3a-662f-49ff-9af1-1b93cf7aab22" providerId="ADAL" clId="{5E680781-FA19-41D5-8623-EE8877BB3C26}" dt="2025-06-03T15:47:24.027" v="46" actId="2711"/>
          <ac:spMkLst>
            <pc:docMk/>
            <pc:sldMk cId="1259182770" sldId="260"/>
            <ac:spMk id="30" creationId="{63EB47B9-22DF-63A3-E470-8DDDCA47A490}"/>
          </ac:spMkLst>
        </pc:spChg>
        <pc:spChg chg="mod">
          <ac:chgData name="松浦英宗" userId="9b03fd3a-662f-49ff-9af1-1b93cf7aab22" providerId="ADAL" clId="{5E680781-FA19-41D5-8623-EE8877BB3C26}" dt="2025-06-03T15:47:24.027" v="46" actId="2711"/>
          <ac:spMkLst>
            <pc:docMk/>
            <pc:sldMk cId="1259182770" sldId="260"/>
            <ac:spMk id="31" creationId="{937318CD-B824-2FBD-30DC-963EF21AB5A1}"/>
          </ac:spMkLst>
        </pc:spChg>
        <pc:spChg chg="mod">
          <ac:chgData name="松浦英宗" userId="9b03fd3a-662f-49ff-9af1-1b93cf7aab22" providerId="ADAL" clId="{5E680781-FA19-41D5-8623-EE8877BB3C26}" dt="2025-06-03T15:47:24.027" v="46" actId="2711"/>
          <ac:spMkLst>
            <pc:docMk/>
            <pc:sldMk cId="1259182770" sldId="260"/>
            <ac:spMk id="33" creationId="{F344564F-8DAA-F518-C8D2-FAA6543711AD}"/>
          </ac:spMkLst>
        </pc:spChg>
        <pc:spChg chg="mod">
          <ac:chgData name="松浦英宗" userId="9b03fd3a-662f-49ff-9af1-1b93cf7aab22" providerId="ADAL" clId="{5E680781-FA19-41D5-8623-EE8877BB3C26}" dt="2025-06-03T15:47:24.027" v="46" actId="2711"/>
          <ac:spMkLst>
            <pc:docMk/>
            <pc:sldMk cId="1259182770" sldId="260"/>
            <ac:spMk id="34" creationId="{2A6DC36B-A03B-F49C-011D-8835BAAEB279}"/>
          </ac:spMkLst>
        </pc:spChg>
        <pc:spChg chg="mod">
          <ac:chgData name="松浦英宗" userId="9b03fd3a-662f-49ff-9af1-1b93cf7aab22" providerId="ADAL" clId="{5E680781-FA19-41D5-8623-EE8877BB3C26}" dt="2025-06-03T15:45:00.425" v="34" actId="165"/>
          <ac:spMkLst>
            <pc:docMk/>
            <pc:sldMk cId="1259182770" sldId="260"/>
            <ac:spMk id="35" creationId="{6F2ADBE8-C34D-F231-289D-62ABCBD8D765}"/>
          </ac:spMkLst>
        </pc:spChg>
        <pc:picChg chg="add mod ord">
          <ac:chgData name="松浦英宗" userId="9b03fd3a-662f-49ff-9af1-1b93cf7aab22" providerId="ADAL" clId="{5E680781-FA19-41D5-8623-EE8877BB3C26}" dt="2025-06-03T15:50:45.580" v="117" actId="108"/>
          <ac:picMkLst>
            <pc:docMk/>
            <pc:sldMk cId="1259182770" sldId="260"/>
            <ac:picMk id="3" creationId="{BFBA65C5-A9F3-19DF-85A8-A974ED298809}"/>
          </ac:picMkLst>
        </pc:picChg>
        <pc:picChg chg="add mod ord">
          <ac:chgData name="松浦英宗" userId="9b03fd3a-662f-49ff-9af1-1b93cf7aab22" providerId="ADAL" clId="{5E680781-FA19-41D5-8623-EE8877BB3C26}" dt="2025-06-03T15:50:45.580" v="117" actId="108"/>
          <ac:picMkLst>
            <pc:docMk/>
            <pc:sldMk cId="1259182770" sldId="260"/>
            <ac:picMk id="5" creationId="{56A742B8-FDE5-2928-F898-7C940AF342FB}"/>
          </ac:picMkLst>
        </pc:picChg>
        <pc:picChg chg="add mod ord">
          <ac:chgData name="松浦英宗" userId="9b03fd3a-662f-49ff-9af1-1b93cf7aab22" providerId="ADAL" clId="{5E680781-FA19-41D5-8623-EE8877BB3C26}" dt="2025-06-03T15:50:45.580" v="117" actId="108"/>
          <ac:picMkLst>
            <pc:docMk/>
            <pc:sldMk cId="1259182770" sldId="260"/>
            <ac:picMk id="9" creationId="{C65D2865-AF6C-1613-1581-1F80EE151CE5}"/>
          </ac:picMkLst>
        </pc:picChg>
        <pc:picChg chg="del">
          <ac:chgData name="松浦英宗" userId="9b03fd3a-662f-49ff-9af1-1b93cf7aab22" providerId="ADAL" clId="{5E680781-FA19-41D5-8623-EE8877BB3C26}" dt="2025-06-03T15:50:43.170" v="116" actId="478"/>
          <ac:picMkLst>
            <pc:docMk/>
            <pc:sldMk cId="1259182770" sldId="260"/>
            <ac:picMk id="19" creationId="{1055DD27-7F14-A06E-82C9-D578BA18F02C}"/>
          </ac:picMkLst>
        </pc:picChg>
        <pc:picChg chg="del">
          <ac:chgData name="松浦英宗" userId="9b03fd3a-662f-49ff-9af1-1b93cf7aab22" providerId="ADAL" clId="{5E680781-FA19-41D5-8623-EE8877BB3C26}" dt="2025-06-03T15:45:03.512" v="35" actId="478"/>
          <ac:picMkLst>
            <pc:docMk/>
            <pc:sldMk cId="1259182770" sldId="260"/>
            <ac:picMk id="20" creationId="{908B5B55-D988-5862-3626-2A5A6835ED2A}"/>
          </ac:picMkLst>
        </pc:picChg>
        <pc:picChg chg="del mod topLvl">
          <ac:chgData name="松浦英宗" userId="9b03fd3a-662f-49ff-9af1-1b93cf7aab22" providerId="ADAL" clId="{5E680781-FA19-41D5-8623-EE8877BB3C26}" dt="2025-06-03T15:45:03.512" v="35" actId="478"/>
          <ac:picMkLst>
            <pc:docMk/>
            <pc:sldMk cId="1259182770" sldId="260"/>
            <ac:picMk id="21" creationId="{28E69F98-5590-E58E-BDA3-DF5EDB688AF2}"/>
          </ac:picMkLst>
        </pc:picChg>
      </pc:sldChg>
      <pc:sldChg chg="modSp mod">
        <pc:chgData name="松浦英宗" userId="9b03fd3a-662f-49ff-9af1-1b93cf7aab22" providerId="ADAL" clId="{5E680781-FA19-41D5-8623-EE8877BB3C26}" dt="2025-06-03T15:47:37.914" v="47" actId="2711"/>
        <pc:sldMkLst>
          <pc:docMk/>
          <pc:sldMk cId="2456256889" sldId="261"/>
        </pc:sldMkLst>
        <pc:spChg chg="mod">
          <ac:chgData name="松浦英宗" userId="9b03fd3a-662f-49ff-9af1-1b93cf7aab22" providerId="ADAL" clId="{5E680781-FA19-41D5-8623-EE8877BB3C26}" dt="2025-06-03T15:47:37.914" v="47" actId="2711"/>
          <ac:spMkLst>
            <pc:docMk/>
            <pc:sldMk cId="2456256889" sldId="261"/>
            <ac:spMk id="7" creationId="{57330FA9-56EF-A934-3492-F2B87A3DF914}"/>
          </ac:spMkLst>
        </pc:spChg>
        <pc:spChg chg="mod">
          <ac:chgData name="松浦英宗" userId="9b03fd3a-662f-49ff-9af1-1b93cf7aab22" providerId="ADAL" clId="{5E680781-FA19-41D5-8623-EE8877BB3C26}" dt="2025-06-03T15:47:37.914" v="47" actId="2711"/>
          <ac:spMkLst>
            <pc:docMk/>
            <pc:sldMk cId="2456256889" sldId="261"/>
            <ac:spMk id="24" creationId="{44EDFCF3-2A39-5DFD-BBEB-179F25B7E0BE}"/>
          </ac:spMkLst>
        </pc:spChg>
        <pc:spChg chg="mod">
          <ac:chgData name="松浦英宗" userId="9b03fd3a-662f-49ff-9af1-1b93cf7aab22" providerId="ADAL" clId="{5E680781-FA19-41D5-8623-EE8877BB3C26}" dt="2025-06-03T15:47:37.914" v="47" actId="2711"/>
          <ac:spMkLst>
            <pc:docMk/>
            <pc:sldMk cId="2456256889" sldId="261"/>
            <ac:spMk id="26" creationId="{22CC3BFD-718D-CBF5-8649-AFAF055CD8E5}"/>
          </ac:spMkLst>
        </pc:spChg>
        <pc:spChg chg="mod">
          <ac:chgData name="松浦英宗" userId="9b03fd3a-662f-49ff-9af1-1b93cf7aab22" providerId="ADAL" clId="{5E680781-FA19-41D5-8623-EE8877BB3C26}" dt="2025-06-03T15:47:37.914" v="47" actId="2711"/>
          <ac:spMkLst>
            <pc:docMk/>
            <pc:sldMk cId="2456256889" sldId="261"/>
            <ac:spMk id="28" creationId="{D1F1CD57-6580-CE21-BCCF-767A9B59E8EA}"/>
          </ac:spMkLst>
        </pc:spChg>
        <pc:spChg chg="mod">
          <ac:chgData name="松浦英宗" userId="9b03fd3a-662f-49ff-9af1-1b93cf7aab22" providerId="ADAL" clId="{5E680781-FA19-41D5-8623-EE8877BB3C26}" dt="2025-06-03T15:47:37.914" v="47" actId="2711"/>
          <ac:spMkLst>
            <pc:docMk/>
            <pc:sldMk cId="2456256889" sldId="261"/>
            <ac:spMk id="46" creationId="{90EE8E1B-EA4A-DCE4-A8B7-7C1E7E170E02}"/>
          </ac:spMkLst>
        </pc:spChg>
        <pc:spChg chg="mod">
          <ac:chgData name="松浦英宗" userId="9b03fd3a-662f-49ff-9af1-1b93cf7aab22" providerId="ADAL" clId="{5E680781-FA19-41D5-8623-EE8877BB3C26}" dt="2025-06-03T15:47:37.914" v="47" actId="2711"/>
          <ac:spMkLst>
            <pc:docMk/>
            <pc:sldMk cId="2456256889" sldId="261"/>
            <ac:spMk id="63" creationId="{B72CAEE2-F321-CDA8-4650-45F51E3EC77B}"/>
          </ac:spMkLst>
        </pc:spChg>
        <pc:spChg chg="mod">
          <ac:chgData name="松浦英宗" userId="9b03fd3a-662f-49ff-9af1-1b93cf7aab22" providerId="ADAL" clId="{5E680781-FA19-41D5-8623-EE8877BB3C26}" dt="2025-06-03T15:47:37.914" v="47" actId="2711"/>
          <ac:spMkLst>
            <pc:docMk/>
            <pc:sldMk cId="2456256889" sldId="261"/>
            <ac:spMk id="78" creationId="{C0D19284-6151-2359-28A8-9B20303637EF}"/>
          </ac:spMkLst>
        </pc:spChg>
        <pc:spChg chg="mod">
          <ac:chgData name="松浦英宗" userId="9b03fd3a-662f-49ff-9af1-1b93cf7aab22" providerId="ADAL" clId="{5E680781-FA19-41D5-8623-EE8877BB3C26}" dt="2025-06-03T15:47:37.914" v="47" actId="2711"/>
          <ac:spMkLst>
            <pc:docMk/>
            <pc:sldMk cId="2456256889" sldId="261"/>
            <ac:spMk id="203" creationId="{67CF0A39-6D49-01FE-4994-B156E99EDCF7}"/>
          </ac:spMkLst>
        </pc:spChg>
        <pc:spChg chg="mod">
          <ac:chgData name="松浦英宗" userId="9b03fd3a-662f-49ff-9af1-1b93cf7aab22" providerId="ADAL" clId="{5E680781-FA19-41D5-8623-EE8877BB3C26}" dt="2025-06-03T15:47:37.914" v="47" actId="2711"/>
          <ac:spMkLst>
            <pc:docMk/>
            <pc:sldMk cId="2456256889" sldId="261"/>
            <ac:spMk id="206" creationId="{6CDCD546-2830-60CF-A09A-4C56651C56F8}"/>
          </ac:spMkLst>
        </pc:spChg>
        <pc:spChg chg="mod">
          <ac:chgData name="松浦英宗" userId="9b03fd3a-662f-49ff-9af1-1b93cf7aab22" providerId="ADAL" clId="{5E680781-FA19-41D5-8623-EE8877BB3C26}" dt="2025-06-03T15:47:37.914" v="47" actId="2711"/>
          <ac:spMkLst>
            <pc:docMk/>
            <pc:sldMk cId="2456256889" sldId="261"/>
            <ac:spMk id="209" creationId="{BC45C0F5-00A9-C1D4-B9B1-345DF793D566}"/>
          </ac:spMkLst>
        </pc:spChg>
      </pc:sldChg>
      <pc:sldChg chg="modSp mod">
        <pc:chgData name="松浦英宗" userId="9b03fd3a-662f-49ff-9af1-1b93cf7aab22" providerId="ADAL" clId="{5E680781-FA19-41D5-8623-EE8877BB3C26}" dt="2025-06-03T15:47:45.717" v="48" actId="2711"/>
        <pc:sldMkLst>
          <pc:docMk/>
          <pc:sldMk cId="10603173" sldId="262"/>
        </pc:sldMkLst>
        <pc:spChg chg="mod">
          <ac:chgData name="松浦英宗" userId="9b03fd3a-662f-49ff-9af1-1b93cf7aab22" providerId="ADAL" clId="{5E680781-FA19-41D5-8623-EE8877BB3C26}" dt="2025-06-03T15:47:45.717" v="48" actId="2711"/>
          <ac:spMkLst>
            <pc:docMk/>
            <pc:sldMk cId="10603173" sldId="262"/>
            <ac:spMk id="6" creationId="{5652938E-9686-7010-469D-C0FC6AC3D634}"/>
          </ac:spMkLst>
        </pc:spChg>
        <pc:spChg chg="mod">
          <ac:chgData name="松浦英宗" userId="9b03fd3a-662f-49ff-9af1-1b93cf7aab22" providerId="ADAL" clId="{5E680781-FA19-41D5-8623-EE8877BB3C26}" dt="2025-06-03T15:47:45.717" v="48" actId="2711"/>
          <ac:spMkLst>
            <pc:docMk/>
            <pc:sldMk cId="10603173" sldId="262"/>
            <ac:spMk id="9" creationId="{0EE39821-D2F0-5299-3BCF-A9A388C53636}"/>
          </ac:spMkLst>
        </pc:spChg>
        <pc:spChg chg="mod">
          <ac:chgData name="松浦英宗" userId="9b03fd3a-662f-49ff-9af1-1b93cf7aab22" providerId="ADAL" clId="{5E680781-FA19-41D5-8623-EE8877BB3C26}" dt="2025-06-03T15:47:45.717" v="48" actId="2711"/>
          <ac:spMkLst>
            <pc:docMk/>
            <pc:sldMk cId="10603173" sldId="262"/>
            <ac:spMk id="10" creationId="{F3F1B3E8-F858-095C-ECBA-EA67CE045695}"/>
          </ac:spMkLst>
        </pc:spChg>
        <pc:spChg chg="mod">
          <ac:chgData name="松浦英宗" userId="9b03fd3a-662f-49ff-9af1-1b93cf7aab22" providerId="ADAL" clId="{5E680781-FA19-41D5-8623-EE8877BB3C26}" dt="2025-06-03T15:47:45.717" v="48" actId="2711"/>
          <ac:spMkLst>
            <pc:docMk/>
            <pc:sldMk cId="10603173" sldId="262"/>
            <ac:spMk id="11" creationId="{D1B7999A-E5D4-E35F-D58E-A190AD13895E}"/>
          </ac:spMkLst>
        </pc:spChg>
        <pc:spChg chg="mod">
          <ac:chgData name="松浦英宗" userId="9b03fd3a-662f-49ff-9af1-1b93cf7aab22" providerId="ADAL" clId="{5E680781-FA19-41D5-8623-EE8877BB3C26}" dt="2025-06-03T15:47:45.717" v="48" actId="2711"/>
          <ac:spMkLst>
            <pc:docMk/>
            <pc:sldMk cId="10603173" sldId="262"/>
            <ac:spMk id="12" creationId="{43FE6097-BA62-DDBF-B111-19E8DEFFA71E}"/>
          </ac:spMkLst>
        </pc:spChg>
        <pc:spChg chg="mod">
          <ac:chgData name="松浦英宗" userId="9b03fd3a-662f-49ff-9af1-1b93cf7aab22" providerId="ADAL" clId="{5E680781-FA19-41D5-8623-EE8877BB3C26}" dt="2025-06-03T15:47:45.717" v="48" actId="2711"/>
          <ac:spMkLst>
            <pc:docMk/>
            <pc:sldMk cId="10603173" sldId="262"/>
            <ac:spMk id="22" creationId="{4F448784-5760-07DA-9314-A61C9285C2B9}"/>
          </ac:spMkLst>
        </pc:spChg>
        <pc:spChg chg="mod">
          <ac:chgData name="松浦英宗" userId="9b03fd3a-662f-49ff-9af1-1b93cf7aab22" providerId="ADAL" clId="{5E680781-FA19-41D5-8623-EE8877BB3C26}" dt="2025-06-03T15:47:45.717" v="48" actId="2711"/>
          <ac:spMkLst>
            <pc:docMk/>
            <pc:sldMk cId="10603173" sldId="262"/>
            <ac:spMk id="23" creationId="{0B5633E1-FE1A-AB75-EB8C-8BEB49344C66}"/>
          </ac:spMkLst>
        </pc:spChg>
        <pc:spChg chg="mod">
          <ac:chgData name="松浦英宗" userId="9b03fd3a-662f-49ff-9af1-1b93cf7aab22" providerId="ADAL" clId="{5E680781-FA19-41D5-8623-EE8877BB3C26}" dt="2025-06-03T15:47:45.717" v="48" actId="2711"/>
          <ac:spMkLst>
            <pc:docMk/>
            <pc:sldMk cId="10603173" sldId="262"/>
            <ac:spMk id="27" creationId="{09CC6AA8-E1D4-CC46-4FF8-133532F25850}"/>
          </ac:spMkLst>
        </pc:spChg>
        <pc:spChg chg="mod">
          <ac:chgData name="松浦英宗" userId="9b03fd3a-662f-49ff-9af1-1b93cf7aab22" providerId="ADAL" clId="{5E680781-FA19-41D5-8623-EE8877BB3C26}" dt="2025-06-03T15:47:45.717" v="48" actId="2711"/>
          <ac:spMkLst>
            <pc:docMk/>
            <pc:sldMk cId="10603173" sldId="262"/>
            <ac:spMk id="29" creationId="{9A61D57B-E442-09F0-F5C3-58A6676FAD4A}"/>
          </ac:spMkLst>
        </pc:spChg>
        <pc:spChg chg="mod">
          <ac:chgData name="松浦英宗" userId="9b03fd3a-662f-49ff-9af1-1b93cf7aab22" providerId="ADAL" clId="{5E680781-FA19-41D5-8623-EE8877BB3C26}" dt="2025-06-03T15:47:45.717" v="48" actId="2711"/>
          <ac:spMkLst>
            <pc:docMk/>
            <pc:sldMk cId="10603173" sldId="262"/>
            <ac:spMk id="36" creationId="{0E1C7284-B2BF-4D4A-8DDE-28520A3F325B}"/>
          </ac:spMkLst>
        </pc:spChg>
      </pc:sldChg>
      <pc:sldChg chg="addSp delSp modSp mod">
        <pc:chgData name="松浦英宗" userId="9b03fd3a-662f-49ff-9af1-1b93cf7aab22" providerId="ADAL" clId="{5E680781-FA19-41D5-8623-EE8877BB3C26}" dt="2025-06-03T15:52:35.980" v="135" actId="167"/>
        <pc:sldMkLst>
          <pc:docMk/>
          <pc:sldMk cId="3805670091" sldId="265"/>
        </pc:sldMkLst>
        <pc:spChg chg="mod">
          <ac:chgData name="松浦英宗" userId="9b03fd3a-662f-49ff-9af1-1b93cf7aab22" providerId="ADAL" clId="{5E680781-FA19-41D5-8623-EE8877BB3C26}" dt="2025-06-03T15:47:51.112" v="49" actId="2711"/>
          <ac:spMkLst>
            <pc:docMk/>
            <pc:sldMk cId="3805670091" sldId="265"/>
            <ac:spMk id="4" creationId="{28F4075B-486A-106C-7CBB-B34AC25A278B}"/>
          </ac:spMkLst>
        </pc:spChg>
        <pc:spChg chg="mod">
          <ac:chgData name="松浦英宗" userId="9b03fd3a-662f-49ff-9af1-1b93cf7aab22" providerId="ADAL" clId="{5E680781-FA19-41D5-8623-EE8877BB3C26}" dt="2025-06-03T15:50:58.019" v="121" actId="1076"/>
          <ac:spMkLst>
            <pc:docMk/>
            <pc:sldMk cId="3805670091" sldId="265"/>
            <ac:spMk id="5" creationId="{27942DE1-BC98-18EE-5088-2A33D6A18BC9}"/>
          </ac:spMkLst>
        </pc:spChg>
        <pc:spChg chg="mod">
          <ac:chgData name="松浦英宗" userId="9b03fd3a-662f-49ff-9af1-1b93cf7aab22" providerId="ADAL" clId="{5E680781-FA19-41D5-8623-EE8877BB3C26}" dt="2025-06-03T15:47:51.112" v="49" actId="2711"/>
          <ac:spMkLst>
            <pc:docMk/>
            <pc:sldMk cId="3805670091" sldId="265"/>
            <ac:spMk id="6" creationId="{0CFDA33A-DE28-99C0-7FD6-3C8DC4D72DEF}"/>
          </ac:spMkLst>
        </pc:spChg>
        <pc:picChg chg="del mod">
          <ac:chgData name="松浦英宗" userId="9b03fd3a-662f-49ff-9af1-1b93cf7aab22" providerId="ADAL" clId="{5E680781-FA19-41D5-8623-EE8877BB3C26}" dt="2025-06-03T15:52:33.471" v="134" actId="478"/>
          <ac:picMkLst>
            <pc:docMk/>
            <pc:sldMk cId="3805670091" sldId="265"/>
            <ac:picMk id="3" creationId="{BEA96E07-5545-AC52-4D88-F889D24D6D64}"/>
          </ac:picMkLst>
        </pc:picChg>
        <pc:picChg chg="add mod ord modCrop">
          <ac:chgData name="松浦英宗" userId="9b03fd3a-662f-49ff-9af1-1b93cf7aab22" providerId="ADAL" clId="{5E680781-FA19-41D5-8623-EE8877BB3C26}" dt="2025-06-03T15:52:35.980" v="135" actId="167"/>
          <ac:picMkLst>
            <pc:docMk/>
            <pc:sldMk cId="3805670091" sldId="265"/>
            <ac:picMk id="7" creationId="{4E6D7115-AAC3-FAF2-FCE8-90D986E301F4}"/>
          </ac:picMkLst>
        </pc:picChg>
      </pc:sldChg>
    </pc:docChg>
  </pc:docChgLst>
  <pc:docChgLst>
    <pc:chgData name="松浦英宗" userId="9b03fd3a-662f-49ff-9af1-1b93cf7aab22" providerId="ADAL" clId="{5A60934E-A36F-43A6-AA9C-86BABC9D6116}"/>
    <pc:docChg chg="undo redo custSel addSld delSld modSld">
      <pc:chgData name="松浦英宗" userId="9b03fd3a-662f-49ff-9af1-1b93cf7aab22" providerId="ADAL" clId="{5A60934E-A36F-43A6-AA9C-86BABC9D6116}" dt="2025-05-19T14:23:21.449" v="5230" actId="20577"/>
      <pc:docMkLst>
        <pc:docMk/>
      </pc:docMkLst>
      <pc:sldChg chg="addSp delSp modSp mod">
        <pc:chgData name="松浦英宗" userId="9b03fd3a-662f-49ff-9af1-1b93cf7aab22" providerId="ADAL" clId="{5A60934E-A36F-43A6-AA9C-86BABC9D6116}" dt="2025-05-19T14:23:21.449" v="5230" actId="20577"/>
        <pc:sldMkLst>
          <pc:docMk/>
          <pc:sldMk cId="913356044" sldId="256"/>
        </pc:sldMkLst>
        <pc:spChg chg="mod topLvl">
          <ac:chgData name="松浦英宗" userId="9b03fd3a-662f-49ff-9af1-1b93cf7aab22" providerId="ADAL" clId="{5A60934E-A36F-43A6-AA9C-86BABC9D6116}" dt="2025-05-19T06:17:40.659" v="140" actId="1076"/>
          <ac:spMkLst>
            <pc:docMk/>
            <pc:sldMk cId="913356044" sldId="256"/>
            <ac:spMk id="4" creationId="{87FE4D59-EC74-B084-F6DA-0103B57BF7B4}"/>
          </ac:spMkLst>
        </pc:spChg>
        <pc:spChg chg="mod topLvl">
          <ac:chgData name="松浦英宗" userId="9b03fd3a-662f-49ff-9af1-1b93cf7aab22" providerId="ADAL" clId="{5A60934E-A36F-43A6-AA9C-86BABC9D6116}" dt="2025-05-19T06:14:49.778" v="10" actId="20577"/>
          <ac:spMkLst>
            <pc:docMk/>
            <pc:sldMk cId="913356044" sldId="256"/>
            <ac:spMk id="7" creationId="{BA4E0E3A-57F4-40FD-0368-0346C1901B4F}"/>
          </ac:spMkLst>
        </pc:spChg>
        <pc:spChg chg="mod topLvl">
          <ac:chgData name="松浦英宗" userId="9b03fd3a-662f-49ff-9af1-1b93cf7aab22" providerId="ADAL" clId="{5A60934E-A36F-43A6-AA9C-86BABC9D6116}" dt="2025-05-19T06:16:21.240" v="117" actId="20577"/>
          <ac:spMkLst>
            <pc:docMk/>
            <pc:sldMk cId="913356044" sldId="256"/>
            <ac:spMk id="8" creationId="{64047FD4-F10D-F899-BC84-83DA4FC2BC87}"/>
          </ac:spMkLst>
        </pc:spChg>
        <pc:spChg chg="mod topLvl">
          <ac:chgData name="松浦英宗" userId="9b03fd3a-662f-49ff-9af1-1b93cf7aab22" providerId="ADAL" clId="{5A60934E-A36F-43A6-AA9C-86BABC9D6116}" dt="2025-05-19T14:23:21.449" v="5230" actId="20577"/>
          <ac:spMkLst>
            <pc:docMk/>
            <pc:sldMk cId="913356044" sldId="256"/>
            <ac:spMk id="9" creationId="{67877700-2238-1FF9-0906-B820A98A662B}"/>
          </ac:spMkLst>
        </pc:spChg>
        <pc:spChg chg="add mod">
          <ac:chgData name="松浦英宗" userId="9b03fd3a-662f-49ff-9af1-1b93cf7aab22" providerId="ADAL" clId="{5A60934E-A36F-43A6-AA9C-86BABC9D6116}" dt="2025-05-19T07:12:14.716" v="2335" actId="20577"/>
          <ac:spMkLst>
            <pc:docMk/>
            <pc:sldMk cId="913356044" sldId="256"/>
            <ac:spMk id="10" creationId="{5792B5D3-FFD6-030D-7299-6C8293805084}"/>
          </ac:spMkLst>
        </pc:spChg>
        <pc:picChg chg="mod topLvl">
          <ac:chgData name="松浦英宗" userId="9b03fd3a-662f-49ff-9af1-1b93cf7aab22" providerId="ADAL" clId="{5A60934E-A36F-43A6-AA9C-86BABC9D6116}" dt="2025-05-19T06:16:33.279" v="119" actId="1037"/>
          <ac:picMkLst>
            <pc:docMk/>
            <pc:sldMk cId="913356044" sldId="256"/>
            <ac:picMk id="5" creationId="{835843EF-B9B4-A529-45AA-F37324A6CE0E}"/>
          </ac:picMkLst>
        </pc:picChg>
        <pc:picChg chg="mod topLvl">
          <ac:chgData name="松浦英宗" userId="9b03fd3a-662f-49ff-9af1-1b93cf7aab22" providerId="ADAL" clId="{5A60934E-A36F-43A6-AA9C-86BABC9D6116}" dt="2025-05-19T06:16:28.587" v="118" actId="1038"/>
          <ac:picMkLst>
            <pc:docMk/>
            <pc:sldMk cId="913356044" sldId="256"/>
            <ac:picMk id="6" creationId="{FBB7741C-62AE-78D7-B1C6-7D4D91968F03}"/>
          </ac:picMkLst>
        </pc:picChg>
      </pc:sldChg>
      <pc:sldChg chg="addSp delSp modSp mod">
        <pc:chgData name="松浦英宗" userId="9b03fd3a-662f-49ff-9af1-1b93cf7aab22" providerId="ADAL" clId="{5A60934E-A36F-43A6-AA9C-86BABC9D6116}" dt="2025-05-19T07:28:04.735" v="2991" actId="403"/>
        <pc:sldMkLst>
          <pc:docMk/>
          <pc:sldMk cId="4173564231" sldId="257"/>
        </pc:sldMkLst>
        <pc:spChg chg="add mod">
          <ac:chgData name="松浦英宗" userId="9b03fd3a-662f-49ff-9af1-1b93cf7aab22" providerId="ADAL" clId="{5A60934E-A36F-43A6-AA9C-86BABC9D6116}" dt="2025-05-19T07:24:29.038" v="2833" actId="207"/>
          <ac:spMkLst>
            <pc:docMk/>
            <pc:sldMk cId="4173564231" sldId="257"/>
            <ac:spMk id="2" creationId="{16E53263-9F32-A51C-11A8-8BE17E51F773}"/>
          </ac:spMkLst>
        </pc:spChg>
        <pc:spChg chg="mod">
          <ac:chgData name="松浦英宗" userId="9b03fd3a-662f-49ff-9af1-1b93cf7aab22" providerId="ADAL" clId="{5A60934E-A36F-43A6-AA9C-86BABC9D6116}" dt="2025-05-19T07:03:57.417" v="1999" actId="207"/>
          <ac:spMkLst>
            <pc:docMk/>
            <pc:sldMk cId="4173564231" sldId="257"/>
            <ac:spMk id="3" creationId="{6CF0A6C4-9F61-D714-6FD6-0FD564AB74F5}"/>
          </ac:spMkLst>
        </pc:spChg>
        <pc:spChg chg="add mod topLvl">
          <ac:chgData name="松浦英宗" userId="9b03fd3a-662f-49ff-9af1-1b93cf7aab22" providerId="ADAL" clId="{5A60934E-A36F-43A6-AA9C-86BABC9D6116}" dt="2025-05-19T07:28:04.735" v="2991" actId="403"/>
          <ac:spMkLst>
            <pc:docMk/>
            <pc:sldMk cId="4173564231" sldId="257"/>
            <ac:spMk id="8" creationId="{6F9BCB13-D111-A93C-9E12-152EFAC326C9}"/>
          </ac:spMkLst>
        </pc:spChg>
        <pc:spChg chg="add mod topLvl">
          <ac:chgData name="松浦英宗" userId="9b03fd3a-662f-49ff-9af1-1b93cf7aab22" providerId="ADAL" clId="{5A60934E-A36F-43A6-AA9C-86BABC9D6116}" dt="2025-05-19T06:32:04.498" v="840" actId="948"/>
          <ac:spMkLst>
            <pc:docMk/>
            <pc:sldMk cId="4173564231" sldId="257"/>
            <ac:spMk id="11" creationId="{8347DBC8-E867-FE87-ACF0-1FC4340F714E}"/>
          </ac:spMkLst>
        </pc:spChg>
        <pc:spChg chg="mod topLvl">
          <ac:chgData name="松浦英宗" userId="9b03fd3a-662f-49ff-9af1-1b93cf7aab22" providerId="ADAL" clId="{5A60934E-A36F-43A6-AA9C-86BABC9D6116}" dt="2025-05-19T07:28:04.735" v="2991" actId="403"/>
          <ac:spMkLst>
            <pc:docMk/>
            <pc:sldMk cId="4173564231" sldId="257"/>
            <ac:spMk id="14" creationId="{43B7B9F6-E727-45C6-D48A-9691E5C0AFE2}"/>
          </ac:spMkLst>
        </pc:spChg>
        <pc:spChg chg="mod topLvl">
          <ac:chgData name="松浦英宗" userId="9b03fd3a-662f-49ff-9af1-1b93cf7aab22" providerId="ADAL" clId="{5A60934E-A36F-43A6-AA9C-86BABC9D6116}" dt="2025-05-19T06:32:51.548" v="856" actId="20577"/>
          <ac:spMkLst>
            <pc:docMk/>
            <pc:sldMk cId="4173564231" sldId="257"/>
            <ac:spMk id="16" creationId="{B2CDCF6C-6286-320B-53EA-A36C90B69CBE}"/>
          </ac:spMkLst>
        </pc:spChg>
        <pc:spChg chg="add mod">
          <ac:chgData name="松浦英宗" userId="9b03fd3a-662f-49ff-9af1-1b93cf7aab22" providerId="ADAL" clId="{5A60934E-A36F-43A6-AA9C-86BABC9D6116}" dt="2025-05-19T06:26:02.690" v="630" actId="164"/>
          <ac:spMkLst>
            <pc:docMk/>
            <pc:sldMk cId="4173564231" sldId="257"/>
            <ac:spMk id="19" creationId="{1DED69CE-49EB-4231-1781-BA9D7A66FECF}"/>
          </ac:spMkLst>
        </pc:spChg>
        <pc:spChg chg="add mod">
          <ac:chgData name="松浦英宗" userId="9b03fd3a-662f-49ff-9af1-1b93cf7aab22" providerId="ADAL" clId="{5A60934E-A36F-43A6-AA9C-86BABC9D6116}" dt="2025-05-19T06:59:50.885" v="1956" actId="11530"/>
          <ac:spMkLst>
            <pc:docMk/>
            <pc:sldMk cId="4173564231" sldId="257"/>
            <ac:spMk id="23" creationId="{ABDB7EB4-0EF1-20EC-645D-66EA9CC3A008}"/>
          </ac:spMkLst>
        </pc:spChg>
        <pc:spChg chg="add mod">
          <ac:chgData name="松浦英宗" userId="9b03fd3a-662f-49ff-9af1-1b93cf7aab22" providerId="ADAL" clId="{5A60934E-A36F-43A6-AA9C-86BABC9D6116}" dt="2025-05-19T06:59:50.885" v="1956" actId="11530"/>
          <ac:spMkLst>
            <pc:docMk/>
            <pc:sldMk cId="4173564231" sldId="257"/>
            <ac:spMk id="24" creationId="{AA28784A-90FB-5F2F-4B33-609296BD971B}"/>
          </ac:spMkLst>
        </pc:spChg>
        <pc:spChg chg="add mod">
          <ac:chgData name="松浦英宗" userId="9b03fd3a-662f-49ff-9af1-1b93cf7aab22" providerId="ADAL" clId="{5A60934E-A36F-43A6-AA9C-86BABC9D6116}" dt="2025-05-19T06:59:50.885" v="1956" actId="11530"/>
          <ac:spMkLst>
            <pc:docMk/>
            <pc:sldMk cId="4173564231" sldId="257"/>
            <ac:spMk id="25" creationId="{062A8114-B1D0-BCC9-A9CD-A547E0FE439A}"/>
          </ac:spMkLst>
        </pc:spChg>
        <pc:spChg chg="add mod">
          <ac:chgData name="松浦英宗" userId="9b03fd3a-662f-49ff-9af1-1b93cf7aab22" providerId="ADAL" clId="{5A60934E-A36F-43A6-AA9C-86BABC9D6116}" dt="2025-05-19T06:59:50.885" v="1956" actId="11530"/>
          <ac:spMkLst>
            <pc:docMk/>
            <pc:sldMk cId="4173564231" sldId="257"/>
            <ac:spMk id="26" creationId="{D156DE8F-203B-4A59-5C50-0A97C25B7BBA}"/>
          </ac:spMkLst>
        </pc:spChg>
        <pc:grpChg chg="add mod">
          <ac:chgData name="松浦英宗" userId="9b03fd3a-662f-49ff-9af1-1b93cf7aab22" providerId="ADAL" clId="{5A60934E-A36F-43A6-AA9C-86BABC9D6116}" dt="2025-05-19T06:27:06.810" v="732" actId="1035"/>
          <ac:grpSpMkLst>
            <pc:docMk/>
            <pc:sldMk cId="4173564231" sldId="257"/>
            <ac:grpSpMk id="22" creationId="{EF389CF0-C2A9-D32E-1E6C-3C6ACA5909BC}"/>
          </ac:grpSpMkLst>
        </pc:grpChg>
        <pc:cxnChg chg="add mod topLvl">
          <ac:chgData name="松浦英宗" userId="9b03fd3a-662f-49ff-9af1-1b93cf7aab22" providerId="ADAL" clId="{5A60934E-A36F-43A6-AA9C-86BABC9D6116}" dt="2025-05-19T06:27:06.810" v="732" actId="1035"/>
          <ac:cxnSpMkLst>
            <pc:docMk/>
            <pc:sldMk cId="4173564231" sldId="257"/>
            <ac:cxnSpMk id="9" creationId="{B8447C10-72B0-280E-3B56-7C87D87C7338}"/>
          </ac:cxnSpMkLst>
        </pc:cxnChg>
        <pc:cxnChg chg="mod topLvl">
          <ac:chgData name="松浦英宗" userId="9b03fd3a-662f-49ff-9af1-1b93cf7aab22" providerId="ADAL" clId="{5A60934E-A36F-43A6-AA9C-86BABC9D6116}" dt="2025-05-19T06:27:06.810" v="732" actId="1035"/>
          <ac:cxnSpMkLst>
            <pc:docMk/>
            <pc:sldMk cId="4173564231" sldId="257"/>
            <ac:cxnSpMk id="15" creationId="{54D41869-8F93-E4CE-228A-4A202ADAFBB4}"/>
          </ac:cxnSpMkLst>
        </pc:cxnChg>
        <pc:cxnChg chg="add mod">
          <ac:chgData name="松浦英宗" userId="9b03fd3a-662f-49ff-9af1-1b93cf7aab22" providerId="ADAL" clId="{5A60934E-A36F-43A6-AA9C-86BABC9D6116}" dt="2025-05-19T06:26:02.690" v="630" actId="164"/>
          <ac:cxnSpMkLst>
            <pc:docMk/>
            <pc:sldMk cId="4173564231" sldId="257"/>
            <ac:cxnSpMk id="17" creationId="{8AB78F3F-C2E2-64C7-E217-3A4AEC42EA13}"/>
          </ac:cxnSpMkLst>
        </pc:cxnChg>
      </pc:sldChg>
      <pc:sldChg chg="addSp delSp modSp mod">
        <pc:chgData name="松浦英宗" userId="9b03fd3a-662f-49ff-9af1-1b93cf7aab22" providerId="ADAL" clId="{5A60934E-A36F-43A6-AA9C-86BABC9D6116}" dt="2025-05-19T08:55:33.500" v="5199" actId="208"/>
        <pc:sldMkLst>
          <pc:docMk/>
          <pc:sldMk cId="4082717725" sldId="258"/>
        </pc:sldMkLst>
        <pc:spChg chg="mod topLvl">
          <ac:chgData name="松浦英宗" userId="9b03fd3a-662f-49ff-9af1-1b93cf7aab22" providerId="ADAL" clId="{5A60934E-A36F-43A6-AA9C-86BABC9D6116}" dt="2025-05-19T06:47:07.631" v="1298"/>
          <ac:spMkLst>
            <pc:docMk/>
            <pc:sldMk cId="4082717725" sldId="258"/>
            <ac:spMk id="77" creationId="{2FD7AC74-14A0-E43A-18EB-776CE60EE39E}"/>
          </ac:spMkLst>
        </pc:spChg>
        <pc:spChg chg="mod topLvl">
          <ac:chgData name="松浦英宗" userId="9b03fd3a-662f-49ff-9af1-1b93cf7aab22" providerId="ADAL" clId="{5A60934E-A36F-43A6-AA9C-86BABC9D6116}" dt="2025-05-19T08:55:20.045" v="5198" actId="208"/>
          <ac:spMkLst>
            <pc:docMk/>
            <pc:sldMk cId="4082717725" sldId="258"/>
            <ac:spMk id="95" creationId="{8022DDE3-2331-2D15-E7F1-E93F58E15BD1}"/>
          </ac:spMkLst>
        </pc:spChg>
        <pc:spChg chg="mod topLvl">
          <ac:chgData name="松浦英宗" userId="9b03fd3a-662f-49ff-9af1-1b93cf7aab22" providerId="ADAL" clId="{5A60934E-A36F-43A6-AA9C-86BABC9D6116}" dt="2025-05-19T06:47:00.617" v="1291"/>
          <ac:spMkLst>
            <pc:docMk/>
            <pc:sldMk cId="4082717725" sldId="258"/>
            <ac:spMk id="97" creationId="{B129F49E-903E-C750-C201-BE1D578F9A33}"/>
          </ac:spMkLst>
        </pc:spChg>
        <pc:spChg chg="mod topLvl">
          <ac:chgData name="松浦英宗" userId="9b03fd3a-662f-49ff-9af1-1b93cf7aab22" providerId="ADAL" clId="{5A60934E-A36F-43A6-AA9C-86BABC9D6116}" dt="2025-05-19T06:46:53.851" v="1284"/>
          <ac:spMkLst>
            <pc:docMk/>
            <pc:sldMk cId="4082717725" sldId="258"/>
            <ac:spMk id="99" creationId="{B82EEF99-9497-10A8-2D44-C7AC39ADB75E}"/>
          </ac:spMkLst>
        </pc:spChg>
        <pc:spChg chg="mod topLvl">
          <ac:chgData name="松浦英宗" userId="9b03fd3a-662f-49ff-9af1-1b93cf7aab22" providerId="ADAL" clId="{5A60934E-A36F-43A6-AA9C-86BABC9D6116}" dt="2025-05-19T08:55:20.045" v="5198" actId="208"/>
          <ac:spMkLst>
            <pc:docMk/>
            <pc:sldMk cId="4082717725" sldId="258"/>
            <ac:spMk id="102" creationId="{D943FD85-C03C-5C73-0A6A-7C044D5B5192}"/>
          </ac:spMkLst>
        </pc:spChg>
        <pc:spChg chg="mod">
          <ac:chgData name="松浦英宗" userId="9b03fd3a-662f-49ff-9af1-1b93cf7aab22" providerId="ADAL" clId="{5A60934E-A36F-43A6-AA9C-86BABC9D6116}" dt="2025-05-19T06:47:21.616" v="1312"/>
          <ac:spMkLst>
            <pc:docMk/>
            <pc:sldMk cId="4082717725" sldId="258"/>
            <ac:spMk id="122" creationId="{332CC82B-A170-2403-3E35-178BD946E5A3}"/>
          </ac:spMkLst>
        </pc:spChg>
        <pc:spChg chg="mod">
          <ac:chgData name="松浦英宗" userId="9b03fd3a-662f-49ff-9af1-1b93cf7aab22" providerId="ADAL" clId="{5A60934E-A36F-43A6-AA9C-86BABC9D6116}" dt="2025-05-19T06:47:28.622" v="1319"/>
          <ac:spMkLst>
            <pc:docMk/>
            <pc:sldMk cId="4082717725" sldId="258"/>
            <ac:spMk id="123" creationId="{D17E963C-F356-0C08-5056-F765837DD2C9}"/>
          </ac:spMkLst>
        </pc:spChg>
        <pc:spChg chg="add del mod topLvl">
          <ac:chgData name="松浦英宗" userId="9b03fd3a-662f-49ff-9af1-1b93cf7aab22" providerId="ADAL" clId="{5A60934E-A36F-43A6-AA9C-86BABC9D6116}" dt="2025-05-19T08:55:20.045" v="5198" actId="208"/>
          <ac:spMkLst>
            <pc:docMk/>
            <pc:sldMk cId="4082717725" sldId="258"/>
            <ac:spMk id="124" creationId="{2C3F7E35-0CF7-ABFD-89BC-E664A1C2970E}"/>
          </ac:spMkLst>
        </pc:spChg>
        <pc:spChg chg="mod">
          <ac:chgData name="松浦英宗" userId="9b03fd3a-662f-49ff-9af1-1b93cf7aab22" providerId="ADAL" clId="{5A60934E-A36F-43A6-AA9C-86BABC9D6116}" dt="2025-05-19T06:53:31.431" v="1687" actId="404"/>
          <ac:spMkLst>
            <pc:docMk/>
            <pc:sldMk cId="4082717725" sldId="258"/>
            <ac:spMk id="125" creationId="{54B88836-844D-FEF0-8B94-31727B2F1F18}"/>
          </ac:spMkLst>
        </pc:spChg>
        <pc:spChg chg="mod topLvl">
          <ac:chgData name="松浦英宗" userId="9b03fd3a-662f-49ff-9af1-1b93cf7aab22" providerId="ADAL" clId="{5A60934E-A36F-43A6-AA9C-86BABC9D6116}" dt="2025-05-19T06:53:31.431" v="1687" actId="404"/>
          <ac:spMkLst>
            <pc:docMk/>
            <pc:sldMk cId="4082717725" sldId="258"/>
            <ac:spMk id="130" creationId="{CAE6CFCE-277F-B35B-0BCB-FC8BD49E30A6}"/>
          </ac:spMkLst>
        </pc:spChg>
        <pc:spChg chg="mod">
          <ac:chgData name="松浦英宗" userId="9b03fd3a-662f-49ff-9af1-1b93cf7aab22" providerId="ADAL" clId="{5A60934E-A36F-43A6-AA9C-86BABC9D6116}" dt="2025-05-19T08:55:17.069" v="5197" actId="208"/>
          <ac:spMkLst>
            <pc:docMk/>
            <pc:sldMk cId="4082717725" sldId="258"/>
            <ac:spMk id="131" creationId="{258C3D65-2DFD-07A5-EE83-EDCF79FF6835}"/>
          </ac:spMkLst>
        </pc:spChg>
        <pc:spChg chg="mod">
          <ac:chgData name="松浦英宗" userId="9b03fd3a-662f-49ff-9af1-1b93cf7aab22" providerId="ADAL" clId="{5A60934E-A36F-43A6-AA9C-86BABC9D6116}" dt="2025-05-19T08:55:17.069" v="5197" actId="208"/>
          <ac:spMkLst>
            <pc:docMk/>
            <pc:sldMk cId="4082717725" sldId="258"/>
            <ac:spMk id="132" creationId="{503C707C-8485-B0A9-5A3B-58BE8CA4436D}"/>
          </ac:spMkLst>
        </pc:spChg>
        <pc:spChg chg="mod">
          <ac:chgData name="松浦英宗" userId="9b03fd3a-662f-49ff-9af1-1b93cf7aab22" providerId="ADAL" clId="{5A60934E-A36F-43A6-AA9C-86BABC9D6116}" dt="2025-05-19T08:55:17.069" v="5197" actId="208"/>
          <ac:spMkLst>
            <pc:docMk/>
            <pc:sldMk cId="4082717725" sldId="258"/>
            <ac:spMk id="133" creationId="{3CAF4B57-AB02-7604-66CB-C4CB34C3D05E}"/>
          </ac:spMkLst>
        </pc:spChg>
        <pc:spChg chg="mod topLvl">
          <ac:chgData name="松浦英宗" userId="9b03fd3a-662f-49ff-9af1-1b93cf7aab22" providerId="ADAL" clId="{5A60934E-A36F-43A6-AA9C-86BABC9D6116}" dt="2025-05-19T08:55:20.045" v="5198" actId="208"/>
          <ac:spMkLst>
            <pc:docMk/>
            <pc:sldMk cId="4082717725" sldId="258"/>
            <ac:spMk id="138" creationId="{9CBAEFB3-36D0-8275-CA3C-B11E340CB66B}"/>
          </ac:spMkLst>
        </pc:spChg>
        <pc:spChg chg="mod">
          <ac:chgData name="松浦英宗" userId="9b03fd3a-662f-49ff-9af1-1b93cf7aab22" providerId="ADAL" clId="{5A60934E-A36F-43A6-AA9C-86BABC9D6116}" dt="2025-05-19T08:55:17.069" v="5197" actId="208"/>
          <ac:spMkLst>
            <pc:docMk/>
            <pc:sldMk cId="4082717725" sldId="258"/>
            <ac:spMk id="139" creationId="{42A68CF7-64BE-DC75-A0A0-3145D0EDABB5}"/>
          </ac:spMkLst>
        </pc:spChg>
        <pc:spChg chg="add del mod">
          <ac:chgData name="松浦英宗" userId="9b03fd3a-662f-49ff-9af1-1b93cf7aab22" providerId="ADAL" clId="{5A60934E-A36F-43A6-AA9C-86BABC9D6116}" dt="2025-05-19T06:53:07.794" v="1677" actId="20577"/>
          <ac:spMkLst>
            <pc:docMk/>
            <pc:sldMk cId="4082717725" sldId="258"/>
            <ac:spMk id="140" creationId="{614D01B6-F5EB-CAF3-012C-DE70555D7CC4}"/>
          </ac:spMkLst>
        </pc:spChg>
        <pc:spChg chg="mod topLvl">
          <ac:chgData name="松浦英宗" userId="9b03fd3a-662f-49ff-9af1-1b93cf7aab22" providerId="ADAL" clId="{5A60934E-A36F-43A6-AA9C-86BABC9D6116}" dt="2025-05-19T08:55:20.045" v="5198" actId="208"/>
          <ac:spMkLst>
            <pc:docMk/>
            <pc:sldMk cId="4082717725" sldId="258"/>
            <ac:spMk id="141" creationId="{7EF26296-8381-47EE-F6F3-49C338639828}"/>
          </ac:spMkLst>
        </pc:spChg>
        <pc:spChg chg="mod topLvl">
          <ac:chgData name="松浦英宗" userId="9b03fd3a-662f-49ff-9af1-1b93cf7aab22" providerId="ADAL" clId="{5A60934E-A36F-43A6-AA9C-86BABC9D6116}" dt="2025-05-19T08:55:20.045" v="5198" actId="208"/>
          <ac:spMkLst>
            <pc:docMk/>
            <pc:sldMk cId="4082717725" sldId="258"/>
            <ac:spMk id="146" creationId="{15EBB167-0FAD-C6C3-4D87-D146258C44AD}"/>
          </ac:spMkLst>
        </pc:spChg>
        <pc:spChg chg="mod topLvl">
          <ac:chgData name="松浦英宗" userId="9b03fd3a-662f-49ff-9af1-1b93cf7aab22" providerId="ADAL" clId="{5A60934E-A36F-43A6-AA9C-86BABC9D6116}" dt="2025-05-19T08:55:20.045" v="5198" actId="208"/>
          <ac:spMkLst>
            <pc:docMk/>
            <pc:sldMk cId="4082717725" sldId="258"/>
            <ac:spMk id="147" creationId="{952D396E-8148-5F63-CAD0-668D19685EA7}"/>
          </ac:spMkLst>
        </pc:spChg>
        <pc:spChg chg="mod topLvl">
          <ac:chgData name="松浦英宗" userId="9b03fd3a-662f-49ff-9af1-1b93cf7aab22" providerId="ADAL" clId="{5A60934E-A36F-43A6-AA9C-86BABC9D6116}" dt="2025-05-19T08:55:20.045" v="5198" actId="208"/>
          <ac:spMkLst>
            <pc:docMk/>
            <pc:sldMk cId="4082717725" sldId="258"/>
            <ac:spMk id="148" creationId="{B95E82F3-3F01-5712-96DF-4FDA43991522}"/>
          </ac:spMkLst>
        </pc:spChg>
        <pc:spChg chg="mod">
          <ac:chgData name="松浦英宗" userId="9b03fd3a-662f-49ff-9af1-1b93cf7aab22" providerId="ADAL" clId="{5A60934E-A36F-43A6-AA9C-86BABC9D6116}" dt="2025-05-19T08:55:17.069" v="5197" actId="208"/>
          <ac:spMkLst>
            <pc:docMk/>
            <pc:sldMk cId="4082717725" sldId="258"/>
            <ac:spMk id="149" creationId="{659D074B-0CE5-39DB-6993-539ACEEE924A}"/>
          </ac:spMkLst>
        </pc:spChg>
        <pc:spChg chg="mod">
          <ac:chgData name="松浦英宗" userId="9b03fd3a-662f-49ff-9af1-1b93cf7aab22" providerId="ADAL" clId="{5A60934E-A36F-43A6-AA9C-86BABC9D6116}" dt="2025-05-19T08:55:17.069" v="5197" actId="208"/>
          <ac:spMkLst>
            <pc:docMk/>
            <pc:sldMk cId="4082717725" sldId="258"/>
            <ac:spMk id="154" creationId="{E068EAAA-21B9-C3ED-C8B6-02AFAC04C12F}"/>
          </ac:spMkLst>
        </pc:spChg>
        <pc:spChg chg="mod topLvl">
          <ac:chgData name="松浦英宗" userId="9b03fd3a-662f-49ff-9af1-1b93cf7aab22" providerId="ADAL" clId="{5A60934E-A36F-43A6-AA9C-86BABC9D6116}" dt="2025-05-19T06:53:31.431" v="1687" actId="404"/>
          <ac:spMkLst>
            <pc:docMk/>
            <pc:sldMk cId="4082717725" sldId="258"/>
            <ac:spMk id="155" creationId="{5B81AC9E-FDF5-E0DD-5820-76BB966995C2}"/>
          </ac:spMkLst>
        </pc:spChg>
        <pc:spChg chg="add del mod topLvl">
          <ac:chgData name="松浦英宗" userId="9b03fd3a-662f-49ff-9af1-1b93cf7aab22" providerId="ADAL" clId="{5A60934E-A36F-43A6-AA9C-86BABC9D6116}" dt="2025-05-19T08:55:20.045" v="5198" actId="208"/>
          <ac:spMkLst>
            <pc:docMk/>
            <pc:sldMk cId="4082717725" sldId="258"/>
            <ac:spMk id="156" creationId="{CCD07D8D-9F2D-37B8-4BC2-255993DE2475}"/>
          </ac:spMkLst>
        </pc:spChg>
        <pc:spChg chg="mod">
          <ac:chgData name="松浦英宗" userId="9b03fd3a-662f-49ff-9af1-1b93cf7aab22" providerId="ADAL" clId="{5A60934E-A36F-43A6-AA9C-86BABC9D6116}" dt="2025-05-19T08:55:17.069" v="5197" actId="208"/>
          <ac:spMkLst>
            <pc:docMk/>
            <pc:sldMk cId="4082717725" sldId="258"/>
            <ac:spMk id="157" creationId="{531B44A2-9509-FC2E-10C1-4B932E8B7FC3}"/>
          </ac:spMkLst>
        </pc:spChg>
        <pc:spChg chg="add mod">
          <ac:chgData name="松浦英宗" userId="9b03fd3a-662f-49ff-9af1-1b93cf7aab22" providerId="ADAL" clId="{5A60934E-A36F-43A6-AA9C-86BABC9D6116}" dt="2025-05-19T06:58:53.602" v="1917" actId="20577"/>
          <ac:spMkLst>
            <pc:docMk/>
            <pc:sldMk cId="4082717725" sldId="258"/>
            <ac:spMk id="185" creationId="{DDD85FDF-F6DB-402B-4FF8-3F359D33E2FF}"/>
          </ac:spMkLst>
        </pc:spChg>
        <pc:spChg chg="add mod topLvl">
          <ac:chgData name="松浦英宗" userId="9b03fd3a-662f-49ff-9af1-1b93cf7aab22" providerId="ADAL" clId="{5A60934E-A36F-43A6-AA9C-86BABC9D6116}" dt="2025-05-19T08:55:20.045" v="5198" actId="208"/>
          <ac:spMkLst>
            <pc:docMk/>
            <pc:sldMk cId="4082717725" sldId="258"/>
            <ac:spMk id="186" creationId="{5F72D72B-AC26-396B-119E-FBE3D87CA369}"/>
          </ac:spMkLst>
        </pc:spChg>
        <pc:spChg chg="add mod">
          <ac:chgData name="松浦英宗" userId="9b03fd3a-662f-49ff-9af1-1b93cf7aab22" providerId="ADAL" clId="{5A60934E-A36F-43A6-AA9C-86BABC9D6116}" dt="2025-05-19T08:55:17.069" v="5197" actId="208"/>
          <ac:spMkLst>
            <pc:docMk/>
            <pc:sldMk cId="4082717725" sldId="258"/>
            <ac:spMk id="202" creationId="{90CC399A-B448-C33A-5CE2-E054FC186955}"/>
          </ac:spMkLst>
        </pc:spChg>
        <pc:spChg chg="add mod">
          <ac:chgData name="松浦英宗" userId="9b03fd3a-662f-49ff-9af1-1b93cf7aab22" providerId="ADAL" clId="{5A60934E-A36F-43A6-AA9C-86BABC9D6116}" dt="2025-05-19T06:55:15.883" v="1750" actId="20577"/>
          <ac:spMkLst>
            <pc:docMk/>
            <pc:sldMk cId="4082717725" sldId="258"/>
            <ac:spMk id="206" creationId="{EF61B209-629C-B075-FE91-950ECF8BBCAD}"/>
          </ac:spMkLst>
        </pc:spChg>
        <pc:spChg chg="mod">
          <ac:chgData name="松浦英宗" userId="9b03fd3a-662f-49ff-9af1-1b93cf7aab22" providerId="ADAL" clId="{5A60934E-A36F-43A6-AA9C-86BABC9D6116}" dt="2025-05-19T06:55:22.653" v="1765" actId="20577"/>
          <ac:spMkLst>
            <pc:docMk/>
            <pc:sldMk cId="4082717725" sldId="258"/>
            <ac:spMk id="217" creationId="{306A4CD4-9B2F-32BF-32A1-4BDF37868D4F}"/>
          </ac:spMkLst>
        </pc:spChg>
        <pc:spChg chg="mod">
          <ac:chgData name="松浦英宗" userId="9b03fd3a-662f-49ff-9af1-1b93cf7aab22" providerId="ADAL" clId="{5A60934E-A36F-43A6-AA9C-86BABC9D6116}" dt="2025-05-19T08:54:58.059" v="5195" actId="165"/>
          <ac:spMkLst>
            <pc:docMk/>
            <pc:sldMk cId="4082717725" sldId="258"/>
            <ac:spMk id="220" creationId="{E923CA9F-FDE1-7894-0C2C-0D0B2EA12CD0}"/>
          </ac:spMkLst>
        </pc:spChg>
        <pc:spChg chg="mod">
          <ac:chgData name="松浦英宗" userId="9b03fd3a-662f-49ff-9af1-1b93cf7aab22" providerId="ADAL" clId="{5A60934E-A36F-43A6-AA9C-86BABC9D6116}" dt="2025-05-19T06:55:42.801" v="1782" actId="20577"/>
          <ac:spMkLst>
            <pc:docMk/>
            <pc:sldMk cId="4082717725" sldId="258"/>
            <ac:spMk id="223" creationId="{4B04E8DF-EBEC-CE75-05E5-53F8111F024F}"/>
          </ac:spMkLst>
        </pc:spChg>
        <pc:spChg chg="add mod">
          <ac:chgData name="松浦英宗" userId="9b03fd3a-662f-49ff-9af1-1b93cf7aab22" providerId="ADAL" clId="{5A60934E-A36F-43A6-AA9C-86BABC9D6116}" dt="2025-05-19T06:58:59.580" v="1920" actId="1036"/>
          <ac:spMkLst>
            <pc:docMk/>
            <pc:sldMk cId="4082717725" sldId="258"/>
            <ac:spMk id="226" creationId="{6A6AF2BC-4113-C1F6-DE51-39E041349C88}"/>
          </ac:spMkLst>
        </pc:spChg>
        <pc:spChg chg="add mod">
          <ac:chgData name="松浦英宗" userId="9b03fd3a-662f-49ff-9af1-1b93cf7aab22" providerId="ADAL" clId="{5A60934E-A36F-43A6-AA9C-86BABC9D6116}" dt="2025-05-19T06:58:59.580" v="1920" actId="1036"/>
          <ac:spMkLst>
            <pc:docMk/>
            <pc:sldMk cId="4082717725" sldId="258"/>
            <ac:spMk id="227" creationId="{31D6AE15-A8BB-94CC-AC4E-4282D6364679}"/>
          </ac:spMkLst>
        </pc:spChg>
        <pc:spChg chg="add mod">
          <ac:chgData name="松浦英宗" userId="9b03fd3a-662f-49ff-9af1-1b93cf7aab22" providerId="ADAL" clId="{5A60934E-A36F-43A6-AA9C-86BABC9D6116}" dt="2025-05-19T06:58:59.580" v="1920" actId="1036"/>
          <ac:spMkLst>
            <pc:docMk/>
            <pc:sldMk cId="4082717725" sldId="258"/>
            <ac:spMk id="228" creationId="{08693D5B-83FA-CC9E-54DC-7827F981D257}"/>
          </ac:spMkLst>
        </pc:spChg>
        <pc:spChg chg="add mod">
          <ac:chgData name="松浦英宗" userId="9b03fd3a-662f-49ff-9af1-1b93cf7aab22" providerId="ADAL" clId="{5A60934E-A36F-43A6-AA9C-86BABC9D6116}" dt="2025-05-19T07:04:21.026" v="2008"/>
          <ac:spMkLst>
            <pc:docMk/>
            <pc:sldMk cId="4082717725" sldId="258"/>
            <ac:spMk id="229" creationId="{9D4F7D05-FBCA-406A-D03F-D22B9D9E52ED}"/>
          </ac:spMkLst>
        </pc:spChg>
        <pc:spChg chg="add mod">
          <ac:chgData name="松浦英宗" userId="9b03fd3a-662f-49ff-9af1-1b93cf7aab22" providerId="ADAL" clId="{5A60934E-A36F-43A6-AA9C-86BABC9D6116}" dt="2025-05-19T07:24:38.347" v="2836" actId="207"/>
          <ac:spMkLst>
            <pc:docMk/>
            <pc:sldMk cId="4082717725" sldId="258"/>
            <ac:spMk id="231" creationId="{F01FACED-0485-12D9-0558-2139D465786F}"/>
          </ac:spMkLst>
        </pc:spChg>
        <pc:grpChg chg="add mod">
          <ac:chgData name="松浦英宗" userId="9b03fd3a-662f-49ff-9af1-1b93cf7aab22" providerId="ADAL" clId="{5A60934E-A36F-43A6-AA9C-86BABC9D6116}" dt="2025-05-19T06:55:04.516" v="1730" actId="1076"/>
          <ac:grpSpMkLst>
            <pc:docMk/>
            <pc:sldMk cId="4082717725" sldId="258"/>
            <ac:grpSpMk id="208" creationId="{FD41B92F-FE3E-F5F1-5FB7-87A598F083E5}"/>
          </ac:grpSpMkLst>
        </pc:grpChg>
        <pc:grpChg chg="add mod">
          <ac:chgData name="松浦英宗" userId="9b03fd3a-662f-49ff-9af1-1b93cf7aab22" providerId="ADAL" clId="{5A60934E-A36F-43A6-AA9C-86BABC9D6116}" dt="2025-05-19T06:55:20.016" v="1751" actId="571"/>
          <ac:grpSpMkLst>
            <pc:docMk/>
            <pc:sldMk cId="4082717725" sldId="258"/>
            <ac:grpSpMk id="216" creationId="{8D3929CF-6180-5399-9577-496F7613D0BE}"/>
          </ac:grpSpMkLst>
        </pc:grpChg>
        <pc:grpChg chg="add mod">
          <ac:chgData name="松浦英宗" userId="9b03fd3a-662f-49ff-9af1-1b93cf7aab22" providerId="ADAL" clId="{5A60934E-A36F-43A6-AA9C-86BABC9D6116}" dt="2025-05-19T06:55:27.083" v="1766" actId="571"/>
          <ac:grpSpMkLst>
            <pc:docMk/>
            <pc:sldMk cId="4082717725" sldId="258"/>
            <ac:grpSpMk id="219" creationId="{50445429-A28E-C062-3FA3-1D6FC64A8D7A}"/>
          </ac:grpSpMkLst>
        </pc:grpChg>
        <pc:grpChg chg="add mod">
          <ac:chgData name="松浦英宗" userId="9b03fd3a-662f-49ff-9af1-1b93cf7aab22" providerId="ADAL" clId="{5A60934E-A36F-43A6-AA9C-86BABC9D6116}" dt="2025-05-19T06:55:40.380" v="1775" actId="14100"/>
          <ac:grpSpMkLst>
            <pc:docMk/>
            <pc:sldMk cId="4082717725" sldId="258"/>
            <ac:grpSpMk id="222" creationId="{54560BAC-F1BF-2797-129D-082164F130B2}"/>
          </ac:grpSpMkLst>
        </pc:grpChg>
        <pc:cxnChg chg="add mod">
          <ac:chgData name="松浦英宗" userId="9b03fd3a-662f-49ff-9af1-1b93cf7aab22" providerId="ADAL" clId="{5A60934E-A36F-43A6-AA9C-86BABC9D6116}" dt="2025-05-19T08:55:33.500" v="5199" actId="208"/>
          <ac:cxnSpMkLst>
            <pc:docMk/>
            <pc:sldMk cId="4082717725" sldId="258"/>
            <ac:cxnSpMk id="111" creationId="{1D5C0E76-A153-722F-1E5F-7323AAA87CC8}"/>
          </ac:cxnSpMkLst>
        </pc:cxnChg>
        <pc:cxnChg chg="add mod">
          <ac:chgData name="松浦英宗" userId="9b03fd3a-662f-49ff-9af1-1b93cf7aab22" providerId="ADAL" clId="{5A60934E-A36F-43A6-AA9C-86BABC9D6116}" dt="2025-05-19T06:50:34.234" v="1497" actId="408"/>
          <ac:cxnSpMkLst>
            <pc:docMk/>
            <pc:sldMk cId="4082717725" sldId="258"/>
            <ac:cxnSpMk id="114" creationId="{B4D5B81F-E3E7-EBE2-CE91-D6A2A51DD7E3}"/>
          </ac:cxnSpMkLst>
        </pc:cxnChg>
        <pc:cxnChg chg="add mod">
          <ac:chgData name="松浦英宗" userId="9b03fd3a-662f-49ff-9af1-1b93cf7aab22" providerId="ADAL" clId="{5A60934E-A36F-43A6-AA9C-86BABC9D6116}" dt="2025-05-19T06:50:34.234" v="1497" actId="408"/>
          <ac:cxnSpMkLst>
            <pc:docMk/>
            <pc:sldMk cId="4082717725" sldId="258"/>
            <ac:cxnSpMk id="117" creationId="{E4FBC026-4048-B05C-9CAD-EFD16292972C}"/>
          </ac:cxnSpMkLst>
        </pc:cxnChg>
        <pc:cxnChg chg="add del mod">
          <ac:chgData name="松浦英宗" userId="9b03fd3a-662f-49ff-9af1-1b93cf7aab22" providerId="ADAL" clId="{5A60934E-A36F-43A6-AA9C-86BABC9D6116}" dt="2025-05-19T06:45:57.768" v="1266" actId="478"/>
          <ac:cxnSpMkLst>
            <pc:docMk/>
            <pc:sldMk cId="4082717725" sldId="258"/>
            <ac:cxnSpMk id="126" creationId="{0A091A99-9ED0-76DC-F251-64DEBA056A90}"/>
          </ac:cxnSpMkLst>
        </pc:cxnChg>
        <pc:cxnChg chg="add del mod">
          <ac:chgData name="松浦英宗" userId="9b03fd3a-662f-49ff-9af1-1b93cf7aab22" providerId="ADAL" clId="{5A60934E-A36F-43A6-AA9C-86BABC9D6116}" dt="2025-05-19T06:45:57.768" v="1266" actId="478"/>
          <ac:cxnSpMkLst>
            <pc:docMk/>
            <pc:sldMk cId="4082717725" sldId="258"/>
            <ac:cxnSpMk id="127" creationId="{5A956C38-7FD2-5F8B-A5EB-81BC8AD5C9E7}"/>
          </ac:cxnSpMkLst>
        </pc:cxnChg>
        <pc:cxnChg chg="add del mod">
          <ac:chgData name="松浦英宗" userId="9b03fd3a-662f-49ff-9af1-1b93cf7aab22" providerId="ADAL" clId="{5A60934E-A36F-43A6-AA9C-86BABC9D6116}" dt="2025-05-19T06:45:57.768" v="1266" actId="478"/>
          <ac:cxnSpMkLst>
            <pc:docMk/>
            <pc:sldMk cId="4082717725" sldId="258"/>
            <ac:cxnSpMk id="128" creationId="{D84EB8B9-3005-6079-9627-498A31AF1974}"/>
          </ac:cxnSpMkLst>
        </pc:cxnChg>
        <pc:cxnChg chg="mod">
          <ac:chgData name="松浦英宗" userId="9b03fd3a-662f-49ff-9af1-1b93cf7aab22" providerId="ADAL" clId="{5A60934E-A36F-43A6-AA9C-86BABC9D6116}" dt="2025-05-19T08:55:33.500" v="5199" actId="208"/>
          <ac:cxnSpMkLst>
            <pc:docMk/>
            <pc:sldMk cId="4082717725" sldId="258"/>
            <ac:cxnSpMk id="134" creationId="{A92C6716-120F-5A7F-DFC6-8EA1740AA3D9}"/>
          </ac:cxnSpMkLst>
        </pc:cxnChg>
        <pc:cxnChg chg="mod">
          <ac:chgData name="松浦英宗" userId="9b03fd3a-662f-49ff-9af1-1b93cf7aab22" providerId="ADAL" clId="{5A60934E-A36F-43A6-AA9C-86BABC9D6116}" dt="2025-05-19T06:46:21.185" v="1272" actId="555"/>
          <ac:cxnSpMkLst>
            <pc:docMk/>
            <pc:sldMk cId="4082717725" sldId="258"/>
            <ac:cxnSpMk id="135" creationId="{5739A9CC-6A38-018F-C08C-DAE64638061F}"/>
          </ac:cxnSpMkLst>
        </pc:cxnChg>
        <pc:cxnChg chg="mod">
          <ac:chgData name="松浦英宗" userId="9b03fd3a-662f-49ff-9af1-1b93cf7aab22" providerId="ADAL" clId="{5A60934E-A36F-43A6-AA9C-86BABC9D6116}" dt="2025-05-19T06:46:21.185" v="1272" actId="555"/>
          <ac:cxnSpMkLst>
            <pc:docMk/>
            <pc:sldMk cId="4082717725" sldId="258"/>
            <ac:cxnSpMk id="136" creationId="{DE5829FB-E946-1DD4-DE0A-13D13EC4E197}"/>
          </ac:cxnSpMkLst>
        </pc:cxnChg>
        <pc:cxnChg chg="add del mod">
          <ac:chgData name="松浦英宗" userId="9b03fd3a-662f-49ff-9af1-1b93cf7aab22" providerId="ADAL" clId="{5A60934E-A36F-43A6-AA9C-86BABC9D6116}" dt="2025-05-19T06:45:57.768" v="1266" actId="478"/>
          <ac:cxnSpMkLst>
            <pc:docMk/>
            <pc:sldMk cId="4082717725" sldId="258"/>
            <ac:cxnSpMk id="142" creationId="{F2A3C602-43D8-F957-CBD9-6185698445FB}"/>
          </ac:cxnSpMkLst>
        </pc:cxnChg>
        <pc:cxnChg chg="add del mod">
          <ac:chgData name="松浦英宗" userId="9b03fd3a-662f-49ff-9af1-1b93cf7aab22" providerId="ADAL" clId="{5A60934E-A36F-43A6-AA9C-86BABC9D6116}" dt="2025-05-19T08:55:33.500" v="5199" actId="208"/>
          <ac:cxnSpMkLst>
            <pc:docMk/>
            <pc:sldMk cId="4082717725" sldId="258"/>
            <ac:cxnSpMk id="143" creationId="{0C29A0DB-8224-B044-E927-660AC40140E1}"/>
          </ac:cxnSpMkLst>
        </pc:cxnChg>
        <pc:cxnChg chg="add del mod">
          <ac:chgData name="松浦英宗" userId="9b03fd3a-662f-49ff-9af1-1b93cf7aab22" providerId="ADAL" clId="{5A60934E-A36F-43A6-AA9C-86BABC9D6116}" dt="2025-05-19T06:45:57.483" v="1265" actId="478"/>
          <ac:cxnSpMkLst>
            <pc:docMk/>
            <pc:sldMk cId="4082717725" sldId="258"/>
            <ac:cxnSpMk id="144" creationId="{20A4829C-C35A-79AF-8FF0-3FB9C6B7B1FD}"/>
          </ac:cxnSpMkLst>
        </pc:cxnChg>
        <pc:cxnChg chg="mod">
          <ac:chgData name="松浦英宗" userId="9b03fd3a-662f-49ff-9af1-1b93cf7aab22" providerId="ADAL" clId="{5A60934E-A36F-43A6-AA9C-86BABC9D6116}" dt="2025-05-19T06:46:15.332" v="1271" actId="555"/>
          <ac:cxnSpMkLst>
            <pc:docMk/>
            <pc:sldMk cId="4082717725" sldId="258"/>
            <ac:cxnSpMk id="150" creationId="{3406E4E3-B2FE-41F4-E46E-E21A727968F3}"/>
          </ac:cxnSpMkLst>
        </pc:cxnChg>
        <pc:cxnChg chg="mod">
          <ac:chgData name="松浦英宗" userId="9b03fd3a-662f-49ff-9af1-1b93cf7aab22" providerId="ADAL" clId="{5A60934E-A36F-43A6-AA9C-86BABC9D6116}" dt="2025-05-19T08:55:33.500" v="5199" actId="208"/>
          <ac:cxnSpMkLst>
            <pc:docMk/>
            <pc:sldMk cId="4082717725" sldId="258"/>
            <ac:cxnSpMk id="151" creationId="{41862182-1A40-AD9D-2C80-D2EB6330BD81}"/>
          </ac:cxnSpMkLst>
        </pc:cxnChg>
        <pc:cxnChg chg="mod">
          <ac:chgData name="松浦英宗" userId="9b03fd3a-662f-49ff-9af1-1b93cf7aab22" providerId="ADAL" clId="{5A60934E-A36F-43A6-AA9C-86BABC9D6116}" dt="2025-05-19T06:46:15.332" v="1271" actId="555"/>
          <ac:cxnSpMkLst>
            <pc:docMk/>
            <pc:sldMk cId="4082717725" sldId="258"/>
            <ac:cxnSpMk id="152" creationId="{485A07B6-4106-EC26-6004-09D8BF578E2B}"/>
          </ac:cxnSpMkLst>
        </pc:cxnChg>
        <pc:cxnChg chg="add del mod">
          <ac:chgData name="松浦英宗" userId="9b03fd3a-662f-49ff-9af1-1b93cf7aab22" providerId="ADAL" clId="{5A60934E-A36F-43A6-AA9C-86BABC9D6116}" dt="2025-05-19T08:55:33.500" v="5199" actId="208"/>
          <ac:cxnSpMkLst>
            <pc:docMk/>
            <pc:sldMk cId="4082717725" sldId="258"/>
            <ac:cxnSpMk id="158" creationId="{ACAE0C10-ABB7-6DFF-1294-D0F5C784D259}"/>
          </ac:cxnSpMkLst>
        </pc:cxnChg>
        <pc:cxnChg chg="add del mod">
          <ac:chgData name="松浦英宗" userId="9b03fd3a-662f-49ff-9af1-1b93cf7aab22" providerId="ADAL" clId="{5A60934E-A36F-43A6-AA9C-86BABC9D6116}" dt="2025-05-19T08:55:33.500" v="5199" actId="208"/>
          <ac:cxnSpMkLst>
            <pc:docMk/>
            <pc:sldMk cId="4082717725" sldId="258"/>
            <ac:cxnSpMk id="159" creationId="{157C983F-4B81-CA01-5555-7FB52346B134}"/>
          </ac:cxnSpMkLst>
        </pc:cxnChg>
        <pc:cxnChg chg="add del mod">
          <ac:chgData name="松浦英宗" userId="9b03fd3a-662f-49ff-9af1-1b93cf7aab22" providerId="ADAL" clId="{5A60934E-A36F-43A6-AA9C-86BABC9D6116}" dt="2025-05-19T06:45:57.483" v="1265" actId="478"/>
          <ac:cxnSpMkLst>
            <pc:docMk/>
            <pc:sldMk cId="4082717725" sldId="258"/>
            <ac:cxnSpMk id="160" creationId="{E8F4503F-2C71-E1FA-6630-BC30D9D7EEFC}"/>
          </ac:cxnSpMkLst>
        </pc:cxnChg>
        <pc:cxnChg chg="add del mod">
          <ac:chgData name="松浦英宗" userId="9b03fd3a-662f-49ff-9af1-1b93cf7aab22" providerId="ADAL" clId="{5A60934E-A36F-43A6-AA9C-86BABC9D6116}" dt="2025-05-19T06:49:55.140" v="1447" actId="1076"/>
          <ac:cxnSpMkLst>
            <pc:docMk/>
            <pc:sldMk cId="4082717725" sldId="258"/>
            <ac:cxnSpMk id="161" creationId="{1C08187C-7230-417B-AA81-7241D02672BB}"/>
          </ac:cxnSpMkLst>
        </pc:cxnChg>
        <pc:cxnChg chg="add del mod">
          <ac:chgData name="松浦英宗" userId="9b03fd3a-662f-49ff-9af1-1b93cf7aab22" providerId="ADAL" clId="{5A60934E-A36F-43A6-AA9C-86BABC9D6116}" dt="2025-05-19T06:57:16.983" v="1835" actId="554"/>
          <ac:cxnSpMkLst>
            <pc:docMk/>
            <pc:sldMk cId="4082717725" sldId="258"/>
            <ac:cxnSpMk id="167" creationId="{359F26FA-5D3D-6D7C-86EF-7413628E4C45}"/>
          </ac:cxnSpMkLst>
        </pc:cxnChg>
        <pc:cxnChg chg="add del mod">
          <ac:chgData name="松浦英宗" userId="9b03fd3a-662f-49ff-9af1-1b93cf7aab22" providerId="ADAL" clId="{5A60934E-A36F-43A6-AA9C-86BABC9D6116}" dt="2025-05-19T06:49:52.397" v="1445" actId="14100"/>
          <ac:cxnSpMkLst>
            <pc:docMk/>
            <pc:sldMk cId="4082717725" sldId="258"/>
            <ac:cxnSpMk id="173" creationId="{7F800510-613B-03F3-0A49-353E854DA1F3}"/>
          </ac:cxnSpMkLst>
        </pc:cxnChg>
        <pc:cxnChg chg="add mod">
          <ac:chgData name="松浦英宗" userId="9b03fd3a-662f-49ff-9af1-1b93cf7aab22" providerId="ADAL" clId="{5A60934E-A36F-43A6-AA9C-86BABC9D6116}" dt="2025-05-19T06:50:34.234" v="1497" actId="408"/>
          <ac:cxnSpMkLst>
            <pc:docMk/>
            <pc:sldMk cId="4082717725" sldId="258"/>
            <ac:cxnSpMk id="176" creationId="{E099A019-599B-73B8-0739-13D73178D9CF}"/>
          </ac:cxnSpMkLst>
        </pc:cxnChg>
        <pc:cxnChg chg="add mod">
          <ac:chgData name="松浦英宗" userId="9b03fd3a-662f-49ff-9af1-1b93cf7aab22" providerId="ADAL" clId="{5A60934E-A36F-43A6-AA9C-86BABC9D6116}" dt="2025-05-19T08:55:33.500" v="5199" actId="208"/>
          <ac:cxnSpMkLst>
            <pc:docMk/>
            <pc:sldMk cId="4082717725" sldId="258"/>
            <ac:cxnSpMk id="194" creationId="{5193A25D-F639-1516-E9E2-9418466442F4}"/>
          </ac:cxnSpMkLst>
        </pc:cxnChg>
        <pc:cxnChg chg="add mod">
          <ac:chgData name="松浦英宗" userId="9b03fd3a-662f-49ff-9af1-1b93cf7aab22" providerId="ADAL" clId="{5A60934E-A36F-43A6-AA9C-86BABC9D6116}" dt="2025-05-19T06:50:16.170" v="1456" actId="14100"/>
          <ac:cxnSpMkLst>
            <pc:docMk/>
            <pc:sldMk cId="4082717725" sldId="258"/>
            <ac:cxnSpMk id="197" creationId="{EE2EF6E1-DAE0-29AA-CF59-83526EDABE79}"/>
          </ac:cxnSpMkLst>
        </pc:cxnChg>
        <pc:cxnChg chg="add mod">
          <ac:chgData name="松浦英宗" userId="9b03fd3a-662f-49ff-9af1-1b93cf7aab22" providerId="ADAL" clId="{5A60934E-A36F-43A6-AA9C-86BABC9D6116}" dt="2025-05-19T08:55:33.500" v="5199" actId="208"/>
          <ac:cxnSpMkLst>
            <pc:docMk/>
            <pc:sldMk cId="4082717725" sldId="258"/>
            <ac:cxnSpMk id="203" creationId="{4451870F-484C-E4C3-53A4-1763E644EE4E}"/>
          </ac:cxnSpMkLst>
        </pc:cxnChg>
        <pc:cxnChg chg="add mod">
          <ac:chgData name="松浦英宗" userId="9b03fd3a-662f-49ff-9af1-1b93cf7aab22" providerId="ADAL" clId="{5A60934E-A36F-43A6-AA9C-86BABC9D6116}" dt="2025-05-19T06:53:43.230" v="1689" actId="164"/>
          <ac:cxnSpMkLst>
            <pc:docMk/>
            <pc:sldMk cId="4082717725" sldId="258"/>
            <ac:cxnSpMk id="207" creationId="{928A8EDB-37BA-4CEB-801B-60CA44C4CE21}"/>
          </ac:cxnSpMkLst>
        </pc:cxnChg>
        <pc:cxnChg chg="add mod">
          <ac:chgData name="松浦英宗" userId="9b03fd3a-662f-49ff-9af1-1b93cf7aab22" providerId="ADAL" clId="{5A60934E-A36F-43A6-AA9C-86BABC9D6116}" dt="2025-05-19T08:55:33.500" v="5199" actId="208"/>
          <ac:cxnSpMkLst>
            <pc:docMk/>
            <pc:sldMk cId="4082717725" sldId="258"/>
            <ac:cxnSpMk id="210" creationId="{EEA5A411-A7F3-29F1-D949-B25317A06842}"/>
          </ac:cxnSpMkLst>
        </pc:cxnChg>
        <pc:cxnChg chg="add mod">
          <ac:chgData name="松浦英宗" userId="9b03fd3a-662f-49ff-9af1-1b93cf7aab22" providerId="ADAL" clId="{5A60934E-A36F-43A6-AA9C-86BABC9D6116}" dt="2025-05-19T08:55:33.500" v="5199" actId="208"/>
          <ac:cxnSpMkLst>
            <pc:docMk/>
            <pc:sldMk cId="4082717725" sldId="258"/>
            <ac:cxnSpMk id="213" creationId="{10CA410F-88F8-3379-5D46-8FF266E03ED2}"/>
          </ac:cxnSpMkLst>
        </pc:cxnChg>
        <pc:cxnChg chg="mod">
          <ac:chgData name="松浦英宗" userId="9b03fd3a-662f-49ff-9af1-1b93cf7aab22" providerId="ADAL" clId="{5A60934E-A36F-43A6-AA9C-86BABC9D6116}" dt="2025-05-19T06:55:20.016" v="1751" actId="571"/>
          <ac:cxnSpMkLst>
            <pc:docMk/>
            <pc:sldMk cId="4082717725" sldId="258"/>
            <ac:cxnSpMk id="218" creationId="{917573CC-E8FA-8411-1CF6-D0A7FFFA1294}"/>
          </ac:cxnSpMkLst>
        </pc:cxnChg>
        <pc:cxnChg chg="mod">
          <ac:chgData name="松浦英宗" userId="9b03fd3a-662f-49ff-9af1-1b93cf7aab22" providerId="ADAL" clId="{5A60934E-A36F-43A6-AA9C-86BABC9D6116}" dt="2025-05-19T06:55:27.083" v="1766" actId="571"/>
          <ac:cxnSpMkLst>
            <pc:docMk/>
            <pc:sldMk cId="4082717725" sldId="258"/>
            <ac:cxnSpMk id="221" creationId="{E04DEBAE-9FB7-AB00-B715-AAB636EF6FFA}"/>
          </ac:cxnSpMkLst>
        </pc:cxnChg>
        <pc:cxnChg chg="mod">
          <ac:chgData name="松浦英宗" userId="9b03fd3a-662f-49ff-9af1-1b93cf7aab22" providerId="ADAL" clId="{5A60934E-A36F-43A6-AA9C-86BABC9D6116}" dt="2025-05-19T06:55:34.436" v="1774" actId="571"/>
          <ac:cxnSpMkLst>
            <pc:docMk/>
            <pc:sldMk cId="4082717725" sldId="258"/>
            <ac:cxnSpMk id="224" creationId="{19DF7E52-BCA9-D647-CF99-482A645E0EAC}"/>
          </ac:cxnSpMkLst>
        </pc:cxnChg>
      </pc:sldChg>
      <pc:sldChg chg="del">
        <pc:chgData name="松浦英宗" userId="9b03fd3a-662f-49ff-9af1-1b93cf7aab22" providerId="ADAL" clId="{5A60934E-A36F-43A6-AA9C-86BABC9D6116}" dt="2025-05-19T06:18:31.327" v="158" actId="47"/>
        <pc:sldMkLst>
          <pc:docMk/>
          <pc:sldMk cId="1169995872" sldId="259"/>
        </pc:sldMkLst>
      </pc:sldChg>
      <pc:sldChg chg="addSp delSp modSp add mod">
        <pc:chgData name="松浦英宗" userId="9b03fd3a-662f-49ff-9af1-1b93cf7aab22" providerId="ADAL" clId="{5A60934E-A36F-43A6-AA9C-86BABC9D6116}" dt="2025-05-19T13:51:50.949" v="5228" actId="20577"/>
        <pc:sldMkLst>
          <pc:docMk/>
          <pc:sldMk cId="2997165531" sldId="259"/>
        </pc:sldMkLst>
        <pc:spChg chg="add mod">
          <ac:chgData name="松浦英宗" userId="9b03fd3a-662f-49ff-9af1-1b93cf7aab22" providerId="ADAL" clId="{5A60934E-A36F-43A6-AA9C-86BABC9D6116}" dt="2025-05-19T07:09:37.030" v="2086" actId="20577"/>
          <ac:spMkLst>
            <pc:docMk/>
            <pc:sldMk cId="2997165531" sldId="259"/>
            <ac:spMk id="6" creationId="{455F94BD-DC77-45CC-2D79-5A64FFF6D309}"/>
          </ac:spMkLst>
        </pc:spChg>
        <pc:spChg chg="add mod">
          <ac:chgData name="松浦英宗" userId="9b03fd3a-662f-49ff-9af1-1b93cf7aab22" providerId="ADAL" clId="{5A60934E-A36F-43A6-AA9C-86BABC9D6116}" dt="2025-05-19T07:24:41.113" v="2837" actId="207"/>
          <ac:spMkLst>
            <pc:docMk/>
            <pc:sldMk cId="2997165531" sldId="259"/>
            <ac:spMk id="7" creationId="{220AE659-47E1-3DB0-676A-8801C05E2845}"/>
          </ac:spMkLst>
        </pc:spChg>
        <pc:spChg chg="add mod ord topLvl">
          <ac:chgData name="松浦英宗" userId="9b03fd3a-662f-49ff-9af1-1b93cf7aab22" providerId="ADAL" clId="{5A60934E-A36F-43A6-AA9C-86BABC9D6116}" dt="2025-05-19T07:23:43.097" v="2821" actId="164"/>
          <ac:spMkLst>
            <pc:docMk/>
            <pc:sldMk cId="2997165531" sldId="259"/>
            <ac:spMk id="8" creationId="{01776CBC-9EE2-9443-DEBB-75A58B985DBC}"/>
          </ac:spMkLst>
        </pc:spChg>
        <pc:spChg chg="add mod ord topLvl">
          <ac:chgData name="松浦英宗" userId="9b03fd3a-662f-49ff-9af1-1b93cf7aab22" providerId="ADAL" clId="{5A60934E-A36F-43A6-AA9C-86BABC9D6116}" dt="2025-05-19T08:44:24.681" v="4961" actId="207"/>
          <ac:spMkLst>
            <pc:docMk/>
            <pc:sldMk cId="2997165531" sldId="259"/>
            <ac:spMk id="9" creationId="{16AF8E7B-1C4B-0E7C-AE15-99634DFFD3CA}"/>
          </ac:spMkLst>
        </pc:spChg>
        <pc:spChg chg="add mod topLvl">
          <ac:chgData name="松浦英宗" userId="9b03fd3a-662f-49ff-9af1-1b93cf7aab22" providerId="ADAL" clId="{5A60934E-A36F-43A6-AA9C-86BABC9D6116}" dt="2025-05-19T08:44:24.681" v="4961" actId="207"/>
          <ac:spMkLst>
            <pc:docMk/>
            <pc:sldMk cId="2997165531" sldId="259"/>
            <ac:spMk id="10" creationId="{27D76049-E1D9-D0FA-7FB6-456B4C41AF65}"/>
          </ac:spMkLst>
        </pc:spChg>
        <pc:spChg chg="add mod topLvl">
          <ac:chgData name="松浦英宗" userId="9b03fd3a-662f-49ff-9af1-1b93cf7aab22" providerId="ADAL" clId="{5A60934E-A36F-43A6-AA9C-86BABC9D6116}" dt="2025-05-19T08:44:24.681" v="4961" actId="207"/>
          <ac:spMkLst>
            <pc:docMk/>
            <pc:sldMk cId="2997165531" sldId="259"/>
            <ac:spMk id="11" creationId="{FE49F9F4-F5A1-E98D-9FA2-56A63554BA57}"/>
          </ac:spMkLst>
        </pc:spChg>
        <pc:spChg chg="add mod topLvl">
          <ac:chgData name="松浦英宗" userId="9b03fd3a-662f-49ff-9af1-1b93cf7aab22" providerId="ADAL" clId="{5A60934E-A36F-43A6-AA9C-86BABC9D6116}" dt="2025-05-19T07:23:43.097" v="2821" actId="164"/>
          <ac:spMkLst>
            <pc:docMk/>
            <pc:sldMk cId="2997165531" sldId="259"/>
            <ac:spMk id="14" creationId="{9943A30C-B3DE-521D-F956-0B270DB0D4C1}"/>
          </ac:spMkLst>
        </pc:spChg>
        <pc:spChg chg="add mod topLvl">
          <ac:chgData name="松浦英宗" userId="9b03fd3a-662f-49ff-9af1-1b93cf7aab22" providerId="ADAL" clId="{5A60934E-A36F-43A6-AA9C-86BABC9D6116}" dt="2025-05-19T07:23:46.503" v="2822" actId="403"/>
          <ac:spMkLst>
            <pc:docMk/>
            <pc:sldMk cId="2997165531" sldId="259"/>
            <ac:spMk id="15" creationId="{D3F564D3-99F0-0C8B-2B65-98F8A38A9D85}"/>
          </ac:spMkLst>
        </pc:spChg>
        <pc:spChg chg="add mod topLvl">
          <ac:chgData name="松浦英宗" userId="9b03fd3a-662f-49ff-9af1-1b93cf7aab22" providerId="ADAL" clId="{5A60934E-A36F-43A6-AA9C-86BABC9D6116}" dt="2025-05-19T07:23:59.521" v="2832" actId="1036"/>
          <ac:spMkLst>
            <pc:docMk/>
            <pc:sldMk cId="2997165531" sldId="259"/>
            <ac:spMk id="16" creationId="{07C27980-C4E3-FF71-3272-B5CF6886EA13}"/>
          </ac:spMkLst>
        </pc:spChg>
        <pc:spChg chg="add mod topLvl">
          <ac:chgData name="松浦英宗" userId="9b03fd3a-662f-49ff-9af1-1b93cf7aab22" providerId="ADAL" clId="{5A60934E-A36F-43A6-AA9C-86BABC9D6116}" dt="2025-05-19T07:23:59.521" v="2832" actId="1036"/>
          <ac:spMkLst>
            <pc:docMk/>
            <pc:sldMk cId="2997165531" sldId="259"/>
            <ac:spMk id="17" creationId="{CCDD70C2-0056-27D1-4012-7ED8BE04DFA8}"/>
          </ac:spMkLst>
        </pc:spChg>
        <pc:spChg chg="mod topLvl">
          <ac:chgData name="松浦英宗" userId="9b03fd3a-662f-49ff-9af1-1b93cf7aab22" providerId="ADAL" clId="{5A60934E-A36F-43A6-AA9C-86BABC9D6116}" dt="2025-05-19T07:23:59.521" v="2832" actId="1036"/>
          <ac:spMkLst>
            <pc:docMk/>
            <pc:sldMk cId="2997165531" sldId="259"/>
            <ac:spMk id="21" creationId="{F048DAFC-1372-E7CB-F8D5-EED8C749D5BD}"/>
          </ac:spMkLst>
        </pc:spChg>
        <pc:spChg chg="mod topLvl">
          <ac:chgData name="松浦英宗" userId="9b03fd3a-662f-49ff-9af1-1b93cf7aab22" providerId="ADAL" clId="{5A60934E-A36F-43A6-AA9C-86BABC9D6116}" dt="2025-05-19T07:23:59.521" v="2832" actId="1036"/>
          <ac:spMkLst>
            <pc:docMk/>
            <pc:sldMk cId="2997165531" sldId="259"/>
            <ac:spMk id="22" creationId="{982A4E20-8A85-F336-3E25-F01D0A8F87E4}"/>
          </ac:spMkLst>
        </pc:spChg>
        <pc:spChg chg="add mod">
          <ac:chgData name="松浦英宗" userId="9b03fd3a-662f-49ff-9af1-1b93cf7aab22" providerId="ADAL" clId="{5A60934E-A36F-43A6-AA9C-86BABC9D6116}" dt="2025-05-19T07:26:38.540" v="2905" actId="114"/>
          <ac:spMkLst>
            <pc:docMk/>
            <pc:sldMk cId="2997165531" sldId="259"/>
            <ac:spMk id="24" creationId="{5DB816AD-6B5A-6FA7-C0DF-C713CE987B01}"/>
          </ac:spMkLst>
        </pc:spChg>
        <pc:spChg chg="add mod">
          <ac:chgData name="松浦英宗" userId="9b03fd3a-662f-49ff-9af1-1b93cf7aab22" providerId="ADAL" clId="{5A60934E-A36F-43A6-AA9C-86BABC9D6116}" dt="2025-05-19T13:51:50.949" v="5228" actId="20577"/>
          <ac:spMkLst>
            <pc:docMk/>
            <pc:sldMk cId="2997165531" sldId="259"/>
            <ac:spMk id="25" creationId="{7CE812C4-6DDF-D3F7-4764-10A79944C094}"/>
          </ac:spMkLst>
        </pc:spChg>
        <pc:grpChg chg="add mod">
          <ac:chgData name="松浦英宗" userId="9b03fd3a-662f-49ff-9af1-1b93cf7aab22" providerId="ADAL" clId="{5A60934E-A36F-43A6-AA9C-86BABC9D6116}" dt="2025-05-19T07:25:10.717" v="2854" actId="1038"/>
          <ac:grpSpMkLst>
            <pc:docMk/>
            <pc:sldMk cId="2997165531" sldId="259"/>
            <ac:grpSpMk id="26" creationId="{554F9861-A4A2-0AE5-E65D-82053F65EEBE}"/>
          </ac:grpSpMkLst>
        </pc:grpChg>
        <pc:grpChg chg="mod">
          <ac:chgData name="松浦英宗" userId="9b03fd3a-662f-49ff-9af1-1b93cf7aab22" providerId="ADAL" clId="{5A60934E-A36F-43A6-AA9C-86BABC9D6116}" dt="2025-05-19T07:25:42.342" v="2884" actId="1037"/>
          <ac:grpSpMkLst>
            <pc:docMk/>
            <pc:sldMk cId="2997165531" sldId="259"/>
            <ac:grpSpMk id="27" creationId="{8F5C6E58-46A8-7031-25B3-53C898DD3FFE}"/>
          </ac:grpSpMkLst>
        </pc:grpChg>
      </pc:sldChg>
      <pc:sldChg chg="addSp delSp modSp add mod">
        <pc:chgData name="松浦英宗" userId="9b03fd3a-662f-49ff-9af1-1b93cf7aab22" providerId="ADAL" clId="{5A60934E-A36F-43A6-AA9C-86BABC9D6116}" dt="2025-05-19T08:12:53.056" v="3571" actId="1035"/>
        <pc:sldMkLst>
          <pc:docMk/>
          <pc:sldMk cId="1259182770" sldId="260"/>
        </pc:sldMkLst>
        <pc:spChg chg="add mod">
          <ac:chgData name="松浦英宗" userId="9b03fd3a-662f-49ff-9af1-1b93cf7aab22" providerId="ADAL" clId="{5A60934E-A36F-43A6-AA9C-86BABC9D6116}" dt="2025-05-19T07:27:23.267" v="2928" actId="20577"/>
          <ac:spMkLst>
            <pc:docMk/>
            <pc:sldMk cId="1259182770" sldId="260"/>
            <ac:spMk id="6" creationId="{8263F157-9462-A341-13CB-3DDE640774AA}"/>
          </ac:spMkLst>
        </pc:spChg>
        <pc:spChg chg="add mod">
          <ac:chgData name="松浦英宗" userId="9b03fd3a-662f-49ff-9af1-1b93cf7aab22" providerId="ADAL" clId="{5A60934E-A36F-43A6-AA9C-86BABC9D6116}" dt="2025-05-19T07:55:13.689" v="3013" actId="20577"/>
          <ac:spMkLst>
            <pc:docMk/>
            <pc:sldMk cId="1259182770" sldId="260"/>
            <ac:spMk id="7" creationId="{F850875E-7EA7-4268-A948-4E8FD17D0465}"/>
          </ac:spMkLst>
        </pc:spChg>
        <pc:spChg chg="add mod">
          <ac:chgData name="松浦英宗" userId="9b03fd3a-662f-49ff-9af1-1b93cf7aab22" providerId="ADAL" clId="{5A60934E-A36F-43A6-AA9C-86BABC9D6116}" dt="2025-05-19T08:07:34.271" v="3298" actId="164"/>
          <ac:spMkLst>
            <pc:docMk/>
            <pc:sldMk cId="1259182770" sldId="260"/>
            <ac:spMk id="22" creationId="{8022DFAB-0A2B-98F6-81C1-90F7C840ACA7}"/>
          </ac:spMkLst>
        </pc:spChg>
        <pc:spChg chg="add mod">
          <ac:chgData name="松浦英宗" userId="9b03fd3a-662f-49ff-9af1-1b93cf7aab22" providerId="ADAL" clId="{5A60934E-A36F-43A6-AA9C-86BABC9D6116}" dt="2025-05-19T08:07:34.271" v="3298" actId="164"/>
          <ac:spMkLst>
            <pc:docMk/>
            <pc:sldMk cId="1259182770" sldId="260"/>
            <ac:spMk id="23" creationId="{64E37A30-FA05-10D9-73D1-8835C7546482}"/>
          </ac:spMkLst>
        </pc:spChg>
        <pc:spChg chg="add mod">
          <ac:chgData name="松浦英宗" userId="9b03fd3a-662f-49ff-9af1-1b93cf7aab22" providerId="ADAL" clId="{5A60934E-A36F-43A6-AA9C-86BABC9D6116}" dt="2025-05-19T08:09:58.118" v="3390" actId="179"/>
          <ac:spMkLst>
            <pc:docMk/>
            <pc:sldMk cId="1259182770" sldId="260"/>
            <ac:spMk id="24" creationId="{1CA375C6-9469-77CF-5135-8A41CA57395B}"/>
          </ac:spMkLst>
        </pc:spChg>
        <pc:spChg chg="mod">
          <ac:chgData name="松浦英宗" userId="9b03fd3a-662f-49ff-9af1-1b93cf7aab22" providerId="ADAL" clId="{5A60934E-A36F-43A6-AA9C-86BABC9D6116}" dt="2025-05-19T08:11:44.905" v="3478"/>
          <ac:spMkLst>
            <pc:docMk/>
            <pc:sldMk cId="1259182770" sldId="260"/>
            <ac:spMk id="29" creationId="{F9005053-5416-FE2A-A9AA-2D2365FDEAA9}"/>
          </ac:spMkLst>
        </pc:spChg>
        <pc:spChg chg="mod">
          <ac:chgData name="松浦英宗" userId="9b03fd3a-662f-49ff-9af1-1b93cf7aab22" providerId="ADAL" clId="{5A60934E-A36F-43A6-AA9C-86BABC9D6116}" dt="2025-05-19T08:11:50.202" v="3497" actId="20577"/>
          <ac:spMkLst>
            <pc:docMk/>
            <pc:sldMk cId="1259182770" sldId="260"/>
            <ac:spMk id="30" creationId="{63EB47B9-22DF-63A3-E470-8DDDCA47A490}"/>
          </ac:spMkLst>
        </pc:spChg>
        <pc:spChg chg="mod">
          <ac:chgData name="松浦英宗" userId="9b03fd3a-662f-49ff-9af1-1b93cf7aab22" providerId="ADAL" clId="{5A60934E-A36F-43A6-AA9C-86BABC9D6116}" dt="2025-05-19T08:11:36.317" v="3471" actId="20577"/>
          <ac:spMkLst>
            <pc:docMk/>
            <pc:sldMk cId="1259182770" sldId="260"/>
            <ac:spMk id="31" creationId="{937318CD-B824-2FBD-30DC-963EF21AB5A1}"/>
          </ac:spMkLst>
        </pc:spChg>
        <pc:spChg chg="mod">
          <ac:chgData name="松浦英宗" userId="9b03fd3a-662f-49ff-9af1-1b93cf7aab22" providerId="ADAL" clId="{5A60934E-A36F-43A6-AA9C-86BABC9D6116}" dt="2025-05-19T08:10:21.128" v="3407"/>
          <ac:spMkLst>
            <pc:docMk/>
            <pc:sldMk cId="1259182770" sldId="260"/>
            <ac:spMk id="33" creationId="{F344564F-8DAA-F518-C8D2-FAA6543711AD}"/>
          </ac:spMkLst>
        </pc:spChg>
        <pc:spChg chg="mod">
          <ac:chgData name="松浦英宗" userId="9b03fd3a-662f-49ff-9af1-1b93cf7aab22" providerId="ADAL" clId="{5A60934E-A36F-43A6-AA9C-86BABC9D6116}" dt="2025-05-19T08:11:54.021" v="3509" actId="20577"/>
          <ac:spMkLst>
            <pc:docMk/>
            <pc:sldMk cId="1259182770" sldId="260"/>
            <ac:spMk id="34" creationId="{2A6DC36B-A03B-F49C-011D-8835BAAEB279}"/>
          </ac:spMkLst>
        </pc:spChg>
        <pc:spChg chg="mod">
          <ac:chgData name="松浦英宗" userId="9b03fd3a-662f-49ff-9af1-1b93cf7aab22" providerId="ADAL" clId="{5A60934E-A36F-43A6-AA9C-86BABC9D6116}" dt="2025-05-19T08:12:43.496" v="3564" actId="20577"/>
          <ac:spMkLst>
            <pc:docMk/>
            <pc:sldMk cId="1259182770" sldId="260"/>
            <ac:spMk id="35" creationId="{6F2ADBE8-C34D-F231-289D-62ABCBD8D765}"/>
          </ac:spMkLst>
        </pc:spChg>
        <pc:grpChg chg="add mod">
          <ac:chgData name="松浦英宗" userId="9b03fd3a-662f-49ff-9af1-1b93cf7aab22" providerId="ADAL" clId="{5A60934E-A36F-43A6-AA9C-86BABC9D6116}" dt="2025-05-19T08:08:10.714" v="3320" actId="164"/>
          <ac:grpSpMkLst>
            <pc:docMk/>
            <pc:sldMk cId="1259182770" sldId="260"/>
            <ac:grpSpMk id="26" creationId="{7E00B701-3691-B442-0DE0-31A5E89500FA}"/>
          </ac:grpSpMkLst>
        </pc:grpChg>
        <pc:grpChg chg="add mod">
          <ac:chgData name="松浦英宗" userId="9b03fd3a-662f-49ff-9af1-1b93cf7aab22" providerId="ADAL" clId="{5A60934E-A36F-43A6-AA9C-86BABC9D6116}" dt="2025-05-19T08:08:07.862" v="3319" actId="164"/>
          <ac:grpSpMkLst>
            <pc:docMk/>
            <pc:sldMk cId="1259182770" sldId="260"/>
            <ac:grpSpMk id="27" creationId="{EB0A5722-C011-66E4-91CA-5ACF611EFE03}"/>
          </ac:grpSpMkLst>
        </pc:grpChg>
        <pc:grpChg chg="add mod">
          <ac:chgData name="松浦英宗" userId="9b03fd3a-662f-49ff-9af1-1b93cf7aab22" providerId="ADAL" clId="{5A60934E-A36F-43A6-AA9C-86BABC9D6116}" dt="2025-05-19T08:08:05.407" v="3318" actId="164"/>
          <ac:grpSpMkLst>
            <pc:docMk/>
            <pc:sldMk cId="1259182770" sldId="260"/>
            <ac:grpSpMk id="32" creationId="{59846753-2109-E0B2-A3AB-C23AA8CED2D7}"/>
          </ac:grpSpMkLst>
        </pc:grpChg>
        <pc:picChg chg="mod">
          <ac:chgData name="松浦英宗" userId="9b03fd3a-662f-49ff-9af1-1b93cf7aab22" providerId="ADAL" clId="{5A60934E-A36F-43A6-AA9C-86BABC9D6116}" dt="2025-05-19T08:08:05.407" v="3318" actId="164"/>
          <ac:picMkLst>
            <pc:docMk/>
            <pc:sldMk cId="1259182770" sldId="260"/>
            <ac:picMk id="19" creationId="{1055DD27-7F14-A06E-82C9-D578BA18F02C}"/>
          </ac:picMkLst>
        </pc:picChg>
      </pc:sldChg>
      <pc:sldChg chg="del">
        <pc:chgData name="松浦英宗" userId="9b03fd3a-662f-49ff-9af1-1b93cf7aab22" providerId="ADAL" clId="{5A60934E-A36F-43A6-AA9C-86BABC9D6116}" dt="2025-05-19T06:18:31.327" v="158" actId="47"/>
        <pc:sldMkLst>
          <pc:docMk/>
          <pc:sldMk cId="1277525917" sldId="260"/>
        </pc:sldMkLst>
      </pc:sldChg>
      <pc:sldChg chg="addSp delSp modSp add mod">
        <pc:chgData name="松浦英宗" userId="9b03fd3a-662f-49ff-9af1-1b93cf7aab22" providerId="ADAL" clId="{5A60934E-A36F-43A6-AA9C-86BABC9D6116}" dt="2025-05-19T08:55:50.457" v="5200" actId="208"/>
        <pc:sldMkLst>
          <pc:docMk/>
          <pc:sldMk cId="2456256889" sldId="261"/>
        </pc:sldMkLst>
        <pc:spChg chg="add mod">
          <ac:chgData name="松浦英宗" userId="9b03fd3a-662f-49ff-9af1-1b93cf7aab22" providerId="ADAL" clId="{5A60934E-A36F-43A6-AA9C-86BABC9D6116}" dt="2025-05-19T07:27:29.991" v="2947" actId="20577"/>
          <ac:spMkLst>
            <pc:docMk/>
            <pc:sldMk cId="2456256889" sldId="261"/>
            <ac:spMk id="6" creationId="{9FC5823E-AF1C-AAAF-2BD8-9DBB8D2688CD}"/>
          </ac:spMkLst>
        </pc:spChg>
        <pc:spChg chg="add mod">
          <ac:chgData name="松浦英宗" userId="9b03fd3a-662f-49ff-9af1-1b93cf7aab22" providerId="ADAL" clId="{5A60934E-A36F-43A6-AA9C-86BABC9D6116}" dt="2025-05-19T08:27:16.365" v="4151" actId="20577"/>
          <ac:spMkLst>
            <pc:docMk/>
            <pc:sldMk cId="2456256889" sldId="261"/>
            <ac:spMk id="7" creationId="{57330FA9-56EF-A934-3492-F2B87A3DF914}"/>
          </ac:spMkLst>
        </pc:spChg>
        <pc:spChg chg="mod">
          <ac:chgData name="松浦英宗" userId="9b03fd3a-662f-49ff-9af1-1b93cf7aab22" providerId="ADAL" clId="{5A60934E-A36F-43A6-AA9C-86BABC9D6116}" dt="2025-05-19T08:28:56.304" v="4201" actId="552"/>
          <ac:spMkLst>
            <pc:docMk/>
            <pc:sldMk cId="2456256889" sldId="261"/>
            <ac:spMk id="15" creationId="{75C8D8BC-8DFF-CCDF-6183-56573689902C}"/>
          </ac:spMkLst>
        </pc:spChg>
        <pc:spChg chg="mod">
          <ac:chgData name="松浦英宗" userId="9b03fd3a-662f-49ff-9af1-1b93cf7aab22" providerId="ADAL" clId="{5A60934E-A36F-43A6-AA9C-86BABC9D6116}" dt="2025-05-19T08:19:58.541" v="3666" actId="20577"/>
          <ac:spMkLst>
            <pc:docMk/>
            <pc:sldMk cId="2456256889" sldId="261"/>
            <ac:spMk id="16" creationId="{413AD963-4BE4-C7D1-AA78-FA729BFF9FCF}"/>
          </ac:spMkLst>
        </pc:spChg>
        <pc:spChg chg="mod">
          <ac:chgData name="松浦英宗" userId="9b03fd3a-662f-49ff-9af1-1b93cf7aab22" providerId="ADAL" clId="{5A60934E-A36F-43A6-AA9C-86BABC9D6116}" dt="2025-05-19T08:55:50.457" v="5200" actId="208"/>
          <ac:spMkLst>
            <pc:docMk/>
            <pc:sldMk cId="2456256889" sldId="261"/>
            <ac:spMk id="17" creationId="{D50BDD92-82F9-90BC-D64D-9E1D164B24B8}"/>
          </ac:spMkLst>
        </pc:spChg>
        <pc:spChg chg="mod topLvl">
          <ac:chgData name="松浦英宗" userId="9b03fd3a-662f-49ff-9af1-1b93cf7aab22" providerId="ADAL" clId="{5A60934E-A36F-43A6-AA9C-86BABC9D6116}" dt="2025-05-19T08:55:50.457" v="5200" actId="208"/>
          <ac:spMkLst>
            <pc:docMk/>
            <pc:sldMk cId="2456256889" sldId="261"/>
            <ac:spMk id="19" creationId="{324E68BA-092C-B1C1-4A4E-D1A3DAE05A5D}"/>
          </ac:spMkLst>
        </pc:spChg>
        <pc:spChg chg="mod topLvl">
          <ac:chgData name="松浦英宗" userId="9b03fd3a-662f-49ff-9af1-1b93cf7aab22" providerId="ADAL" clId="{5A60934E-A36F-43A6-AA9C-86BABC9D6116}" dt="2025-05-19T08:55:50.457" v="5200" actId="208"/>
          <ac:spMkLst>
            <pc:docMk/>
            <pc:sldMk cId="2456256889" sldId="261"/>
            <ac:spMk id="23" creationId="{D27D16B6-C829-6D62-B7E7-94B6193FB832}"/>
          </ac:spMkLst>
        </pc:spChg>
        <pc:spChg chg="mod topLvl">
          <ac:chgData name="松浦英宗" userId="9b03fd3a-662f-49ff-9af1-1b93cf7aab22" providerId="ADAL" clId="{5A60934E-A36F-43A6-AA9C-86BABC9D6116}" dt="2025-05-19T08:55:50.457" v="5200" actId="208"/>
          <ac:spMkLst>
            <pc:docMk/>
            <pc:sldMk cId="2456256889" sldId="261"/>
            <ac:spMk id="24" creationId="{44EDFCF3-2A39-5DFD-BBEB-179F25B7E0BE}"/>
          </ac:spMkLst>
        </pc:spChg>
        <pc:spChg chg="mod">
          <ac:chgData name="松浦英宗" userId="9b03fd3a-662f-49ff-9af1-1b93cf7aab22" providerId="ADAL" clId="{5A60934E-A36F-43A6-AA9C-86BABC9D6116}" dt="2025-05-19T08:20:44.250" v="3698" actId="20577"/>
          <ac:spMkLst>
            <pc:docMk/>
            <pc:sldMk cId="2456256889" sldId="261"/>
            <ac:spMk id="26" creationId="{22CC3BFD-718D-CBF5-8649-AFAF055CD8E5}"/>
          </ac:spMkLst>
        </pc:spChg>
        <pc:spChg chg="mod">
          <ac:chgData name="松浦英宗" userId="9b03fd3a-662f-49ff-9af1-1b93cf7aab22" providerId="ADAL" clId="{5A60934E-A36F-43A6-AA9C-86BABC9D6116}" dt="2025-05-19T08:28:19.969" v="4178" actId="164"/>
          <ac:spMkLst>
            <pc:docMk/>
            <pc:sldMk cId="2456256889" sldId="261"/>
            <ac:spMk id="31" creationId="{1ACD7ED7-F4B8-DE82-E49D-691C32AA66C1}"/>
          </ac:spMkLst>
        </pc:spChg>
        <pc:spChg chg="mod topLvl">
          <ac:chgData name="松浦英宗" userId="9b03fd3a-662f-49ff-9af1-1b93cf7aab22" providerId="ADAL" clId="{5A60934E-A36F-43A6-AA9C-86BABC9D6116}" dt="2025-05-19T08:28:48.694" v="4191" actId="165"/>
          <ac:spMkLst>
            <pc:docMk/>
            <pc:sldMk cId="2456256889" sldId="261"/>
            <ac:spMk id="32" creationId="{E0AC0C4F-F3DD-CDB0-A247-168C5DAAD3B2}"/>
          </ac:spMkLst>
        </pc:spChg>
        <pc:spChg chg="mod topLvl">
          <ac:chgData name="松浦英宗" userId="9b03fd3a-662f-49ff-9af1-1b93cf7aab22" providerId="ADAL" clId="{5A60934E-A36F-43A6-AA9C-86BABC9D6116}" dt="2025-05-19T08:55:50.457" v="5200" actId="208"/>
          <ac:spMkLst>
            <pc:docMk/>
            <pc:sldMk cId="2456256889" sldId="261"/>
            <ac:spMk id="34" creationId="{40323529-FE31-F1D7-42ED-5250CD0F5B46}"/>
          </ac:spMkLst>
        </pc:spChg>
        <pc:spChg chg="mod">
          <ac:chgData name="松浦英宗" userId="9b03fd3a-662f-49ff-9af1-1b93cf7aab22" providerId="ADAL" clId="{5A60934E-A36F-43A6-AA9C-86BABC9D6116}" dt="2025-05-19T08:28:19.969" v="4178" actId="164"/>
          <ac:spMkLst>
            <pc:docMk/>
            <pc:sldMk cId="2456256889" sldId="261"/>
            <ac:spMk id="38" creationId="{D4BE9725-31FB-8D12-938B-1A984A124E36}"/>
          </ac:spMkLst>
        </pc:spChg>
        <pc:spChg chg="mod topLvl">
          <ac:chgData name="松浦英宗" userId="9b03fd3a-662f-49ff-9af1-1b93cf7aab22" providerId="ADAL" clId="{5A60934E-A36F-43A6-AA9C-86BABC9D6116}" dt="2025-05-19T08:55:50.457" v="5200" actId="208"/>
          <ac:spMkLst>
            <pc:docMk/>
            <pc:sldMk cId="2456256889" sldId="261"/>
            <ac:spMk id="39" creationId="{F171D7EA-47B9-A04A-895B-743505B03FBA}"/>
          </ac:spMkLst>
        </pc:spChg>
        <pc:spChg chg="mod topLvl">
          <ac:chgData name="松浦英宗" userId="9b03fd3a-662f-49ff-9af1-1b93cf7aab22" providerId="ADAL" clId="{5A60934E-A36F-43A6-AA9C-86BABC9D6116}" dt="2025-05-19T08:55:50.457" v="5200" actId="208"/>
          <ac:spMkLst>
            <pc:docMk/>
            <pc:sldMk cId="2456256889" sldId="261"/>
            <ac:spMk id="41" creationId="{F5A1FF86-8C28-8351-A4B5-28BACDA081C3}"/>
          </ac:spMkLst>
        </pc:spChg>
        <pc:spChg chg="mod topLvl">
          <ac:chgData name="松浦英宗" userId="9b03fd3a-662f-49ff-9af1-1b93cf7aab22" providerId="ADAL" clId="{5A60934E-A36F-43A6-AA9C-86BABC9D6116}" dt="2025-05-19T08:28:48.694" v="4191" actId="165"/>
          <ac:spMkLst>
            <pc:docMk/>
            <pc:sldMk cId="2456256889" sldId="261"/>
            <ac:spMk id="45" creationId="{5E08CE09-FE3A-F0A8-B862-9334234E0FDC}"/>
          </ac:spMkLst>
        </pc:spChg>
        <pc:spChg chg="mod topLvl">
          <ac:chgData name="松浦英宗" userId="9b03fd3a-662f-49ff-9af1-1b93cf7aab22" providerId="ADAL" clId="{5A60934E-A36F-43A6-AA9C-86BABC9D6116}" dt="2025-05-19T08:55:50.457" v="5200" actId="208"/>
          <ac:spMkLst>
            <pc:docMk/>
            <pc:sldMk cId="2456256889" sldId="261"/>
            <ac:spMk id="46" creationId="{90EE8E1B-EA4A-DCE4-A8B7-7C1E7E170E02}"/>
          </ac:spMkLst>
        </pc:spChg>
        <pc:spChg chg="mod">
          <ac:chgData name="松浦英宗" userId="9b03fd3a-662f-49ff-9af1-1b93cf7aab22" providerId="ADAL" clId="{5A60934E-A36F-43A6-AA9C-86BABC9D6116}" dt="2025-05-19T08:28:14.990" v="4177" actId="164"/>
          <ac:spMkLst>
            <pc:docMk/>
            <pc:sldMk cId="2456256889" sldId="261"/>
            <ac:spMk id="48" creationId="{28814BD7-149C-19DE-8474-9D546FDD2E78}"/>
          </ac:spMkLst>
        </pc:spChg>
        <pc:spChg chg="mod topLvl">
          <ac:chgData name="松浦英宗" userId="9b03fd3a-662f-49ff-9af1-1b93cf7aab22" providerId="ADAL" clId="{5A60934E-A36F-43A6-AA9C-86BABC9D6116}" dt="2025-05-19T08:55:50.457" v="5200" actId="208"/>
          <ac:spMkLst>
            <pc:docMk/>
            <pc:sldMk cId="2456256889" sldId="261"/>
            <ac:spMk id="52" creationId="{2FC48C14-008A-3EAA-6C03-4C9CBA17F7ED}"/>
          </ac:spMkLst>
        </pc:spChg>
        <pc:spChg chg="mod topLvl">
          <ac:chgData name="松浦英宗" userId="9b03fd3a-662f-49ff-9af1-1b93cf7aab22" providerId="ADAL" clId="{5A60934E-A36F-43A6-AA9C-86BABC9D6116}" dt="2025-05-19T08:55:50.457" v="5200" actId="208"/>
          <ac:spMkLst>
            <pc:docMk/>
            <pc:sldMk cId="2456256889" sldId="261"/>
            <ac:spMk id="53" creationId="{97DC7182-3F01-E773-076D-4EE3019B22FA}"/>
          </ac:spMkLst>
        </pc:spChg>
        <pc:spChg chg="mod topLvl">
          <ac:chgData name="松浦英宗" userId="9b03fd3a-662f-49ff-9af1-1b93cf7aab22" providerId="ADAL" clId="{5A60934E-A36F-43A6-AA9C-86BABC9D6116}" dt="2025-05-19T08:28:48.694" v="4191" actId="165"/>
          <ac:spMkLst>
            <pc:docMk/>
            <pc:sldMk cId="2456256889" sldId="261"/>
            <ac:spMk id="55" creationId="{6E50ADF7-A41A-7E1D-F9F9-BEB260A79888}"/>
          </ac:spMkLst>
        </pc:spChg>
        <pc:spChg chg="mod">
          <ac:chgData name="松浦英宗" userId="9b03fd3a-662f-49ff-9af1-1b93cf7aab22" providerId="ADAL" clId="{5A60934E-A36F-43A6-AA9C-86BABC9D6116}" dt="2025-05-19T08:18:02.146" v="3652" actId="14100"/>
          <ac:spMkLst>
            <pc:docMk/>
            <pc:sldMk cId="2456256889" sldId="261"/>
            <ac:spMk id="63" creationId="{B72CAEE2-F321-CDA8-4650-45F51E3EC77B}"/>
          </ac:spMkLst>
        </pc:spChg>
        <pc:spChg chg="mod">
          <ac:chgData name="松浦英宗" userId="9b03fd3a-662f-49ff-9af1-1b93cf7aab22" providerId="ADAL" clId="{5A60934E-A36F-43A6-AA9C-86BABC9D6116}" dt="2025-05-19T08:28:14.990" v="4177" actId="164"/>
          <ac:spMkLst>
            <pc:docMk/>
            <pc:sldMk cId="2456256889" sldId="261"/>
            <ac:spMk id="64" creationId="{8C560516-151E-E9EC-8B90-A584AA501A13}"/>
          </ac:spMkLst>
        </pc:spChg>
        <pc:spChg chg="mod">
          <ac:chgData name="松浦英宗" userId="9b03fd3a-662f-49ff-9af1-1b93cf7aab22" providerId="ADAL" clId="{5A60934E-A36F-43A6-AA9C-86BABC9D6116}" dt="2025-05-19T08:16:39.423" v="3609" actId="1076"/>
          <ac:spMkLst>
            <pc:docMk/>
            <pc:sldMk cId="2456256889" sldId="261"/>
            <ac:spMk id="75" creationId="{876681DF-CD31-8FCD-3A95-9CF804CB594B}"/>
          </ac:spMkLst>
        </pc:spChg>
        <pc:spChg chg="mod topLvl">
          <ac:chgData name="松浦英宗" userId="9b03fd3a-662f-49ff-9af1-1b93cf7aab22" providerId="ADAL" clId="{5A60934E-A36F-43A6-AA9C-86BABC9D6116}" dt="2025-05-19T08:15:54.227" v="3576" actId="165"/>
          <ac:spMkLst>
            <pc:docMk/>
            <pc:sldMk cId="2456256889" sldId="261"/>
            <ac:spMk id="76" creationId="{9EC57E11-B86E-22BE-0EB0-DC9D3BD508A2}"/>
          </ac:spMkLst>
        </pc:spChg>
        <pc:spChg chg="mod topLvl">
          <ac:chgData name="松浦英宗" userId="9b03fd3a-662f-49ff-9af1-1b93cf7aab22" providerId="ADAL" clId="{5A60934E-A36F-43A6-AA9C-86BABC9D6116}" dt="2025-05-19T08:28:14.990" v="4177" actId="164"/>
          <ac:spMkLst>
            <pc:docMk/>
            <pc:sldMk cId="2456256889" sldId="261"/>
            <ac:spMk id="77" creationId="{DCAC249E-64BD-FBA6-AA3A-2F6CEB750AF0}"/>
          </ac:spMkLst>
        </pc:spChg>
        <pc:spChg chg="mod">
          <ac:chgData name="松浦英宗" userId="9b03fd3a-662f-49ff-9af1-1b93cf7aab22" providerId="ADAL" clId="{5A60934E-A36F-43A6-AA9C-86BABC9D6116}" dt="2025-05-19T08:22:38.534" v="3849" actId="165"/>
          <ac:spMkLst>
            <pc:docMk/>
            <pc:sldMk cId="2456256889" sldId="261"/>
            <ac:spMk id="78" creationId="{C0D19284-6151-2359-28A8-9B20303637EF}"/>
          </ac:spMkLst>
        </pc:spChg>
        <pc:spChg chg="mod">
          <ac:chgData name="松浦英宗" userId="9b03fd3a-662f-49ff-9af1-1b93cf7aab22" providerId="ADAL" clId="{5A60934E-A36F-43A6-AA9C-86BABC9D6116}" dt="2025-05-19T08:29:12.379" v="4204" actId="165"/>
          <ac:spMkLst>
            <pc:docMk/>
            <pc:sldMk cId="2456256889" sldId="261"/>
            <ac:spMk id="88" creationId="{F6444962-2F2A-33DA-FA08-F94D4AFA3194}"/>
          </ac:spMkLst>
        </pc:spChg>
        <pc:spChg chg="mod">
          <ac:chgData name="松浦英宗" userId="9b03fd3a-662f-49ff-9af1-1b93cf7aab22" providerId="ADAL" clId="{5A60934E-A36F-43A6-AA9C-86BABC9D6116}" dt="2025-05-19T08:29:12.379" v="4204" actId="165"/>
          <ac:spMkLst>
            <pc:docMk/>
            <pc:sldMk cId="2456256889" sldId="261"/>
            <ac:spMk id="91" creationId="{58AF2AC1-608E-5CB9-7941-2A7639E0A6B6}"/>
          </ac:spMkLst>
        </pc:spChg>
        <pc:spChg chg="mod">
          <ac:chgData name="松浦英宗" userId="9b03fd3a-662f-49ff-9af1-1b93cf7aab22" providerId="ADAL" clId="{5A60934E-A36F-43A6-AA9C-86BABC9D6116}" dt="2025-05-19T08:23:29.282" v="3913" actId="20577"/>
          <ac:spMkLst>
            <pc:docMk/>
            <pc:sldMk cId="2456256889" sldId="261"/>
            <ac:spMk id="94" creationId="{ACC818B3-C1D3-E5FD-B02E-F6B9BC9670D7}"/>
          </ac:spMkLst>
        </pc:spChg>
        <pc:spChg chg="add mod topLvl">
          <ac:chgData name="松浦英宗" userId="9b03fd3a-662f-49ff-9af1-1b93cf7aab22" providerId="ADAL" clId="{5A60934E-A36F-43A6-AA9C-86BABC9D6116}" dt="2025-05-19T08:31:39.331" v="4234" actId="11530"/>
          <ac:spMkLst>
            <pc:docMk/>
            <pc:sldMk cId="2456256889" sldId="261"/>
            <ac:spMk id="96" creationId="{C5B2FC46-BF03-72B4-C9BD-052DD8BFDF9F}"/>
          </ac:spMkLst>
        </pc:spChg>
        <pc:spChg chg="add mod topLvl">
          <ac:chgData name="松浦英宗" userId="9b03fd3a-662f-49ff-9af1-1b93cf7aab22" providerId="ADAL" clId="{5A60934E-A36F-43A6-AA9C-86BABC9D6116}" dt="2025-05-19T08:31:39.331" v="4234" actId="11530"/>
          <ac:spMkLst>
            <pc:docMk/>
            <pc:sldMk cId="2456256889" sldId="261"/>
            <ac:spMk id="97" creationId="{AD0FD234-6795-DD8D-51D7-B6B35854610C}"/>
          </ac:spMkLst>
        </pc:spChg>
        <pc:spChg chg="add mod topLvl">
          <ac:chgData name="松浦英宗" userId="9b03fd3a-662f-49ff-9af1-1b93cf7aab22" providerId="ADAL" clId="{5A60934E-A36F-43A6-AA9C-86BABC9D6116}" dt="2025-05-19T08:30:38.542" v="4224" actId="552"/>
          <ac:spMkLst>
            <pc:docMk/>
            <pc:sldMk cId="2456256889" sldId="261"/>
            <ac:spMk id="98" creationId="{0562ECCC-0C69-6AB2-7018-C384AD702F5F}"/>
          </ac:spMkLst>
        </pc:spChg>
        <pc:spChg chg="add mod topLvl">
          <ac:chgData name="松浦英宗" userId="9b03fd3a-662f-49ff-9af1-1b93cf7aab22" providerId="ADAL" clId="{5A60934E-A36F-43A6-AA9C-86BABC9D6116}" dt="2025-05-19T08:30:35.525" v="4223" actId="552"/>
          <ac:spMkLst>
            <pc:docMk/>
            <pc:sldMk cId="2456256889" sldId="261"/>
            <ac:spMk id="99" creationId="{B42BCF70-6B60-A9B0-50EC-9AB5E911AA29}"/>
          </ac:spMkLst>
        </pc:spChg>
        <pc:spChg chg="mod">
          <ac:chgData name="松浦英宗" userId="9b03fd3a-662f-49ff-9af1-1b93cf7aab22" providerId="ADAL" clId="{5A60934E-A36F-43A6-AA9C-86BABC9D6116}" dt="2025-05-19T08:31:39.331" v="4234" actId="11530"/>
          <ac:spMkLst>
            <pc:docMk/>
            <pc:sldMk cId="2456256889" sldId="261"/>
            <ac:spMk id="100" creationId="{149D67BE-9D66-B83A-4BC9-33233F2F8232}"/>
          </ac:spMkLst>
        </pc:spChg>
        <pc:spChg chg="add mod topLvl">
          <ac:chgData name="松浦英宗" userId="9b03fd3a-662f-49ff-9af1-1b93cf7aab22" providerId="ADAL" clId="{5A60934E-A36F-43A6-AA9C-86BABC9D6116}" dt="2025-05-19T08:30:17.229" v="4219" actId="553"/>
          <ac:spMkLst>
            <pc:docMk/>
            <pc:sldMk cId="2456256889" sldId="261"/>
            <ac:spMk id="101" creationId="{32CF4F60-82FE-F682-056D-D08DA7128C59}"/>
          </ac:spMkLst>
        </pc:spChg>
        <pc:spChg chg="add mod">
          <ac:chgData name="松浦英宗" userId="9b03fd3a-662f-49ff-9af1-1b93cf7aab22" providerId="ADAL" clId="{5A60934E-A36F-43A6-AA9C-86BABC9D6116}" dt="2025-05-19T08:31:39.331" v="4234" actId="11530"/>
          <ac:spMkLst>
            <pc:docMk/>
            <pc:sldMk cId="2456256889" sldId="261"/>
            <ac:spMk id="198" creationId="{3FCF61EB-DC58-EE91-1DDE-1C7412080764}"/>
          </ac:spMkLst>
        </pc:spChg>
        <pc:spChg chg="add mod">
          <ac:chgData name="松浦英宗" userId="9b03fd3a-662f-49ff-9af1-1b93cf7aab22" providerId="ADAL" clId="{5A60934E-A36F-43A6-AA9C-86BABC9D6116}" dt="2025-05-19T08:31:39.331" v="4234" actId="11530"/>
          <ac:spMkLst>
            <pc:docMk/>
            <pc:sldMk cId="2456256889" sldId="261"/>
            <ac:spMk id="199" creationId="{BA6DC46E-984D-CD30-4C83-2E1AD0687C1B}"/>
          </ac:spMkLst>
        </pc:spChg>
        <pc:spChg chg="add mod">
          <ac:chgData name="松浦英宗" userId="9b03fd3a-662f-49ff-9af1-1b93cf7aab22" providerId="ADAL" clId="{5A60934E-A36F-43A6-AA9C-86BABC9D6116}" dt="2025-05-19T08:30:56.432" v="4227" actId="1076"/>
          <ac:spMkLst>
            <pc:docMk/>
            <pc:sldMk cId="2456256889" sldId="261"/>
            <ac:spMk id="200" creationId="{1D3FD69C-E87A-8332-4ECC-258139F7C6B2}"/>
          </ac:spMkLst>
        </pc:spChg>
        <pc:spChg chg="add mod">
          <ac:chgData name="松浦英宗" userId="9b03fd3a-662f-49ff-9af1-1b93cf7aab22" providerId="ADAL" clId="{5A60934E-A36F-43A6-AA9C-86BABC9D6116}" dt="2025-05-19T08:31:39.331" v="4234" actId="11530"/>
          <ac:spMkLst>
            <pc:docMk/>
            <pc:sldMk cId="2456256889" sldId="261"/>
            <ac:spMk id="201" creationId="{DE2B8001-E2F3-29ED-059F-676F3E46CCC8}"/>
          </ac:spMkLst>
        </pc:spChg>
        <pc:spChg chg="add mod">
          <ac:chgData name="松浦英宗" userId="9b03fd3a-662f-49ff-9af1-1b93cf7aab22" providerId="ADAL" clId="{5A60934E-A36F-43A6-AA9C-86BABC9D6116}" dt="2025-05-19T08:31:39.331" v="4234" actId="11530"/>
          <ac:spMkLst>
            <pc:docMk/>
            <pc:sldMk cId="2456256889" sldId="261"/>
            <ac:spMk id="202" creationId="{EE02D2F9-5AAF-4DAB-53A4-090D0C6714C5}"/>
          </ac:spMkLst>
        </pc:spChg>
        <pc:spChg chg="add mod">
          <ac:chgData name="松浦英宗" userId="9b03fd3a-662f-49ff-9af1-1b93cf7aab22" providerId="ADAL" clId="{5A60934E-A36F-43A6-AA9C-86BABC9D6116}" dt="2025-05-19T08:31:18.208" v="4231" actId="553"/>
          <ac:spMkLst>
            <pc:docMk/>
            <pc:sldMk cId="2456256889" sldId="261"/>
            <ac:spMk id="203" creationId="{67CF0A39-6D49-01FE-4994-B156E99EDCF7}"/>
          </ac:spMkLst>
        </pc:spChg>
        <pc:spChg chg="add mod">
          <ac:chgData name="松浦英宗" userId="9b03fd3a-662f-49ff-9af1-1b93cf7aab22" providerId="ADAL" clId="{5A60934E-A36F-43A6-AA9C-86BABC9D6116}" dt="2025-05-19T08:31:39.331" v="4234" actId="11530"/>
          <ac:spMkLst>
            <pc:docMk/>
            <pc:sldMk cId="2456256889" sldId="261"/>
            <ac:spMk id="204" creationId="{9F09441B-B6D9-568C-8E7B-B29FB73B06D6}"/>
          </ac:spMkLst>
        </pc:spChg>
        <pc:spChg chg="add mod">
          <ac:chgData name="松浦英宗" userId="9b03fd3a-662f-49ff-9af1-1b93cf7aab22" providerId="ADAL" clId="{5A60934E-A36F-43A6-AA9C-86BABC9D6116}" dt="2025-05-19T08:31:39.331" v="4234" actId="11530"/>
          <ac:spMkLst>
            <pc:docMk/>
            <pc:sldMk cId="2456256889" sldId="261"/>
            <ac:spMk id="205" creationId="{EC8DE54E-E057-EEC6-5222-D18FF80C6CD5}"/>
          </ac:spMkLst>
        </pc:spChg>
        <pc:spChg chg="add mod">
          <ac:chgData name="松浦英宗" userId="9b03fd3a-662f-49ff-9af1-1b93cf7aab22" providerId="ADAL" clId="{5A60934E-A36F-43A6-AA9C-86BABC9D6116}" dt="2025-05-19T08:31:27.708" v="4232" actId="552"/>
          <ac:spMkLst>
            <pc:docMk/>
            <pc:sldMk cId="2456256889" sldId="261"/>
            <ac:spMk id="206" creationId="{6CDCD546-2830-60CF-A09A-4C56651C56F8}"/>
          </ac:spMkLst>
        </pc:spChg>
        <pc:spChg chg="add mod">
          <ac:chgData name="松浦英宗" userId="9b03fd3a-662f-49ff-9af1-1b93cf7aab22" providerId="ADAL" clId="{5A60934E-A36F-43A6-AA9C-86BABC9D6116}" dt="2025-05-19T08:31:27.708" v="4232" actId="552"/>
          <ac:spMkLst>
            <pc:docMk/>
            <pc:sldMk cId="2456256889" sldId="261"/>
            <ac:spMk id="207" creationId="{DB6D05D2-4BB1-3013-16D8-EC957DDAADA5}"/>
          </ac:spMkLst>
        </pc:spChg>
        <pc:spChg chg="add mod">
          <ac:chgData name="松浦英宗" userId="9b03fd3a-662f-49ff-9af1-1b93cf7aab22" providerId="ADAL" clId="{5A60934E-A36F-43A6-AA9C-86BABC9D6116}" dt="2025-05-19T08:31:39.331" v="4234" actId="11530"/>
          <ac:spMkLst>
            <pc:docMk/>
            <pc:sldMk cId="2456256889" sldId="261"/>
            <ac:spMk id="208" creationId="{1156AAFB-C10C-688D-D41F-D2CDC587B037}"/>
          </ac:spMkLst>
        </pc:spChg>
        <pc:spChg chg="add mod">
          <ac:chgData name="松浦英宗" userId="9b03fd3a-662f-49ff-9af1-1b93cf7aab22" providerId="ADAL" clId="{5A60934E-A36F-43A6-AA9C-86BABC9D6116}" dt="2025-05-19T08:31:07.014" v="4229" actId="1076"/>
          <ac:spMkLst>
            <pc:docMk/>
            <pc:sldMk cId="2456256889" sldId="261"/>
            <ac:spMk id="209" creationId="{BC45C0F5-00A9-C1D4-B9B1-345DF793D566}"/>
          </ac:spMkLst>
        </pc:spChg>
        <pc:grpChg chg="mod">
          <ac:chgData name="松浦英宗" userId="9b03fd3a-662f-49ff-9af1-1b93cf7aab22" providerId="ADAL" clId="{5A60934E-A36F-43A6-AA9C-86BABC9D6116}" dt="2025-05-19T08:25:49.521" v="3951" actId="14100"/>
          <ac:grpSpMkLst>
            <pc:docMk/>
            <pc:sldMk cId="2456256889" sldId="261"/>
            <ac:grpSpMk id="74" creationId="{53DCBA1E-880A-F0C5-2FA8-9B10F86D9BA8}"/>
          </ac:grpSpMkLst>
        </pc:grpChg>
        <pc:grpChg chg="add mod">
          <ac:chgData name="松浦英宗" userId="9b03fd3a-662f-49ff-9af1-1b93cf7aab22" providerId="ADAL" clId="{5A60934E-A36F-43A6-AA9C-86BABC9D6116}" dt="2025-05-19T08:30:17.229" v="4219" actId="553"/>
          <ac:grpSpMkLst>
            <pc:docMk/>
            <pc:sldMk cId="2456256889" sldId="261"/>
            <ac:grpSpMk id="87" creationId="{BD559150-7A98-AB48-4076-89966E7417ED}"/>
          </ac:grpSpMkLst>
        </pc:grpChg>
        <pc:grpChg chg="add mod">
          <ac:chgData name="松浦英宗" userId="9b03fd3a-662f-49ff-9af1-1b93cf7aab22" providerId="ADAL" clId="{5A60934E-A36F-43A6-AA9C-86BABC9D6116}" dt="2025-05-19T08:23:40.109" v="3915" actId="408"/>
          <ac:grpSpMkLst>
            <pc:docMk/>
            <pc:sldMk cId="2456256889" sldId="261"/>
            <ac:grpSpMk id="90" creationId="{F281BBDF-EA39-F6D7-1B92-E4E9230CE15E}"/>
          </ac:grpSpMkLst>
        </pc:grpChg>
        <pc:grpChg chg="add mod">
          <ac:chgData name="松浦英宗" userId="9b03fd3a-662f-49ff-9af1-1b93cf7aab22" providerId="ADAL" clId="{5A60934E-A36F-43A6-AA9C-86BABC9D6116}" dt="2025-05-19T08:23:24.157" v="3907" actId="571"/>
          <ac:grpSpMkLst>
            <pc:docMk/>
            <pc:sldMk cId="2456256889" sldId="261"/>
            <ac:grpSpMk id="93" creationId="{749E35C2-0302-12B3-3DA3-C51FCA278CA2}"/>
          </ac:grpSpMkLst>
        </pc:grpChg>
        <pc:cxnChg chg="mod">
          <ac:chgData name="松浦英宗" userId="9b03fd3a-662f-49ff-9af1-1b93cf7aab22" providerId="ADAL" clId="{5A60934E-A36F-43A6-AA9C-86BABC9D6116}" dt="2025-05-19T08:22:47.448" v="3850" actId="571"/>
          <ac:cxnSpMkLst>
            <pc:docMk/>
            <pc:sldMk cId="2456256889" sldId="261"/>
            <ac:cxnSpMk id="89" creationId="{695D79C7-E66C-3216-56DB-28FE12317FC0}"/>
          </ac:cxnSpMkLst>
        </pc:cxnChg>
        <pc:cxnChg chg="mod">
          <ac:chgData name="松浦英宗" userId="9b03fd3a-662f-49ff-9af1-1b93cf7aab22" providerId="ADAL" clId="{5A60934E-A36F-43A6-AA9C-86BABC9D6116}" dt="2025-05-19T08:23:10.118" v="3870" actId="571"/>
          <ac:cxnSpMkLst>
            <pc:docMk/>
            <pc:sldMk cId="2456256889" sldId="261"/>
            <ac:cxnSpMk id="92" creationId="{5960849E-AD73-A4D4-C419-50EC016B6E38}"/>
          </ac:cxnSpMkLst>
        </pc:cxnChg>
        <pc:cxnChg chg="mod">
          <ac:chgData name="松浦英宗" userId="9b03fd3a-662f-49ff-9af1-1b93cf7aab22" providerId="ADAL" clId="{5A60934E-A36F-43A6-AA9C-86BABC9D6116}" dt="2025-05-19T08:23:24.157" v="3907" actId="571"/>
          <ac:cxnSpMkLst>
            <pc:docMk/>
            <pc:sldMk cId="2456256889" sldId="261"/>
            <ac:cxnSpMk id="95" creationId="{CC2A4D55-D136-CC60-BCA9-917A6E53752C}"/>
          </ac:cxnSpMkLst>
        </pc:cxnChg>
        <pc:cxnChg chg="add mod">
          <ac:chgData name="松浦英宗" userId="9b03fd3a-662f-49ff-9af1-1b93cf7aab22" providerId="ADAL" clId="{5A60934E-A36F-43A6-AA9C-86BABC9D6116}" dt="2025-05-19T08:29:41.905" v="4217" actId="465"/>
          <ac:cxnSpMkLst>
            <pc:docMk/>
            <pc:sldMk cId="2456256889" sldId="261"/>
            <ac:cxnSpMk id="192" creationId="{2643D655-A35B-9FF4-DABC-47AB47071014}"/>
          </ac:cxnSpMkLst>
        </pc:cxnChg>
        <pc:cxnChg chg="add mod">
          <ac:chgData name="松浦英宗" userId="9b03fd3a-662f-49ff-9af1-1b93cf7aab22" providerId="ADAL" clId="{5A60934E-A36F-43A6-AA9C-86BABC9D6116}" dt="2025-05-19T08:29:38.158" v="4216" actId="465"/>
          <ac:cxnSpMkLst>
            <pc:docMk/>
            <pc:sldMk cId="2456256889" sldId="261"/>
            <ac:cxnSpMk id="197" creationId="{5714C6E4-7567-C9E5-01EA-E4EFBA826405}"/>
          </ac:cxnSpMkLst>
        </pc:cxnChg>
      </pc:sldChg>
      <pc:sldChg chg="del">
        <pc:chgData name="松浦英宗" userId="9b03fd3a-662f-49ff-9af1-1b93cf7aab22" providerId="ADAL" clId="{5A60934E-A36F-43A6-AA9C-86BABC9D6116}" dt="2025-05-19T06:18:31.327" v="158" actId="47"/>
        <pc:sldMkLst>
          <pc:docMk/>
          <pc:sldMk cId="2733265923" sldId="261"/>
        </pc:sldMkLst>
      </pc:sldChg>
      <pc:sldChg chg="addSp delSp modSp add mod">
        <pc:chgData name="松浦英宗" userId="9b03fd3a-662f-49ff-9af1-1b93cf7aab22" providerId="ADAL" clId="{5A60934E-A36F-43A6-AA9C-86BABC9D6116}" dt="2025-05-19T08:44:07.402" v="4960" actId="20577"/>
        <pc:sldMkLst>
          <pc:docMk/>
          <pc:sldMk cId="10603173" sldId="262"/>
        </pc:sldMkLst>
        <pc:spChg chg="add mod">
          <ac:chgData name="松浦英宗" userId="9b03fd3a-662f-49ff-9af1-1b93cf7aab22" providerId="ADAL" clId="{5A60934E-A36F-43A6-AA9C-86BABC9D6116}" dt="2025-05-19T07:27:43.164" v="2968" actId="20577"/>
          <ac:spMkLst>
            <pc:docMk/>
            <pc:sldMk cId="10603173" sldId="262"/>
            <ac:spMk id="6" creationId="{5652938E-9686-7010-469D-C0FC6AC3D634}"/>
          </ac:spMkLst>
        </pc:spChg>
        <pc:spChg chg="add mod">
          <ac:chgData name="松浦英宗" userId="9b03fd3a-662f-49ff-9af1-1b93cf7aab22" providerId="ADAL" clId="{5A60934E-A36F-43A6-AA9C-86BABC9D6116}" dt="2025-05-19T08:33:41.733" v="4395" actId="20577"/>
          <ac:spMkLst>
            <pc:docMk/>
            <pc:sldMk cId="10603173" sldId="262"/>
            <ac:spMk id="7" creationId="{588A53C3-9BA7-E4F5-FF2C-907854D4A1D2}"/>
          </ac:spMkLst>
        </pc:spChg>
        <pc:spChg chg="add mod">
          <ac:chgData name="松浦英宗" userId="9b03fd3a-662f-49ff-9af1-1b93cf7aab22" providerId="ADAL" clId="{5A60934E-A36F-43A6-AA9C-86BABC9D6116}" dt="2025-05-19T08:42:59.494" v="4901" actId="165"/>
          <ac:spMkLst>
            <pc:docMk/>
            <pc:sldMk cId="10603173" sldId="262"/>
            <ac:spMk id="9" creationId="{0EE39821-D2F0-5299-3BCF-A9A388C53636}"/>
          </ac:spMkLst>
        </pc:spChg>
        <pc:spChg chg="add mod">
          <ac:chgData name="松浦英宗" userId="9b03fd3a-662f-49ff-9af1-1b93cf7aab22" providerId="ADAL" clId="{5A60934E-A36F-43A6-AA9C-86BABC9D6116}" dt="2025-05-19T08:43:24.701" v="4919" actId="14100"/>
          <ac:spMkLst>
            <pc:docMk/>
            <pc:sldMk cId="10603173" sldId="262"/>
            <ac:spMk id="10" creationId="{F3F1B3E8-F858-095C-ECBA-EA67CE045695}"/>
          </ac:spMkLst>
        </pc:spChg>
        <pc:spChg chg="add mod topLvl">
          <ac:chgData name="松浦英宗" userId="9b03fd3a-662f-49ff-9af1-1b93cf7aab22" providerId="ADAL" clId="{5A60934E-A36F-43A6-AA9C-86BABC9D6116}" dt="2025-05-19T08:43:13.388" v="4902" actId="14100"/>
          <ac:spMkLst>
            <pc:docMk/>
            <pc:sldMk cId="10603173" sldId="262"/>
            <ac:spMk id="11" creationId="{D1B7999A-E5D4-E35F-D58E-A190AD13895E}"/>
          </ac:spMkLst>
        </pc:spChg>
        <pc:spChg chg="add mod topLvl">
          <ac:chgData name="松浦英宗" userId="9b03fd3a-662f-49ff-9af1-1b93cf7aab22" providerId="ADAL" clId="{5A60934E-A36F-43A6-AA9C-86BABC9D6116}" dt="2025-05-19T08:42:59.494" v="4901" actId="165"/>
          <ac:spMkLst>
            <pc:docMk/>
            <pc:sldMk cId="10603173" sldId="262"/>
            <ac:spMk id="12" creationId="{43FE6097-BA62-DDBF-B111-19E8DEFFA71E}"/>
          </ac:spMkLst>
        </pc:spChg>
        <pc:spChg chg="add mod topLvl">
          <ac:chgData name="松浦英宗" userId="9b03fd3a-662f-49ff-9af1-1b93cf7aab22" providerId="ADAL" clId="{5A60934E-A36F-43A6-AA9C-86BABC9D6116}" dt="2025-05-19T08:42:59.494" v="4901" actId="165"/>
          <ac:spMkLst>
            <pc:docMk/>
            <pc:sldMk cId="10603173" sldId="262"/>
            <ac:spMk id="13" creationId="{1EC87951-947D-DFA2-B259-B6AB438DA612}"/>
          </ac:spMkLst>
        </pc:spChg>
        <pc:spChg chg="add mod topLvl">
          <ac:chgData name="松浦英宗" userId="9b03fd3a-662f-49ff-9af1-1b93cf7aab22" providerId="ADAL" clId="{5A60934E-A36F-43A6-AA9C-86BABC9D6116}" dt="2025-05-19T08:43:17.978" v="4918" actId="1036"/>
          <ac:spMkLst>
            <pc:docMk/>
            <pc:sldMk cId="10603173" sldId="262"/>
            <ac:spMk id="14" creationId="{332B1845-BD90-4355-D95E-9AF91197FADB}"/>
          </ac:spMkLst>
        </pc:spChg>
        <pc:spChg chg="mod topLvl">
          <ac:chgData name="松浦英宗" userId="9b03fd3a-662f-49ff-9af1-1b93cf7aab22" providerId="ADAL" clId="{5A60934E-A36F-43A6-AA9C-86BABC9D6116}" dt="2025-05-19T08:43:13.388" v="4902" actId="14100"/>
          <ac:spMkLst>
            <pc:docMk/>
            <pc:sldMk cId="10603173" sldId="262"/>
            <ac:spMk id="22" creationId="{4F448784-5760-07DA-9314-A61C9285C2B9}"/>
          </ac:spMkLst>
        </pc:spChg>
        <pc:spChg chg="mod topLvl">
          <ac:chgData name="松浦英宗" userId="9b03fd3a-662f-49ff-9af1-1b93cf7aab22" providerId="ADAL" clId="{5A60934E-A36F-43A6-AA9C-86BABC9D6116}" dt="2025-05-19T08:41:53.732" v="4823" actId="20577"/>
          <ac:spMkLst>
            <pc:docMk/>
            <pc:sldMk cId="10603173" sldId="262"/>
            <ac:spMk id="23" creationId="{0B5633E1-FE1A-AB75-EB8C-8BEB49344C66}"/>
          </ac:spMkLst>
        </pc:spChg>
        <pc:spChg chg="mod">
          <ac:chgData name="松浦英宗" userId="9b03fd3a-662f-49ff-9af1-1b93cf7aab22" providerId="ADAL" clId="{5A60934E-A36F-43A6-AA9C-86BABC9D6116}" dt="2025-05-19T08:42:45.935" v="4893" actId="20577"/>
          <ac:spMkLst>
            <pc:docMk/>
            <pc:sldMk cId="10603173" sldId="262"/>
            <ac:spMk id="24" creationId="{5C0183CE-20FA-8805-9355-09B65AFD348D}"/>
          </ac:spMkLst>
        </pc:spChg>
        <pc:spChg chg="mod">
          <ac:chgData name="松浦英宗" userId="9b03fd3a-662f-49ff-9af1-1b93cf7aab22" providerId="ADAL" clId="{5A60934E-A36F-43A6-AA9C-86BABC9D6116}" dt="2025-05-19T08:43:17.978" v="4918" actId="1036"/>
          <ac:spMkLst>
            <pc:docMk/>
            <pc:sldMk cId="10603173" sldId="262"/>
            <ac:spMk id="25" creationId="{C37B6D42-A448-9881-233A-83E6FE4571C6}"/>
          </ac:spMkLst>
        </pc:spChg>
        <pc:spChg chg="mod topLvl">
          <ac:chgData name="松浦英宗" userId="9b03fd3a-662f-49ff-9af1-1b93cf7aab22" providerId="ADAL" clId="{5A60934E-A36F-43A6-AA9C-86BABC9D6116}" dt="2025-05-19T08:43:13.388" v="4902" actId="14100"/>
          <ac:spMkLst>
            <pc:docMk/>
            <pc:sldMk cId="10603173" sldId="262"/>
            <ac:spMk id="27" creationId="{09CC6AA8-E1D4-CC46-4FF8-133532F25850}"/>
          </ac:spMkLst>
        </pc:spChg>
        <pc:spChg chg="mod topLvl">
          <ac:chgData name="松浦英宗" userId="9b03fd3a-662f-49ff-9af1-1b93cf7aab22" providerId="ADAL" clId="{5A60934E-A36F-43A6-AA9C-86BABC9D6116}" dt="2025-05-19T08:42:59.494" v="4901" actId="165"/>
          <ac:spMkLst>
            <pc:docMk/>
            <pc:sldMk cId="10603173" sldId="262"/>
            <ac:spMk id="29" creationId="{9A61D57B-E442-09F0-F5C3-58A6676FAD4A}"/>
          </ac:spMkLst>
        </pc:spChg>
        <pc:spChg chg="mod topLvl">
          <ac:chgData name="松浦英宗" userId="9b03fd3a-662f-49ff-9af1-1b93cf7aab22" providerId="ADAL" clId="{5A60934E-A36F-43A6-AA9C-86BABC9D6116}" dt="2025-05-19T08:42:59.494" v="4901" actId="165"/>
          <ac:spMkLst>
            <pc:docMk/>
            <pc:sldMk cId="10603173" sldId="262"/>
            <ac:spMk id="30" creationId="{2A3A8FEC-C98A-F7EF-49A2-E9E81851BE5A}"/>
          </ac:spMkLst>
        </pc:spChg>
        <pc:spChg chg="mod topLvl">
          <ac:chgData name="松浦英宗" userId="9b03fd3a-662f-49ff-9af1-1b93cf7aab22" providerId="ADAL" clId="{5A60934E-A36F-43A6-AA9C-86BABC9D6116}" dt="2025-05-19T08:43:17.978" v="4918" actId="1036"/>
          <ac:spMkLst>
            <pc:docMk/>
            <pc:sldMk cId="10603173" sldId="262"/>
            <ac:spMk id="31" creationId="{31FF764F-90CD-2D26-F880-E5A6E46A90AA}"/>
          </ac:spMkLst>
        </pc:spChg>
        <pc:spChg chg="add mod">
          <ac:chgData name="松浦英宗" userId="9b03fd3a-662f-49ff-9af1-1b93cf7aab22" providerId="ADAL" clId="{5A60934E-A36F-43A6-AA9C-86BABC9D6116}" dt="2025-05-19T08:44:03.243" v="4956" actId="1037"/>
          <ac:spMkLst>
            <pc:docMk/>
            <pc:sldMk cId="10603173" sldId="262"/>
            <ac:spMk id="34" creationId="{99642938-F501-A62E-63F5-D0CFA9DFDB53}"/>
          </ac:spMkLst>
        </pc:spChg>
        <pc:spChg chg="add mod">
          <ac:chgData name="松浦英宗" userId="9b03fd3a-662f-49ff-9af1-1b93cf7aab22" providerId="ADAL" clId="{5A60934E-A36F-43A6-AA9C-86BABC9D6116}" dt="2025-05-19T08:44:05.101" v="4958" actId="20577"/>
          <ac:spMkLst>
            <pc:docMk/>
            <pc:sldMk cId="10603173" sldId="262"/>
            <ac:spMk id="35" creationId="{F958D046-1B86-D6E8-584A-496EEBC51D73}"/>
          </ac:spMkLst>
        </pc:spChg>
        <pc:spChg chg="add mod">
          <ac:chgData name="松浦英宗" userId="9b03fd3a-662f-49ff-9af1-1b93cf7aab22" providerId="ADAL" clId="{5A60934E-A36F-43A6-AA9C-86BABC9D6116}" dt="2025-05-19T08:44:07.402" v="4960" actId="20577"/>
          <ac:spMkLst>
            <pc:docMk/>
            <pc:sldMk cId="10603173" sldId="262"/>
            <ac:spMk id="36" creationId="{0E1C7284-B2BF-4D4A-8DDE-28520A3F325B}"/>
          </ac:spMkLst>
        </pc:spChg>
        <pc:grpChg chg="add mod">
          <ac:chgData name="松浦英宗" userId="9b03fd3a-662f-49ff-9af1-1b93cf7aab22" providerId="ADAL" clId="{5A60934E-A36F-43A6-AA9C-86BABC9D6116}" dt="2025-05-19T08:43:28.067" v="4932" actId="1035"/>
          <ac:grpSpMkLst>
            <pc:docMk/>
            <pc:sldMk cId="10603173" sldId="262"/>
            <ac:grpSpMk id="32" creationId="{02C4A92A-4608-F4E4-70DD-0141D48C80A3}"/>
          </ac:grpSpMkLst>
        </pc:grpChg>
      </pc:sldChg>
      <pc:sldChg chg="del">
        <pc:chgData name="松浦英宗" userId="9b03fd3a-662f-49ff-9af1-1b93cf7aab22" providerId="ADAL" clId="{5A60934E-A36F-43A6-AA9C-86BABC9D6116}" dt="2025-05-19T06:18:31.327" v="158" actId="47"/>
        <pc:sldMkLst>
          <pc:docMk/>
          <pc:sldMk cId="3280008525" sldId="262"/>
        </pc:sldMkLst>
      </pc:sldChg>
      <pc:sldChg chg="addSp delSp modSp add del mod">
        <pc:chgData name="松浦英宗" userId="9b03fd3a-662f-49ff-9af1-1b93cf7aab22" providerId="ADAL" clId="{5A60934E-A36F-43A6-AA9C-86BABC9D6116}" dt="2025-05-19T07:24:57.555" v="2843" actId="47"/>
        <pc:sldMkLst>
          <pc:docMk/>
          <pc:sldMk cId="153152269" sldId="263"/>
        </pc:sldMkLst>
      </pc:sldChg>
      <pc:sldChg chg="del">
        <pc:chgData name="松浦英宗" userId="9b03fd3a-662f-49ff-9af1-1b93cf7aab22" providerId="ADAL" clId="{5A60934E-A36F-43A6-AA9C-86BABC9D6116}" dt="2025-05-19T06:18:31.327" v="158" actId="47"/>
        <pc:sldMkLst>
          <pc:docMk/>
          <pc:sldMk cId="1025766176" sldId="263"/>
        </pc:sldMkLst>
      </pc:sldChg>
      <pc:sldChg chg="del">
        <pc:chgData name="松浦英宗" userId="9b03fd3a-662f-49ff-9af1-1b93cf7aab22" providerId="ADAL" clId="{5A60934E-A36F-43A6-AA9C-86BABC9D6116}" dt="2025-05-19T06:18:31.327" v="158" actId="47"/>
        <pc:sldMkLst>
          <pc:docMk/>
          <pc:sldMk cId="816030905" sldId="264"/>
        </pc:sldMkLst>
      </pc:sldChg>
      <pc:sldChg chg="addSp delSp modSp add del mod">
        <pc:chgData name="松浦英宗" userId="9b03fd3a-662f-49ff-9af1-1b93cf7aab22" providerId="ADAL" clId="{5A60934E-A36F-43A6-AA9C-86BABC9D6116}" dt="2025-05-19T07:24:57.555" v="2843" actId="47"/>
        <pc:sldMkLst>
          <pc:docMk/>
          <pc:sldMk cId="3617763635" sldId="264"/>
        </pc:sldMkLst>
      </pc:sldChg>
      <pc:sldChg chg="del">
        <pc:chgData name="松浦英宗" userId="9b03fd3a-662f-49ff-9af1-1b93cf7aab22" providerId="ADAL" clId="{5A60934E-A36F-43A6-AA9C-86BABC9D6116}" dt="2025-05-19T06:18:31.327" v="158" actId="47"/>
        <pc:sldMkLst>
          <pc:docMk/>
          <pc:sldMk cId="582647792" sldId="265"/>
        </pc:sldMkLst>
      </pc:sldChg>
      <pc:sldChg chg="addSp delSp modSp add mod">
        <pc:chgData name="松浦英宗" userId="9b03fd3a-662f-49ff-9af1-1b93cf7aab22" providerId="ADAL" clId="{5A60934E-A36F-43A6-AA9C-86BABC9D6116}" dt="2025-05-19T08:51:38.697" v="5194" actId="403"/>
        <pc:sldMkLst>
          <pc:docMk/>
          <pc:sldMk cId="3805670091" sldId="265"/>
        </pc:sldMkLst>
        <pc:spChg chg="add mod">
          <ac:chgData name="松浦英宗" userId="9b03fd3a-662f-49ff-9af1-1b93cf7aab22" providerId="ADAL" clId="{5A60934E-A36F-43A6-AA9C-86BABC9D6116}" dt="2025-05-19T08:51:38.697" v="5194" actId="403"/>
          <ac:spMkLst>
            <pc:docMk/>
            <pc:sldMk cId="3805670091" sldId="265"/>
            <ac:spMk id="4" creationId="{28F4075B-486A-106C-7CBB-B34AC25A278B}"/>
          </ac:spMkLst>
        </pc:spChg>
        <pc:spChg chg="add mod">
          <ac:chgData name="松浦英宗" userId="9b03fd3a-662f-49ff-9af1-1b93cf7aab22" providerId="ADAL" clId="{5A60934E-A36F-43A6-AA9C-86BABC9D6116}" dt="2025-05-19T08:51:03.306" v="5191" actId="948"/>
          <ac:spMkLst>
            <pc:docMk/>
            <pc:sldMk cId="3805670091" sldId="265"/>
            <ac:spMk id="5" creationId="{27942DE1-BC98-18EE-5088-2A33D6A18BC9}"/>
          </ac:spMkLst>
        </pc:spChg>
        <pc:spChg chg="mod">
          <ac:chgData name="松浦英宗" userId="9b03fd3a-662f-49ff-9af1-1b93cf7aab22" providerId="ADAL" clId="{5A60934E-A36F-43A6-AA9C-86BABC9D6116}" dt="2025-05-19T08:47:57.595" v="5000"/>
          <ac:spMkLst>
            <pc:docMk/>
            <pc:sldMk cId="3805670091" sldId="265"/>
            <ac:spMk id="6" creationId="{0CFDA33A-DE28-99C0-7FD6-3C8DC4D72DEF}"/>
          </ac:spMkLst>
        </pc:spChg>
        <pc:picChg chg="add mod modCrop">
          <ac:chgData name="松浦英宗" userId="9b03fd3a-662f-49ff-9af1-1b93cf7aab22" providerId="ADAL" clId="{5A60934E-A36F-43A6-AA9C-86BABC9D6116}" dt="2025-05-19T08:47:37.144" v="4988" actId="29295"/>
          <ac:picMkLst>
            <pc:docMk/>
            <pc:sldMk cId="3805670091" sldId="265"/>
            <ac:picMk id="3" creationId="{BEA96E07-5545-AC52-4D88-F889D24D6D64}"/>
          </ac:picMkLst>
        </pc:picChg>
      </pc:sldChg>
      <pc:sldChg chg="add del">
        <pc:chgData name="松浦英宗" userId="9b03fd3a-662f-49ff-9af1-1b93cf7aab22" providerId="ADAL" clId="{5A60934E-A36F-43A6-AA9C-86BABC9D6116}" dt="2025-05-19T07:27:55.362" v="2990" actId="47"/>
        <pc:sldMkLst>
          <pc:docMk/>
          <pc:sldMk cId="3177280995" sldId="266"/>
        </pc:sldMkLst>
      </pc:sldChg>
      <pc:sldChg chg="del">
        <pc:chgData name="松浦英宗" userId="9b03fd3a-662f-49ff-9af1-1b93cf7aab22" providerId="ADAL" clId="{5A60934E-A36F-43A6-AA9C-86BABC9D6116}" dt="2025-05-19T06:18:31.327" v="158" actId="47"/>
        <pc:sldMkLst>
          <pc:docMk/>
          <pc:sldMk cId="4183379157" sldId="266"/>
        </pc:sldMkLst>
      </pc:sldChg>
    </pc:docChg>
  </pc:docChgLst>
  <pc:docChgLst>
    <pc:chgData name="松浦英宗" userId="9b03fd3a-662f-49ff-9af1-1b93cf7aab22" providerId="ADAL" clId="{CCD5BC6A-FD3F-4A2A-BB9A-5C92D2182B96}"/>
    <pc:docChg chg="custSel addSld delSld modSld">
      <pc:chgData name="松浦英宗" userId="9b03fd3a-662f-49ff-9af1-1b93cf7aab22" providerId="ADAL" clId="{CCD5BC6A-FD3F-4A2A-BB9A-5C92D2182B96}" dt="2025-05-18T01:48:53.738" v="16"/>
      <pc:docMkLst>
        <pc:docMk/>
      </pc:docMkLst>
      <pc:sldChg chg="addSp delSp modSp mod">
        <pc:chgData name="松浦英宗" userId="9b03fd3a-662f-49ff-9af1-1b93cf7aab22" providerId="ADAL" clId="{CCD5BC6A-FD3F-4A2A-BB9A-5C92D2182B96}" dt="2025-05-18T01:48:53.738" v="16"/>
        <pc:sldMkLst>
          <pc:docMk/>
          <pc:sldMk cId="913356044" sldId="256"/>
        </pc:sldMkLst>
      </pc:sldChg>
      <pc:sldChg chg="delSp modSp mod">
        <pc:chgData name="松浦英宗" userId="9b03fd3a-662f-49ff-9af1-1b93cf7aab22" providerId="ADAL" clId="{CCD5BC6A-FD3F-4A2A-BB9A-5C92D2182B96}" dt="2025-05-18T01:48:33.869" v="5" actId="20577"/>
        <pc:sldMkLst>
          <pc:docMk/>
          <pc:sldMk cId="4173564231" sldId="257"/>
        </pc:sldMkLst>
        <pc:spChg chg="mod">
          <ac:chgData name="松浦英宗" userId="9b03fd3a-662f-49ff-9af1-1b93cf7aab22" providerId="ADAL" clId="{CCD5BC6A-FD3F-4A2A-BB9A-5C92D2182B96}" dt="2025-05-18T01:48:33.869" v="5" actId="20577"/>
          <ac:spMkLst>
            <pc:docMk/>
            <pc:sldMk cId="4173564231" sldId="257"/>
            <ac:spMk id="3" creationId="{6CF0A6C4-9F61-D714-6FD6-0FD564AB74F5}"/>
          </ac:spMkLst>
        </pc:spChg>
      </pc:sldChg>
      <pc:sldChg chg="del">
        <pc:chgData name="松浦英宗" userId="9b03fd3a-662f-49ff-9af1-1b93cf7aab22" providerId="ADAL" clId="{CCD5BC6A-FD3F-4A2A-BB9A-5C92D2182B96}" dt="2025-05-18T01:48:39.119" v="6" actId="47"/>
        <pc:sldMkLst>
          <pc:docMk/>
          <pc:sldMk cId="4048517723" sldId="258"/>
        </pc:sldMkLst>
      </pc:sldChg>
      <pc:sldChg chg="add">
        <pc:chgData name="松浦英宗" userId="9b03fd3a-662f-49ff-9af1-1b93cf7aab22" providerId="ADAL" clId="{CCD5BC6A-FD3F-4A2A-BB9A-5C92D2182B96}" dt="2025-05-18T01:48:41.350" v="7"/>
        <pc:sldMkLst>
          <pc:docMk/>
          <pc:sldMk cId="4082717725" sldId="258"/>
        </pc:sldMkLst>
      </pc:sldChg>
      <pc:sldChg chg="add">
        <pc:chgData name="松浦英宗" userId="9b03fd3a-662f-49ff-9af1-1b93cf7aab22" providerId="ADAL" clId="{CCD5BC6A-FD3F-4A2A-BB9A-5C92D2182B96}" dt="2025-05-18T01:48:41.591" v="8"/>
        <pc:sldMkLst>
          <pc:docMk/>
          <pc:sldMk cId="1169995872" sldId="259"/>
        </pc:sldMkLst>
      </pc:sldChg>
      <pc:sldChg chg="del">
        <pc:chgData name="松浦英宗" userId="9b03fd3a-662f-49ff-9af1-1b93cf7aab22" providerId="ADAL" clId="{CCD5BC6A-FD3F-4A2A-BB9A-5C92D2182B96}" dt="2025-05-18T01:48:39.119" v="6" actId="47"/>
        <pc:sldMkLst>
          <pc:docMk/>
          <pc:sldMk cId="3683638786" sldId="259"/>
        </pc:sldMkLst>
      </pc:sldChg>
      <pc:sldChg chg="del">
        <pc:chgData name="松浦英宗" userId="9b03fd3a-662f-49ff-9af1-1b93cf7aab22" providerId="ADAL" clId="{CCD5BC6A-FD3F-4A2A-BB9A-5C92D2182B96}" dt="2025-05-18T01:48:39.119" v="6" actId="47"/>
        <pc:sldMkLst>
          <pc:docMk/>
          <pc:sldMk cId="730990976" sldId="260"/>
        </pc:sldMkLst>
      </pc:sldChg>
      <pc:sldChg chg="add">
        <pc:chgData name="松浦英宗" userId="9b03fd3a-662f-49ff-9af1-1b93cf7aab22" providerId="ADAL" clId="{CCD5BC6A-FD3F-4A2A-BB9A-5C92D2182B96}" dt="2025-05-18T01:48:41.756" v="9"/>
        <pc:sldMkLst>
          <pc:docMk/>
          <pc:sldMk cId="1277525917" sldId="260"/>
        </pc:sldMkLst>
      </pc:sldChg>
      <pc:sldChg chg="add">
        <pc:chgData name="松浦英宗" userId="9b03fd3a-662f-49ff-9af1-1b93cf7aab22" providerId="ADAL" clId="{CCD5BC6A-FD3F-4A2A-BB9A-5C92D2182B96}" dt="2025-05-18T01:48:41.923" v="10"/>
        <pc:sldMkLst>
          <pc:docMk/>
          <pc:sldMk cId="2733265923" sldId="261"/>
        </pc:sldMkLst>
      </pc:sldChg>
      <pc:sldChg chg="del">
        <pc:chgData name="松浦英宗" userId="9b03fd3a-662f-49ff-9af1-1b93cf7aab22" providerId="ADAL" clId="{CCD5BC6A-FD3F-4A2A-BB9A-5C92D2182B96}" dt="2025-05-18T01:48:39.119" v="6" actId="47"/>
        <pc:sldMkLst>
          <pc:docMk/>
          <pc:sldMk cId="3506267798" sldId="261"/>
        </pc:sldMkLst>
      </pc:sldChg>
      <pc:sldChg chg="del">
        <pc:chgData name="松浦英宗" userId="9b03fd3a-662f-49ff-9af1-1b93cf7aab22" providerId="ADAL" clId="{CCD5BC6A-FD3F-4A2A-BB9A-5C92D2182B96}" dt="2025-05-18T01:48:39.119" v="6" actId="47"/>
        <pc:sldMkLst>
          <pc:docMk/>
          <pc:sldMk cId="779130493" sldId="262"/>
        </pc:sldMkLst>
      </pc:sldChg>
      <pc:sldChg chg="add">
        <pc:chgData name="松浦英宗" userId="9b03fd3a-662f-49ff-9af1-1b93cf7aab22" providerId="ADAL" clId="{CCD5BC6A-FD3F-4A2A-BB9A-5C92D2182B96}" dt="2025-05-18T01:48:42.076" v="11"/>
        <pc:sldMkLst>
          <pc:docMk/>
          <pc:sldMk cId="3280008525" sldId="262"/>
        </pc:sldMkLst>
      </pc:sldChg>
      <pc:sldChg chg="add">
        <pc:chgData name="松浦英宗" userId="9b03fd3a-662f-49ff-9af1-1b93cf7aab22" providerId="ADAL" clId="{CCD5BC6A-FD3F-4A2A-BB9A-5C92D2182B96}" dt="2025-05-18T01:48:42.833" v="12"/>
        <pc:sldMkLst>
          <pc:docMk/>
          <pc:sldMk cId="1025766176" sldId="263"/>
        </pc:sldMkLst>
      </pc:sldChg>
      <pc:sldChg chg="del">
        <pc:chgData name="松浦英宗" userId="9b03fd3a-662f-49ff-9af1-1b93cf7aab22" providerId="ADAL" clId="{CCD5BC6A-FD3F-4A2A-BB9A-5C92D2182B96}" dt="2025-05-18T01:48:39.119" v="6" actId="47"/>
        <pc:sldMkLst>
          <pc:docMk/>
          <pc:sldMk cId="1707377331" sldId="263"/>
        </pc:sldMkLst>
      </pc:sldChg>
      <pc:sldChg chg="add">
        <pc:chgData name="松浦英宗" userId="9b03fd3a-662f-49ff-9af1-1b93cf7aab22" providerId="ADAL" clId="{CCD5BC6A-FD3F-4A2A-BB9A-5C92D2182B96}" dt="2025-05-18T01:48:45.818" v="13"/>
        <pc:sldMkLst>
          <pc:docMk/>
          <pc:sldMk cId="816030905" sldId="264"/>
        </pc:sldMkLst>
      </pc:sldChg>
      <pc:sldChg chg="add">
        <pc:chgData name="松浦英宗" userId="9b03fd3a-662f-49ff-9af1-1b93cf7aab22" providerId="ADAL" clId="{CCD5BC6A-FD3F-4A2A-BB9A-5C92D2182B96}" dt="2025-05-18T01:48:46.009" v="14"/>
        <pc:sldMkLst>
          <pc:docMk/>
          <pc:sldMk cId="582647792" sldId="265"/>
        </pc:sldMkLst>
      </pc:sldChg>
      <pc:sldChg chg="add">
        <pc:chgData name="松浦英宗" userId="9b03fd3a-662f-49ff-9af1-1b93cf7aab22" providerId="ADAL" clId="{CCD5BC6A-FD3F-4A2A-BB9A-5C92D2182B96}" dt="2025-05-18T01:48:46.144" v="15"/>
        <pc:sldMkLst>
          <pc:docMk/>
          <pc:sldMk cId="4183379157" sldId="26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良い学校に入るために勉強している</c:v>
                </c:pt>
              </c:strCache>
            </c:strRef>
          </c:tx>
          <c:spPr>
            <a:solidFill>
              <a:sysClr val="window" lastClr="FFFFFF">
                <a:lumMod val="95000"/>
              </a:sysClr>
            </a:solidFill>
            <a:ln>
              <a:noFill/>
            </a:ln>
            <a:effectLst/>
          </c:spPr>
          <c:invertIfNegative val="0"/>
          <c:dLbls>
            <c:delete val="1"/>
          </c:dLbls>
          <c:cat>
            <c:strRef>
              <c:f>Sheet1!$A$2:$A$4</c:f>
              <c:strCache>
                <c:ptCount val="3"/>
                <c:pt idx="0">
                  <c:v>小学生</c:v>
                </c:pt>
                <c:pt idx="1">
                  <c:v>中学生</c:v>
                </c:pt>
                <c:pt idx="2">
                  <c:v>高校生</c:v>
                </c:pt>
              </c:strCache>
            </c:strRef>
          </c:cat>
          <c:val>
            <c:numRef>
              <c:f>Sheet1!$B$2:$B$4</c:f>
              <c:numCache>
                <c:formatCode>General</c:formatCode>
                <c:ptCount val="3"/>
                <c:pt idx="0">
                  <c:v>54.3</c:v>
                </c:pt>
                <c:pt idx="1">
                  <c:v>64.400000000000006</c:v>
                </c:pt>
                <c:pt idx="2">
                  <c:v>63</c:v>
                </c:pt>
              </c:numCache>
            </c:numRef>
          </c:val>
          <c:extLst>
            <c:ext xmlns:c16="http://schemas.microsoft.com/office/drawing/2014/chart" uri="{C3380CC4-5D6E-409C-BE32-E72D297353CC}">
              <c16:uniqueId val="{00000000-B5C3-46BA-9133-13626B331EA9}"/>
            </c:ext>
          </c:extLst>
        </c:ser>
        <c:dLbls>
          <c:dLblPos val="outEnd"/>
          <c:showLegendKey val="0"/>
          <c:showVal val="1"/>
          <c:showCatName val="0"/>
          <c:showSerName val="0"/>
          <c:showPercent val="0"/>
          <c:showBubbleSize val="0"/>
        </c:dLbls>
        <c:gapWidth val="116"/>
        <c:overlap val="-37"/>
        <c:axId val="587716480"/>
        <c:axId val="587716832"/>
      </c:barChart>
      <c:catAx>
        <c:axId val="58771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S PGothic" panose="020B0600070205080204" pitchFamily="34" charset="-128"/>
                <a:ea typeface="MS PGothic" panose="020B0600070205080204" pitchFamily="34" charset="-128"/>
                <a:cs typeface="+mn-cs"/>
              </a:defRPr>
            </a:pPr>
            <a:endParaRPr lang="ja-JP"/>
          </a:p>
        </c:txPr>
        <c:crossAx val="587716832"/>
        <c:crosses val="autoZero"/>
        <c:auto val="1"/>
        <c:lblAlgn val="ctr"/>
        <c:lblOffset val="100"/>
        <c:noMultiLvlLbl val="0"/>
      </c:catAx>
      <c:valAx>
        <c:axId val="587716832"/>
        <c:scaling>
          <c:orientation val="minMax"/>
          <c:max val="80"/>
          <c:min val="0"/>
        </c:scaling>
        <c:delete val="1"/>
        <c:axPos val="l"/>
        <c:numFmt formatCode="General" sourceLinked="1"/>
        <c:majorTickMark val="out"/>
        <c:minorTickMark val="none"/>
        <c:tickLblPos val="nextTo"/>
        <c:crossAx val="58771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MS PGothic" panose="020B0600070205080204" pitchFamily="34" charset="-128"/>
          <a:ea typeface="MS PGothic" panose="020B0600070205080204" pitchFamily="34" charset="-128"/>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良い学校に入りたい理由</c:v>
                </c:pt>
              </c:strCache>
            </c:strRef>
          </c:tx>
          <c:spPr>
            <a:solidFill>
              <a:sysClr val="window" lastClr="FFFFFF">
                <a:lumMod val="95000"/>
              </a:sysClr>
            </a:solidFill>
            <a:ln>
              <a:noFill/>
            </a:ln>
            <a:effectLst/>
          </c:spPr>
          <c:invertIfNegative val="0"/>
          <c:dLbls>
            <c:delete val="1"/>
          </c:dLbls>
          <c:cat>
            <c:strRef>
              <c:f>Sheet1!$A$2:$A$4</c:f>
              <c:strCache>
                <c:ptCount val="3"/>
                <c:pt idx="0">
                  <c:v>良い職業に
就くため</c:v>
                </c:pt>
                <c:pt idx="1">
                  <c:v>選択肢を
広げるため</c:v>
                </c:pt>
                <c:pt idx="2">
                  <c:v>学校の生徒の
大半が難関大に
進学するため</c:v>
                </c:pt>
              </c:strCache>
            </c:strRef>
          </c:cat>
          <c:val>
            <c:numRef>
              <c:f>Sheet1!$B$2:$B$4</c:f>
              <c:numCache>
                <c:formatCode>General</c:formatCode>
                <c:ptCount val="3"/>
                <c:pt idx="0">
                  <c:v>70</c:v>
                </c:pt>
                <c:pt idx="1">
                  <c:v>20</c:v>
                </c:pt>
                <c:pt idx="2">
                  <c:v>10</c:v>
                </c:pt>
              </c:numCache>
            </c:numRef>
          </c:val>
          <c:extLst>
            <c:ext xmlns:c16="http://schemas.microsoft.com/office/drawing/2014/chart" uri="{C3380CC4-5D6E-409C-BE32-E72D297353CC}">
              <c16:uniqueId val="{00000000-4B01-4F13-BF05-0D90FDC3B6C7}"/>
            </c:ext>
          </c:extLst>
        </c:ser>
        <c:dLbls>
          <c:dLblPos val="outEnd"/>
          <c:showLegendKey val="0"/>
          <c:showVal val="1"/>
          <c:showCatName val="0"/>
          <c:showSerName val="0"/>
          <c:showPercent val="0"/>
          <c:showBubbleSize val="0"/>
        </c:dLbls>
        <c:gapWidth val="116"/>
        <c:overlap val="-37"/>
        <c:axId val="587716480"/>
        <c:axId val="587716832"/>
      </c:barChart>
      <c:catAx>
        <c:axId val="58771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S PGothic" panose="020B0600070205080204" pitchFamily="34" charset="-128"/>
                <a:ea typeface="MS PGothic" panose="020B0600070205080204" pitchFamily="34" charset="-128"/>
                <a:cs typeface="+mn-cs"/>
              </a:defRPr>
            </a:pPr>
            <a:endParaRPr lang="ja-JP"/>
          </a:p>
        </c:txPr>
        <c:crossAx val="587716832"/>
        <c:crosses val="autoZero"/>
        <c:auto val="1"/>
        <c:lblAlgn val="ctr"/>
        <c:lblOffset val="100"/>
        <c:noMultiLvlLbl val="0"/>
      </c:catAx>
      <c:valAx>
        <c:axId val="587716832"/>
        <c:scaling>
          <c:orientation val="minMax"/>
          <c:max val="80"/>
          <c:min val="0"/>
        </c:scaling>
        <c:delete val="1"/>
        <c:axPos val="l"/>
        <c:numFmt formatCode="General" sourceLinked="1"/>
        <c:majorTickMark val="out"/>
        <c:minorTickMark val="none"/>
        <c:tickLblPos val="nextTo"/>
        <c:crossAx val="587716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MS PGothic" panose="020B0600070205080204" pitchFamily="34" charset="-128"/>
          <a:ea typeface="MS PGothic" panose="020B0600070205080204" pitchFamily="34" charset="-128"/>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列1</c:v>
                </c:pt>
              </c:strCache>
            </c:strRef>
          </c:tx>
          <c:spPr>
            <a:solidFill>
              <a:sysClr val="window" lastClr="FFFFFF">
                <a:lumMod val="95000"/>
              </a:sysClr>
            </a:solidFill>
            <a:ln w="25400">
              <a:solidFill>
                <a:schemeClr val="bg1"/>
              </a:solidFill>
            </a:ln>
            <a:effectLst/>
          </c:spPr>
          <c:invertIfNegative val="0"/>
          <c:dLbls>
            <c:delete val="1"/>
          </c:dLbls>
          <c:cat>
            <c:strRef>
              <c:f>Sheet1!$A$2:$A$7</c:f>
              <c:strCache>
                <c:ptCount val="6"/>
                <c:pt idx="0">
                  <c:v>公立大学</c:v>
                </c:pt>
                <c:pt idx="1">
                  <c:v>国立大学</c:v>
                </c:pt>
                <c:pt idx="2">
                  <c:v>私立大学</c:v>
                </c:pt>
                <c:pt idx="3">
                  <c:v>短期大学</c:v>
                </c:pt>
                <c:pt idx="4">
                  <c:v>専門学校</c:v>
                </c:pt>
                <c:pt idx="5">
                  <c:v>就職</c:v>
                </c:pt>
              </c:strCache>
            </c:strRef>
          </c:cat>
          <c:val>
            <c:numRef>
              <c:f>Sheet1!$B$2:$B$7</c:f>
              <c:numCache>
                <c:formatCode>General</c:formatCode>
                <c:ptCount val="6"/>
                <c:pt idx="0">
                  <c:v>163103</c:v>
                </c:pt>
                <c:pt idx="1">
                  <c:v>596195</c:v>
                </c:pt>
                <c:pt idx="2">
                  <c:v>2171482</c:v>
                </c:pt>
                <c:pt idx="3">
                  <c:v>94713</c:v>
                </c:pt>
                <c:pt idx="4">
                  <c:v>604415</c:v>
                </c:pt>
                <c:pt idx="5">
                  <c:v>111788</c:v>
                </c:pt>
              </c:numCache>
            </c:numRef>
          </c:val>
          <c:extLst>
            <c:ext xmlns:c16="http://schemas.microsoft.com/office/drawing/2014/chart" uri="{C3380CC4-5D6E-409C-BE32-E72D297353CC}">
              <c16:uniqueId val="{00000000-B435-4B0C-A579-1DBB75DE828D}"/>
            </c:ext>
          </c:extLst>
        </c:ser>
        <c:dLbls>
          <c:dLblPos val="ctr"/>
          <c:showLegendKey val="0"/>
          <c:showVal val="1"/>
          <c:showCatName val="0"/>
          <c:showSerName val="0"/>
          <c:showPercent val="0"/>
          <c:showBubbleSize val="0"/>
        </c:dLbls>
        <c:gapWidth val="150"/>
        <c:overlap val="100"/>
        <c:axId val="542745640"/>
        <c:axId val="542745992"/>
      </c:barChart>
      <c:catAx>
        <c:axId val="54274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j-ea"/>
                <a:ea typeface="+mj-ea"/>
                <a:cs typeface="+mn-cs"/>
              </a:defRPr>
            </a:pPr>
            <a:endParaRPr lang="ja-JP"/>
          </a:p>
        </c:txPr>
        <c:crossAx val="542745992"/>
        <c:crosses val="autoZero"/>
        <c:auto val="1"/>
        <c:lblAlgn val="ctr"/>
        <c:lblOffset val="100"/>
        <c:noMultiLvlLbl val="0"/>
      </c:catAx>
      <c:valAx>
        <c:axId val="542745992"/>
        <c:scaling>
          <c:orientation val="minMax"/>
        </c:scaling>
        <c:delete val="1"/>
        <c:axPos val="l"/>
        <c:numFmt formatCode="General" sourceLinked="1"/>
        <c:majorTickMark val="none"/>
        <c:minorTickMark val="none"/>
        <c:tickLblPos val="nextTo"/>
        <c:crossAx val="54274564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mj-ea"/>
          <a:ea typeface="+mj-ea"/>
        </a:defRPr>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列1</c:v>
                </c:pt>
              </c:strCache>
            </c:strRef>
          </c:tx>
          <c:spPr>
            <a:solidFill>
              <a:sysClr val="window" lastClr="FFFFFF">
                <a:lumMod val="95000"/>
              </a:sysClr>
            </a:solidFill>
            <a:ln w="25400">
              <a:solidFill>
                <a:schemeClr val="bg1"/>
              </a:solidFill>
            </a:ln>
            <a:effectLst/>
          </c:spPr>
          <c:invertIfNegative val="0"/>
          <c:dLbls>
            <c:delete val="1"/>
          </c:dLbls>
          <c:cat>
            <c:strRef>
              <c:f>Sheet1!$A$2:$A$7</c:f>
              <c:strCache>
                <c:ptCount val="6"/>
                <c:pt idx="0">
                  <c:v>就学前</c:v>
                </c:pt>
                <c:pt idx="1">
                  <c:v>小学校</c:v>
                </c:pt>
                <c:pt idx="2">
                  <c:v>中学校</c:v>
                </c:pt>
                <c:pt idx="3">
                  <c:v>高校</c:v>
                </c:pt>
                <c:pt idx="4">
                  <c:v>大学</c:v>
                </c:pt>
                <c:pt idx="5">
                  <c:v>大学院</c:v>
                </c:pt>
              </c:strCache>
            </c:strRef>
          </c:cat>
          <c:val>
            <c:numRef>
              <c:f>Sheet1!$B$2:$B$7</c:f>
              <c:numCache>
                <c:formatCode>General</c:formatCode>
                <c:ptCount val="6"/>
                <c:pt idx="0">
                  <c:v>62</c:v>
                </c:pt>
                <c:pt idx="1">
                  <c:v>210</c:v>
                </c:pt>
                <c:pt idx="2">
                  <c:v>159</c:v>
                </c:pt>
                <c:pt idx="3">
                  <c:v>153</c:v>
                </c:pt>
                <c:pt idx="4">
                  <c:v>724</c:v>
                </c:pt>
                <c:pt idx="5">
                  <c:v>366</c:v>
                </c:pt>
              </c:numCache>
            </c:numRef>
          </c:val>
          <c:extLst>
            <c:ext xmlns:c16="http://schemas.microsoft.com/office/drawing/2014/chart" uri="{C3380CC4-5D6E-409C-BE32-E72D297353CC}">
              <c16:uniqueId val="{00000000-1483-4CDE-9FCC-000B2B0512E2}"/>
            </c:ext>
          </c:extLst>
        </c:ser>
        <c:dLbls>
          <c:dLblPos val="ctr"/>
          <c:showLegendKey val="0"/>
          <c:showVal val="1"/>
          <c:showCatName val="0"/>
          <c:showSerName val="0"/>
          <c:showPercent val="0"/>
          <c:showBubbleSize val="0"/>
        </c:dLbls>
        <c:gapWidth val="150"/>
        <c:overlap val="100"/>
        <c:axId val="542745640"/>
        <c:axId val="542745992"/>
      </c:barChart>
      <c:catAx>
        <c:axId val="54274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j-ea"/>
                <a:ea typeface="+mj-ea"/>
                <a:cs typeface="+mn-cs"/>
              </a:defRPr>
            </a:pPr>
            <a:endParaRPr lang="ja-JP"/>
          </a:p>
        </c:txPr>
        <c:crossAx val="542745992"/>
        <c:crosses val="autoZero"/>
        <c:auto val="1"/>
        <c:lblAlgn val="ctr"/>
        <c:lblOffset val="100"/>
        <c:noMultiLvlLbl val="0"/>
      </c:catAx>
      <c:valAx>
        <c:axId val="542745992"/>
        <c:scaling>
          <c:orientation val="minMax"/>
        </c:scaling>
        <c:delete val="1"/>
        <c:axPos val="l"/>
        <c:numFmt formatCode="General" sourceLinked="1"/>
        <c:majorTickMark val="none"/>
        <c:minorTickMark val="none"/>
        <c:tickLblPos val="nextTo"/>
        <c:crossAx val="54274564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mj-ea"/>
          <a:ea typeface="+mj-ea"/>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1BDDD9-BFF9-43EB-8DF2-3669FE11DD41}" type="datetimeFigureOut">
              <a:rPr kumimoji="1" lang="ja-JP" altLang="en-US" smtClean="0"/>
              <a:t>2025/6/19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E5FA5-95EA-4883-BF27-FD3FAB03ABAF}" type="slidenum">
              <a:rPr kumimoji="1" lang="ja-JP" altLang="en-US" smtClean="0"/>
              <a:t>‹#›</a:t>
            </a:fld>
            <a:endParaRPr kumimoji="1" lang="ja-JP" altLang="en-US"/>
          </a:p>
        </p:txBody>
      </p:sp>
    </p:spTree>
    <p:extLst>
      <p:ext uri="{BB962C8B-B14F-4D97-AF65-F5344CB8AC3E}">
        <p14:creationId xmlns:p14="http://schemas.microsoft.com/office/powerpoint/2010/main" val="21686250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B3D69F-99A2-983C-A002-91F2FFD5524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6A19D2D7-6AEC-3D60-BF44-52151FD35A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D4E8FEE-4A08-B401-2B88-AC07CAAEFF97}"/>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5" name="フッター プレースホルダー 4">
            <a:extLst>
              <a:ext uri="{FF2B5EF4-FFF2-40B4-BE49-F238E27FC236}">
                <a16:creationId xmlns:a16="http://schemas.microsoft.com/office/drawing/2014/main" id="{AE80FDA4-D66E-029A-3BCC-8869FFFA741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DA9028A-A77C-11D1-9ABF-9339A76665CE}"/>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3674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70CD3-A00D-0A40-9D38-0BEE45953E9D}"/>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154946-B528-7E7B-9009-1107BD9560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744867B-6319-EE82-F8AB-2036DAD3B289}"/>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5" name="フッター プレースホルダー 4">
            <a:extLst>
              <a:ext uri="{FF2B5EF4-FFF2-40B4-BE49-F238E27FC236}">
                <a16:creationId xmlns:a16="http://schemas.microsoft.com/office/drawing/2014/main" id="{325B43A2-14F9-4D98-1011-05FABA0901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290B51F-3B2A-C275-B468-A0A39222B751}"/>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355933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5E751DE6-352D-D03D-F527-8BBAFBABA6CC}"/>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132E57E-7253-13DD-E87E-26F7A4C792D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0529C3A-D3C7-6B65-B97C-8DE4C6670491}"/>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5" name="フッター プレースホルダー 4">
            <a:extLst>
              <a:ext uri="{FF2B5EF4-FFF2-40B4-BE49-F238E27FC236}">
                <a16:creationId xmlns:a16="http://schemas.microsoft.com/office/drawing/2014/main" id="{F4AD8C7F-0C88-D3D4-523C-0D4E7740EB8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D369F7C-E174-1A62-80D9-73A6E060DB5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56124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02319D-2089-9C34-9A8B-3290064A2FC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0C639B1-FD65-E573-6D1C-73CE53ABFD6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DA6D1C-0D75-930B-3BE8-14919085A270}"/>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5" name="フッター プレースホルダー 4">
            <a:extLst>
              <a:ext uri="{FF2B5EF4-FFF2-40B4-BE49-F238E27FC236}">
                <a16:creationId xmlns:a16="http://schemas.microsoft.com/office/drawing/2014/main" id="{3BAB49D1-5DEC-692D-4A00-B60CB3E6E00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5ADCE4-2C7F-B2D2-7744-26AA5F2324ED}"/>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01815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2CF59-301A-FD59-10BD-F60C6406C60D}"/>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C8855C1-55DE-35BC-8210-CAC5929FD62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18588B2-4AF8-2C97-9DCB-CFA48A321609}"/>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5" name="フッター プレースホルダー 4">
            <a:extLst>
              <a:ext uri="{FF2B5EF4-FFF2-40B4-BE49-F238E27FC236}">
                <a16:creationId xmlns:a16="http://schemas.microsoft.com/office/drawing/2014/main" id="{91B18F8D-BED5-3506-AD46-1186736922B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9552172-BBC4-5654-A5FB-CAB85349D1C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7992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F77919-CBB4-B102-B5A9-D407108DAEF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A5D76DA-9022-9399-9768-948618EBA05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A8D29DF-3156-B276-F0D8-29503EE2212C}"/>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E87383A-A57C-704E-1527-894DF0A2613C}"/>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6" name="フッター プレースホルダー 5">
            <a:extLst>
              <a:ext uri="{FF2B5EF4-FFF2-40B4-BE49-F238E27FC236}">
                <a16:creationId xmlns:a16="http://schemas.microsoft.com/office/drawing/2014/main" id="{F2DD176A-135F-573E-CE43-D925E714A2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7E8EE2F-64DE-82D3-2090-73DFDA9F4EE7}"/>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78638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5D7FC-770C-20DF-5279-5AD666118BC8}"/>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3005150-A1E9-25A6-9369-A15C472D46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579E7CC-A718-12CE-7914-DC52E00AD31B}"/>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D1F4995-368B-A32E-A7AC-0AD17C8205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33BC22E-4753-D79A-A748-7DF1B1254F2B}"/>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9E18708A-3ABA-4BDC-07BC-7A87E252523A}"/>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8" name="フッター プレースホルダー 7">
            <a:extLst>
              <a:ext uri="{FF2B5EF4-FFF2-40B4-BE49-F238E27FC236}">
                <a16:creationId xmlns:a16="http://schemas.microsoft.com/office/drawing/2014/main" id="{FF6DC06B-4150-AC58-C3CE-594DD4201F7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74DAE61-0E0B-AFDD-196F-6255D90943B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37394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5EADC9-3D06-A233-CDA8-9D28BDB78DC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168BAB8-C73C-7A97-0583-B8CE45A68874}"/>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4" name="フッター プレースホルダー 3">
            <a:extLst>
              <a:ext uri="{FF2B5EF4-FFF2-40B4-BE49-F238E27FC236}">
                <a16:creationId xmlns:a16="http://schemas.microsoft.com/office/drawing/2014/main" id="{B13F0CF6-7573-0691-98E0-87EB078600F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B7E8279-AF6B-84F2-58FD-C7A82ACA461F}"/>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987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AAFAE943-B2CF-E741-B454-064AA6884A60}"/>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3" name="フッター プレースホルダー 2">
            <a:extLst>
              <a:ext uri="{FF2B5EF4-FFF2-40B4-BE49-F238E27FC236}">
                <a16:creationId xmlns:a16="http://schemas.microsoft.com/office/drawing/2014/main" id="{9056A1D8-CDAA-51BC-2BBB-5CB46FB593C5}"/>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C0212D2-09D7-DC97-0914-0D1D6AA24C23}"/>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57708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6B5FE2-6AEB-C5F9-9233-98ECA35C53C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637C5CA-E589-7B9F-8D77-115026B3DF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C39CDBB-F2DD-35B5-3A79-984431673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3B4C8FB-A77D-6E01-789A-BDE3C1C1442B}"/>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6" name="フッター プレースホルダー 5">
            <a:extLst>
              <a:ext uri="{FF2B5EF4-FFF2-40B4-BE49-F238E27FC236}">
                <a16:creationId xmlns:a16="http://schemas.microsoft.com/office/drawing/2014/main" id="{DC589C30-6016-FABD-39D2-BE9023B874D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8D81A6A-068B-F34F-6800-A27CEA18CAC2}"/>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253409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9C3D0B-B256-7822-2138-D61E45ED3E5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3532255-89B6-0EE7-ED1B-BDE4DB2ABA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81469A4-44C7-DE43-7521-43A559DF88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24AED02-68AC-1211-BCD5-0F63705C4F3A}"/>
              </a:ext>
            </a:extLst>
          </p:cNvPr>
          <p:cNvSpPr>
            <a:spLocks noGrp="1"/>
          </p:cNvSpPr>
          <p:nvPr>
            <p:ph type="dt" sz="half" idx="10"/>
          </p:nvPr>
        </p:nvSpPr>
        <p:spPr/>
        <p:txBody>
          <a:bodyPr/>
          <a:lstStyle/>
          <a:p>
            <a:fld id="{7A623FD2-F423-4CCE-B48D-87D279801762}" type="datetimeFigureOut">
              <a:rPr kumimoji="1" lang="ja-JP" altLang="en-US" smtClean="0"/>
              <a:t>2025/6/19</a:t>
            </a:fld>
            <a:endParaRPr kumimoji="1" lang="ja-JP" altLang="en-US"/>
          </a:p>
        </p:txBody>
      </p:sp>
      <p:sp>
        <p:nvSpPr>
          <p:cNvPr id="6" name="フッター プレースホルダー 5">
            <a:extLst>
              <a:ext uri="{FF2B5EF4-FFF2-40B4-BE49-F238E27FC236}">
                <a16:creationId xmlns:a16="http://schemas.microsoft.com/office/drawing/2014/main" id="{405B33F6-20D6-F105-727E-8F0407A664D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6DC57CC-3E1E-1ADA-40E8-E8EF9F9596B5}"/>
              </a:ext>
            </a:extLst>
          </p:cNvPr>
          <p:cNvSpPr>
            <a:spLocks noGrp="1"/>
          </p:cNvSpPr>
          <p:nvPr>
            <p:ph type="sldNum" sz="quarter" idx="12"/>
          </p:nvPr>
        </p:nvSpPr>
        <p:spPr/>
        <p:txBody>
          <a:body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288143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A4E2D83-3458-74E1-EA2E-79C26DDD94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B3DEBDF-C5A3-61EA-CC67-42266269C0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2C7A9F4-0C28-8527-E85C-C23D3EFB2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623FD2-F423-4CCE-B48D-87D279801762}" type="datetimeFigureOut">
              <a:rPr kumimoji="1" lang="ja-JP" altLang="en-US" smtClean="0"/>
              <a:t>2025/6/19</a:t>
            </a:fld>
            <a:endParaRPr kumimoji="1" lang="ja-JP" altLang="en-US"/>
          </a:p>
        </p:txBody>
      </p:sp>
      <p:sp>
        <p:nvSpPr>
          <p:cNvPr id="5" name="フッター プレースホルダー 4">
            <a:extLst>
              <a:ext uri="{FF2B5EF4-FFF2-40B4-BE49-F238E27FC236}">
                <a16:creationId xmlns:a16="http://schemas.microsoft.com/office/drawing/2014/main" id="{6FA2F9AD-019F-B28A-BF83-262571B4B0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346220E-FAA9-C26D-9D78-2DB92FB55F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FBA4C0-9B7D-4866-9F37-F8186F53D425}" type="slidenum">
              <a:rPr kumimoji="1" lang="ja-JP" altLang="en-US" smtClean="0"/>
              <a:t>‹#›</a:t>
            </a:fld>
            <a:endParaRPr kumimoji="1" lang="ja-JP" altLang="en-US"/>
          </a:p>
        </p:txBody>
      </p:sp>
    </p:spTree>
    <p:extLst>
      <p:ext uri="{BB962C8B-B14F-4D97-AF65-F5344CB8AC3E}">
        <p14:creationId xmlns:p14="http://schemas.microsoft.com/office/powerpoint/2010/main" val="1785113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8AA234B7-B2E2-9B00-98C1-245A3A8A12A7}"/>
              </a:ext>
            </a:extLst>
          </p:cNvPr>
          <p:cNvPicPr>
            <a:picLocks noChangeAspect="1"/>
          </p:cNvPicPr>
          <p:nvPr/>
        </p:nvPicPr>
        <p:blipFill>
          <a:blip r:embed="rId2">
            <a:alphaModFix/>
            <a:extLst>
              <a:ext uri="{BEBA8EAE-BF5A-486C-A8C5-ECC9F3942E4B}">
                <a14:imgProps xmlns:a14="http://schemas.microsoft.com/office/drawing/2010/main">
                  <a14:imgLayer r:embed="rId3">
                    <a14:imgEffect>
                      <a14:saturation sat="66000"/>
                    </a14:imgEffect>
                  </a14:imgLayer>
                </a14:imgProps>
              </a:ext>
            </a:extLst>
          </a:blip>
          <a:srcRect l="527" r="769" b="16718"/>
          <a:stretch>
            <a:fillRect/>
          </a:stretch>
        </p:blipFill>
        <p:spPr>
          <a:xfrm>
            <a:off x="4389121" y="0"/>
            <a:ext cx="7802880" cy="4389120"/>
          </a:xfrm>
          <a:prstGeom prst="rect">
            <a:avLst/>
          </a:prstGeom>
          <a:gradFill>
            <a:gsLst>
              <a:gs pos="100000">
                <a:schemeClr val="accent5">
                  <a:lumMod val="40000"/>
                  <a:lumOff val="60000"/>
                </a:schemeClr>
              </a:gs>
              <a:gs pos="0">
                <a:schemeClr val="accent5"/>
              </a:gs>
            </a:gsLst>
            <a:lin ang="0" scaled="1"/>
          </a:gradFill>
        </p:spPr>
      </p:pic>
      <p:sp>
        <p:nvSpPr>
          <p:cNvPr id="16" name="Text Placeholder 5">
            <a:extLst>
              <a:ext uri="{FF2B5EF4-FFF2-40B4-BE49-F238E27FC236}">
                <a16:creationId xmlns:a16="http://schemas.microsoft.com/office/drawing/2014/main" id="{33A005A6-E7B8-23B8-7D70-732457BAFAAE}"/>
              </a:ext>
            </a:extLst>
          </p:cNvPr>
          <p:cNvSpPr txBox="1">
            <a:spLocks/>
          </p:cNvSpPr>
          <p:nvPr/>
        </p:nvSpPr>
        <p:spPr>
          <a:xfrm>
            <a:off x="473578" y="3316531"/>
            <a:ext cx="7026247" cy="1877047"/>
          </a:xfrm>
          <a:prstGeom prst="rect">
            <a:avLst/>
          </a:prstGeom>
          <a:noFill/>
          <a:ln>
            <a:noFill/>
          </a:ln>
        </p:spPr>
        <p:txBody>
          <a:bodyPr vert="horz" wrap="none" lIns="216000" tIns="72000" rIns="72000" bIns="72000" rtlCol="0" anchor="ctr" anchorCtr="0">
            <a:noAutofit/>
          </a:bodyPr>
          <a:lstStyle>
            <a:lvl1pPr marL="0" indent="0" algn="l" defTabSz="914400" rtl="0" eaLnBrk="1" latinLnBrk="0" hangingPunct="1">
              <a:lnSpc>
                <a:spcPct val="100000"/>
              </a:lnSpc>
              <a:spcBef>
                <a:spcPts val="0"/>
              </a:spcBef>
              <a:buFont typeface="Arial Narrow" pitchFamily="34" charset="0"/>
              <a:buNone/>
              <a:defRPr kumimoji="1" lang="en-US" sz="2100" b="0" i="0" kern="1200" baseline="0">
                <a:solidFill>
                  <a:schemeClr val="tx1"/>
                </a:solidFill>
                <a:latin typeface="+mn-lt"/>
                <a:ea typeface="+mn-ea"/>
                <a:cs typeface="+mn-cs"/>
                <a:sym typeface="+mn-lt"/>
              </a:defRPr>
            </a:lvl1pPr>
            <a:lvl2pPr marL="230400" indent="-230400" algn="l" defTabSz="914400" rtl="0" eaLnBrk="1" latinLnBrk="0" hangingPunct="1">
              <a:lnSpc>
                <a:spcPct val="90000"/>
              </a:lnSpc>
              <a:spcBef>
                <a:spcPts val="0"/>
              </a:spcBef>
              <a:buFont typeface="Arial Narrow" pitchFamily="34" charset="0"/>
              <a:buChar char="&gt;"/>
              <a:defRPr kumimoji="1" lang="en-US" sz="1900" b="0" kern="1200">
                <a:solidFill>
                  <a:schemeClr val="tx1"/>
                </a:solidFill>
                <a:latin typeface="+mn-lt"/>
                <a:ea typeface="+mn-ea"/>
                <a:cs typeface="+mn-cs"/>
                <a:sym typeface="+mn-lt"/>
              </a:defRPr>
            </a:lvl2pPr>
            <a:lvl3pPr marL="482400" indent="-2340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3pPr>
            <a:lvl4pPr marL="698400" indent="-2016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4pPr>
            <a:lvl5pPr marL="698400" indent="0" algn="l" defTabSz="914400" rtl="0" eaLnBrk="1" latinLnBrk="0" hangingPunct="1">
              <a:lnSpc>
                <a:spcPct val="90000"/>
              </a:lnSpc>
              <a:spcBef>
                <a:spcPts val="0"/>
              </a:spcBef>
              <a:buFont typeface="Arial Narrow" pitchFamily="34" charset="0"/>
              <a:buNone/>
              <a:defRPr kumimoji="1"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9pPr>
          </a:lstStyle>
          <a:p>
            <a:pPr algn="dist">
              <a:spcBef>
                <a:spcPts val="1200"/>
              </a:spcBef>
            </a:pPr>
            <a:r>
              <a:rPr lang="ja-JP" altLang="en-US" sz="13800" dirty="0">
                <a:ln w="19050">
                  <a:solidFill>
                    <a:schemeClr val="bg1"/>
                  </a:solidFill>
                </a:ln>
                <a:latin typeface="ＭＳ Ｐゴシック" panose="020B0600070205080204" pitchFamily="50" charset="-128"/>
                <a:ea typeface="ＭＳ Ｐゴシック" panose="020B0600070205080204" pitchFamily="50" charset="-128"/>
              </a:rPr>
              <a:t>教育方針</a:t>
            </a:r>
          </a:p>
        </p:txBody>
      </p:sp>
      <p:sp>
        <p:nvSpPr>
          <p:cNvPr id="20" name="Text Placeholder 5">
            <a:extLst>
              <a:ext uri="{FF2B5EF4-FFF2-40B4-BE49-F238E27FC236}">
                <a16:creationId xmlns:a16="http://schemas.microsoft.com/office/drawing/2014/main" id="{4C31E0C7-DAA9-7522-E21B-503B05D9B5F8}"/>
              </a:ext>
            </a:extLst>
          </p:cNvPr>
          <p:cNvSpPr txBox="1">
            <a:spLocks/>
          </p:cNvSpPr>
          <p:nvPr/>
        </p:nvSpPr>
        <p:spPr>
          <a:xfrm>
            <a:off x="940454" y="1777380"/>
            <a:ext cx="2120382" cy="449350"/>
          </a:xfrm>
          <a:prstGeom prst="roundRect">
            <a:avLst/>
          </a:prstGeom>
          <a:solidFill>
            <a:schemeClr val="accent5"/>
          </a:solidFill>
          <a:ln w="19050">
            <a:solidFill>
              <a:schemeClr val="accent5"/>
            </a:solidFill>
          </a:ln>
        </p:spPr>
        <p:txBody>
          <a:bodyPr vert="horz" wrap="none" lIns="216000" tIns="72000" rIns="72000" bIns="72000" rtlCol="0" anchor="ctr" anchorCtr="0">
            <a:noAutofit/>
          </a:bodyPr>
          <a:lstStyle>
            <a:lvl1pPr marL="0" indent="0" algn="l" defTabSz="914400" rtl="0" eaLnBrk="1" latinLnBrk="0" hangingPunct="1">
              <a:lnSpc>
                <a:spcPct val="100000"/>
              </a:lnSpc>
              <a:spcBef>
                <a:spcPts val="0"/>
              </a:spcBef>
              <a:buFont typeface="Arial Narrow" pitchFamily="34" charset="0"/>
              <a:buNone/>
              <a:defRPr kumimoji="1" lang="en-US" sz="2100" b="0" i="0" kern="1200" baseline="0">
                <a:solidFill>
                  <a:schemeClr val="tx1"/>
                </a:solidFill>
                <a:latin typeface="+mn-lt"/>
                <a:ea typeface="+mn-ea"/>
                <a:cs typeface="+mn-cs"/>
                <a:sym typeface="+mn-lt"/>
              </a:defRPr>
            </a:lvl1pPr>
            <a:lvl2pPr marL="230400" indent="-230400" algn="l" defTabSz="914400" rtl="0" eaLnBrk="1" latinLnBrk="0" hangingPunct="1">
              <a:lnSpc>
                <a:spcPct val="90000"/>
              </a:lnSpc>
              <a:spcBef>
                <a:spcPts val="0"/>
              </a:spcBef>
              <a:buFont typeface="Arial Narrow" pitchFamily="34" charset="0"/>
              <a:buChar char="&gt;"/>
              <a:defRPr kumimoji="1" lang="en-US" sz="1900" b="0" kern="1200">
                <a:solidFill>
                  <a:schemeClr val="tx1"/>
                </a:solidFill>
                <a:latin typeface="+mn-lt"/>
                <a:ea typeface="+mn-ea"/>
                <a:cs typeface="+mn-cs"/>
                <a:sym typeface="+mn-lt"/>
              </a:defRPr>
            </a:lvl2pPr>
            <a:lvl3pPr marL="482400" indent="-2340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3pPr>
            <a:lvl4pPr marL="698400" indent="-2016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4pPr>
            <a:lvl5pPr marL="698400" indent="0" algn="l" defTabSz="914400" rtl="0" eaLnBrk="1" latinLnBrk="0" hangingPunct="1">
              <a:lnSpc>
                <a:spcPct val="90000"/>
              </a:lnSpc>
              <a:spcBef>
                <a:spcPts val="0"/>
              </a:spcBef>
              <a:buFont typeface="Arial Narrow" pitchFamily="34" charset="0"/>
              <a:buNone/>
              <a:defRPr kumimoji="1"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9pPr>
          </a:lstStyle>
          <a:p>
            <a:pPr algn="ctr"/>
            <a:r>
              <a:rPr lang="ja-JP" altLang="en-US" sz="2000" spc="300" dirty="0">
                <a:solidFill>
                  <a:schemeClr val="bg1"/>
                </a:solidFill>
                <a:latin typeface="ＭＳ Ｐゴシック" panose="020B0600070205080204" pitchFamily="50" charset="-128"/>
                <a:ea typeface="ＭＳ Ｐゴシック" panose="020B0600070205080204" pitchFamily="50" charset="-128"/>
              </a:rPr>
              <a:t>セミナー資料</a:t>
            </a:r>
          </a:p>
        </p:txBody>
      </p:sp>
      <p:sp>
        <p:nvSpPr>
          <p:cNvPr id="21" name="Text Placeholder 5">
            <a:extLst>
              <a:ext uri="{FF2B5EF4-FFF2-40B4-BE49-F238E27FC236}">
                <a16:creationId xmlns:a16="http://schemas.microsoft.com/office/drawing/2014/main" id="{F6776299-538B-0D8E-8E17-5910C79C6763}"/>
              </a:ext>
            </a:extLst>
          </p:cNvPr>
          <p:cNvSpPr txBox="1">
            <a:spLocks/>
          </p:cNvSpPr>
          <p:nvPr/>
        </p:nvSpPr>
        <p:spPr>
          <a:xfrm>
            <a:off x="738325" y="2475050"/>
            <a:ext cx="3265789" cy="875656"/>
          </a:xfrm>
          <a:prstGeom prst="rect">
            <a:avLst/>
          </a:prstGeom>
          <a:noFill/>
          <a:ln w="19050">
            <a:noFill/>
          </a:ln>
        </p:spPr>
        <p:txBody>
          <a:bodyPr vert="horz" wrap="none" lIns="216000" tIns="72000" rIns="72000" bIns="72000" rtlCol="0" anchor="ctr" anchorCtr="0">
            <a:noAutofit/>
          </a:bodyPr>
          <a:lstStyle>
            <a:lvl1pPr marL="0" indent="0" algn="l" defTabSz="914400" rtl="0" eaLnBrk="1" latinLnBrk="0" hangingPunct="1">
              <a:lnSpc>
                <a:spcPct val="100000"/>
              </a:lnSpc>
              <a:spcBef>
                <a:spcPts val="0"/>
              </a:spcBef>
              <a:buFont typeface="Arial Narrow" pitchFamily="34" charset="0"/>
              <a:buNone/>
              <a:defRPr kumimoji="1" lang="en-US" sz="2100" b="0" i="0" kern="1200" baseline="0">
                <a:solidFill>
                  <a:schemeClr val="tx1"/>
                </a:solidFill>
                <a:latin typeface="+mn-lt"/>
                <a:ea typeface="+mn-ea"/>
                <a:cs typeface="+mn-cs"/>
                <a:sym typeface="+mn-lt"/>
              </a:defRPr>
            </a:lvl1pPr>
            <a:lvl2pPr marL="230400" indent="-230400" algn="l" defTabSz="914400" rtl="0" eaLnBrk="1" latinLnBrk="0" hangingPunct="1">
              <a:lnSpc>
                <a:spcPct val="90000"/>
              </a:lnSpc>
              <a:spcBef>
                <a:spcPts val="0"/>
              </a:spcBef>
              <a:buFont typeface="Arial Narrow" pitchFamily="34" charset="0"/>
              <a:buChar char="&gt;"/>
              <a:defRPr kumimoji="1" lang="en-US" sz="1900" b="0" kern="1200">
                <a:solidFill>
                  <a:schemeClr val="tx1"/>
                </a:solidFill>
                <a:latin typeface="+mn-lt"/>
                <a:ea typeface="+mn-ea"/>
                <a:cs typeface="+mn-cs"/>
                <a:sym typeface="+mn-lt"/>
              </a:defRPr>
            </a:lvl2pPr>
            <a:lvl3pPr marL="482400" indent="-2340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3pPr>
            <a:lvl4pPr marL="698400" indent="-2016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4pPr>
            <a:lvl5pPr marL="698400" indent="0" algn="l" defTabSz="914400" rtl="0" eaLnBrk="1" latinLnBrk="0" hangingPunct="1">
              <a:lnSpc>
                <a:spcPct val="90000"/>
              </a:lnSpc>
              <a:spcBef>
                <a:spcPts val="0"/>
              </a:spcBef>
              <a:buFont typeface="Arial Narrow" pitchFamily="34" charset="0"/>
              <a:buNone/>
              <a:defRPr kumimoji="1"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9pPr>
          </a:lstStyle>
          <a:p>
            <a:pPr>
              <a:spcBef>
                <a:spcPts val="1200"/>
              </a:spcBef>
            </a:pPr>
            <a:r>
              <a:rPr lang="ja-JP" altLang="en-US" sz="2000" spc="300" dirty="0">
                <a:latin typeface="ＭＳ Ｐゴシック" panose="020B0600070205080204" pitchFamily="50" charset="-128"/>
                <a:ea typeface="ＭＳ Ｐゴシック" panose="020B0600070205080204" pitchFamily="50" charset="-128"/>
              </a:rPr>
              <a:t>自分の子どものために</a:t>
            </a:r>
            <a:endParaRPr lang="en-US" altLang="ja-JP" sz="2000" spc="300" dirty="0">
              <a:latin typeface="ＭＳ Ｐゴシック" panose="020B0600070205080204" pitchFamily="50" charset="-128"/>
              <a:ea typeface="ＭＳ Ｐゴシック" panose="020B0600070205080204" pitchFamily="50" charset="-128"/>
            </a:endParaRPr>
          </a:p>
          <a:p>
            <a:pPr>
              <a:spcBef>
                <a:spcPts val="1200"/>
              </a:spcBef>
            </a:pPr>
            <a:r>
              <a:rPr lang="ja-JP" altLang="en-US" sz="2000" spc="300" dirty="0">
                <a:latin typeface="ＭＳ Ｐゴシック" panose="020B0600070205080204" pitchFamily="50" charset="-128"/>
                <a:ea typeface="ＭＳ Ｐゴシック" panose="020B0600070205080204" pitchFamily="50" charset="-128"/>
              </a:rPr>
              <a:t>今あなたができること</a:t>
            </a:r>
          </a:p>
        </p:txBody>
      </p:sp>
      <p:sp>
        <p:nvSpPr>
          <p:cNvPr id="25" name="Text Placeholder 5">
            <a:extLst>
              <a:ext uri="{FF2B5EF4-FFF2-40B4-BE49-F238E27FC236}">
                <a16:creationId xmlns:a16="http://schemas.microsoft.com/office/drawing/2014/main" id="{688B0B6E-0028-E4BE-318E-4559BDA274D3}"/>
              </a:ext>
            </a:extLst>
          </p:cNvPr>
          <p:cNvSpPr txBox="1">
            <a:spLocks/>
          </p:cNvSpPr>
          <p:nvPr/>
        </p:nvSpPr>
        <p:spPr>
          <a:xfrm>
            <a:off x="2338938" y="5833254"/>
            <a:ext cx="9182501" cy="723683"/>
          </a:xfrm>
          <a:prstGeom prst="rect">
            <a:avLst/>
          </a:prstGeom>
          <a:noFill/>
          <a:ln w="19050">
            <a:noFill/>
          </a:ln>
        </p:spPr>
        <p:txBody>
          <a:bodyPr vert="horz" wrap="none" lIns="216000" tIns="72000" rIns="72000" bIns="72000" rtlCol="0" anchor="ctr" anchorCtr="0">
            <a:noAutofit/>
          </a:bodyPr>
          <a:lstStyle>
            <a:lvl1pPr marL="0" indent="0" algn="l" defTabSz="914400" rtl="0" eaLnBrk="1" latinLnBrk="0" hangingPunct="1">
              <a:lnSpc>
                <a:spcPct val="100000"/>
              </a:lnSpc>
              <a:spcBef>
                <a:spcPts val="0"/>
              </a:spcBef>
              <a:buFont typeface="Arial Narrow" pitchFamily="34" charset="0"/>
              <a:buNone/>
              <a:defRPr kumimoji="1" lang="en-US" sz="2100" b="0" i="0" kern="1200" baseline="0">
                <a:solidFill>
                  <a:schemeClr val="tx1"/>
                </a:solidFill>
                <a:latin typeface="+mn-lt"/>
                <a:ea typeface="+mn-ea"/>
                <a:cs typeface="+mn-cs"/>
                <a:sym typeface="+mn-lt"/>
              </a:defRPr>
            </a:lvl1pPr>
            <a:lvl2pPr marL="230400" indent="-230400" algn="l" defTabSz="914400" rtl="0" eaLnBrk="1" latinLnBrk="0" hangingPunct="1">
              <a:lnSpc>
                <a:spcPct val="90000"/>
              </a:lnSpc>
              <a:spcBef>
                <a:spcPts val="0"/>
              </a:spcBef>
              <a:buFont typeface="Arial Narrow" pitchFamily="34" charset="0"/>
              <a:buChar char="&gt;"/>
              <a:defRPr kumimoji="1" lang="en-US" sz="1900" b="0" kern="1200">
                <a:solidFill>
                  <a:schemeClr val="tx1"/>
                </a:solidFill>
                <a:latin typeface="+mn-lt"/>
                <a:ea typeface="+mn-ea"/>
                <a:cs typeface="+mn-cs"/>
                <a:sym typeface="+mn-lt"/>
              </a:defRPr>
            </a:lvl2pPr>
            <a:lvl3pPr marL="482400" indent="-2340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3pPr>
            <a:lvl4pPr marL="698400" indent="-2016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4pPr>
            <a:lvl5pPr marL="698400" indent="0" algn="l" defTabSz="914400" rtl="0" eaLnBrk="1" latinLnBrk="0" hangingPunct="1">
              <a:lnSpc>
                <a:spcPct val="90000"/>
              </a:lnSpc>
              <a:spcBef>
                <a:spcPts val="0"/>
              </a:spcBef>
              <a:buFont typeface="Arial Narrow" pitchFamily="34" charset="0"/>
              <a:buNone/>
              <a:defRPr kumimoji="1"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9pPr>
          </a:lstStyle>
          <a:p>
            <a:pPr>
              <a:spcBef>
                <a:spcPts val="1200"/>
              </a:spcBef>
            </a:pPr>
            <a:r>
              <a:rPr lang="ja-JP" altLang="en-US" sz="1600" spc="300" dirty="0">
                <a:latin typeface="ＭＳ Ｐゴシック" panose="020B0600070205080204" pitchFamily="50" charset="-128"/>
                <a:ea typeface="ＭＳ Ｐゴシック" panose="020B0600070205080204" pitchFamily="50" charset="-128"/>
              </a:rPr>
              <a:t>株式会社</a:t>
            </a:r>
            <a:r>
              <a:rPr lang="en-US" altLang="ja-JP" sz="1600" spc="300" dirty="0">
                <a:latin typeface="ＭＳ Ｐゴシック" panose="020B0600070205080204" pitchFamily="50" charset="-128"/>
                <a:ea typeface="ＭＳ Ｐゴシック" panose="020B0600070205080204" pitchFamily="50" charset="-128"/>
              </a:rPr>
              <a:t>WEDUCATE</a:t>
            </a:r>
          </a:p>
          <a:p>
            <a:pPr>
              <a:spcBef>
                <a:spcPts val="1200"/>
              </a:spcBef>
            </a:pPr>
            <a:r>
              <a:rPr lang="ja-JP" altLang="en-US" sz="1600" spc="300" dirty="0">
                <a:latin typeface="ＭＳ Ｐゴシック" panose="020B0600070205080204" pitchFamily="50" charset="-128"/>
                <a:ea typeface="ＭＳ Ｐゴシック" panose="020B0600070205080204" pitchFamily="50" charset="-128"/>
              </a:rPr>
              <a:t>東京都渋谷区道玄坂</a:t>
            </a:r>
            <a:r>
              <a:rPr lang="en-US" altLang="ja-JP" sz="1600" spc="300" dirty="0">
                <a:latin typeface="ＭＳ Ｐゴシック" panose="020B0600070205080204" pitchFamily="50" charset="-128"/>
                <a:ea typeface="ＭＳ Ｐゴシック" panose="020B0600070205080204" pitchFamily="50" charset="-128"/>
              </a:rPr>
              <a:t>2</a:t>
            </a:r>
            <a:r>
              <a:rPr lang="ja-JP" altLang="en-US" sz="1600" spc="300" dirty="0">
                <a:latin typeface="ＭＳ Ｐゴシック" panose="020B0600070205080204" pitchFamily="50" charset="-128"/>
                <a:ea typeface="ＭＳ Ｐゴシック" panose="020B0600070205080204" pitchFamily="50" charset="-128"/>
              </a:rPr>
              <a:t>丁目</a:t>
            </a:r>
            <a:r>
              <a:rPr lang="en-US" altLang="ja-JP" sz="1600" spc="300" dirty="0">
                <a:latin typeface="ＭＳ Ｐゴシック" panose="020B0600070205080204" pitchFamily="50" charset="-128"/>
                <a:ea typeface="ＭＳ Ｐゴシック" panose="020B0600070205080204" pitchFamily="50" charset="-128"/>
              </a:rPr>
              <a:t>10-12</a:t>
            </a:r>
            <a:endParaRPr lang="ja-JP" altLang="en-US" sz="1600" spc="3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13356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DEA4F-5BBD-00E8-4FF2-0357822E3666}"/>
            </a:ext>
          </a:extLst>
        </p:cNvPr>
        <p:cNvGrpSpPr/>
        <p:nvPr/>
      </p:nvGrpSpPr>
      <p:grpSpPr>
        <a:xfrm>
          <a:off x="0" y="0"/>
          <a:ext cx="0" cy="0"/>
          <a:chOff x="0" y="0"/>
          <a:chExt cx="0" cy="0"/>
        </a:xfrm>
      </p:grpSpPr>
      <p:sp>
        <p:nvSpPr>
          <p:cNvPr id="52" name="テキスト プレースホルダー 1">
            <a:extLst>
              <a:ext uri="{FF2B5EF4-FFF2-40B4-BE49-F238E27FC236}">
                <a16:creationId xmlns:a16="http://schemas.microsoft.com/office/drawing/2014/main" id="{8A5AD1B4-9C53-14BD-672D-7F640A65DA5C}"/>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そもそも「良い職業に就く」必要はあるのか</a:t>
            </a:r>
          </a:p>
        </p:txBody>
      </p:sp>
      <p:sp>
        <p:nvSpPr>
          <p:cNvPr id="53" name="テキスト プレースホルダー 2">
            <a:extLst>
              <a:ext uri="{FF2B5EF4-FFF2-40B4-BE49-F238E27FC236}">
                <a16:creationId xmlns:a16="http://schemas.microsoft.com/office/drawing/2014/main" id="{6DA50C0D-8076-0C5B-88EF-5598891F9319}"/>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子どもたちの考える幸せの定義は一人一人異なっているにも関わらず、その定義を整理しないまま、</a:t>
            </a:r>
            <a:b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「誰でも良い大学・良い職業を目指すべき」と考えるのは間違っているはずです。</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54" name="テキスト プレースホルダー 3">
            <a:extLst>
              <a:ext uri="{FF2B5EF4-FFF2-40B4-BE49-F238E27FC236}">
                <a16:creationId xmlns:a16="http://schemas.microsoft.com/office/drawing/2014/main" id="{F4EEEB61-BB4F-0930-D2A6-9B2A8B381C53}"/>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出所：弊社が作成</a:t>
            </a:r>
          </a:p>
        </p:txBody>
      </p:sp>
      <p:sp>
        <p:nvSpPr>
          <p:cNvPr id="55" name="スライド番号プレースホルダー 4">
            <a:extLst>
              <a:ext uri="{FF2B5EF4-FFF2-40B4-BE49-F238E27FC236}">
                <a16:creationId xmlns:a16="http://schemas.microsoft.com/office/drawing/2014/main" id="{A9B0B095-D25C-3286-73C3-B915EB9FBF24}"/>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9</a:t>
            </a:fld>
            <a:endParaRPr lang="en-US" altLang="ja-JP" dirty="0">
              <a:solidFill>
                <a:prstClr val="black"/>
              </a:solidFill>
              <a:latin typeface="ＭＳ Ｐゴシック"/>
              <a:ea typeface="ＭＳ Ｐゴシック"/>
            </a:endParaRPr>
          </a:p>
        </p:txBody>
      </p:sp>
      <p:grpSp>
        <p:nvGrpSpPr>
          <p:cNvPr id="56" name="グループ化 55">
            <a:extLst>
              <a:ext uri="{FF2B5EF4-FFF2-40B4-BE49-F238E27FC236}">
                <a16:creationId xmlns:a16="http://schemas.microsoft.com/office/drawing/2014/main" id="{3CDB1E11-B8FA-1CD1-720F-799F46D2BFBF}"/>
              </a:ext>
            </a:extLst>
          </p:cNvPr>
          <p:cNvGrpSpPr/>
          <p:nvPr/>
        </p:nvGrpSpPr>
        <p:grpSpPr>
          <a:xfrm>
            <a:off x="6566818" y="1603533"/>
            <a:ext cx="5398175" cy="388554"/>
            <a:chOff x="227013" y="1709669"/>
            <a:chExt cx="3887787" cy="388554"/>
          </a:xfrm>
        </p:grpSpPr>
        <p:cxnSp>
          <p:nvCxnSpPr>
            <p:cNvPr id="57" name="直線矢印コネクタ 56">
              <a:extLst>
                <a:ext uri="{FF2B5EF4-FFF2-40B4-BE49-F238E27FC236}">
                  <a16:creationId xmlns:a16="http://schemas.microsoft.com/office/drawing/2014/main" id="{C92F330F-E78D-A0D0-C240-6741C9963727}"/>
                </a:ext>
              </a:extLst>
            </p:cNvPr>
            <p:cNvCxnSpPr>
              <a:cxnSpLocks/>
            </p:cNvCxnSpPr>
            <p:nvPr/>
          </p:nvCxnSpPr>
          <p:spPr>
            <a:xfrm>
              <a:off x="227013" y="2098223"/>
              <a:ext cx="3887787" cy="0"/>
            </a:xfrm>
            <a:prstGeom prst="straightConnector1">
              <a:avLst/>
            </a:prstGeom>
            <a:noFill/>
            <a:ln w="6350" cap="flat" cmpd="sng" algn="ctr">
              <a:solidFill>
                <a:sysClr val="windowText" lastClr="000000"/>
              </a:solidFill>
              <a:prstDash val="solid"/>
              <a:miter lim="800000"/>
            </a:ln>
            <a:effectLst/>
          </p:spPr>
        </p:cxnSp>
        <p:sp>
          <p:nvSpPr>
            <p:cNvPr id="58" name="正方形/長方形 57">
              <a:extLst>
                <a:ext uri="{FF2B5EF4-FFF2-40B4-BE49-F238E27FC236}">
                  <a16:creationId xmlns:a16="http://schemas.microsoft.com/office/drawing/2014/main" id="{73B6F392-9F68-9297-947E-FB2992E7C4D7}"/>
                </a:ext>
              </a:extLst>
            </p:cNvPr>
            <p:cNvSpPr/>
            <p:nvPr/>
          </p:nvSpPr>
          <p:spPr>
            <a:xfrm>
              <a:off x="227013" y="1709669"/>
              <a:ext cx="3887786" cy="352541"/>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あるべき考え方</a:t>
              </a:r>
            </a:p>
          </p:txBody>
        </p:sp>
      </p:grpSp>
      <p:sp>
        <p:nvSpPr>
          <p:cNvPr id="59" name="正方形/長方形 58">
            <a:extLst>
              <a:ext uri="{FF2B5EF4-FFF2-40B4-BE49-F238E27FC236}">
                <a16:creationId xmlns:a16="http://schemas.microsoft.com/office/drawing/2014/main" id="{FA4419CA-50E6-C382-E81E-AA0F6936E8AE}"/>
              </a:ext>
            </a:extLst>
          </p:cNvPr>
          <p:cNvSpPr/>
          <p:nvPr/>
        </p:nvSpPr>
        <p:spPr>
          <a:xfrm>
            <a:off x="6566818" y="2067718"/>
            <a:ext cx="5398170" cy="412101"/>
          </a:xfrm>
          <a:prstGeom prst="rect">
            <a:avLst/>
          </a:prstGeom>
          <a:no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a:t>
            </a: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a:t>
            </a:r>
            <a: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B</a:t>
            </a: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さんの幸せの定義が異なるため、勉強する</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目的も異なるという発想。つまり、</a:t>
            </a:r>
            <a:r>
              <a:rPr kumimoji="0" lang="ja-JP" altLang="en-US" sz="1800" b="1" i="0" u="sng"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良い大学・良い</a:t>
            </a:r>
            <a:br>
              <a:rPr kumimoji="0" lang="en-US" altLang="ja-JP" sz="1800" b="1" i="0" u="sng"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1" i="0" u="sng"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職業を目指すことが全員共通の勉強目的ではない。</a:t>
            </a:r>
          </a:p>
        </p:txBody>
      </p:sp>
      <p:grpSp>
        <p:nvGrpSpPr>
          <p:cNvPr id="60" name="グループ化 59">
            <a:extLst>
              <a:ext uri="{FF2B5EF4-FFF2-40B4-BE49-F238E27FC236}">
                <a16:creationId xmlns:a16="http://schemas.microsoft.com/office/drawing/2014/main" id="{5A63F6CF-EFD0-29BF-C2A6-F9124E161100}"/>
              </a:ext>
            </a:extLst>
          </p:cNvPr>
          <p:cNvGrpSpPr/>
          <p:nvPr/>
        </p:nvGrpSpPr>
        <p:grpSpPr>
          <a:xfrm>
            <a:off x="227014" y="1603533"/>
            <a:ext cx="5398175" cy="388554"/>
            <a:chOff x="227013" y="1709669"/>
            <a:chExt cx="3887787" cy="388554"/>
          </a:xfrm>
        </p:grpSpPr>
        <p:cxnSp>
          <p:nvCxnSpPr>
            <p:cNvPr id="61" name="直線矢印コネクタ 60">
              <a:extLst>
                <a:ext uri="{FF2B5EF4-FFF2-40B4-BE49-F238E27FC236}">
                  <a16:creationId xmlns:a16="http://schemas.microsoft.com/office/drawing/2014/main" id="{5055FC71-3FA7-1620-163B-E70C6078081D}"/>
                </a:ext>
              </a:extLst>
            </p:cNvPr>
            <p:cNvCxnSpPr>
              <a:cxnSpLocks/>
            </p:cNvCxnSpPr>
            <p:nvPr/>
          </p:nvCxnSpPr>
          <p:spPr>
            <a:xfrm>
              <a:off x="227013" y="2098223"/>
              <a:ext cx="3887787" cy="0"/>
            </a:xfrm>
            <a:prstGeom prst="straightConnector1">
              <a:avLst/>
            </a:prstGeom>
            <a:noFill/>
            <a:ln w="6350" cap="flat" cmpd="sng" algn="ctr">
              <a:solidFill>
                <a:sysClr val="windowText" lastClr="000000"/>
              </a:solidFill>
              <a:prstDash val="solid"/>
              <a:miter lim="800000"/>
            </a:ln>
            <a:effectLst/>
          </p:spPr>
        </p:cxnSp>
        <p:sp>
          <p:nvSpPr>
            <p:cNvPr id="62" name="正方形/長方形 61">
              <a:extLst>
                <a:ext uri="{FF2B5EF4-FFF2-40B4-BE49-F238E27FC236}">
                  <a16:creationId xmlns:a16="http://schemas.microsoft.com/office/drawing/2014/main" id="{EA1CA09B-ADA1-AF83-92AB-0E4C6E418FA1}"/>
                </a:ext>
              </a:extLst>
            </p:cNvPr>
            <p:cNvSpPr/>
            <p:nvPr/>
          </p:nvSpPr>
          <p:spPr>
            <a:xfrm>
              <a:off x="227013" y="1709669"/>
              <a:ext cx="3887786" cy="352541"/>
            </a:xfrm>
            <a:prstGeom prst="rect">
              <a:avLst/>
            </a:prstGeom>
            <a:noFill/>
            <a:ln w="12700" cap="flat" cmpd="sng" algn="ctr">
              <a:no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よくある考え方</a:t>
              </a:r>
            </a:p>
          </p:txBody>
        </p:sp>
      </p:grpSp>
      <p:sp>
        <p:nvSpPr>
          <p:cNvPr id="63" name="正方形/長方形 62">
            <a:extLst>
              <a:ext uri="{FF2B5EF4-FFF2-40B4-BE49-F238E27FC236}">
                <a16:creationId xmlns:a16="http://schemas.microsoft.com/office/drawing/2014/main" id="{86DEDED4-9ADC-87D9-6D34-50901BFDFFB0}"/>
              </a:ext>
            </a:extLst>
          </p:cNvPr>
          <p:cNvSpPr/>
          <p:nvPr/>
        </p:nvSpPr>
        <p:spPr>
          <a:xfrm>
            <a:off x="227014" y="2067718"/>
            <a:ext cx="5398170" cy="412101"/>
          </a:xfrm>
          <a:prstGeom prst="rect">
            <a:avLst/>
          </a:prstGeom>
          <a:noFill/>
          <a:ln w="12700" cap="flat" cmpd="sng" algn="ctr">
            <a:noFill/>
            <a:prstDash val="solid"/>
            <a:miter lim="800000"/>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a:t>
            </a: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a:t>
            </a:r>
            <a: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B</a:t>
            </a: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さんの幸せの定義が同じであるため、勉強</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する目的も同じという発想。つまり、</a:t>
            </a:r>
            <a:r>
              <a:rPr kumimoji="0" lang="ja-JP" altLang="en-US" sz="1800" b="1" i="0" u="sng"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良い大学・良い</a:t>
            </a:r>
            <a:br>
              <a:rPr kumimoji="0" lang="en-US" altLang="ja-JP" sz="1800" b="1" i="0" u="sng"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1" i="0" u="sng"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職業を目指すことが全員共通の勉強目的となっている。</a:t>
            </a:r>
          </a:p>
        </p:txBody>
      </p:sp>
      <p:grpSp>
        <p:nvGrpSpPr>
          <p:cNvPr id="64" name="グループ化 63">
            <a:extLst>
              <a:ext uri="{FF2B5EF4-FFF2-40B4-BE49-F238E27FC236}">
                <a16:creationId xmlns:a16="http://schemas.microsoft.com/office/drawing/2014/main" id="{A528B40B-D0DB-FE47-AA93-B32AD4DB6F21}"/>
              </a:ext>
            </a:extLst>
          </p:cNvPr>
          <p:cNvGrpSpPr/>
          <p:nvPr/>
        </p:nvGrpSpPr>
        <p:grpSpPr>
          <a:xfrm>
            <a:off x="5946934" y="1700213"/>
            <a:ext cx="298132" cy="4652775"/>
            <a:chOff x="5946934" y="1487205"/>
            <a:chExt cx="298132" cy="4652775"/>
          </a:xfrm>
        </p:grpSpPr>
        <p:cxnSp>
          <p:nvCxnSpPr>
            <p:cNvPr id="65" name="直線矢印コネクタ 64">
              <a:extLst>
                <a:ext uri="{FF2B5EF4-FFF2-40B4-BE49-F238E27FC236}">
                  <a16:creationId xmlns:a16="http://schemas.microsoft.com/office/drawing/2014/main" id="{B86B9949-AAFB-F85A-A78B-FA360387989A}"/>
                </a:ext>
              </a:extLst>
            </p:cNvPr>
            <p:cNvCxnSpPr>
              <a:cxnSpLocks/>
            </p:cNvCxnSpPr>
            <p:nvPr/>
          </p:nvCxnSpPr>
          <p:spPr>
            <a:xfrm flipV="1">
              <a:off x="6096000" y="1487205"/>
              <a:ext cx="0" cy="4652775"/>
            </a:xfrm>
            <a:prstGeom prst="straightConnector1">
              <a:avLst/>
            </a:prstGeom>
            <a:noFill/>
            <a:ln w="6350" cap="flat" cmpd="sng" algn="ctr">
              <a:solidFill>
                <a:sysClr val="windowText" lastClr="000000"/>
              </a:solidFill>
              <a:prstDash val="solid"/>
              <a:miter lim="800000"/>
            </a:ln>
            <a:effectLst/>
          </p:spPr>
        </p:cxnSp>
        <p:sp>
          <p:nvSpPr>
            <p:cNvPr id="66" name="楕円 65">
              <a:extLst>
                <a:ext uri="{FF2B5EF4-FFF2-40B4-BE49-F238E27FC236}">
                  <a16:creationId xmlns:a16="http://schemas.microsoft.com/office/drawing/2014/main" id="{EB6D12CF-88EF-76F4-2431-275CF255A71F}"/>
                </a:ext>
              </a:extLst>
            </p:cNvPr>
            <p:cNvSpPr/>
            <p:nvPr/>
          </p:nvSpPr>
          <p:spPr>
            <a:xfrm>
              <a:off x="5946934" y="3578936"/>
              <a:ext cx="298132" cy="298088"/>
            </a:xfrm>
            <a:prstGeom prst="ellipse">
              <a:avLst/>
            </a:prstGeom>
            <a:solidFill>
              <a:schemeClr val="accent5"/>
            </a:solidFill>
            <a:ln w="12700" cap="flat" cmpd="sng" algn="ctr">
              <a:noFill/>
              <a:prstDash val="solid"/>
              <a:miter lim="800000"/>
            </a:ln>
            <a:effectLst/>
          </p:spPr>
          <p:txBody>
            <a:bodyPr wrap="none" lIns="144000" r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Arial"/>
                  <a:ea typeface="ＭＳ Ｐゴシック"/>
                  <a:cs typeface="+mn-cs"/>
                </a:rPr>
                <a:t>＞</a:t>
              </a:r>
            </a:p>
          </p:txBody>
        </p:sp>
      </p:grpSp>
      <p:grpSp>
        <p:nvGrpSpPr>
          <p:cNvPr id="70" name="グループ化 69">
            <a:extLst>
              <a:ext uri="{FF2B5EF4-FFF2-40B4-BE49-F238E27FC236}">
                <a16:creationId xmlns:a16="http://schemas.microsoft.com/office/drawing/2014/main" id="{609B81BB-2CC5-90CB-8704-F4B53A83A76C}"/>
              </a:ext>
            </a:extLst>
          </p:cNvPr>
          <p:cNvGrpSpPr/>
          <p:nvPr/>
        </p:nvGrpSpPr>
        <p:grpSpPr>
          <a:xfrm>
            <a:off x="8018129" y="3262946"/>
            <a:ext cx="1654495" cy="321119"/>
            <a:chOff x="227013" y="1709669"/>
            <a:chExt cx="3887787" cy="388554"/>
          </a:xfrm>
        </p:grpSpPr>
        <p:cxnSp>
          <p:nvCxnSpPr>
            <p:cNvPr id="84" name="直線矢印コネクタ 83">
              <a:extLst>
                <a:ext uri="{FF2B5EF4-FFF2-40B4-BE49-F238E27FC236}">
                  <a16:creationId xmlns:a16="http://schemas.microsoft.com/office/drawing/2014/main" id="{E3CA290A-5972-7C2B-DB66-1CDF871D410E}"/>
                </a:ext>
              </a:extLst>
            </p:cNvPr>
            <p:cNvCxnSpPr>
              <a:cxnSpLocks/>
            </p:cNvCxnSpPr>
            <p:nvPr/>
          </p:nvCxnSpPr>
          <p:spPr>
            <a:xfrm>
              <a:off x="227013" y="2098223"/>
              <a:ext cx="3887787" cy="0"/>
            </a:xfrm>
            <a:prstGeom prst="straightConnector1">
              <a:avLst/>
            </a:prstGeom>
            <a:noFill/>
            <a:ln w="6350" cap="flat" cmpd="sng" algn="ctr">
              <a:solidFill>
                <a:sysClr val="windowText" lastClr="000000"/>
              </a:solidFill>
              <a:prstDash val="solid"/>
              <a:miter lim="800000"/>
            </a:ln>
            <a:effectLst/>
          </p:spPr>
        </p:cxnSp>
        <p:sp>
          <p:nvSpPr>
            <p:cNvPr id="85" name="正方形/長方形 84">
              <a:extLst>
                <a:ext uri="{FF2B5EF4-FFF2-40B4-BE49-F238E27FC236}">
                  <a16:creationId xmlns:a16="http://schemas.microsoft.com/office/drawing/2014/main" id="{937D8651-4379-5720-7167-4FE9B9A16D6B}"/>
                </a:ext>
              </a:extLst>
            </p:cNvPr>
            <p:cNvSpPr/>
            <p:nvPr/>
          </p:nvSpPr>
          <p:spPr>
            <a:xfrm>
              <a:off x="227013" y="1709669"/>
              <a:ext cx="3887786" cy="352541"/>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幸せの定義</a:t>
              </a:r>
            </a:p>
          </p:txBody>
        </p:sp>
      </p:grpSp>
      <p:sp>
        <p:nvSpPr>
          <p:cNvPr id="71" name="正方形/長方形 70">
            <a:extLst>
              <a:ext uri="{FF2B5EF4-FFF2-40B4-BE49-F238E27FC236}">
                <a16:creationId xmlns:a16="http://schemas.microsoft.com/office/drawing/2014/main" id="{7E7005EC-756B-CC69-1CFA-0FB363CA8B1B}"/>
              </a:ext>
            </a:extLst>
          </p:cNvPr>
          <p:cNvSpPr/>
          <p:nvPr/>
        </p:nvSpPr>
        <p:spPr>
          <a:xfrm>
            <a:off x="8018129" y="3869162"/>
            <a:ext cx="1654494" cy="938759"/>
          </a:xfrm>
          <a:prstGeom prst="rect">
            <a:avLst/>
          </a:prstGeom>
          <a:noFill/>
          <a:ln w="12700" cap="flat" cmpd="sng" algn="ctr">
            <a:solidFill>
              <a:schemeClr val="tx1"/>
            </a:solidFill>
            <a:prstDash val="solid"/>
            <a:miter lim="800000"/>
          </a:ln>
          <a:effectLst/>
        </p:spPr>
        <p:txBody>
          <a:bodyPr wrap="none"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さんにとっての</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幸せ</a:t>
            </a:r>
          </a:p>
        </p:txBody>
      </p:sp>
      <p:sp>
        <p:nvSpPr>
          <p:cNvPr id="72" name="正方形/長方形 71">
            <a:extLst>
              <a:ext uri="{FF2B5EF4-FFF2-40B4-BE49-F238E27FC236}">
                <a16:creationId xmlns:a16="http://schemas.microsoft.com/office/drawing/2014/main" id="{DB14D4B7-07BB-DFC2-0F88-CE31C53886EA}"/>
              </a:ext>
            </a:extLst>
          </p:cNvPr>
          <p:cNvSpPr/>
          <p:nvPr/>
        </p:nvSpPr>
        <p:spPr>
          <a:xfrm>
            <a:off x="8018129" y="5448822"/>
            <a:ext cx="1654494" cy="938759"/>
          </a:xfrm>
          <a:prstGeom prst="rect">
            <a:avLst/>
          </a:prstGeom>
          <a:noFill/>
          <a:ln w="12700" cap="flat" cmpd="sng" algn="ctr">
            <a:solidFill>
              <a:schemeClr val="tx1"/>
            </a:solidFill>
            <a:prstDash val="solid"/>
            <a:miter lim="800000"/>
          </a:ln>
          <a:effectLst/>
        </p:spPr>
        <p:txBody>
          <a:bodyPr wrap="none"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B</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さんにとっての</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幸せ</a:t>
            </a:r>
          </a:p>
        </p:txBody>
      </p:sp>
      <p:grpSp>
        <p:nvGrpSpPr>
          <p:cNvPr id="73" name="グループ化 72">
            <a:extLst>
              <a:ext uri="{FF2B5EF4-FFF2-40B4-BE49-F238E27FC236}">
                <a16:creationId xmlns:a16="http://schemas.microsoft.com/office/drawing/2014/main" id="{E5946A50-E51D-F25E-4FB2-AD03E1979AB6}"/>
              </a:ext>
            </a:extLst>
          </p:cNvPr>
          <p:cNvGrpSpPr/>
          <p:nvPr/>
        </p:nvGrpSpPr>
        <p:grpSpPr>
          <a:xfrm>
            <a:off x="9949212" y="3262946"/>
            <a:ext cx="1654495" cy="321119"/>
            <a:chOff x="227013" y="1709669"/>
            <a:chExt cx="3887787" cy="388554"/>
          </a:xfrm>
        </p:grpSpPr>
        <p:cxnSp>
          <p:nvCxnSpPr>
            <p:cNvPr id="82" name="直線矢印コネクタ 81">
              <a:extLst>
                <a:ext uri="{FF2B5EF4-FFF2-40B4-BE49-F238E27FC236}">
                  <a16:creationId xmlns:a16="http://schemas.microsoft.com/office/drawing/2014/main" id="{5BE0F632-87F9-6672-A2FD-2999BCEEC65A}"/>
                </a:ext>
              </a:extLst>
            </p:cNvPr>
            <p:cNvCxnSpPr>
              <a:cxnSpLocks/>
            </p:cNvCxnSpPr>
            <p:nvPr/>
          </p:nvCxnSpPr>
          <p:spPr>
            <a:xfrm>
              <a:off x="227013" y="2098223"/>
              <a:ext cx="3887787" cy="0"/>
            </a:xfrm>
            <a:prstGeom prst="straightConnector1">
              <a:avLst/>
            </a:prstGeom>
            <a:noFill/>
            <a:ln w="6350" cap="flat" cmpd="sng" algn="ctr">
              <a:solidFill>
                <a:sysClr val="windowText" lastClr="000000"/>
              </a:solidFill>
              <a:prstDash val="solid"/>
              <a:miter lim="800000"/>
            </a:ln>
            <a:effectLst/>
          </p:spPr>
        </p:cxnSp>
        <p:sp>
          <p:nvSpPr>
            <p:cNvPr id="83" name="正方形/長方形 82">
              <a:extLst>
                <a:ext uri="{FF2B5EF4-FFF2-40B4-BE49-F238E27FC236}">
                  <a16:creationId xmlns:a16="http://schemas.microsoft.com/office/drawing/2014/main" id="{FCD0DA97-8A5F-7B97-1E61-D6B40B7D34B9}"/>
                </a:ext>
              </a:extLst>
            </p:cNvPr>
            <p:cNvSpPr/>
            <p:nvPr/>
          </p:nvSpPr>
          <p:spPr>
            <a:xfrm>
              <a:off x="227013" y="1709669"/>
              <a:ext cx="3887786" cy="352541"/>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勉強する目的</a:t>
              </a:r>
            </a:p>
          </p:txBody>
        </p:sp>
      </p:grpSp>
      <p:sp>
        <p:nvSpPr>
          <p:cNvPr id="74" name="正方形/長方形 73">
            <a:extLst>
              <a:ext uri="{FF2B5EF4-FFF2-40B4-BE49-F238E27FC236}">
                <a16:creationId xmlns:a16="http://schemas.microsoft.com/office/drawing/2014/main" id="{64A59475-CD12-6A5F-88A4-0548D5D3BF94}"/>
              </a:ext>
            </a:extLst>
          </p:cNvPr>
          <p:cNvSpPr/>
          <p:nvPr/>
        </p:nvSpPr>
        <p:spPr>
          <a:xfrm>
            <a:off x="9949212" y="3869162"/>
            <a:ext cx="1654494" cy="938759"/>
          </a:xfrm>
          <a:prstGeom prst="rect">
            <a:avLst/>
          </a:prstGeom>
          <a:noFill/>
          <a:ln w="12700" cap="flat" cmpd="sng" algn="ctr">
            <a:solidFill>
              <a:schemeClr val="tx1"/>
            </a:solidFill>
            <a:prstDash val="solid"/>
            <a:miter lim="800000"/>
          </a:ln>
          <a:effectLst/>
        </p:spPr>
        <p:txBody>
          <a:bodyPr wrap="none"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さんにとっての</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勉強する目的</a:t>
            </a:r>
          </a:p>
        </p:txBody>
      </p:sp>
      <p:sp>
        <p:nvSpPr>
          <p:cNvPr id="75" name="正方形/長方形 74">
            <a:extLst>
              <a:ext uri="{FF2B5EF4-FFF2-40B4-BE49-F238E27FC236}">
                <a16:creationId xmlns:a16="http://schemas.microsoft.com/office/drawing/2014/main" id="{6B487134-2D38-D12B-248D-D7DF8013D990}"/>
              </a:ext>
            </a:extLst>
          </p:cNvPr>
          <p:cNvSpPr/>
          <p:nvPr/>
        </p:nvSpPr>
        <p:spPr>
          <a:xfrm>
            <a:off x="9949212" y="5448822"/>
            <a:ext cx="1654494" cy="938759"/>
          </a:xfrm>
          <a:prstGeom prst="rect">
            <a:avLst/>
          </a:prstGeom>
          <a:noFill/>
          <a:ln w="12700" cap="flat" cmpd="sng" algn="ctr">
            <a:solidFill>
              <a:schemeClr val="tx1"/>
            </a:solidFill>
            <a:prstDash val="solid"/>
            <a:miter lim="800000"/>
          </a:ln>
          <a:effectLst/>
        </p:spPr>
        <p:txBody>
          <a:bodyPr wrap="none"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B</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さんにとっての</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勉強する目的</a:t>
            </a:r>
          </a:p>
        </p:txBody>
      </p:sp>
      <p:sp>
        <p:nvSpPr>
          <p:cNvPr id="76" name="正方形/長方形 75">
            <a:extLst>
              <a:ext uri="{FF2B5EF4-FFF2-40B4-BE49-F238E27FC236}">
                <a16:creationId xmlns:a16="http://schemas.microsoft.com/office/drawing/2014/main" id="{513DA1B2-0DB4-3C34-188C-17037962A44B}"/>
              </a:ext>
            </a:extLst>
          </p:cNvPr>
          <p:cNvSpPr/>
          <p:nvPr/>
        </p:nvSpPr>
        <p:spPr>
          <a:xfrm>
            <a:off x="6942979" y="3546088"/>
            <a:ext cx="771834" cy="291356"/>
          </a:xfrm>
          <a:prstGeom prst="rect">
            <a:avLst/>
          </a:prstGeom>
          <a:no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a:t>
            </a:r>
          </a:p>
        </p:txBody>
      </p:sp>
      <p:sp>
        <p:nvSpPr>
          <p:cNvPr id="77" name="正方形/長方形 76">
            <a:extLst>
              <a:ext uri="{FF2B5EF4-FFF2-40B4-BE49-F238E27FC236}">
                <a16:creationId xmlns:a16="http://schemas.microsoft.com/office/drawing/2014/main" id="{B9FC7B79-7F0E-280D-7275-A96D75F6BF3F}"/>
              </a:ext>
            </a:extLst>
          </p:cNvPr>
          <p:cNvSpPr/>
          <p:nvPr/>
        </p:nvSpPr>
        <p:spPr>
          <a:xfrm>
            <a:off x="6942979" y="5111115"/>
            <a:ext cx="771834" cy="291356"/>
          </a:xfrm>
          <a:prstGeom prst="rect">
            <a:avLst/>
          </a:prstGeom>
          <a:no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B</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a:t>
            </a:r>
          </a:p>
        </p:txBody>
      </p:sp>
      <p:sp>
        <p:nvSpPr>
          <p:cNvPr id="78" name="二等辺三角形 77">
            <a:extLst>
              <a:ext uri="{FF2B5EF4-FFF2-40B4-BE49-F238E27FC236}">
                <a16:creationId xmlns:a16="http://schemas.microsoft.com/office/drawing/2014/main" id="{3E6F1F30-9918-255E-17B0-0F5932BBD047}"/>
              </a:ext>
            </a:extLst>
          </p:cNvPr>
          <p:cNvSpPr/>
          <p:nvPr/>
        </p:nvSpPr>
        <p:spPr>
          <a:xfrm rot="5400000">
            <a:off x="9481610" y="4271865"/>
            <a:ext cx="658614" cy="135920"/>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79" name="二等辺三角形 78">
            <a:extLst>
              <a:ext uri="{FF2B5EF4-FFF2-40B4-BE49-F238E27FC236}">
                <a16:creationId xmlns:a16="http://schemas.microsoft.com/office/drawing/2014/main" id="{974AD4DF-93B5-5B47-3387-8956EE8BA960}"/>
              </a:ext>
            </a:extLst>
          </p:cNvPr>
          <p:cNvSpPr/>
          <p:nvPr/>
        </p:nvSpPr>
        <p:spPr>
          <a:xfrm rot="5400000">
            <a:off x="9481610" y="5856226"/>
            <a:ext cx="658614" cy="135920"/>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80" name="矢印: 上下 79">
            <a:extLst>
              <a:ext uri="{FF2B5EF4-FFF2-40B4-BE49-F238E27FC236}">
                <a16:creationId xmlns:a16="http://schemas.microsoft.com/office/drawing/2014/main" id="{9FF6BB3E-0F3C-98AD-63BC-59D3652380D5}"/>
              </a:ext>
            </a:extLst>
          </p:cNvPr>
          <p:cNvSpPr/>
          <p:nvPr/>
        </p:nvSpPr>
        <p:spPr>
          <a:xfrm>
            <a:off x="10626000" y="4893932"/>
            <a:ext cx="300919" cy="468879"/>
          </a:xfrm>
          <a:prstGeom prst="upDownArrow">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81" name="正方形/長方形 80">
            <a:extLst>
              <a:ext uri="{FF2B5EF4-FFF2-40B4-BE49-F238E27FC236}">
                <a16:creationId xmlns:a16="http://schemas.microsoft.com/office/drawing/2014/main" id="{AA4BAB9C-214B-6F31-190A-0C53492E21A6}"/>
              </a:ext>
            </a:extLst>
          </p:cNvPr>
          <p:cNvSpPr/>
          <p:nvPr/>
        </p:nvSpPr>
        <p:spPr>
          <a:xfrm>
            <a:off x="11035584" y="4982693"/>
            <a:ext cx="602624" cy="291356"/>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差異</a:t>
            </a:r>
          </a:p>
        </p:txBody>
      </p:sp>
      <p:grpSp>
        <p:nvGrpSpPr>
          <p:cNvPr id="88" name="グループ化 87">
            <a:extLst>
              <a:ext uri="{FF2B5EF4-FFF2-40B4-BE49-F238E27FC236}">
                <a16:creationId xmlns:a16="http://schemas.microsoft.com/office/drawing/2014/main" id="{E23E20FD-22E0-2577-4F26-A577F51C7E4D}"/>
              </a:ext>
            </a:extLst>
          </p:cNvPr>
          <p:cNvGrpSpPr/>
          <p:nvPr/>
        </p:nvGrpSpPr>
        <p:grpSpPr>
          <a:xfrm>
            <a:off x="1678325" y="3262946"/>
            <a:ext cx="1654495" cy="321119"/>
            <a:chOff x="227013" y="1709669"/>
            <a:chExt cx="3887787" cy="388554"/>
          </a:xfrm>
        </p:grpSpPr>
        <p:cxnSp>
          <p:nvCxnSpPr>
            <p:cNvPr id="89" name="直線矢印コネクタ 88">
              <a:extLst>
                <a:ext uri="{FF2B5EF4-FFF2-40B4-BE49-F238E27FC236}">
                  <a16:creationId xmlns:a16="http://schemas.microsoft.com/office/drawing/2014/main" id="{414F7655-EE7D-C017-C66C-4CD315BA5293}"/>
                </a:ext>
              </a:extLst>
            </p:cNvPr>
            <p:cNvCxnSpPr>
              <a:cxnSpLocks/>
            </p:cNvCxnSpPr>
            <p:nvPr/>
          </p:nvCxnSpPr>
          <p:spPr>
            <a:xfrm>
              <a:off x="227013" y="2098223"/>
              <a:ext cx="3887787" cy="0"/>
            </a:xfrm>
            <a:prstGeom prst="straightConnector1">
              <a:avLst/>
            </a:prstGeom>
            <a:noFill/>
            <a:ln w="6350" cap="flat" cmpd="sng" algn="ctr">
              <a:solidFill>
                <a:sysClr val="windowText" lastClr="000000"/>
              </a:solidFill>
              <a:prstDash val="solid"/>
              <a:miter lim="800000"/>
            </a:ln>
            <a:effectLst/>
          </p:spPr>
        </p:cxnSp>
        <p:sp>
          <p:nvSpPr>
            <p:cNvPr id="90" name="正方形/長方形 89">
              <a:extLst>
                <a:ext uri="{FF2B5EF4-FFF2-40B4-BE49-F238E27FC236}">
                  <a16:creationId xmlns:a16="http://schemas.microsoft.com/office/drawing/2014/main" id="{A36521B8-94DB-9374-27C7-83DA8CA3489B}"/>
                </a:ext>
              </a:extLst>
            </p:cNvPr>
            <p:cNvSpPr/>
            <p:nvPr/>
          </p:nvSpPr>
          <p:spPr>
            <a:xfrm>
              <a:off x="227013" y="1709669"/>
              <a:ext cx="3887786" cy="352541"/>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幸せの定義</a:t>
              </a:r>
            </a:p>
          </p:txBody>
        </p:sp>
      </p:grpSp>
      <p:sp>
        <p:nvSpPr>
          <p:cNvPr id="91" name="正方形/長方形 90">
            <a:extLst>
              <a:ext uri="{FF2B5EF4-FFF2-40B4-BE49-F238E27FC236}">
                <a16:creationId xmlns:a16="http://schemas.microsoft.com/office/drawing/2014/main" id="{2BAFF4B2-899C-A663-4F4C-A515097A2459}"/>
              </a:ext>
            </a:extLst>
          </p:cNvPr>
          <p:cNvSpPr/>
          <p:nvPr/>
        </p:nvSpPr>
        <p:spPr>
          <a:xfrm>
            <a:off x="1678325" y="3869162"/>
            <a:ext cx="1654494" cy="2512588"/>
          </a:xfrm>
          <a:prstGeom prst="rect">
            <a:avLst/>
          </a:prstGeom>
          <a:noFill/>
          <a:ln w="12700" cap="flat" cmpd="sng" algn="ctr">
            <a:solidFill>
              <a:schemeClr val="tx1"/>
            </a:solidFill>
            <a:prstDash val="solid"/>
            <a:miter lim="800000"/>
          </a:ln>
          <a:effectLst/>
        </p:spPr>
        <p:txBody>
          <a:bodyPr wrap="none"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a:t>
            </a: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B</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さんに</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とっての幸せは、</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良い職業に就く</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こと</a:t>
            </a:r>
          </a:p>
        </p:txBody>
      </p:sp>
      <p:sp>
        <p:nvSpPr>
          <p:cNvPr id="92" name="正方形/長方形 91">
            <a:extLst>
              <a:ext uri="{FF2B5EF4-FFF2-40B4-BE49-F238E27FC236}">
                <a16:creationId xmlns:a16="http://schemas.microsoft.com/office/drawing/2014/main" id="{896824CB-62F0-44DF-5394-418304604CCE}"/>
              </a:ext>
            </a:extLst>
          </p:cNvPr>
          <p:cNvSpPr/>
          <p:nvPr/>
        </p:nvSpPr>
        <p:spPr>
          <a:xfrm>
            <a:off x="3609408" y="3869162"/>
            <a:ext cx="1654494" cy="2512588"/>
          </a:xfrm>
          <a:prstGeom prst="rect">
            <a:avLst/>
          </a:prstGeom>
          <a:noFill/>
          <a:ln w="12700" cap="flat" cmpd="sng" algn="ctr">
            <a:solidFill>
              <a:schemeClr val="tx1"/>
            </a:solidFill>
            <a:prstDash val="solid"/>
            <a:miter lim="800000"/>
          </a:ln>
          <a:effectLst/>
        </p:spPr>
        <p:txBody>
          <a:bodyPr wrap="none" lIns="72000" rIns="72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a:t>
            </a: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B</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さんに</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とっての勉強する</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目的は、良い大学</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に入ること</a:t>
            </a:r>
          </a:p>
        </p:txBody>
      </p:sp>
      <p:sp>
        <p:nvSpPr>
          <p:cNvPr id="95" name="二等辺三角形 94">
            <a:extLst>
              <a:ext uri="{FF2B5EF4-FFF2-40B4-BE49-F238E27FC236}">
                <a16:creationId xmlns:a16="http://schemas.microsoft.com/office/drawing/2014/main" id="{6C28B6B5-3F99-FD02-06D0-026150B8A19F}"/>
              </a:ext>
            </a:extLst>
          </p:cNvPr>
          <p:cNvSpPr/>
          <p:nvPr/>
        </p:nvSpPr>
        <p:spPr>
          <a:xfrm rot="5400000">
            <a:off x="3141806" y="5057496"/>
            <a:ext cx="658614" cy="135920"/>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98" name="グループ化 97">
            <a:extLst>
              <a:ext uri="{FF2B5EF4-FFF2-40B4-BE49-F238E27FC236}">
                <a16:creationId xmlns:a16="http://schemas.microsoft.com/office/drawing/2014/main" id="{C06F857F-DA4A-BA1B-06BB-2A705EC5F534}"/>
              </a:ext>
            </a:extLst>
          </p:cNvPr>
          <p:cNvGrpSpPr/>
          <p:nvPr/>
        </p:nvGrpSpPr>
        <p:grpSpPr>
          <a:xfrm>
            <a:off x="3609408" y="3262946"/>
            <a:ext cx="1654495" cy="321119"/>
            <a:chOff x="227013" y="1709669"/>
            <a:chExt cx="3887787" cy="388554"/>
          </a:xfrm>
        </p:grpSpPr>
        <p:cxnSp>
          <p:nvCxnSpPr>
            <p:cNvPr id="99" name="直線矢印コネクタ 98">
              <a:extLst>
                <a:ext uri="{FF2B5EF4-FFF2-40B4-BE49-F238E27FC236}">
                  <a16:creationId xmlns:a16="http://schemas.microsoft.com/office/drawing/2014/main" id="{6011FB3D-29FC-2A50-C6B1-D40BDC414538}"/>
                </a:ext>
              </a:extLst>
            </p:cNvPr>
            <p:cNvCxnSpPr>
              <a:cxnSpLocks/>
            </p:cNvCxnSpPr>
            <p:nvPr/>
          </p:nvCxnSpPr>
          <p:spPr>
            <a:xfrm>
              <a:off x="227013" y="2098223"/>
              <a:ext cx="3887787" cy="0"/>
            </a:xfrm>
            <a:prstGeom prst="straightConnector1">
              <a:avLst/>
            </a:prstGeom>
            <a:noFill/>
            <a:ln w="6350" cap="flat" cmpd="sng" algn="ctr">
              <a:solidFill>
                <a:sysClr val="windowText" lastClr="000000"/>
              </a:solidFill>
              <a:prstDash val="solid"/>
              <a:miter lim="800000"/>
            </a:ln>
            <a:effectLst/>
          </p:spPr>
        </p:cxnSp>
        <p:sp>
          <p:nvSpPr>
            <p:cNvPr id="100" name="正方形/長方形 99">
              <a:extLst>
                <a:ext uri="{FF2B5EF4-FFF2-40B4-BE49-F238E27FC236}">
                  <a16:creationId xmlns:a16="http://schemas.microsoft.com/office/drawing/2014/main" id="{530B533F-741F-FA6B-01B5-3E9A82AB8A9B}"/>
                </a:ext>
              </a:extLst>
            </p:cNvPr>
            <p:cNvSpPr/>
            <p:nvPr/>
          </p:nvSpPr>
          <p:spPr>
            <a:xfrm>
              <a:off x="227013" y="1709669"/>
              <a:ext cx="3887786" cy="352541"/>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勉強する目的</a:t>
              </a:r>
            </a:p>
          </p:txBody>
        </p:sp>
      </p:grpSp>
      <p:cxnSp>
        <p:nvCxnSpPr>
          <p:cNvPr id="101" name="直線矢印コネクタ 100">
            <a:extLst>
              <a:ext uri="{FF2B5EF4-FFF2-40B4-BE49-F238E27FC236}">
                <a16:creationId xmlns:a16="http://schemas.microsoft.com/office/drawing/2014/main" id="{EA83174D-FCAD-AACB-D5A9-37029F4EC955}"/>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pic>
        <p:nvPicPr>
          <p:cNvPr id="103" name="図 102">
            <a:extLst>
              <a:ext uri="{FF2B5EF4-FFF2-40B4-BE49-F238E27FC236}">
                <a16:creationId xmlns:a16="http://schemas.microsoft.com/office/drawing/2014/main" id="{165DE1E6-4C67-0B4F-64EC-68741FA43756}"/>
              </a:ext>
            </a:extLst>
          </p:cNvPr>
          <p:cNvPicPr>
            <a:picLocks noChangeAspect="1"/>
          </p:cNvPicPr>
          <p:nvPr/>
        </p:nvPicPr>
        <p:blipFill>
          <a:blip r:embed="rId2"/>
          <a:stretch>
            <a:fillRect/>
          </a:stretch>
        </p:blipFill>
        <p:spPr>
          <a:xfrm>
            <a:off x="615313" y="5356475"/>
            <a:ext cx="747559" cy="1121337"/>
          </a:xfrm>
          <a:prstGeom prst="rect">
            <a:avLst/>
          </a:prstGeom>
        </p:spPr>
      </p:pic>
      <p:pic>
        <p:nvPicPr>
          <p:cNvPr id="105" name="図 104">
            <a:extLst>
              <a:ext uri="{FF2B5EF4-FFF2-40B4-BE49-F238E27FC236}">
                <a16:creationId xmlns:a16="http://schemas.microsoft.com/office/drawing/2014/main" id="{49DA43C4-10DE-B957-B165-A1EECF9E95F0}"/>
              </a:ext>
            </a:extLst>
          </p:cNvPr>
          <p:cNvPicPr>
            <a:picLocks noChangeAspect="1"/>
          </p:cNvPicPr>
          <p:nvPr/>
        </p:nvPicPr>
        <p:blipFill>
          <a:blip r:embed="rId3"/>
          <a:stretch>
            <a:fillRect/>
          </a:stretch>
        </p:blipFill>
        <p:spPr>
          <a:xfrm>
            <a:off x="615312" y="3830662"/>
            <a:ext cx="747559" cy="1121337"/>
          </a:xfrm>
          <a:prstGeom prst="rect">
            <a:avLst/>
          </a:prstGeom>
        </p:spPr>
      </p:pic>
      <p:sp>
        <p:nvSpPr>
          <p:cNvPr id="93" name="正方形/長方形 92">
            <a:extLst>
              <a:ext uri="{FF2B5EF4-FFF2-40B4-BE49-F238E27FC236}">
                <a16:creationId xmlns:a16="http://schemas.microsoft.com/office/drawing/2014/main" id="{1E4E0896-A1E5-541B-176D-8D03EA35B98B}"/>
              </a:ext>
            </a:extLst>
          </p:cNvPr>
          <p:cNvSpPr/>
          <p:nvPr/>
        </p:nvSpPr>
        <p:spPr>
          <a:xfrm>
            <a:off x="603175" y="3546088"/>
            <a:ext cx="771834" cy="291356"/>
          </a:xfrm>
          <a:prstGeom prst="rect">
            <a:avLst/>
          </a:prstGeom>
          <a:no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a:t>
            </a:r>
          </a:p>
        </p:txBody>
      </p:sp>
      <p:sp>
        <p:nvSpPr>
          <p:cNvPr id="94" name="正方形/長方形 93">
            <a:extLst>
              <a:ext uri="{FF2B5EF4-FFF2-40B4-BE49-F238E27FC236}">
                <a16:creationId xmlns:a16="http://schemas.microsoft.com/office/drawing/2014/main" id="{39556F11-DC18-3742-B720-2F897CEA233A}"/>
              </a:ext>
            </a:extLst>
          </p:cNvPr>
          <p:cNvSpPr/>
          <p:nvPr/>
        </p:nvSpPr>
        <p:spPr>
          <a:xfrm>
            <a:off x="603175" y="5111115"/>
            <a:ext cx="771834" cy="291356"/>
          </a:xfrm>
          <a:prstGeom prst="rect">
            <a:avLst/>
          </a:prstGeom>
          <a:no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B</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さん</a:t>
            </a:r>
          </a:p>
        </p:txBody>
      </p:sp>
      <p:pic>
        <p:nvPicPr>
          <p:cNvPr id="106" name="図 105">
            <a:extLst>
              <a:ext uri="{FF2B5EF4-FFF2-40B4-BE49-F238E27FC236}">
                <a16:creationId xmlns:a16="http://schemas.microsoft.com/office/drawing/2014/main" id="{293D58ED-C63C-D1C0-56C5-3DAF158B187D}"/>
              </a:ext>
            </a:extLst>
          </p:cNvPr>
          <p:cNvPicPr>
            <a:picLocks noChangeAspect="1"/>
          </p:cNvPicPr>
          <p:nvPr/>
        </p:nvPicPr>
        <p:blipFill>
          <a:blip r:embed="rId2"/>
          <a:stretch>
            <a:fillRect/>
          </a:stretch>
        </p:blipFill>
        <p:spPr>
          <a:xfrm>
            <a:off x="6955117" y="5356475"/>
            <a:ext cx="747559" cy="1121337"/>
          </a:xfrm>
          <a:prstGeom prst="rect">
            <a:avLst/>
          </a:prstGeom>
        </p:spPr>
      </p:pic>
      <p:pic>
        <p:nvPicPr>
          <p:cNvPr id="107" name="図 106">
            <a:extLst>
              <a:ext uri="{FF2B5EF4-FFF2-40B4-BE49-F238E27FC236}">
                <a16:creationId xmlns:a16="http://schemas.microsoft.com/office/drawing/2014/main" id="{509A1BAA-31D0-AE86-9482-5C1AD8895A53}"/>
              </a:ext>
            </a:extLst>
          </p:cNvPr>
          <p:cNvPicPr>
            <a:picLocks noChangeAspect="1"/>
          </p:cNvPicPr>
          <p:nvPr/>
        </p:nvPicPr>
        <p:blipFill>
          <a:blip r:embed="rId3"/>
          <a:stretch>
            <a:fillRect/>
          </a:stretch>
        </p:blipFill>
        <p:spPr>
          <a:xfrm>
            <a:off x="6955117" y="3830662"/>
            <a:ext cx="747559" cy="1121337"/>
          </a:xfrm>
          <a:prstGeom prst="rect">
            <a:avLst/>
          </a:prstGeom>
        </p:spPr>
      </p:pic>
    </p:spTree>
    <p:extLst>
      <p:ext uri="{BB962C8B-B14F-4D97-AF65-F5344CB8AC3E}">
        <p14:creationId xmlns:p14="http://schemas.microsoft.com/office/powerpoint/2010/main" val="199639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9F22E-4E44-0B68-EFFC-43616CC1D86A}"/>
            </a:ext>
          </a:extLst>
        </p:cNvPr>
        <p:cNvGrpSpPr/>
        <p:nvPr/>
      </p:nvGrpSpPr>
      <p:grpSpPr>
        <a:xfrm>
          <a:off x="0" y="0"/>
          <a:ext cx="0" cy="0"/>
          <a:chOff x="0" y="0"/>
          <a:chExt cx="0" cy="0"/>
        </a:xfrm>
      </p:grpSpPr>
      <p:sp>
        <p:nvSpPr>
          <p:cNvPr id="94" name="テキスト プレースホルダー 1">
            <a:extLst>
              <a:ext uri="{FF2B5EF4-FFF2-40B4-BE49-F238E27FC236}">
                <a16:creationId xmlns:a16="http://schemas.microsoft.com/office/drawing/2014/main" id="{A17CC0E5-57E9-F3D0-3831-69C26931AC50}"/>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勉強する本当の目的</a:t>
            </a:r>
          </a:p>
        </p:txBody>
      </p:sp>
      <p:sp>
        <p:nvSpPr>
          <p:cNvPr id="95" name="テキスト プレースホルダー 2">
            <a:extLst>
              <a:ext uri="{FF2B5EF4-FFF2-40B4-BE49-F238E27FC236}">
                <a16:creationId xmlns:a16="http://schemas.microsoft.com/office/drawing/2014/main" id="{DC46AA66-5A46-6D52-8B34-0A38090AFE07}"/>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幸せの定義を</a:t>
            </a:r>
            <a:r>
              <a:rPr kumimoji="1" lang="en-US" altLang="ja-JP"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4</a:t>
            </a: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つに分類すると、それに応じて勉強する目的も分類することができます。</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96" name="テキスト プレースホルダー 3">
            <a:extLst>
              <a:ext uri="{FF2B5EF4-FFF2-40B4-BE49-F238E27FC236}">
                <a16:creationId xmlns:a16="http://schemas.microsoft.com/office/drawing/2014/main" id="{87386A84-D19F-F46F-070F-A322D258A6F4}"/>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進学や就職以外にも「勉強すること自体が楽しいため」「社会生活に必要な常識を身に付けるため」等、様々な勉強する目的は存在する。しかし、本資料は子どもたちの進路を明確にすることを目指しているため、進路に関連する目的のみに限定して記載</a:t>
            </a:r>
            <a:b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出所：弊社が作成</a:t>
            </a:r>
          </a:p>
        </p:txBody>
      </p:sp>
      <p:sp>
        <p:nvSpPr>
          <p:cNvPr id="97" name="スライド番号プレースホルダー 4">
            <a:extLst>
              <a:ext uri="{FF2B5EF4-FFF2-40B4-BE49-F238E27FC236}">
                <a16:creationId xmlns:a16="http://schemas.microsoft.com/office/drawing/2014/main" id="{534AF490-E677-C8CD-D3BC-A849DE4188B3}"/>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10</a:t>
            </a:fld>
            <a:endParaRPr lang="en-US" altLang="ja-JP" dirty="0">
              <a:solidFill>
                <a:prstClr val="black"/>
              </a:solidFill>
              <a:latin typeface="ＭＳ Ｐゴシック"/>
              <a:ea typeface="ＭＳ Ｐゴシック"/>
            </a:endParaRPr>
          </a:p>
        </p:txBody>
      </p:sp>
      <p:sp>
        <p:nvSpPr>
          <p:cNvPr id="98" name="正方形/長方形 97">
            <a:extLst>
              <a:ext uri="{FF2B5EF4-FFF2-40B4-BE49-F238E27FC236}">
                <a16:creationId xmlns:a16="http://schemas.microsoft.com/office/drawing/2014/main" id="{5877D6ED-BFBF-4DB7-8BDF-2B0AA6F3AE43}"/>
              </a:ext>
            </a:extLst>
          </p:cNvPr>
          <p:cNvSpPr/>
          <p:nvPr/>
        </p:nvSpPr>
        <p:spPr>
          <a:xfrm>
            <a:off x="227013" y="6078629"/>
            <a:ext cx="11737977" cy="295284"/>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上記内容は一例であり、あなたのご家庭にとっての幸せの定義・勉強する目的を決める必要があります</a:t>
            </a:r>
          </a:p>
        </p:txBody>
      </p:sp>
      <p:cxnSp>
        <p:nvCxnSpPr>
          <p:cNvPr id="100" name="直線矢印コネクタ 99">
            <a:extLst>
              <a:ext uri="{FF2B5EF4-FFF2-40B4-BE49-F238E27FC236}">
                <a16:creationId xmlns:a16="http://schemas.microsoft.com/office/drawing/2014/main" id="{25534CC1-A0A9-0DD0-81E6-1AC914AF69D9}"/>
              </a:ext>
            </a:extLst>
          </p:cNvPr>
          <p:cNvCxnSpPr>
            <a:cxnSpLocks/>
          </p:cNvCxnSpPr>
          <p:nvPr/>
        </p:nvCxnSpPr>
        <p:spPr>
          <a:xfrm>
            <a:off x="3231528" y="1979876"/>
            <a:ext cx="3130877" cy="0"/>
          </a:xfrm>
          <a:prstGeom prst="straightConnector1">
            <a:avLst/>
          </a:prstGeom>
          <a:noFill/>
          <a:ln w="6350" cap="flat" cmpd="sng" algn="ctr">
            <a:solidFill>
              <a:sysClr val="windowText" lastClr="000000"/>
            </a:solidFill>
            <a:prstDash val="solid"/>
            <a:miter lim="800000"/>
          </a:ln>
          <a:effectLst/>
        </p:spPr>
      </p:cxnSp>
      <p:sp>
        <p:nvSpPr>
          <p:cNvPr id="101" name="正方形/長方形 100">
            <a:extLst>
              <a:ext uri="{FF2B5EF4-FFF2-40B4-BE49-F238E27FC236}">
                <a16:creationId xmlns:a16="http://schemas.microsoft.com/office/drawing/2014/main" id="{20920835-5009-005B-FE27-FD60B06C9617}"/>
              </a:ext>
            </a:extLst>
          </p:cNvPr>
          <p:cNvSpPr/>
          <p:nvPr/>
        </p:nvSpPr>
        <p:spPr>
          <a:xfrm>
            <a:off x="3231528" y="1675821"/>
            <a:ext cx="3130876" cy="275874"/>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幸せの定義</a:t>
            </a:r>
          </a:p>
        </p:txBody>
      </p:sp>
      <p:cxnSp>
        <p:nvCxnSpPr>
          <p:cNvPr id="103" name="直線矢印コネクタ 102">
            <a:extLst>
              <a:ext uri="{FF2B5EF4-FFF2-40B4-BE49-F238E27FC236}">
                <a16:creationId xmlns:a16="http://schemas.microsoft.com/office/drawing/2014/main" id="{B880AC70-C53E-8557-74D6-85975076E309}"/>
              </a:ext>
            </a:extLst>
          </p:cNvPr>
          <p:cNvCxnSpPr>
            <a:cxnSpLocks/>
          </p:cNvCxnSpPr>
          <p:nvPr/>
        </p:nvCxnSpPr>
        <p:spPr>
          <a:xfrm>
            <a:off x="227013" y="1979876"/>
            <a:ext cx="2683967" cy="0"/>
          </a:xfrm>
          <a:prstGeom prst="straightConnector1">
            <a:avLst/>
          </a:prstGeom>
          <a:noFill/>
          <a:ln w="6350" cap="flat" cmpd="sng" algn="ctr">
            <a:solidFill>
              <a:sysClr val="windowText" lastClr="000000"/>
            </a:solidFill>
            <a:prstDash val="solid"/>
            <a:miter lim="800000"/>
          </a:ln>
          <a:effectLst/>
        </p:spPr>
      </p:cxnSp>
      <p:sp>
        <p:nvSpPr>
          <p:cNvPr id="104" name="正方形/長方形 103">
            <a:extLst>
              <a:ext uri="{FF2B5EF4-FFF2-40B4-BE49-F238E27FC236}">
                <a16:creationId xmlns:a16="http://schemas.microsoft.com/office/drawing/2014/main" id="{DF650252-6BC1-8794-EF58-9CAAD5F01139}"/>
              </a:ext>
            </a:extLst>
          </p:cNvPr>
          <p:cNvSpPr/>
          <p:nvPr/>
        </p:nvSpPr>
        <p:spPr>
          <a:xfrm>
            <a:off x="227013" y="1675821"/>
            <a:ext cx="2683966" cy="275874"/>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分類</a:t>
            </a:r>
          </a:p>
        </p:txBody>
      </p:sp>
      <p:cxnSp>
        <p:nvCxnSpPr>
          <p:cNvPr id="105" name="コネクタ: カギ線 104">
            <a:extLst>
              <a:ext uri="{FF2B5EF4-FFF2-40B4-BE49-F238E27FC236}">
                <a16:creationId xmlns:a16="http://schemas.microsoft.com/office/drawing/2014/main" id="{28B68546-4FB3-57D4-9497-5FF4C7998A10}"/>
              </a:ext>
            </a:extLst>
          </p:cNvPr>
          <p:cNvCxnSpPr>
            <a:cxnSpLocks/>
            <a:stCxn id="107" idx="3"/>
            <a:endCxn id="108" idx="1"/>
          </p:cNvCxnSpPr>
          <p:nvPr/>
        </p:nvCxnSpPr>
        <p:spPr>
          <a:xfrm flipV="1">
            <a:off x="1677086" y="2953463"/>
            <a:ext cx="230367" cy="765520"/>
          </a:xfrm>
          <a:prstGeom prst="bentConnector3">
            <a:avLst/>
          </a:prstGeom>
          <a:noFill/>
          <a:ln w="12700" cap="flat" cmpd="sng" algn="ctr">
            <a:solidFill>
              <a:schemeClr val="bg1">
                <a:lumMod val="85000"/>
              </a:schemeClr>
            </a:solidFill>
            <a:prstDash val="solid"/>
            <a:miter lim="800000"/>
            <a:tailEnd type="none"/>
          </a:ln>
          <a:effectLst/>
        </p:spPr>
      </p:cxnSp>
      <p:sp>
        <p:nvSpPr>
          <p:cNvPr id="106" name="正方形/長方形 105">
            <a:extLst>
              <a:ext uri="{FF2B5EF4-FFF2-40B4-BE49-F238E27FC236}">
                <a16:creationId xmlns:a16="http://schemas.microsoft.com/office/drawing/2014/main" id="{38066539-9A9B-389C-5BA7-98DB2AC8B36F}"/>
              </a:ext>
            </a:extLst>
          </p:cNvPr>
          <p:cNvSpPr/>
          <p:nvPr/>
        </p:nvSpPr>
        <p:spPr>
          <a:xfrm>
            <a:off x="227014" y="5438062"/>
            <a:ext cx="2683967" cy="541162"/>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高校卒業前に</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やりたいことが決まっている</a:t>
            </a:r>
          </a:p>
        </p:txBody>
      </p:sp>
      <p:sp>
        <p:nvSpPr>
          <p:cNvPr id="107" name="正方形/長方形 106">
            <a:extLst>
              <a:ext uri="{FF2B5EF4-FFF2-40B4-BE49-F238E27FC236}">
                <a16:creationId xmlns:a16="http://schemas.microsoft.com/office/drawing/2014/main" id="{9B811706-4FF6-7101-540C-5E59E4004666}"/>
              </a:ext>
            </a:extLst>
          </p:cNvPr>
          <p:cNvSpPr/>
          <p:nvPr/>
        </p:nvSpPr>
        <p:spPr>
          <a:xfrm>
            <a:off x="227015" y="2070941"/>
            <a:ext cx="1450071" cy="3296083"/>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高校卒業前に</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やりたいことが</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決まっていない</a:t>
            </a:r>
          </a:p>
        </p:txBody>
      </p:sp>
      <p:sp>
        <p:nvSpPr>
          <p:cNvPr id="108" name="正方形/長方形 107">
            <a:extLst>
              <a:ext uri="{FF2B5EF4-FFF2-40B4-BE49-F238E27FC236}">
                <a16:creationId xmlns:a16="http://schemas.microsoft.com/office/drawing/2014/main" id="{81C095F7-23BE-FCB6-4F98-4A8A5933B4B0}"/>
              </a:ext>
            </a:extLst>
          </p:cNvPr>
          <p:cNvSpPr/>
          <p:nvPr/>
        </p:nvSpPr>
        <p:spPr>
          <a:xfrm>
            <a:off x="1907453" y="2070941"/>
            <a:ext cx="1003528" cy="1765043"/>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未来志向</a:t>
            </a:r>
          </a:p>
        </p:txBody>
      </p:sp>
      <p:sp>
        <p:nvSpPr>
          <p:cNvPr id="109" name="正方形/長方形 108">
            <a:extLst>
              <a:ext uri="{FF2B5EF4-FFF2-40B4-BE49-F238E27FC236}">
                <a16:creationId xmlns:a16="http://schemas.microsoft.com/office/drawing/2014/main" id="{8CD68891-3A29-D5BB-944C-34776FC688AC}"/>
              </a:ext>
            </a:extLst>
          </p:cNvPr>
          <p:cNvSpPr/>
          <p:nvPr/>
        </p:nvSpPr>
        <p:spPr>
          <a:xfrm>
            <a:off x="1907453" y="4819669"/>
            <a:ext cx="1003528" cy="547356"/>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現状志向</a:t>
            </a:r>
          </a:p>
        </p:txBody>
      </p:sp>
      <p:sp>
        <p:nvSpPr>
          <p:cNvPr id="110" name="正方形/長方形 109">
            <a:extLst>
              <a:ext uri="{FF2B5EF4-FFF2-40B4-BE49-F238E27FC236}">
                <a16:creationId xmlns:a16="http://schemas.microsoft.com/office/drawing/2014/main" id="{79D6221E-1052-84F7-2DE2-F18AB13F6B34}"/>
              </a:ext>
            </a:extLst>
          </p:cNvPr>
          <p:cNvSpPr/>
          <p:nvPr/>
        </p:nvSpPr>
        <p:spPr>
          <a:xfrm>
            <a:off x="1907453" y="3907020"/>
            <a:ext cx="1003528" cy="847801"/>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バランス</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志向</a:t>
            </a:r>
          </a:p>
        </p:txBody>
      </p:sp>
      <p:cxnSp>
        <p:nvCxnSpPr>
          <p:cNvPr id="111" name="コネクタ: カギ線 110">
            <a:extLst>
              <a:ext uri="{FF2B5EF4-FFF2-40B4-BE49-F238E27FC236}">
                <a16:creationId xmlns:a16="http://schemas.microsoft.com/office/drawing/2014/main" id="{EECACB26-8D3E-24A9-2B0E-2587A2CA15EE}"/>
              </a:ext>
            </a:extLst>
          </p:cNvPr>
          <p:cNvCxnSpPr>
            <a:cxnSpLocks/>
            <a:stCxn id="107" idx="3"/>
            <a:endCxn id="109" idx="1"/>
          </p:cNvCxnSpPr>
          <p:nvPr/>
        </p:nvCxnSpPr>
        <p:spPr>
          <a:xfrm>
            <a:off x="1677086" y="3718983"/>
            <a:ext cx="230367" cy="1374364"/>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12" name="コネクタ: カギ線 111">
            <a:extLst>
              <a:ext uri="{FF2B5EF4-FFF2-40B4-BE49-F238E27FC236}">
                <a16:creationId xmlns:a16="http://schemas.microsoft.com/office/drawing/2014/main" id="{9E56CB73-7643-925F-0646-F282C5046ECB}"/>
              </a:ext>
            </a:extLst>
          </p:cNvPr>
          <p:cNvCxnSpPr>
            <a:cxnSpLocks/>
            <a:stCxn id="107" idx="3"/>
            <a:endCxn id="110" idx="1"/>
          </p:cNvCxnSpPr>
          <p:nvPr/>
        </p:nvCxnSpPr>
        <p:spPr>
          <a:xfrm>
            <a:off x="1677086" y="3718983"/>
            <a:ext cx="230367" cy="611938"/>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sp>
        <p:nvSpPr>
          <p:cNvPr id="113" name="二等辺三角形 112">
            <a:extLst>
              <a:ext uri="{FF2B5EF4-FFF2-40B4-BE49-F238E27FC236}">
                <a16:creationId xmlns:a16="http://schemas.microsoft.com/office/drawing/2014/main" id="{B09940AB-8649-899A-3E90-34C18C284306}"/>
              </a:ext>
            </a:extLst>
          </p:cNvPr>
          <p:cNvSpPr/>
          <p:nvPr/>
        </p:nvSpPr>
        <p:spPr>
          <a:xfrm rot="5400000">
            <a:off x="2823688" y="2885501"/>
            <a:ext cx="476769" cy="135920"/>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4" name="二等辺三角形 113">
            <a:extLst>
              <a:ext uri="{FF2B5EF4-FFF2-40B4-BE49-F238E27FC236}">
                <a16:creationId xmlns:a16="http://schemas.microsoft.com/office/drawing/2014/main" id="{AB9064C5-4390-A5F1-83A2-FD0556269358}"/>
              </a:ext>
            </a:extLst>
          </p:cNvPr>
          <p:cNvSpPr/>
          <p:nvPr/>
        </p:nvSpPr>
        <p:spPr>
          <a:xfrm rot="5400000">
            <a:off x="2823688" y="4262960"/>
            <a:ext cx="476769" cy="135920"/>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5" name="二等辺三角形 114">
            <a:extLst>
              <a:ext uri="{FF2B5EF4-FFF2-40B4-BE49-F238E27FC236}">
                <a16:creationId xmlns:a16="http://schemas.microsoft.com/office/drawing/2014/main" id="{00922845-E158-CC17-9384-4BD954A6ADC8}"/>
              </a:ext>
            </a:extLst>
          </p:cNvPr>
          <p:cNvSpPr/>
          <p:nvPr/>
        </p:nvSpPr>
        <p:spPr>
          <a:xfrm rot="5400000">
            <a:off x="2823688" y="5023586"/>
            <a:ext cx="476769" cy="135920"/>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6" name="二等辺三角形 115">
            <a:extLst>
              <a:ext uri="{FF2B5EF4-FFF2-40B4-BE49-F238E27FC236}">
                <a16:creationId xmlns:a16="http://schemas.microsoft.com/office/drawing/2014/main" id="{AA30235B-6E57-0278-4769-4B0F6DE5BD70}"/>
              </a:ext>
            </a:extLst>
          </p:cNvPr>
          <p:cNvSpPr/>
          <p:nvPr/>
        </p:nvSpPr>
        <p:spPr>
          <a:xfrm rot="5400000">
            <a:off x="2823688" y="5640683"/>
            <a:ext cx="476769" cy="135920"/>
          </a:xfrm>
          <a:prstGeom prst="triangle">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17" name="コネクタ: カギ線 116">
            <a:extLst>
              <a:ext uri="{FF2B5EF4-FFF2-40B4-BE49-F238E27FC236}">
                <a16:creationId xmlns:a16="http://schemas.microsoft.com/office/drawing/2014/main" id="{C8472CC7-23E9-83E8-CA24-7E5944EF9809}"/>
              </a:ext>
            </a:extLst>
          </p:cNvPr>
          <p:cNvCxnSpPr>
            <a:cxnSpLocks/>
            <a:stCxn id="125" idx="3"/>
            <a:endCxn id="150" idx="1"/>
          </p:cNvCxnSpPr>
          <p:nvPr/>
        </p:nvCxnSpPr>
        <p:spPr>
          <a:xfrm flipV="1">
            <a:off x="6362405" y="2188473"/>
            <a:ext cx="178194" cy="764989"/>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18" name="コネクタ: カギ線 117">
            <a:extLst>
              <a:ext uri="{FF2B5EF4-FFF2-40B4-BE49-F238E27FC236}">
                <a16:creationId xmlns:a16="http://schemas.microsoft.com/office/drawing/2014/main" id="{32EA18F8-DDFC-2E51-6F2A-F87C2355022C}"/>
              </a:ext>
            </a:extLst>
          </p:cNvPr>
          <p:cNvCxnSpPr>
            <a:cxnSpLocks/>
            <a:stCxn id="125" idx="3"/>
            <a:endCxn id="152" idx="1"/>
          </p:cNvCxnSpPr>
          <p:nvPr/>
        </p:nvCxnSpPr>
        <p:spPr>
          <a:xfrm>
            <a:off x="6362405" y="2953462"/>
            <a:ext cx="178194" cy="459419"/>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19" name="コネクタ: カギ線 118">
            <a:extLst>
              <a:ext uri="{FF2B5EF4-FFF2-40B4-BE49-F238E27FC236}">
                <a16:creationId xmlns:a16="http://schemas.microsoft.com/office/drawing/2014/main" id="{77C43DE5-BDB2-D471-50C4-047ECA91CB55}"/>
              </a:ext>
            </a:extLst>
          </p:cNvPr>
          <p:cNvCxnSpPr>
            <a:cxnSpLocks/>
            <a:stCxn id="126" idx="3"/>
            <a:endCxn id="154" idx="1"/>
          </p:cNvCxnSpPr>
          <p:nvPr/>
        </p:nvCxnSpPr>
        <p:spPr>
          <a:xfrm flipV="1">
            <a:off x="6362405" y="4025085"/>
            <a:ext cx="178192" cy="305836"/>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20" name="コネクタ: カギ線 119">
            <a:extLst>
              <a:ext uri="{FF2B5EF4-FFF2-40B4-BE49-F238E27FC236}">
                <a16:creationId xmlns:a16="http://schemas.microsoft.com/office/drawing/2014/main" id="{1475E83E-CB72-22B2-DAB4-81F17EFE330F}"/>
              </a:ext>
            </a:extLst>
          </p:cNvPr>
          <p:cNvCxnSpPr>
            <a:cxnSpLocks/>
            <a:stCxn id="126" idx="3"/>
            <a:endCxn id="160" idx="1"/>
          </p:cNvCxnSpPr>
          <p:nvPr/>
        </p:nvCxnSpPr>
        <p:spPr>
          <a:xfrm>
            <a:off x="6362405" y="4330921"/>
            <a:ext cx="178192" cy="306368"/>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21" name="コネクタ: カギ線 120">
            <a:extLst>
              <a:ext uri="{FF2B5EF4-FFF2-40B4-BE49-F238E27FC236}">
                <a16:creationId xmlns:a16="http://schemas.microsoft.com/office/drawing/2014/main" id="{E47A90C5-1E1C-1836-BB44-9F4E6E9C4FCD}"/>
              </a:ext>
            </a:extLst>
          </p:cNvPr>
          <p:cNvCxnSpPr>
            <a:cxnSpLocks/>
            <a:stCxn id="127" idx="3"/>
            <a:endCxn id="156" idx="1"/>
          </p:cNvCxnSpPr>
          <p:nvPr/>
        </p:nvCxnSpPr>
        <p:spPr>
          <a:xfrm flipV="1">
            <a:off x="6362405" y="4943391"/>
            <a:ext cx="178192" cy="148156"/>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22" name="コネクタ: カギ線 121">
            <a:extLst>
              <a:ext uri="{FF2B5EF4-FFF2-40B4-BE49-F238E27FC236}">
                <a16:creationId xmlns:a16="http://schemas.microsoft.com/office/drawing/2014/main" id="{031AC564-D488-3C90-7A8D-BC0B517B8A06}"/>
              </a:ext>
            </a:extLst>
          </p:cNvPr>
          <p:cNvCxnSpPr>
            <a:cxnSpLocks/>
            <a:stCxn id="127" idx="3"/>
            <a:endCxn id="157" idx="1"/>
          </p:cNvCxnSpPr>
          <p:nvPr/>
        </p:nvCxnSpPr>
        <p:spPr>
          <a:xfrm>
            <a:off x="6362405" y="5091547"/>
            <a:ext cx="178192" cy="157946"/>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23" name="コネクタ: カギ線 122">
            <a:extLst>
              <a:ext uri="{FF2B5EF4-FFF2-40B4-BE49-F238E27FC236}">
                <a16:creationId xmlns:a16="http://schemas.microsoft.com/office/drawing/2014/main" id="{B7E11470-041E-C473-1EA7-F2A38E6164A5}"/>
              </a:ext>
            </a:extLst>
          </p:cNvPr>
          <p:cNvCxnSpPr>
            <a:cxnSpLocks/>
            <a:stCxn id="128" idx="3"/>
            <a:endCxn id="158" idx="1"/>
          </p:cNvCxnSpPr>
          <p:nvPr/>
        </p:nvCxnSpPr>
        <p:spPr>
          <a:xfrm flipV="1">
            <a:off x="6362405" y="5555595"/>
            <a:ext cx="178193" cy="153048"/>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24" name="コネクタ: カギ線 123">
            <a:extLst>
              <a:ext uri="{FF2B5EF4-FFF2-40B4-BE49-F238E27FC236}">
                <a16:creationId xmlns:a16="http://schemas.microsoft.com/office/drawing/2014/main" id="{771F78B4-DBFF-6C98-90C0-D719C3F07A98}"/>
              </a:ext>
            </a:extLst>
          </p:cNvPr>
          <p:cNvCxnSpPr>
            <a:cxnSpLocks/>
            <a:stCxn id="128" idx="3"/>
            <a:endCxn id="159" idx="1"/>
          </p:cNvCxnSpPr>
          <p:nvPr/>
        </p:nvCxnSpPr>
        <p:spPr>
          <a:xfrm>
            <a:off x="6362405" y="5708643"/>
            <a:ext cx="178193" cy="153049"/>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sp>
        <p:nvSpPr>
          <p:cNvPr id="125" name="正方形/長方形 124">
            <a:extLst>
              <a:ext uri="{FF2B5EF4-FFF2-40B4-BE49-F238E27FC236}">
                <a16:creationId xmlns:a16="http://schemas.microsoft.com/office/drawing/2014/main" id="{2008C1B6-CA01-9E6C-2B2F-EF36E0FB8815}"/>
              </a:ext>
            </a:extLst>
          </p:cNvPr>
          <p:cNvSpPr/>
          <p:nvPr/>
        </p:nvSpPr>
        <p:spPr>
          <a:xfrm>
            <a:off x="3231528" y="2070940"/>
            <a:ext cx="3130877" cy="1765043"/>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良い職業に就いて、</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高い社会的地位・金銭を得る</a:t>
            </a:r>
          </a:p>
        </p:txBody>
      </p:sp>
      <p:sp>
        <p:nvSpPr>
          <p:cNvPr id="126" name="正方形/長方形 125">
            <a:extLst>
              <a:ext uri="{FF2B5EF4-FFF2-40B4-BE49-F238E27FC236}">
                <a16:creationId xmlns:a16="http://schemas.microsoft.com/office/drawing/2014/main" id="{0F0C4A69-DB96-22D9-F737-B4DC1CC10464}"/>
              </a:ext>
            </a:extLst>
          </p:cNvPr>
          <p:cNvSpPr/>
          <p:nvPr/>
        </p:nvSpPr>
        <p:spPr>
          <a:xfrm>
            <a:off x="3231528" y="3907020"/>
            <a:ext cx="3130877" cy="847801"/>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今を楽しみつつ、将来も平均</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水準の生活を送る</a:t>
            </a:r>
          </a:p>
        </p:txBody>
      </p:sp>
      <p:sp>
        <p:nvSpPr>
          <p:cNvPr id="127" name="正方形/長方形 126">
            <a:extLst>
              <a:ext uri="{FF2B5EF4-FFF2-40B4-BE49-F238E27FC236}">
                <a16:creationId xmlns:a16="http://schemas.microsoft.com/office/drawing/2014/main" id="{4EDABC50-772A-880C-8C5C-B4A1D79EC957}"/>
              </a:ext>
            </a:extLst>
          </p:cNvPr>
          <p:cNvSpPr/>
          <p:nvPr/>
        </p:nvSpPr>
        <p:spPr>
          <a:xfrm>
            <a:off x="3231528" y="4816068"/>
            <a:ext cx="3130877" cy="550957"/>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勉強のストレスを感じず、</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今をできる限り楽しむ</a:t>
            </a:r>
          </a:p>
        </p:txBody>
      </p:sp>
      <p:sp>
        <p:nvSpPr>
          <p:cNvPr id="128" name="正方形/長方形 127">
            <a:extLst>
              <a:ext uri="{FF2B5EF4-FFF2-40B4-BE49-F238E27FC236}">
                <a16:creationId xmlns:a16="http://schemas.microsoft.com/office/drawing/2014/main" id="{33536B03-032B-9E14-8A32-F24E7F170AF7}"/>
              </a:ext>
            </a:extLst>
          </p:cNvPr>
          <p:cNvSpPr/>
          <p:nvPr/>
        </p:nvSpPr>
        <p:spPr>
          <a:xfrm>
            <a:off x="3231528" y="5438062"/>
            <a:ext cx="3130877" cy="541162"/>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社会的地位・金銭は高くなくとも</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希望する職業に就く</a:t>
            </a:r>
          </a:p>
        </p:txBody>
      </p:sp>
      <p:cxnSp>
        <p:nvCxnSpPr>
          <p:cNvPr id="129" name="コネクタ: カギ線 128">
            <a:extLst>
              <a:ext uri="{FF2B5EF4-FFF2-40B4-BE49-F238E27FC236}">
                <a16:creationId xmlns:a16="http://schemas.microsoft.com/office/drawing/2014/main" id="{1D9D7888-C797-43E3-DB4B-C31F0B58DD72}"/>
              </a:ext>
            </a:extLst>
          </p:cNvPr>
          <p:cNvCxnSpPr>
            <a:cxnSpLocks/>
            <a:stCxn id="125" idx="3"/>
            <a:endCxn id="151" idx="1"/>
          </p:cNvCxnSpPr>
          <p:nvPr/>
        </p:nvCxnSpPr>
        <p:spPr>
          <a:xfrm flipV="1">
            <a:off x="6362405" y="2800677"/>
            <a:ext cx="178194" cy="152785"/>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30" name="コネクタ: カギ線 129">
            <a:extLst>
              <a:ext uri="{FF2B5EF4-FFF2-40B4-BE49-F238E27FC236}">
                <a16:creationId xmlns:a16="http://schemas.microsoft.com/office/drawing/2014/main" id="{A596A645-5D9D-0CCB-D001-B5B54B63E810}"/>
              </a:ext>
            </a:extLst>
          </p:cNvPr>
          <p:cNvCxnSpPr>
            <a:cxnSpLocks/>
            <a:stCxn id="125" idx="3"/>
            <a:endCxn id="153" idx="1"/>
          </p:cNvCxnSpPr>
          <p:nvPr/>
        </p:nvCxnSpPr>
        <p:spPr>
          <a:xfrm>
            <a:off x="6362405" y="2953462"/>
            <a:ext cx="178194" cy="765521"/>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sp>
        <p:nvSpPr>
          <p:cNvPr id="131" name="正方形/長方形 130">
            <a:extLst>
              <a:ext uri="{FF2B5EF4-FFF2-40B4-BE49-F238E27FC236}">
                <a16:creationId xmlns:a16="http://schemas.microsoft.com/office/drawing/2014/main" id="{52E45C65-6E25-13E2-8072-55176DC84435}"/>
              </a:ext>
            </a:extLst>
          </p:cNvPr>
          <p:cNvSpPr/>
          <p:nvPr/>
        </p:nvSpPr>
        <p:spPr>
          <a:xfrm>
            <a:off x="6593432" y="2114781"/>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1A</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32" name="正方形/長方形 131">
            <a:extLst>
              <a:ext uri="{FF2B5EF4-FFF2-40B4-BE49-F238E27FC236}">
                <a16:creationId xmlns:a16="http://schemas.microsoft.com/office/drawing/2014/main" id="{88EB7590-FB17-B556-3493-FF1029CC8E8A}"/>
              </a:ext>
            </a:extLst>
          </p:cNvPr>
          <p:cNvSpPr/>
          <p:nvPr/>
        </p:nvSpPr>
        <p:spPr>
          <a:xfrm>
            <a:off x="6593432" y="2726985"/>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1C</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33" name="正方形/長方形 132">
            <a:extLst>
              <a:ext uri="{FF2B5EF4-FFF2-40B4-BE49-F238E27FC236}">
                <a16:creationId xmlns:a16="http://schemas.microsoft.com/office/drawing/2014/main" id="{29F5E843-DD27-B9CF-0019-8AD7A2AC0A15}"/>
              </a:ext>
            </a:extLst>
          </p:cNvPr>
          <p:cNvSpPr/>
          <p:nvPr/>
        </p:nvSpPr>
        <p:spPr>
          <a:xfrm>
            <a:off x="6593432" y="3339189"/>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1E</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34" name="正方形/長方形 133">
            <a:extLst>
              <a:ext uri="{FF2B5EF4-FFF2-40B4-BE49-F238E27FC236}">
                <a16:creationId xmlns:a16="http://schemas.microsoft.com/office/drawing/2014/main" id="{9A22665F-5848-2BF3-01CF-271EFF28E320}"/>
              </a:ext>
            </a:extLst>
          </p:cNvPr>
          <p:cNvSpPr/>
          <p:nvPr/>
        </p:nvSpPr>
        <p:spPr>
          <a:xfrm>
            <a:off x="6593432" y="3645290"/>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1F</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35" name="正方形/長方形 134">
            <a:extLst>
              <a:ext uri="{FF2B5EF4-FFF2-40B4-BE49-F238E27FC236}">
                <a16:creationId xmlns:a16="http://schemas.microsoft.com/office/drawing/2014/main" id="{D1B6E3AD-57CC-DADF-677D-C376C419EDB8}"/>
              </a:ext>
            </a:extLst>
          </p:cNvPr>
          <p:cNvSpPr/>
          <p:nvPr/>
        </p:nvSpPr>
        <p:spPr>
          <a:xfrm>
            <a:off x="6593432" y="3951394"/>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2A</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36" name="正方形/長方形 135">
            <a:extLst>
              <a:ext uri="{FF2B5EF4-FFF2-40B4-BE49-F238E27FC236}">
                <a16:creationId xmlns:a16="http://schemas.microsoft.com/office/drawing/2014/main" id="{DF29BD03-384B-F629-F5E0-1C6CE8E5A82D}"/>
              </a:ext>
            </a:extLst>
          </p:cNvPr>
          <p:cNvSpPr/>
          <p:nvPr/>
        </p:nvSpPr>
        <p:spPr>
          <a:xfrm>
            <a:off x="6593432" y="4257496"/>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2B</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37" name="正方形/長方形 136">
            <a:extLst>
              <a:ext uri="{FF2B5EF4-FFF2-40B4-BE49-F238E27FC236}">
                <a16:creationId xmlns:a16="http://schemas.microsoft.com/office/drawing/2014/main" id="{5377B1B3-A063-B684-57E8-7D8AF703E92B}"/>
              </a:ext>
            </a:extLst>
          </p:cNvPr>
          <p:cNvSpPr/>
          <p:nvPr/>
        </p:nvSpPr>
        <p:spPr>
          <a:xfrm>
            <a:off x="6593432" y="4869700"/>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3A</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38" name="正方形/長方形 137">
            <a:extLst>
              <a:ext uri="{FF2B5EF4-FFF2-40B4-BE49-F238E27FC236}">
                <a16:creationId xmlns:a16="http://schemas.microsoft.com/office/drawing/2014/main" id="{DD3EF964-AD69-4363-3377-3E2BBD33D882}"/>
              </a:ext>
            </a:extLst>
          </p:cNvPr>
          <p:cNvSpPr/>
          <p:nvPr/>
        </p:nvSpPr>
        <p:spPr>
          <a:xfrm>
            <a:off x="6593432" y="5175801"/>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3B</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39" name="正方形/長方形 138">
            <a:extLst>
              <a:ext uri="{FF2B5EF4-FFF2-40B4-BE49-F238E27FC236}">
                <a16:creationId xmlns:a16="http://schemas.microsoft.com/office/drawing/2014/main" id="{F0671A6D-F874-C878-0A83-008650D8D04B}"/>
              </a:ext>
            </a:extLst>
          </p:cNvPr>
          <p:cNvSpPr/>
          <p:nvPr/>
        </p:nvSpPr>
        <p:spPr>
          <a:xfrm>
            <a:off x="6593432" y="5481904"/>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4A</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40" name="正方形/長方形 139">
            <a:extLst>
              <a:ext uri="{FF2B5EF4-FFF2-40B4-BE49-F238E27FC236}">
                <a16:creationId xmlns:a16="http://schemas.microsoft.com/office/drawing/2014/main" id="{4EB9AA60-C844-5E6A-DF4A-79DA4F43AC3B}"/>
              </a:ext>
            </a:extLst>
          </p:cNvPr>
          <p:cNvSpPr/>
          <p:nvPr/>
        </p:nvSpPr>
        <p:spPr>
          <a:xfrm>
            <a:off x="6593432" y="5787999"/>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4B</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41" name="正方形/長方形 140">
            <a:extLst>
              <a:ext uri="{FF2B5EF4-FFF2-40B4-BE49-F238E27FC236}">
                <a16:creationId xmlns:a16="http://schemas.microsoft.com/office/drawing/2014/main" id="{55068624-EDAF-EABC-EAB2-6E7E866D53BD}"/>
              </a:ext>
            </a:extLst>
          </p:cNvPr>
          <p:cNvSpPr/>
          <p:nvPr/>
        </p:nvSpPr>
        <p:spPr>
          <a:xfrm>
            <a:off x="3285250" y="2747755"/>
            <a:ext cx="270018" cy="17833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42" name="正方形/長方形 141">
            <a:extLst>
              <a:ext uri="{FF2B5EF4-FFF2-40B4-BE49-F238E27FC236}">
                <a16:creationId xmlns:a16="http://schemas.microsoft.com/office/drawing/2014/main" id="{E4CDDBFB-672B-77F0-DA71-99902DBE0AD7}"/>
              </a:ext>
            </a:extLst>
          </p:cNvPr>
          <p:cNvSpPr/>
          <p:nvPr/>
        </p:nvSpPr>
        <p:spPr>
          <a:xfrm>
            <a:off x="3285250" y="4122524"/>
            <a:ext cx="270018" cy="17833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43" name="正方形/長方形 142">
            <a:extLst>
              <a:ext uri="{FF2B5EF4-FFF2-40B4-BE49-F238E27FC236}">
                <a16:creationId xmlns:a16="http://schemas.microsoft.com/office/drawing/2014/main" id="{56F19B8C-D27E-4BDB-58DA-77B488352EA8}"/>
              </a:ext>
            </a:extLst>
          </p:cNvPr>
          <p:cNvSpPr/>
          <p:nvPr/>
        </p:nvSpPr>
        <p:spPr>
          <a:xfrm>
            <a:off x="3285250" y="4882588"/>
            <a:ext cx="270018" cy="17833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44" name="正方形/長方形 143">
            <a:extLst>
              <a:ext uri="{FF2B5EF4-FFF2-40B4-BE49-F238E27FC236}">
                <a16:creationId xmlns:a16="http://schemas.microsoft.com/office/drawing/2014/main" id="{8A180F35-5938-09A4-13C3-AE7C54864BB4}"/>
              </a:ext>
            </a:extLst>
          </p:cNvPr>
          <p:cNvSpPr/>
          <p:nvPr/>
        </p:nvSpPr>
        <p:spPr>
          <a:xfrm>
            <a:off x="3285250" y="5495816"/>
            <a:ext cx="270018" cy="17833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4</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45" name="正方形/長方形 144">
            <a:extLst>
              <a:ext uri="{FF2B5EF4-FFF2-40B4-BE49-F238E27FC236}">
                <a16:creationId xmlns:a16="http://schemas.microsoft.com/office/drawing/2014/main" id="{D6EC0020-2C95-DD63-B1B1-751F4AF7E0F4}"/>
              </a:ext>
            </a:extLst>
          </p:cNvPr>
          <p:cNvSpPr/>
          <p:nvPr/>
        </p:nvSpPr>
        <p:spPr>
          <a:xfrm>
            <a:off x="6593432" y="4563598"/>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2C</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46" name="直線コネクタ 145">
            <a:extLst>
              <a:ext uri="{FF2B5EF4-FFF2-40B4-BE49-F238E27FC236}">
                <a16:creationId xmlns:a16="http://schemas.microsoft.com/office/drawing/2014/main" id="{D39F2981-BD10-E87D-6288-BE8ECDEE8431}"/>
              </a:ext>
            </a:extLst>
          </p:cNvPr>
          <p:cNvCxnSpPr>
            <a:cxnSpLocks/>
            <a:stCxn id="126" idx="3"/>
            <a:endCxn id="155" idx="1"/>
          </p:cNvCxnSpPr>
          <p:nvPr/>
        </p:nvCxnSpPr>
        <p:spPr>
          <a:xfrm>
            <a:off x="6362405" y="4330921"/>
            <a:ext cx="178192" cy="266"/>
          </a:xfrm>
          <a:prstGeom prst="line">
            <a:avLst/>
          </a:prstGeom>
          <a:noFill/>
          <a:ln w="12700" cap="flat" cmpd="sng" algn="ctr">
            <a:solidFill>
              <a:schemeClr val="bg1">
                <a:lumMod val="85000"/>
              </a:schemeClr>
            </a:solidFill>
            <a:prstDash val="solid"/>
            <a:miter lim="800000"/>
            <a:tailEnd type="none"/>
          </a:ln>
          <a:effectLst/>
        </p:spPr>
      </p:cxnSp>
      <p:sp>
        <p:nvSpPr>
          <p:cNvPr id="147" name="正方形/長方形 146">
            <a:extLst>
              <a:ext uri="{FF2B5EF4-FFF2-40B4-BE49-F238E27FC236}">
                <a16:creationId xmlns:a16="http://schemas.microsoft.com/office/drawing/2014/main" id="{95BDB7DF-2686-4BE4-AEC5-DDA26D68209C}"/>
              </a:ext>
            </a:extLst>
          </p:cNvPr>
          <p:cNvSpPr/>
          <p:nvPr/>
        </p:nvSpPr>
        <p:spPr>
          <a:xfrm>
            <a:off x="6593432" y="2420883"/>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1B</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49" name="グループ化 148">
            <a:extLst>
              <a:ext uri="{FF2B5EF4-FFF2-40B4-BE49-F238E27FC236}">
                <a16:creationId xmlns:a16="http://schemas.microsoft.com/office/drawing/2014/main" id="{800B8F92-3792-1CC9-13B1-35520A1DC2D9}"/>
              </a:ext>
            </a:extLst>
          </p:cNvPr>
          <p:cNvGrpSpPr/>
          <p:nvPr/>
        </p:nvGrpSpPr>
        <p:grpSpPr>
          <a:xfrm>
            <a:off x="6540012" y="1675821"/>
            <a:ext cx="4223146" cy="304055"/>
            <a:chOff x="227013" y="1709669"/>
            <a:chExt cx="3887787" cy="388554"/>
          </a:xfrm>
        </p:grpSpPr>
        <p:cxnSp>
          <p:nvCxnSpPr>
            <p:cNvPr id="163" name="直線矢印コネクタ 162">
              <a:extLst>
                <a:ext uri="{FF2B5EF4-FFF2-40B4-BE49-F238E27FC236}">
                  <a16:creationId xmlns:a16="http://schemas.microsoft.com/office/drawing/2014/main" id="{0FABBFAA-6E35-0A4B-85F3-D06766D57CED}"/>
                </a:ext>
              </a:extLst>
            </p:cNvPr>
            <p:cNvCxnSpPr>
              <a:cxnSpLocks/>
            </p:cNvCxnSpPr>
            <p:nvPr/>
          </p:nvCxnSpPr>
          <p:spPr>
            <a:xfrm>
              <a:off x="227013" y="2098223"/>
              <a:ext cx="3887787" cy="0"/>
            </a:xfrm>
            <a:prstGeom prst="straightConnector1">
              <a:avLst/>
            </a:prstGeom>
            <a:noFill/>
            <a:ln w="6350" cap="flat" cmpd="sng" algn="ctr">
              <a:solidFill>
                <a:sysClr val="windowText" lastClr="000000"/>
              </a:solidFill>
              <a:prstDash val="solid"/>
              <a:miter lim="800000"/>
            </a:ln>
            <a:effectLst/>
          </p:spPr>
        </p:cxnSp>
        <p:sp>
          <p:nvSpPr>
            <p:cNvPr id="164" name="正方形/長方形 163">
              <a:extLst>
                <a:ext uri="{FF2B5EF4-FFF2-40B4-BE49-F238E27FC236}">
                  <a16:creationId xmlns:a16="http://schemas.microsoft.com/office/drawing/2014/main" id="{E09380B7-D344-117E-F76A-A75D7BB859D6}"/>
                </a:ext>
              </a:extLst>
            </p:cNvPr>
            <p:cNvSpPr/>
            <p:nvPr/>
          </p:nvSpPr>
          <p:spPr>
            <a:xfrm>
              <a:off x="227013" y="1709669"/>
              <a:ext cx="3887786" cy="352541"/>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勉強する目的</a:t>
              </a:r>
              <a:r>
                <a:rPr kumimoji="0" lang="ja-JP" altLang="en-US" sz="1600" b="0" i="0" u="none" strike="noStrike" kern="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p>
          </p:txBody>
        </p:sp>
      </p:grpSp>
      <p:sp>
        <p:nvSpPr>
          <p:cNvPr id="150" name="正方形/長方形 149">
            <a:extLst>
              <a:ext uri="{FF2B5EF4-FFF2-40B4-BE49-F238E27FC236}">
                <a16:creationId xmlns:a16="http://schemas.microsoft.com/office/drawing/2014/main" id="{5F52D983-D53C-0366-2144-E34D1A92F891}"/>
              </a:ext>
            </a:extLst>
          </p:cNvPr>
          <p:cNvSpPr/>
          <p:nvPr/>
        </p:nvSpPr>
        <p:spPr>
          <a:xfrm>
            <a:off x="6540599" y="2070940"/>
            <a:ext cx="4222651"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最難関国立大学（院）に入学・卒業するため</a:t>
            </a:r>
          </a:p>
        </p:txBody>
      </p:sp>
      <p:sp>
        <p:nvSpPr>
          <p:cNvPr id="151" name="正方形/長方形 150">
            <a:extLst>
              <a:ext uri="{FF2B5EF4-FFF2-40B4-BE49-F238E27FC236}">
                <a16:creationId xmlns:a16="http://schemas.microsoft.com/office/drawing/2014/main" id="{22E06954-A682-0FC3-FC8D-2741768F085E}"/>
              </a:ext>
            </a:extLst>
          </p:cNvPr>
          <p:cNvSpPr/>
          <p:nvPr/>
        </p:nvSpPr>
        <p:spPr>
          <a:xfrm>
            <a:off x="6540599" y="2683144"/>
            <a:ext cx="4222651"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zh-CN" altLang="en-US" sz="1600" b="0" i="0" u="none" strike="noStrike" kern="0" cap="none" spc="0" normalizeH="0" baseline="0" noProof="0" dirty="0">
                <a:ln>
                  <a:noFill/>
                </a:ln>
                <a:solidFill>
                  <a:prstClr val="black"/>
                </a:solidFill>
                <a:effectLst/>
                <a:uLnTx/>
                <a:uFillTx/>
                <a:latin typeface="Arial"/>
                <a:ea typeface="ＭＳ Ｐゴシック"/>
                <a:cs typeface="+mn-cs"/>
              </a:rPr>
              <a:t>国公立医学部</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に入学・卒業するため</a:t>
            </a:r>
          </a:p>
        </p:txBody>
      </p:sp>
      <p:sp>
        <p:nvSpPr>
          <p:cNvPr id="152" name="正方形/長方形 151">
            <a:extLst>
              <a:ext uri="{FF2B5EF4-FFF2-40B4-BE49-F238E27FC236}">
                <a16:creationId xmlns:a16="http://schemas.microsoft.com/office/drawing/2014/main" id="{1CB459B5-1CB2-C8FB-A032-3087A2B966B0}"/>
              </a:ext>
            </a:extLst>
          </p:cNvPr>
          <p:cNvSpPr/>
          <p:nvPr/>
        </p:nvSpPr>
        <p:spPr>
          <a:xfrm>
            <a:off x="6540599" y="3295348"/>
            <a:ext cx="4222651"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難関国立大学（院）に入学・卒業するため</a:t>
            </a:r>
          </a:p>
        </p:txBody>
      </p:sp>
      <p:sp>
        <p:nvSpPr>
          <p:cNvPr id="153" name="正方形/長方形 152">
            <a:extLst>
              <a:ext uri="{FF2B5EF4-FFF2-40B4-BE49-F238E27FC236}">
                <a16:creationId xmlns:a16="http://schemas.microsoft.com/office/drawing/2014/main" id="{60EE91CA-7C69-9BCB-A44E-8BD9D709BF8E}"/>
              </a:ext>
            </a:extLst>
          </p:cNvPr>
          <p:cNvSpPr/>
          <p:nvPr/>
        </p:nvSpPr>
        <p:spPr>
          <a:xfrm>
            <a:off x="6540599" y="3601450"/>
            <a:ext cx="4222651"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難関私立大学（院）に入学・卒業するため</a:t>
            </a:r>
          </a:p>
        </p:txBody>
      </p:sp>
      <p:sp>
        <p:nvSpPr>
          <p:cNvPr id="154" name="正方形/長方形 153">
            <a:extLst>
              <a:ext uri="{FF2B5EF4-FFF2-40B4-BE49-F238E27FC236}">
                <a16:creationId xmlns:a16="http://schemas.microsoft.com/office/drawing/2014/main" id="{42A4C41C-B590-F648-AB9B-2C769650C0FA}"/>
              </a:ext>
            </a:extLst>
          </p:cNvPr>
          <p:cNvSpPr/>
          <p:nvPr/>
        </p:nvSpPr>
        <p:spPr>
          <a:xfrm>
            <a:off x="6540597" y="3907552"/>
            <a:ext cx="4222650"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一般国公立大学（院）に入学・卒業するため</a:t>
            </a:r>
          </a:p>
        </p:txBody>
      </p:sp>
      <p:sp>
        <p:nvSpPr>
          <p:cNvPr id="155" name="正方形/長方形 154">
            <a:extLst>
              <a:ext uri="{FF2B5EF4-FFF2-40B4-BE49-F238E27FC236}">
                <a16:creationId xmlns:a16="http://schemas.microsoft.com/office/drawing/2014/main" id="{3198B8A6-AFAF-C2AE-478C-91AC618011A7}"/>
              </a:ext>
            </a:extLst>
          </p:cNvPr>
          <p:cNvSpPr/>
          <p:nvPr/>
        </p:nvSpPr>
        <p:spPr>
          <a:xfrm>
            <a:off x="6540597" y="4213654"/>
            <a:ext cx="4222650"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有名私立大学（院）に入学・卒業するため</a:t>
            </a:r>
          </a:p>
        </p:txBody>
      </p:sp>
      <p:sp>
        <p:nvSpPr>
          <p:cNvPr id="156" name="正方形/長方形 155">
            <a:extLst>
              <a:ext uri="{FF2B5EF4-FFF2-40B4-BE49-F238E27FC236}">
                <a16:creationId xmlns:a16="http://schemas.microsoft.com/office/drawing/2014/main" id="{0EB4F20D-5B1B-CCDB-1717-B06E9C0F63C1}"/>
              </a:ext>
            </a:extLst>
          </p:cNvPr>
          <p:cNvSpPr/>
          <p:nvPr/>
        </p:nvSpPr>
        <p:spPr>
          <a:xfrm>
            <a:off x="6540597" y="4825858"/>
            <a:ext cx="4222650"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一般私立大学（院）に入学・卒業するため</a:t>
            </a:r>
          </a:p>
        </p:txBody>
      </p:sp>
      <p:sp>
        <p:nvSpPr>
          <p:cNvPr id="157" name="正方形/長方形 156">
            <a:extLst>
              <a:ext uri="{FF2B5EF4-FFF2-40B4-BE49-F238E27FC236}">
                <a16:creationId xmlns:a16="http://schemas.microsoft.com/office/drawing/2014/main" id="{DD709A76-C113-7497-684F-5D6765037826}"/>
              </a:ext>
            </a:extLst>
          </p:cNvPr>
          <p:cNvSpPr/>
          <p:nvPr/>
        </p:nvSpPr>
        <p:spPr>
          <a:xfrm>
            <a:off x="6540597" y="5131960"/>
            <a:ext cx="4222650"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短期大学に入学・卒業するため</a:t>
            </a:r>
          </a:p>
        </p:txBody>
      </p:sp>
      <p:sp>
        <p:nvSpPr>
          <p:cNvPr id="158" name="正方形/長方形 157">
            <a:extLst>
              <a:ext uri="{FF2B5EF4-FFF2-40B4-BE49-F238E27FC236}">
                <a16:creationId xmlns:a16="http://schemas.microsoft.com/office/drawing/2014/main" id="{3CCD6048-9EFA-A7F8-ECA1-F6DAA941DFF0}"/>
              </a:ext>
            </a:extLst>
          </p:cNvPr>
          <p:cNvSpPr/>
          <p:nvPr/>
        </p:nvSpPr>
        <p:spPr>
          <a:xfrm>
            <a:off x="6540598" y="5438062"/>
            <a:ext cx="4222651"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専門学校に入学・卒業するため</a:t>
            </a:r>
          </a:p>
        </p:txBody>
      </p:sp>
      <p:sp>
        <p:nvSpPr>
          <p:cNvPr id="159" name="正方形/長方形 158">
            <a:extLst>
              <a:ext uri="{FF2B5EF4-FFF2-40B4-BE49-F238E27FC236}">
                <a16:creationId xmlns:a16="http://schemas.microsoft.com/office/drawing/2014/main" id="{7BD6ED44-147A-9F9C-4BA3-671A585D57BF}"/>
              </a:ext>
            </a:extLst>
          </p:cNvPr>
          <p:cNvSpPr/>
          <p:nvPr/>
        </p:nvSpPr>
        <p:spPr>
          <a:xfrm>
            <a:off x="6540598" y="5744159"/>
            <a:ext cx="4222651"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高校卒業後に就職するため</a:t>
            </a:r>
          </a:p>
        </p:txBody>
      </p:sp>
      <p:sp>
        <p:nvSpPr>
          <p:cNvPr id="160" name="正方形/長方形 159">
            <a:extLst>
              <a:ext uri="{FF2B5EF4-FFF2-40B4-BE49-F238E27FC236}">
                <a16:creationId xmlns:a16="http://schemas.microsoft.com/office/drawing/2014/main" id="{9A1B8563-D845-8076-434E-C0D887D7331C}"/>
              </a:ext>
            </a:extLst>
          </p:cNvPr>
          <p:cNvSpPr/>
          <p:nvPr/>
        </p:nvSpPr>
        <p:spPr>
          <a:xfrm>
            <a:off x="6540597" y="4519756"/>
            <a:ext cx="4222650"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高等専門学校に入学・卒業するため</a:t>
            </a:r>
          </a:p>
        </p:txBody>
      </p:sp>
      <p:sp>
        <p:nvSpPr>
          <p:cNvPr id="161" name="正方形/長方形 160">
            <a:extLst>
              <a:ext uri="{FF2B5EF4-FFF2-40B4-BE49-F238E27FC236}">
                <a16:creationId xmlns:a16="http://schemas.microsoft.com/office/drawing/2014/main" id="{B573470D-08BC-CAAE-C36D-540BDFEA2427}"/>
              </a:ext>
            </a:extLst>
          </p:cNvPr>
          <p:cNvSpPr/>
          <p:nvPr/>
        </p:nvSpPr>
        <p:spPr>
          <a:xfrm>
            <a:off x="6540599" y="2377042"/>
            <a:ext cx="4222651"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最難関私立大学（院）に入学・卒業するため</a:t>
            </a:r>
          </a:p>
        </p:txBody>
      </p:sp>
      <p:sp>
        <p:nvSpPr>
          <p:cNvPr id="162" name="正方形/長方形 161">
            <a:extLst>
              <a:ext uri="{FF2B5EF4-FFF2-40B4-BE49-F238E27FC236}">
                <a16:creationId xmlns:a16="http://schemas.microsoft.com/office/drawing/2014/main" id="{FF0E5405-2D05-F15E-48E5-08BB58B5A9E0}"/>
              </a:ext>
            </a:extLst>
          </p:cNvPr>
          <p:cNvSpPr/>
          <p:nvPr/>
        </p:nvSpPr>
        <p:spPr>
          <a:xfrm>
            <a:off x="6540599" y="2989246"/>
            <a:ext cx="4222651" cy="235065"/>
          </a:xfrm>
          <a:prstGeom prst="rect">
            <a:avLst/>
          </a:prstGeom>
          <a:no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私立医学部に入学・卒業するため</a:t>
            </a:r>
          </a:p>
        </p:txBody>
      </p:sp>
      <p:grpSp>
        <p:nvGrpSpPr>
          <p:cNvPr id="166" name="グループ化 165">
            <a:extLst>
              <a:ext uri="{FF2B5EF4-FFF2-40B4-BE49-F238E27FC236}">
                <a16:creationId xmlns:a16="http://schemas.microsoft.com/office/drawing/2014/main" id="{0945B2EE-F9C8-865E-943F-E76BE79F45F2}"/>
              </a:ext>
            </a:extLst>
          </p:cNvPr>
          <p:cNvGrpSpPr/>
          <p:nvPr/>
        </p:nvGrpSpPr>
        <p:grpSpPr>
          <a:xfrm>
            <a:off x="10858502" y="1675821"/>
            <a:ext cx="1114422" cy="304055"/>
            <a:chOff x="227013" y="1709669"/>
            <a:chExt cx="3887787" cy="388554"/>
          </a:xfrm>
        </p:grpSpPr>
        <p:cxnSp>
          <p:nvCxnSpPr>
            <p:cNvPr id="180" name="直線矢印コネクタ 179">
              <a:extLst>
                <a:ext uri="{FF2B5EF4-FFF2-40B4-BE49-F238E27FC236}">
                  <a16:creationId xmlns:a16="http://schemas.microsoft.com/office/drawing/2014/main" id="{5478701F-7DFA-95C8-FD90-C05A804F6433}"/>
                </a:ext>
              </a:extLst>
            </p:cNvPr>
            <p:cNvCxnSpPr>
              <a:cxnSpLocks/>
            </p:cNvCxnSpPr>
            <p:nvPr/>
          </p:nvCxnSpPr>
          <p:spPr>
            <a:xfrm>
              <a:off x="227013" y="2098223"/>
              <a:ext cx="3887787" cy="0"/>
            </a:xfrm>
            <a:prstGeom prst="straightConnector1">
              <a:avLst/>
            </a:prstGeom>
            <a:noFill/>
            <a:ln w="6350" cap="flat" cmpd="sng" algn="ctr">
              <a:solidFill>
                <a:sysClr val="windowText" lastClr="000000"/>
              </a:solidFill>
              <a:prstDash val="solid"/>
              <a:miter lim="800000"/>
            </a:ln>
            <a:effectLst/>
          </p:spPr>
        </p:cxnSp>
        <p:sp>
          <p:nvSpPr>
            <p:cNvPr id="181" name="正方形/長方形 180">
              <a:extLst>
                <a:ext uri="{FF2B5EF4-FFF2-40B4-BE49-F238E27FC236}">
                  <a16:creationId xmlns:a16="http://schemas.microsoft.com/office/drawing/2014/main" id="{711D9F3E-018A-3AE6-E057-EC163820FD4E}"/>
                </a:ext>
              </a:extLst>
            </p:cNvPr>
            <p:cNvSpPr/>
            <p:nvPr/>
          </p:nvSpPr>
          <p:spPr>
            <a:xfrm>
              <a:off x="227013" y="1709669"/>
              <a:ext cx="3887786" cy="352541"/>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勉強量</a:t>
              </a:r>
              <a:r>
                <a:rPr kumimoji="0" lang="ja-JP" altLang="en-US" sz="11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0" lang="en-US" altLang="ja-JP" sz="11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6</a:t>
              </a:r>
              <a:r>
                <a:rPr kumimoji="0" lang="ja-JP" altLang="en-US" sz="11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段階）</a:t>
              </a:r>
              <a:endPar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sp>
        <p:nvSpPr>
          <p:cNvPr id="167" name="正方形/長方形 166">
            <a:extLst>
              <a:ext uri="{FF2B5EF4-FFF2-40B4-BE49-F238E27FC236}">
                <a16:creationId xmlns:a16="http://schemas.microsoft.com/office/drawing/2014/main" id="{15ACC827-D4E1-3777-14BA-0A32D6BF9C1F}"/>
              </a:ext>
            </a:extLst>
          </p:cNvPr>
          <p:cNvSpPr/>
          <p:nvPr/>
        </p:nvSpPr>
        <p:spPr>
          <a:xfrm>
            <a:off x="10858502" y="2070940"/>
            <a:ext cx="1114422"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6</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68" name="正方形/長方形 167">
            <a:extLst>
              <a:ext uri="{FF2B5EF4-FFF2-40B4-BE49-F238E27FC236}">
                <a16:creationId xmlns:a16="http://schemas.microsoft.com/office/drawing/2014/main" id="{AB6DBB02-692F-D30F-B8C2-6D5D3143645F}"/>
              </a:ext>
            </a:extLst>
          </p:cNvPr>
          <p:cNvSpPr/>
          <p:nvPr/>
        </p:nvSpPr>
        <p:spPr>
          <a:xfrm>
            <a:off x="10858502" y="2683144"/>
            <a:ext cx="1114422"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6</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69" name="正方形/長方形 168">
            <a:extLst>
              <a:ext uri="{FF2B5EF4-FFF2-40B4-BE49-F238E27FC236}">
                <a16:creationId xmlns:a16="http://schemas.microsoft.com/office/drawing/2014/main" id="{611DAB67-B357-6D71-F419-0DB3879291AB}"/>
              </a:ext>
            </a:extLst>
          </p:cNvPr>
          <p:cNvSpPr/>
          <p:nvPr/>
        </p:nvSpPr>
        <p:spPr>
          <a:xfrm>
            <a:off x="10858502" y="3295348"/>
            <a:ext cx="953299"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5</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0" name="正方形/長方形 169">
            <a:extLst>
              <a:ext uri="{FF2B5EF4-FFF2-40B4-BE49-F238E27FC236}">
                <a16:creationId xmlns:a16="http://schemas.microsoft.com/office/drawing/2014/main" id="{FA403FF7-E88D-8101-5AA2-DF6CCF645D7A}"/>
              </a:ext>
            </a:extLst>
          </p:cNvPr>
          <p:cNvSpPr/>
          <p:nvPr/>
        </p:nvSpPr>
        <p:spPr>
          <a:xfrm>
            <a:off x="10858502" y="3601450"/>
            <a:ext cx="794863"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4</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1" name="正方形/長方形 170">
            <a:extLst>
              <a:ext uri="{FF2B5EF4-FFF2-40B4-BE49-F238E27FC236}">
                <a16:creationId xmlns:a16="http://schemas.microsoft.com/office/drawing/2014/main" id="{A3690521-2FBB-D0A1-3D95-FCB7C6A6B1CA}"/>
              </a:ext>
            </a:extLst>
          </p:cNvPr>
          <p:cNvSpPr/>
          <p:nvPr/>
        </p:nvSpPr>
        <p:spPr>
          <a:xfrm>
            <a:off x="10858501" y="3907552"/>
            <a:ext cx="794863"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4</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2" name="正方形/長方形 171">
            <a:extLst>
              <a:ext uri="{FF2B5EF4-FFF2-40B4-BE49-F238E27FC236}">
                <a16:creationId xmlns:a16="http://schemas.microsoft.com/office/drawing/2014/main" id="{A9FAFFAD-BC68-09F8-AF78-E483688B5DBB}"/>
              </a:ext>
            </a:extLst>
          </p:cNvPr>
          <p:cNvSpPr/>
          <p:nvPr/>
        </p:nvSpPr>
        <p:spPr>
          <a:xfrm>
            <a:off x="10858501" y="4213654"/>
            <a:ext cx="608232"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3</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3" name="正方形/長方形 172">
            <a:extLst>
              <a:ext uri="{FF2B5EF4-FFF2-40B4-BE49-F238E27FC236}">
                <a16:creationId xmlns:a16="http://schemas.microsoft.com/office/drawing/2014/main" id="{A86F6969-A140-8C73-E1D0-224DE7643B10}"/>
              </a:ext>
            </a:extLst>
          </p:cNvPr>
          <p:cNvSpPr/>
          <p:nvPr/>
        </p:nvSpPr>
        <p:spPr>
          <a:xfrm>
            <a:off x="10858500" y="4825858"/>
            <a:ext cx="405488"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4" name="正方形/長方形 173">
            <a:extLst>
              <a:ext uri="{FF2B5EF4-FFF2-40B4-BE49-F238E27FC236}">
                <a16:creationId xmlns:a16="http://schemas.microsoft.com/office/drawing/2014/main" id="{01F594DD-32F0-ADAF-3CA8-AB083152A910}"/>
              </a:ext>
            </a:extLst>
          </p:cNvPr>
          <p:cNvSpPr/>
          <p:nvPr/>
        </p:nvSpPr>
        <p:spPr>
          <a:xfrm>
            <a:off x="10858500" y="5131960"/>
            <a:ext cx="405488"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5" name="正方形/長方形 174">
            <a:extLst>
              <a:ext uri="{FF2B5EF4-FFF2-40B4-BE49-F238E27FC236}">
                <a16:creationId xmlns:a16="http://schemas.microsoft.com/office/drawing/2014/main" id="{0F33CB12-3889-DC32-8028-B4343ABE97AB}"/>
              </a:ext>
            </a:extLst>
          </p:cNvPr>
          <p:cNvSpPr/>
          <p:nvPr/>
        </p:nvSpPr>
        <p:spPr>
          <a:xfrm>
            <a:off x="10858502" y="5438062"/>
            <a:ext cx="202741"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6" name="正方形/長方形 175">
            <a:extLst>
              <a:ext uri="{FF2B5EF4-FFF2-40B4-BE49-F238E27FC236}">
                <a16:creationId xmlns:a16="http://schemas.microsoft.com/office/drawing/2014/main" id="{7CAC5A00-66AF-F428-3A66-E0C2E3B3285B}"/>
              </a:ext>
            </a:extLst>
          </p:cNvPr>
          <p:cNvSpPr/>
          <p:nvPr/>
        </p:nvSpPr>
        <p:spPr>
          <a:xfrm>
            <a:off x="10858502" y="5744159"/>
            <a:ext cx="202741"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7" name="正方形/長方形 176">
            <a:extLst>
              <a:ext uri="{FF2B5EF4-FFF2-40B4-BE49-F238E27FC236}">
                <a16:creationId xmlns:a16="http://schemas.microsoft.com/office/drawing/2014/main" id="{27120C33-4CEA-384E-A4A7-39EDF3458E0A}"/>
              </a:ext>
            </a:extLst>
          </p:cNvPr>
          <p:cNvSpPr/>
          <p:nvPr/>
        </p:nvSpPr>
        <p:spPr>
          <a:xfrm>
            <a:off x="10858501" y="4519756"/>
            <a:ext cx="608232"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3</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8" name="正方形/長方形 177">
            <a:extLst>
              <a:ext uri="{FF2B5EF4-FFF2-40B4-BE49-F238E27FC236}">
                <a16:creationId xmlns:a16="http://schemas.microsoft.com/office/drawing/2014/main" id="{AAB57142-C533-6488-B37A-5A4EA89BFE0E}"/>
              </a:ext>
            </a:extLst>
          </p:cNvPr>
          <p:cNvSpPr/>
          <p:nvPr/>
        </p:nvSpPr>
        <p:spPr>
          <a:xfrm>
            <a:off x="10858502" y="2377042"/>
            <a:ext cx="948163"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5</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9" name="正方形/長方形 178">
            <a:extLst>
              <a:ext uri="{FF2B5EF4-FFF2-40B4-BE49-F238E27FC236}">
                <a16:creationId xmlns:a16="http://schemas.microsoft.com/office/drawing/2014/main" id="{8C951007-F7CA-E0DE-453E-7BF1B88B29C5}"/>
              </a:ext>
            </a:extLst>
          </p:cNvPr>
          <p:cNvSpPr/>
          <p:nvPr/>
        </p:nvSpPr>
        <p:spPr>
          <a:xfrm>
            <a:off x="10858502" y="2989246"/>
            <a:ext cx="1114422" cy="235065"/>
          </a:xfrm>
          <a:prstGeom prst="rect">
            <a:avLst/>
          </a:prstGeom>
          <a:solidFill>
            <a:schemeClr val="bg1">
              <a:lumMod val="95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6</a:t>
            </a:r>
            <a:endPar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2" name="正方形/長方形 181">
            <a:extLst>
              <a:ext uri="{FF2B5EF4-FFF2-40B4-BE49-F238E27FC236}">
                <a16:creationId xmlns:a16="http://schemas.microsoft.com/office/drawing/2014/main" id="{C0C53346-1182-EEFF-5637-416D7F7FDB7E}"/>
              </a:ext>
            </a:extLst>
          </p:cNvPr>
          <p:cNvSpPr/>
          <p:nvPr/>
        </p:nvSpPr>
        <p:spPr>
          <a:xfrm>
            <a:off x="6593432" y="3033087"/>
            <a:ext cx="270018" cy="14738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1D</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83" name="コネクタ: カギ線 182">
            <a:extLst>
              <a:ext uri="{FF2B5EF4-FFF2-40B4-BE49-F238E27FC236}">
                <a16:creationId xmlns:a16="http://schemas.microsoft.com/office/drawing/2014/main" id="{A5B93616-0DDE-D7DF-0EB4-ED881AB6D780}"/>
              </a:ext>
            </a:extLst>
          </p:cNvPr>
          <p:cNvCxnSpPr>
            <a:cxnSpLocks/>
            <a:stCxn id="125" idx="3"/>
            <a:endCxn id="161" idx="1"/>
          </p:cNvCxnSpPr>
          <p:nvPr/>
        </p:nvCxnSpPr>
        <p:spPr>
          <a:xfrm flipV="1">
            <a:off x="6362405" y="2494575"/>
            <a:ext cx="178194" cy="458887"/>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84" name="コネクタ: カギ線 183">
            <a:extLst>
              <a:ext uri="{FF2B5EF4-FFF2-40B4-BE49-F238E27FC236}">
                <a16:creationId xmlns:a16="http://schemas.microsoft.com/office/drawing/2014/main" id="{51E6A26C-2BF5-6366-1258-5B336FF37EAA}"/>
              </a:ext>
            </a:extLst>
          </p:cNvPr>
          <p:cNvCxnSpPr>
            <a:cxnSpLocks/>
            <a:stCxn id="125" idx="3"/>
            <a:endCxn id="162" idx="1"/>
          </p:cNvCxnSpPr>
          <p:nvPr/>
        </p:nvCxnSpPr>
        <p:spPr>
          <a:xfrm>
            <a:off x="6362405" y="2953462"/>
            <a:ext cx="178194" cy="153317"/>
          </a:xfrm>
          <a:prstGeom prst="bentConnector3">
            <a:avLst>
              <a:gd name="adj1" fmla="val 50000"/>
            </a:avLst>
          </a:prstGeom>
          <a:noFill/>
          <a:ln w="12700" cap="flat" cmpd="sng" algn="ctr">
            <a:solidFill>
              <a:schemeClr val="bg1">
                <a:lumMod val="85000"/>
              </a:schemeClr>
            </a:solidFill>
            <a:prstDash val="solid"/>
            <a:miter lim="800000"/>
            <a:tailEnd type="none"/>
          </a:ln>
          <a:effectLst/>
        </p:spPr>
      </p:cxnSp>
      <p:cxnSp>
        <p:nvCxnSpPr>
          <p:cNvPr id="185" name="直線矢印コネクタ 184">
            <a:extLst>
              <a:ext uri="{FF2B5EF4-FFF2-40B4-BE49-F238E27FC236}">
                <a16:creationId xmlns:a16="http://schemas.microsoft.com/office/drawing/2014/main" id="{406F006D-577A-6750-A13D-00349E03C774}"/>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351204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27BF0-4682-5FEC-63B9-8C8C40AF662B}"/>
            </a:ext>
          </a:extLst>
        </p:cNvPr>
        <p:cNvGrpSpPr/>
        <p:nvPr/>
      </p:nvGrpSpPr>
      <p:grpSpPr>
        <a:xfrm>
          <a:off x="0" y="0"/>
          <a:ext cx="0" cy="0"/>
          <a:chOff x="0" y="0"/>
          <a:chExt cx="0" cy="0"/>
        </a:xfrm>
      </p:grpSpPr>
      <p:sp>
        <p:nvSpPr>
          <p:cNvPr id="142" name="テキスト プレースホルダー 1">
            <a:extLst>
              <a:ext uri="{FF2B5EF4-FFF2-40B4-BE49-F238E27FC236}">
                <a16:creationId xmlns:a16="http://schemas.microsoft.com/office/drawing/2014/main" id="{AA880D44-5F27-1C89-7230-E53270BF4D28}"/>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選択肢の全体像</a:t>
            </a:r>
          </a:p>
        </p:txBody>
      </p:sp>
      <p:sp>
        <p:nvSpPr>
          <p:cNvPr id="143" name="テキスト プレースホルダー 3">
            <a:extLst>
              <a:ext uri="{FF2B5EF4-FFF2-40B4-BE49-F238E27FC236}">
                <a16:creationId xmlns:a16="http://schemas.microsoft.com/office/drawing/2014/main" id="{8C00E659-F91F-9345-52CC-34587931B52D}"/>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出所：弊社が作成。上記は進路の代表的な流れを示したものであり、厳密には上記以外にも進路がある点に注意が必要</a:t>
            </a:r>
          </a:p>
        </p:txBody>
      </p:sp>
      <p:sp>
        <p:nvSpPr>
          <p:cNvPr id="144" name="スライド番号プレースホルダー 4">
            <a:extLst>
              <a:ext uri="{FF2B5EF4-FFF2-40B4-BE49-F238E27FC236}">
                <a16:creationId xmlns:a16="http://schemas.microsoft.com/office/drawing/2014/main" id="{BA74B014-4DD7-0921-4AD5-7688B2130E99}"/>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11</a:t>
            </a:fld>
            <a:endParaRPr lang="en-US" altLang="ja-JP" dirty="0">
              <a:solidFill>
                <a:prstClr val="black"/>
              </a:solidFill>
              <a:latin typeface="ＭＳ Ｐゴシック"/>
              <a:ea typeface="ＭＳ Ｐゴシック"/>
            </a:endParaRPr>
          </a:p>
        </p:txBody>
      </p:sp>
      <p:sp>
        <p:nvSpPr>
          <p:cNvPr id="145" name="テキスト プレースホルダー 10">
            <a:extLst>
              <a:ext uri="{FF2B5EF4-FFF2-40B4-BE49-F238E27FC236}">
                <a16:creationId xmlns:a16="http://schemas.microsoft.com/office/drawing/2014/main" id="{36B19C3C-392C-8BA9-DA28-5A05D3F87FAA}"/>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子どもの進路は、就学前・小学校・中学校・高校・大学・大学院ごとに選択肢があり、極めて複雑です。</a:t>
            </a:r>
            <a:br>
              <a:rPr lang="en-US" altLang="ja-JP" dirty="0"/>
            </a:br>
            <a:r>
              <a:rPr lang="ja-JP" altLang="en-US" dirty="0"/>
              <a:t>次ページ以降では、大学（～</a:t>
            </a:r>
            <a:r>
              <a:rPr lang="en-US" altLang="ja-JP" dirty="0"/>
              <a:t>22</a:t>
            </a:r>
            <a:r>
              <a:rPr lang="ja-JP" altLang="en-US" dirty="0"/>
              <a:t>歳）について進路を詳しく見ていきます。</a:t>
            </a:r>
            <a:endParaRPr lang="en-US" altLang="ja-JP" dirty="0"/>
          </a:p>
        </p:txBody>
      </p:sp>
      <p:sp>
        <p:nvSpPr>
          <p:cNvPr id="146" name="矢印: 五方向 145">
            <a:extLst>
              <a:ext uri="{FF2B5EF4-FFF2-40B4-BE49-F238E27FC236}">
                <a16:creationId xmlns:a16="http://schemas.microsoft.com/office/drawing/2014/main" id="{69EC5A95-DBB2-D187-E602-EDB2FC4788A4}"/>
              </a:ext>
            </a:extLst>
          </p:cNvPr>
          <p:cNvSpPr/>
          <p:nvPr/>
        </p:nvSpPr>
        <p:spPr>
          <a:xfrm>
            <a:off x="235332" y="1705351"/>
            <a:ext cx="1647838"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就学前（～</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6</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147" name="矢印: 五方向 146">
            <a:extLst>
              <a:ext uri="{FF2B5EF4-FFF2-40B4-BE49-F238E27FC236}">
                <a16:creationId xmlns:a16="http://schemas.microsoft.com/office/drawing/2014/main" id="{A7740F54-B2B5-E4AB-EFBD-F3B03E43DD35}"/>
              </a:ext>
            </a:extLst>
          </p:cNvPr>
          <p:cNvSpPr/>
          <p:nvPr/>
        </p:nvSpPr>
        <p:spPr>
          <a:xfrm>
            <a:off x="2220268" y="1705351"/>
            <a:ext cx="1647839"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小学校（～</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12</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148" name="矢印: 五方向 147">
            <a:extLst>
              <a:ext uri="{FF2B5EF4-FFF2-40B4-BE49-F238E27FC236}">
                <a16:creationId xmlns:a16="http://schemas.microsoft.com/office/drawing/2014/main" id="{F8557101-723F-8941-7CB2-55A3B9562A87}"/>
              </a:ext>
            </a:extLst>
          </p:cNvPr>
          <p:cNvSpPr/>
          <p:nvPr/>
        </p:nvSpPr>
        <p:spPr>
          <a:xfrm>
            <a:off x="4201778" y="1705351"/>
            <a:ext cx="1647839"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中学校（～</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15</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149" name="矢印: 五方向 148">
            <a:extLst>
              <a:ext uri="{FF2B5EF4-FFF2-40B4-BE49-F238E27FC236}">
                <a16:creationId xmlns:a16="http://schemas.microsoft.com/office/drawing/2014/main" id="{F5AAD3C3-8B59-C7DE-8CD8-2B2158A49D5E}"/>
              </a:ext>
            </a:extLst>
          </p:cNvPr>
          <p:cNvSpPr/>
          <p:nvPr/>
        </p:nvSpPr>
        <p:spPr>
          <a:xfrm>
            <a:off x="6183287" y="1705351"/>
            <a:ext cx="1647839"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高校（～</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18</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151" name="正方形/長方形 150">
            <a:extLst>
              <a:ext uri="{FF2B5EF4-FFF2-40B4-BE49-F238E27FC236}">
                <a16:creationId xmlns:a16="http://schemas.microsoft.com/office/drawing/2014/main" id="{D7615064-FC94-8142-5283-0E9A6EEF783A}"/>
              </a:ext>
            </a:extLst>
          </p:cNvPr>
          <p:cNvSpPr/>
          <p:nvPr/>
        </p:nvSpPr>
        <p:spPr>
          <a:xfrm>
            <a:off x="4200202" y="5369933"/>
            <a:ext cx="3630924" cy="101143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受験あり（中高一貫）</a:t>
            </a:r>
          </a:p>
        </p:txBody>
      </p:sp>
      <p:sp>
        <p:nvSpPr>
          <p:cNvPr id="152" name="正方形/長方形 151">
            <a:extLst>
              <a:ext uri="{FF2B5EF4-FFF2-40B4-BE49-F238E27FC236}">
                <a16:creationId xmlns:a16="http://schemas.microsoft.com/office/drawing/2014/main" id="{FFFF8DAC-EFC4-10C4-47D0-BA9BF2EF9301}"/>
              </a:ext>
            </a:extLst>
          </p:cNvPr>
          <p:cNvSpPr/>
          <p:nvPr/>
        </p:nvSpPr>
        <p:spPr>
          <a:xfrm>
            <a:off x="4262852" y="5637094"/>
            <a:ext cx="3503129"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公立中学・高校（中高一貫）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53" name="正方形/長方形 152">
            <a:extLst>
              <a:ext uri="{FF2B5EF4-FFF2-40B4-BE49-F238E27FC236}">
                <a16:creationId xmlns:a16="http://schemas.microsoft.com/office/drawing/2014/main" id="{06406AA4-8D5C-1210-4F9C-B889E20D6CA3}"/>
              </a:ext>
            </a:extLst>
          </p:cNvPr>
          <p:cNvSpPr/>
          <p:nvPr/>
        </p:nvSpPr>
        <p:spPr>
          <a:xfrm>
            <a:off x="4262852" y="5887253"/>
            <a:ext cx="3503129"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私立中学・高校（中高一貫）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55" name="正方形/長方形 154">
            <a:extLst>
              <a:ext uri="{FF2B5EF4-FFF2-40B4-BE49-F238E27FC236}">
                <a16:creationId xmlns:a16="http://schemas.microsoft.com/office/drawing/2014/main" id="{5DBF1CFC-6B1E-0BD3-0CBE-C8615DEBFFB6}"/>
              </a:ext>
            </a:extLst>
          </p:cNvPr>
          <p:cNvSpPr/>
          <p:nvPr/>
        </p:nvSpPr>
        <p:spPr>
          <a:xfrm>
            <a:off x="238759" y="2009778"/>
            <a:ext cx="1647838" cy="1311121"/>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受験なし</a:t>
            </a:r>
            <a:br>
              <a:rPr kumimoji="0" lang="en-US" altLang="ja-JP" sz="1100" b="1"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（保育園、認定こども園）</a:t>
            </a:r>
          </a:p>
        </p:txBody>
      </p:sp>
      <p:sp>
        <p:nvSpPr>
          <p:cNvPr id="156" name="正方形/長方形 155">
            <a:extLst>
              <a:ext uri="{FF2B5EF4-FFF2-40B4-BE49-F238E27FC236}">
                <a16:creationId xmlns:a16="http://schemas.microsoft.com/office/drawing/2014/main" id="{ACE6CE51-7AEF-611D-03F8-6823B64A07A8}"/>
              </a:ext>
            </a:extLst>
          </p:cNvPr>
          <p:cNvSpPr/>
          <p:nvPr/>
        </p:nvSpPr>
        <p:spPr>
          <a:xfrm>
            <a:off x="303731" y="2499235"/>
            <a:ext cx="1517894" cy="352551"/>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公立保育園、</a:t>
            </a:r>
            <a:b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認定こども園</a:t>
            </a:r>
          </a:p>
        </p:txBody>
      </p:sp>
      <p:sp>
        <p:nvSpPr>
          <p:cNvPr id="157" name="正方形/長方形 156">
            <a:extLst>
              <a:ext uri="{FF2B5EF4-FFF2-40B4-BE49-F238E27FC236}">
                <a16:creationId xmlns:a16="http://schemas.microsoft.com/office/drawing/2014/main" id="{3F8432F0-09F7-FDB2-F9CE-46164DC63D67}"/>
              </a:ext>
            </a:extLst>
          </p:cNvPr>
          <p:cNvSpPr/>
          <p:nvPr/>
        </p:nvSpPr>
        <p:spPr>
          <a:xfrm>
            <a:off x="303731" y="2898710"/>
            <a:ext cx="1517894" cy="352551"/>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私立保育園、</a:t>
            </a:r>
            <a:b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認定こども園</a:t>
            </a:r>
          </a:p>
        </p:txBody>
      </p:sp>
      <p:sp>
        <p:nvSpPr>
          <p:cNvPr id="159" name="正方形/長方形 158">
            <a:extLst>
              <a:ext uri="{FF2B5EF4-FFF2-40B4-BE49-F238E27FC236}">
                <a16:creationId xmlns:a16="http://schemas.microsoft.com/office/drawing/2014/main" id="{FCC3DB18-A393-0059-E5D8-A9D9F6374E5B}"/>
              </a:ext>
            </a:extLst>
          </p:cNvPr>
          <p:cNvSpPr/>
          <p:nvPr/>
        </p:nvSpPr>
        <p:spPr>
          <a:xfrm>
            <a:off x="238759" y="3541539"/>
            <a:ext cx="1647838" cy="130959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受験なし</a:t>
            </a:r>
            <a:br>
              <a:rPr kumimoji="0" lang="en-US" altLang="ja-JP" sz="1100" b="1"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（幼稚園）</a:t>
            </a:r>
          </a:p>
        </p:txBody>
      </p:sp>
      <p:sp>
        <p:nvSpPr>
          <p:cNvPr id="161" name="正方形/長方形 160">
            <a:extLst>
              <a:ext uri="{FF2B5EF4-FFF2-40B4-BE49-F238E27FC236}">
                <a16:creationId xmlns:a16="http://schemas.microsoft.com/office/drawing/2014/main" id="{B7B953E8-FF30-6B76-5F05-8C492CF46EF7}"/>
              </a:ext>
            </a:extLst>
          </p:cNvPr>
          <p:cNvSpPr/>
          <p:nvPr/>
        </p:nvSpPr>
        <p:spPr>
          <a:xfrm>
            <a:off x="303731" y="4024688"/>
            <a:ext cx="1517894" cy="352551"/>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公立幼稚園</a:t>
            </a:r>
          </a:p>
        </p:txBody>
      </p:sp>
      <p:sp>
        <p:nvSpPr>
          <p:cNvPr id="162" name="正方形/長方形 161">
            <a:extLst>
              <a:ext uri="{FF2B5EF4-FFF2-40B4-BE49-F238E27FC236}">
                <a16:creationId xmlns:a16="http://schemas.microsoft.com/office/drawing/2014/main" id="{F0B313C5-624B-BB04-2576-C516476F620B}"/>
              </a:ext>
            </a:extLst>
          </p:cNvPr>
          <p:cNvSpPr/>
          <p:nvPr/>
        </p:nvSpPr>
        <p:spPr>
          <a:xfrm>
            <a:off x="303731" y="4419022"/>
            <a:ext cx="1517894" cy="352551"/>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私立幼稚園</a:t>
            </a:r>
          </a:p>
        </p:txBody>
      </p:sp>
      <p:sp>
        <p:nvSpPr>
          <p:cNvPr id="164" name="正方形/長方形 163">
            <a:extLst>
              <a:ext uri="{FF2B5EF4-FFF2-40B4-BE49-F238E27FC236}">
                <a16:creationId xmlns:a16="http://schemas.microsoft.com/office/drawing/2014/main" id="{DDFF6747-E2E1-B1ED-F6F0-60E08590645D}"/>
              </a:ext>
            </a:extLst>
          </p:cNvPr>
          <p:cNvSpPr/>
          <p:nvPr/>
        </p:nvSpPr>
        <p:spPr>
          <a:xfrm>
            <a:off x="238759" y="5029670"/>
            <a:ext cx="1647838" cy="1348339"/>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受験あり</a:t>
            </a:r>
            <a:br>
              <a:rPr kumimoji="0" lang="en-US" altLang="ja-JP" sz="1100" b="1"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（幼稚園）</a:t>
            </a:r>
          </a:p>
        </p:txBody>
      </p:sp>
      <p:sp>
        <p:nvSpPr>
          <p:cNvPr id="165" name="正方形/長方形 164">
            <a:extLst>
              <a:ext uri="{FF2B5EF4-FFF2-40B4-BE49-F238E27FC236}">
                <a16:creationId xmlns:a16="http://schemas.microsoft.com/office/drawing/2014/main" id="{6782D348-8730-4D8F-134F-9F610F7E8139}"/>
              </a:ext>
            </a:extLst>
          </p:cNvPr>
          <p:cNvSpPr/>
          <p:nvPr/>
        </p:nvSpPr>
        <p:spPr>
          <a:xfrm>
            <a:off x="303731" y="5541876"/>
            <a:ext cx="1517894" cy="352130"/>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国立幼稚園</a:t>
            </a:r>
          </a:p>
        </p:txBody>
      </p:sp>
      <p:sp>
        <p:nvSpPr>
          <p:cNvPr id="166" name="正方形/長方形 165">
            <a:extLst>
              <a:ext uri="{FF2B5EF4-FFF2-40B4-BE49-F238E27FC236}">
                <a16:creationId xmlns:a16="http://schemas.microsoft.com/office/drawing/2014/main" id="{B2FF808F-4F63-53A3-E510-BE7DF4817181}"/>
              </a:ext>
            </a:extLst>
          </p:cNvPr>
          <p:cNvSpPr/>
          <p:nvPr/>
        </p:nvSpPr>
        <p:spPr>
          <a:xfrm>
            <a:off x="303731" y="5937833"/>
            <a:ext cx="1517894" cy="352130"/>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私立幼稚園</a:t>
            </a:r>
          </a:p>
        </p:txBody>
      </p:sp>
      <p:sp>
        <p:nvSpPr>
          <p:cNvPr id="168" name="正方形/長方形 167">
            <a:extLst>
              <a:ext uri="{FF2B5EF4-FFF2-40B4-BE49-F238E27FC236}">
                <a16:creationId xmlns:a16="http://schemas.microsoft.com/office/drawing/2014/main" id="{1A0B653F-256B-C2CF-8A6E-4A8AACFDAF6A}"/>
              </a:ext>
            </a:extLst>
          </p:cNvPr>
          <p:cNvSpPr/>
          <p:nvPr/>
        </p:nvSpPr>
        <p:spPr>
          <a:xfrm>
            <a:off x="2220268" y="2009776"/>
            <a:ext cx="1647839" cy="2113443"/>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受験なし</a:t>
            </a:r>
          </a:p>
        </p:txBody>
      </p:sp>
      <p:sp>
        <p:nvSpPr>
          <p:cNvPr id="169" name="正方形/長方形 168">
            <a:extLst>
              <a:ext uri="{FF2B5EF4-FFF2-40B4-BE49-F238E27FC236}">
                <a16:creationId xmlns:a16="http://schemas.microsoft.com/office/drawing/2014/main" id="{27781CA0-A041-146E-DC85-677AA1719E10}"/>
              </a:ext>
            </a:extLst>
          </p:cNvPr>
          <p:cNvSpPr/>
          <p:nvPr/>
        </p:nvSpPr>
        <p:spPr>
          <a:xfrm>
            <a:off x="2285240" y="2490165"/>
            <a:ext cx="1517895" cy="352129"/>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公立小学校</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1" name="正方形/長方形 170">
            <a:extLst>
              <a:ext uri="{FF2B5EF4-FFF2-40B4-BE49-F238E27FC236}">
                <a16:creationId xmlns:a16="http://schemas.microsoft.com/office/drawing/2014/main" id="{8151B653-CE46-9D35-B826-72B32273DB42}"/>
              </a:ext>
            </a:extLst>
          </p:cNvPr>
          <p:cNvSpPr/>
          <p:nvPr/>
        </p:nvSpPr>
        <p:spPr>
          <a:xfrm>
            <a:off x="2220268" y="4272544"/>
            <a:ext cx="1647839" cy="2113443"/>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受験あり</a:t>
            </a:r>
          </a:p>
        </p:txBody>
      </p:sp>
      <p:sp>
        <p:nvSpPr>
          <p:cNvPr id="173" name="正方形/長方形 172">
            <a:extLst>
              <a:ext uri="{FF2B5EF4-FFF2-40B4-BE49-F238E27FC236}">
                <a16:creationId xmlns:a16="http://schemas.microsoft.com/office/drawing/2014/main" id="{5CCC1529-9709-650F-6B6E-6F57976047E2}"/>
              </a:ext>
            </a:extLst>
          </p:cNvPr>
          <p:cNvSpPr/>
          <p:nvPr/>
        </p:nvSpPr>
        <p:spPr>
          <a:xfrm>
            <a:off x="2285240" y="4754094"/>
            <a:ext cx="1517895" cy="352130"/>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国立小学校</a:t>
            </a:r>
          </a:p>
        </p:txBody>
      </p:sp>
      <p:sp>
        <p:nvSpPr>
          <p:cNvPr id="174" name="正方形/長方形 173">
            <a:extLst>
              <a:ext uri="{FF2B5EF4-FFF2-40B4-BE49-F238E27FC236}">
                <a16:creationId xmlns:a16="http://schemas.microsoft.com/office/drawing/2014/main" id="{C9AB3C7F-3060-C11C-EA52-C7BAD4E2966A}"/>
              </a:ext>
            </a:extLst>
          </p:cNvPr>
          <p:cNvSpPr/>
          <p:nvPr/>
        </p:nvSpPr>
        <p:spPr>
          <a:xfrm>
            <a:off x="2285240" y="5150027"/>
            <a:ext cx="1517895" cy="352130"/>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私立小学校</a:t>
            </a:r>
          </a:p>
        </p:txBody>
      </p:sp>
      <p:sp>
        <p:nvSpPr>
          <p:cNvPr id="176" name="正方形/長方形 175">
            <a:extLst>
              <a:ext uri="{FF2B5EF4-FFF2-40B4-BE49-F238E27FC236}">
                <a16:creationId xmlns:a16="http://schemas.microsoft.com/office/drawing/2014/main" id="{91B3D646-989D-5D67-7912-037393A858D6}"/>
              </a:ext>
            </a:extLst>
          </p:cNvPr>
          <p:cNvSpPr/>
          <p:nvPr/>
        </p:nvSpPr>
        <p:spPr>
          <a:xfrm>
            <a:off x="4201778" y="2009777"/>
            <a:ext cx="1647839" cy="158884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受験なし</a:t>
            </a:r>
          </a:p>
        </p:txBody>
      </p:sp>
      <p:sp>
        <p:nvSpPr>
          <p:cNvPr id="177" name="正方形/長方形 176">
            <a:extLst>
              <a:ext uri="{FF2B5EF4-FFF2-40B4-BE49-F238E27FC236}">
                <a16:creationId xmlns:a16="http://schemas.microsoft.com/office/drawing/2014/main" id="{7DDFB4A3-D389-0FED-5075-51814D891586}"/>
              </a:ext>
            </a:extLst>
          </p:cNvPr>
          <p:cNvSpPr/>
          <p:nvPr/>
        </p:nvSpPr>
        <p:spPr>
          <a:xfrm>
            <a:off x="4266750" y="2499236"/>
            <a:ext cx="1517895" cy="352551"/>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公立中学校</a:t>
            </a:r>
            <a:b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9" name="正方形/長方形 178">
            <a:extLst>
              <a:ext uri="{FF2B5EF4-FFF2-40B4-BE49-F238E27FC236}">
                <a16:creationId xmlns:a16="http://schemas.microsoft.com/office/drawing/2014/main" id="{A9594C12-AF55-329C-43AC-BC1B23191CFE}"/>
              </a:ext>
            </a:extLst>
          </p:cNvPr>
          <p:cNvSpPr/>
          <p:nvPr/>
        </p:nvSpPr>
        <p:spPr>
          <a:xfrm>
            <a:off x="4201778" y="3704546"/>
            <a:ext cx="1647839" cy="158884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受験あり</a:t>
            </a:r>
            <a:br>
              <a:rPr kumimoji="0" lang="en-US" altLang="ja-JP" sz="1100" b="1"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（非中高一貫）</a:t>
            </a:r>
          </a:p>
        </p:txBody>
      </p:sp>
      <p:sp>
        <p:nvSpPr>
          <p:cNvPr id="180" name="正方形/長方形 179">
            <a:extLst>
              <a:ext uri="{FF2B5EF4-FFF2-40B4-BE49-F238E27FC236}">
                <a16:creationId xmlns:a16="http://schemas.microsoft.com/office/drawing/2014/main" id="{0A7957E1-7473-7BFD-453C-04868A78E097}"/>
              </a:ext>
            </a:extLst>
          </p:cNvPr>
          <p:cNvSpPr/>
          <p:nvPr/>
        </p:nvSpPr>
        <p:spPr>
          <a:xfrm>
            <a:off x="4266750" y="4186093"/>
            <a:ext cx="1517895" cy="35255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国立中学校</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2" name="正方形/長方形 181">
            <a:extLst>
              <a:ext uri="{FF2B5EF4-FFF2-40B4-BE49-F238E27FC236}">
                <a16:creationId xmlns:a16="http://schemas.microsoft.com/office/drawing/2014/main" id="{AE28F8C9-57C3-AD6E-35B8-B37511983EE1}"/>
              </a:ext>
            </a:extLst>
          </p:cNvPr>
          <p:cNvSpPr/>
          <p:nvPr/>
        </p:nvSpPr>
        <p:spPr>
          <a:xfrm>
            <a:off x="6183287" y="2009776"/>
            <a:ext cx="1647839" cy="101143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専門科型</a:t>
            </a:r>
          </a:p>
        </p:txBody>
      </p:sp>
      <p:sp>
        <p:nvSpPr>
          <p:cNvPr id="183" name="正方形/長方形 182">
            <a:extLst>
              <a:ext uri="{FF2B5EF4-FFF2-40B4-BE49-F238E27FC236}">
                <a16:creationId xmlns:a16="http://schemas.microsoft.com/office/drawing/2014/main" id="{7DD3E815-8FDB-079D-1896-8CB2F03E43BD}"/>
              </a:ext>
            </a:extLst>
          </p:cNvPr>
          <p:cNvSpPr/>
          <p:nvPr/>
        </p:nvSpPr>
        <p:spPr>
          <a:xfrm>
            <a:off x="6248259" y="2267429"/>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公立高校（専門科）</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4" name="正方形/長方形 183">
            <a:extLst>
              <a:ext uri="{FF2B5EF4-FFF2-40B4-BE49-F238E27FC236}">
                <a16:creationId xmlns:a16="http://schemas.microsoft.com/office/drawing/2014/main" id="{5966E305-37EF-7637-CF29-A7772C5F9A2A}"/>
              </a:ext>
            </a:extLst>
          </p:cNvPr>
          <p:cNvSpPr/>
          <p:nvPr/>
        </p:nvSpPr>
        <p:spPr>
          <a:xfrm>
            <a:off x="6248259" y="2514706"/>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私立高校（専門科）</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5" name="正方形/長方形 184">
            <a:extLst>
              <a:ext uri="{FF2B5EF4-FFF2-40B4-BE49-F238E27FC236}">
                <a16:creationId xmlns:a16="http://schemas.microsoft.com/office/drawing/2014/main" id="{CEA233BE-114F-75A3-145E-099D8A65030D}"/>
              </a:ext>
            </a:extLst>
          </p:cNvPr>
          <p:cNvSpPr/>
          <p:nvPr/>
        </p:nvSpPr>
        <p:spPr>
          <a:xfrm>
            <a:off x="6248259" y="2761983"/>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高等専門学校</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7" name="正方形/長方形 186">
            <a:extLst>
              <a:ext uri="{FF2B5EF4-FFF2-40B4-BE49-F238E27FC236}">
                <a16:creationId xmlns:a16="http://schemas.microsoft.com/office/drawing/2014/main" id="{34D16DB7-EBBE-D79A-D8A8-C109B7FA9EF1}"/>
              </a:ext>
            </a:extLst>
          </p:cNvPr>
          <p:cNvSpPr/>
          <p:nvPr/>
        </p:nvSpPr>
        <p:spPr>
          <a:xfrm>
            <a:off x="6183287" y="4281955"/>
            <a:ext cx="1647839" cy="101143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普通科型（ハイレベル）</a:t>
            </a:r>
          </a:p>
        </p:txBody>
      </p:sp>
      <p:sp>
        <p:nvSpPr>
          <p:cNvPr id="188" name="正方形/長方形 187">
            <a:extLst>
              <a:ext uri="{FF2B5EF4-FFF2-40B4-BE49-F238E27FC236}">
                <a16:creationId xmlns:a16="http://schemas.microsoft.com/office/drawing/2014/main" id="{CE227E97-24B6-18E0-441F-B6F2AB01317B}"/>
              </a:ext>
            </a:extLst>
          </p:cNvPr>
          <p:cNvSpPr/>
          <p:nvPr/>
        </p:nvSpPr>
        <p:spPr>
          <a:xfrm>
            <a:off x="6248259" y="4531326"/>
            <a:ext cx="1517895" cy="209727"/>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公立高校（非中高一貫）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9" name="正方形/長方形 188">
            <a:extLst>
              <a:ext uri="{FF2B5EF4-FFF2-40B4-BE49-F238E27FC236}">
                <a16:creationId xmlns:a16="http://schemas.microsoft.com/office/drawing/2014/main" id="{1C72D849-7A67-F75F-1436-384CF81ACACF}"/>
              </a:ext>
            </a:extLst>
          </p:cNvPr>
          <p:cNvSpPr/>
          <p:nvPr/>
        </p:nvSpPr>
        <p:spPr>
          <a:xfrm>
            <a:off x="6248259" y="4784699"/>
            <a:ext cx="1517895" cy="209727"/>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国立高校</a:t>
            </a:r>
          </a:p>
        </p:txBody>
      </p:sp>
      <p:sp>
        <p:nvSpPr>
          <p:cNvPr id="190" name="正方形/長方形 189">
            <a:extLst>
              <a:ext uri="{FF2B5EF4-FFF2-40B4-BE49-F238E27FC236}">
                <a16:creationId xmlns:a16="http://schemas.microsoft.com/office/drawing/2014/main" id="{90CA9721-F9E5-7808-2117-C921251CB655}"/>
              </a:ext>
            </a:extLst>
          </p:cNvPr>
          <p:cNvSpPr/>
          <p:nvPr/>
        </p:nvSpPr>
        <p:spPr>
          <a:xfrm>
            <a:off x="6248259" y="5038071"/>
            <a:ext cx="1517895" cy="209727"/>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私立高校（非中高一貫）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92" name="正方形/長方形 191">
            <a:extLst>
              <a:ext uri="{FF2B5EF4-FFF2-40B4-BE49-F238E27FC236}">
                <a16:creationId xmlns:a16="http://schemas.microsoft.com/office/drawing/2014/main" id="{405C7903-E398-8F3C-E2B0-141678DEDFF5}"/>
              </a:ext>
            </a:extLst>
          </p:cNvPr>
          <p:cNvSpPr/>
          <p:nvPr/>
        </p:nvSpPr>
        <p:spPr>
          <a:xfrm>
            <a:off x="6183287" y="3097756"/>
            <a:ext cx="1647839" cy="101143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普通科型（一般レベル）</a:t>
            </a:r>
          </a:p>
        </p:txBody>
      </p:sp>
      <p:sp>
        <p:nvSpPr>
          <p:cNvPr id="193" name="正方形/長方形 192">
            <a:extLst>
              <a:ext uri="{FF2B5EF4-FFF2-40B4-BE49-F238E27FC236}">
                <a16:creationId xmlns:a16="http://schemas.microsoft.com/office/drawing/2014/main" id="{E3CBD890-7A42-1A7A-EF23-6273CB530F1A}"/>
              </a:ext>
            </a:extLst>
          </p:cNvPr>
          <p:cNvSpPr/>
          <p:nvPr/>
        </p:nvSpPr>
        <p:spPr>
          <a:xfrm>
            <a:off x="6248259" y="3364917"/>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公立高校（非中高一貫）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94" name="正方形/長方形 193">
            <a:extLst>
              <a:ext uri="{FF2B5EF4-FFF2-40B4-BE49-F238E27FC236}">
                <a16:creationId xmlns:a16="http://schemas.microsoft.com/office/drawing/2014/main" id="{75540E8B-596F-7AA3-D96A-FBCE82B9A7A0}"/>
              </a:ext>
            </a:extLst>
          </p:cNvPr>
          <p:cNvSpPr/>
          <p:nvPr/>
        </p:nvSpPr>
        <p:spPr>
          <a:xfrm>
            <a:off x="6248259" y="3623708"/>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私立高校（非中高一貫）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96" name="矢印: 五方向 195">
            <a:extLst>
              <a:ext uri="{FF2B5EF4-FFF2-40B4-BE49-F238E27FC236}">
                <a16:creationId xmlns:a16="http://schemas.microsoft.com/office/drawing/2014/main" id="{3E5364D5-2FBA-B086-57AB-F91044933F75}"/>
              </a:ext>
            </a:extLst>
          </p:cNvPr>
          <p:cNvSpPr/>
          <p:nvPr/>
        </p:nvSpPr>
        <p:spPr>
          <a:xfrm>
            <a:off x="8511540" y="1705351"/>
            <a:ext cx="1711258"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大学（～</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22</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197" name="矢印: 五方向 196">
            <a:extLst>
              <a:ext uri="{FF2B5EF4-FFF2-40B4-BE49-F238E27FC236}">
                <a16:creationId xmlns:a16="http://schemas.microsoft.com/office/drawing/2014/main" id="{FAB57141-8660-696E-1EAC-65FE20747FE5}"/>
              </a:ext>
            </a:extLst>
          </p:cNvPr>
          <p:cNvSpPr/>
          <p:nvPr/>
        </p:nvSpPr>
        <p:spPr>
          <a:xfrm>
            <a:off x="10253730" y="1705351"/>
            <a:ext cx="1711258"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大学院（～</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27</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241" name="正方形/長方形 240">
            <a:extLst>
              <a:ext uri="{FF2B5EF4-FFF2-40B4-BE49-F238E27FC236}">
                <a16:creationId xmlns:a16="http://schemas.microsoft.com/office/drawing/2014/main" id="{86B9FF33-43DA-8116-F0E2-BBD870932FF9}"/>
              </a:ext>
            </a:extLst>
          </p:cNvPr>
          <p:cNvSpPr/>
          <p:nvPr/>
        </p:nvSpPr>
        <p:spPr>
          <a:xfrm>
            <a:off x="8511540" y="4820426"/>
            <a:ext cx="3452461" cy="739532"/>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lIns="324000"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勉強のストレスを感じず、今をできる限り楽しむ</a:t>
            </a:r>
          </a:p>
        </p:txBody>
      </p:sp>
      <p:sp>
        <p:nvSpPr>
          <p:cNvPr id="242" name="正方形/長方形 241">
            <a:extLst>
              <a:ext uri="{FF2B5EF4-FFF2-40B4-BE49-F238E27FC236}">
                <a16:creationId xmlns:a16="http://schemas.microsoft.com/office/drawing/2014/main" id="{73E5DD61-807F-3661-B25A-575CCBC22496}"/>
              </a:ext>
            </a:extLst>
          </p:cNvPr>
          <p:cNvSpPr/>
          <p:nvPr/>
        </p:nvSpPr>
        <p:spPr>
          <a:xfrm>
            <a:off x="8552312" y="4846379"/>
            <a:ext cx="195994" cy="12565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47" name="正方形/長方形 246">
            <a:extLst>
              <a:ext uri="{FF2B5EF4-FFF2-40B4-BE49-F238E27FC236}">
                <a16:creationId xmlns:a16="http://schemas.microsoft.com/office/drawing/2014/main" id="{2AD76CC3-353B-906A-9887-E785E541C0AA}"/>
              </a:ext>
            </a:extLst>
          </p:cNvPr>
          <p:cNvSpPr/>
          <p:nvPr/>
        </p:nvSpPr>
        <p:spPr>
          <a:xfrm>
            <a:off x="8647665" y="5066347"/>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一般私立大学（院）に入学・卒業するため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48" name="正方形/長方形 247">
            <a:extLst>
              <a:ext uri="{FF2B5EF4-FFF2-40B4-BE49-F238E27FC236}">
                <a16:creationId xmlns:a16="http://schemas.microsoft.com/office/drawing/2014/main" id="{84578D9B-A987-C1DD-ED31-573046C29DB8}"/>
              </a:ext>
            </a:extLst>
          </p:cNvPr>
          <p:cNvSpPr/>
          <p:nvPr/>
        </p:nvSpPr>
        <p:spPr>
          <a:xfrm>
            <a:off x="8688620" y="5096509"/>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3A</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45" name="正方形/長方形 244">
            <a:extLst>
              <a:ext uri="{FF2B5EF4-FFF2-40B4-BE49-F238E27FC236}">
                <a16:creationId xmlns:a16="http://schemas.microsoft.com/office/drawing/2014/main" id="{EED11F52-328D-96CE-0FA1-662DA246D0FA}"/>
              </a:ext>
            </a:extLst>
          </p:cNvPr>
          <p:cNvSpPr/>
          <p:nvPr/>
        </p:nvSpPr>
        <p:spPr>
          <a:xfrm>
            <a:off x="8647665" y="5298523"/>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短期大学に入学・卒業するため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46" name="正方形/長方形 245">
            <a:extLst>
              <a:ext uri="{FF2B5EF4-FFF2-40B4-BE49-F238E27FC236}">
                <a16:creationId xmlns:a16="http://schemas.microsoft.com/office/drawing/2014/main" id="{482FDB3C-76CC-0EDD-5573-ABF702D692C1}"/>
              </a:ext>
            </a:extLst>
          </p:cNvPr>
          <p:cNvSpPr/>
          <p:nvPr/>
        </p:nvSpPr>
        <p:spPr>
          <a:xfrm>
            <a:off x="8688620" y="5328685"/>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3B</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33" name="正方形/長方形 232">
            <a:extLst>
              <a:ext uri="{FF2B5EF4-FFF2-40B4-BE49-F238E27FC236}">
                <a16:creationId xmlns:a16="http://schemas.microsoft.com/office/drawing/2014/main" id="{AA7902C6-720F-9589-E419-940C176D28F7}"/>
              </a:ext>
            </a:extLst>
          </p:cNvPr>
          <p:cNvSpPr/>
          <p:nvPr/>
        </p:nvSpPr>
        <p:spPr>
          <a:xfrm>
            <a:off x="8511540" y="5641838"/>
            <a:ext cx="3452461" cy="739532"/>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lIns="324000"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社会的地位・金銭は高くなくとも希望する職業に就く</a:t>
            </a:r>
          </a:p>
        </p:txBody>
      </p:sp>
      <p:sp>
        <p:nvSpPr>
          <p:cNvPr id="234" name="正方形/長方形 233">
            <a:extLst>
              <a:ext uri="{FF2B5EF4-FFF2-40B4-BE49-F238E27FC236}">
                <a16:creationId xmlns:a16="http://schemas.microsoft.com/office/drawing/2014/main" id="{AC0AB2CB-00BD-B485-BAAC-A121691FE0A4}"/>
              </a:ext>
            </a:extLst>
          </p:cNvPr>
          <p:cNvSpPr/>
          <p:nvPr/>
        </p:nvSpPr>
        <p:spPr>
          <a:xfrm>
            <a:off x="8552084" y="5666343"/>
            <a:ext cx="195994" cy="12565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4</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39" name="正方形/長方形 238">
            <a:extLst>
              <a:ext uri="{FF2B5EF4-FFF2-40B4-BE49-F238E27FC236}">
                <a16:creationId xmlns:a16="http://schemas.microsoft.com/office/drawing/2014/main" id="{3EA4BE38-50F6-D7EA-D9DC-E00037C35626}"/>
              </a:ext>
            </a:extLst>
          </p:cNvPr>
          <p:cNvSpPr/>
          <p:nvPr/>
        </p:nvSpPr>
        <p:spPr>
          <a:xfrm>
            <a:off x="8647664" y="5888319"/>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専門学校に入学・卒業するため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40" name="正方形/長方形 239">
            <a:extLst>
              <a:ext uri="{FF2B5EF4-FFF2-40B4-BE49-F238E27FC236}">
                <a16:creationId xmlns:a16="http://schemas.microsoft.com/office/drawing/2014/main" id="{CD13050F-AC8C-6B4F-6436-752DBFF0E60D}"/>
              </a:ext>
            </a:extLst>
          </p:cNvPr>
          <p:cNvSpPr/>
          <p:nvPr/>
        </p:nvSpPr>
        <p:spPr>
          <a:xfrm>
            <a:off x="8694032" y="5918481"/>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4A</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37" name="正方形/長方形 236">
            <a:extLst>
              <a:ext uri="{FF2B5EF4-FFF2-40B4-BE49-F238E27FC236}">
                <a16:creationId xmlns:a16="http://schemas.microsoft.com/office/drawing/2014/main" id="{DA605983-287E-BCF5-44BC-423194981BB5}"/>
              </a:ext>
            </a:extLst>
          </p:cNvPr>
          <p:cNvSpPr/>
          <p:nvPr/>
        </p:nvSpPr>
        <p:spPr>
          <a:xfrm>
            <a:off x="8647664" y="6120495"/>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高校卒業後に就職するため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38" name="正方形/長方形 237">
            <a:extLst>
              <a:ext uri="{FF2B5EF4-FFF2-40B4-BE49-F238E27FC236}">
                <a16:creationId xmlns:a16="http://schemas.microsoft.com/office/drawing/2014/main" id="{623E47E4-1EB9-154A-6E60-8D13F27E3EC0}"/>
              </a:ext>
            </a:extLst>
          </p:cNvPr>
          <p:cNvSpPr/>
          <p:nvPr/>
        </p:nvSpPr>
        <p:spPr>
          <a:xfrm>
            <a:off x="8694032" y="6150657"/>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4B</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22" name="正方形/長方形 221">
            <a:extLst>
              <a:ext uri="{FF2B5EF4-FFF2-40B4-BE49-F238E27FC236}">
                <a16:creationId xmlns:a16="http://schemas.microsoft.com/office/drawing/2014/main" id="{8311C5D2-F47F-909E-1884-9CB9A437CD5A}"/>
              </a:ext>
            </a:extLst>
          </p:cNvPr>
          <p:cNvSpPr/>
          <p:nvPr/>
        </p:nvSpPr>
        <p:spPr>
          <a:xfrm>
            <a:off x="8511540" y="3756550"/>
            <a:ext cx="3452461" cy="981997"/>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lIns="324000"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今を楽しみつつ、将来も平均水準の生活を送る</a:t>
            </a:r>
          </a:p>
        </p:txBody>
      </p:sp>
      <p:sp>
        <p:nvSpPr>
          <p:cNvPr id="223" name="正方形/長方形 222">
            <a:extLst>
              <a:ext uri="{FF2B5EF4-FFF2-40B4-BE49-F238E27FC236}">
                <a16:creationId xmlns:a16="http://schemas.microsoft.com/office/drawing/2014/main" id="{40480BC1-4E69-C746-54F3-DD69C3B84F0D}"/>
              </a:ext>
            </a:extLst>
          </p:cNvPr>
          <p:cNvSpPr/>
          <p:nvPr/>
        </p:nvSpPr>
        <p:spPr>
          <a:xfrm>
            <a:off x="8552084" y="3781363"/>
            <a:ext cx="195994" cy="125657"/>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31" name="正方形/長方形 230">
            <a:extLst>
              <a:ext uri="{FF2B5EF4-FFF2-40B4-BE49-F238E27FC236}">
                <a16:creationId xmlns:a16="http://schemas.microsoft.com/office/drawing/2014/main" id="{18A9FD5F-EBB4-CFC3-D127-C9C2D5C640F8}"/>
              </a:ext>
            </a:extLst>
          </p:cNvPr>
          <p:cNvSpPr/>
          <p:nvPr/>
        </p:nvSpPr>
        <p:spPr>
          <a:xfrm>
            <a:off x="8647665" y="4010593"/>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一般国公立大学（院）に入学・卒業するため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32" name="正方形/長方形 231">
            <a:extLst>
              <a:ext uri="{FF2B5EF4-FFF2-40B4-BE49-F238E27FC236}">
                <a16:creationId xmlns:a16="http://schemas.microsoft.com/office/drawing/2014/main" id="{47252FFE-D772-04D5-E073-405FDD487561}"/>
              </a:ext>
            </a:extLst>
          </p:cNvPr>
          <p:cNvSpPr/>
          <p:nvPr/>
        </p:nvSpPr>
        <p:spPr>
          <a:xfrm>
            <a:off x="8694033" y="4040130"/>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2A</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29" name="正方形/長方形 228">
            <a:extLst>
              <a:ext uri="{FF2B5EF4-FFF2-40B4-BE49-F238E27FC236}">
                <a16:creationId xmlns:a16="http://schemas.microsoft.com/office/drawing/2014/main" id="{7C70A4C6-3064-599D-DCE9-EE7F339AB134}"/>
              </a:ext>
            </a:extLst>
          </p:cNvPr>
          <p:cNvSpPr/>
          <p:nvPr/>
        </p:nvSpPr>
        <p:spPr>
          <a:xfrm>
            <a:off x="8647665" y="4242682"/>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有名私立大学（院）に入学・卒業するため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30" name="正方形/長方形 229">
            <a:extLst>
              <a:ext uri="{FF2B5EF4-FFF2-40B4-BE49-F238E27FC236}">
                <a16:creationId xmlns:a16="http://schemas.microsoft.com/office/drawing/2014/main" id="{791C720E-D165-DAA3-0C5F-02FCD905AFB6}"/>
              </a:ext>
            </a:extLst>
          </p:cNvPr>
          <p:cNvSpPr/>
          <p:nvPr/>
        </p:nvSpPr>
        <p:spPr>
          <a:xfrm>
            <a:off x="8694033" y="4272219"/>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2B</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27" name="正方形/長方形 226">
            <a:extLst>
              <a:ext uri="{FF2B5EF4-FFF2-40B4-BE49-F238E27FC236}">
                <a16:creationId xmlns:a16="http://schemas.microsoft.com/office/drawing/2014/main" id="{ECB6C65C-66CE-E9C0-800A-15F5B4048406}"/>
              </a:ext>
            </a:extLst>
          </p:cNvPr>
          <p:cNvSpPr/>
          <p:nvPr/>
        </p:nvSpPr>
        <p:spPr>
          <a:xfrm>
            <a:off x="8647665" y="4474772"/>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高等専門学校に入学・卒業するため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8" name="正方形/長方形 227">
            <a:extLst>
              <a:ext uri="{FF2B5EF4-FFF2-40B4-BE49-F238E27FC236}">
                <a16:creationId xmlns:a16="http://schemas.microsoft.com/office/drawing/2014/main" id="{4C815952-A223-17F0-C5B8-B7529FBC212E}"/>
              </a:ext>
            </a:extLst>
          </p:cNvPr>
          <p:cNvSpPr/>
          <p:nvPr/>
        </p:nvSpPr>
        <p:spPr>
          <a:xfrm>
            <a:off x="8694033" y="4504309"/>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2C</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02" name="正方形/長方形 201">
            <a:extLst>
              <a:ext uri="{FF2B5EF4-FFF2-40B4-BE49-F238E27FC236}">
                <a16:creationId xmlns:a16="http://schemas.microsoft.com/office/drawing/2014/main" id="{8DA9AEF4-3A6A-9FCE-65F3-1CB8F5436D6B}"/>
              </a:ext>
            </a:extLst>
          </p:cNvPr>
          <p:cNvSpPr/>
          <p:nvPr/>
        </p:nvSpPr>
        <p:spPr>
          <a:xfrm>
            <a:off x="8511540" y="2009776"/>
            <a:ext cx="3452461" cy="1664894"/>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lIns="324000"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良い職業に就いて、高い社会的地位・金銭を得る</a:t>
            </a:r>
          </a:p>
        </p:txBody>
      </p:sp>
      <p:sp>
        <p:nvSpPr>
          <p:cNvPr id="203" name="正方形/長方形 202">
            <a:extLst>
              <a:ext uri="{FF2B5EF4-FFF2-40B4-BE49-F238E27FC236}">
                <a16:creationId xmlns:a16="http://schemas.microsoft.com/office/drawing/2014/main" id="{C1296D9B-F180-6D3E-C071-7100C64FF865}"/>
              </a:ext>
            </a:extLst>
          </p:cNvPr>
          <p:cNvSpPr/>
          <p:nvPr/>
        </p:nvSpPr>
        <p:spPr>
          <a:xfrm>
            <a:off x="8552312" y="2034586"/>
            <a:ext cx="195993" cy="12565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20" name="正方形/長方形 219">
            <a:extLst>
              <a:ext uri="{FF2B5EF4-FFF2-40B4-BE49-F238E27FC236}">
                <a16:creationId xmlns:a16="http://schemas.microsoft.com/office/drawing/2014/main" id="{29F5241B-1290-10BF-205F-4A52154C0475}"/>
              </a:ext>
            </a:extLst>
          </p:cNvPr>
          <p:cNvSpPr/>
          <p:nvPr/>
        </p:nvSpPr>
        <p:spPr>
          <a:xfrm>
            <a:off x="8647665" y="2263816"/>
            <a:ext cx="3180210" cy="19729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最難関国立大学（院）に入学・卒業するため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1" name="正方形/長方形 220">
            <a:extLst>
              <a:ext uri="{FF2B5EF4-FFF2-40B4-BE49-F238E27FC236}">
                <a16:creationId xmlns:a16="http://schemas.microsoft.com/office/drawing/2014/main" id="{DCE32938-018E-E61F-7470-10769852BBCF}"/>
              </a:ext>
            </a:extLst>
          </p:cNvPr>
          <p:cNvSpPr/>
          <p:nvPr/>
        </p:nvSpPr>
        <p:spPr>
          <a:xfrm>
            <a:off x="8688620" y="2293352"/>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1A</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18" name="正方形/長方形 217">
            <a:extLst>
              <a:ext uri="{FF2B5EF4-FFF2-40B4-BE49-F238E27FC236}">
                <a16:creationId xmlns:a16="http://schemas.microsoft.com/office/drawing/2014/main" id="{07BBCDCC-C6C8-9349-E71A-F85BACB5B45B}"/>
              </a:ext>
            </a:extLst>
          </p:cNvPr>
          <p:cNvSpPr/>
          <p:nvPr/>
        </p:nvSpPr>
        <p:spPr>
          <a:xfrm>
            <a:off x="8647665" y="2728798"/>
            <a:ext cx="3180210" cy="19729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国公立医学部に入学・卒業するため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9" name="正方形/長方形 218">
            <a:extLst>
              <a:ext uri="{FF2B5EF4-FFF2-40B4-BE49-F238E27FC236}">
                <a16:creationId xmlns:a16="http://schemas.microsoft.com/office/drawing/2014/main" id="{41771A50-7E74-5CB5-2C1E-5031907F8477}"/>
              </a:ext>
            </a:extLst>
          </p:cNvPr>
          <p:cNvSpPr/>
          <p:nvPr/>
        </p:nvSpPr>
        <p:spPr>
          <a:xfrm>
            <a:off x="8688620" y="2758334"/>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1C</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16" name="正方形/長方形 215">
            <a:extLst>
              <a:ext uri="{FF2B5EF4-FFF2-40B4-BE49-F238E27FC236}">
                <a16:creationId xmlns:a16="http://schemas.microsoft.com/office/drawing/2014/main" id="{159BED97-ED69-B3D7-CAE2-4C66E91CCF0D}"/>
              </a:ext>
            </a:extLst>
          </p:cNvPr>
          <p:cNvSpPr/>
          <p:nvPr/>
        </p:nvSpPr>
        <p:spPr>
          <a:xfrm>
            <a:off x="8647665" y="3193779"/>
            <a:ext cx="3180210" cy="19729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難関国立大学（院）に入学・卒業するため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7" name="正方形/長方形 216">
            <a:extLst>
              <a:ext uri="{FF2B5EF4-FFF2-40B4-BE49-F238E27FC236}">
                <a16:creationId xmlns:a16="http://schemas.microsoft.com/office/drawing/2014/main" id="{C8757D00-B839-AF1F-95E8-98D3DC91B342}"/>
              </a:ext>
            </a:extLst>
          </p:cNvPr>
          <p:cNvSpPr/>
          <p:nvPr/>
        </p:nvSpPr>
        <p:spPr>
          <a:xfrm>
            <a:off x="8688620" y="3223315"/>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1E</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14" name="正方形/長方形 213">
            <a:extLst>
              <a:ext uri="{FF2B5EF4-FFF2-40B4-BE49-F238E27FC236}">
                <a16:creationId xmlns:a16="http://schemas.microsoft.com/office/drawing/2014/main" id="{E9B38ADC-4409-F7CF-A47A-19EA97C9E757}"/>
              </a:ext>
            </a:extLst>
          </p:cNvPr>
          <p:cNvSpPr/>
          <p:nvPr/>
        </p:nvSpPr>
        <p:spPr>
          <a:xfrm>
            <a:off x="8647665" y="3426269"/>
            <a:ext cx="3180210" cy="19729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難関私立大学（院）に入学・卒業するため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5" name="正方形/長方形 214">
            <a:extLst>
              <a:ext uri="{FF2B5EF4-FFF2-40B4-BE49-F238E27FC236}">
                <a16:creationId xmlns:a16="http://schemas.microsoft.com/office/drawing/2014/main" id="{86C4E23A-EA2F-39F8-9CCD-422DF28C4411}"/>
              </a:ext>
            </a:extLst>
          </p:cNvPr>
          <p:cNvSpPr/>
          <p:nvPr/>
        </p:nvSpPr>
        <p:spPr>
          <a:xfrm>
            <a:off x="8688620" y="3455805"/>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1F</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12" name="正方形/長方形 211">
            <a:extLst>
              <a:ext uri="{FF2B5EF4-FFF2-40B4-BE49-F238E27FC236}">
                <a16:creationId xmlns:a16="http://schemas.microsoft.com/office/drawing/2014/main" id="{3AEBB447-6E47-A7CF-4B9F-3ACA2B2ABB5A}"/>
              </a:ext>
            </a:extLst>
          </p:cNvPr>
          <p:cNvSpPr/>
          <p:nvPr/>
        </p:nvSpPr>
        <p:spPr>
          <a:xfrm>
            <a:off x="8647665" y="2496307"/>
            <a:ext cx="3180210" cy="19729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最難関私立大学（院）に入学・卒業するため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3" name="正方形/長方形 212">
            <a:extLst>
              <a:ext uri="{FF2B5EF4-FFF2-40B4-BE49-F238E27FC236}">
                <a16:creationId xmlns:a16="http://schemas.microsoft.com/office/drawing/2014/main" id="{E9DB80C6-BC4D-EF6F-17F2-94E7751B4686}"/>
              </a:ext>
            </a:extLst>
          </p:cNvPr>
          <p:cNvSpPr/>
          <p:nvPr/>
        </p:nvSpPr>
        <p:spPr>
          <a:xfrm>
            <a:off x="8688620" y="2525843"/>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1B</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10" name="正方形/長方形 209">
            <a:extLst>
              <a:ext uri="{FF2B5EF4-FFF2-40B4-BE49-F238E27FC236}">
                <a16:creationId xmlns:a16="http://schemas.microsoft.com/office/drawing/2014/main" id="{9DA68EB7-EBC8-0BE3-BFDA-41635D4F7AAC}"/>
              </a:ext>
            </a:extLst>
          </p:cNvPr>
          <p:cNvSpPr/>
          <p:nvPr/>
        </p:nvSpPr>
        <p:spPr>
          <a:xfrm>
            <a:off x="8647665" y="2961288"/>
            <a:ext cx="3180210" cy="19729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私立医学部に入学・卒業するため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1" name="正方形/長方形 210">
            <a:extLst>
              <a:ext uri="{FF2B5EF4-FFF2-40B4-BE49-F238E27FC236}">
                <a16:creationId xmlns:a16="http://schemas.microsoft.com/office/drawing/2014/main" id="{FE4E5CAB-4F4A-06A4-1BFE-672F3264B9CE}"/>
              </a:ext>
            </a:extLst>
          </p:cNvPr>
          <p:cNvSpPr/>
          <p:nvPr/>
        </p:nvSpPr>
        <p:spPr>
          <a:xfrm>
            <a:off x="8688620" y="2990824"/>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1D</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49" name="矢印: 右 248">
            <a:extLst>
              <a:ext uri="{FF2B5EF4-FFF2-40B4-BE49-F238E27FC236}">
                <a16:creationId xmlns:a16="http://schemas.microsoft.com/office/drawing/2014/main" id="{A850B4D2-894F-60FA-02D6-491EACD82733}"/>
              </a:ext>
            </a:extLst>
          </p:cNvPr>
          <p:cNvSpPr/>
          <p:nvPr/>
        </p:nvSpPr>
        <p:spPr>
          <a:xfrm>
            <a:off x="3885856" y="2513345"/>
            <a:ext cx="344443" cy="303987"/>
          </a:xfrm>
          <a:prstGeom prst="rightArrow">
            <a:avLst>
              <a:gd name="adj1" fmla="val 50000"/>
              <a:gd name="adj2" fmla="val 3707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0" name="矢印: 右 249">
            <a:extLst>
              <a:ext uri="{FF2B5EF4-FFF2-40B4-BE49-F238E27FC236}">
                <a16:creationId xmlns:a16="http://schemas.microsoft.com/office/drawing/2014/main" id="{679429F6-4C02-D2EA-BE84-0946CA51D9F5}"/>
              </a:ext>
            </a:extLst>
          </p:cNvPr>
          <p:cNvSpPr/>
          <p:nvPr/>
        </p:nvSpPr>
        <p:spPr>
          <a:xfrm>
            <a:off x="4014299" y="3746388"/>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1" name="矢印: 右 250">
            <a:extLst>
              <a:ext uri="{FF2B5EF4-FFF2-40B4-BE49-F238E27FC236}">
                <a16:creationId xmlns:a16="http://schemas.microsoft.com/office/drawing/2014/main" id="{4FBB8EF7-255C-2F36-2BCF-A47438C2B003}"/>
              </a:ext>
            </a:extLst>
          </p:cNvPr>
          <p:cNvSpPr/>
          <p:nvPr/>
        </p:nvSpPr>
        <p:spPr>
          <a:xfrm>
            <a:off x="4014299" y="5437970"/>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2" name="正方形/長方形 251">
            <a:extLst>
              <a:ext uri="{FF2B5EF4-FFF2-40B4-BE49-F238E27FC236}">
                <a16:creationId xmlns:a16="http://schemas.microsoft.com/office/drawing/2014/main" id="{FB0F60C2-70D3-684A-0605-DB1A62EFDE57}"/>
              </a:ext>
            </a:extLst>
          </p:cNvPr>
          <p:cNvSpPr/>
          <p:nvPr/>
        </p:nvSpPr>
        <p:spPr>
          <a:xfrm rot="16200000">
            <a:off x="2480980" y="4091549"/>
            <a:ext cx="3071043" cy="7854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3" name="矢印: 右 252">
            <a:extLst>
              <a:ext uri="{FF2B5EF4-FFF2-40B4-BE49-F238E27FC236}">
                <a16:creationId xmlns:a16="http://schemas.microsoft.com/office/drawing/2014/main" id="{A274C0B9-B037-E6E4-C202-B4F60DC93D88}"/>
              </a:ext>
            </a:extLst>
          </p:cNvPr>
          <p:cNvSpPr/>
          <p:nvPr/>
        </p:nvSpPr>
        <p:spPr>
          <a:xfrm>
            <a:off x="3885856" y="5921252"/>
            <a:ext cx="344443" cy="303987"/>
          </a:xfrm>
          <a:prstGeom prst="rightArrow">
            <a:avLst>
              <a:gd name="adj1" fmla="val 50000"/>
              <a:gd name="adj2" fmla="val 3707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4" name="矢印: 右 253">
            <a:extLst>
              <a:ext uri="{FF2B5EF4-FFF2-40B4-BE49-F238E27FC236}">
                <a16:creationId xmlns:a16="http://schemas.microsoft.com/office/drawing/2014/main" id="{4597C93D-635A-C034-E641-4EA3B3877CA0}"/>
              </a:ext>
            </a:extLst>
          </p:cNvPr>
          <p:cNvSpPr/>
          <p:nvPr/>
        </p:nvSpPr>
        <p:spPr>
          <a:xfrm>
            <a:off x="5872369" y="4871500"/>
            <a:ext cx="344443" cy="303987"/>
          </a:xfrm>
          <a:prstGeom prst="rightArrow">
            <a:avLst>
              <a:gd name="adj1" fmla="val 50000"/>
              <a:gd name="adj2" fmla="val 37885"/>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5" name="矢印: 右 254">
            <a:extLst>
              <a:ext uri="{FF2B5EF4-FFF2-40B4-BE49-F238E27FC236}">
                <a16:creationId xmlns:a16="http://schemas.microsoft.com/office/drawing/2014/main" id="{4713A1AB-9639-FE01-5EE2-0A6F5E063C7C}"/>
              </a:ext>
            </a:extLst>
          </p:cNvPr>
          <p:cNvSpPr/>
          <p:nvPr/>
        </p:nvSpPr>
        <p:spPr>
          <a:xfrm>
            <a:off x="5872369" y="2513345"/>
            <a:ext cx="344443" cy="303987"/>
          </a:xfrm>
          <a:prstGeom prst="rightArrow">
            <a:avLst>
              <a:gd name="adj1" fmla="val 50000"/>
              <a:gd name="adj2" fmla="val 3707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6" name="矢印: 右 255">
            <a:extLst>
              <a:ext uri="{FF2B5EF4-FFF2-40B4-BE49-F238E27FC236}">
                <a16:creationId xmlns:a16="http://schemas.microsoft.com/office/drawing/2014/main" id="{7DA5C07A-B567-B5E4-5E8B-A9E0464E3F96}"/>
              </a:ext>
            </a:extLst>
          </p:cNvPr>
          <p:cNvSpPr/>
          <p:nvPr/>
        </p:nvSpPr>
        <p:spPr>
          <a:xfrm>
            <a:off x="6000812" y="3321770"/>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7" name="矢印: 右 256">
            <a:extLst>
              <a:ext uri="{FF2B5EF4-FFF2-40B4-BE49-F238E27FC236}">
                <a16:creationId xmlns:a16="http://schemas.microsoft.com/office/drawing/2014/main" id="{56090C53-A22E-A317-84C7-DCB5727A1168}"/>
              </a:ext>
            </a:extLst>
          </p:cNvPr>
          <p:cNvSpPr/>
          <p:nvPr/>
        </p:nvSpPr>
        <p:spPr>
          <a:xfrm>
            <a:off x="6000812" y="4374732"/>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8" name="正方形/長方形 257">
            <a:extLst>
              <a:ext uri="{FF2B5EF4-FFF2-40B4-BE49-F238E27FC236}">
                <a16:creationId xmlns:a16="http://schemas.microsoft.com/office/drawing/2014/main" id="{50ED33D0-54F0-508D-020A-33182860A7F9}"/>
              </a:ext>
            </a:extLst>
          </p:cNvPr>
          <p:cNvSpPr/>
          <p:nvPr/>
        </p:nvSpPr>
        <p:spPr>
          <a:xfrm rot="16200000">
            <a:off x="5017297" y="3607013"/>
            <a:ext cx="1913303" cy="7854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59" name="矢印: 右 258">
            <a:extLst>
              <a:ext uri="{FF2B5EF4-FFF2-40B4-BE49-F238E27FC236}">
                <a16:creationId xmlns:a16="http://schemas.microsoft.com/office/drawing/2014/main" id="{BC620CAF-AA72-82AF-B18E-7263DDAED428}"/>
              </a:ext>
            </a:extLst>
          </p:cNvPr>
          <p:cNvSpPr/>
          <p:nvPr/>
        </p:nvSpPr>
        <p:spPr>
          <a:xfrm>
            <a:off x="8066836" y="5038199"/>
            <a:ext cx="472802" cy="303987"/>
          </a:xfrm>
          <a:prstGeom prst="rightArrow">
            <a:avLst>
              <a:gd name="adj1" fmla="val 50000"/>
              <a:gd name="adj2" fmla="val 3654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60" name="矢印: 右 259">
            <a:extLst>
              <a:ext uri="{FF2B5EF4-FFF2-40B4-BE49-F238E27FC236}">
                <a16:creationId xmlns:a16="http://schemas.microsoft.com/office/drawing/2014/main" id="{5629C54B-9BE4-E0A6-3ED6-24B398B02DAB}"/>
              </a:ext>
            </a:extLst>
          </p:cNvPr>
          <p:cNvSpPr/>
          <p:nvPr/>
        </p:nvSpPr>
        <p:spPr>
          <a:xfrm>
            <a:off x="8066836" y="5859610"/>
            <a:ext cx="472802" cy="303987"/>
          </a:xfrm>
          <a:prstGeom prst="rightArrow">
            <a:avLst>
              <a:gd name="adj1" fmla="val 50000"/>
              <a:gd name="adj2" fmla="val 3654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61" name="正方形/長方形 260">
            <a:extLst>
              <a:ext uri="{FF2B5EF4-FFF2-40B4-BE49-F238E27FC236}">
                <a16:creationId xmlns:a16="http://schemas.microsoft.com/office/drawing/2014/main" id="{795151E5-0589-90E5-04D8-034EA87E072C}"/>
              </a:ext>
            </a:extLst>
          </p:cNvPr>
          <p:cNvSpPr/>
          <p:nvPr/>
        </p:nvSpPr>
        <p:spPr>
          <a:xfrm rot="16200000">
            <a:off x="6234301" y="4223884"/>
            <a:ext cx="3644909" cy="7854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62" name="矢印: 右 261">
            <a:extLst>
              <a:ext uri="{FF2B5EF4-FFF2-40B4-BE49-F238E27FC236}">
                <a16:creationId xmlns:a16="http://schemas.microsoft.com/office/drawing/2014/main" id="{AC728591-E849-E505-2350-DDB99C59E888}"/>
              </a:ext>
            </a:extLst>
          </p:cNvPr>
          <p:cNvSpPr/>
          <p:nvPr/>
        </p:nvSpPr>
        <p:spPr>
          <a:xfrm>
            <a:off x="8066836" y="4095555"/>
            <a:ext cx="472802" cy="303987"/>
          </a:xfrm>
          <a:prstGeom prst="rightArrow">
            <a:avLst>
              <a:gd name="adj1" fmla="val 50000"/>
              <a:gd name="adj2" fmla="val 3654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63" name="正方形/長方形 262">
            <a:extLst>
              <a:ext uri="{FF2B5EF4-FFF2-40B4-BE49-F238E27FC236}">
                <a16:creationId xmlns:a16="http://schemas.microsoft.com/office/drawing/2014/main" id="{C05E1A97-2C7D-A13F-6529-55D87D2993B1}"/>
              </a:ext>
            </a:extLst>
          </p:cNvPr>
          <p:cNvSpPr/>
          <p:nvPr/>
        </p:nvSpPr>
        <p:spPr>
          <a:xfrm rot="16200000">
            <a:off x="7863268" y="3520413"/>
            <a:ext cx="149581" cy="166121"/>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64" name="正方形/長方形 263">
            <a:extLst>
              <a:ext uri="{FF2B5EF4-FFF2-40B4-BE49-F238E27FC236}">
                <a16:creationId xmlns:a16="http://schemas.microsoft.com/office/drawing/2014/main" id="{58EE047A-994E-41D0-9072-3C35C502D786}"/>
              </a:ext>
            </a:extLst>
          </p:cNvPr>
          <p:cNvSpPr/>
          <p:nvPr/>
        </p:nvSpPr>
        <p:spPr>
          <a:xfrm rot="16200000">
            <a:off x="7863266" y="2432434"/>
            <a:ext cx="149581" cy="166118"/>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65" name="矢印: 右 264">
            <a:extLst>
              <a:ext uri="{FF2B5EF4-FFF2-40B4-BE49-F238E27FC236}">
                <a16:creationId xmlns:a16="http://schemas.microsoft.com/office/drawing/2014/main" id="{39F0B4D6-1DAB-70D1-E209-C1D54A5B1FC6}"/>
              </a:ext>
            </a:extLst>
          </p:cNvPr>
          <p:cNvSpPr/>
          <p:nvPr/>
        </p:nvSpPr>
        <p:spPr>
          <a:xfrm>
            <a:off x="8251605" y="2690229"/>
            <a:ext cx="288033" cy="303987"/>
          </a:xfrm>
          <a:prstGeom prst="rightArrow">
            <a:avLst>
              <a:gd name="adj1" fmla="val 50000"/>
              <a:gd name="adj2" fmla="val 38299"/>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266" name="正方形/長方形 265">
            <a:extLst>
              <a:ext uri="{FF2B5EF4-FFF2-40B4-BE49-F238E27FC236}">
                <a16:creationId xmlns:a16="http://schemas.microsoft.com/office/drawing/2014/main" id="{06537222-7DF8-2AFF-1DCD-63109AC3AA47}"/>
              </a:ext>
            </a:extLst>
          </p:cNvPr>
          <p:cNvSpPr/>
          <p:nvPr/>
        </p:nvSpPr>
        <p:spPr>
          <a:xfrm rot="16200000">
            <a:off x="6745130" y="4227633"/>
            <a:ext cx="3000055" cy="78545"/>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67" name="正方形/長方形 266">
            <a:extLst>
              <a:ext uri="{FF2B5EF4-FFF2-40B4-BE49-F238E27FC236}">
                <a16:creationId xmlns:a16="http://schemas.microsoft.com/office/drawing/2014/main" id="{96DD651F-0CF5-629B-0775-0A58AEA4D8EF}"/>
              </a:ext>
            </a:extLst>
          </p:cNvPr>
          <p:cNvSpPr/>
          <p:nvPr/>
        </p:nvSpPr>
        <p:spPr>
          <a:xfrm rot="16200000">
            <a:off x="7994924" y="5477424"/>
            <a:ext cx="149581" cy="429433"/>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68" name="正方形/長方形 267">
            <a:extLst>
              <a:ext uri="{FF2B5EF4-FFF2-40B4-BE49-F238E27FC236}">
                <a16:creationId xmlns:a16="http://schemas.microsoft.com/office/drawing/2014/main" id="{A5FAE4B2-BBF8-0D1D-AB5E-469D6D96509E}"/>
              </a:ext>
            </a:extLst>
          </p:cNvPr>
          <p:cNvSpPr/>
          <p:nvPr/>
        </p:nvSpPr>
        <p:spPr>
          <a:xfrm rot="16200000">
            <a:off x="7994922" y="4572957"/>
            <a:ext cx="149581" cy="429430"/>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0" name="矢印: 右 269">
            <a:extLst>
              <a:ext uri="{FF2B5EF4-FFF2-40B4-BE49-F238E27FC236}">
                <a16:creationId xmlns:a16="http://schemas.microsoft.com/office/drawing/2014/main" id="{69BA3DE5-8A83-819F-E78B-97C96039D27F}"/>
              </a:ext>
            </a:extLst>
          </p:cNvPr>
          <p:cNvSpPr/>
          <p:nvPr/>
        </p:nvSpPr>
        <p:spPr>
          <a:xfrm>
            <a:off x="4077242" y="4877502"/>
            <a:ext cx="153058" cy="303987"/>
          </a:xfrm>
          <a:prstGeom prst="rightArrow">
            <a:avLst>
              <a:gd name="adj1" fmla="val 50000"/>
              <a:gd name="adj2" fmla="val 71796"/>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1" name="正方形/長方形 270">
            <a:extLst>
              <a:ext uri="{FF2B5EF4-FFF2-40B4-BE49-F238E27FC236}">
                <a16:creationId xmlns:a16="http://schemas.microsoft.com/office/drawing/2014/main" id="{167F6052-A11A-7D99-2F91-97412C3F9FCE}"/>
              </a:ext>
            </a:extLst>
          </p:cNvPr>
          <p:cNvSpPr/>
          <p:nvPr/>
        </p:nvSpPr>
        <p:spPr>
          <a:xfrm rot="16200000">
            <a:off x="3846727" y="4995061"/>
            <a:ext cx="149581" cy="72000"/>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3" name="矢印: 右 272">
            <a:extLst>
              <a:ext uri="{FF2B5EF4-FFF2-40B4-BE49-F238E27FC236}">
                <a16:creationId xmlns:a16="http://schemas.microsoft.com/office/drawing/2014/main" id="{DF6C5BC3-3529-08EE-7631-CA95DCD89003}"/>
              </a:ext>
            </a:extLst>
          </p:cNvPr>
          <p:cNvSpPr/>
          <p:nvPr/>
        </p:nvSpPr>
        <p:spPr>
          <a:xfrm>
            <a:off x="1905486" y="2513345"/>
            <a:ext cx="344443" cy="303987"/>
          </a:xfrm>
          <a:prstGeom prst="rightArrow">
            <a:avLst>
              <a:gd name="adj1" fmla="val 50000"/>
              <a:gd name="adj2" fmla="val 36000"/>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4" name="矢印: 右 273">
            <a:extLst>
              <a:ext uri="{FF2B5EF4-FFF2-40B4-BE49-F238E27FC236}">
                <a16:creationId xmlns:a16="http://schemas.microsoft.com/office/drawing/2014/main" id="{FFE9D6B3-8D7D-A1F1-CA21-87D6679E2CF9}"/>
              </a:ext>
            </a:extLst>
          </p:cNvPr>
          <p:cNvSpPr/>
          <p:nvPr/>
        </p:nvSpPr>
        <p:spPr>
          <a:xfrm>
            <a:off x="1905486" y="4592442"/>
            <a:ext cx="344443" cy="303987"/>
          </a:xfrm>
          <a:prstGeom prst="rightArrow">
            <a:avLst>
              <a:gd name="adj1" fmla="val 50000"/>
              <a:gd name="adj2" fmla="val 381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5" name="矢印: 右 274">
            <a:extLst>
              <a:ext uri="{FF2B5EF4-FFF2-40B4-BE49-F238E27FC236}">
                <a16:creationId xmlns:a16="http://schemas.microsoft.com/office/drawing/2014/main" id="{AF824B9A-5FDF-5DFB-E722-7EC5666302ED}"/>
              </a:ext>
            </a:extLst>
          </p:cNvPr>
          <p:cNvSpPr/>
          <p:nvPr/>
        </p:nvSpPr>
        <p:spPr>
          <a:xfrm>
            <a:off x="1905486" y="5921252"/>
            <a:ext cx="344443" cy="303987"/>
          </a:xfrm>
          <a:prstGeom prst="rightArrow">
            <a:avLst>
              <a:gd name="adj1" fmla="val 50000"/>
              <a:gd name="adj2" fmla="val 39231"/>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6" name="矢印: 右 275">
            <a:extLst>
              <a:ext uri="{FF2B5EF4-FFF2-40B4-BE49-F238E27FC236}">
                <a16:creationId xmlns:a16="http://schemas.microsoft.com/office/drawing/2014/main" id="{A1A82B5F-5CAE-C910-F927-EFABF817B76C}"/>
              </a:ext>
            </a:extLst>
          </p:cNvPr>
          <p:cNvSpPr/>
          <p:nvPr/>
        </p:nvSpPr>
        <p:spPr>
          <a:xfrm>
            <a:off x="2031332" y="4258780"/>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7" name="正方形/長方形 276">
            <a:extLst>
              <a:ext uri="{FF2B5EF4-FFF2-40B4-BE49-F238E27FC236}">
                <a16:creationId xmlns:a16="http://schemas.microsoft.com/office/drawing/2014/main" id="{AF0B4ADC-E18D-6286-1467-C35877CDCBDB}"/>
              </a:ext>
            </a:extLst>
          </p:cNvPr>
          <p:cNvSpPr/>
          <p:nvPr/>
        </p:nvSpPr>
        <p:spPr>
          <a:xfrm rot="16200000">
            <a:off x="1088048" y="3501514"/>
            <a:ext cx="1890975" cy="7854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79" name="矢印: 右 278">
            <a:extLst>
              <a:ext uri="{FF2B5EF4-FFF2-40B4-BE49-F238E27FC236}">
                <a16:creationId xmlns:a16="http://schemas.microsoft.com/office/drawing/2014/main" id="{5B88DD79-5D62-A884-E199-35205EE7BC48}"/>
              </a:ext>
            </a:extLst>
          </p:cNvPr>
          <p:cNvSpPr/>
          <p:nvPr/>
        </p:nvSpPr>
        <p:spPr>
          <a:xfrm>
            <a:off x="2090528" y="3668129"/>
            <a:ext cx="153058" cy="303987"/>
          </a:xfrm>
          <a:prstGeom prst="rightArrow">
            <a:avLst>
              <a:gd name="adj1" fmla="val 50000"/>
              <a:gd name="adj2" fmla="val 71796"/>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280" name="正方形/長方形 279">
            <a:extLst>
              <a:ext uri="{FF2B5EF4-FFF2-40B4-BE49-F238E27FC236}">
                <a16:creationId xmlns:a16="http://schemas.microsoft.com/office/drawing/2014/main" id="{FE0477B3-9852-DC5D-48EB-C6549278EA81}"/>
              </a:ext>
            </a:extLst>
          </p:cNvPr>
          <p:cNvSpPr/>
          <p:nvPr/>
        </p:nvSpPr>
        <p:spPr>
          <a:xfrm rot="16200000">
            <a:off x="1860013" y="3785688"/>
            <a:ext cx="149581" cy="72000"/>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cxnSp>
        <p:nvCxnSpPr>
          <p:cNvPr id="281" name="直線矢印コネクタ 280">
            <a:extLst>
              <a:ext uri="{FF2B5EF4-FFF2-40B4-BE49-F238E27FC236}">
                <a16:creationId xmlns:a16="http://schemas.microsoft.com/office/drawing/2014/main" id="{BD1F5FB0-9BD4-CC5D-D217-8F264D610634}"/>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1040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DF82E-C962-AC98-ED11-E34C312A9738}"/>
            </a:ext>
          </a:extLst>
        </p:cNvPr>
        <p:cNvGrpSpPr/>
        <p:nvPr/>
      </p:nvGrpSpPr>
      <p:grpSpPr>
        <a:xfrm>
          <a:off x="0" y="0"/>
          <a:ext cx="0" cy="0"/>
          <a:chOff x="0" y="0"/>
          <a:chExt cx="0" cy="0"/>
        </a:xfrm>
      </p:grpSpPr>
      <p:sp>
        <p:nvSpPr>
          <p:cNvPr id="24" name="テキスト プレースホルダー 1">
            <a:extLst>
              <a:ext uri="{FF2B5EF4-FFF2-40B4-BE49-F238E27FC236}">
                <a16:creationId xmlns:a16="http://schemas.microsoft.com/office/drawing/2014/main" id="{E6E9AA03-3696-6747-AB85-F5A3BE0A918E}"/>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大学教育（～</a:t>
            </a:r>
            <a:r>
              <a:rPr kumimoji="1" lang="en-US" altLang="ja-JP"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22</a:t>
            </a: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歳）</a:t>
            </a:r>
          </a:p>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進路の割合（在籍生徒数）</a:t>
            </a:r>
          </a:p>
        </p:txBody>
      </p:sp>
      <p:sp>
        <p:nvSpPr>
          <p:cNvPr id="25" name="テキスト プレースホルダー 2">
            <a:extLst>
              <a:ext uri="{FF2B5EF4-FFF2-40B4-BE49-F238E27FC236}">
                <a16:creationId xmlns:a16="http://schemas.microsoft.com/office/drawing/2014/main" id="{23859B43-C28B-1511-7575-F800889D7C59}"/>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en-US" altLang="ja-JP"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4</a:t>
            </a: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年制の私立大学に進学する人が非常に多いです。</a:t>
            </a:r>
          </a:p>
        </p:txBody>
      </p:sp>
      <p:sp>
        <p:nvSpPr>
          <p:cNvPr id="26" name="テキスト プレースホルダー 3">
            <a:extLst>
              <a:ext uri="{FF2B5EF4-FFF2-40B4-BE49-F238E27FC236}">
                <a16:creationId xmlns:a16="http://schemas.microsoft.com/office/drawing/2014/main" id="{32A77AE4-A1BC-A7F7-8623-908A6B26DE6B}"/>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出所：文部科学省「学校基本調査　令和</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5</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年度」、文部科学省「専門学校の現状等について」をもとに、弊社が作成。なお、就職者数は</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2022</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年</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3</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月の高卒内定者数を採用。四捨五入の関係で、合計金額が個別項目の合計と合致しない</a:t>
            </a:r>
          </a:p>
        </p:txBody>
      </p:sp>
      <p:sp>
        <p:nvSpPr>
          <p:cNvPr id="27" name="スライド番号プレースホルダー 4">
            <a:extLst>
              <a:ext uri="{FF2B5EF4-FFF2-40B4-BE49-F238E27FC236}">
                <a16:creationId xmlns:a16="http://schemas.microsoft.com/office/drawing/2014/main" id="{3EC01FA7-AC0A-D133-5A12-6CB8BCA9550E}"/>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12</a:t>
            </a:fld>
            <a:endParaRPr lang="en-US" altLang="ja-JP" dirty="0">
              <a:solidFill>
                <a:prstClr val="black"/>
              </a:solidFill>
              <a:latin typeface="ＭＳ Ｐゴシック"/>
              <a:ea typeface="ＭＳ Ｐゴシック"/>
            </a:endParaRPr>
          </a:p>
        </p:txBody>
      </p:sp>
      <p:sp>
        <p:nvSpPr>
          <p:cNvPr id="29" name="正方形/長方形 28">
            <a:extLst>
              <a:ext uri="{FF2B5EF4-FFF2-40B4-BE49-F238E27FC236}">
                <a16:creationId xmlns:a16="http://schemas.microsoft.com/office/drawing/2014/main" id="{DD393AA9-8D2B-C791-7AAA-813FE5B2596A}"/>
              </a:ext>
            </a:extLst>
          </p:cNvPr>
          <p:cNvSpPr/>
          <p:nvPr/>
        </p:nvSpPr>
        <p:spPr>
          <a:xfrm>
            <a:off x="227013" y="1708304"/>
            <a:ext cx="5875948" cy="277637"/>
          </a:xfrm>
          <a:prstGeom prst="rect">
            <a:avLst/>
          </a:prstGeom>
          <a:solidFill>
            <a:schemeClr val="accent5"/>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４年制大学</a:t>
            </a:r>
          </a:p>
        </p:txBody>
      </p:sp>
      <p:sp>
        <p:nvSpPr>
          <p:cNvPr id="30" name="正方形/長方形 29">
            <a:extLst>
              <a:ext uri="{FF2B5EF4-FFF2-40B4-BE49-F238E27FC236}">
                <a16:creationId xmlns:a16="http://schemas.microsoft.com/office/drawing/2014/main" id="{A4A04C93-6CBA-788B-FEBD-1E6D1FC6E0D9}"/>
              </a:ext>
            </a:extLst>
          </p:cNvPr>
          <p:cNvSpPr/>
          <p:nvPr/>
        </p:nvSpPr>
        <p:spPr>
          <a:xfrm>
            <a:off x="6296025" y="1708304"/>
            <a:ext cx="5668962" cy="277637"/>
          </a:xfrm>
          <a:prstGeom prst="rect">
            <a:avLst/>
          </a:prstGeom>
          <a:solidFill>
            <a:schemeClr val="accent5"/>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white"/>
                </a:solidFill>
                <a:effectLst/>
                <a:uLnTx/>
                <a:uFillTx/>
                <a:latin typeface="Arial"/>
                <a:ea typeface="ＭＳ Ｐゴシック"/>
                <a:cs typeface="+mn-cs"/>
              </a:rPr>
              <a:t>４年制大学以外</a:t>
            </a:r>
          </a:p>
        </p:txBody>
      </p:sp>
      <p:graphicFrame>
        <p:nvGraphicFramePr>
          <p:cNvPr id="31" name="グラフ 30">
            <a:extLst>
              <a:ext uri="{FF2B5EF4-FFF2-40B4-BE49-F238E27FC236}">
                <a16:creationId xmlns:a16="http://schemas.microsoft.com/office/drawing/2014/main" id="{2A00B1B2-7BA1-16D7-A7BA-76EA1731FED8}"/>
              </a:ext>
            </a:extLst>
          </p:cNvPr>
          <p:cNvGraphicFramePr/>
          <p:nvPr>
            <p:extLst>
              <p:ext uri="{D42A27DB-BD31-4B8C-83A1-F6EECF244321}">
                <p14:modId xmlns:p14="http://schemas.microsoft.com/office/powerpoint/2010/main" val="2128717831"/>
              </p:ext>
            </p:extLst>
          </p:nvPr>
        </p:nvGraphicFramePr>
        <p:xfrm>
          <a:off x="227013" y="2799359"/>
          <a:ext cx="11737975" cy="3582390"/>
        </p:xfrm>
        <a:graphic>
          <a:graphicData uri="http://schemas.openxmlformats.org/drawingml/2006/chart">
            <c:chart xmlns:c="http://schemas.openxmlformats.org/drawingml/2006/chart" xmlns:r="http://schemas.openxmlformats.org/officeDocument/2006/relationships" r:id="rId2"/>
          </a:graphicData>
        </a:graphic>
      </p:graphicFrame>
      <p:sp>
        <p:nvSpPr>
          <p:cNvPr id="32" name="正方形/長方形 31">
            <a:extLst>
              <a:ext uri="{FF2B5EF4-FFF2-40B4-BE49-F238E27FC236}">
                <a16:creationId xmlns:a16="http://schemas.microsoft.com/office/drawing/2014/main" id="{A843DD76-0D48-50EB-8E43-ACFC5D852B38}"/>
              </a:ext>
            </a:extLst>
          </p:cNvPr>
          <p:cNvSpPr/>
          <p:nvPr/>
        </p:nvSpPr>
        <p:spPr>
          <a:xfrm>
            <a:off x="227013" y="2083287"/>
            <a:ext cx="5875948" cy="40648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約</a:t>
            </a:r>
            <a:r>
              <a:rPr kumimoji="0" lang="en-US" altLang="ja-JP" sz="2800" b="1" i="0" u="none" strike="noStrike" kern="0" cap="none" spc="0" normalizeH="0" baseline="0" noProof="0" dirty="0">
                <a:ln>
                  <a:noFill/>
                </a:ln>
                <a:solidFill>
                  <a:schemeClr val="accent5"/>
                </a:solidFill>
                <a:effectLst/>
                <a:uLnTx/>
                <a:uFillTx/>
                <a:latin typeface="Arial"/>
                <a:ea typeface="ＭＳ Ｐゴシック"/>
                <a:cs typeface="+mn-cs"/>
              </a:rPr>
              <a:t>293</a:t>
            </a: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万人（全体の</a:t>
            </a:r>
            <a: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t>78</a:t>
            </a: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a:t>
            </a:r>
          </a:p>
        </p:txBody>
      </p:sp>
      <p:sp>
        <p:nvSpPr>
          <p:cNvPr id="33" name="正方形/長方形 32">
            <a:extLst>
              <a:ext uri="{FF2B5EF4-FFF2-40B4-BE49-F238E27FC236}">
                <a16:creationId xmlns:a16="http://schemas.microsoft.com/office/drawing/2014/main" id="{E020E838-EAE9-328E-9191-A9ED6FAD19D0}"/>
              </a:ext>
            </a:extLst>
          </p:cNvPr>
          <p:cNvSpPr/>
          <p:nvPr/>
        </p:nvSpPr>
        <p:spPr>
          <a:xfrm>
            <a:off x="6296025" y="2083286"/>
            <a:ext cx="5668962" cy="40648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約</a:t>
            </a:r>
            <a:r>
              <a:rPr kumimoji="0" lang="en-US" altLang="ja-JP" sz="2800" b="1" i="0" u="none" strike="noStrike" kern="0" cap="none" spc="0" normalizeH="0" baseline="0" noProof="0" dirty="0">
                <a:ln>
                  <a:noFill/>
                </a:ln>
                <a:solidFill>
                  <a:schemeClr val="accent5"/>
                </a:solidFill>
                <a:effectLst/>
                <a:uLnTx/>
                <a:uFillTx/>
                <a:latin typeface="Arial"/>
                <a:ea typeface="ＭＳ Ｐゴシック"/>
                <a:cs typeface="+mn-cs"/>
              </a:rPr>
              <a:t>81</a:t>
            </a: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万人（全体の</a:t>
            </a:r>
            <a: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t>22</a:t>
            </a: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a:t>
            </a:r>
          </a:p>
        </p:txBody>
      </p:sp>
      <p:sp>
        <p:nvSpPr>
          <p:cNvPr id="41" name="正方形/長方形 40">
            <a:extLst>
              <a:ext uri="{FF2B5EF4-FFF2-40B4-BE49-F238E27FC236}">
                <a16:creationId xmlns:a16="http://schemas.microsoft.com/office/drawing/2014/main" id="{DE992931-D612-9CD4-0449-184AEFD173A6}"/>
              </a:ext>
            </a:extLst>
          </p:cNvPr>
          <p:cNvSpPr/>
          <p:nvPr/>
        </p:nvSpPr>
        <p:spPr>
          <a:xfrm>
            <a:off x="406270" y="5000397"/>
            <a:ext cx="1873513" cy="69907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Arial"/>
                <a:ea typeface="ＭＳ Ｐゴシック"/>
                <a:cs typeface="+mn-cs"/>
              </a:rPr>
              <a:t>約</a:t>
            </a:r>
            <a:r>
              <a:rPr kumimoji="0" lang="en-US" altLang="ja-JP" sz="2400" b="1" i="0" u="none" strike="noStrike" kern="0" cap="none" spc="0" normalizeH="0" baseline="0" noProof="0" dirty="0">
                <a:ln>
                  <a:noFill/>
                </a:ln>
                <a:effectLst/>
                <a:uLnTx/>
                <a:uFillTx/>
                <a:latin typeface="Arial"/>
                <a:ea typeface="ＭＳ Ｐゴシック"/>
                <a:cs typeface="+mn-cs"/>
              </a:rPr>
              <a:t>16</a:t>
            </a:r>
            <a:r>
              <a:rPr kumimoji="0" lang="ja-JP" altLang="en-US" sz="1400" b="1" i="0" u="none" strike="noStrike" kern="0" cap="none" spc="0" normalizeH="0" baseline="0" noProof="0" dirty="0">
                <a:ln>
                  <a:noFill/>
                </a:ln>
                <a:effectLst/>
                <a:uLnTx/>
                <a:uFillTx/>
                <a:latin typeface="Arial"/>
                <a:ea typeface="ＭＳ Ｐゴシック"/>
                <a:cs typeface="+mn-cs"/>
              </a:rPr>
              <a:t>万人</a:t>
            </a:r>
            <a:br>
              <a:rPr kumimoji="0" lang="en-US" altLang="ja-JP" sz="1400" b="1" i="0" u="none" strike="noStrike" kern="0" cap="none" spc="0" normalizeH="0" baseline="0" noProof="0" dirty="0">
                <a:ln>
                  <a:noFill/>
                </a:ln>
                <a:effectLst/>
                <a:uLnTx/>
                <a:uFillTx/>
                <a:latin typeface="Arial"/>
                <a:ea typeface="ＭＳ Ｐゴシック"/>
                <a:cs typeface="+mn-cs"/>
              </a:rPr>
            </a:br>
            <a:r>
              <a:rPr kumimoji="0" lang="ja-JP" altLang="en-US" sz="1400" b="1" i="0" u="none" strike="noStrike" kern="0" cap="none" spc="0" normalizeH="0" baseline="0" noProof="0" dirty="0">
                <a:ln>
                  <a:noFill/>
                </a:ln>
                <a:effectLst/>
                <a:uLnTx/>
                <a:uFillTx/>
                <a:latin typeface="Arial"/>
                <a:ea typeface="ＭＳ Ｐゴシック"/>
                <a:cs typeface="+mn-cs"/>
              </a:rPr>
              <a:t>（全体の</a:t>
            </a:r>
            <a:r>
              <a:rPr kumimoji="0" lang="en-US" altLang="ja-JP" sz="1400" b="1" i="0" u="none" strike="noStrike" kern="0" cap="none" spc="0" normalizeH="0" baseline="0" noProof="0" dirty="0">
                <a:ln>
                  <a:noFill/>
                </a:ln>
                <a:effectLst/>
                <a:uLnTx/>
                <a:uFillTx/>
                <a:latin typeface="Arial"/>
                <a:ea typeface="ＭＳ Ｐゴシック"/>
                <a:cs typeface="+mn-cs"/>
              </a:rPr>
              <a:t>4</a:t>
            </a:r>
            <a:r>
              <a:rPr kumimoji="0" lang="ja-JP" altLang="en-US" sz="1400" b="1" i="0" u="none" strike="noStrike" kern="0" cap="none" spc="0" normalizeH="0" baseline="0" noProof="0" dirty="0">
                <a:ln>
                  <a:noFill/>
                </a:ln>
                <a:effectLst/>
                <a:uLnTx/>
                <a:uFillTx/>
                <a:latin typeface="Arial"/>
                <a:ea typeface="ＭＳ Ｐゴシック"/>
                <a:cs typeface="+mn-cs"/>
              </a:rPr>
              <a:t>％）</a:t>
            </a:r>
          </a:p>
        </p:txBody>
      </p:sp>
      <p:sp>
        <p:nvSpPr>
          <p:cNvPr id="42" name="正方形/長方形 41">
            <a:extLst>
              <a:ext uri="{FF2B5EF4-FFF2-40B4-BE49-F238E27FC236}">
                <a16:creationId xmlns:a16="http://schemas.microsoft.com/office/drawing/2014/main" id="{66ACF2A7-8E63-8876-8225-911AA49D53C9}"/>
              </a:ext>
            </a:extLst>
          </p:cNvPr>
          <p:cNvSpPr/>
          <p:nvPr/>
        </p:nvSpPr>
        <p:spPr>
          <a:xfrm>
            <a:off x="2317859" y="4469267"/>
            <a:ext cx="1873513" cy="69907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Arial"/>
                <a:ea typeface="ＭＳ Ｐゴシック"/>
                <a:cs typeface="+mn-cs"/>
              </a:rPr>
              <a:t>約</a:t>
            </a:r>
            <a:r>
              <a:rPr kumimoji="0" lang="en-US" altLang="ja-JP" sz="2400" b="1" i="0" u="none" strike="noStrike" kern="0" cap="none" spc="0" normalizeH="0" baseline="0" noProof="0" dirty="0">
                <a:ln>
                  <a:noFill/>
                </a:ln>
                <a:effectLst/>
                <a:uLnTx/>
                <a:uFillTx/>
                <a:latin typeface="Arial"/>
                <a:ea typeface="ＭＳ Ｐゴシック"/>
                <a:cs typeface="+mn-cs"/>
              </a:rPr>
              <a:t>59</a:t>
            </a:r>
            <a:r>
              <a:rPr kumimoji="0" lang="ja-JP" altLang="en-US" sz="1400" b="1" i="0" u="none" strike="noStrike" kern="0" cap="none" spc="0" normalizeH="0" baseline="0" noProof="0" dirty="0">
                <a:ln>
                  <a:noFill/>
                </a:ln>
                <a:effectLst/>
                <a:uLnTx/>
                <a:uFillTx/>
                <a:latin typeface="Arial"/>
                <a:ea typeface="ＭＳ Ｐゴシック"/>
                <a:cs typeface="+mn-cs"/>
              </a:rPr>
              <a:t>万人</a:t>
            </a:r>
            <a:br>
              <a:rPr kumimoji="0" lang="en-US" altLang="ja-JP" sz="1400" b="1" i="0" u="none" strike="noStrike" kern="0" cap="none" spc="0" normalizeH="0" baseline="0" noProof="0" dirty="0">
                <a:ln>
                  <a:noFill/>
                </a:ln>
                <a:effectLst/>
                <a:uLnTx/>
                <a:uFillTx/>
                <a:latin typeface="Arial"/>
                <a:ea typeface="ＭＳ Ｐゴシック"/>
                <a:cs typeface="+mn-cs"/>
              </a:rPr>
            </a:br>
            <a:r>
              <a:rPr kumimoji="0" lang="ja-JP" altLang="en-US" sz="1400" b="1" i="0" u="none" strike="noStrike" kern="0" cap="none" spc="0" normalizeH="0" baseline="0" noProof="0" dirty="0">
                <a:ln>
                  <a:noFill/>
                </a:ln>
                <a:effectLst/>
                <a:uLnTx/>
                <a:uFillTx/>
                <a:latin typeface="Arial"/>
                <a:ea typeface="ＭＳ Ｐゴシック"/>
                <a:cs typeface="+mn-cs"/>
              </a:rPr>
              <a:t>（全体の</a:t>
            </a:r>
            <a:r>
              <a:rPr kumimoji="0" lang="en-US" altLang="ja-JP" sz="1400" b="1" i="0" u="none" strike="noStrike" kern="0" cap="none" spc="0" normalizeH="0" baseline="0" noProof="0" dirty="0">
                <a:ln>
                  <a:noFill/>
                </a:ln>
                <a:effectLst/>
                <a:uLnTx/>
                <a:uFillTx/>
                <a:latin typeface="Arial"/>
                <a:ea typeface="ＭＳ Ｐゴシック"/>
                <a:cs typeface="+mn-cs"/>
              </a:rPr>
              <a:t>16</a:t>
            </a:r>
            <a:r>
              <a:rPr kumimoji="0" lang="ja-JP" altLang="en-US" sz="1400" b="1" i="0" u="none" strike="noStrike" kern="0" cap="none" spc="0" normalizeH="0" baseline="0" noProof="0" dirty="0">
                <a:ln>
                  <a:noFill/>
                </a:ln>
                <a:effectLst/>
                <a:uLnTx/>
                <a:uFillTx/>
                <a:latin typeface="Arial"/>
                <a:ea typeface="ＭＳ Ｐゴシック"/>
                <a:cs typeface="+mn-cs"/>
              </a:rPr>
              <a:t>％）</a:t>
            </a:r>
          </a:p>
        </p:txBody>
      </p:sp>
      <p:sp>
        <p:nvSpPr>
          <p:cNvPr id="43" name="正方形/長方形 42">
            <a:extLst>
              <a:ext uri="{FF2B5EF4-FFF2-40B4-BE49-F238E27FC236}">
                <a16:creationId xmlns:a16="http://schemas.microsoft.com/office/drawing/2014/main" id="{A83A6EEB-CA1A-E297-9014-2D1372464737}"/>
              </a:ext>
            </a:extLst>
          </p:cNvPr>
          <p:cNvSpPr/>
          <p:nvPr/>
        </p:nvSpPr>
        <p:spPr>
          <a:xfrm>
            <a:off x="4229448" y="2606518"/>
            <a:ext cx="1873513" cy="69907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Arial"/>
                <a:ea typeface="ＭＳ Ｐゴシック"/>
                <a:cs typeface="+mn-cs"/>
              </a:rPr>
              <a:t>約</a:t>
            </a:r>
            <a:r>
              <a:rPr kumimoji="0" lang="en-US" altLang="ja-JP" sz="2400" b="1" i="0" u="none" strike="noStrike" kern="0" cap="none" spc="0" normalizeH="0" baseline="0" noProof="0" dirty="0">
                <a:ln>
                  <a:noFill/>
                </a:ln>
                <a:effectLst/>
                <a:uLnTx/>
                <a:uFillTx/>
                <a:latin typeface="Arial"/>
                <a:ea typeface="ＭＳ Ｐゴシック"/>
                <a:cs typeface="+mn-cs"/>
              </a:rPr>
              <a:t>217</a:t>
            </a:r>
            <a:r>
              <a:rPr kumimoji="0" lang="ja-JP" altLang="en-US" sz="1400" b="1" i="0" u="none" strike="noStrike" kern="0" cap="none" spc="0" normalizeH="0" baseline="0" noProof="0" dirty="0">
                <a:ln>
                  <a:noFill/>
                </a:ln>
                <a:effectLst/>
                <a:uLnTx/>
                <a:uFillTx/>
                <a:latin typeface="Arial"/>
                <a:ea typeface="ＭＳ Ｐゴシック"/>
                <a:cs typeface="+mn-cs"/>
              </a:rPr>
              <a:t>万人</a:t>
            </a:r>
            <a:br>
              <a:rPr kumimoji="0" lang="en-US" altLang="ja-JP" sz="1400" b="1" i="0" u="none" strike="noStrike" kern="0" cap="none" spc="0" normalizeH="0" baseline="0" noProof="0" dirty="0">
                <a:ln>
                  <a:noFill/>
                </a:ln>
                <a:effectLst/>
                <a:uLnTx/>
                <a:uFillTx/>
                <a:latin typeface="Arial"/>
                <a:ea typeface="ＭＳ Ｐゴシック"/>
                <a:cs typeface="+mn-cs"/>
              </a:rPr>
            </a:br>
            <a:r>
              <a:rPr kumimoji="0" lang="ja-JP" altLang="en-US" sz="1400" b="1" i="0" u="none" strike="noStrike" kern="0" cap="none" spc="0" normalizeH="0" baseline="0" noProof="0" dirty="0">
                <a:ln>
                  <a:noFill/>
                </a:ln>
                <a:effectLst/>
                <a:uLnTx/>
                <a:uFillTx/>
                <a:latin typeface="Arial"/>
                <a:ea typeface="ＭＳ Ｐゴシック"/>
                <a:cs typeface="+mn-cs"/>
              </a:rPr>
              <a:t>（全体の</a:t>
            </a:r>
            <a:r>
              <a:rPr kumimoji="0" lang="en-US" altLang="ja-JP" sz="1400" b="1" i="0" u="none" strike="noStrike" kern="0" cap="none" spc="0" normalizeH="0" baseline="0" noProof="0" dirty="0">
                <a:ln>
                  <a:noFill/>
                </a:ln>
                <a:effectLst/>
                <a:uLnTx/>
                <a:uFillTx/>
                <a:latin typeface="Arial"/>
                <a:ea typeface="ＭＳ Ｐゴシック"/>
                <a:cs typeface="+mn-cs"/>
              </a:rPr>
              <a:t>58</a:t>
            </a:r>
            <a:r>
              <a:rPr kumimoji="0" lang="ja-JP" altLang="en-US" sz="1400" b="1" i="0" u="none" strike="noStrike" kern="0" cap="none" spc="0" normalizeH="0" baseline="0" noProof="0" dirty="0">
                <a:ln>
                  <a:noFill/>
                </a:ln>
                <a:effectLst/>
                <a:uLnTx/>
                <a:uFillTx/>
                <a:latin typeface="Arial"/>
                <a:ea typeface="ＭＳ Ｐゴシック"/>
                <a:cs typeface="+mn-cs"/>
              </a:rPr>
              <a:t>％）</a:t>
            </a:r>
          </a:p>
        </p:txBody>
      </p:sp>
      <p:sp>
        <p:nvSpPr>
          <p:cNvPr id="44" name="正方形/長方形 43">
            <a:extLst>
              <a:ext uri="{FF2B5EF4-FFF2-40B4-BE49-F238E27FC236}">
                <a16:creationId xmlns:a16="http://schemas.microsoft.com/office/drawing/2014/main" id="{E3E79759-FEE7-6CD9-4091-249B6F8930B9}"/>
              </a:ext>
            </a:extLst>
          </p:cNvPr>
          <p:cNvSpPr/>
          <p:nvPr/>
        </p:nvSpPr>
        <p:spPr>
          <a:xfrm>
            <a:off x="6141037" y="5075982"/>
            <a:ext cx="1873513" cy="69907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Arial"/>
                <a:ea typeface="ＭＳ Ｐゴシック"/>
                <a:cs typeface="+mn-cs"/>
              </a:rPr>
              <a:t>約</a:t>
            </a:r>
            <a:r>
              <a:rPr kumimoji="0" lang="en-US" altLang="ja-JP" sz="2400" b="1" i="0" u="none" strike="noStrike" kern="0" cap="none" spc="0" normalizeH="0" baseline="0" noProof="0" dirty="0">
                <a:ln>
                  <a:noFill/>
                </a:ln>
                <a:effectLst/>
                <a:uLnTx/>
                <a:uFillTx/>
                <a:latin typeface="Arial"/>
                <a:ea typeface="ＭＳ Ｐゴシック"/>
                <a:cs typeface="+mn-cs"/>
              </a:rPr>
              <a:t>9</a:t>
            </a:r>
            <a:r>
              <a:rPr kumimoji="0" lang="ja-JP" altLang="en-US" sz="1400" b="1" i="0" u="none" strike="noStrike" kern="0" cap="none" spc="0" normalizeH="0" baseline="0" noProof="0" dirty="0">
                <a:ln>
                  <a:noFill/>
                </a:ln>
                <a:effectLst/>
                <a:uLnTx/>
                <a:uFillTx/>
                <a:latin typeface="Arial"/>
                <a:ea typeface="ＭＳ Ｐゴシック"/>
                <a:cs typeface="+mn-cs"/>
              </a:rPr>
              <a:t>万人</a:t>
            </a:r>
            <a:br>
              <a:rPr kumimoji="0" lang="en-US" altLang="ja-JP" sz="1400" b="1" i="0" u="none" strike="noStrike" kern="0" cap="none" spc="0" normalizeH="0" baseline="0" noProof="0" dirty="0">
                <a:ln>
                  <a:noFill/>
                </a:ln>
                <a:effectLst/>
                <a:uLnTx/>
                <a:uFillTx/>
                <a:latin typeface="Arial"/>
                <a:ea typeface="ＭＳ Ｐゴシック"/>
                <a:cs typeface="+mn-cs"/>
              </a:rPr>
            </a:br>
            <a:r>
              <a:rPr kumimoji="0" lang="ja-JP" altLang="en-US" sz="1400" b="1" i="0" u="none" strike="noStrike" kern="0" cap="none" spc="0" normalizeH="0" baseline="0" noProof="0" dirty="0">
                <a:ln>
                  <a:noFill/>
                </a:ln>
                <a:effectLst/>
                <a:uLnTx/>
                <a:uFillTx/>
                <a:latin typeface="Arial"/>
                <a:ea typeface="ＭＳ Ｐゴシック"/>
                <a:cs typeface="+mn-cs"/>
              </a:rPr>
              <a:t>（全体の</a:t>
            </a:r>
            <a:r>
              <a:rPr kumimoji="0" lang="en-US" altLang="ja-JP" sz="1400" b="1" i="0" u="none" strike="noStrike" kern="0" cap="none" spc="0" normalizeH="0" baseline="0" noProof="0" dirty="0">
                <a:ln>
                  <a:noFill/>
                </a:ln>
                <a:effectLst/>
                <a:uLnTx/>
                <a:uFillTx/>
                <a:latin typeface="Arial"/>
                <a:ea typeface="ＭＳ Ｐゴシック"/>
                <a:cs typeface="+mn-cs"/>
              </a:rPr>
              <a:t>3</a:t>
            </a:r>
            <a:r>
              <a:rPr kumimoji="0" lang="ja-JP" altLang="en-US" sz="1400" b="1" i="0" u="none" strike="noStrike" kern="0" cap="none" spc="0" normalizeH="0" baseline="0" noProof="0" dirty="0">
                <a:ln>
                  <a:noFill/>
                </a:ln>
                <a:effectLst/>
                <a:uLnTx/>
                <a:uFillTx/>
                <a:latin typeface="Arial"/>
                <a:ea typeface="ＭＳ Ｐゴシック"/>
                <a:cs typeface="+mn-cs"/>
              </a:rPr>
              <a:t>％）</a:t>
            </a:r>
          </a:p>
        </p:txBody>
      </p:sp>
      <p:sp>
        <p:nvSpPr>
          <p:cNvPr id="45" name="正方形/長方形 44">
            <a:extLst>
              <a:ext uri="{FF2B5EF4-FFF2-40B4-BE49-F238E27FC236}">
                <a16:creationId xmlns:a16="http://schemas.microsoft.com/office/drawing/2014/main" id="{57E69755-04DA-EE2E-BAAF-5EFAE18ECA67}"/>
              </a:ext>
            </a:extLst>
          </p:cNvPr>
          <p:cNvSpPr/>
          <p:nvPr/>
        </p:nvSpPr>
        <p:spPr>
          <a:xfrm>
            <a:off x="8052626" y="4465152"/>
            <a:ext cx="1873513" cy="69907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Arial"/>
                <a:ea typeface="ＭＳ Ｐゴシック"/>
                <a:cs typeface="+mn-cs"/>
              </a:rPr>
              <a:t>約</a:t>
            </a:r>
            <a:r>
              <a:rPr kumimoji="0" lang="en-US" altLang="ja-JP" sz="2400" b="1" i="0" u="none" strike="noStrike" kern="0" cap="none" spc="0" normalizeH="0" baseline="0" noProof="0" dirty="0">
                <a:ln>
                  <a:noFill/>
                </a:ln>
                <a:effectLst/>
                <a:uLnTx/>
                <a:uFillTx/>
                <a:latin typeface="Arial"/>
                <a:ea typeface="ＭＳ Ｐゴシック"/>
                <a:cs typeface="+mn-cs"/>
              </a:rPr>
              <a:t>60</a:t>
            </a:r>
            <a:r>
              <a:rPr kumimoji="0" lang="ja-JP" altLang="en-US" sz="1400" b="1" i="0" u="none" strike="noStrike" kern="0" cap="none" spc="0" normalizeH="0" baseline="0" noProof="0" dirty="0">
                <a:ln>
                  <a:noFill/>
                </a:ln>
                <a:effectLst/>
                <a:uLnTx/>
                <a:uFillTx/>
                <a:latin typeface="Arial"/>
                <a:ea typeface="ＭＳ Ｐゴシック"/>
                <a:cs typeface="+mn-cs"/>
              </a:rPr>
              <a:t>万人</a:t>
            </a:r>
            <a:br>
              <a:rPr kumimoji="0" lang="en-US" altLang="ja-JP" sz="1400" b="1" i="0" u="none" strike="noStrike" kern="0" cap="none" spc="0" normalizeH="0" baseline="0" noProof="0" dirty="0">
                <a:ln>
                  <a:noFill/>
                </a:ln>
                <a:effectLst/>
                <a:uLnTx/>
                <a:uFillTx/>
                <a:latin typeface="Arial"/>
                <a:ea typeface="ＭＳ Ｐゴシック"/>
                <a:cs typeface="+mn-cs"/>
              </a:rPr>
            </a:br>
            <a:r>
              <a:rPr kumimoji="0" lang="ja-JP" altLang="en-US" sz="1400" b="1" i="0" u="none" strike="noStrike" kern="0" cap="none" spc="0" normalizeH="0" baseline="0" noProof="0" dirty="0">
                <a:ln>
                  <a:noFill/>
                </a:ln>
                <a:effectLst/>
                <a:uLnTx/>
                <a:uFillTx/>
                <a:latin typeface="Arial"/>
                <a:ea typeface="ＭＳ Ｐゴシック"/>
                <a:cs typeface="+mn-cs"/>
              </a:rPr>
              <a:t>（全体の</a:t>
            </a:r>
            <a:r>
              <a:rPr kumimoji="0" lang="en-US" altLang="ja-JP" sz="1400" b="1" i="0" u="none" strike="noStrike" kern="0" cap="none" spc="0" normalizeH="0" baseline="0" noProof="0" dirty="0">
                <a:ln>
                  <a:noFill/>
                </a:ln>
                <a:effectLst/>
                <a:uLnTx/>
                <a:uFillTx/>
                <a:latin typeface="Arial"/>
                <a:ea typeface="ＭＳ Ｐゴシック"/>
                <a:cs typeface="+mn-cs"/>
              </a:rPr>
              <a:t>16</a:t>
            </a:r>
            <a:r>
              <a:rPr kumimoji="0" lang="ja-JP" altLang="en-US" sz="1400" b="1" i="0" u="none" strike="noStrike" kern="0" cap="none" spc="0" normalizeH="0" baseline="0" noProof="0" dirty="0">
                <a:ln>
                  <a:noFill/>
                </a:ln>
                <a:effectLst/>
                <a:uLnTx/>
                <a:uFillTx/>
                <a:latin typeface="Arial"/>
                <a:ea typeface="ＭＳ Ｐゴシック"/>
                <a:cs typeface="+mn-cs"/>
              </a:rPr>
              <a:t>％）</a:t>
            </a:r>
          </a:p>
        </p:txBody>
      </p:sp>
      <p:sp>
        <p:nvSpPr>
          <p:cNvPr id="46" name="正方形/長方形 45">
            <a:extLst>
              <a:ext uri="{FF2B5EF4-FFF2-40B4-BE49-F238E27FC236}">
                <a16:creationId xmlns:a16="http://schemas.microsoft.com/office/drawing/2014/main" id="{1FEE8F31-FF01-F388-4411-1E6BF88D8196}"/>
              </a:ext>
            </a:extLst>
          </p:cNvPr>
          <p:cNvSpPr/>
          <p:nvPr/>
        </p:nvSpPr>
        <p:spPr>
          <a:xfrm>
            <a:off x="9964216" y="5047407"/>
            <a:ext cx="1873513" cy="69907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effectLst/>
                <a:uLnTx/>
                <a:uFillTx/>
                <a:latin typeface="Arial"/>
                <a:ea typeface="ＭＳ Ｐゴシック"/>
                <a:cs typeface="+mn-cs"/>
              </a:rPr>
              <a:t>約</a:t>
            </a:r>
            <a:r>
              <a:rPr kumimoji="0" lang="en-US" altLang="ja-JP" sz="2400" b="1" i="0" u="none" strike="noStrike" kern="0" cap="none" spc="0" normalizeH="0" baseline="0" noProof="0" dirty="0">
                <a:ln>
                  <a:noFill/>
                </a:ln>
                <a:effectLst/>
                <a:uLnTx/>
                <a:uFillTx/>
                <a:latin typeface="Arial"/>
                <a:ea typeface="ＭＳ Ｐゴシック"/>
                <a:cs typeface="+mn-cs"/>
              </a:rPr>
              <a:t>11</a:t>
            </a:r>
            <a:r>
              <a:rPr kumimoji="0" lang="ja-JP" altLang="en-US" sz="1400" b="1" i="0" u="none" strike="noStrike" kern="0" cap="none" spc="0" normalizeH="0" baseline="0" noProof="0" dirty="0">
                <a:ln>
                  <a:noFill/>
                </a:ln>
                <a:effectLst/>
                <a:uLnTx/>
                <a:uFillTx/>
                <a:latin typeface="Arial"/>
                <a:ea typeface="ＭＳ Ｐゴシック"/>
                <a:cs typeface="+mn-cs"/>
              </a:rPr>
              <a:t>万人</a:t>
            </a:r>
            <a:br>
              <a:rPr kumimoji="0" lang="en-US" altLang="ja-JP" sz="1400" b="1" i="0" u="none" strike="noStrike" kern="0" cap="none" spc="0" normalizeH="0" baseline="0" noProof="0" dirty="0">
                <a:ln>
                  <a:noFill/>
                </a:ln>
                <a:effectLst/>
                <a:uLnTx/>
                <a:uFillTx/>
                <a:latin typeface="Arial"/>
                <a:ea typeface="ＭＳ Ｐゴシック"/>
                <a:cs typeface="+mn-cs"/>
              </a:rPr>
            </a:br>
            <a:r>
              <a:rPr kumimoji="0" lang="ja-JP" altLang="en-US" sz="1400" b="1" i="0" u="none" strike="noStrike" kern="0" cap="none" spc="0" normalizeH="0" baseline="0" noProof="0" dirty="0">
                <a:ln>
                  <a:noFill/>
                </a:ln>
                <a:effectLst/>
                <a:uLnTx/>
                <a:uFillTx/>
                <a:latin typeface="Arial"/>
                <a:ea typeface="ＭＳ Ｐゴシック"/>
                <a:cs typeface="+mn-cs"/>
              </a:rPr>
              <a:t>（全体の</a:t>
            </a:r>
            <a:r>
              <a:rPr kumimoji="0" lang="en-US" altLang="ja-JP" sz="1400" b="1" i="0" u="none" strike="noStrike" kern="0" cap="none" spc="0" normalizeH="0" baseline="0" noProof="0" dirty="0">
                <a:ln>
                  <a:noFill/>
                </a:ln>
                <a:effectLst/>
                <a:uLnTx/>
                <a:uFillTx/>
                <a:latin typeface="Arial"/>
                <a:ea typeface="ＭＳ Ｐゴシック"/>
                <a:cs typeface="+mn-cs"/>
              </a:rPr>
              <a:t>3</a:t>
            </a:r>
            <a:r>
              <a:rPr kumimoji="0" lang="ja-JP" altLang="en-US" sz="1400" b="1" i="0" u="none" strike="noStrike" kern="0" cap="none" spc="0" normalizeH="0" baseline="0" noProof="0" dirty="0">
                <a:ln>
                  <a:noFill/>
                </a:ln>
                <a:effectLst/>
                <a:uLnTx/>
                <a:uFillTx/>
                <a:latin typeface="Arial"/>
                <a:ea typeface="ＭＳ Ｐゴシック"/>
                <a:cs typeface="+mn-cs"/>
              </a:rPr>
              <a:t>％）</a:t>
            </a:r>
          </a:p>
        </p:txBody>
      </p:sp>
      <p:cxnSp>
        <p:nvCxnSpPr>
          <p:cNvPr id="47" name="直線矢印コネクタ 46">
            <a:extLst>
              <a:ext uri="{FF2B5EF4-FFF2-40B4-BE49-F238E27FC236}">
                <a16:creationId xmlns:a16="http://schemas.microsoft.com/office/drawing/2014/main" id="{0B7E0E82-7AAD-77D8-C48F-C4B27BA7E712}"/>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4254152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28594-7E83-51C5-65E4-B3906C03C8F5}"/>
            </a:ext>
          </a:extLst>
        </p:cNvPr>
        <p:cNvGrpSpPr/>
        <p:nvPr/>
      </p:nvGrpSpPr>
      <p:grpSpPr>
        <a:xfrm>
          <a:off x="0" y="0"/>
          <a:ext cx="0" cy="0"/>
          <a:chOff x="0" y="0"/>
          <a:chExt cx="0" cy="0"/>
        </a:xfrm>
      </p:grpSpPr>
      <p:sp>
        <p:nvSpPr>
          <p:cNvPr id="61" name="テキスト プレースホルダー 1">
            <a:extLst>
              <a:ext uri="{FF2B5EF4-FFF2-40B4-BE49-F238E27FC236}">
                <a16:creationId xmlns:a16="http://schemas.microsoft.com/office/drawing/2014/main" id="{F6B88C87-78BC-6F2A-1827-C8D3135E60ED}"/>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大学教育（～</a:t>
            </a:r>
            <a:r>
              <a:rPr kumimoji="1" lang="en-US" altLang="ja-JP" sz="1400" b="1"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22</a:t>
            </a:r>
            <a:r>
              <a:rPr kumimoji="1" lang="ja-JP" altLang="en-US" sz="1400" b="1"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歳）</a:t>
            </a:r>
          </a:p>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学部選びの全体像</a:t>
            </a:r>
          </a:p>
        </p:txBody>
      </p:sp>
      <p:sp>
        <p:nvSpPr>
          <p:cNvPr id="62" name="テキスト プレースホルダー 3">
            <a:extLst>
              <a:ext uri="{FF2B5EF4-FFF2-40B4-BE49-F238E27FC236}">
                <a16:creationId xmlns:a16="http://schemas.microsoft.com/office/drawing/2014/main" id="{AEEDAD7A-51C4-4155-41A3-7262976B82EC}"/>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r>
              <a:rPr lang="ja-JP" altLang="en-US" dirty="0">
                <a:latin typeface="+mn-ea"/>
                <a:ea typeface="+mn-ea"/>
              </a:rPr>
              <a:t>出所：弊社が作成</a:t>
            </a:r>
          </a:p>
        </p:txBody>
      </p:sp>
      <p:sp>
        <p:nvSpPr>
          <p:cNvPr id="63" name="スライド番号プレースホルダー 4">
            <a:extLst>
              <a:ext uri="{FF2B5EF4-FFF2-40B4-BE49-F238E27FC236}">
                <a16:creationId xmlns:a16="http://schemas.microsoft.com/office/drawing/2014/main" id="{4DEA3643-0916-E143-FF60-79C6E16DA573}"/>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13</a:t>
            </a:fld>
            <a:endParaRPr lang="en-US" altLang="ja-JP" dirty="0">
              <a:solidFill>
                <a:prstClr val="black"/>
              </a:solidFill>
              <a:latin typeface="ＭＳ Ｐゴシック"/>
              <a:ea typeface="ＭＳ Ｐゴシック"/>
            </a:endParaRPr>
          </a:p>
        </p:txBody>
      </p:sp>
      <p:sp>
        <p:nvSpPr>
          <p:cNvPr id="64" name="テキスト プレースホルダー 2">
            <a:extLst>
              <a:ext uri="{FF2B5EF4-FFF2-40B4-BE49-F238E27FC236}">
                <a16:creationId xmlns:a16="http://schemas.microsoft.com/office/drawing/2014/main" id="{287E3746-E523-7E17-2545-50E4B6130B41}"/>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defPPr>
              <a:defRPr lang="ja-JP"/>
            </a:defPPr>
            <a:lvl1pPr marL="92075" marR="0" lvl="0" indent="0" fontAlgn="auto">
              <a:lnSpc>
                <a:spcPct val="90000"/>
              </a:lnSpc>
              <a:spcBef>
                <a:spcPts val="1000"/>
              </a:spcBef>
              <a:spcAft>
                <a:spcPts val="0"/>
              </a:spcAft>
              <a:buClrTx/>
              <a:buSzTx/>
              <a:buFont typeface="Arial" panose="020B0604020202020204" pitchFamily="34" charset="0"/>
              <a:buNone/>
              <a:tabLst>
                <a:tab pos="92075" algn="l"/>
              </a:tabLst>
              <a:defRPr sz="2000" b="0" i="0" u="none" strike="noStrike" cap="none" spc="0" normalizeH="0" baseline="0">
                <a:ln>
                  <a:noFill/>
                </a:ln>
                <a:solidFill>
                  <a:sysClr val="windowText" lastClr="000000"/>
                </a:solidFill>
                <a:effectLst/>
                <a:uLnTx/>
                <a:uFillTx/>
                <a:latin typeface="MS PGothic" panose="020B0600070205080204" pitchFamily="34" charset="-128"/>
                <a:ea typeface="MS PGothic" panose="020B0600070205080204" pitchFamily="34" charset="-128"/>
              </a:defRPr>
            </a:lvl1pPr>
            <a:lvl2pPr marL="685800" indent="-228600">
              <a:lnSpc>
                <a:spcPct val="90000"/>
              </a:lnSpc>
              <a:spcBef>
                <a:spcPts val="500"/>
              </a:spcBef>
              <a:buFont typeface="Arial" panose="020B0604020202020204" pitchFamily="34" charset="0"/>
              <a:buChar char="•"/>
              <a:defRPr sz="2400">
                <a:solidFill>
                  <a:schemeClr val="lt1"/>
                </a:solidFill>
              </a:defRPr>
            </a:lvl2pPr>
            <a:lvl3pPr marL="1143000" indent="-228600">
              <a:lnSpc>
                <a:spcPct val="90000"/>
              </a:lnSpc>
              <a:spcBef>
                <a:spcPts val="500"/>
              </a:spcBef>
              <a:buFont typeface="Arial" panose="020B0604020202020204" pitchFamily="34" charset="0"/>
              <a:buChar char="•"/>
              <a:defRPr sz="2000">
                <a:solidFill>
                  <a:schemeClr val="lt1"/>
                </a:solidFill>
              </a:defRPr>
            </a:lvl3pPr>
            <a:lvl4pPr marL="1600200" indent="-228600">
              <a:lnSpc>
                <a:spcPct val="90000"/>
              </a:lnSpc>
              <a:spcBef>
                <a:spcPts val="500"/>
              </a:spcBef>
              <a:buFont typeface="Arial" panose="020B0604020202020204" pitchFamily="34" charset="0"/>
              <a:buChar char="•"/>
              <a:defRPr>
                <a:solidFill>
                  <a:schemeClr val="lt1"/>
                </a:solidFill>
              </a:defRPr>
            </a:lvl4pPr>
            <a:lvl5pPr marL="2057400" indent="-228600">
              <a:lnSpc>
                <a:spcPct val="90000"/>
              </a:lnSpc>
              <a:spcBef>
                <a:spcPts val="500"/>
              </a:spcBef>
              <a:buFont typeface="Arial" panose="020B0604020202020204" pitchFamily="34" charset="0"/>
              <a:buChar char="•"/>
              <a:defRPr>
                <a:solidFill>
                  <a:schemeClr val="lt1"/>
                </a:solidFill>
              </a:defRPr>
            </a:lvl5pPr>
            <a:lvl6pPr marL="2514600" indent="-228600">
              <a:lnSpc>
                <a:spcPct val="90000"/>
              </a:lnSpc>
              <a:spcBef>
                <a:spcPts val="500"/>
              </a:spcBef>
              <a:buFont typeface="Arial" panose="020B0604020202020204" pitchFamily="34" charset="0"/>
              <a:buChar char="•"/>
              <a:defRPr>
                <a:solidFill>
                  <a:schemeClr val="lt1"/>
                </a:solidFill>
              </a:defRPr>
            </a:lvl6pPr>
            <a:lvl7pPr marL="2971800" indent="-228600">
              <a:lnSpc>
                <a:spcPct val="90000"/>
              </a:lnSpc>
              <a:spcBef>
                <a:spcPts val="500"/>
              </a:spcBef>
              <a:buFont typeface="Arial" panose="020B0604020202020204" pitchFamily="34" charset="0"/>
              <a:buChar char="•"/>
              <a:defRPr>
                <a:solidFill>
                  <a:schemeClr val="lt1"/>
                </a:solidFill>
              </a:defRPr>
            </a:lvl7pPr>
            <a:lvl8pPr marL="3429000" indent="-228600">
              <a:lnSpc>
                <a:spcPct val="90000"/>
              </a:lnSpc>
              <a:spcBef>
                <a:spcPts val="500"/>
              </a:spcBef>
              <a:buFont typeface="Arial" panose="020B0604020202020204" pitchFamily="34" charset="0"/>
              <a:buChar char="•"/>
              <a:defRPr>
                <a:solidFill>
                  <a:schemeClr val="lt1"/>
                </a:solidFill>
              </a:defRPr>
            </a:lvl8pPr>
            <a:lvl9pPr marL="3886200" indent="-228600">
              <a:lnSpc>
                <a:spcPct val="90000"/>
              </a:lnSpc>
              <a:spcBef>
                <a:spcPts val="500"/>
              </a:spcBef>
              <a:buFont typeface="Arial" panose="020B0604020202020204" pitchFamily="34" charset="0"/>
              <a:buChar char="•"/>
              <a:defRPr>
                <a:solidFill>
                  <a:schemeClr val="lt1"/>
                </a:solidFill>
              </a:defRPr>
            </a:lvl9pPr>
          </a:lstStyle>
          <a:p>
            <a:r>
              <a:rPr lang="ja-JP" altLang="en-US" dirty="0"/>
              <a:t>「①現在持っている興味は何か」、「②将来就きたい職業は何か」を検討することで、</a:t>
            </a:r>
            <a:br>
              <a:rPr lang="ja-JP" altLang="en-US" dirty="0"/>
            </a:br>
            <a:r>
              <a:rPr lang="ja-JP" altLang="en-US" dirty="0"/>
              <a:t>「③現在・将来を踏まえると、どの学部に進学するのが最もふさわしいか」を判断することができます。</a:t>
            </a:r>
          </a:p>
        </p:txBody>
      </p:sp>
      <p:grpSp>
        <p:nvGrpSpPr>
          <p:cNvPr id="65" name="グループ化 64">
            <a:extLst>
              <a:ext uri="{FF2B5EF4-FFF2-40B4-BE49-F238E27FC236}">
                <a16:creationId xmlns:a16="http://schemas.microsoft.com/office/drawing/2014/main" id="{7C93027E-2043-4A02-906A-822A74FE2D44}"/>
              </a:ext>
            </a:extLst>
          </p:cNvPr>
          <p:cNvGrpSpPr/>
          <p:nvPr/>
        </p:nvGrpSpPr>
        <p:grpSpPr>
          <a:xfrm>
            <a:off x="3787132" y="1744605"/>
            <a:ext cx="4621807" cy="4621807"/>
            <a:chOff x="5762872" y="2227886"/>
            <a:chExt cx="1619915" cy="1619915"/>
          </a:xfrm>
        </p:grpSpPr>
        <p:sp>
          <p:nvSpPr>
            <p:cNvPr id="66" name="楕円 65">
              <a:extLst>
                <a:ext uri="{FF2B5EF4-FFF2-40B4-BE49-F238E27FC236}">
                  <a16:creationId xmlns:a16="http://schemas.microsoft.com/office/drawing/2014/main" id="{EE9CA032-5EE8-3324-45BB-98E2EA7AED98}"/>
                </a:ext>
              </a:extLst>
            </p:cNvPr>
            <p:cNvSpPr/>
            <p:nvPr/>
          </p:nvSpPr>
          <p:spPr>
            <a:xfrm>
              <a:off x="5762872" y="2227886"/>
              <a:ext cx="1619915" cy="1619915"/>
            </a:xfrm>
            <a:prstGeom prst="ellipse">
              <a:avLst/>
            </a:prstGeom>
            <a:solidFill>
              <a:srgbClr val="FBEFFA"/>
            </a:solidFill>
            <a:ln w="12700" cap="flat" cmpd="sng" algn="ctr">
              <a:noFill/>
              <a:prstDash val="solid"/>
              <a:miter lim="800000"/>
            </a:ln>
            <a:effectLst/>
          </p:spPr>
          <p:txBody>
            <a:bodyPr wrap="none"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white"/>
                </a:solidFill>
                <a:effectLst/>
                <a:uLnTx/>
                <a:uFillTx/>
                <a:latin typeface="ＭＳ Ｐゴシック"/>
                <a:ea typeface="ＭＳ Ｐゴシック"/>
                <a:cs typeface="+mn-cs"/>
              </a:endParaRPr>
            </a:p>
          </p:txBody>
        </p:sp>
        <p:sp>
          <p:nvSpPr>
            <p:cNvPr id="67" name="楕円 66">
              <a:extLst>
                <a:ext uri="{FF2B5EF4-FFF2-40B4-BE49-F238E27FC236}">
                  <a16:creationId xmlns:a16="http://schemas.microsoft.com/office/drawing/2014/main" id="{4879BF69-62F9-421E-9466-A7201356B3DC}"/>
                </a:ext>
              </a:extLst>
            </p:cNvPr>
            <p:cNvSpPr/>
            <p:nvPr/>
          </p:nvSpPr>
          <p:spPr>
            <a:xfrm>
              <a:off x="5836504" y="2321199"/>
              <a:ext cx="1472650" cy="1472650"/>
            </a:xfrm>
            <a:prstGeom prst="ellipse">
              <a:avLst/>
            </a:prstGeom>
            <a:solidFill>
              <a:schemeClr val="accent5">
                <a:lumMod val="20000"/>
                <a:lumOff val="80000"/>
              </a:schemeClr>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1200"/>
                </a:spcBef>
                <a:spcAft>
                  <a:spcPts val="0"/>
                </a:spcAft>
                <a:buClrTx/>
                <a:buSzTx/>
                <a:buFontTx/>
                <a:buNone/>
                <a:tabLst/>
                <a:defRPr/>
              </a:pPr>
              <a:r>
                <a:rPr kumimoji="0" lang="ja-JP" altLang="en-US" sz="2800" b="1" i="0" u="none" strike="noStrike" kern="0" cap="none" spc="0" normalizeH="0" baseline="0" noProof="0" dirty="0">
                  <a:ln>
                    <a:noFill/>
                  </a:ln>
                  <a:solidFill>
                    <a:prstClr val="black"/>
                  </a:solidFill>
                  <a:effectLst/>
                  <a:uLnTx/>
                  <a:uFillTx/>
                  <a:latin typeface="ＭＳ Ｐゴシック"/>
                  <a:ea typeface="ＭＳ Ｐゴシック"/>
                  <a:cs typeface="+mn-cs"/>
                </a:rPr>
                <a:t>学部</a:t>
              </a:r>
              <a:endParaRPr kumimoji="0" lang="en-US" altLang="ja-JP" sz="2800" b="1" i="0" u="none" strike="noStrike" kern="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eaLnBrk="1" fontAlgn="auto" latinLnBrk="0" hangingPunct="1">
                <a:lnSpc>
                  <a:spcPct val="100000"/>
                </a:lnSpc>
                <a:spcBef>
                  <a:spcPts val="1200"/>
                </a:spcBef>
                <a:spcAft>
                  <a:spcPts val="0"/>
                </a:spcAft>
                <a:buClrTx/>
                <a:buSzTx/>
                <a:buFontTx/>
                <a:buNone/>
                <a:tabLst/>
                <a:defRPr/>
              </a:pPr>
              <a:r>
                <a:rPr kumimoji="0" lang="ja-JP" altLang="en-US" sz="2000" b="0" i="0" u="none" strike="noStrike" kern="0" cap="none" spc="0" normalizeH="0" baseline="0" noProof="0" dirty="0">
                  <a:ln>
                    <a:noFill/>
                  </a:ln>
                  <a:solidFill>
                    <a:prstClr val="black"/>
                  </a:solidFill>
                  <a:effectLst/>
                  <a:uLnTx/>
                  <a:uFillTx/>
                  <a:latin typeface="ＭＳ Ｐゴシック"/>
                  <a:ea typeface="ＭＳ Ｐゴシック"/>
                  <a:cs typeface="+mn-cs"/>
                </a:rPr>
                <a:t>現在・将来を踏まえると、</a:t>
              </a:r>
              <a:br>
                <a:rPr kumimoji="0" lang="en-US" altLang="ja-JP" sz="2000" b="0" i="0" u="none" strike="noStrike" kern="0" cap="none" spc="0" normalizeH="0" baseline="0" noProof="0" dirty="0">
                  <a:ln>
                    <a:noFill/>
                  </a:ln>
                  <a:solidFill>
                    <a:prstClr val="black"/>
                  </a:solidFill>
                  <a:effectLst/>
                  <a:uLnTx/>
                  <a:uFillTx/>
                  <a:latin typeface="ＭＳ Ｐゴシック"/>
                  <a:ea typeface="ＭＳ Ｐゴシック"/>
                  <a:cs typeface="+mn-cs"/>
                </a:rPr>
              </a:br>
              <a:r>
                <a:rPr kumimoji="0" lang="ja-JP" altLang="en-US" sz="2000" b="0" i="0" u="none" strike="noStrike" kern="0" cap="none" spc="0" normalizeH="0" baseline="0" noProof="0" dirty="0">
                  <a:ln>
                    <a:noFill/>
                  </a:ln>
                  <a:solidFill>
                    <a:prstClr val="black"/>
                  </a:solidFill>
                  <a:effectLst/>
                  <a:uLnTx/>
                  <a:uFillTx/>
                  <a:latin typeface="ＭＳ Ｐゴシック"/>
                  <a:ea typeface="ＭＳ Ｐゴシック"/>
                  <a:cs typeface="+mn-cs"/>
                </a:rPr>
                <a:t>どの学部に進学すべきか？</a:t>
              </a:r>
              <a:endParaRPr kumimoji="0" lang="en-US" altLang="ja-JP" sz="2800" b="0" i="0" u="none" strike="noStrike" kern="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eaLnBrk="1" fontAlgn="auto" latinLnBrk="0" hangingPunct="1">
                <a:lnSpc>
                  <a:spcPct val="100000"/>
                </a:lnSpc>
                <a:spcBef>
                  <a:spcPts val="120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eaLnBrk="1" fontAlgn="auto" latinLnBrk="0" hangingPunct="1">
                <a:lnSpc>
                  <a:spcPct val="100000"/>
                </a:lnSpc>
                <a:spcBef>
                  <a:spcPts val="120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eaLnBrk="1" fontAlgn="auto" latinLnBrk="0" hangingPunct="1">
                <a:lnSpc>
                  <a:spcPct val="100000"/>
                </a:lnSpc>
                <a:spcBef>
                  <a:spcPts val="120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eaLnBrk="1" fontAlgn="auto" latinLnBrk="0" hangingPunct="1">
                <a:lnSpc>
                  <a:spcPct val="100000"/>
                </a:lnSpc>
                <a:spcBef>
                  <a:spcPts val="1200"/>
                </a:spcBef>
                <a:spcAft>
                  <a:spcPts val="0"/>
                </a:spcAft>
                <a:buClrTx/>
                <a:buSzTx/>
                <a:buFontTx/>
                <a:buNone/>
                <a:tabLst/>
                <a:defRPr/>
              </a:pPr>
              <a:endParaRPr kumimoji="0" lang="en-US" altLang="ja-JP" sz="2800" b="0" i="0" u="none" strike="noStrike" kern="0" cap="none" spc="0" normalizeH="0" baseline="0" noProof="0" dirty="0">
                <a:ln>
                  <a:noFill/>
                </a:ln>
                <a:solidFill>
                  <a:prstClr val="black"/>
                </a:solidFill>
                <a:effectLst/>
                <a:uLnTx/>
                <a:uFillTx/>
                <a:latin typeface="ＭＳ Ｐゴシック"/>
                <a:ea typeface="ＭＳ Ｐゴシック"/>
                <a:cs typeface="+mn-cs"/>
              </a:endParaRPr>
            </a:p>
          </p:txBody>
        </p:sp>
      </p:grpSp>
      <p:grpSp>
        <p:nvGrpSpPr>
          <p:cNvPr id="68" name="グループ化 67">
            <a:extLst>
              <a:ext uri="{FF2B5EF4-FFF2-40B4-BE49-F238E27FC236}">
                <a16:creationId xmlns:a16="http://schemas.microsoft.com/office/drawing/2014/main" id="{C4C5C07E-5177-751A-50F5-C89D4E47F66E}"/>
              </a:ext>
            </a:extLst>
          </p:cNvPr>
          <p:cNvGrpSpPr/>
          <p:nvPr/>
        </p:nvGrpSpPr>
        <p:grpSpPr>
          <a:xfrm>
            <a:off x="4066484" y="3664479"/>
            <a:ext cx="4063103" cy="2515908"/>
            <a:chOff x="3939525" y="3304294"/>
            <a:chExt cx="4469413" cy="3044249"/>
          </a:xfrm>
        </p:grpSpPr>
        <p:grpSp>
          <p:nvGrpSpPr>
            <p:cNvPr id="69" name="グループ化 68">
              <a:extLst>
                <a:ext uri="{FF2B5EF4-FFF2-40B4-BE49-F238E27FC236}">
                  <a16:creationId xmlns:a16="http://schemas.microsoft.com/office/drawing/2014/main" id="{7465D84D-23D1-9E9B-88D1-B96F78133444}"/>
                </a:ext>
              </a:extLst>
            </p:cNvPr>
            <p:cNvGrpSpPr/>
            <p:nvPr/>
          </p:nvGrpSpPr>
          <p:grpSpPr>
            <a:xfrm>
              <a:off x="3939527" y="3304294"/>
              <a:ext cx="4469406" cy="333552"/>
              <a:chOff x="4212735" y="3634123"/>
              <a:chExt cx="4260805" cy="443958"/>
            </a:xfrm>
          </p:grpSpPr>
          <p:sp>
            <p:nvSpPr>
              <p:cNvPr id="97" name="正方形/長方形 96">
                <a:extLst>
                  <a:ext uri="{FF2B5EF4-FFF2-40B4-BE49-F238E27FC236}">
                    <a16:creationId xmlns:a16="http://schemas.microsoft.com/office/drawing/2014/main" id="{D96ABAB6-349C-24AF-7A84-1273CA30CE23}"/>
                  </a:ext>
                </a:extLst>
              </p:cNvPr>
              <p:cNvSpPr/>
              <p:nvPr/>
            </p:nvSpPr>
            <p:spPr>
              <a:xfrm>
                <a:off x="4212735" y="3634126"/>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文学</a:t>
                </a:r>
              </a:p>
            </p:txBody>
          </p:sp>
          <p:sp>
            <p:nvSpPr>
              <p:cNvPr id="98" name="正方形/長方形 97">
                <a:extLst>
                  <a:ext uri="{FF2B5EF4-FFF2-40B4-BE49-F238E27FC236}">
                    <a16:creationId xmlns:a16="http://schemas.microsoft.com/office/drawing/2014/main" id="{C4A1B23F-1A66-E474-2265-C67C4B76F926}"/>
                  </a:ext>
                </a:extLst>
              </p:cNvPr>
              <p:cNvSpPr/>
              <p:nvPr/>
            </p:nvSpPr>
            <p:spPr>
              <a:xfrm>
                <a:off x="5648002" y="3634123"/>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語学</a:t>
                </a:r>
              </a:p>
            </p:txBody>
          </p:sp>
          <p:sp>
            <p:nvSpPr>
              <p:cNvPr id="99" name="正方形/長方形 98">
                <a:extLst>
                  <a:ext uri="{FF2B5EF4-FFF2-40B4-BE49-F238E27FC236}">
                    <a16:creationId xmlns:a16="http://schemas.microsoft.com/office/drawing/2014/main" id="{CB25A22F-8BCA-082A-D4AD-A813B5B88594}"/>
                  </a:ext>
                </a:extLst>
              </p:cNvPr>
              <p:cNvSpPr/>
              <p:nvPr/>
            </p:nvSpPr>
            <p:spPr>
              <a:xfrm>
                <a:off x="7083270" y="3634123"/>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歴史・地理学</a:t>
                </a:r>
              </a:p>
            </p:txBody>
          </p:sp>
        </p:grpSp>
        <p:grpSp>
          <p:nvGrpSpPr>
            <p:cNvPr id="70" name="グループ化 69">
              <a:extLst>
                <a:ext uri="{FF2B5EF4-FFF2-40B4-BE49-F238E27FC236}">
                  <a16:creationId xmlns:a16="http://schemas.microsoft.com/office/drawing/2014/main" id="{D9F28B84-52C5-1F51-D5DC-928BABF92384}"/>
                </a:ext>
              </a:extLst>
            </p:cNvPr>
            <p:cNvGrpSpPr/>
            <p:nvPr/>
          </p:nvGrpSpPr>
          <p:grpSpPr>
            <a:xfrm>
              <a:off x="3939525" y="3691540"/>
              <a:ext cx="4469413" cy="333551"/>
              <a:chOff x="4212730" y="3597377"/>
              <a:chExt cx="4260810" cy="443956"/>
            </a:xfrm>
          </p:grpSpPr>
          <p:sp>
            <p:nvSpPr>
              <p:cNvPr id="94" name="正方形/長方形 93">
                <a:extLst>
                  <a:ext uri="{FF2B5EF4-FFF2-40B4-BE49-F238E27FC236}">
                    <a16:creationId xmlns:a16="http://schemas.microsoft.com/office/drawing/2014/main" id="{27E75012-2662-CE2B-B684-142BEDD2E0B2}"/>
                  </a:ext>
                </a:extLst>
              </p:cNvPr>
              <p:cNvSpPr/>
              <p:nvPr/>
            </p:nvSpPr>
            <p:spPr>
              <a:xfrm>
                <a:off x="4212730" y="3597378"/>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心理学</a:t>
                </a:r>
              </a:p>
            </p:txBody>
          </p:sp>
          <p:sp>
            <p:nvSpPr>
              <p:cNvPr id="95" name="正方形/長方形 94">
                <a:extLst>
                  <a:ext uri="{FF2B5EF4-FFF2-40B4-BE49-F238E27FC236}">
                    <a16:creationId xmlns:a16="http://schemas.microsoft.com/office/drawing/2014/main" id="{B1163663-E97B-4DAB-6865-10247696FA93}"/>
                  </a:ext>
                </a:extLst>
              </p:cNvPr>
              <p:cNvSpPr/>
              <p:nvPr/>
            </p:nvSpPr>
            <p:spPr>
              <a:xfrm>
                <a:off x="5647997" y="3597377"/>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哲学</a:t>
                </a:r>
              </a:p>
            </p:txBody>
          </p:sp>
          <p:sp>
            <p:nvSpPr>
              <p:cNvPr id="96" name="正方形/長方形 95">
                <a:extLst>
                  <a:ext uri="{FF2B5EF4-FFF2-40B4-BE49-F238E27FC236}">
                    <a16:creationId xmlns:a16="http://schemas.microsoft.com/office/drawing/2014/main" id="{A99F68C5-B195-6B52-4B2D-D3A35B8C8FA8}"/>
                  </a:ext>
                </a:extLst>
              </p:cNvPr>
              <p:cNvSpPr/>
              <p:nvPr/>
            </p:nvSpPr>
            <p:spPr>
              <a:xfrm>
                <a:off x="7083270" y="3597378"/>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法律学</a:t>
                </a:r>
              </a:p>
            </p:txBody>
          </p:sp>
        </p:grpSp>
        <p:grpSp>
          <p:nvGrpSpPr>
            <p:cNvPr id="71" name="グループ化 70">
              <a:extLst>
                <a:ext uri="{FF2B5EF4-FFF2-40B4-BE49-F238E27FC236}">
                  <a16:creationId xmlns:a16="http://schemas.microsoft.com/office/drawing/2014/main" id="{AE8DE0E9-5946-854C-1F4B-568F540127BB}"/>
                </a:ext>
              </a:extLst>
            </p:cNvPr>
            <p:cNvGrpSpPr/>
            <p:nvPr/>
          </p:nvGrpSpPr>
          <p:grpSpPr>
            <a:xfrm>
              <a:off x="3939525" y="4078779"/>
              <a:ext cx="4469413" cy="333554"/>
              <a:chOff x="4212730" y="3560626"/>
              <a:chExt cx="4260810" cy="443960"/>
            </a:xfrm>
          </p:grpSpPr>
          <p:sp>
            <p:nvSpPr>
              <p:cNvPr id="91" name="正方形/長方形 90">
                <a:extLst>
                  <a:ext uri="{FF2B5EF4-FFF2-40B4-BE49-F238E27FC236}">
                    <a16:creationId xmlns:a16="http://schemas.microsoft.com/office/drawing/2014/main" id="{78CD0CF3-888F-B15A-307F-277C3CF8A981}"/>
                  </a:ext>
                </a:extLst>
              </p:cNvPr>
              <p:cNvSpPr/>
              <p:nvPr/>
            </p:nvSpPr>
            <p:spPr>
              <a:xfrm>
                <a:off x="4212730" y="3560626"/>
                <a:ext cx="1390270" cy="443956"/>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政治学</a:t>
                </a:r>
              </a:p>
            </p:txBody>
          </p:sp>
          <p:sp>
            <p:nvSpPr>
              <p:cNvPr id="92" name="正方形/長方形 91">
                <a:extLst>
                  <a:ext uri="{FF2B5EF4-FFF2-40B4-BE49-F238E27FC236}">
                    <a16:creationId xmlns:a16="http://schemas.microsoft.com/office/drawing/2014/main" id="{2C03CDDF-AAF1-CB6E-E59F-58F37C39E207}"/>
                  </a:ext>
                </a:extLst>
              </p:cNvPr>
              <p:cNvSpPr/>
              <p:nvPr/>
            </p:nvSpPr>
            <p:spPr>
              <a:xfrm>
                <a:off x="5647997" y="3560626"/>
                <a:ext cx="1390270" cy="443956"/>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経済学</a:t>
                </a:r>
              </a:p>
            </p:txBody>
          </p:sp>
          <p:sp>
            <p:nvSpPr>
              <p:cNvPr id="93" name="正方形/長方形 92">
                <a:extLst>
                  <a:ext uri="{FF2B5EF4-FFF2-40B4-BE49-F238E27FC236}">
                    <a16:creationId xmlns:a16="http://schemas.microsoft.com/office/drawing/2014/main" id="{5D0E63F8-BFF6-A8AA-FEEF-13300D1FEDE9}"/>
                  </a:ext>
                </a:extLst>
              </p:cNvPr>
              <p:cNvSpPr/>
              <p:nvPr/>
            </p:nvSpPr>
            <p:spPr>
              <a:xfrm>
                <a:off x="7083270" y="3560631"/>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商・経営学</a:t>
                </a:r>
              </a:p>
            </p:txBody>
          </p:sp>
        </p:grpSp>
        <p:grpSp>
          <p:nvGrpSpPr>
            <p:cNvPr id="72" name="グループ化 71">
              <a:extLst>
                <a:ext uri="{FF2B5EF4-FFF2-40B4-BE49-F238E27FC236}">
                  <a16:creationId xmlns:a16="http://schemas.microsoft.com/office/drawing/2014/main" id="{3D98AC4E-ECA9-EA27-D629-F96485A217D7}"/>
                </a:ext>
              </a:extLst>
            </p:cNvPr>
            <p:cNvGrpSpPr/>
            <p:nvPr/>
          </p:nvGrpSpPr>
          <p:grpSpPr>
            <a:xfrm>
              <a:off x="3939525" y="4466023"/>
              <a:ext cx="4469413" cy="333553"/>
              <a:chOff x="4212730" y="3523886"/>
              <a:chExt cx="4260810" cy="443959"/>
            </a:xfrm>
          </p:grpSpPr>
          <p:sp>
            <p:nvSpPr>
              <p:cNvPr id="88" name="正方形/長方形 87">
                <a:extLst>
                  <a:ext uri="{FF2B5EF4-FFF2-40B4-BE49-F238E27FC236}">
                    <a16:creationId xmlns:a16="http://schemas.microsoft.com/office/drawing/2014/main" id="{CBADB981-5E7C-4063-7239-19353BCC1145}"/>
                  </a:ext>
                </a:extLst>
              </p:cNvPr>
              <p:cNvSpPr/>
              <p:nvPr/>
            </p:nvSpPr>
            <p:spPr>
              <a:xfrm>
                <a:off x="4212730" y="3523889"/>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社会学</a:t>
                </a:r>
              </a:p>
            </p:txBody>
          </p:sp>
          <p:sp>
            <p:nvSpPr>
              <p:cNvPr id="89" name="正方形/長方形 88">
                <a:extLst>
                  <a:ext uri="{FF2B5EF4-FFF2-40B4-BE49-F238E27FC236}">
                    <a16:creationId xmlns:a16="http://schemas.microsoft.com/office/drawing/2014/main" id="{5243301C-67D3-1E1C-E0B2-BD03F02EAC51}"/>
                  </a:ext>
                </a:extLst>
              </p:cNvPr>
              <p:cNvSpPr/>
              <p:nvPr/>
            </p:nvSpPr>
            <p:spPr>
              <a:xfrm>
                <a:off x="5647997" y="3523890"/>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理学</a:t>
                </a:r>
              </a:p>
            </p:txBody>
          </p:sp>
          <p:sp>
            <p:nvSpPr>
              <p:cNvPr id="90" name="正方形/長方形 89">
                <a:extLst>
                  <a:ext uri="{FF2B5EF4-FFF2-40B4-BE49-F238E27FC236}">
                    <a16:creationId xmlns:a16="http://schemas.microsoft.com/office/drawing/2014/main" id="{A074AA71-05FD-80E6-E800-985EC2437478}"/>
                  </a:ext>
                </a:extLst>
              </p:cNvPr>
              <p:cNvSpPr/>
              <p:nvPr/>
            </p:nvSpPr>
            <p:spPr>
              <a:xfrm>
                <a:off x="7083270" y="3523886"/>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工学</a:t>
                </a:r>
              </a:p>
            </p:txBody>
          </p:sp>
        </p:grpSp>
        <p:grpSp>
          <p:nvGrpSpPr>
            <p:cNvPr id="73" name="グループ化 72">
              <a:extLst>
                <a:ext uri="{FF2B5EF4-FFF2-40B4-BE49-F238E27FC236}">
                  <a16:creationId xmlns:a16="http://schemas.microsoft.com/office/drawing/2014/main" id="{910D0989-975F-5E6A-22A7-216EB47AC811}"/>
                </a:ext>
              </a:extLst>
            </p:cNvPr>
            <p:cNvGrpSpPr/>
            <p:nvPr/>
          </p:nvGrpSpPr>
          <p:grpSpPr>
            <a:xfrm>
              <a:off x="3939525" y="4853262"/>
              <a:ext cx="4469413" cy="333554"/>
              <a:chOff x="4212730" y="3487140"/>
              <a:chExt cx="4260810" cy="443961"/>
            </a:xfrm>
          </p:grpSpPr>
          <p:sp>
            <p:nvSpPr>
              <p:cNvPr id="85" name="正方形/長方形 84">
                <a:extLst>
                  <a:ext uri="{FF2B5EF4-FFF2-40B4-BE49-F238E27FC236}">
                    <a16:creationId xmlns:a16="http://schemas.microsoft.com/office/drawing/2014/main" id="{1C876FFA-F46B-C654-FD97-64652311D48B}"/>
                  </a:ext>
                </a:extLst>
              </p:cNvPr>
              <p:cNvSpPr/>
              <p:nvPr/>
            </p:nvSpPr>
            <p:spPr>
              <a:xfrm>
                <a:off x="4212730" y="3487140"/>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医学</a:t>
                </a:r>
              </a:p>
            </p:txBody>
          </p:sp>
          <p:sp>
            <p:nvSpPr>
              <p:cNvPr id="86" name="正方形/長方形 85">
                <a:extLst>
                  <a:ext uri="{FF2B5EF4-FFF2-40B4-BE49-F238E27FC236}">
                    <a16:creationId xmlns:a16="http://schemas.microsoft.com/office/drawing/2014/main" id="{9AFF8003-5CD4-7AF2-5384-0EAEFE48A89A}"/>
                  </a:ext>
                </a:extLst>
              </p:cNvPr>
              <p:cNvSpPr/>
              <p:nvPr/>
            </p:nvSpPr>
            <p:spPr>
              <a:xfrm>
                <a:off x="5647997" y="3487146"/>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歯学</a:t>
                </a:r>
              </a:p>
            </p:txBody>
          </p:sp>
          <p:sp>
            <p:nvSpPr>
              <p:cNvPr id="87" name="正方形/長方形 86">
                <a:extLst>
                  <a:ext uri="{FF2B5EF4-FFF2-40B4-BE49-F238E27FC236}">
                    <a16:creationId xmlns:a16="http://schemas.microsoft.com/office/drawing/2014/main" id="{7E2A4192-9954-ACA9-4B22-B533B1F8DCFD}"/>
                  </a:ext>
                </a:extLst>
              </p:cNvPr>
              <p:cNvSpPr/>
              <p:nvPr/>
            </p:nvSpPr>
            <p:spPr>
              <a:xfrm>
                <a:off x="7083270" y="3487141"/>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薬学</a:t>
                </a:r>
              </a:p>
            </p:txBody>
          </p:sp>
        </p:grpSp>
        <p:grpSp>
          <p:nvGrpSpPr>
            <p:cNvPr id="74" name="グループ化 73">
              <a:extLst>
                <a:ext uri="{FF2B5EF4-FFF2-40B4-BE49-F238E27FC236}">
                  <a16:creationId xmlns:a16="http://schemas.microsoft.com/office/drawing/2014/main" id="{E1A3A3A8-D2C5-7C35-75A5-45F33A75772C}"/>
                </a:ext>
              </a:extLst>
            </p:cNvPr>
            <p:cNvGrpSpPr/>
            <p:nvPr/>
          </p:nvGrpSpPr>
          <p:grpSpPr>
            <a:xfrm>
              <a:off x="3939525" y="5240503"/>
              <a:ext cx="4469413" cy="333555"/>
              <a:chOff x="4212730" y="3450391"/>
              <a:chExt cx="4260810" cy="443962"/>
            </a:xfrm>
          </p:grpSpPr>
          <p:sp>
            <p:nvSpPr>
              <p:cNvPr id="82" name="正方形/長方形 81">
                <a:extLst>
                  <a:ext uri="{FF2B5EF4-FFF2-40B4-BE49-F238E27FC236}">
                    <a16:creationId xmlns:a16="http://schemas.microsoft.com/office/drawing/2014/main" id="{A961C754-B75C-328C-5B81-3C3B73AD291B}"/>
                  </a:ext>
                </a:extLst>
              </p:cNvPr>
              <p:cNvSpPr/>
              <p:nvPr/>
            </p:nvSpPr>
            <p:spPr>
              <a:xfrm>
                <a:off x="4212730" y="3450391"/>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看護学</a:t>
                </a:r>
              </a:p>
            </p:txBody>
          </p:sp>
          <p:sp>
            <p:nvSpPr>
              <p:cNvPr id="83" name="正方形/長方形 82">
                <a:extLst>
                  <a:ext uri="{FF2B5EF4-FFF2-40B4-BE49-F238E27FC236}">
                    <a16:creationId xmlns:a16="http://schemas.microsoft.com/office/drawing/2014/main" id="{CBF07DE4-8179-3F96-E10B-25F6C4D2741B}"/>
                  </a:ext>
                </a:extLst>
              </p:cNvPr>
              <p:cNvSpPr/>
              <p:nvPr/>
            </p:nvSpPr>
            <p:spPr>
              <a:xfrm>
                <a:off x="5647997" y="3450398"/>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農学</a:t>
                </a:r>
              </a:p>
            </p:txBody>
          </p:sp>
          <p:sp>
            <p:nvSpPr>
              <p:cNvPr id="84" name="正方形/長方形 83">
                <a:extLst>
                  <a:ext uri="{FF2B5EF4-FFF2-40B4-BE49-F238E27FC236}">
                    <a16:creationId xmlns:a16="http://schemas.microsoft.com/office/drawing/2014/main" id="{E6DB4C04-2EB1-B405-3661-FCA547355117}"/>
                  </a:ext>
                </a:extLst>
              </p:cNvPr>
              <p:cNvSpPr/>
              <p:nvPr/>
            </p:nvSpPr>
            <p:spPr>
              <a:xfrm>
                <a:off x="7083270" y="3450397"/>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獣医・畜産学</a:t>
                </a:r>
              </a:p>
            </p:txBody>
          </p:sp>
        </p:grpSp>
        <p:grpSp>
          <p:nvGrpSpPr>
            <p:cNvPr id="75" name="グループ化 74">
              <a:extLst>
                <a:ext uri="{FF2B5EF4-FFF2-40B4-BE49-F238E27FC236}">
                  <a16:creationId xmlns:a16="http://schemas.microsoft.com/office/drawing/2014/main" id="{BECFC6E4-A3C8-2EFC-3BEC-2ADEF846A14F}"/>
                </a:ext>
              </a:extLst>
            </p:cNvPr>
            <p:cNvGrpSpPr/>
            <p:nvPr/>
          </p:nvGrpSpPr>
          <p:grpSpPr>
            <a:xfrm>
              <a:off x="3939525" y="5627749"/>
              <a:ext cx="4469413" cy="720794"/>
              <a:chOff x="4212730" y="3413648"/>
              <a:chExt cx="4260810" cy="959377"/>
            </a:xfrm>
          </p:grpSpPr>
          <p:sp>
            <p:nvSpPr>
              <p:cNvPr id="76" name="正方形/長方形 75">
                <a:extLst>
                  <a:ext uri="{FF2B5EF4-FFF2-40B4-BE49-F238E27FC236}">
                    <a16:creationId xmlns:a16="http://schemas.microsoft.com/office/drawing/2014/main" id="{6004BEBC-2367-8E81-3F15-9F9B17DE0915}"/>
                  </a:ext>
                </a:extLst>
              </p:cNvPr>
              <p:cNvSpPr/>
              <p:nvPr/>
            </p:nvSpPr>
            <p:spPr>
              <a:xfrm>
                <a:off x="4212730" y="3413648"/>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教育学</a:t>
                </a:r>
              </a:p>
            </p:txBody>
          </p:sp>
          <p:sp>
            <p:nvSpPr>
              <p:cNvPr id="77" name="正方形/長方形 76">
                <a:extLst>
                  <a:ext uri="{FF2B5EF4-FFF2-40B4-BE49-F238E27FC236}">
                    <a16:creationId xmlns:a16="http://schemas.microsoft.com/office/drawing/2014/main" id="{6765ED12-6C47-666B-F31D-FF2E8579AE0B}"/>
                  </a:ext>
                </a:extLst>
              </p:cNvPr>
              <p:cNvSpPr/>
              <p:nvPr/>
            </p:nvSpPr>
            <p:spPr>
              <a:xfrm>
                <a:off x="5647997" y="3413648"/>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家政学</a:t>
                </a:r>
              </a:p>
            </p:txBody>
          </p:sp>
          <p:sp>
            <p:nvSpPr>
              <p:cNvPr id="78" name="正方形/長方形 77">
                <a:extLst>
                  <a:ext uri="{FF2B5EF4-FFF2-40B4-BE49-F238E27FC236}">
                    <a16:creationId xmlns:a16="http://schemas.microsoft.com/office/drawing/2014/main" id="{514526B5-62A9-AEAC-6D1C-AE7F44E9C138}"/>
                  </a:ext>
                </a:extLst>
              </p:cNvPr>
              <p:cNvSpPr/>
              <p:nvPr/>
            </p:nvSpPr>
            <p:spPr>
              <a:xfrm>
                <a:off x="7083270" y="3413648"/>
                <a:ext cx="1390270" cy="443955"/>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芸術学</a:t>
                </a:r>
              </a:p>
            </p:txBody>
          </p:sp>
          <p:sp>
            <p:nvSpPr>
              <p:cNvPr id="79" name="正方形/長方形 78">
                <a:extLst>
                  <a:ext uri="{FF2B5EF4-FFF2-40B4-BE49-F238E27FC236}">
                    <a16:creationId xmlns:a16="http://schemas.microsoft.com/office/drawing/2014/main" id="{344AF79B-C941-19F2-9B39-7F8F410CD8CA}"/>
                  </a:ext>
                </a:extLst>
              </p:cNvPr>
              <p:cNvSpPr/>
              <p:nvPr/>
            </p:nvSpPr>
            <p:spPr>
              <a:xfrm>
                <a:off x="4212730" y="3929070"/>
                <a:ext cx="1390270" cy="443954"/>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スポーツ科学</a:t>
                </a:r>
              </a:p>
            </p:txBody>
          </p:sp>
          <p:sp>
            <p:nvSpPr>
              <p:cNvPr id="80" name="正方形/長方形 79">
                <a:extLst>
                  <a:ext uri="{FF2B5EF4-FFF2-40B4-BE49-F238E27FC236}">
                    <a16:creationId xmlns:a16="http://schemas.microsoft.com/office/drawing/2014/main" id="{26E03705-A204-E7E8-BB44-A27C68848403}"/>
                  </a:ext>
                </a:extLst>
              </p:cNvPr>
              <p:cNvSpPr/>
              <p:nvPr/>
            </p:nvSpPr>
            <p:spPr>
              <a:xfrm>
                <a:off x="5647997" y="3929072"/>
                <a:ext cx="1390270" cy="443953"/>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福祉学</a:t>
                </a:r>
              </a:p>
            </p:txBody>
          </p:sp>
          <p:sp>
            <p:nvSpPr>
              <p:cNvPr id="81" name="正方形/長方形 80">
                <a:extLst>
                  <a:ext uri="{FF2B5EF4-FFF2-40B4-BE49-F238E27FC236}">
                    <a16:creationId xmlns:a16="http://schemas.microsoft.com/office/drawing/2014/main" id="{2C56A6BB-74AE-C837-ED29-3BE758A456B1}"/>
                  </a:ext>
                </a:extLst>
              </p:cNvPr>
              <p:cNvSpPr/>
              <p:nvPr/>
            </p:nvSpPr>
            <p:spPr>
              <a:xfrm>
                <a:off x="7083270" y="3929072"/>
                <a:ext cx="1390270" cy="443953"/>
              </a:xfrm>
              <a:prstGeom prst="rect">
                <a:avLst/>
              </a:prstGeom>
              <a:solidFill>
                <a:sysClr val="window" lastClr="FFFFFF"/>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教養学</a:t>
                </a:r>
              </a:p>
            </p:txBody>
          </p:sp>
        </p:grpSp>
      </p:grpSp>
      <p:grpSp>
        <p:nvGrpSpPr>
          <p:cNvPr id="101" name="グループ化 100">
            <a:extLst>
              <a:ext uri="{FF2B5EF4-FFF2-40B4-BE49-F238E27FC236}">
                <a16:creationId xmlns:a16="http://schemas.microsoft.com/office/drawing/2014/main" id="{CE8751CA-21BA-AE9F-E211-691539720EE0}"/>
              </a:ext>
            </a:extLst>
          </p:cNvPr>
          <p:cNvGrpSpPr/>
          <p:nvPr/>
        </p:nvGrpSpPr>
        <p:grpSpPr>
          <a:xfrm>
            <a:off x="514000" y="1974087"/>
            <a:ext cx="2421316" cy="1619915"/>
            <a:chOff x="911215" y="2286246"/>
            <a:chExt cx="2421316" cy="1619915"/>
          </a:xfrm>
          <a:gradFill flip="none" rotWithShape="1">
            <a:gsLst>
              <a:gs pos="0">
                <a:srgbClr val="FBEFFA"/>
              </a:gs>
              <a:gs pos="100000">
                <a:schemeClr val="accent5">
                  <a:lumMod val="40000"/>
                  <a:lumOff val="60000"/>
                </a:schemeClr>
              </a:gs>
            </a:gsLst>
            <a:lin ang="0" scaled="1"/>
            <a:tileRect/>
          </a:gradFill>
        </p:grpSpPr>
        <p:sp>
          <p:nvSpPr>
            <p:cNvPr id="103" name="矢印: 右 102">
              <a:extLst>
                <a:ext uri="{FF2B5EF4-FFF2-40B4-BE49-F238E27FC236}">
                  <a16:creationId xmlns:a16="http://schemas.microsoft.com/office/drawing/2014/main" id="{9F6C8E05-D2C6-502F-699E-C4569B557E79}"/>
                </a:ext>
              </a:extLst>
            </p:cNvPr>
            <p:cNvSpPr/>
            <p:nvPr/>
          </p:nvSpPr>
          <p:spPr>
            <a:xfrm>
              <a:off x="2430601" y="2666925"/>
              <a:ext cx="901930" cy="858557"/>
            </a:xfrm>
            <a:prstGeom prst="rightArrow">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04" name="楕円 103">
              <a:extLst>
                <a:ext uri="{FF2B5EF4-FFF2-40B4-BE49-F238E27FC236}">
                  <a16:creationId xmlns:a16="http://schemas.microsoft.com/office/drawing/2014/main" id="{E7BACD7D-E5A1-A53E-7C30-8DAF65EBC7E3}"/>
                </a:ext>
              </a:extLst>
            </p:cNvPr>
            <p:cNvSpPr/>
            <p:nvPr/>
          </p:nvSpPr>
          <p:spPr>
            <a:xfrm>
              <a:off x="911215" y="2286246"/>
              <a:ext cx="1619915" cy="1619915"/>
            </a:xfrm>
            <a:prstGeom prst="ellipse">
              <a:avLst/>
            </a:prstGeom>
            <a:grp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prstClr val="black"/>
                  </a:solidFill>
                  <a:effectLst/>
                  <a:uLnTx/>
                  <a:uFillTx/>
                  <a:latin typeface="ＭＳ Ｐゴシック"/>
                  <a:ea typeface="ＭＳ Ｐゴシック"/>
                  <a:cs typeface="+mn-cs"/>
                </a:rPr>
                <a:t>　興味</a:t>
              </a:r>
              <a:endParaRPr kumimoji="0" lang="en-US" altLang="ja-JP" sz="2800" b="0" i="0" u="none" strike="noStrike" kern="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prstClr val="black"/>
                  </a:solidFill>
                  <a:effectLst/>
                  <a:uLnTx/>
                  <a:uFillTx/>
                  <a:latin typeface="ＭＳ Ｐゴシック"/>
                  <a:ea typeface="ＭＳ Ｐゴシック"/>
                  <a:cs typeface="+mn-cs"/>
                </a:rPr>
                <a:t>（現在）</a:t>
              </a:r>
            </a:p>
          </p:txBody>
        </p:sp>
      </p:grpSp>
      <p:sp>
        <p:nvSpPr>
          <p:cNvPr id="102" name="正方形/長方形 101">
            <a:extLst>
              <a:ext uri="{FF2B5EF4-FFF2-40B4-BE49-F238E27FC236}">
                <a16:creationId xmlns:a16="http://schemas.microsoft.com/office/drawing/2014/main" id="{E619BE13-71F8-E649-3EF7-51632A066F89}"/>
              </a:ext>
            </a:extLst>
          </p:cNvPr>
          <p:cNvSpPr/>
          <p:nvPr/>
        </p:nvSpPr>
        <p:spPr>
          <a:xfrm>
            <a:off x="234573" y="3697155"/>
            <a:ext cx="2980170" cy="2389320"/>
          </a:xfrm>
          <a:prstGeom prst="rect">
            <a:avLst/>
          </a:prstGeom>
          <a:solidFill>
            <a:sysClr val="window" lastClr="FFFFFF"/>
          </a:solidFill>
          <a:ln w="12700" cap="flat" cmpd="sng" algn="ctr">
            <a:noFill/>
            <a:prstDash val="solid"/>
            <a:miter lim="800000"/>
          </a:ln>
          <a:effectLst/>
        </p:spPr>
        <p:txBody>
          <a:bodyPr lIns="36000" rIns="36000" rtlCol="0" anchor="t"/>
          <a:lstStyle/>
          <a:p>
            <a:pPr marL="85725" marR="0" lvl="0" indent="0" defTabSz="914400" eaLnBrk="1" fontAlgn="auto" latinLnBrk="0" hangingPunct="1">
              <a:lnSpc>
                <a:spcPct val="100000"/>
              </a:lnSpc>
              <a:spcBef>
                <a:spcPts val="600"/>
              </a:spcBef>
              <a:spcAft>
                <a:spcPts val="0"/>
              </a:spcAft>
              <a:buClrTx/>
              <a:buSzTx/>
              <a:buFontTx/>
              <a:buNone/>
              <a:tabLst/>
              <a:defRPr/>
            </a:pPr>
            <a:r>
              <a:rPr kumimoji="0" lang="ja-JP" altLang="en-US" sz="2000" b="0" i="0" u="none" strike="noStrike" kern="0" cap="none" spc="0" normalizeH="0" baseline="0" noProof="0" dirty="0">
                <a:ln>
                  <a:noFill/>
                </a:ln>
                <a:solidFill>
                  <a:prstClr val="black"/>
                </a:solidFill>
                <a:effectLst/>
                <a:uLnTx/>
                <a:uFillTx/>
                <a:latin typeface="Arial"/>
                <a:ea typeface="ＭＳ Ｐゴシック"/>
                <a:cs typeface="+mn-cs"/>
              </a:rPr>
              <a:t>現在持っている興味は？</a:t>
            </a:r>
            <a:endParaRPr kumimoji="0" lang="en-US" altLang="ja-JP" sz="20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600"/>
              </a:spcBef>
              <a:spcAft>
                <a:spcPts val="0"/>
              </a:spcAft>
              <a:buClrTx/>
              <a:buSzTx/>
              <a:buFontTx/>
              <a:buNone/>
              <a:tabLst/>
              <a:defRPr/>
            </a:pP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例</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小説が好き！</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→文学部</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例</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ものづくりが好き！</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→工学部</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例</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3</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旅行が好き！</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→語学部</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grpSp>
        <p:nvGrpSpPr>
          <p:cNvPr id="106" name="グループ化 105">
            <a:extLst>
              <a:ext uri="{FF2B5EF4-FFF2-40B4-BE49-F238E27FC236}">
                <a16:creationId xmlns:a16="http://schemas.microsoft.com/office/drawing/2014/main" id="{C9B2A70C-2ED3-DDC5-17AB-3C4CF754E499}"/>
              </a:ext>
            </a:extLst>
          </p:cNvPr>
          <p:cNvGrpSpPr/>
          <p:nvPr/>
        </p:nvGrpSpPr>
        <p:grpSpPr>
          <a:xfrm>
            <a:off x="9260755" y="1974087"/>
            <a:ext cx="2421319" cy="1619915"/>
            <a:chOff x="8863541" y="2286246"/>
            <a:chExt cx="2421319" cy="1619915"/>
          </a:xfrm>
          <a:gradFill>
            <a:gsLst>
              <a:gs pos="100000">
                <a:srgbClr val="FBEFFA"/>
              </a:gs>
              <a:gs pos="0">
                <a:schemeClr val="accent5">
                  <a:lumMod val="40000"/>
                  <a:lumOff val="60000"/>
                </a:schemeClr>
              </a:gs>
            </a:gsLst>
            <a:lin ang="0" scaled="1"/>
          </a:gradFill>
        </p:grpSpPr>
        <p:sp>
          <p:nvSpPr>
            <p:cNvPr id="108" name="矢印: 右 107">
              <a:extLst>
                <a:ext uri="{FF2B5EF4-FFF2-40B4-BE49-F238E27FC236}">
                  <a16:creationId xmlns:a16="http://schemas.microsoft.com/office/drawing/2014/main" id="{2635B240-08A5-9D57-AB77-5B2070D5504A}"/>
                </a:ext>
              </a:extLst>
            </p:cNvPr>
            <p:cNvSpPr/>
            <p:nvPr/>
          </p:nvSpPr>
          <p:spPr>
            <a:xfrm flipH="1">
              <a:off x="8863541" y="2666925"/>
              <a:ext cx="901930" cy="858557"/>
            </a:xfrm>
            <a:prstGeom prst="rightArrow">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09" name="楕円 108">
              <a:extLst>
                <a:ext uri="{FF2B5EF4-FFF2-40B4-BE49-F238E27FC236}">
                  <a16:creationId xmlns:a16="http://schemas.microsoft.com/office/drawing/2014/main" id="{75364100-0E83-ED84-0739-EC73C005DDBB}"/>
                </a:ext>
              </a:extLst>
            </p:cNvPr>
            <p:cNvSpPr/>
            <p:nvPr/>
          </p:nvSpPr>
          <p:spPr>
            <a:xfrm>
              <a:off x="9664945" y="2286246"/>
              <a:ext cx="1619915" cy="1619915"/>
            </a:xfrm>
            <a:prstGeom prst="ellipse">
              <a:avLst/>
            </a:prstGeom>
            <a:grp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prstClr val="black"/>
                  </a:solidFill>
                  <a:effectLst/>
                  <a:uLnTx/>
                  <a:uFillTx/>
                  <a:latin typeface="ＭＳ Ｐゴシック"/>
                  <a:ea typeface="ＭＳ Ｐゴシック"/>
                  <a:cs typeface="+mn-cs"/>
                </a:rPr>
                <a:t>　職業</a:t>
              </a:r>
              <a:endParaRPr kumimoji="0" lang="en-US" altLang="ja-JP" sz="2800" b="0" i="0" u="none" strike="noStrike" kern="0" cap="none" spc="0" normalizeH="0" baseline="0" noProof="0" dirty="0">
                <a:ln>
                  <a:noFill/>
                </a:ln>
                <a:solidFill>
                  <a:prstClr val="black"/>
                </a:solidFill>
                <a:effectLst/>
                <a:uLnTx/>
                <a:uFillTx/>
                <a:latin typeface="ＭＳ Ｐゴシック"/>
                <a:ea typeface="ＭＳ Ｐゴシック"/>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prstClr val="black"/>
                  </a:solidFill>
                  <a:effectLst/>
                  <a:uLnTx/>
                  <a:uFillTx/>
                  <a:latin typeface="ＭＳ Ｐゴシック"/>
                  <a:ea typeface="ＭＳ Ｐゴシック"/>
                  <a:cs typeface="+mn-cs"/>
                </a:rPr>
                <a:t>（将来）</a:t>
              </a:r>
            </a:p>
          </p:txBody>
        </p:sp>
      </p:grpSp>
      <p:sp>
        <p:nvSpPr>
          <p:cNvPr id="107" name="正方形/長方形 106">
            <a:extLst>
              <a:ext uri="{FF2B5EF4-FFF2-40B4-BE49-F238E27FC236}">
                <a16:creationId xmlns:a16="http://schemas.microsoft.com/office/drawing/2014/main" id="{FC560D6C-0E20-C659-CD74-3C4DD1785BAD}"/>
              </a:ext>
            </a:extLst>
          </p:cNvPr>
          <p:cNvSpPr/>
          <p:nvPr/>
        </p:nvSpPr>
        <p:spPr>
          <a:xfrm>
            <a:off x="8981329" y="3697155"/>
            <a:ext cx="2980170" cy="2389320"/>
          </a:xfrm>
          <a:prstGeom prst="rect">
            <a:avLst/>
          </a:prstGeom>
          <a:solidFill>
            <a:sysClr val="window" lastClr="FFFFFF"/>
          </a:solidFill>
          <a:ln w="12700" cap="flat" cmpd="sng" algn="ctr">
            <a:noFill/>
            <a:prstDash val="solid"/>
            <a:miter lim="800000"/>
          </a:ln>
          <a:effectLst/>
        </p:spPr>
        <p:txBody>
          <a:bodyPr lIns="36000" rIns="36000" rtlCol="0" anchor="t"/>
          <a:lstStyle/>
          <a:p>
            <a:pPr marL="85725" marR="0" lvl="0" indent="0" defTabSz="914400" eaLnBrk="1" fontAlgn="auto" latinLnBrk="0" hangingPunct="1">
              <a:lnSpc>
                <a:spcPct val="100000"/>
              </a:lnSpc>
              <a:spcBef>
                <a:spcPts val="600"/>
              </a:spcBef>
              <a:spcAft>
                <a:spcPts val="0"/>
              </a:spcAft>
              <a:buClrTx/>
              <a:buSzTx/>
              <a:buFontTx/>
              <a:buNone/>
              <a:tabLst/>
              <a:defRPr/>
            </a:pPr>
            <a:r>
              <a:rPr kumimoji="0" lang="ja-JP" altLang="en-US" sz="2000" b="0" i="0" u="none" strike="noStrike" kern="0" cap="none" spc="0" normalizeH="0" baseline="0" noProof="0" dirty="0">
                <a:ln>
                  <a:noFill/>
                </a:ln>
                <a:solidFill>
                  <a:prstClr val="black"/>
                </a:solidFill>
                <a:effectLst/>
                <a:uLnTx/>
                <a:uFillTx/>
                <a:latin typeface="Arial"/>
                <a:ea typeface="ＭＳ Ｐゴシック"/>
                <a:cs typeface="+mn-cs"/>
              </a:rPr>
              <a:t>将来就きたい職業は？</a:t>
            </a:r>
            <a:endParaRPr kumimoji="0" lang="en-US" altLang="ja-JP" sz="20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600"/>
              </a:spcBef>
              <a:spcAft>
                <a:spcPts val="0"/>
              </a:spcAft>
              <a:buClrTx/>
              <a:buSzTx/>
              <a:buFontTx/>
              <a:buNone/>
              <a:tabLst/>
              <a:defRPr/>
            </a:pP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例</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医師になりたい！</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→医学部</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例</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教師になりたい！</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→教育学部</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6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例</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3</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弁護士になりたい！</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	</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　→法学部</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10" name="正方形/長方形 109">
            <a:extLst>
              <a:ext uri="{FF2B5EF4-FFF2-40B4-BE49-F238E27FC236}">
                <a16:creationId xmlns:a16="http://schemas.microsoft.com/office/drawing/2014/main" id="{7F9E79B5-74DE-CCAD-42EB-82D786A08726}"/>
              </a:ext>
            </a:extLst>
          </p:cNvPr>
          <p:cNvSpPr/>
          <p:nvPr/>
        </p:nvSpPr>
        <p:spPr>
          <a:xfrm>
            <a:off x="774366" y="2458705"/>
            <a:ext cx="267768" cy="267768"/>
          </a:xfrm>
          <a:prstGeom prst="rect">
            <a:avLst/>
          </a:prstGeom>
          <a:solidFill>
            <a:schemeClr val="accent5"/>
          </a:solidFill>
          <a:ln w="12700" cap="flat" cmpd="sng" algn="ctr">
            <a:noFill/>
            <a:prstDash val="solid"/>
            <a:miter lim="800000"/>
          </a:ln>
          <a:effectLst/>
        </p:spPr>
        <p:txBody>
          <a:bodyPr wrap="squar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1</a:t>
            </a:r>
          </a:p>
        </p:txBody>
      </p:sp>
      <p:sp>
        <p:nvSpPr>
          <p:cNvPr id="111" name="正方形/長方形 110">
            <a:extLst>
              <a:ext uri="{FF2B5EF4-FFF2-40B4-BE49-F238E27FC236}">
                <a16:creationId xmlns:a16="http://schemas.microsoft.com/office/drawing/2014/main" id="{F76912FC-D80F-1DD1-5C1E-E38EE0543C18}"/>
              </a:ext>
            </a:extLst>
          </p:cNvPr>
          <p:cNvSpPr/>
          <p:nvPr/>
        </p:nvSpPr>
        <p:spPr>
          <a:xfrm>
            <a:off x="10272914" y="2458705"/>
            <a:ext cx="267768" cy="267768"/>
          </a:xfrm>
          <a:prstGeom prst="rect">
            <a:avLst/>
          </a:prstGeom>
          <a:solidFill>
            <a:schemeClr val="accent5"/>
          </a:solidFill>
          <a:ln w="12700" cap="flat" cmpd="sng" algn="ctr">
            <a:noFill/>
            <a:prstDash val="solid"/>
            <a:miter lim="800000"/>
          </a:ln>
          <a:effectLst/>
        </p:spPr>
        <p:txBody>
          <a:bodyPr wrap="squar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2</a:t>
            </a:r>
          </a:p>
        </p:txBody>
      </p:sp>
      <p:sp>
        <p:nvSpPr>
          <p:cNvPr id="112" name="正方形/長方形 111">
            <a:extLst>
              <a:ext uri="{FF2B5EF4-FFF2-40B4-BE49-F238E27FC236}">
                <a16:creationId xmlns:a16="http://schemas.microsoft.com/office/drawing/2014/main" id="{E840A5A7-295C-DE0C-3EFF-E64E74FCA7FD}"/>
              </a:ext>
            </a:extLst>
          </p:cNvPr>
          <p:cNvSpPr/>
          <p:nvPr/>
        </p:nvSpPr>
        <p:spPr>
          <a:xfrm>
            <a:off x="5412999" y="2458705"/>
            <a:ext cx="267768" cy="267768"/>
          </a:xfrm>
          <a:prstGeom prst="rect">
            <a:avLst/>
          </a:prstGeom>
          <a:solidFill>
            <a:schemeClr val="accent5"/>
          </a:solidFill>
          <a:ln w="12700" cap="flat" cmpd="sng" algn="ctr">
            <a:noFill/>
            <a:prstDash val="solid"/>
            <a:miter lim="800000"/>
          </a:ln>
          <a:effectLst/>
        </p:spPr>
        <p:txBody>
          <a:bodyPr wrap="square" rtlCol="0" anchor="ctr"/>
          <a:lstStyle/>
          <a:p>
            <a:pPr marL="0" marR="0" lvl="0" indent="0" algn="ctr" defTabSz="914400" eaLnBrk="1" fontAlgn="auto" latinLnBrk="0" hangingPunct="1">
              <a:lnSpc>
                <a:spcPct val="100000"/>
              </a:lnSpc>
              <a:spcBef>
                <a:spcPts val="30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3</a:t>
            </a:r>
          </a:p>
        </p:txBody>
      </p:sp>
      <p:cxnSp>
        <p:nvCxnSpPr>
          <p:cNvPr id="120" name="直線矢印コネクタ 119">
            <a:extLst>
              <a:ext uri="{FF2B5EF4-FFF2-40B4-BE49-F238E27FC236}">
                <a16:creationId xmlns:a16="http://schemas.microsoft.com/office/drawing/2014/main" id="{3050E771-94FE-4380-8A06-138779D5B2D4}"/>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26012459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65DEC-AB68-DA46-51E6-2A5372641AD4}"/>
            </a:ext>
          </a:extLst>
        </p:cNvPr>
        <p:cNvGrpSpPr/>
        <p:nvPr/>
      </p:nvGrpSpPr>
      <p:grpSpPr>
        <a:xfrm>
          <a:off x="0" y="0"/>
          <a:ext cx="0" cy="0"/>
          <a:chOff x="0" y="0"/>
          <a:chExt cx="0" cy="0"/>
        </a:xfrm>
      </p:grpSpPr>
      <p:sp>
        <p:nvSpPr>
          <p:cNvPr id="61" name="テキスト プレースホルダー 1">
            <a:extLst>
              <a:ext uri="{FF2B5EF4-FFF2-40B4-BE49-F238E27FC236}">
                <a16:creationId xmlns:a16="http://schemas.microsoft.com/office/drawing/2014/main" id="{9A2A313F-C3CC-43E3-BF35-D72795BBE0E4}"/>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大学教育（～</a:t>
            </a:r>
            <a:r>
              <a:rPr kumimoji="1" lang="en-US" altLang="ja-JP" sz="1400" b="1"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22</a:t>
            </a:r>
            <a:r>
              <a:rPr kumimoji="1" lang="ja-JP" altLang="en-US" sz="1400" b="1"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歳）</a:t>
            </a:r>
          </a:p>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進路の決め方</a:t>
            </a:r>
            <a:endPar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62" name="テキスト プレースホルダー 2">
            <a:extLst>
              <a:ext uri="{FF2B5EF4-FFF2-40B4-BE49-F238E27FC236}">
                <a16:creationId xmlns:a16="http://schemas.microsoft.com/office/drawing/2014/main" id="{19A5DF23-89CF-F2A9-DAA8-F9406D683A1A}"/>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高校卒業後の進路は「自分の幸せとは何か？」から逆算して決める必要があります。</a:t>
            </a:r>
          </a:p>
        </p:txBody>
      </p:sp>
      <p:sp>
        <p:nvSpPr>
          <p:cNvPr id="63" name="テキスト プレースホルダー 3">
            <a:extLst>
              <a:ext uri="{FF2B5EF4-FFF2-40B4-BE49-F238E27FC236}">
                <a16:creationId xmlns:a16="http://schemas.microsoft.com/office/drawing/2014/main" id="{685D4072-98FF-82DE-2025-14871272DF27}"/>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高等専門学校のみ、中学卒業後の進路に該当</a:t>
            </a:r>
            <a:b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出所：弊社が作成</a:t>
            </a:r>
          </a:p>
        </p:txBody>
      </p:sp>
      <p:sp>
        <p:nvSpPr>
          <p:cNvPr id="64" name="スライド番号プレースホルダー 4">
            <a:extLst>
              <a:ext uri="{FF2B5EF4-FFF2-40B4-BE49-F238E27FC236}">
                <a16:creationId xmlns:a16="http://schemas.microsoft.com/office/drawing/2014/main" id="{904B843D-AE70-A4AB-FF95-78B2550272F1}"/>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14</a:t>
            </a:fld>
            <a:endParaRPr lang="en-US" altLang="ja-JP" dirty="0">
              <a:solidFill>
                <a:prstClr val="black"/>
              </a:solidFill>
              <a:latin typeface="ＭＳ Ｐゴシック"/>
              <a:ea typeface="ＭＳ Ｐゴシック"/>
            </a:endParaRPr>
          </a:p>
        </p:txBody>
      </p:sp>
      <p:sp>
        <p:nvSpPr>
          <p:cNvPr id="73" name="正方形/長方形 72">
            <a:extLst>
              <a:ext uri="{FF2B5EF4-FFF2-40B4-BE49-F238E27FC236}">
                <a16:creationId xmlns:a16="http://schemas.microsoft.com/office/drawing/2014/main" id="{C5AA7E51-7CA1-69C1-5CDA-6DB159B379EB}"/>
              </a:ext>
            </a:extLst>
          </p:cNvPr>
          <p:cNvSpPr/>
          <p:nvPr/>
        </p:nvSpPr>
        <p:spPr>
          <a:xfrm>
            <a:off x="227011" y="5039043"/>
            <a:ext cx="5752607" cy="1342706"/>
          </a:xfrm>
          <a:prstGeom prst="rect">
            <a:avLst/>
          </a:prstGeom>
          <a:solidFill>
            <a:schemeClr val="bg1">
              <a:lumMod val="95000"/>
            </a:schemeClr>
          </a:solidFill>
          <a:ln w="12700" cap="flat" cmpd="sng" algn="ctr">
            <a:noFill/>
            <a:prstDash val="solid"/>
            <a:miter lim="800000"/>
          </a:ln>
          <a:effectLst/>
        </p:spPr>
        <p:txBody>
          <a:bodyPr wrap="none" lIns="468000" t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Arial"/>
                <a:ea typeface="ＭＳ Ｐゴシック"/>
                <a:cs typeface="+mn-cs"/>
              </a:rPr>
              <a:t>勉強のストレスを感じず、今をできる限り楽しむ</a:t>
            </a:r>
          </a:p>
        </p:txBody>
      </p:sp>
      <p:sp>
        <p:nvSpPr>
          <p:cNvPr id="74" name="正方形/長方形 73">
            <a:extLst>
              <a:ext uri="{FF2B5EF4-FFF2-40B4-BE49-F238E27FC236}">
                <a16:creationId xmlns:a16="http://schemas.microsoft.com/office/drawing/2014/main" id="{9BAB428C-A2A1-00CA-BF2E-158DE23E9309}"/>
              </a:ext>
            </a:extLst>
          </p:cNvPr>
          <p:cNvSpPr/>
          <p:nvPr/>
        </p:nvSpPr>
        <p:spPr>
          <a:xfrm>
            <a:off x="294947" y="5124398"/>
            <a:ext cx="326572" cy="234507"/>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8" name="正方形/長方形 117">
            <a:extLst>
              <a:ext uri="{FF2B5EF4-FFF2-40B4-BE49-F238E27FC236}">
                <a16:creationId xmlns:a16="http://schemas.microsoft.com/office/drawing/2014/main" id="{59703F7D-5121-BA55-231D-7C866A3A0E85}"/>
              </a:ext>
            </a:extLst>
          </p:cNvPr>
          <p:cNvSpPr/>
          <p:nvPr/>
        </p:nvSpPr>
        <p:spPr>
          <a:xfrm>
            <a:off x="453826" y="5462913"/>
            <a:ext cx="5298973" cy="369079"/>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一般私立大学（院）に入学・卒業するため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19" name="正方形/長方形 118">
            <a:extLst>
              <a:ext uri="{FF2B5EF4-FFF2-40B4-BE49-F238E27FC236}">
                <a16:creationId xmlns:a16="http://schemas.microsoft.com/office/drawing/2014/main" id="{827A62A9-27FD-ED86-D9C9-8A093119E140}"/>
              </a:ext>
            </a:extLst>
          </p:cNvPr>
          <p:cNvSpPr/>
          <p:nvPr/>
        </p:nvSpPr>
        <p:spPr>
          <a:xfrm>
            <a:off x="522066" y="5519337"/>
            <a:ext cx="326571" cy="25857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3A</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6" name="正方形/長方形 115">
            <a:extLst>
              <a:ext uri="{FF2B5EF4-FFF2-40B4-BE49-F238E27FC236}">
                <a16:creationId xmlns:a16="http://schemas.microsoft.com/office/drawing/2014/main" id="{F0B01792-9000-0AFB-5A48-131BB2B4053E}"/>
              </a:ext>
            </a:extLst>
          </p:cNvPr>
          <p:cNvSpPr/>
          <p:nvPr/>
        </p:nvSpPr>
        <p:spPr>
          <a:xfrm>
            <a:off x="453826" y="5884030"/>
            <a:ext cx="5298973" cy="369079"/>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短期大学に入学・卒業するため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17" name="正方形/長方形 116">
            <a:extLst>
              <a:ext uri="{FF2B5EF4-FFF2-40B4-BE49-F238E27FC236}">
                <a16:creationId xmlns:a16="http://schemas.microsoft.com/office/drawing/2014/main" id="{DAA5C780-0A67-DA76-098F-1CEE601A5782}"/>
              </a:ext>
            </a:extLst>
          </p:cNvPr>
          <p:cNvSpPr/>
          <p:nvPr/>
        </p:nvSpPr>
        <p:spPr>
          <a:xfrm>
            <a:off x="522066" y="5940454"/>
            <a:ext cx="326571" cy="25857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3B</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77" name="正方形/長方形 76">
            <a:extLst>
              <a:ext uri="{FF2B5EF4-FFF2-40B4-BE49-F238E27FC236}">
                <a16:creationId xmlns:a16="http://schemas.microsoft.com/office/drawing/2014/main" id="{E2C08DD7-954B-9012-E82A-3760F91149D9}"/>
              </a:ext>
            </a:extLst>
          </p:cNvPr>
          <p:cNvSpPr/>
          <p:nvPr/>
        </p:nvSpPr>
        <p:spPr>
          <a:xfrm>
            <a:off x="6212377" y="5039043"/>
            <a:ext cx="5752607" cy="1342706"/>
          </a:xfrm>
          <a:prstGeom prst="rect">
            <a:avLst/>
          </a:prstGeom>
          <a:solidFill>
            <a:schemeClr val="bg1">
              <a:lumMod val="95000"/>
            </a:schemeClr>
          </a:solidFill>
          <a:ln w="12700" cap="flat" cmpd="sng" algn="ctr">
            <a:noFill/>
            <a:prstDash val="solid"/>
            <a:miter lim="800000"/>
          </a:ln>
          <a:effectLst/>
        </p:spPr>
        <p:txBody>
          <a:bodyPr wrap="none" lIns="468000" t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Arial"/>
                <a:ea typeface="ＭＳ Ｐゴシック"/>
                <a:cs typeface="+mn-cs"/>
              </a:rPr>
              <a:t>社会的地位・金銭は高くなくとも希望する職業に就く</a:t>
            </a:r>
          </a:p>
        </p:txBody>
      </p:sp>
      <p:sp>
        <p:nvSpPr>
          <p:cNvPr id="78" name="正方形/長方形 77">
            <a:extLst>
              <a:ext uri="{FF2B5EF4-FFF2-40B4-BE49-F238E27FC236}">
                <a16:creationId xmlns:a16="http://schemas.microsoft.com/office/drawing/2014/main" id="{30E6A741-15CA-ABB7-279C-F6215F7540A0}"/>
              </a:ext>
            </a:extLst>
          </p:cNvPr>
          <p:cNvSpPr/>
          <p:nvPr/>
        </p:nvSpPr>
        <p:spPr>
          <a:xfrm>
            <a:off x="6279933" y="5120790"/>
            <a:ext cx="326572" cy="234507"/>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4</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4" name="正方形/長方形 113">
            <a:extLst>
              <a:ext uri="{FF2B5EF4-FFF2-40B4-BE49-F238E27FC236}">
                <a16:creationId xmlns:a16="http://schemas.microsoft.com/office/drawing/2014/main" id="{82750DD3-3459-A56F-C533-19A1DEA3400E}"/>
              </a:ext>
            </a:extLst>
          </p:cNvPr>
          <p:cNvSpPr/>
          <p:nvPr/>
        </p:nvSpPr>
        <p:spPr>
          <a:xfrm>
            <a:off x="6439191" y="5464311"/>
            <a:ext cx="5298973" cy="369079"/>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専門学校に入学・卒業するため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15" name="正方形/長方形 114">
            <a:extLst>
              <a:ext uri="{FF2B5EF4-FFF2-40B4-BE49-F238E27FC236}">
                <a16:creationId xmlns:a16="http://schemas.microsoft.com/office/drawing/2014/main" id="{3C6DF3DE-424E-048B-4928-A2B1833FE836}"/>
              </a:ext>
            </a:extLst>
          </p:cNvPr>
          <p:cNvSpPr/>
          <p:nvPr/>
        </p:nvSpPr>
        <p:spPr>
          <a:xfrm>
            <a:off x="6516451" y="5520735"/>
            <a:ext cx="326571" cy="25857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4A</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2" name="正方形/長方形 111">
            <a:extLst>
              <a:ext uri="{FF2B5EF4-FFF2-40B4-BE49-F238E27FC236}">
                <a16:creationId xmlns:a16="http://schemas.microsoft.com/office/drawing/2014/main" id="{B3BF6694-CC1A-C21A-7A68-3A864783EC09}"/>
              </a:ext>
            </a:extLst>
          </p:cNvPr>
          <p:cNvSpPr/>
          <p:nvPr/>
        </p:nvSpPr>
        <p:spPr>
          <a:xfrm>
            <a:off x="6439191" y="5885427"/>
            <a:ext cx="5298973" cy="369079"/>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高校卒業後に就職するため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13" name="正方形/長方形 112">
            <a:extLst>
              <a:ext uri="{FF2B5EF4-FFF2-40B4-BE49-F238E27FC236}">
                <a16:creationId xmlns:a16="http://schemas.microsoft.com/office/drawing/2014/main" id="{88D27B0E-E651-A9DA-7292-0CBF1B6AB827}"/>
              </a:ext>
            </a:extLst>
          </p:cNvPr>
          <p:cNvSpPr/>
          <p:nvPr/>
        </p:nvSpPr>
        <p:spPr>
          <a:xfrm>
            <a:off x="6516451" y="5941851"/>
            <a:ext cx="326571" cy="25857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4B</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81" name="正方形/長方形 80">
            <a:extLst>
              <a:ext uri="{FF2B5EF4-FFF2-40B4-BE49-F238E27FC236}">
                <a16:creationId xmlns:a16="http://schemas.microsoft.com/office/drawing/2014/main" id="{237C81CD-F366-2F34-366C-F0C5E3F72569}"/>
              </a:ext>
            </a:extLst>
          </p:cNvPr>
          <p:cNvSpPr/>
          <p:nvPr/>
        </p:nvSpPr>
        <p:spPr>
          <a:xfrm>
            <a:off x="6212378" y="1700212"/>
            <a:ext cx="5752606" cy="3107834"/>
          </a:xfrm>
          <a:prstGeom prst="rect">
            <a:avLst/>
          </a:prstGeom>
          <a:solidFill>
            <a:schemeClr val="bg1">
              <a:lumMod val="95000"/>
            </a:schemeClr>
          </a:solidFill>
          <a:ln w="12700" cap="flat" cmpd="sng" algn="ctr">
            <a:noFill/>
            <a:prstDash val="solid"/>
            <a:miter lim="800000"/>
          </a:ln>
          <a:effectLst/>
        </p:spPr>
        <p:txBody>
          <a:bodyPr wrap="none" lIns="468000" t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Arial"/>
                <a:ea typeface="ＭＳ Ｐゴシック"/>
                <a:cs typeface="+mn-cs"/>
              </a:rPr>
              <a:t>今を楽しみつつ、将来も平均水準の生活を送る</a:t>
            </a:r>
          </a:p>
        </p:txBody>
      </p:sp>
      <p:sp>
        <p:nvSpPr>
          <p:cNvPr id="82" name="正方形/長方形 81">
            <a:extLst>
              <a:ext uri="{FF2B5EF4-FFF2-40B4-BE49-F238E27FC236}">
                <a16:creationId xmlns:a16="http://schemas.microsoft.com/office/drawing/2014/main" id="{D02AAE47-BA02-EAA5-FCF0-286A1CAF68FC}"/>
              </a:ext>
            </a:extLst>
          </p:cNvPr>
          <p:cNvSpPr/>
          <p:nvPr/>
        </p:nvSpPr>
        <p:spPr>
          <a:xfrm>
            <a:off x="6279934" y="1777702"/>
            <a:ext cx="326572" cy="234507"/>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0" name="正方形/長方形 109">
            <a:extLst>
              <a:ext uri="{FF2B5EF4-FFF2-40B4-BE49-F238E27FC236}">
                <a16:creationId xmlns:a16="http://schemas.microsoft.com/office/drawing/2014/main" id="{CF3A86F9-3877-A88C-3BC5-30744FFAAE08}"/>
              </a:ext>
            </a:extLst>
          </p:cNvPr>
          <p:cNvSpPr/>
          <p:nvPr/>
        </p:nvSpPr>
        <p:spPr>
          <a:xfrm>
            <a:off x="6439193" y="2174425"/>
            <a:ext cx="5298972" cy="369079"/>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一般国公立大学（院）に入学・卒業するため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11" name="正方形/長方形 110">
            <a:extLst>
              <a:ext uri="{FF2B5EF4-FFF2-40B4-BE49-F238E27FC236}">
                <a16:creationId xmlns:a16="http://schemas.microsoft.com/office/drawing/2014/main" id="{660285A4-313D-3A43-9C93-912C89D1BAF0}"/>
              </a:ext>
            </a:extLst>
          </p:cNvPr>
          <p:cNvSpPr/>
          <p:nvPr/>
        </p:nvSpPr>
        <p:spPr>
          <a:xfrm>
            <a:off x="6516453" y="2229679"/>
            <a:ext cx="326571" cy="25857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2A</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08" name="正方形/長方形 107">
            <a:extLst>
              <a:ext uri="{FF2B5EF4-FFF2-40B4-BE49-F238E27FC236}">
                <a16:creationId xmlns:a16="http://schemas.microsoft.com/office/drawing/2014/main" id="{E4BF3959-9B10-2262-9E66-830CBF734248}"/>
              </a:ext>
            </a:extLst>
          </p:cNvPr>
          <p:cNvSpPr/>
          <p:nvPr/>
        </p:nvSpPr>
        <p:spPr>
          <a:xfrm>
            <a:off x="6439193" y="2608412"/>
            <a:ext cx="5298972" cy="369079"/>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有名私立大学（院）に入学・卒業するため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09" name="正方形/長方形 108">
            <a:extLst>
              <a:ext uri="{FF2B5EF4-FFF2-40B4-BE49-F238E27FC236}">
                <a16:creationId xmlns:a16="http://schemas.microsoft.com/office/drawing/2014/main" id="{F3D61E13-CDFB-EA62-CD0F-5D45DD05CED6}"/>
              </a:ext>
            </a:extLst>
          </p:cNvPr>
          <p:cNvSpPr/>
          <p:nvPr/>
        </p:nvSpPr>
        <p:spPr>
          <a:xfrm>
            <a:off x="6516453" y="2663666"/>
            <a:ext cx="326571" cy="25857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2B</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06" name="正方形/長方形 105">
            <a:extLst>
              <a:ext uri="{FF2B5EF4-FFF2-40B4-BE49-F238E27FC236}">
                <a16:creationId xmlns:a16="http://schemas.microsoft.com/office/drawing/2014/main" id="{58274E2F-9D2D-CC83-96CB-0DD20ECF3572}"/>
              </a:ext>
            </a:extLst>
          </p:cNvPr>
          <p:cNvSpPr/>
          <p:nvPr/>
        </p:nvSpPr>
        <p:spPr>
          <a:xfrm>
            <a:off x="6439193" y="3042399"/>
            <a:ext cx="5298972" cy="369079"/>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高等専門学校に入学・卒業するため</a:t>
            </a:r>
            <a: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t>*</a:t>
            </a:r>
          </a:p>
        </p:txBody>
      </p:sp>
      <p:sp>
        <p:nvSpPr>
          <p:cNvPr id="107" name="正方形/長方形 106">
            <a:extLst>
              <a:ext uri="{FF2B5EF4-FFF2-40B4-BE49-F238E27FC236}">
                <a16:creationId xmlns:a16="http://schemas.microsoft.com/office/drawing/2014/main" id="{C98BD2CE-E58B-DB52-82E5-7DDE85A18D37}"/>
              </a:ext>
            </a:extLst>
          </p:cNvPr>
          <p:cNvSpPr/>
          <p:nvPr/>
        </p:nvSpPr>
        <p:spPr>
          <a:xfrm>
            <a:off x="6516453" y="3097653"/>
            <a:ext cx="326571" cy="25857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2C</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86" name="正方形/長方形 85">
            <a:extLst>
              <a:ext uri="{FF2B5EF4-FFF2-40B4-BE49-F238E27FC236}">
                <a16:creationId xmlns:a16="http://schemas.microsoft.com/office/drawing/2014/main" id="{D90A8D64-5A66-C9D8-EB27-99CB835681AB}"/>
              </a:ext>
            </a:extLst>
          </p:cNvPr>
          <p:cNvSpPr/>
          <p:nvPr/>
        </p:nvSpPr>
        <p:spPr>
          <a:xfrm>
            <a:off x="227012" y="1700212"/>
            <a:ext cx="5752607" cy="3107834"/>
          </a:xfrm>
          <a:prstGeom prst="rect">
            <a:avLst/>
          </a:prstGeom>
          <a:solidFill>
            <a:schemeClr val="bg1">
              <a:lumMod val="95000"/>
            </a:schemeClr>
          </a:solidFill>
          <a:ln w="12700" cap="flat" cmpd="sng" algn="ctr">
            <a:noFill/>
            <a:prstDash val="solid"/>
            <a:miter lim="800000"/>
          </a:ln>
          <a:effectLst/>
        </p:spPr>
        <p:txBody>
          <a:bodyPr wrap="none" lIns="468000" t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Arial"/>
                <a:ea typeface="ＭＳ Ｐゴシック"/>
                <a:cs typeface="+mn-cs"/>
              </a:rPr>
              <a:t>良い職業に就いて、高い社会的地位・金銭を得る</a:t>
            </a:r>
          </a:p>
        </p:txBody>
      </p:sp>
      <p:sp>
        <p:nvSpPr>
          <p:cNvPr id="87" name="正方形/長方形 86">
            <a:extLst>
              <a:ext uri="{FF2B5EF4-FFF2-40B4-BE49-F238E27FC236}">
                <a16:creationId xmlns:a16="http://schemas.microsoft.com/office/drawing/2014/main" id="{C645B110-1619-DF60-0DD5-F87CE7BE51F2}"/>
              </a:ext>
            </a:extLst>
          </p:cNvPr>
          <p:cNvSpPr/>
          <p:nvPr/>
        </p:nvSpPr>
        <p:spPr>
          <a:xfrm>
            <a:off x="294948" y="1777702"/>
            <a:ext cx="326571" cy="234507"/>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04" name="正方形/長方形 103">
            <a:extLst>
              <a:ext uri="{FF2B5EF4-FFF2-40B4-BE49-F238E27FC236}">
                <a16:creationId xmlns:a16="http://schemas.microsoft.com/office/drawing/2014/main" id="{511A0C6A-541D-86AD-E9D0-47D33F452D52}"/>
              </a:ext>
            </a:extLst>
          </p:cNvPr>
          <p:cNvSpPr/>
          <p:nvPr/>
        </p:nvSpPr>
        <p:spPr>
          <a:xfrm>
            <a:off x="453827" y="2174425"/>
            <a:ext cx="5298973" cy="368283"/>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最難関国立大学（院）に入学・卒業するため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05" name="正方形/長方形 104">
            <a:extLst>
              <a:ext uri="{FF2B5EF4-FFF2-40B4-BE49-F238E27FC236}">
                <a16:creationId xmlns:a16="http://schemas.microsoft.com/office/drawing/2014/main" id="{CBF53B37-3037-8790-5FAE-CDF01FCD58FF}"/>
              </a:ext>
            </a:extLst>
          </p:cNvPr>
          <p:cNvSpPr/>
          <p:nvPr/>
        </p:nvSpPr>
        <p:spPr>
          <a:xfrm>
            <a:off x="522067" y="2229560"/>
            <a:ext cx="326571" cy="25801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1A</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02" name="正方形/長方形 101">
            <a:extLst>
              <a:ext uri="{FF2B5EF4-FFF2-40B4-BE49-F238E27FC236}">
                <a16:creationId xmlns:a16="http://schemas.microsoft.com/office/drawing/2014/main" id="{6540AB01-F6D7-EC1E-70F3-9C18F6DFC769}"/>
              </a:ext>
            </a:extLst>
          </p:cNvPr>
          <p:cNvSpPr/>
          <p:nvPr/>
        </p:nvSpPr>
        <p:spPr>
          <a:xfrm>
            <a:off x="453827" y="3042399"/>
            <a:ext cx="5298973" cy="368283"/>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国公立医学部に入学・卒業するため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03" name="正方形/長方形 102">
            <a:extLst>
              <a:ext uri="{FF2B5EF4-FFF2-40B4-BE49-F238E27FC236}">
                <a16:creationId xmlns:a16="http://schemas.microsoft.com/office/drawing/2014/main" id="{0B6EE07F-D05B-0686-F93C-383988B5ECD2}"/>
              </a:ext>
            </a:extLst>
          </p:cNvPr>
          <p:cNvSpPr/>
          <p:nvPr/>
        </p:nvSpPr>
        <p:spPr>
          <a:xfrm>
            <a:off x="522067" y="3097534"/>
            <a:ext cx="326571" cy="25801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1C</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00" name="正方形/長方形 99">
            <a:extLst>
              <a:ext uri="{FF2B5EF4-FFF2-40B4-BE49-F238E27FC236}">
                <a16:creationId xmlns:a16="http://schemas.microsoft.com/office/drawing/2014/main" id="{ED402373-BE32-893D-3202-85101A5321B0}"/>
              </a:ext>
            </a:extLst>
          </p:cNvPr>
          <p:cNvSpPr/>
          <p:nvPr/>
        </p:nvSpPr>
        <p:spPr>
          <a:xfrm>
            <a:off x="453827" y="3910373"/>
            <a:ext cx="5298973" cy="368283"/>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難関国立大学（院）に入学・卒業するため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01" name="正方形/長方形 100">
            <a:extLst>
              <a:ext uri="{FF2B5EF4-FFF2-40B4-BE49-F238E27FC236}">
                <a16:creationId xmlns:a16="http://schemas.microsoft.com/office/drawing/2014/main" id="{4DCB13B7-37CE-2377-FDDD-10450B0817A6}"/>
              </a:ext>
            </a:extLst>
          </p:cNvPr>
          <p:cNvSpPr/>
          <p:nvPr/>
        </p:nvSpPr>
        <p:spPr>
          <a:xfrm>
            <a:off x="522067" y="3965508"/>
            <a:ext cx="326571" cy="25801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1E</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98" name="正方形/長方形 97">
            <a:extLst>
              <a:ext uri="{FF2B5EF4-FFF2-40B4-BE49-F238E27FC236}">
                <a16:creationId xmlns:a16="http://schemas.microsoft.com/office/drawing/2014/main" id="{DF4B457F-2F95-60A4-10F3-8229771BADFD}"/>
              </a:ext>
            </a:extLst>
          </p:cNvPr>
          <p:cNvSpPr/>
          <p:nvPr/>
        </p:nvSpPr>
        <p:spPr>
          <a:xfrm>
            <a:off x="453827" y="4344358"/>
            <a:ext cx="5298973" cy="368283"/>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難関私立大学（院）に入学・卒業するため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99" name="正方形/長方形 98">
            <a:extLst>
              <a:ext uri="{FF2B5EF4-FFF2-40B4-BE49-F238E27FC236}">
                <a16:creationId xmlns:a16="http://schemas.microsoft.com/office/drawing/2014/main" id="{878681DC-D88D-559B-E9EE-1232DC725DA9}"/>
              </a:ext>
            </a:extLst>
          </p:cNvPr>
          <p:cNvSpPr/>
          <p:nvPr/>
        </p:nvSpPr>
        <p:spPr>
          <a:xfrm>
            <a:off x="522067" y="4399493"/>
            <a:ext cx="326571" cy="25801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1F</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96" name="正方形/長方形 95">
            <a:extLst>
              <a:ext uri="{FF2B5EF4-FFF2-40B4-BE49-F238E27FC236}">
                <a16:creationId xmlns:a16="http://schemas.microsoft.com/office/drawing/2014/main" id="{C3C3BFF2-5EC3-8D15-A370-F152EE4B26E7}"/>
              </a:ext>
            </a:extLst>
          </p:cNvPr>
          <p:cNvSpPr/>
          <p:nvPr/>
        </p:nvSpPr>
        <p:spPr>
          <a:xfrm>
            <a:off x="453827" y="2608412"/>
            <a:ext cx="5298973" cy="368283"/>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最難関私立大学（院）に入学・卒業するため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97" name="正方形/長方形 96">
            <a:extLst>
              <a:ext uri="{FF2B5EF4-FFF2-40B4-BE49-F238E27FC236}">
                <a16:creationId xmlns:a16="http://schemas.microsoft.com/office/drawing/2014/main" id="{F3E363BE-D407-BC66-8DFB-022FB2393D65}"/>
              </a:ext>
            </a:extLst>
          </p:cNvPr>
          <p:cNvSpPr/>
          <p:nvPr/>
        </p:nvSpPr>
        <p:spPr>
          <a:xfrm>
            <a:off x="522067" y="2663547"/>
            <a:ext cx="326571" cy="25801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1B</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94" name="正方形/長方形 93">
            <a:extLst>
              <a:ext uri="{FF2B5EF4-FFF2-40B4-BE49-F238E27FC236}">
                <a16:creationId xmlns:a16="http://schemas.microsoft.com/office/drawing/2014/main" id="{C06E65E2-F7DD-6741-FBC9-41EE81002716}"/>
              </a:ext>
            </a:extLst>
          </p:cNvPr>
          <p:cNvSpPr/>
          <p:nvPr/>
        </p:nvSpPr>
        <p:spPr>
          <a:xfrm>
            <a:off x="453827" y="3476386"/>
            <a:ext cx="5298973" cy="368283"/>
          </a:xfrm>
          <a:prstGeom prst="rect">
            <a:avLst/>
          </a:prstGeom>
          <a:solidFill>
            <a:sysClr val="window" lastClr="FFFFFF"/>
          </a:solidFill>
          <a:ln w="12700" cap="flat" cmpd="sng" algn="ctr">
            <a:noFill/>
            <a:prstDash val="solid"/>
            <a:miter lim="800000"/>
          </a:ln>
          <a:effectLst/>
        </p:spPr>
        <p:txBody>
          <a:bodyPr wrap="none" lIns="46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私立医学部に入学・卒業するため</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95" name="正方形/長方形 94">
            <a:extLst>
              <a:ext uri="{FF2B5EF4-FFF2-40B4-BE49-F238E27FC236}">
                <a16:creationId xmlns:a16="http://schemas.microsoft.com/office/drawing/2014/main" id="{BBA95A61-3F9E-0CD4-88BE-39570235AA2F}"/>
              </a:ext>
            </a:extLst>
          </p:cNvPr>
          <p:cNvSpPr/>
          <p:nvPr/>
        </p:nvSpPr>
        <p:spPr>
          <a:xfrm>
            <a:off x="522067" y="3531521"/>
            <a:ext cx="326571" cy="25801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1D</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20" name="直線矢印コネクタ 119">
            <a:extLst>
              <a:ext uri="{FF2B5EF4-FFF2-40B4-BE49-F238E27FC236}">
                <a16:creationId xmlns:a16="http://schemas.microsoft.com/office/drawing/2014/main" id="{C7BD9DC7-4595-04CE-6A43-4500E24367A6}"/>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1479417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4485A-818B-1378-A19A-9B266DFBDEF3}"/>
            </a:ext>
          </a:extLst>
        </p:cNvPr>
        <p:cNvGrpSpPr/>
        <p:nvPr/>
      </p:nvGrpSpPr>
      <p:grpSpPr>
        <a:xfrm>
          <a:off x="0" y="0"/>
          <a:ext cx="0" cy="0"/>
          <a:chOff x="0" y="0"/>
          <a:chExt cx="0" cy="0"/>
        </a:xfrm>
      </p:grpSpPr>
      <p:sp>
        <p:nvSpPr>
          <p:cNvPr id="108" name="テキスト プレースホルダー 1">
            <a:extLst>
              <a:ext uri="{FF2B5EF4-FFF2-40B4-BE49-F238E27FC236}">
                <a16:creationId xmlns:a16="http://schemas.microsoft.com/office/drawing/2014/main" id="{C2027FEC-5944-30B0-81B1-31705CAFF1F0}"/>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教育方針の一覧</a:t>
            </a:r>
          </a:p>
        </p:txBody>
      </p:sp>
      <p:sp>
        <p:nvSpPr>
          <p:cNvPr id="109" name="テキスト プレースホルダー 2">
            <a:extLst>
              <a:ext uri="{FF2B5EF4-FFF2-40B4-BE49-F238E27FC236}">
                <a16:creationId xmlns:a16="http://schemas.microsoft.com/office/drawing/2014/main" id="{C5231C3A-6AD7-E795-D0BC-FEE1108C71D5}"/>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子どもたちに与えられている選択肢を踏まえると、教育方針（勉強目的の達成方法）は</a:t>
            </a:r>
            <a:r>
              <a:rPr kumimoji="1" lang="en-US" altLang="ja-JP"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13</a:t>
            </a: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個に分類できます。</a:t>
            </a:r>
            <a:br>
              <a:rPr kumimoji="1" lang="en-US" altLang="ja-JP"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次ページ以降では、方針</a:t>
            </a:r>
            <a:r>
              <a:rPr kumimoji="1" lang="en-US" altLang="ja-JP"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1</a:t>
            </a: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について詳しく見ていきます。</a:t>
            </a:r>
          </a:p>
        </p:txBody>
      </p:sp>
      <p:sp>
        <p:nvSpPr>
          <p:cNvPr id="110" name="テキスト プレースホルダー 3">
            <a:extLst>
              <a:ext uri="{FF2B5EF4-FFF2-40B4-BE49-F238E27FC236}">
                <a16:creationId xmlns:a16="http://schemas.microsoft.com/office/drawing/2014/main" id="{F35CA0F2-77B2-4736-B2AA-C7CD1BD0578F}"/>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出所：弊社が作成</a:t>
            </a:r>
          </a:p>
        </p:txBody>
      </p:sp>
      <p:sp>
        <p:nvSpPr>
          <p:cNvPr id="111" name="スライド番号プレースホルダー 4">
            <a:extLst>
              <a:ext uri="{FF2B5EF4-FFF2-40B4-BE49-F238E27FC236}">
                <a16:creationId xmlns:a16="http://schemas.microsoft.com/office/drawing/2014/main" id="{647400BD-0373-A118-2428-6EFDBD98AC6C}"/>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15</a:t>
            </a:fld>
            <a:endParaRPr lang="en-US" altLang="ja-JP" dirty="0">
              <a:solidFill>
                <a:prstClr val="black"/>
              </a:solidFill>
              <a:latin typeface="ＭＳ Ｐゴシック"/>
              <a:ea typeface="ＭＳ Ｐゴシック"/>
            </a:endParaRPr>
          </a:p>
        </p:txBody>
      </p:sp>
      <p:sp>
        <p:nvSpPr>
          <p:cNvPr id="112" name="正方形/長方形 111">
            <a:extLst>
              <a:ext uri="{FF2B5EF4-FFF2-40B4-BE49-F238E27FC236}">
                <a16:creationId xmlns:a16="http://schemas.microsoft.com/office/drawing/2014/main" id="{05C766AC-A586-284E-FEB0-69842C87E8E3}"/>
              </a:ext>
            </a:extLst>
          </p:cNvPr>
          <p:cNvSpPr/>
          <p:nvPr/>
        </p:nvSpPr>
        <p:spPr>
          <a:xfrm>
            <a:off x="227013" y="6078629"/>
            <a:ext cx="11737977" cy="295284"/>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この中から、あなたのご家庭にとって最適な教育方針を選んでいきましょう！</a:t>
            </a:r>
          </a:p>
        </p:txBody>
      </p:sp>
      <p:cxnSp>
        <p:nvCxnSpPr>
          <p:cNvPr id="212" name="直線矢印コネクタ 211">
            <a:extLst>
              <a:ext uri="{FF2B5EF4-FFF2-40B4-BE49-F238E27FC236}">
                <a16:creationId xmlns:a16="http://schemas.microsoft.com/office/drawing/2014/main" id="{118FD0DB-8C12-7662-A8EB-AB52EB41A35C}"/>
              </a:ext>
            </a:extLst>
          </p:cNvPr>
          <p:cNvCxnSpPr>
            <a:cxnSpLocks/>
          </p:cNvCxnSpPr>
          <p:nvPr/>
        </p:nvCxnSpPr>
        <p:spPr>
          <a:xfrm>
            <a:off x="228267" y="1979876"/>
            <a:ext cx="2800681" cy="0"/>
          </a:xfrm>
          <a:prstGeom prst="straightConnector1">
            <a:avLst/>
          </a:prstGeom>
          <a:noFill/>
          <a:ln w="6350" cap="flat" cmpd="sng" algn="ctr">
            <a:solidFill>
              <a:sysClr val="windowText" lastClr="000000"/>
            </a:solidFill>
            <a:prstDash val="solid"/>
            <a:miter lim="800000"/>
          </a:ln>
          <a:effectLst/>
        </p:spPr>
      </p:cxnSp>
      <p:sp>
        <p:nvSpPr>
          <p:cNvPr id="213" name="正方形/長方形 212">
            <a:extLst>
              <a:ext uri="{FF2B5EF4-FFF2-40B4-BE49-F238E27FC236}">
                <a16:creationId xmlns:a16="http://schemas.microsoft.com/office/drawing/2014/main" id="{73AF7473-F624-DBBE-E321-4224680B49F4}"/>
              </a:ext>
            </a:extLst>
          </p:cNvPr>
          <p:cNvSpPr/>
          <p:nvPr/>
        </p:nvSpPr>
        <p:spPr>
          <a:xfrm>
            <a:off x="228267" y="1675821"/>
            <a:ext cx="2800680" cy="275874"/>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幸せの定義</a:t>
            </a:r>
          </a:p>
        </p:txBody>
      </p:sp>
      <p:sp>
        <p:nvSpPr>
          <p:cNvPr id="208" name="正方形/長方形 207">
            <a:extLst>
              <a:ext uri="{FF2B5EF4-FFF2-40B4-BE49-F238E27FC236}">
                <a16:creationId xmlns:a16="http://schemas.microsoft.com/office/drawing/2014/main" id="{0FF7CD76-D68A-9CCD-7944-4508FEEF92F2}"/>
              </a:ext>
            </a:extLst>
          </p:cNvPr>
          <p:cNvSpPr/>
          <p:nvPr/>
        </p:nvSpPr>
        <p:spPr>
          <a:xfrm>
            <a:off x="228267" y="2062739"/>
            <a:ext cx="2800681" cy="1731507"/>
          </a:xfrm>
          <a:prstGeom prst="rect">
            <a:avLst/>
          </a:prstGeom>
          <a:noFill/>
          <a:ln w="12700" cap="flat" cmpd="sng" algn="ctr">
            <a:solidFill>
              <a:schemeClr val="tx1"/>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良い職業に就いて、</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高い社会的地位・金銭を得る</a:t>
            </a:r>
          </a:p>
        </p:txBody>
      </p:sp>
      <p:sp>
        <p:nvSpPr>
          <p:cNvPr id="209" name="正方形/長方形 208">
            <a:extLst>
              <a:ext uri="{FF2B5EF4-FFF2-40B4-BE49-F238E27FC236}">
                <a16:creationId xmlns:a16="http://schemas.microsoft.com/office/drawing/2014/main" id="{67A42609-13D6-2AD4-FE9D-38758DCF4487}"/>
              </a:ext>
            </a:extLst>
          </p:cNvPr>
          <p:cNvSpPr/>
          <p:nvPr/>
        </p:nvSpPr>
        <p:spPr>
          <a:xfrm>
            <a:off x="228267" y="3884801"/>
            <a:ext cx="2800681" cy="840999"/>
          </a:xfrm>
          <a:prstGeom prst="rect">
            <a:avLst/>
          </a:prstGeom>
          <a:noFill/>
          <a:ln w="12700" cap="flat" cmpd="sng" algn="ctr">
            <a:solidFill>
              <a:schemeClr val="tx1"/>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今を楽しみつつ、</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将来も平均水準の生活を送る</a:t>
            </a:r>
          </a:p>
        </p:txBody>
      </p:sp>
      <p:sp>
        <p:nvSpPr>
          <p:cNvPr id="210" name="正方形/長方形 209">
            <a:extLst>
              <a:ext uri="{FF2B5EF4-FFF2-40B4-BE49-F238E27FC236}">
                <a16:creationId xmlns:a16="http://schemas.microsoft.com/office/drawing/2014/main" id="{DFC3D005-60BF-B85A-5343-F7AFECD3CB43}"/>
              </a:ext>
            </a:extLst>
          </p:cNvPr>
          <p:cNvSpPr/>
          <p:nvPr/>
        </p:nvSpPr>
        <p:spPr>
          <a:xfrm>
            <a:off x="228267" y="4795833"/>
            <a:ext cx="2800681" cy="537324"/>
          </a:xfrm>
          <a:prstGeom prst="rect">
            <a:avLst/>
          </a:prstGeom>
          <a:noFill/>
          <a:ln w="12700" cap="flat" cmpd="sng" algn="ctr">
            <a:solidFill>
              <a:schemeClr val="tx1"/>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勉強のストレスを感じず、</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今をできる限り楽しむ</a:t>
            </a:r>
          </a:p>
        </p:txBody>
      </p:sp>
      <p:sp>
        <p:nvSpPr>
          <p:cNvPr id="211" name="正方形/長方形 210">
            <a:extLst>
              <a:ext uri="{FF2B5EF4-FFF2-40B4-BE49-F238E27FC236}">
                <a16:creationId xmlns:a16="http://schemas.microsoft.com/office/drawing/2014/main" id="{2110C6D9-EF7B-A656-6C9F-C4B79A2E7BEC}"/>
              </a:ext>
            </a:extLst>
          </p:cNvPr>
          <p:cNvSpPr/>
          <p:nvPr/>
        </p:nvSpPr>
        <p:spPr>
          <a:xfrm>
            <a:off x="228267" y="5403186"/>
            <a:ext cx="2800681" cy="525535"/>
          </a:xfrm>
          <a:prstGeom prst="rect">
            <a:avLst/>
          </a:prstGeom>
          <a:noFill/>
          <a:ln w="12700" cap="flat" cmpd="sng" algn="ctr">
            <a:solidFill>
              <a:schemeClr val="tx1"/>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社会的地位・金銭は高くなくとも</a:t>
            </a:r>
            <a:b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希望する職業に就く</a:t>
            </a:r>
          </a:p>
        </p:txBody>
      </p:sp>
      <p:sp>
        <p:nvSpPr>
          <p:cNvPr id="115" name="正方形/長方形 114">
            <a:extLst>
              <a:ext uri="{FF2B5EF4-FFF2-40B4-BE49-F238E27FC236}">
                <a16:creationId xmlns:a16="http://schemas.microsoft.com/office/drawing/2014/main" id="{6A51C41F-1D72-22FD-7D6B-499CA00DC460}"/>
              </a:ext>
            </a:extLst>
          </p:cNvPr>
          <p:cNvSpPr/>
          <p:nvPr/>
        </p:nvSpPr>
        <p:spPr>
          <a:xfrm>
            <a:off x="281988" y="2750366"/>
            <a:ext cx="270018" cy="162124"/>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6" name="正方形/長方形 115">
            <a:extLst>
              <a:ext uri="{FF2B5EF4-FFF2-40B4-BE49-F238E27FC236}">
                <a16:creationId xmlns:a16="http://schemas.microsoft.com/office/drawing/2014/main" id="{7B87AD58-761B-A93A-FD7A-5ECD9E5F52A0}"/>
              </a:ext>
            </a:extLst>
          </p:cNvPr>
          <p:cNvSpPr/>
          <p:nvPr/>
        </p:nvSpPr>
        <p:spPr>
          <a:xfrm>
            <a:off x="281988" y="4117323"/>
            <a:ext cx="270018" cy="162124"/>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7" name="正方形/長方形 116">
            <a:extLst>
              <a:ext uri="{FF2B5EF4-FFF2-40B4-BE49-F238E27FC236}">
                <a16:creationId xmlns:a16="http://schemas.microsoft.com/office/drawing/2014/main" id="{B7BC6584-9149-6621-26E3-CF303141B0DC}"/>
              </a:ext>
            </a:extLst>
          </p:cNvPr>
          <p:cNvSpPr/>
          <p:nvPr/>
        </p:nvSpPr>
        <p:spPr>
          <a:xfrm>
            <a:off x="281988" y="4865524"/>
            <a:ext cx="270018" cy="162124"/>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118" name="正方形/長方形 117">
            <a:extLst>
              <a:ext uri="{FF2B5EF4-FFF2-40B4-BE49-F238E27FC236}">
                <a16:creationId xmlns:a16="http://schemas.microsoft.com/office/drawing/2014/main" id="{94C825B2-24F0-F8BE-3DF2-9EF95FA3BA4C}"/>
              </a:ext>
            </a:extLst>
          </p:cNvPr>
          <p:cNvSpPr/>
          <p:nvPr/>
        </p:nvSpPr>
        <p:spPr>
          <a:xfrm>
            <a:off x="281988" y="5466917"/>
            <a:ext cx="270018" cy="162124"/>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4</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119" name="直線矢印コネクタ 118">
            <a:extLst>
              <a:ext uri="{FF2B5EF4-FFF2-40B4-BE49-F238E27FC236}">
                <a16:creationId xmlns:a16="http://schemas.microsoft.com/office/drawing/2014/main" id="{3CBE8D26-1AC2-5B51-BF67-034DF278E02B}"/>
              </a:ext>
            </a:extLst>
          </p:cNvPr>
          <p:cNvCxnSpPr>
            <a:cxnSpLocks/>
          </p:cNvCxnSpPr>
          <p:nvPr/>
        </p:nvCxnSpPr>
        <p:spPr>
          <a:xfrm>
            <a:off x="225754" y="3843889"/>
            <a:ext cx="11737977" cy="0"/>
          </a:xfrm>
          <a:prstGeom prst="straightConnector1">
            <a:avLst/>
          </a:prstGeom>
          <a:noFill/>
          <a:ln w="6350" cap="flat" cmpd="sng" algn="ctr">
            <a:solidFill>
              <a:sysClr val="window" lastClr="FFFFFF">
                <a:lumMod val="50000"/>
              </a:sysClr>
            </a:solidFill>
            <a:prstDash val="dash"/>
            <a:miter lim="800000"/>
          </a:ln>
          <a:effectLst/>
        </p:spPr>
      </p:cxnSp>
      <p:cxnSp>
        <p:nvCxnSpPr>
          <p:cNvPr id="120" name="直線矢印コネクタ 119">
            <a:extLst>
              <a:ext uri="{FF2B5EF4-FFF2-40B4-BE49-F238E27FC236}">
                <a16:creationId xmlns:a16="http://schemas.microsoft.com/office/drawing/2014/main" id="{D00BABC1-0D8F-4C21-C0E8-23238B03085B}"/>
              </a:ext>
            </a:extLst>
          </p:cNvPr>
          <p:cNvCxnSpPr>
            <a:cxnSpLocks/>
          </p:cNvCxnSpPr>
          <p:nvPr/>
        </p:nvCxnSpPr>
        <p:spPr>
          <a:xfrm>
            <a:off x="225754" y="4754920"/>
            <a:ext cx="11737977" cy="0"/>
          </a:xfrm>
          <a:prstGeom prst="straightConnector1">
            <a:avLst/>
          </a:prstGeom>
          <a:noFill/>
          <a:ln w="6350" cap="flat" cmpd="sng" algn="ctr">
            <a:solidFill>
              <a:sysClr val="window" lastClr="FFFFFF">
                <a:lumMod val="50000"/>
              </a:sysClr>
            </a:solidFill>
            <a:prstDash val="dash"/>
            <a:miter lim="800000"/>
          </a:ln>
          <a:effectLst/>
        </p:spPr>
      </p:cxnSp>
      <p:cxnSp>
        <p:nvCxnSpPr>
          <p:cNvPr id="121" name="直線矢印コネクタ 120">
            <a:extLst>
              <a:ext uri="{FF2B5EF4-FFF2-40B4-BE49-F238E27FC236}">
                <a16:creationId xmlns:a16="http://schemas.microsoft.com/office/drawing/2014/main" id="{7BB0B3DA-940C-0248-29FB-E75AA38E3A41}"/>
              </a:ext>
            </a:extLst>
          </p:cNvPr>
          <p:cNvCxnSpPr>
            <a:cxnSpLocks/>
          </p:cNvCxnSpPr>
          <p:nvPr/>
        </p:nvCxnSpPr>
        <p:spPr>
          <a:xfrm>
            <a:off x="225754" y="5362274"/>
            <a:ext cx="11737977" cy="0"/>
          </a:xfrm>
          <a:prstGeom prst="straightConnector1">
            <a:avLst/>
          </a:prstGeom>
          <a:noFill/>
          <a:ln w="6350" cap="flat" cmpd="sng" algn="ctr">
            <a:solidFill>
              <a:sysClr val="window" lastClr="FFFFFF">
                <a:lumMod val="50000"/>
              </a:sysClr>
            </a:solidFill>
            <a:prstDash val="dash"/>
            <a:miter lim="800000"/>
          </a:ln>
          <a:effectLst/>
        </p:spPr>
      </p:cxnSp>
      <p:cxnSp>
        <p:nvCxnSpPr>
          <p:cNvPr id="205" name="直線矢印コネクタ 204">
            <a:extLst>
              <a:ext uri="{FF2B5EF4-FFF2-40B4-BE49-F238E27FC236}">
                <a16:creationId xmlns:a16="http://schemas.microsoft.com/office/drawing/2014/main" id="{357E0778-7A50-0198-5F32-0C20875264E5}"/>
              </a:ext>
            </a:extLst>
          </p:cNvPr>
          <p:cNvCxnSpPr>
            <a:cxnSpLocks/>
          </p:cNvCxnSpPr>
          <p:nvPr/>
        </p:nvCxnSpPr>
        <p:spPr>
          <a:xfrm>
            <a:off x="3430860" y="1979876"/>
            <a:ext cx="4031796" cy="0"/>
          </a:xfrm>
          <a:prstGeom prst="straightConnector1">
            <a:avLst/>
          </a:prstGeom>
          <a:noFill/>
          <a:ln w="6350" cap="flat" cmpd="sng" algn="ctr">
            <a:solidFill>
              <a:sysClr val="windowText" lastClr="000000"/>
            </a:solidFill>
            <a:prstDash val="solid"/>
            <a:miter lim="800000"/>
          </a:ln>
          <a:effectLst/>
        </p:spPr>
      </p:cxnSp>
      <p:sp>
        <p:nvSpPr>
          <p:cNvPr id="206" name="正方形/長方形 205">
            <a:extLst>
              <a:ext uri="{FF2B5EF4-FFF2-40B4-BE49-F238E27FC236}">
                <a16:creationId xmlns:a16="http://schemas.microsoft.com/office/drawing/2014/main" id="{2025683B-EFDC-7FDC-667F-94FE107DAF3F}"/>
              </a:ext>
            </a:extLst>
          </p:cNvPr>
          <p:cNvSpPr/>
          <p:nvPr/>
        </p:nvSpPr>
        <p:spPr>
          <a:xfrm>
            <a:off x="3430860" y="1675821"/>
            <a:ext cx="4031795" cy="275874"/>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教育方針（勉強目的の達成方法）</a:t>
            </a:r>
          </a:p>
        </p:txBody>
      </p:sp>
      <p:sp>
        <p:nvSpPr>
          <p:cNvPr id="203" name="正方形/長方形 202">
            <a:extLst>
              <a:ext uri="{FF2B5EF4-FFF2-40B4-BE49-F238E27FC236}">
                <a16:creationId xmlns:a16="http://schemas.microsoft.com/office/drawing/2014/main" id="{B695CEFE-55F4-5CF9-E1ED-2F4BDB10296C}"/>
              </a:ext>
            </a:extLst>
          </p:cNvPr>
          <p:cNvSpPr/>
          <p:nvPr/>
        </p:nvSpPr>
        <p:spPr>
          <a:xfrm>
            <a:off x="4101695" y="2062739"/>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しっかり勉強！ 国公立で節約（高校受験）</a:t>
            </a:r>
          </a:p>
        </p:txBody>
      </p:sp>
      <p:sp>
        <p:nvSpPr>
          <p:cNvPr id="204" name="正方形/長方形 203">
            <a:extLst>
              <a:ext uri="{FF2B5EF4-FFF2-40B4-BE49-F238E27FC236}">
                <a16:creationId xmlns:a16="http://schemas.microsoft.com/office/drawing/2014/main" id="{E1E76190-161B-096B-2DE8-D63346E34F27}"/>
              </a:ext>
            </a:extLst>
          </p:cNvPr>
          <p:cNvSpPr/>
          <p:nvPr/>
        </p:nvSpPr>
        <p:spPr>
          <a:xfrm>
            <a:off x="3430860" y="2062739"/>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01" name="正方形/長方形 200">
            <a:extLst>
              <a:ext uri="{FF2B5EF4-FFF2-40B4-BE49-F238E27FC236}">
                <a16:creationId xmlns:a16="http://schemas.microsoft.com/office/drawing/2014/main" id="{D1FE9924-5899-3462-55B2-E50ABDCDE48D}"/>
              </a:ext>
            </a:extLst>
          </p:cNvPr>
          <p:cNvSpPr/>
          <p:nvPr/>
        </p:nvSpPr>
        <p:spPr>
          <a:xfrm>
            <a:off x="4101695" y="2366417"/>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しっかり勉強！ 国公立で節約（中学受験）</a:t>
            </a:r>
          </a:p>
        </p:txBody>
      </p:sp>
      <p:sp>
        <p:nvSpPr>
          <p:cNvPr id="202" name="正方形/長方形 201">
            <a:extLst>
              <a:ext uri="{FF2B5EF4-FFF2-40B4-BE49-F238E27FC236}">
                <a16:creationId xmlns:a16="http://schemas.microsoft.com/office/drawing/2014/main" id="{39C8A5D8-9B37-7855-624F-9869A98BF96A}"/>
              </a:ext>
            </a:extLst>
          </p:cNvPr>
          <p:cNvSpPr/>
          <p:nvPr/>
        </p:nvSpPr>
        <p:spPr>
          <a:xfrm>
            <a:off x="3430860" y="2366417"/>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2</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99" name="正方形/長方形 198">
            <a:extLst>
              <a:ext uri="{FF2B5EF4-FFF2-40B4-BE49-F238E27FC236}">
                <a16:creationId xmlns:a16="http://schemas.microsoft.com/office/drawing/2014/main" id="{65C7CC62-76A4-1D83-2B4C-93997AB7E552}"/>
              </a:ext>
            </a:extLst>
          </p:cNvPr>
          <p:cNvSpPr/>
          <p:nvPr/>
        </p:nvSpPr>
        <p:spPr>
          <a:xfrm>
            <a:off x="4101695" y="2670094"/>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しっかり勉強！ 私立も</a:t>
            </a:r>
            <a:r>
              <a:rPr kumimoji="0" lang="en-US" altLang="ja-JP" sz="1400" i="0" u="none" strike="noStrike" kern="0" cap="none" spc="0" normalizeH="0" baseline="0" noProof="0" dirty="0">
                <a:ln>
                  <a:noFill/>
                </a:ln>
                <a:effectLst/>
                <a:uLnTx/>
                <a:uFillTx/>
                <a:latin typeface="Arial"/>
                <a:ea typeface="ＭＳ Ｐゴシック"/>
                <a:cs typeface="+mn-cs"/>
              </a:rPr>
              <a:t>OK</a:t>
            </a:r>
            <a:r>
              <a:rPr kumimoji="0" lang="ja-JP" altLang="en-US" sz="1400" i="0" u="none" strike="noStrike" kern="0" cap="none" spc="0" normalizeH="0" baseline="0" noProof="0" dirty="0">
                <a:ln>
                  <a:noFill/>
                </a:ln>
                <a:effectLst/>
                <a:uLnTx/>
                <a:uFillTx/>
                <a:latin typeface="Arial"/>
                <a:ea typeface="ＭＳ Ｐゴシック"/>
                <a:cs typeface="+mn-cs"/>
              </a:rPr>
              <a:t>（高校受験）</a:t>
            </a:r>
          </a:p>
        </p:txBody>
      </p:sp>
      <p:sp>
        <p:nvSpPr>
          <p:cNvPr id="200" name="正方形/長方形 199">
            <a:extLst>
              <a:ext uri="{FF2B5EF4-FFF2-40B4-BE49-F238E27FC236}">
                <a16:creationId xmlns:a16="http://schemas.microsoft.com/office/drawing/2014/main" id="{FAB312BC-2DF3-CBEE-7D48-1B52777B2663}"/>
              </a:ext>
            </a:extLst>
          </p:cNvPr>
          <p:cNvSpPr/>
          <p:nvPr/>
        </p:nvSpPr>
        <p:spPr>
          <a:xfrm>
            <a:off x="3430860" y="2670094"/>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3</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97" name="正方形/長方形 196">
            <a:extLst>
              <a:ext uri="{FF2B5EF4-FFF2-40B4-BE49-F238E27FC236}">
                <a16:creationId xmlns:a16="http://schemas.microsoft.com/office/drawing/2014/main" id="{3164ABAA-E0F5-A71C-6225-9A6F1ED67396}"/>
              </a:ext>
            </a:extLst>
          </p:cNvPr>
          <p:cNvSpPr/>
          <p:nvPr/>
        </p:nvSpPr>
        <p:spPr>
          <a:xfrm>
            <a:off x="4101695" y="2973771"/>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しっかり勉強！ 私立も</a:t>
            </a:r>
            <a:r>
              <a:rPr kumimoji="0" lang="en-US" altLang="ja-JP" sz="1400" i="0" u="none" strike="noStrike" kern="0" cap="none" spc="0" normalizeH="0" baseline="0" noProof="0" dirty="0">
                <a:ln>
                  <a:noFill/>
                </a:ln>
                <a:effectLst/>
                <a:uLnTx/>
                <a:uFillTx/>
                <a:latin typeface="Arial"/>
                <a:ea typeface="ＭＳ Ｐゴシック"/>
                <a:cs typeface="+mn-cs"/>
              </a:rPr>
              <a:t>OK</a:t>
            </a:r>
            <a:r>
              <a:rPr kumimoji="0" lang="ja-JP" altLang="en-US" sz="1400" i="0" u="none" strike="noStrike" kern="0" cap="none" spc="0" normalizeH="0" baseline="0" noProof="0" dirty="0">
                <a:ln>
                  <a:noFill/>
                </a:ln>
                <a:effectLst/>
                <a:uLnTx/>
                <a:uFillTx/>
                <a:latin typeface="Arial"/>
                <a:ea typeface="ＭＳ Ｐゴシック"/>
                <a:cs typeface="+mn-cs"/>
              </a:rPr>
              <a:t>（中学受験）</a:t>
            </a:r>
          </a:p>
        </p:txBody>
      </p:sp>
      <p:sp>
        <p:nvSpPr>
          <p:cNvPr id="198" name="正方形/長方形 197">
            <a:extLst>
              <a:ext uri="{FF2B5EF4-FFF2-40B4-BE49-F238E27FC236}">
                <a16:creationId xmlns:a16="http://schemas.microsoft.com/office/drawing/2014/main" id="{22A9B2C9-63FF-DE4B-56C2-B2BD3E9D7562}"/>
              </a:ext>
            </a:extLst>
          </p:cNvPr>
          <p:cNvSpPr/>
          <p:nvPr/>
        </p:nvSpPr>
        <p:spPr>
          <a:xfrm>
            <a:off x="3430860" y="2973771"/>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4</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95" name="正方形/長方形 194">
            <a:extLst>
              <a:ext uri="{FF2B5EF4-FFF2-40B4-BE49-F238E27FC236}">
                <a16:creationId xmlns:a16="http://schemas.microsoft.com/office/drawing/2014/main" id="{CD41E64B-80D2-C219-EE2A-64F5E126C44F}"/>
              </a:ext>
            </a:extLst>
          </p:cNvPr>
          <p:cNvSpPr/>
          <p:nvPr/>
        </p:nvSpPr>
        <p:spPr>
          <a:xfrm>
            <a:off x="4101695" y="3277448"/>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しっかり勉強！ 小学受験</a:t>
            </a:r>
          </a:p>
        </p:txBody>
      </p:sp>
      <p:sp>
        <p:nvSpPr>
          <p:cNvPr id="196" name="正方形/長方形 195">
            <a:extLst>
              <a:ext uri="{FF2B5EF4-FFF2-40B4-BE49-F238E27FC236}">
                <a16:creationId xmlns:a16="http://schemas.microsoft.com/office/drawing/2014/main" id="{F9943598-E1D5-1F0A-7935-6C3708B5C822}"/>
              </a:ext>
            </a:extLst>
          </p:cNvPr>
          <p:cNvSpPr/>
          <p:nvPr/>
        </p:nvSpPr>
        <p:spPr>
          <a:xfrm>
            <a:off x="3430860" y="3277448"/>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5</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93" name="正方形/長方形 192">
            <a:extLst>
              <a:ext uri="{FF2B5EF4-FFF2-40B4-BE49-F238E27FC236}">
                <a16:creationId xmlns:a16="http://schemas.microsoft.com/office/drawing/2014/main" id="{037F0519-F8FE-662D-2E6A-AEB3C004A51F}"/>
              </a:ext>
            </a:extLst>
          </p:cNvPr>
          <p:cNvSpPr/>
          <p:nvPr/>
        </p:nvSpPr>
        <p:spPr>
          <a:xfrm>
            <a:off x="4101695" y="3581125"/>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しっかり勉強！ 幼稚園受験</a:t>
            </a:r>
          </a:p>
        </p:txBody>
      </p:sp>
      <p:sp>
        <p:nvSpPr>
          <p:cNvPr id="194" name="正方形/長方形 193">
            <a:extLst>
              <a:ext uri="{FF2B5EF4-FFF2-40B4-BE49-F238E27FC236}">
                <a16:creationId xmlns:a16="http://schemas.microsoft.com/office/drawing/2014/main" id="{A12C72BC-8095-F4F7-16CA-27B4F050F588}"/>
              </a:ext>
            </a:extLst>
          </p:cNvPr>
          <p:cNvSpPr/>
          <p:nvPr/>
        </p:nvSpPr>
        <p:spPr>
          <a:xfrm>
            <a:off x="3430860" y="3581125"/>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6</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91" name="正方形/長方形 190">
            <a:extLst>
              <a:ext uri="{FF2B5EF4-FFF2-40B4-BE49-F238E27FC236}">
                <a16:creationId xmlns:a16="http://schemas.microsoft.com/office/drawing/2014/main" id="{76E93B30-D2F4-A5BA-AD92-677AD1F721CE}"/>
              </a:ext>
            </a:extLst>
          </p:cNvPr>
          <p:cNvSpPr/>
          <p:nvPr/>
        </p:nvSpPr>
        <p:spPr>
          <a:xfrm>
            <a:off x="4101695" y="3884802"/>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勉強はほどほどに！ 国公立で節約（普通科）</a:t>
            </a:r>
          </a:p>
        </p:txBody>
      </p:sp>
      <p:sp>
        <p:nvSpPr>
          <p:cNvPr id="192" name="正方形/長方形 191">
            <a:extLst>
              <a:ext uri="{FF2B5EF4-FFF2-40B4-BE49-F238E27FC236}">
                <a16:creationId xmlns:a16="http://schemas.microsoft.com/office/drawing/2014/main" id="{D72B07AA-763A-B520-14B6-86046AD7F7A3}"/>
              </a:ext>
            </a:extLst>
          </p:cNvPr>
          <p:cNvSpPr/>
          <p:nvPr/>
        </p:nvSpPr>
        <p:spPr>
          <a:xfrm>
            <a:off x="3430860" y="3884802"/>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7</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9" name="正方形/長方形 188">
            <a:extLst>
              <a:ext uri="{FF2B5EF4-FFF2-40B4-BE49-F238E27FC236}">
                <a16:creationId xmlns:a16="http://schemas.microsoft.com/office/drawing/2014/main" id="{58E66105-050F-0F0F-D12F-743C30186D2E}"/>
              </a:ext>
            </a:extLst>
          </p:cNvPr>
          <p:cNvSpPr/>
          <p:nvPr/>
        </p:nvSpPr>
        <p:spPr>
          <a:xfrm>
            <a:off x="4101695" y="4188479"/>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勉強はほどほどに！ 私立も</a:t>
            </a:r>
            <a:r>
              <a:rPr kumimoji="0" lang="en-US" altLang="ja-JP" sz="1400" i="0" u="none" strike="noStrike" kern="0" cap="none" spc="0" normalizeH="0" baseline="0" noProof="0" dirty="0">
                <a:ln>
                  <a:noFill/>
                </a:ln>
                <a:effectLst/>
                <a:uLnTx/>
                <a:uFillTx/>
                <a:latin typeface="Arial"/>
                <a:ea typeface="ＭＳ Ｐゴシック"/>
                <a:cs typeface="+mn-cs"/>
              </a:rPr>
              <a:t>OK</a:t>
            </a:r>
            <a:r>
              <a:rPr kumimoji="0" lang="ja-JP" altLang="en-US" sz="1400" i="0" u="none" strike="noStrike" kern="0" cap="none" spc="0" normalizeH="0" baseline="0" noProof="0" dirty="0">
                <a:ln>
                  <a:noFill/>
                </a:ln>
                <a:effectLst/>
                <a:uLnTx/>
                <a:uFillTx/>
                <a:latin typeface="Arial"/>
                <a:ea typeface="ＭＳ Ｐゴシック"/>
                <a:cs typeface="+mn-cs"/>
              </a:rPr>
              <a:t>（普通科）</a:t>
            </a:r>
          </a:p>
        </p:txBody>
      </p:sp>
      <p:sp>
        <p:nvSpPr>
          <p:cNvPr id="190" name="正方形/長方形 189">
            <a:extLst>
              <a:ext uri="{FF2B5EF4-FFF2-40B4-BE49-F238E27FC236}">
                <a16:creationId xmlns:a16="http://schemas.microsoft.com/office/drawing/2014/main" id="{403DA608-FEA4-B67B-DBD6-D08D9C8001EC}"/>
              </a:ext>
            </a:extLst>
          </p:cNvPr>
          <p:cNvSpPr/>
          <p:nvPr/>
        </p:nvSpPr>
        <p:spPr>
          <a:xfrm>
            <a:off x="3430860" y="4188479"/>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8</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7" name="正方形/長方形 186">
            <a:extLst>
              <a:ext uri="{FF2B5EF4-FFF2-40B4-BE49-F238E27FC236}">
                <a16:creationId xmlns:a16="http://schemas.microsoft.com/office/drawing/2014/main" id="{7F2D2B30-02BE-BF05-2F2A-26811ED6909C}"/>
              </a:ext>
            </a:extLst>
          </p:cNvPr>
          <p:cNvSpPr/>
          <p:nvPr/>
        </p:nvSpPr>
        <p:spPr>
          <a:xfrm>
            <a:off x="4101695" y="4795833"/>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今を楽しめ！ 一般私立大学に進学</a:t>
            </a:r>
          </a:p>
        </p:txBody>
      </p:sp>
      <p:sp>
        <p:nvSpPr>
          <p:cNvPr id="188" name="正方形/長方形 187">
            <a:extLst>
              <a:ext uri="{FF2B5EF4-FFF2-40B4-BE49-F238E27FC236}">
                <a16:creationId xmlns:a16="http://schemas.microsoft.com/office/drawing/2014/main" id="{C80B2F86-30BF-C5FB-FA8F-0FAC4B524058}"/>
              </a:ext>
            </a:extLst>
          </p:cNvPr>
          <p:cNvSpPr/>
          <p:nvPr/>
        </p:nvSpPr>
        <p:spPr>
          <a:xfrm>
            <a:off x="3430860" y="4795833"/>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10</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5" name="正方形/長方形 184">
            <a:extLst>
              <a:ext uri="{FF2B5EF4-FFF2-40B4-BE49-F238E27FC236}">
                <a16:creationId xmlns:a16="http://schemas.microsoft.com/office/drawing/2014/main" id="{728616C1-CB7C-6921-F315-35DC60D5A5CE}"/>
              </a:ext>
            </a:extLst>
          </p:cNvPr>
          <p:cNvSpPr/>
          <p:nvPr/>
        </p:nvSpPr>
        <p:spPr>
          <a:xfrm>
            <a:off x="4101695" y="5403187"/>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就職一直線！ 専門学校に進学</a:t>
            </a:r>
          </a:p>
        </p:txBody>
      </p:sp>
      <p:sp>
        <p:nvSpPr>
          <p:cNvPr id="186" name="正方形/長方形 185">
            <a:extLst>
              <a:ext uri="{FF2B5EF4-FFF2-40B4-BE49-F238E27FC236}">
                <a16:creationId xmlns:a16="http://schemas.microsoft.com/office/drawing/2014/main" id="{1096AFF8-8AF7-288C-F40D-75C0D0EDC53E}"/>
              </a:ext>
            </a:extLst>
          </p:cNvPr>
          <p:cNvSpPr/>
          <p:nvPr/>
        </p:nvSpPr>
        <p:spPr>
          <a:xfrm>
            <a:off x="3430860" y="5403187"/>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12</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3" name="正方形/長方形 182">
            <a:extLst>
              <a:ext uri="{FF2B5EF4-FFF2-40B4-BE49-F238E27FC236}">
                <a16:creationId xmlns:a16="http://schemas.microsoft.com/office/drawing/2014/main" id="{D69F2243-297A-0C0B-040F-119B53B209E9}"/>
              </a:ext>
            </a:extLst>
          </p:cNvPr>
          <p:cNvSpPr/>
          <p:nvPr/>
        </p:nvSpPr>
        <p:spPr>
          <a:xfrm>
            <a:off x="4101695" y="4492156"/>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勉強はほどほどに！ 高等専門学校に進学</a:t>
            </a:r>
          </a:p>
        </p:txBody>
      </p:sp>
      <p:sp>
        <p:nvSpPr>
          <p:cNvPr id="184" name="正方形/長方形 183">
            <a:extLst>
              <a:ext uri="{FF2B5EF4-FFF2-40B4-BE49-F238E27FC236}">
                <a16:creationId xmlns:a16="http://schemas.microsoft.com/office/drawing/2014/main" id="{BF556FC3-4B78-481B-7DB1-AA584846F6C1}"/>
              </a:ext>
            </a:extLst>
          </p:cNvPr>
          <p:cNvSpPr/>
          <p:nvPr/>
        </p:nvSpPr>
        <p:spPr>
          <a:xfrm>
            <a:off x="3430860" y="4492156"/>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9</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81" name="正方形/長方形 180">
            <a:extLst>
              <a:ext uri="{FF2B5EF4-FFF2-40B4-BE49-F238E27FC236}">
                <a16:creationId xmlns:a16="http://schemas.microsoft.com/office/drawing/2014/main" id="{BC888C4B-4C5B-A83B-F11E-E35C7B40577D}"/>
              </a:ext>
            </a:extLst>
          </p:cNvPr>
          <p:cNvSpPr/>
          <p:nvPr/>
        </p:nvSpPr>
        <p:spPr>
          <a:xfrm>
            <a:off x="4101695" y="5706871"/>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就職一直線！ 高校卒業後に就職</a:t>
            </a:r>
          </a:p>
        </p:txBody>
      </p:sp>
      <p:sp>
        <p:nvSpPr>
          <p:cNvPr id="182" name="正方形/長方形 181">
            <a:extLst>
              <a:ext uri="{FF2B5EF4-FFF2-40B4-BE49-F238E27FC236}">
                <a16:creationId xmlns:a16="http://schemas.microsoft.com/office/drawing/2014/main" id="{FDEBA669-8325-4138-BFD3-F5A7A9FB561A}"/>
              </a:ext>
            </a:extLst>
          </p:cNvPr>
          <p:cNvSpPr/>
          <p:nvPr/>
        </p:nvSpPr>
        <p:spPr>
          <a:xfrm>
            <a:off x="3430860" y="5706871"/>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13</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79" name="正方形/長方形 178">
            <a:extLst>
              <a:ext uri="{FF2B5EF4-FFF2-40B4-BE49-F238E27FC236}">
                <a16:creationId xmlns:a16="http://schemas.microsoft.com/office/drawing/2014/main" id="{21C6F01F-D09D-0A26-189D-13BC1AD9C837}"/>
              </a:ext>
            </a:extLst>
          </p:cNvPr>
          <p:cNvSpPr/>
          <p:nvPr/>
        </p:nvSpPr>
        <p:spPr>
          <a:xfrm>
            <a:off x="4101695" y="5099510"/>
            <a:ext cx="3360961"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i="0" u="none" strike="noStrike" kern="0" cap="none" spc="0" normalizeH="0" baseline="0" noProof="0" dirty="0">
                <a:ln>
                  <a:noFill/>
                </a:ln>
                <a:effectLst/>
                <a:uLnTx/>
                <a:uFillTx/>
                <a:latin typeface="Arial"/>
                <a:ea typeface="ＭＳ Ｐゴシック"/>
                <a:cs typeface="+mn-cs"/>
              </a:rPr>
              <a:t>今を楽しめ！ 短期大学に進学</a:t>
            </a:r>
          </a:p>
        </p:txBody>
      </p:sp>
      <p:sp>
        <p:nvSpPr>
          <p:cNvPr id="180" name="正方形/長方形 179">
            <a:extLst>
              <a:ext uri="{FF2B5EF4-FFF2-40B4-BE49-F238E27FC236}">
                <a16:creationId xmlns:a16="http://schemas.microsoft.com/office/drawing/2014/main" id="{D8E7FC34-DAA6-62E8-4EDF-15BE8579D88B}"/>
              </a:ext>
            </a:extLst>
          </p:cNvPr>
          <p:cNvSpPr/>
          <p:nvPr/>
        </p:nvSpPr>
        <p:spPr>
          <a:xfrm>
            <a:off x="3430860" y="5099510"/>
            <a:ext cx="595220" cy="221851"/>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方針</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11</a:t>
            </a:r>
            <a:endPar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endParaRPr>
          </a:p>
        </p:txBody>
      </p:sp>
      <p:cxnSp>
        <p:nvCxnSpPr>
          <p:cNvPr id="155" name="直線矢印コネクタ 154">
            <a:extLst>
              <a:ext uri="{FF2B5EF4-FFF2-40B4-BE49-F238E27FC236}">
                <a16:creationId xmlns:a16="http://schemas.microsoft.com/office/drawing/2014/main" id="{83C7AB79-ED00-B388-052A-AC235AAB2AC4}"/>
              </a:ext>
            </a:extLst>
          </p:cNvPr>
          <p:cNvCxnSpPr>
            <a:cxnSpLocks/>
          </p:cNvCxnSpPr>
          <p:nvPr/>
        </p:nvCxnSpPr>
        <p:spPr>
          <a:xfrm>
            <a:off x="3424817" y="2325504"/>
            <a:ext cx="8538914" cy="0"/>
          </a:xfrm>
          <a:prstGeom prst="straightConnector1">
            <a:avLst/>
          </a:prstGeom>
          <a:noFill/>
          <a:ln w="6350" cap="flat" cmpd="sng" algn="ctr">
            <a:solidFill>
              <a:sysClr val="window" lastClr="FFFFFF">
                <a:lumMod val="50000"/>
              </a:sysClr>
            </a:solidFill>
            <a:prstDash val="dash"/>
            <a:miter lim="800000"/>
          </a:ln>
          <a:effectLst/>
        </p:spPr>
      </p:cxnSp>
      <p:cxnSp>
        <p:nvCxnSpPr>
          <p:cNvPr id="156" name="直線矢印コネクタ 155">
            <a:extLst>
              <a:ext uri="{FF2B5EF4-FFF2-40B4-BE49-F238E27FC236}">
                <a16:creationId xmlns:a16="http://schemas.microsoft.com/office/drawing/2014/main" id="{52FF6113-AC09-9203-6368-1B37844EFDA6}"/>
              </a:ext>
            </a:extLst>
          </p:cNvPr>
          <p:cNvCxnSpPr>
            <a:cxnSpLocks/>
          </p:cNvCxnSpPr>
          <p:nvPr/>
        </p:nvCxnSpPr>
        <p:spPr>
          <a:xfrm>
            <a:off x="3424817" y="2629181"/>
            <a:ext cx="8538914" cy="0"/>
          </a:xfrm>
          <a:prstGeom prst="straightConnector1">
            <a:avLst/>
          </a:prstGeom>
          <a:noFill/>
          <a:ln w="6350" cap="flat" cmpd="sng" algn="ctr">
            <a:solidFill>
              <a:sysClr val="window" lastClr="FFFFFF">
                <a:lumMod val="50000"/>
              </a:sysClr>
            </a:solidFill>
            <a:prstDash val="dash"/>
            <a:miter lim="800000"/>
          </a:ln>
          <a:effectLst/>
        </p:spPr>
      </p:cxnSp>
      <p:cxnSp>
        <p:nvCxnSpPr>
          <p:cNvPr id="157" name="直線矢印コネクタ 156">
            <a:extLst>
              <a:ext uri="{FF2B5EF4-FFF2-40B4-BE49-F238E27FC236}">
                <a16:creationId xmlns:a16="http://schemas.microsoft.com/office/drawing/2014/main" id="{B14118DD-6C0C-C80B-4807-43CFEE6776B7}"/>
              </a:ext>
            </a:extLst>
          </p:cNvPr>
          <p:cNvCxnSpPr>
            <a:cxnSpLocks/>
          </p:cNvCxnSpPr>
          <p:nvPr/>
        </p:nvCxnSpPr>
        <p:spPr>
          <a:xfrm>
            <a:off x="3424817" y="2932858"/>
            <a:ext cx="8538914" cy="0"/>
          </a:xfrm>
          <a:prstGeom prst="straightConnector1">
            <a:avLst/>
          </a:prstGeom>
          <a:noFill/>
          <a:ln w="6350" cap="flat" cmpd="sng" algn="ctr">
            <a:solidFill>
              <a:sysClr val="window" lastClr="FFFFFF">
                <a:lumMod val="50000"/>
              </a:sysClr>
            </a:solidFill>
            <a:prstDash val="dash"/>
            <a:miter lim="800000"/>
          </a:ln>
          <a:effectLst/>
        </p:spPr>
      </p:cxnSp>
      <p:cxnSp>
        <p:nvCxnSpPr>
          <p:cNvPr id="158" name="直線矢印コネクタ 157">
            <a:extLst>
              <a:ext uri="{FF2B5EF4-FFF2-40B4-BE49-F238E27FC236}">
                <a16:creationId xmlns:a16="http://schemas.microsoft.com/office/drawing/2014/main" id="{370F54E5-8203-5A0C-E67D-C511312AFBD5}"/>
              </a:ext>
            </a:extLst>
          </p:cNvPr>
          <p:cNvCxnSpPr>
            <a:cxnSpLocks/>
          </p:cNvCxnSpPr>
          <p:nvPr/>
        </p:nvCxnSpPr>
        <p:spPr>
          <a:xfrm>
            <a:off x="3424817" y="3236535"/>
            <a:ext cx="8538914" cy="0"/>
          </a:xfrm>
          <a:prstGeom prst="straightConnector1">
            <a:avLst/>
          </a:prstGeom>
          <a:noFill/>
          <a:ln w="6350" cap="flat" cmpd="sng" algn="ctr">
            <a:solidFill>
              <a:sysClr val="window" lastClr="FFFFFF">
                <a:lumMod val="50000"/>
              </a:sysClr>
            </a:solidFill>
            <a:prstDash val="dash"/>
            <a:miter lim="800000"/>
          </a:ln>
          <a:effectLst/>
        </p:spPr>
      </p:cxnSp>
      <p:cxnSp>
        <p:nvCxnSpPr>
          <p:cNvPr id="159" name="直線矢印コネクタ 158">
            <a:extLst>
              <a:ext uri="{FF2B5EF4-FFF2-40B4-BE49-F238E27FC236}">
                <a16:creationId xmlns:a16="http://schemas.microsoft.com/office/drawing/2014/main" id="{69B8B472-AF9B-C9E0-8EFB-B05930FCA11C}"/>
              </a:ext>
            </a:extLst>
          </p:cNvPr>
          <p:cNvCxnSpPr>
            <a:cxnSpLocks/>
          </p:cNvCxnSpPr>
          <p:nvPr/>
        </p:nvCxnSpPr>
        <p:spPr>
          <a:xfrm>
            <a:off x="3424817" y="3540212"/>
            <a:ext cx="8538914" cy="0"/>
          </a:xfrm>
          <a:prstGeom prst="straightConnector1">
            <a:avLst/>
          </a:prstGeom>
          <a:noFill/>
          <a:ln w="6350" cap="flat" cmpd="sng" algn="ctr">
            <a:solidFill>
              <a:sysClr val="window" lastClr="FFFFFF">
                <a:lumMod val="50000"/>
              </a:sysClr>
            </a:solidFill>
            <a:prstDash val="dash"/>
            <a:miter lim="800000"/>
          </a:ln>
          <a:effectLst/>
        </p:spPr>
      </p:cxnSp>
      <p:cxnSp>
        <p:nvCxnSpPr>
          <p:cNvPr id="160" name="直線矢印コネクタ 159">
            <a:extLst>
              <a:ext uri="{FF2B5EF4-FFF2-40B4-BE49-F238E27FC236}">
                <a16:creationId xmlns:a16="http://schemas.microsoft.com/office/drawing/2014/main" id="{1497A93A-DCDE-13E9-0B03-6250EE11720A}"/>
              </a:ext>
            </a:extLst>
          </p:cNvPr>
          <p:cNvCxnSpPr>
            <a:cxnSpLocks/>
          </p:cNvCxnSpPr>
          <p:nvPr/>
        </p:nvCxnSpPr>
        <p:spPr>
          <a:xfrm>
            <a:off x="3424817" y="4147566"/>
            <a:ext cx="8538914" cy="0"/>
          </a:xfrm>
          <a:prstGeom prst="straightConnector1">
            <a:avLst/>
          </a:prstGeom>
          <a:noFill/>
          <a:ln w="6350" cap="flat" cmpd="sng" algn="ctr">
            <a:solidFill>
              <a:sysClr val="window" lastClr="FFFFFF">
                <a:lumMod val="50000"/>
              </a:sysClr>
            </a:solidFill>
            <a:prstDash val="dash"/>
            <a:miter lim="800000"/>
          </a:ln>
          <a:effectLst/>
        </p:spPr>
      </p:cxnSp>
      <p:cxnSp>
        <p:nvCxnSpPr>
          <p:cNvPr id="161" name="直線矢印コネクタ 160">
            <a:extLst>
              <a:ext uri="{FF2B5EF4-FFF2-40B4-BE49-F238E27FC236}">
                <a16:creationId xmlns:a16="http://schemas.microsoft.com/office/drawing/2014/main" id="{204AFFB0-439E-1F84-773F-0E35E23CDB8E}"/>
              </a:ext>
            </a:extLst>
          </p:cNvPr>
          <p:cNvCxnSpPr>
            <a:cxnSpLocks/>
          </p:cNvCxnSpPr>
          <p:nvPr/>
        </p:nvCxnSpPr>
        <p:spPr>
          <a:xfrm>
            <a:off x="3424817" y="4451243"/>
            <a:ext cx="8538914" cy="0"/>
          </a:xfrm>
          <a:prstGeom prst="straightConnector1">
            <a:avLst/>
          </a:prstGeom>
          <a:noFill/>
          <a:ln w="6350" cap="flat" cmpd="sng" algn="ctr">
            <a:solidFill>
              <a:sysClr val="window" lastClr="FFFFFF">
                <a:lumMod val="50000"/>
              </a:sysClr>
            </a:solidFill>
            <a:prstDash val="dash"/>
            <a:miter lim="800000"/>
          </a:ln>
          <a:effectLst/>
        </p:spPr>
      </p:cxnSp>
      <p:cxnSp>
        <p:nvCxnSpPr>
          <p:cNvPr id="162" name="直線矢印コネクタ 161">
            <a:extLst>
              <a:ext uri="{FF2B5EF4-FFF2-40B4-BE49-F238E27FC236}">
                <a16:creationId xmlns:a16="http://schemas.microsoft.com/office/drawing/2014/main" id="{7B2F980C-EC15-CEAE-8D97-2B53B9CAFB95}"/>
              </a:ext>
            </a:extLst>
          </p:cNvPr>
          <p:cNvCxnSpPr>
            <a:cxnSpLocks/>
          </p:cNvCxnSpPr>
          <p:nvPr/>
        </p:nvCxnSpPr>
        <p:spPr>
          <a:xfrm>
            <a:off x="3424817" y="5665951"/>
            <a:ext cx="8538914" cy="0"/>
          </a:xfrm>
          <a:prstGeom prst="straightConnector1">
            <a:avLst/>
          </a:prstGeom>
          <a:noFill/>
          <a:ln w="6350" cap="flat" cmpd="sng" algn="ctr">
            <a:solidFill>
              <a:sysClr val="window" lastClr="FFFFFF">
                <a:lumMod val="50000"/>
              </a:sysClr>
            </a:solidFill>
            <a:prstDash val="dash"/>
            <a:miter lim="800000"/>
          </a:ln>
          <a:effectLst/>
        </p:spPr>
      </p:cxnSp>
      <p:cxnSp>
        <p:nvCxnSpPr>
          <p:cNvPr id="163" name="直線矢印コネクタ 162">
            <a:extLst>
              <a:ext uri="{FF2B5EF4-FFF2-40B4-BE49-F238E27FC236}">
                <a16:creationId xmlns:a16="http://schemas.microsoft.com/office/drawing/2014/main" id="{22A14589-B7EF-5313-DCD1-94A3755E12FA}"/>
              </a:ext>
            </a:extLst>
          </p:cNvPr>
          <p:cNvCxnSpPr>
            <a:cxnSpLocks/>
          </p:cNvCxnSpPr>
          <p:nvPr/>
        </p:nvCxnSpPr>
        <p:spPr>
          <a:xfrm>
            <a:off x="3424817" y="5058597"/>
            <a:ext cx="8538914" cy="0"/>
          </a:xfrm>
          <a:prstGeom prst="straightConnector1">
            <a:avLst/>
          </a:prstGeom>
          <a:noFill/>
          <a:ln w="6350" cap="flat" cmpd="sng" algn="ctr">
            <a:solidFill>
              <a:sysClr val="window" lastClr="FFFFFF">
                <a:lumMod val="50000"/>
              </a:sysClr>
            </a:solidFill>
            <a:prstDash val="dash"/>
            <a:miter lim="800000"/>
          </a:ln>
          <a:effectLst/>
        </p:spPr>
      </p:cxnSp>
      <p:cxnSp>
        <p:nvCxnSpPr>
          <p:cNvPr id="153" name="直線矢印コネクタ 152">
            <a:extLst>
              <a:ext uri="{FF2B5EF4-FFF2-40B4-BE49-F238E27FC236}">
                <a16:creationId xmlns:a16="http://schemas.microsoft.com/office/drawing/2014/main" id="{35046459-815C-7C96-634C-58064D8BCFF4}"/>
              </a:ext>
            </a:extLst>
          </p:cNvPr>
          <p:cNvCxnSpPr>
            <a:cxnSpLocks/>
          </p:cNvCxnSpPr>
          <p:nvPr/>
        </p:nvCxnSpPr>
        <p:spPr>
          <a:xfrm flipH="1" flipV="1">
            <a:off x="3242381" y="2062739"/>
            <a:ext cx="1" cy="1731507"/>
          </a:xfrm>
          <a:prstGeom prst="straightConnector1">
            <a:avLst/>
          </a:prstGeom>
          <a:noFill/>
          <a:ln w="6350" cap="flat" cmpd="sng" algn="ctr">
            <a:solidFill>
              <a:sysClr val="windowText" lastClr="000000"/>
            </a:solidFill>
            <a:prstDash val="solid"/>
            <a:miter lim="800000"/>
          </a:ln>
          <a:effectLst/>
        </p:spPr>
      </p:cxnSp>
      <p:sp>
        <p:nvSpPr>
          <p:cNvPr id="154" name="楕円 153">
            <a:extLst>
              <a:ext uri="{FF2B5EF4-FFF2-40B4-BE49-F238E27FC236}">
                <a16:creationId xmlns:a16="http://schemas.microsoft.com/office/drawing/2014/main" id="{31A86DFB-8654-82FB-D2B4-229DC684DA90}"/>
              </a:ext>
            </a:extLst>
          </p:cNvPr>
          <p:cNvSpPr/>
          <p:nvPr/>
        </p:nvSpPr>
        <p:spPr>
          <a:xfrm>
            <a:off x="3131567" y="2822025"/>
            <a:ext cx="198000" cy="198000"/>
          </a:xfrm>
          <a:prstGeom prst="ellipse">
            <a:avLst/>
          </a:prstGeom>
          <a:solidFill>
            <a:schemeClr val="accent5"/>
          </a:solidFill>
          <a:ln w="12700" cap="flat" cmpd="sng" algn="ctr">
            <a:noFill/>
            <a:prstDash val="solid"/>
            <a:miter lim="800000"/>
          </a:ln>
          <a:effectLst/>
        </p:spPr>
        <p:txBody>
          <a:bodyPr wrap="none" lIns="144000" r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Arial"/>
                <a:ea typeface="ＭＳ Ｐゴシック"/>
                <a:cs typeface="+mn-cs"/>
              </a:rPr>
              <a:t>＞ </a:t>
            </a:r>
          </a:p>
        </p:txBody>
      </p:sp>
      <p:cxnSp>
        <p:nvCxnSpPr>
          <p:cNvPr id="151" name="直線矢印コネクタ 150">
            <a:extLst>
              <a:ext uri="{FF2B5EF4-FFF2-40B4-BE49-F238E27FC236}">
                <a16:creationId xmlns:a16="http://schemas.microsoft.com/office/drawing/2014/main" id="{450B170F-6324-659E-FB1D-B63DF0EC1050}"/>
              </a:ext>
            </a:extLst>
          </p:cNvPr>
          <p:cNvCxnSpPr>
            <a:cxnSpLocks/>
          </p:cNvCxnSpPr>
          <p:nvPr/>
        </p:nvCxnSpPr>
        <p:spPr>
          <a:xfrm flipV="1">
            <a:off x="3242381" y="3893531"/>
            <a:ext cx="0" cy="820476"/>
          </a:xfrm>
          <a:prstGeom prst="straightConnector1">
            <a:avLst/>
          </a:prstGeom>
          <a:noFill/>
          <a:ln w="6350" cap="flat" cmpd="sng" algn="ctr">
            <a:solidFill>
              <a:sysClr val="windowText" lastClr="000000"/>
            </a:solidFill>
            <a:prstDash val="solid"/>
            <a:miter lim="800000"/>
          </a:ln>
          <a:effectLst/>
        </p:spPr>
      </p:cxnSp>
      <p:sp>
        <p:nvSpPr>
          <p:cNvPr id="152" name="楕円 151">
            <a:extLst>
              <a:ext uri="{FF2B5EF4-FFF2-40B4-BE49-F238E27FC236}">
                <a16:creationId xmlns:a16="http://schemas.microsoft.com/office/drawing/2014/main" id="{B5C5B74F-ED84-2CAE-C6FA-74D2E1EDE9D5}"/>
              </a:ext>
            </a:extLst>
          </p:cNvPr>
          <p:cNvSpPr/>
          <p:nvPr/>
        </p:nvSpPr>
        <p:spPr>
          <a:xfrm>
            <a:off x="3131567" y="4204769"/>
            <a:ext cx="198000" cy="198000"/>
          </a:xfrm>
          <a:prstGeom prst="ellipse">
            <a:avLst/>
          </a:prstGeom>
          <a:solidFill>
            <a:schemeClr val="accent5"/>
          </a:solidFill>
          <a:ln w="12700" cap="flat" cmpd="sng" algn="ctr">
            <a:noFill/>
            <a:prstDash val="solid"/>
            <a:miter lim="800000"/>
          </a:ln>
          <a:effectLst/>
        </p:spPr>
        <p:txBody>
          <a:bodyPr wrap="none" lIns="144000" r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Arial"/>
                <a:ea typeface="ＭＳ Ｐゴシック"/>
                <a:cs typeface="+mn-cs"/>
              </a:rPr>
              <a:t>＞ </a:t>
            </a:r>
          </a:p>
        </p:txBody>
      </p:sp>
      <p:cxnSp>
        <p:nvCxnSpPr>
          <p:cNvPr id="149" name="直線矢印コネクタ 148">
            <a:extLst>
              <a:ext uri="{FF2B5EF4-FFF2-40B4-BE49-F238E27FC236}">
                <a16:creationId xmlns:a16="http://schemas.microsoft.com/office/drawing/2014/main" id="{BEBF8CBE-F9FB-9DEE-6667-096DBD4F29F5}"/>
              </a:ext>
            </a:extLst>
          </p:cNvPr>
          <p:cNvCxnSpPr>
            <a:cxnSpLocks/>
          </p:cNvCxnSpPr>
          <p:nvPr/>
        </p:nvCxnSpPr>
        <p:spPr>
          <a:xfrm flipV="1">
            <a:off x="3242381" y="4795833"/>
            <a:ext cx="0" cy="525528"/>
          </a:xfrm>
          <a:prstGeom prst="straightConnector1">
            <a:avLst/>
          </a:prstGeom>
          <a:noFill/>
          <a:ln w="6350" cap="flat" cmpd="sng" algn="ctr">
            <a:solidFill>
              <a:sysClr val="windowText" lastClr="000000"/>
            </a:solidFill>
            <a:prstDash val="solid"/>
            <a:miter lim="800000"/>
          </a:ln>
          <a:effectLst/>
        </p:spPr>
      </p:cxnSp>
      <p:sp>
        <p:nvSpPr>
          <p:cNvPr id="150" name="楕円 149">
            <a:extLst>
              <a:ext uri="{FF2B5EF4-FFF2-40B4-BE49-F238E27FC236}">
                <a16:creationId xmlns:a16="http://schemas.microsoft.com/office/drawing/2014/main" id="{CE3CCD65-F430-4535-72E6-92BE2A1ED863}"/>
              </a:ext>
            </a:extLst>
          </p:cNvPr>
          <p:cNvSpPr/>
          <p:nvPr/>
        </p:nvSpPr>
        <p:spPr>
          <a:xfrm>
            <a:off x="3131567" y="4959597"/>
            <a:ext cx="198000" cy="198000"/>
          </a:xfrm>
          <a:prstGeom prst="ellipse">
            <a:avLst/>
          </a:prstGeom>
          <a:solidFill>
            <a:schemeClr val="accent5"/>
          </a:solidFill>
          <a:ln w="12700" cap="flat" cmpd="sng" algn="ctr">
            <a:noFill/>
            <a:prstDash val="solid"/>
            <a:miter lim="800000"/>
          </a:ln>
          <a:effectLst/>
        </p:spPr>
        <p:txBody>
          <a:bodyPr wrap="none" lIns="144000" r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Arial"/>
                <a:ea typeface="ＭＳ Ｐゴシック"/>
                <a:cs typeface="+mn-cs"/>
              </a:rPr>
              <a:t>＞ </a:t>
            </a:r>
          </a:p>
        </p:txBody>
      </p:sp>
      <p:cxnSp>
        <p:nvCxnSpPr>
          <p:cNvPr id="147" name="直線矢印コネクタ 146">
            <a:extLst>
              <a:ext uri="{FF2B5EF4-FFF2-40B4-BE49-F238E27FC236}">
                <a16:creationId xmlns:a16="http://schemas.microsoft.com/office/drawing/2014/main" id="{13C11D85-2931-88C5-C59D-275D57A8C64C}"/>
              </a:ext>
            </a:extLst>
          </p:cNvPr>
          <p:cNvCxnSpPr>
            <a:cxnSpLocks/>
          </p:cNvCxnSpPr>
          <p:nvPr/>
        </p:nvCxnSpPr>
        <p:spPr>
          <a:xfrm flipV="1">
            <a:off x="3242381" y="5403193"/>
            <a:ext cx="0" cy="525528"/>
          </a:xfrm>
          <a:prstGeom prst="straightConnector1">
            <a:avLst/>
          </a:prstGeom>
          <a:noFill/>
          <a:ln w="6350" cap="flat" cmpd="sng" algn="ctr">
            <a:solidFill>
              <a:sysClr val="windowText" lastClr="000000"/>
            </a:solidFill>
            <a:prstDash val="solid"/>
            <a:miter lim="800000"/>
          </a:ln>
          <a:effectLst/>
        </p:spPr>
      </p:cxnSp>
      <p:sp>
        <p:nvSpPr>
          <p:cNvPr id="148" name="楕円 147">
            <a:extLst>
              <a:ext uri="{FF2B5EF4-FFF2-40B4-BE49-F238E27FC236}">
                <a16:creationId xmlns:a16="http://schemas.microsoft.com/office/drawing/2014/main" id="{BA3CCA81-D6F9-F5BC-B2F4-5B2D1404E974}"/>
              </a:ext>
            </a:extLst>
          </p:cNvPr>
          <p:cNvSpPr/>
          <p:nvPr/>
        </p:nvSpPr>
        <p:spPr>
          <a:xfrm>
            <a:off x="3131567" y="5566957"/>
            <a:ext cx="198000" cy="198000"/>
          </a:xfrm>
          <a:prstGeom prst="ellipse">
            <a:avLst/>
          </a:prstGeom>
          <a:solidFill>
            <a:schemeClr val="accent5"/>
          </a:solidFill>
          <a:ln w="12700" cap="flat" cmpd="sng" algn="ctr">
            <a:noFill/>
            <a:prstDash val="solid"/>
            <a:miter lim="800000"/>
          </a:ln>
          <a:effectLst/>
        </p:spPr>
        <p:txBody>
          <a:bodyPr wrap="none" lIns="144000" r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effectLst/>
                <a:uLnTx/>
                <a:uFillTx/>
                <a:latin typeface="Arial"/>
                <a:ea typeface="ＭＳ Ｐゴシック"/>
                <a:cs typeface="+mn-cs"/>
              </a:rPr>
              <a:t>＞ </a:t>
            </a:r>
          </a:p>
        </p:txBody>
      </p:sp>
      <p:cxnSp>
        <p:nvCxnSpPr>
          <p:cNvPr id="141" name="直線矢印コネクタ 140">
            <a:extLst>
              <a:ext uri="{FF2B5EF4-FFF2-40B4-BE49-F238E27FC236}">
                <a16:creationId xmlns:a16="http://schemas.microsoft.com/office/drawing/2014/main" id="{CE2AE06B-5275-E235-6F61-68557F846D25}"/>
              </a:ext>
            </a:extLst>
          </p:cNvPr>
          <p:cNvCxnSpPr>
            <a:cxnSpLocks/>
          </p:cNvCxnSpPr>
          <p:nvPr/>
        </p:nvCxnSpPr>
        <p:spPr>
          <a:xfrm>
            <a:off x="7549842" y="1979876"/>
            <a:ext cx="4413558" cy="0"/>
          </a:xfrm>
          <a:prstGeom prst="straightConnector1">
            <a:avLst/>
          </a:prstGeom>
          <a:noFill/>
          <a:ln w="6350" cap="flat" cmpd="sng" algn="ctr">
            <a:solidFill>
              <a:sysClr val="windowText" lastClr="000000"/>
            </a:solidFill>
            <a:prstDash val="solid"/>
            <a:miter lim="800000"/>
          </a:ln>
          <a:effectLst/>
        </p:spPr>
      </p:cxnSp>
      <p:sp>
        <p:nvSpPr>
          <p:cNvPr id="142" name="正方形/長方形 141">
            <a:extLst>
              <a:ext uri="{FF2B5EF4-FFF2-40B4-BE49-F238E27FC236}">
                <a16:creationId xmlns:a16="http://schemas.microsoft.com/office/drawing/2014/main" id="{BDFA1753-DCA7-AFBE-04D1-2E8033662FFC}"/>
              </a:ext>
            </a:extLst>
          </p:cNvPr>
          <p:cNvSpPr/>
          <p:nvPr/>
        </p:nvSpPr>
        <p:spPr>
          <a:xfrm>
            <a:off x="7549842" y="1675821"/>
            <a:ext cx="4413557" cy="275874"/>
          </a:xfrm>
          <a:prstGeom prst="rect">
            <a:avLst/>
          </a:prstGeom>
          <a:noFill/>
          <a:ln w="12700" cap="flat" cmpd="sng" algn="ctr">
            <a:noFill/>
            <a:prstDash val="solid"/>
            <a:miter lim="800000"/>
          </a:ln>
          <a:effectLst/>
        </p:spPr>
        <p:txBody>
          <a:bodyPr wrap="none" lIns="36000" rIns="36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内容</a:t>
            </a:r>
            <a:endPar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sp>
        <p:nvSpPr>
          <p:cNvPr id="128" name="正方形/長方形 127">
            <a:extLst>
              <a:ext uri="{FF2B5EF4-FFF2-40B4-BE49-F238E27FC236}">
                <a16:creationId xmlns:a16="http://schemas.microsoft.com/office/drawing/2014/main" id="{3DF0E5BD-3896-1784-6FB2-65278B97B780}"/>
              </a:ext>
            </a:extLst>
          </p:cNvPr>
          <p:cNvSpPr/>
          <p:nvPr/>
        </p:nvSpPr>
        <p:spPr>
          <a:xfrm>
            <a:off x="7549841" y="2062739"/>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高校受験を経て、国公立中心の進路で高難度大学（院）に進学</a:t>
            </a:r>
          </a:p>
        </p:txBody>
      </p:sp>
      <p:sp>
        <p:nvSpPr>
          <p:cNvPr id="129" name="正方形/長方形 128">
            <a:extLst>
              <a:ext uri="{FF2B5EF4-FFF2-40B4-BE49-F238E27FC236}">
                <a16:creationId xmlns:a16="http://schemas.microsoft.com/office/drawing/2014/main" id="{1C82C32F-7611-A23A-6876-2D702C70C5C8}"/>
              </a:ext>
            </a:extLst>
          </p:cNvPr>
          <p:cNvSpPr/>
          <p:nvPr/>
        </p:nvSpPr>
        <p:spPr>
          <a:xfrm>
            <a:off x="7549841" y="2366417"/>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中学受験を経て、国公立中心の進路で高難度大学（院）に進学</a:t>
            </a:r>
          </a:p>
        </p:txBody>
      </p:sp>
      <p:sp>
        <p:nvSpPr>
          <p:cNvPr id="130" name="正方形/長方形 129">
            <a:extLst>
              <a:ext uri="{FF2B5EF4-FFF2-40B4-BE49-F238E27FC236}">
                <a16:creationId xmlns:a16="http://schemas.microsoft.com/office/drawing/2014/main" id="{3CB3650E-D228-275F-BF8C-6FC46DB63AC9}"/>
              </a:ext>
            </a:extLst>
          </p:cNvPr>
          <p:cNvSpPr/>
          <p:nvPr/>
        </p:nvSpPr>
        <p:spPr>
          <a:xfrm>
            <a:off x="7549841" y="2670094"/>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高校受験を経て、私立中心の進路で高難度大学（院）に進学</a:t>
            </a:r>
          </a:p>
        </p:txBody>
      </p:sp>
      <p:sp>
        <p:nvSpPr>
          <p:cNvPr id="131" name="正方形/長方形 130">
            <a:extLst>
              <a:ext uri="{FF2B5EF4-FFF2-40B4-BE49-F238E27FC236}">
                <a16:creationId xmlns:a16="http://schemas.microsoft.com/office/drawing/2014/main" id="{A50533CF-9377-958A-DE5D-96AE3F940D90}"/>
              </a:ext>
            </a:extLst>
          </p:cNvPr>
          <p:cNvSpPr/>
          <p:nvPr/>
        </p:nvSpPr>
        <p:spPr>
          <a:xfrm>
            <a:off x="7549841" y="2973771"/>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中学受験を経て、私立中心の進路で高難度大学（院）に進学</a:t>
            </a:r>
          </a:p>
        </p:txBody>
      </p:sp>
      <p:sp>
        <p:nvSpPr>
          <p:cNvPr id="132" name="正方形/長方形 131">
            <a:extLst>
              <a:ext uri="{FF2B5EF4-FFF2-40B4-BE49-F238E27FC236}">
                <a16:creationId xmlns:a16="http://schemas.microsoft.com/office/drawing/2014/main" id="{0298D886-98CD-17A5-D0B4-6DAD9863028E}"/>
              </a:ext>
            </a:extLst>
          </p:cNvPr>
          <p:cNvSpPr/>
          <p:nvPr/>
        </p:nvSpPr>
        <p:spPr>
          <a:xfrm>
            <a:off x="7549841" y="3277448"/>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小学受験を経て、主に内部進学で私立の高難度大学（院）に進学</a:t>
            </a:r>
          </a:p>
        </p:txBody>
      </p:sp>
      <p:sp>
        <p:nvSpPr>
          <p:cNvPr id="133" name="正方形/長方形 132">
            <a:extLst>
              <a:ext uri="{FF2B5EF4-FFF2-40B4-BE49-F238E27FC236}">
                <a16:creationId xmlns:a16="http://schemas.microsoft.com/office/drawing/2014/main" id="{62920CD1-2A03-FC80-831C-6FF86B5A3CCC}"/>
              </a:ext>
            </a:extLst>
          </p:cNvPr>
          <p:cNvSpPr/>
          <p:nvPr/>
        </p:nvSpPr>
        <p:spPr>
          <a:xfrm>
            <a:off x="7549841" y="3581125"/>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幼稚園受験を経て、主に内部進学で私立の高難度大学（院）に進学</a:t>
            </a:r>
          </a:p>
        </p:txBody>
      </p:sp>
      <p:sp>
        <p:nvSpPr>
          <p:cNvPr id="134" name="正方形/長方形 133">
            <a:extLst>
              <a:ext uri="{FF2B5EF4-FFF2-40B4-BE49-F238E27FC236}">
                <a16:creationId xmlns:a16="http://schemas.microsoft.com/office/drawing/2014/main" id="{D6F51B39-9769-90ED-6E0D-C64341D2C5E3}"/>
              </a:ext>
            </a:extLst>
          </p:cNvPr>
          <p:cNvSpPr/>
          <p:nvPr/>
        </p:nvSpPr>
        <p:spPr>
          <a:xfrm>
            <a:off x="7549841" y="3884802"/>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高校受験を経て、国公立中心の進路で一般国公立大学（院）に進学</a:t>
            </a:r>
          </a:p>
        </p:txBody>
      </p:sp>
      <p:sp>
        <p:nvSpPr>
          <p:cNvPr id="135" name="正方形/長方形 134">
            <a:extLst>
              <a:ext uri="{FF2B5EF4-FFF2-40B4-BE49-F238E27FC236}">
                <a16:creationId xmlns:a16="http://schemas.microsoft.com/office/drawing/2014/main" id="{3300A38C-FE24-EABF-E7B3-34A5B360717F}"/>
              </a:ext>
            </a:extLst>
          </p:cNvPr>
          <p:cNvSpPr/>
          <p:nvPr/>
        </p:nvSpPr>
        <p:spPr>
          <a:xfrm>
            <a:off x="7549841" y="4188479"/>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高校受験を経て、私立中心の進路で有名私立大学（院）に進学</a:t>
            </a:r>
          </a:p>
        </p:txBody>
      </p:sp>
      <p:sp>
        <p:nvSpPr>
          <p:cNvPr id="136" name="正方形/長方形 135">
            <a:extLst>
              <a:ext uri="{FF2B5EF4-FFF2-40B4-BE49-F238E27FC236}">
                <a16:creationId xmlns:a16="http://schemas.microsoft.com/office/drawing/2014/main" id="{CE7663F7-E0E5-F061-95E6-E7C9E60D14AC}"/>
              </a:ext>
            </a:extLst>
          </p:cNvPr>
          <p:cNvSpPr/>
          <p:nvPr/>
        </p:nvSpPr>
        <p:spPr>
          <a:xfrm>
            <a:off x="7549841" y="4795833"/>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勉強は控えめに、高校受験を経て一般私立大学（院）に進学</a:t>
            </a:r>
          </a:p>
        </p:txBody>
      </p:sp>
      <p:sp>
        <p:nvSpPr>
          <p:cNvPr id="137" name="正方形/長方形 136">
            <a:extLst>
              <a:ext uri="{FF2B5EF4-FFF2-40B4-BE49-F238E27FC236}">
                <a16:creationId xmlns:a16="http://schemas.microsoft.com/office/drawing/2014/main" id="{5EB9D5F1-321A-9A64-9178-B0436239097C}"/>
              </a:ext>
            </a:extLst>
          </p:cNvPr>
          <p:cNvSpPr/>
          <p:nvPr/>
        </p:nvSpPr>
        <p:spPr>
          <a:xfrm>
            <a:off x="7549841" y="5403187"/>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高校卒業後、専門性を身に付けるために専門学校に進学</a:t>
            </a:r>
          </a:p>
        </p:txBody>
      </p:sp>
      <p:sp>
        <p:nvSpPr>
          <p:cNvPr id="138" name="正方形/長方形 137">
            <a:extLst>
              <a:ext uri="{FF2B5EF4-FFF2-40B4-BE49-F238E27FC236}">
                <a16:creationId xmlns:a16="http://schemas.microsoft.com/office/drawing/2014/main" id="{7AED82AA-C044-BE13-FE08-D4B797DE08D8}"/>
              </a:ext>
            </a:extLst>
          </p:cNvPr>
          <p:cNvSpPr/>
          <p:nvPr/>
        </p:nvSpPr>
        <p:spPr>
          <a:xfrm>
            <a:off x="7549841" y="4492156"/>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中学卒業後、専門性・教養のバランスが良い高等専門学校に進学</a:t>
            </a:r>
          </a:p>
        </p:txBody>
      </p:sp>
      <p:sp>
        <p:nvSpPr>
          <p:cNvPr id="139" name="正方形/長方形 138">
            <a:extLst>
              <a:ext uri="{FF2B5EF4-FFF2-40B4-BE49-F238E27FC236}">
                <a16:creationId xmlns:a16="http://schemas.microsoft.com/office/drawing/2014/main" id="{3980A533-4C3E-954E-E6FF-2CC5808C15D4}"/>
              </a:ext>
            </a:extLst>
          </p:cNvPr>
          <p:cNvSpPr/>
          <p:nvPr/>
        </p:nvSpPr>
        <p:spPr>
          <a:xfrm>
            <a:off x="7549841" y="5706871"/>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高校卒業後、進学せずにすぐに就職</a:t>
            </a:r>
          </a:p>
        </p:txBody>
      </p:sp>
      <p:sp>
        <p:nvSpPr>
          <p:cNvPr id="140" name="正方形/長方形 139">
            <a:extLst>
              <a:ext uri="{FF2B5EF4-FFF2-40B4-BE49-F238E27FC236}">
                <a16:creationId xmlns:a16="http://schemas.microsoft.com/office/drawing/2014/main" id="{CABA584E-47D0-7092-360A-2F64F1852025}"/>
              </a:ext>
            </a:extLst>
          </p:cNvPr>
          <p:cNvSpPr/>
          <p:nvPr/>
        </p:nvSpPr>
        <p:spPr>
          <a:xfrm>
            <a:off x="7549841" y="5099510"/>
            <a:ext cx="4413550" cy="22185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勉強は控えめに、高校受験を経て短期大学に進学</a:t>
            </a:r>
          </a:p>
        </p:txBody>
      </p:sp>
      <p:cxnSp>
        <p:nvCxnSpPr>
          <p:cNvPr id="214" name="直線矢印コネクタ 213">
            <a:extLst>
              <a:ext uri="{FF2B5EF4-FFF2-40B4-BE49-F238E27FC236}">
                <a16:creationId xmlns:a16="http://schemas.microsoft.com/office/drawing/2014/main" id="{5019C5F2-ECE5-E34B-0735-C4F7581E5D1F}"/>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4039257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B8E18-5136-7BFF-12EC-C3CDEFCD575E}"/>
            </a:ext>
          </a:extLst>
        </p:cNvPr>
        <p:cNvGrpSpPr/>
        <p:nvPr/>
      </p:nvGrpSpPr>
      <p:grpSpPr>
        <a:xfrm>
          <a:off x="0" y="0"/>
          <a:ext cx="0" cy="0"/>
          <a:chOff x="0" y="0"/>
          <a:chExt cx="0" cy="0"/>
        </a:xfrm>
      </p:grpSpPr>
      <p:sp>
        <p:nvSpPr>
          <p:cNvPr id="155" name="テキスト プレースホルダー 1">
            <a:extLst>
              <a:ext uri="{FF2B5EF4-FFF2-40B4-BE49-F238E27FC236}">
                <a16:creationId xmlns:a16="http://schemas.microsoft.com/office/drawing/2014/main" id="{32BBAA27-C96E-1D5C-C9CD-24EF893F95D7}"/>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しっかり勉強！ 国公立で節約（高校受験）：　進路マップ</a:t>
            </a:r>
          </a:p>
        </p:txBody>
      </p:sp>
      <p:sp>
        <p:nvSpPr>
          <p:cNvPr id="156" name="テキスト プレースホルダー 3">
            <a:extLst>
              <a:ext uri="{FF2B5EF4-FFF2-40B4-BE49-F238E27FC236}">
                <a16:creationId xmlns:a16="http://schemas.microsoft.com/office/drawing/2014/main" id="{B598DBA2-7D1C-04F8-1F17-71D86E3210FD}"/>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進学する大学（院）は、最難関国立大学：東京大学・京都大学・一橋大学・東京工業大学（東京科学大学）、国公立医学部、難関国立大学：大阪大学・北海道大学・東北大学・名古屋大学・九州大学・神戸大学・東京外国語大学</a:t>
            </a:r>
            <a:endPar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157" name="スライド番号プレースホルダー 4">
            <a:extLst>
              <a:ext uri="{FF2B5EF4-FFF2-40B4-BE49-F238E27FC236}">
                <a16:creationId xmlns:a16="http://schemas.microsoft.com/office/drawing/2014/main" id="{51BCF6DC-44F3-B089-518C-54747C0FBD6D}"/>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16</a:t>
            </a:fld>
            <a:endParaRPr lang="en-US" altLang="ja-JP" dirty="0">
              <a:solidFill>
                <a:prstClr val="black"/>
              </a:solidFill>
              <a:latin typeface="ＭＳ Ｐゴシック"/>
              <a:ea typeface="ＭＳ Ｐゴシック"/>
            </a:endParaRPr>
          </a:p>
        </p:txBody>
      </p:sp>
      <p:sp>
        <p:nvSpPr>
          <p:cNvPr id="158" name="テキスト プレースホルダー 10">
            <a:extLst>
              <a:ext uri="{FF2B5EF4-FFF2-40B4-BE49-F238E27FC236}">
                <a16:creationId xmlns:a16="http://schemas.microsoft.com/office/drawing/2014/main" id="{C0C56B8A-0CBE-8D53-C7AA-25D819CB092A}"/>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費用を抑えながら高難度大学（院）に進学する、親孝行な教育方針です。</a:t>
            </a:r>
            <a:b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受験は高校からなので、勉強しつつ、中学までは色々な経験を楽しみましょう！</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284" name="正方形/長方形 283">
            <a:extLst>
              <a:ext uri="{FF2B5EF4-FFF2-40B4-BE49-F238E27FC236}">
                <a16:creationId xmlns:a16="http://schemas.microsoft.com/office/drawing/2014/main" id="{B3F079B8-320E-1144-F508-2DEF1D1BC56E}"/>
              </a:ext>
            </a:extLst>
          </p:cNvPr>
          <p:cNvSpPr/>
          <p:nvPr/>
        </p:nvSpPr>
        <p:spPr>
          <a:xfrm>
            <a:off x="9848849" y="949129"/>
            <a:ext cx="2110191" cy="270836"/>
          </a:xfrm>
          <a:prstGeom prst="rect">
            <a:avLst/>
          </a:prstGeom>
          <a:solidFill>
            <a:schemeClr val="accent5">
              <a:lumMod val="20000"/>
              <a:lumOff val="80000"/>
            </a:schemeClr>
          </a:solidFill>
          <a:ln w="12700"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本教育方針で選択できる進路</a:t>
            </a:r>
          </a:p>
        </p:txBody>
      </p:sp>
      <p:sp>
        <p:nvSpPr>
          <p:cNvPr id="309" name="矢印: 五方向 308">
            <a:extLst>
              <a:ext uri="{FF2B5EF4-FFF2-40B4-BE49-F238E27FC236}">
                <a16:creationId xmlns:a16="http://schemas.microsoft.com/office/drawing/2014/main" id="{086B1F64-A15E-8B7C-5F3D-586AB6407630}"/>
              </a:ext>
            </a:extLst>
          </p:cNvPr>
          <p:cNvSpPr/>
          <p:nvPr/>
        </p:nvSpPr>
        <p:spPr>
          <a:xfrm>
            <a:off x="235332" y="1705351"/>
            <a:ext cx="1647838"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就学前（～</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6</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310" name="矢印: 五方向 309">
            <a:extLst>
              <a:ext uri="{FF2B5EF4-FFF2-40B4-BE49-F238E27FC236}">
                <a16:creationId xmlns:a16="http://schemas.microsoft.com/office/drawing/2014/main" id="{A7911FDA-C2F8-B65A-B8F9-86442CA50164}"/>
              </a:ext>
            </a:extLst>
          </p:cNvPr>
          <p:cNvSpPr/>
          <p:nvPr/>
        </p:nvSpPr>
        <p:spPr>
          <a:xfrm>
            <a:off x="2220268" y="1705351"/>
            <a:ext cx="1647839"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小学校（～</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12</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311" name="矢印: 五方向 310">
            <a:extLst>
              <a:ext uri="{FF2B5EF4-FFF2-40B4-BE49-F238E27FC236}">
                <a16:creationId xmlns:a16="http://schemas.microsoft.com/office/drawing/2014/main" id="{B330D165-E394-AA7C-7EA5-84A786889CBE}"/>
              </a:ext>
            </a:extLst>
          </p:cNvPr>
          <p:cNvSpPr/>
          <p:nvPr/>
        </p:nvSpPr>
        <p:spPr>
          <a:xfrm>
            <a:off x="4201778" y="1705351"/>
            <a:ext cx="1647839"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中学校（～</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15</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312" name="矢印: 五方向 311">
            <a:extLst>
              <a:ext uri="{FF2B5EF4-FFF2-40B4-BE49-F238E27FC236}">
                <a16:creationId xmlns:a16="http://schemas.microsoft.com/office/drawing/2014/main" id="{545008FB-1D1C-72A9-F119-754FFEA1519A}"/>
              </a:ext>
            </a:extLst>
          </p:cNvPr>
          <p:cNvSpPr/>
          <p:nvPr/>
        </p:nvSpPr>
        <p:spPr>
          <a:xfrm>
            <a:off x="6183287" y="1705351"/>
            <a:ext cx="1647839"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高校（～</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18</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313" name="正方形/長方形 312">
            <a:extLst>
              <a:ext uri="{FF2B5EF4-FFF2-40B4-BE49-F238E27FC236}">
                <a16:creationId xmlns:a16="http://schemas.microsoft.com/office/drawing/2014/main" id="{AF0F0394-AD9D-80D0-44EF-57EDF08D1835}"/>
              </a:ext>
            </a:extLst>
          </p:cNvPr>
          <p:cNvSpPr/>
          <p:nvPr/>
        </p:nvSpPr>
        <p:spPr>
          <a:xfrm>
            <a:off x="4200202" y="5369933"/>
            <a:ext cx="3630924" cy="101143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受験あり（中高一貫）</a:t>
            </a:r>
          </a:p>
        </p:txBody>
      </p:sp>
      <p:sp>
        <p:nvSpPr>
          <p:cNvPr id="314" name="正方形/長方形 313">
            <a:extLst>
              <a:ext uri="{FF2B5EF4-FFF2-40B4-BE49-F238E27FC236}">
                <a16:creationId xmlns:a16="http://schemas.microsoft.com/office/drawing/2014/main" id="{C61F442D-7801-AFDB-62F0-000DA3511E52}"/>
              </a:ext>
            </a:extLst>
          </p:cNvPr>
          <p:cNvSpPr/>
          <p:nvPr/>
        </p:nvSpPr>
        <p:spPr>
          <a:xfrm>
            <a:off x="4262852" y="5637094"/>
            <a:ext cx="3503129"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公立中学・高校（中高一貫）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15" name="正方形/長方形 314">
            <a:extLst>
              <a:ext uri="{FF2B5EF4-FFF2-40B4-BE49-F238E27FC236}">
                <a16:creationId xmlns:a16="http://schemas.microsoft.com/office/drawing/2014/main" id="{62309A3A-4019-7D6C-09AB-7C80A2C288A6}"/>
              </a:ext>
            </a:extLst>
          </p:cNvPr>
          <p:cNvSpPr/>
          <p:nvPr/>
        </p:nvSpPr>
        <p:spPr>
          <a:xfrm>
            <a:off x="4262852" y="5887253"/>
            <a:ext cx="3503129"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私立中学・高校（中高一貫）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16" name="正方形/長方形 315">
            <a:extLst>
              <a:ext uri="{FF2B5EF4-FFF2-40B4-BE49-F238E27FC236}">
                <a16:creationId xmlns:a16="http://schemas.microsoft.com/office/drawing/2014/main" id="{252A05EB-11DE-38A3-450E-96576395469F}"/>
              </a:ext>
            </a:extLst>
          </p:cNvPr>
          <p:cNvSpPr/>
          <p:nvPr/>
        </p:nvSpPr>
        <p:spPr>
          <a:xfrm>
            <a:off x="238759" y="2009778"/>
            <a:ext cx="1647838" cy="1311121"/>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受験なし</a:t>
            </a:r>
            <a:br>
              <a:rPr kumimoji="0" lang="en-US" altLang="ja-JP" sz="1100" b="1"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（保育園、認定こども園）</a:t>
            </a:r>
          </a:p>
        </p:txBody>
      </p:sp>
      <p:sp>
        <p:nvSpPr>
          <p:cNvPr id="317" name="正方形/長方形 316">
            <a:extLst>
              <a:ext uri="{FF2B5EF4-FFF2-40B4-BE49-F238E27FC236}">
                <a16:creationId xmlns:a16="http://schemas.microsoft.com/office/drawing/2014/main" id="{F5796778-0311-73EB-A180-D54727CFDFDB}"/>
              </a:ext>
            </a:extLst>
          </p:cNvPr>
          <p:cNvSpPr/>
          <p:nvPr/>
        </p:nvSpPr>
        <p:spPr>
          <a:xfrm>
            <a:off x="303731" y="2499235"/>
            <a:ext cx="1517894" cy="352551"/>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公立保育園、</a:t>
            </a:r>
            <a:b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認定こども園</a:t>
            </a:r>
          </a:p>
        </p:txBody>
      </p:sp>
      <p:sp>
        <p:nvSpPr>
          <p:cNvPr id="318" name="正方形/長方形 317">
            <a:extLst>
              <a:ext uri="{FF2B5EF4-FFF2-40B4-BE49-F238E27FC236}">
                <a16:creationId xmlns:a16="http://schemas.microsoft.com/office/drawing/2014/main" id="{90F3C915-5CA3-6841-C90A-9106D8BEDCBB}"/>
              </a:ext>
            </a:extLst>
          </p:cNvPr>
          <p:cNvSpPr/>
          <p:nvPr/>
        </p:nvSpPr>
        <p:spPr>
          <a:xfrm>
            <a:off x="303731" y="2898710"/>
            <a:ext cx="1517894" cy="352551"/>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私立保育園、</a:t>
            </a:r>
            <a:b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認定こども園</a:t>
            </a:r>
          </a:p>
        </p:txBody>
      </p:sp>
      <p:sp>
        <p:nvSpPr>
          <p:cNvPr id="319" name="正方形/長方形 318">
            <a:extLst>
              <a:ext uri="{FF2B5EF4-FFF2-40B4-BE49-F238E27FC236}">
                <a16:creationId xmlns:a16="http://schemas.microsoft.com/office/drawing/2014/main" id="{7BEBDFF8-6706-E128-266F-B365C14C81F2}"/>
              </a:ext>
            </a:extLst>
          </p:cNvPr>
          <p:cNvSpPr/>
          <p:nvPr/>
        </p:nvSpPr>
        <p:spPr>
          <a:xfrm>
            <a:off x="238759" y="3541539"/>
            <a:ext cx="1647838" cy="130959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受験なし</a:t>
            </a:r>
            <a:br>
              <a:rPr kumimoji="0" lang="en-US" altLang="ja-JP" sz="1100" b="1"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（幼稚園）</a:t>
            </a:r>
          </a:p>
        </p:txBody>
      </p:sp>
      <p:sp>
        <p:nvSpPr>
          <p:cNvPr id="320" name="正方形/長方形 319">
            <a:extLst>
              <a:ext uri="{FF2B5EF4-FFF2-40B4-BE49-F238E27FC236}">
                <a16:creationId xmlns:a16="http://schemas.microsoft.com/office/drawing/2014/main" id="{FE70B94B-E8EA-1120-6318-57A84F7662BD}"/>
              </a:ext>
            </a:extLst>
          </p:cNvPr>
          <p:cNvSpPr/>
          <p:nvPr/>
        </p:nvSpPr>
        <p:spPr>
          <a:xfrm>
            <a:off x="303731" y="4024688"/>
            <a:ext cx="1517894" cy="352551"/>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公立幼稚園</a:t>
            </a:r>
          </a:p>
        </p:txBody>
      </p:sp>
      <p:sp>
        <p:nvSpPr>
          <p:cNvPr id="321" name="正方形/長方形 320">
            <a:extLst>
              <a:ext uri="{FF2B5EF4-FFF2-40B4-BE49-F238E27FC236}">
                <a16:creationId xmlns:a16="http://schemas.microsoft.com/office/drawing/2014/main" id="{F97CE369-EA63-ADA3-1A08-7F689135F840}"/>
              </a:ext>
            </a:extLst>
          </p:cNvPr>
          <p:cNvSpPr/>
          <p:nvPr/>
        </p:nvSpPr>
        <p:spPr>
          <a:xfrm>
            <a:off x="303731" y="4419022"/>
            <a:ext cx="1517894" cy="352551"/>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私立幼稚園</a:t>
            </a:r>
          </a:p>
        </p:txBody>
      </p:sp>
      <p:sp>
        <p:nvSpPr>
          <p:cNvPr id="322" name="正方形/長方形 321">
            <a:extLst>
              <a:ext uri="{FF2B5EF4-FFF2-40B4-BE49-F238E27FC236}">
                <a16:creationId xmlns:a16="http://schemas.microsoft.com/office/drawing/2014/main" id="{F1DD955F-2D3F-269C-080D-02279826E3C3}"/>
              </a:ext>
            </a:extLst>
          </p:cNvPr>
          <p:cNvSpPr/>
          <p:nvPr/>
        </p:nvSpPr>
        <p:spPr>
          <a:xfrm>
            <a:off x="238759" y="5029670"/>
            <a:ext cx="1647838" cy="1348339"/>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受験あり</a:t>
            </a:r>
            <a:br>
              <a:rPr kumimoji="0" lang="en-US" altLang="ja-JP" sz="1100" b="1"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（幼稚園）</a:t>
            </a:r>
          </a:p>
        </p:txBody>
      </p:sp>
      <p:sp>
        <p:nvSpPr>
          <p:cNvPr id="323" name="正方形/長方形 322">
            <a:extLst>
              <a:ext uri="{FF2B5EF4-FFF2-40B4-BE49-F238E27FC236}">
                <a16:creationId xmlns:a16="http://schemas.microsoft.com/office/drawing/2014/main" id="{115C96C9-3D93-A456-EBA4-147897DB946F}"/>
              </a:ext>
            </a:extLst>
          </p:cNvPr>
          <p:cNvSpPr/>
          <p:nvPr/>
        </p:nvSpPr>
        <p:spPr>
          <a:xfrm>
            <a:off x="303731" y="5541876"/>
            <a:ext cx="1517894" cy="352130"/>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国立幼稚園</a:t>
            </a:r>
          </a:p>
        </p:txBody>
      </p:sp>
      <p:sp>
        <p:nvSpPr>
          <p:cNvPr id="324" name="正方形/長方形 323">
            <a:extLst>
              <a:ext uri="{FF2B5EF4-FFF2-40B4-BE49-F238E27FC236}">
                <a16:creationId xmlns:a16="http://schemas.microsoft.com/office/drawing/2014/main" id="{A8E2AACB-1960-64E5-21E3-770C5177DDD1}"/>
              </a:ext>
            </a:extLst>
          </p:cNvPr>
          <p:cNvSpPr/>
          <p:nvPr/>
        </p:nvSpPr>
        <p:spPr>
          <a:xfrm>
            <a:off x="303731" y="5937833"/>
            <a:ext cx="1517894" cy="352130"/>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私立幼稚園</a:t>
            </a:r>
          </a:p>
        </p:txBody>
      </p:sp>
      <p:sp>
        <p:nvSpPr>
          <p:cNvPr id="325" name="正方形/長方形 324">
            <a:extLst>
              <a:ext uri="{FF2B5EF4-FFF2-40B4-BE49-F238E27FC236}">
                <a16:creationId xmlns:a16="http://schemas.microsoft.com/office/drawing/2014/main" id="{5B772911-27C9-ECF7-1B8D-A8F6DD2B18A5}"/>
              </a:ext>
            </a:extLst>
          </p:cNvPr>
          <p:cNvSpPr/>
          <p:nvPr/>
        </p:nvSpPr>
        <p:spPr>
          <a:xfrm>
            <a:off x="2220268" y="2009776"/>
            <a:ext cx="1647839" cy="2113443"/>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受験なし</a:t>
            </a:r>
          </a:p>
        </p:txBody>
      </p:sp>
      <p:sp>
        <p:nvSpPr>
          <p:cNvPr id="326" name="正方形/長方形 325">
            <a:extLst>
              <a:ext uri="{FF2B5EF4-FFF2-40B4-BE49-F238E27FC236}">
                <a16:creationId xmlns:a16="http://schemas.microsoft.com/office/drawing/2014/main" id="{8997E8CB-65C8-ED2F-6A40-EB9CA5C0942F}"/>
              </a:ext>
            </a:extLst>
          </p:cNvPr>
          <p:cNvSpPr/>
          <p:nvPr/>
        </p:nvSpPr>
        <p:spPr>
          <a:xfrm>
            <a:off x="2285240" y="2490165"/>
            <a:ext cx="1517895" cy="352129"/>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公立小学校</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27" name="正方形/長方形 326">
            <a:extLst>
              <a:ext uri="{FF2B5EF4-FFF2-40B4-BE49-F238E27FC236}">
                <a16:creationId xmlns:a16="http://schemas.microsoft.com/office/drawing/2014/main" id="{83B6E49E-BF67-EA2F-DA6C-4C9BBAA5F6D3}"/>
              </a:ext>
            </a:extLst>
          </p:cNvPr>
          <p:cNvSpPr/>
          <p:nvPr/>
        </p:nvSpPr>
        <p:spPr>
          <a:xfrm>
            <a:off x="2220268" y="4272544"/>
            <a:ext cx="1647839" cy="2113443"/>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受験あり</a:t>
            </a:r>
          </a:p>
        </p:txBody>
      </p:sp>
      <p:sp>
        <p:nvSpPr>
          <p:cNvPr id="328" name="正方形/長方形 327">
            <a:extLst>
              <a:ext uri="{FF2B5EF4-FFF2-40B4-BE49-F238E27FC236}">
                <a16:creationId xmlns:a16="http://schemas.microsoft.com/office/drawing/2014/main" id="{BA7CA0D8-B334-36AD-4530-03B15D6658D7}"/>
              </a:ext>
            </a:extLst>
          </p:cNvPr>
          <p:cNvSpPr/>
          <p:nvPr/>
        </p:nvSpPr>
        <p:spPr>
          <a:xfrm>
            <a:off x="2285240" y="4754094"/>
            <a:ext cx="1517895" cy="352130"/>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国立小学校</a:t>
            </a:r>
          </a:p>
        </p:txBody>
      </p:sp>
      <p:sp>
        <p:nvSpPr>
          <p:cNvPr id="329" name="正方形/長方形 328">
            <a:extLst>
              <a:ext uri="{FF2B5EF4-FFF2-40B4-BE49-F238E27FC236}">
                <a16:creationId xmlns:a16="http://schemas.microsoft.com/office/drawing/2014/main" id="{54B94E7A-E4F5-6D99-8434-664553B48D7C}"/>
              </a:ext>
            </a:extLst>
          </p:cNvPr>
          <p:cNvSpPr/>
          <p:nvPr/>
        </p:nvSpPr>
        <p:spPr>
          <a:xfrm>
            <a:off x="2285240" y="5150027"/>
            <a:ext cx="1517895" cy="352130"/>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私立小学校</a:t>
            </a:r>
          </a:p>
        </p:txBody>
      </p:sp>
      <p:sp>
        <p:nvSpPr>
          <p:cNvPr id="330" name="正方形/長方形 329">
            <a:extLst>
              <a:ext uri="{FF2B5EF4-FFF2-40B4-BE49-F238E27FC236}">
                <a16:creationId xmlns:a16="http://schemas.microsoft.com/office/drawing/2014/main" id="{CBE4C7F1-B236-EAAE-CA9B-8DD8058CA03C}"/>
              </a:ext>
            </a:extLst>
          </p:cNvPr>
          <p:cNvSpPr/>
          <p:nvPr/>
        </p:nvSpPr>
        <p:spPr>
          <a:xfrm>
            <a:off x="4201778" y="2009777"/>
            <a:ext cx="1647839" cy="158884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受験なし</a:t>
            </a:r>
          </a:p>
        </p:txBody>
      </p:sp>
      <p:sp>
        <p:nvSpPr>
          <p:cNvPr id="331" name="正方形/長方形 330">
            <a:extLst>
              <a:ext uri="{FF2B5EF4-FFF2-40B4-BE49-F238E27FC236}">
                <a16:creationId xmlns:a16="http://schemas.microsoft.com/office/drawing/2014/main" id="{AEA0817B-EF9F-0F84-2E27-33A759751D91}"/>
              </a:ext>
            </a:extLst>
          </p:cNvPr>
          <p:cNvSpPr/>
          <p:nvPr/>
        </p:nvSpPr>
        <p:spPr>
          <a:xfrm>
            <a:off x="4266750" y="2499236"/>
            <a:ext cx="1517895" cy="352551"/>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公立中学校</a:t>
            </a:r>
            <a:b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32" name="正方形/長方形 331">
            <a:extLst>
              <a:ext uri="{FF2B5EF4-FFF2-40B4-BE49-F238E27FC236}">
                <a16:creationId xmlns:a16="http://schemas.microsoft.com/office/drawing/2014/main" id="{0A172D96-5A34-C70C-79EC-3CE7D14A37A7}"/>
              </a:ext>
            </a:extLst>
          </p:cNvPr>
          <p:cNvSpPr/>
          <p:nvPr/>
        </p:nvSpPr>
        <p:spPr>
          <a:xfrm>
            <a:off x="4201778" y="3704546"/>
            <a:ext cx="1647839" cy="158884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受験あり</a:t>
            </a:r>
            <a:br>
              <a:rPr kumimoji="0" lang="en-US" altLang="ja-JP" sz="1100" b="1"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（非中高一貫）</a:t>
            </a:r>
          </a:p>
        </p:txBody>
      </p:sp>
      <p:sp>
        <p:nvSpPr>
          <p:cNvPr id="333" name="正方形/長方形 332">
            <a:extLst>
              <a:ext uri="{FF2B5EF4-FFF2-40B4-BE49-F238E27FC236}">
                <a16:creationId xmlns:a16="http://schemas.microsoft.com/office/drawing/2014/main" id="{374D3AE1-3D38-3B71-F8E9-8726C29F5234}"/>
              </a:ext>
            </a:extLst>
          </p:cNvPr>
          <p:cNvSpPr/>
          <p:nvPr/>
        </p:nvSpPr>
        <p:spPr>
          <a:xfrm>
            <a:off x="4266750" y="4186093"/>
            <a:ext cx="1517895" cy="35255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国立中学校</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34" name="正方形/長方形 333">
            <a:extLst>
              <a:ext uri="{FF2B5EF4-FFF2-40B4-BE49-F238E27FC236}">
                <a16:creationId xmlns:a16="http://schemas.microsoft.com/office/drawing/2014/main" id="{45BD2F16-C209-0AFC-4BE7-06FCE6D416AA}"/>
              </a:ext>
            </a:extLst>
          </p:cNvPr>
          <p:cNvSpPr/>
          <p:nvPr/>
        </p:nvSpPr>
        <p:spPr>
          <a:xfrm>
            <a:off x="6183287" y="2009776"/>
            <a:ext cx="1647839" cy="101143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専門科型</a:t>
            </a:r>
          </a:p>
        </p:txBody>
      </p:sp>
      <p:sp>
        <p:nvSpPr>
          <p:cNvPr id="335" name="正方形/長方形 334">
            <a:extLst>
              <a:ext uri="{FF2B5EF4-FFF2-40B4-BE49-F238E27FC236}">
                <a16:creationId xmlns:a16="http://schemas.microsoft.com/office/drawing/2014/main" id="{C8878E78-861E-55C1-0856-C693C6EB66FA}"/>
              </a:ext>
            </a:extLst>
          </p:cNvPr>
          <p:cNvSpPr/>
          <p:nvPr/>
        </p:nvSpPr>
        <p:spPr>
          <a:xfrm>
            <a:off x="6248259" y="2267429"/>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公立高校（専門科）</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36" name="正方形/長方形 335">
            <a:extLst>
              <a:ext uri="{FF2B5EF4-FFF2-40B4-BE49-F238E27FC236}">
                <a16:creationId xmlns:a16="http://schemas.microsoft.com/office/drawing/2014/main" id="{AC69A783-7BD8-AFEF-7633-21B282A4E94F}"/>
              </a:ext>
            </a:extLst>
          </p:cNvPr>
          <p:cNvSpPr/>
          <p:nvPr/>
        </p:nvSpPr>
        <p:spPr>
          <a:xfrm>
            <a:off x="6248259" y="2514706"/>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私立高校（専門科）</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37" name="正方形/長方形 336">
            <a:extLst>
              <a:ext uri="{FF2B5EF4-FFF2-40B4-BE49-F238E27FC236}">
                <a16:creationId xmlns:a16="http://schemas.microsoft.com/office/drawing/2014/main" id="{17CE5FF3-65F9-B0C7-A244-BAFB08D5F6EB}"/>
              </a:ext>
            </a:extLst>
          </p:cNvPr>
          <p:cNvSpPr/>
          <p:nvPr/>
        </p:nvSpPr>
        <p:spPr>
          <a:xfrm>
            <a:off x="6248259" y="2761983"/>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高等専門学校</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38" name="正方形/長方形 337">
            <a:extLst>
              <a:ext uri="{FF2B5EF4-FFF2-40B4-BE49-F238E27FC236}">
                <a16:creationId xmlns:a16="http://schemas.microsoft.com/office/drawing/2014/main" id="{7FA78F07-043D-235B-4646-2EB8A154E67E}"/>
              </a:ext>
            </a:extLst>
          </p:cNvPr>
          <p:cNvSpPr/>
          <p:nvPr/>
        </p:nvSpPr>
        <p:spPr>
          <a:xfrm>
            <a:off x="6183287" y="4281955"/>
            <a:ext cx="1647839" cy="101143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普通科型（ハイレベル）</a:t>
            </a:r>
          </a:p>
        </p:txBody>
      </p:sp>
      <p:sp>
        <p:nvSpPr>
          <p:cNvPr id="339" name="正方形/長方形 338">
            <a:extLst>
              <a:ext uri="{FF2B5EF4-FFF2-40B4-BE49-F238E27FC236}">
                <a16:creationId xmlns:a16="http://schemas.microsoft.com/office/drawing/2014/main" id="{ADFECF47-2814-975C-714C-20132C3B9697}"/>
              </a:ext>
            </a:extLst>
          </p:cNvPr>
          <p:cNvSpPr/>
          <p:nvPr/>
        </p:nvSpPr>
        <p:spPr>
          <a:xfrm>
            <a:off x="6248259" y="4531326"/>
            <a:ext cx="1517895" cy="209727"/>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公立高校（非中高一貫）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40" name="正方形/長方形 339">
            <a:extLst>
              <a:ext uri="{FF2B5EF4-FFF2-40B4-BE49-F238E27FC236}">
                <a16:creationId xmlns:a16="http://schemas.microsoft.com/office/drawing/2014/main" id="{E1A5DD8B-6F55-62A4-AD61-0F9FD0C964A0}"/>
              </a:ext>
            </a:extLst>
          </p:cNvPr>
          <p:cNvSpPr/>
          <p:nvPr/>
        </p:nvSpPr>
        <p:spPr>
          <a:xfrm>
            <a:off x="6248259" y="4784699"/>
            <a:ext cx="1517895" cy="209727"/>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国立高校</a:t>
            </a:r>
          </a:p>
        </p:txBody>
      </p:sp>
      <p:sp>
        <p:nvSpPr>
          <p:cNvPr id="341" name="正方形/長方形 340">
            <a:extLst>
              <a:ext uri="{FF2B5EF4-FFF2-40B4-BE49-F238E27FC236}">
                <a16:creationId xmlns:a16="http://schemas.microsoft.com/office/drawing/2014/main" id="{E04871BB-369D-BC47-D062-68A4E5E23E31}"/>
              </a:ext>
            </a:extLst>
          </p:cNvPr>
          <p:cNvSpPr/>
          <p:nvPr/>
        </p:nvSpPr>
        <p:spPr>
          <a:xfrm>
            <a:off x="6248259" y="5038071"/>
            <a:ext cx="1517895" cy="209727"/>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私立高校（非中高一貫）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42" name="正方形/長方形 341">
            <a:extLst>
              <a:ext uri="{FF2B5EF4-FFF2-40B4-BE49-F238E27FC236}">
                <a16:creationId xmlns:a16="http://schemas.microsoft.com/office/drawing/2014/main" id="{F990E708-1887-1CBD-7343-568945508E00}"/>
              </a:ext>
            </a:extLst>
          </p:cNvPr>
          <p:cNvSpPr/>
          <p:nvPr/>
        </p:nvSpPr>
        <p:spPr>
          <a:xfrm>
            <a:off x="6183287" y="3097756"/>
            <a:ext cx="1647839" cy="1011436"/>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普通科型（一般レベル）</a:t>
            </a:r>
          </a:p>
        </p:txBody>
      </p:sp>
      <p:sp>
        <p:nvSpPr>
          <p:cNvPr id="343" name="正方形/長方形 342">
            <a:extLst>
              <a:ext uri="{FF2B5EF4-FFF2-40B4-BE49-F238E27FC236}">
                <a16:creationId xmlns:a16="http://schemas.microsoft.com/office/drawing/2014/main" id="{96C0F364-9E61-8C15-7778-55B6EF9BD40F}"/>
              </a:ext>
            </a:extLst>
          </p:cNvPr>
          <p:cNvSpPr/>
          <p:nvPr/>
        </p:nvSpPr>
        <p:spPr>
          <a:xfrm>
            <a:off x="6248259" y="3364917"/>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公立高校（非中高一貫）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44" name="正方形/長方形 343">
            <a:extLst>
              <a:ext uri="{FF2B5EF4-FFF2-40B4-BE49-F238E27FC236}">
                <a16:creationId xmlns:a16="http://schemas.microsoft.com/office/drawing/2014/main" id="{FDB67DF4-BDAE-0335-BE8B-87979BBAE800}"/>
              </a:ext>
            </a:extLst>
          </p:cNvPr>
          <p:cNvSpPr/>
          <p:nvPr/>
        </p:nvSpPr>
        <p:spPr>
          <a:xfrm>
            <a:off x="6248259" y="3623708"/>
            <a:ext cx="1517895" cy="209726"/>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私立高校（非中高一貫）</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45" name="矢印: 五方向 344">
            <a:extLst>
              <a:ext uri="{FF2B5EF4-FFF2-40B4-BE49-F238E27FC236}">
                <a16:creationId xmlns:a16="http://schemas.microsoft.com/office/drawing/2014/main" id="{99B8B167-ED1F-8B10-4B3D-EB9F3C61528E}"/>
              </a:ext>
            </a:extLst>
          </p:cNvPr>
          <p:cNvSpPr/>
          <p:nvPr/>
        </p:nvSpPr>
        <p:spPr>
          <a:xfrm>
            <a:off x="8511540" y="1705351"/>
            <a:ext cx="1711258"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大学（～</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22</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346" name="矢印: 五方向 345">
            <a:extLst>
              <a:ext uri="{FF2B5EF4-FFF2-40B4-BE49-F238E27FC236}">
                <a16:creationId xmlns:a16="http://schemas.microsoft.com/office/drawing/2014/main" id="{F345DD72-7A5B-D734-31A3-6CBD6FD51885}"/>
              </a:ext>
            </a:extLst>
          </p:cNvPr>
          <p:cNvSpPr/>
          <p:nvPr/>
        </p:nvSpPr>
        <p:spPr>
          <a:xfrm>
            <a:off x="10253730" y="1705351"/>
            <a:ext cx="1711258" cy="225484"/>
          </a:xfrm>
          <a:prstGeom prst="homePlate">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大学院（～</a:t>
            </a: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27</a:t>
            </a:r>
            <a:r>
              <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rPr>
              <a:t>歳）</a:t>
            </a:r>
          </a:p>
        </p:txBody>
      </p:sp>
      <p:sp>
        <p:nvSpPr>
          <p:cNvPr id="347" name="正方形/長方形 346">
            <a:extLst>
              <a:ext uri="{FF2B5EF4-FFF2-40B4-BE49-F238E27FC236}">
                <a16:creationId xmlns:a16="http://schemas.microsoft.com/office/drawing/2014/main" id="{71ABB7C7-351F-4A57-2EE5-11E49E6193E2}"/>
              </a:ext>
            </a:extLst>
          </p:cNvPr>
          <p:cNvSpPr/>
          <p:nvPr/>
        </p:nvSpPr>
        <p:spPr>
          <a:xfrm>
            <a:off x="8511540" y="4820426"/>
            <a:ext cx="3452461" cy="739532"/>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lIns="324000"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勉強のストレスを感じず、今をできる限り楽しむ</a:t>
            </a:r>
          </a:p>
        </p:txBody>
      </p:sp>
      <p:sp>
        <p:nvSpPr>
          <p:cNvPr id="348" name="正方形/長方形 347">
            <a:extLst>
              <a:ext uri="{FF2B5EF4-FFF2-40B4-BE49-F238E27FC236}">
                <a16:creationId xmlns:a16="http://schemas.microsoft.com/office/drawing/2014/main" id="{314EB751-1C41-E05B-EE84-BF621416814A}"/>
              </a:ext>
            </a:extLst>
          </p:cNvPr>
          <p:cNvSpPr/>
          <p:nvPr/>
        </p:nvSpPr>
        <p:spPr>
          <a:xfrm>
            <a:off x="8552312" y="4846379"/>
            <a:ext cx="195994" cy="12565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49" name="正方形/長方形 348">
            <a:extLst>
              <a:ext uri="{FF2B5EF4-FFF2-40B4-BE49-F238E27FC236}">
                <a16:creationId xmlns:a16="http://schemas.microsoft.com/office/drawing/2014/main" id="{2959FF2C-DF24-AC84-99C2-C74EA859639F}"/>
              </a:ext>
            </a:extLst>
          </p:cNvPr>
          <p:cNvSpPr/>
          <p:nvPr/>
        </p:nvSpPr>
        <p:spPr>
          <a:xfrm>
            <a:off x="8647665" y="5066347"/>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一般私立大学（院）に入学・卒業するため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50" name="正方形/長方形 349">
            <a:extLst>
              <a:ext uri="{FF2B5EF4-FFF2-40B4-BE49-F238E27FC236}">
                <a16:creationId xmlns:a16="http://schemas.microsoft.com/office/drawing/2014/main" id="{6ECB310E-DF8E-0B4C-DCD9-7BEE049626F3}"/>
              </a:ext>
            </a:extLst>
          </p:cNvPr>
          <p:cNvSpPr/>
          <p:nvPr/>
        </p:nvSpPr>
        <p:spPr>
          <a:xfrm>
            <a:off x="8688620" y="5096509"/>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3A</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51" name="正方形/長方形 350">
            <a:extLst>
              <a:ext uri="{FF2B5EF4-FFF2-40B4-BE49-F238E27FC236}">
                <a16:creationId xmlns:a16="http://schemas.microsoft.com/office/drawing/2014/main" id="{513B8F03-07CD-0B84-D7FE-5E2FE25486D9}"/>
              </a:ext>
            </a:extLst>
          </p:cNvPr>
          <p:cNvSpPr/>
          <p:nvPr/>
        </p:nvSpPr>
        <p:spPr>
          <a:xfrm>
            <a:off x="8647665" y="5298523"/>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短期大学に入学・卒業するため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52" name="正方形/長方形 351">
            <a:extLst>
              <a:ext uri="{FF2B5EF4-FFF2-40B4-BE49-F238E27FC236}">
                <a16:creationId xmlns:a16="http://schemas.microsoft.com/office/drawing/2014/main" id="{97E71151-929A-F033-B651-1652A034CFEA}"/>
              </a:ext>
            </a:extLst>
          </p:cNvPr>
          <p:cNvSpPr/>
          <p:nvPr/>
        </p:nvSpPr>
        <p:spPr>
          <a:xfrm>
            <a:off x="8688620" y="5328685"/>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3B</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53" name="正方形/長方形 352">
            <a:extLst>
              <a:ext uri="{FF2B5EF4-FFF2-40B4-BE49-F238E27FC236}">
                <a16:creationId xmlns:a16="http://schemas.microsoft.com/office/drawing/2014/main" id="{502FFAE0-2674-34DE-629C-E82747F3ED54}"/>
              </a:ext>
            </a:extLst>
          </p:cNvPr>
          <p:cNvSpPr/>
          <p:nvPr/>
        </p:nvSpPr>
        <p:spPr>
          <a:xfrm>
            <a:off x="8511540" y="5641838"/>
            <a:ext cx="3452461" cy="739532"/>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lIns="324000"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社会的地位・金銭は高くなくとも希望する職業に就く</a:t>
            </a:r>
          </a:p>
        </p:txBody>
      </p:sp>
      <p:sp>
        <p:nvSpPr>
          <p:cNvPr id="354" name="正方形/長方形 353">
            <a:extLst>
              <a:ext uri="{FF2B5EF4-FFF2-40B4-BE49-F238E27FC236}">
                <a16:creationId xmlns:a16="http://schemas.microsoft.com/office/drawing/2014/main" id="{54755170-DE06-FA14-0CB5-7FC50372F485}"/>
              </a:ext>
            </a:extLst>
          </p:cNvPr>
          <p:cNvSpPr/>
          <p:nvPr/>
        </p:nvSpPr>
        <p:spPr>
          <a:xfrm>
            <a:off x="8552084" y="5666343"/>
            <a:ext cx="195994" cy="12565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4</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55" name="正方形/長方形 354">
            <a:extLst>
              <a:ext uri="{FF2B5EF4-FFF2-40B4-BE49-F238E27FC236}">
                <a16:creationId xmlns:a16="http://schemas.microsoft.com/office/drawing/2014/main" id="{F01F58A0-E7FE-FEF0-3578-A2207F4C4B2E}"/>
              </a:ext>
            </a:extLst>
          </p:cNvPr>
          <p:cNvSpPr/>
          <p:nvPr/>
        </p:nvSpPr>
        <p:spPr>
          <a:xfrm>
            <a:off x="8647664" y="5888319"/>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専門学校に入学・卒業するため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56" name="正方形/長方形 355">
            <a:extLst>
              <a:ext uri="{FF2B5EF4-FFF2-40B4-BE49-F238E27FC236}">
                <a16:creationId xmlns:a16="http://schemas.microsoft.com/office/drawing/2014/main" id="{144736BA-29C0-7714-2218-428163DD6FD1}"/>
              </a:ext>
            </a:extLst>
          </p:cNvPr>
          <p:cNvSpPr/>
          <p:nvPr/>
        </p:nvSpPr>
        <p:spPr>
          <a:xfrm>
            <a:off x="8694032" y="5918481"/>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4A</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57" name="正方形/長方形 356">
            <a:extLst>
              <a:ext uri="{FF2B5EF4-FFF2-40B4-BE49-F238E27FC236}">
                <a16:creationId xmlns:a16="http://schemas.microsoft.com/office/drawing/2014/main" id="{25180976-D8EE-FCDD-FCF9-CF1BC062F244}"/>
              </a:ext>
            </a:extLst>
          </p:cNvPr>
          <p:cNvSpPr/>
          <p:nvPr/>
        </p:nvSpPr>
        <p:spPr>
          <a:xfrm>
            <a:off x="8647664" y="6120495"/>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高校卒業後に就職するため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58" name="正方形/長方形 357">
            <a:extLst>
              <a:ext uri="{FF2B5EF4-FFF2-40B4-BE49-F238E27FC236}">
                <a16:creationId xmlns:a16="http://schemas.microsoft.com/office/drawing/2014/main" id="{691A8027-FA6C-808C-FF14-9A5DA6054B75}"/>
              </a:ext>
            </a:extLst>
          </p:cNvPr>
          <p:cNvSpPr/>
          <p:nvPr/>
        </p:nvSpPr>
        <p:spPr>
          <a:xfrm>
            <a:off x="8694032" y="6150657"/>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4B</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59" name="正方形/長方形 358">
            <a:extLst>
              <a:ext uri="{FF2B5EF4-FFF2-40B4-BE49-F238E27FC236}">
                <a16:creationId xmlns:a16="http://schemas.microsoft.com/office/drawing/2014/main" id="{7C464612-567B-00B6-F377-3D0D9D838FBA}"/>
              </a:ext>
            </a:extLst>
          </p:cNvPr>
          <p:cNvSpPr/>
          <p:nvPr/>
        </p:nvSpPr>
        <p:spPr>
          <a:xfrm>
            <a:off x="8511540" y="3756550"/>
            <a:ext cx="3452461" cy="981997"/>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lIns="324000"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今を楽しみつつ、将来も平均水準の生活を送る</a:t>
            </a:r>
          </a:p>
        </p:txBody>
      </p:sp>
      <p:sp>
        <p:nvSpPr>
          <p:cNvPr id="360" name="正方形/長方形 359">
            <a:extLst>
              <a:ext uri="{FF2B5EF4-FFF2-40B4-BE49-F238E27FC236}">
                <a16:creationId xmlns:a16="http://schemas.microsoft.com/office/drawing/2014/main" id="{5B83AFDA-A2A4-B879-3C41-9BEDEA1CF4FB}"/>
              </a:ext>
            </a:extLst>
          </p:cNvPr>
          <p:cNvSpPr/>
          <p:nvPr/>
        </p:nvSpPr>
        <p:spPr>
          <a:xfrm>
            <a:off x="8552084" y="3781363"/>
            <a:ext cx="195994" cy="125657"/>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61" name="正方形/長方形 360">
            <a:extLst>
              <a:ext uri="{FF2B5EF4-FFF2-40B4-BE49-F238E27FC236}">
                <a16:creationId xmlns:a16="http://schemas.microsoft.com/office/drawing/2014/main" id="{D4A671B6-0C4E-B2CD-1709-526A1A0CB388}"/>
              </a:ext>
            </a:extLst>
          </p:cNvPr>
          <p:cNvSpPr/>
          <p:nvPr/>
        </p:nvSpPr>
        <p:spPr>
          <a:xfrm>
            <a:off x="8647665" y="4010593"/>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一般国公立大学（院）に入学・卒業するため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62" name="正方形/長方形 361">
            <a:extLst>
              <a:ext uri="{FF2B5EF4-FFF2-40B4-BE49-F238E27FC236}">
                <a16:creationId xmlns:a16="http://schemas.microsoft.com/office/drawing/2014/main" id="{ECF37EE6-4D15-C039-CB95-CB4624AF057C}"/>
              </a:ext>
            </a:extLst>
          </p:cNvPr>
          <p:cNvSpPr/>
          <p:nvPr/>
        </p:nvSpPr>
        <p:spPr>
          <a:xfrm>
            <a:off x="8694033" y="4040130"/>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2A</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63" name="正方形/長方形 362">
            <a:extLst>
              <a:ext uri="{FF2B5EF4-FFF2-40B4-BE49-F238E27FC236}">
                <a16:creationId xmlns:a16="http://schemas.microsoft.com/office/drawing/2014/main" id="{7D0B9529-8711-7A78-FDA6-FD16C2FF46EB}"/>
              </a:ext>
            </a:extLst>
          </p:cNvPr>
          <p:cNvSpPr/>
          <p:nvPr/>
        </p:nvSpPr>
        <p:spPr>
          <a:xfrm>
            <a:off x="8647665" y="4242682"/>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有名私立大学（院）に入学・卒業するため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64" name="正方形/長方形 363">
            <a:extLst>
              <a:ext uri="{FF2B5EF4-FFF2-40B4-BE49-F238E27FC236}">
                <a16:creationId xmlns:a16="http://schemas.microsoft.com/office/drawing/2014/main" id="{581A8C67-D1D8-DF3F-D204-CA1A7B74A9B6}"/>
              </a:ext>
            </a:extLst>
          </p:cNvPr>
          <p:cNvSpPr/>
          <p:nvPr/>
        </p:nvSpPr>
        <p:spPr>
          <a:xfrm>
            <a:off x="8694033" y="4272219"/>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2B</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65" name="正方形/長方形 364">
            <a:extLst>
              <a:ext uri="{FF2B5EF4-FFF2-40B4-BE49-F238E27FC236}">
                <a16:creationId xmlns:a16="http://schemas.microsoft.com/office/drawing/2014/main" id="{6193F07E-5D16-FE6C-3D1A-51D683BAD8E5}"/>
              </a:ext>
            </a:extLst>
          </p:cNvPr>
          <p:cNvSpPr/>
          <p:nvPr/>
        </p:nvSpPr>
        <p:spPr>
          <a:xfrm>
            <a:off x="8647665" y="4474772"/>
            <a:ext cx="3180210" cy="197293"/>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高等専門学校に入学・卒業するため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66" name="正方形/長方形 365">
            <a:extLst>
              <a:ext uri="{FF2B5EF4-FFF2-40B4-BE49-F238E27FC236}">
                <a16:creationId xmlns:a16="http://schemas.microsoft.com/office/drawing/2014/main" id="{6DFFAAFF-D4E8-6BAD-56E1-C92599CB3847}"/>
              </a:ext>
            </a:extLst>
          </p:cNvPr>
          <p:cNvSpPr/>
          <p:nvPr/>
        </p:nvSpPr>
        <p:spPr>
          <a:xfrm>
            <a:off x="8694033" y="4504309"/>
            <a:ext cx="195994" cy="138222"/>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2C</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67" name="正方形/長方形 366">
            <a:extLst>
              <a:ext uri="{FF2B5EF4-FFF2-40B4-BE49-F238E27FC236}">
                <a16:creationId xmlns:a16="http://schemas.microsoft.com/office/drawing/2014/main" id="{622E26FB-8DBC-24A7-35AB-374A380BC2A8}"/>
              </a:ext>
            </a:extLst>
          </p:cNvPr>
          <p:cNvSpPr/>
          <p:nvPr/>
        </p:nvSpPr>
        <p:spPr>
          <a:xfrm>
            <a:off x="8511540" y="2009776"/>
            <a:ext cx="3452461" cy="1664894"/>
          </a:xfrm>
          <a:prstGeom prst="rect">
            <a:avLst/>
          </a:prstGeom>
          <a:solidFill>
            <a:schemeClr val="bg1">
              <a:lumMod val="95000"/>
            </a:schemeClr>
          </a:solidFill>
          <a:ln w="12700" cap="flat" cmpd="sng" algn="ctr">
            <a:solidFill>
              <a:schemeClr val="bg1">
                <a:lumMod val="85000"/>
              </a:schemeClr>
            </a:solidFill>
            <a:prstDash val="solid"/>
            <a:miter lim="800000"/>
          </a:ln>
          <a:effectLst/>
        </p:spPr>
        <p:txBody>
          <a:bodyPr wrap="none" lIns="324000" tIns="18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Arial"/>
                <a:ea typeface="ＭＳ Ｐゴシック"/>
                <a:cs typeface="+mn-cs"/>
              </a:rPr>
              <a:t>良い職業に就いて、高い社会的地位・金銭を得る</a:t>
            </a:r>
          </a:p>
        </p:txBody>
      </p:sp>
      <p:sp>
        <p:nvSpPr>
          <p:cNvPr id="368" name="正方形/長方形 367">
            <a:extLst>
              <a:ext uri="{FF2B5EF4-FFF2-40B4-BE49-F238E27FC236}">
                <a16:creationId xmlns:a16="http://schemas.microsoft.com/office/drawing/2014/main" id="{21BB5A8A-7C8B-3B97-05DB-7C26B12A6059}"/>
              </a:ext>
            </a:extLst>
          </p:cNvPr>
          <p:cNvSpPr/>
          <p:nvPr/>
        </p:nvSpPr>
        <p:spPr>
          <a:xfrm>
            <a:off x="8552312" y="2034586"/>
            <a:ext cx="195993" cy="125655"/>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69" name="正方形/長方形 368">
            <a:extLst>
              <a:ext uri="{FF2B5EF4-FFF2-40B4-BE49-F238E27FC236}">
                <a16:creationId xmlns:a16="http://schemas.microsoft.com/office/drawing/2014/main" id="{72C0B5F6-1883-082F-CD59-CBADD2B2297D}"/>
              </a:ext>
            </a:extLst>
          </p:cNvPr>
          <p:cNvSpPr/>
          <p:nvPr/>
        </p:nvSpPr>
        <p:spPr>
          <a:xfrm>
            <a:off x="8647665" y="2263816"/>
            <a:ext cx="3180210" cy="197292"/>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最難関国立大学（院）に入学・卒業するため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70" name="正方形/長方形 369">
            <a:extLst>
              <a:ext uri="{FF2B5EF4-FFF2-40B4-BE49-F238E27FC236}">
                <a16:creationId xmlns:a16="http://schemas.microsoft.com/office/drawing/2014/main" id="{66A0E8FB-43E2-A3CC-E121-B0D3321E1B31}"/>
              </a:ext>
            </a:extLst>
          </p:cNvPr>
          <p:cNvSpPr/>
          <p:nvPr/>
        </p:nvSpPr>
        <p:spPr>
          <a:xfrm>
            <a:off x="8688620" y="2293352"/>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1A</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71" name="正方形/長方形 370">
            <a:extLst>
              <a:ext uri="{FF2B5EF4-FFF2-40B4-BE49-F238E27FC236}">
                <a16:creationId xmlns:a16="http://schemas.microsoft.com/office/drawing/2014/main" id="{495B4967-E6F7-F021-AE68-3C9ACBA496F4}"/>
              </a:ext>
            </a:extLst>
          </p:cNvPr>
          <p:cNvSpPr/>
          <p:nvPr/>
        </p:nvSpPr>
        <p:spPr>
          <a:xfrm>
            <a:off x="8647665" y="2728798"/>
            <a:ext cx="3180210" cy="197292"/>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国公立医学部に入学・卒業するため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72" name="正方形/長方形 371">
            <a:extLst>
              <a:ext uri="{FF2B5EF4-FFF2-40B4-BE49-F238E27FC236}">
                <a16:creationId xmlns:a16="http://schemas.microsoft.com/office/drawing/2014/main" id="{9F6FDBC5-E3EB-0995-08DA-94108D3492B3}"/>
              </a:ext>
            </a:extLst>
          </p:cNvPr>
          <p:cNvSpPr/>
          <p:nvPr/>
        </p:nvSpPr>
        <p:spPr>
          <a:xfrm>
            <a:off x="8688620" y="2758334"/>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1C</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73" name="正方形/長方形 372">
            <a:extLst>
              <a:ext uri="{FF2B5EF4-FFF2-40B4-BE49-F238E27FC236}">
                <a16:creationId xmlns:a16="http://schemas.microsoft.com/office/drawing/2014/main" id="{A6578A3E-DCD4-3760-3331-0F564C439A1E}"/>
              </a:ext>
            </a:extLst>
          </p:cNvPr>
          <p:cNvSpPr/>
          <p:nvPr/>
        </p:nvSpPr>
        <p:spPr>
          <a:xfrm>
            <a:off x="8647665" y="3193779"/>
            <a:ext cx="3180210" cy="197292"/>
          </a:xfrm>
          <a:prstGeom prst="rect">
            <a:avLst/>
          </a:prstGeom>
          <a:solidFill>
            <a:schemeClr val="accent5">
              <a:lumMod val="20000"/>
              <a:lumOff val="80000"/>
            </a:schemeClr>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難関国立大学（院）に入学・卒業するため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74" name="正方形/長方形 373">
            <a:extLst>
              <a:ext uri="{FF2B5EF4-FFF2-40B4-BE49-F238E27FC236}">
                <a16:creationId xmlns:a16="http://schemas.microsoft.com/office/drawing/2014/main" id="{1BA4396C-A3CA-5EB8-2913-3D68DEC360A2}"/>
              </a:ext>
            </a:extLst>
          </p:cNvPr>
          <p:cNvSpPr/>
          <p:nvPr/>
        </p:nvSpPr>
        <p:spPr>
          <a:xfrm>
            <a:off x="8688620" y="3223315"/>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1E</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75" name="正方形/長方形 374">
            <a:extLst>
              <a:ext uri="{FF2B5EF4-FFF2-40B4-BE49-F238E27FC236}">
                <a16:creationId xmlns:a16="http://schemas.microsoft.com/office/drawing/2014/main" id="{59867A10-5DE8-70A8-94EE-67D8B28BA5A0}"/>
              </a:ext>
            </a:extLst>
          </p:cNvPr>
          <p:cNvSpPr/>
          <p:nvPr/>
        </p:nvSpPr>
        <p:spPr>
          <a:xfrm>
            <a:off x="8647665" y="3426269"/>
            <a:ext cx="3180210" cy="19729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難関私立大学（院）に入学・卒業するため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76" name="正方形/長方形 375">
            <a:extLst>
              <a:ext uri="{FF2B5EF4-FFF2-40B4-BE49-F238E27FC236}">
                <a16:creationId xmlns:a16="http://schemas.microsoft.com/office/drawing/2014/main" id="{1F68DCE3-1B74-7BC1-D044-5721E49E1CA5}"/>
              </a:ext>
            </a:extLst>
          </p:cNvPr>
          <p:cNvSpPr/>
          <p:nvPr/>
        </p:nvSpPr>
        <p:spPr>
          <a:xfrm>
            <a:off x="8688620" y="3455805"/>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1F</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77" name="正方形/長方形 376">
            <a:extLst>
              <a:ext uri="{FF2B5EF4-FFF2-40B4-BE49-F238E27FC236}">
                <a16:creationId xmlns:a16="http://schemas.microsoft.com/office/drawing/2014/main" id="{B7259AD6-DD41-DF77-5553-FE1C9611FDCA}"/>
              </a:ext>
            </a:extLst>
          </p:cNvPr>
          <p:cNvSpPr/>
          <p:nvPr/>
        </p:nvSpPr>
        <p:spPr>
          <a:xfrm>
            <a:off x="8647665" y="2496307"/>
            <a:ext cx="3180210" cy="19729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最難関私立大学（院）に入学・卒業するため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78" name="正方形/長方形 377">
            <a:extLst>
              <a:ext uri="{FF2B5EF4-FFF2-40B4-BE49-F238E27FC236}">
                <a16:creationId xmlns:a16="http://schemas.microsoft.com/office/drawing/2014/main" id="{88CEB54F-D063-85C3-4529-F8A75859C038}"/>
              </a:ext>
            </a:extLst>
          </p:cNvPr>
          <p:cNvSpPr/>
          <p:nvPr/>
        </p:nvSpPr>
        <p:spPr>
          <a:xfrm>
            <a:off x="8688620" y="2525843"/>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1B</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79" name="正方形/長方形 378">
            <a:extLst>
              <a:ext uri="{FF2B5EF4-FFF2-40B4-BE49-F238E27FC236}">
                <a16:creationId xmlns:a16="http://schemas.microsoft.com/office/drawing/2014/main" id="{67C5915C-52D1-0903-CF66-DF2B1EDC57AA}"/>
              </a:ext>
            </a:extLst>
          </p:cNvPr>
          <p:cNvSpPr/>
          <p:nvPr/>
        </p:nvSpPr>
        <p:spPr>
          <a:xfrm>
            <a:off x="8647665" y="2961288"/>
            <a:ext cx="3180210" cy="197292"/>
          </a:xfrm>
          <a:prstGeom prst="rect">
            <a:avLst/>
          </a:prstGeom>
          <a:solidFill>
            <a:sysClr val="window" lastClr="FFFFFF"/>
          </a:solidFill>
          <a:ln w="12700" cap="flat" cmpd="sng" algn="ctr">
            <a:solidFill>
              <a:schemeClr val="bg1">
                <a:lumMod val="85000"/>
              </a:schemeClr>
            </a:solidFill>
            <a:prstDash val="solid"/>
            <a:miter lim="800000"/>
          </a:ln>
          <a:effectLst/>
        </p:spPr>
        <p:txBody>
          <a:bodyPr wrap="none" lIns="324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私立医学部に入学・卒業するため</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380" name="正方形/長方形 379">
            <a:extLst>
              <a:ext uri="{FF2B5EF4-FFF2-40B4-BE49-F238E27FC236}">
                <a16:creationId xmlns:a16="http://schemas.microsoft.com/office/drawing/2014/main" id="{7DB98BD9-6AB1-3D66-2C2E-5621F5273149}"/>
              </a:ext>
            </a:extLst>
          </p:cNvPr>
          <p:cNvSpPr/>
          <p:nvPr/>
        </p:nvSpPr>
        <p:spPr>
          <a:xfrm>
            <a:off x="8688620" y="2990824"/>
            <a:ext cx="195994" cy="138220"/>
          </a:xfrm>
          <a:prstGeom prst="rect">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100" b="0" i="0" u="none" strike="noStrike" kern="0" cap="none" spc="0" normalizeH="0" baseline="0" noProof="0" dirty="0">
                <a:ln>
                  <a:noFill/>
                </a:ln>
                <a:solidFill>
                  <a:prstClr val="white"/>
                </a:solidFill>
                <a:effectLst/>
                <a:uLnTx/>
                <a:uFillTx/>
                <a:latin typeface="Arial"/>
                <a:ea typeface="ＭＳ Ｐゴシック"/>
                <a:cs typeface="+mn-cs"/>
              </a:rPr>
              <a:t>1D</a:t>
            </a:r>
            <a:endParaRPr kumimoji="0" lang="ja-JP" altLang="en-US" sz="11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81" name="矢印: 右 380">
            <a:extLst>
              <a:ext uri="{FF2B5EF4-FFF2-40B4-BE49-F238E27FC236}">
                <a16:creationId xmlns:a16="http://schemas.microsoft.com/office/drawing/2014/main" id="{30105345-D140-F383-21FD-AB1997B8E808}"/>
              </a:ext>
            </a:extLst>
          </p:cNvPr>
          <p:cNvSpPr/>
          <p:nvPr/>
        </p:nvSpPr>
        <p:spPr>
          <a:xfrm>
            <a:off x="3885856" y="2513345"/>
            <a:ext cx="344443" cy="303987"/>
          </a:xfrm>
          <a:prstGeom prst="rightArrow">
            <a:avLst>
              <a:gd name="adj1" fmla="val 50000"/>
              <a:gd name="adj2" fmla="val 3707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82" name="矢印: 右 381">
            <a:extLst>
              <a:ext uri="{FF2B5EF4-FFF2-40B4-BE49-F238E27FC236}">
                <a16:creationId xmlns:a16="http://schemas.microsoft.com/office/drawing/2014/main" id="{6DD15ACD-FF4E-4C8E-1A77-EB6F3023ABF4}"/>
              </a:ext>
            </a:extLst>
          </p:cNvPr>
          <p:cNvSpPr/>
          <p:nvPr/>
        </p:nvSpPr>
        <p:spPr>
          <a:xfrm>
            <a:off x="4014299" y="3746388"/>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83" name="矢印: 右 382">
            <a:extLst>
              <a:ext uri="{FF2B5EF4-FFF2-40B4-BE49-F238E27FC236}">
                <a16:creationId xmlns:a16="http://schemas.microsoft.com/office/drawing/2014/main" id="{738E1E10-319F-13C0-B825-AE7EAD48D60F}"/>
              </a:ext>
            </a:extLst>
          </p:cNvPr>
          <p:cNvSpPr/>
          <p:nvPr/>
        </p:nvSpPr>
        <p:spPr>
          <a:xfrm>
            <a:off x="4014299" y="5437970"/>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84" name="正方形/長方形 383">
            <a:extLst>
              <a:ext uri="{FF2B5EF4-FFF2-40B4-BE49-F238E27FC236}">
                <a16:creationId xmlns:a16="http://schemas.microsoft.com/office/drawing/2014/main" id="{ECD699FF-5BF6-0EB8-BB4D-D6EAC6F1A210}"/>
              </a:ext>
            </a:extLst>
          </p:cNvPr>
          <p:cNvSpPr/>
          <p:nvPr/>
        </p:nvSpPr>
        <p:spPr>
          <a:xfrm rot="16200000">
            <a:off x="2480980" y="4091549"/>
            <a:ext cx="3071043" cy="7854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85" name="矢印: 右 384">
            <a:extLst>
              <a:ext uri="{FF2B5EF4-FFF2-40B4-BE49-F238E27FC236}">
                <a16:creationId xmlns:a16="http://schemas.microsoft.com/office/drawing/2014/main" id="{AB06C14E-ABA8-A504-1AFA-EA0407D69F85}"/>
              </a:ext>
            </a:extLst>
          </p:cNvPr>
          <p:cNvSpPr/>
          <p:nvPr/>
        </p:nvSpPr>
        <p:spPr>
          <a:xfrm>
            <a:off x="3885856" y="5921252"/>
            <a:ext cx="344443" cy="303987"/>
          </a:xfrm>
          <a:prstGeom prst="rightArrow">
            <a:avLst>
              <a:gd name="adj1" fmla="val 50000"/>
              <a:gd name="adj2" fmla="val 3707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86" name="矢印: 右 385">
            <a:extLst>
              <a:ext uri="{FF2B5EF4-FFF2-40B4-BE49-F238E27FC236}">
                <a16:creationId xmlns:a16="http://schemas.microsoft.com/office/drawing/2014/main" id="{57F988B2-3518-FAED-68A0-883319901313}"/>
              </a:ext>
            </a:extLst>
          </p:cNvPr>
          <p:cNvSpPr/>
          <p:nvPr/>
        </p:nvSpPr>
        <p:spPr>
          <a:xfrm>
            <a:off x="5872369" y="4871500"/>
            <a:ext cx="344443" cy="303987"/>
          </a:xfrm>
          <a:prstGeom prst="rightArrow">
            <a:avLst>
              <a:gd name="adj1" fmla="val 50000"/>
              <a:gd name="adj2" fmla="val 37885"/>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87" name="矢印: 右 386">
            <a:extLst>
              <a:ext uri="{FF2B5EF4-FFF2-40B4-BE49-F238E27FC236}">
                <a16:creationId xmlns:a16="http://schemas.microsoft.com/office/drawing/2014/main" id="{A4D9A4F5-6E18-9566-7498-96ED93461B67}"/>
              </a:ext>
            </a:extLst>
          </p:cNvPr>
          <p:cNvSpPr/>
          <p:nvPr/>
        </p:nvSpPr>
        <p:spPr>
          <a:xfrm>
            <a:off x="5872369" y="2513345"/>
            <a:ext cx="344443" cy="303987"/>
          </a:xfrm>
          <a:prstGeom prst="rightArrow">
            <a:avLst>
              <a:gd name="adj1" fmla="val 50000"/>
              <a:gd name="adj2" fmla="val 3707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88" name="矢印: 右 387">
            <a:extLst>
              <a:ext uri="{FF2B5EF4-FFF2-40B4-BE49-F238E27FC236}">
                <a16:creationId xmlns:a16="http://schemas.microsoft.com/office/drawing/2014/main" id="{61528696-B388-0FC2-066D-0E9A12990E92}"/>
              </a:ext>
            </a:extLst>
          </p:cNvPr>
          <p:cNvSpPr/>
          <p:nvPr/>
        </p:nvSpPr>
        <p:spPr>
          <a:xfrm>
            <a:off x="6000812" y="3321770"/>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89" name="矢印: 右 388">
            <a:extLst>
              <a:ext uri="{FF2B5EF4-FFF2-40B4-BE49-F238E27FC236}">
                <a16:creationId xmlns:a16="http://schemas.microsoft.com/office/drawing/2014/main" id="{EA1AFA87-5B34-01E8-2F55-52BDC6D1906C}"/>
              </a:ext>
            </a:extLst>
          </p:cNvPr>
          <p:cNvSpPr/>
          <p:nvPr/>
        </p:nvSpPr>
        <p:spPr>
          <a:xfrm>
            <a:off x="6000812" y="4374732"/>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0" name="正方形/長方形 389">
            <a:extLst>
              <a:ext uri="{FF2B5EF4-FFF2-40B4-BE49-F238E27FC236}">
                <a16:creationId xmlns:a16="http://schemas.microsoft.com/office/drawing/2014/main" id="{6F2FD01B-2393-7038-DC57-E733562465C7}"/>
              </a:ext>
            </a:extLst>
          </p:cNvPr>
          <p:cNvSpPr/>
          <p:nvPr/>
        </p:nvSpPr>
        <p:spPr>
          <a:xfrm rot="16200000">
            <a:off x="5017297" y="3607013"/>
            <a:ext cx="1913303" cy="7854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1" name="矢印: 右 390">
            <a:extLst>
              <a:ext uri="{FF2B5EF4-FFF2-40B4-BE49-F238E27FC236}">
                <a16:creationId xmlns:a16="http://schemas.microsoft.com/office/drawing/2014/main" id="{A9109B1A-A95D-0CD0-E0BD-D9F70C489CC0}"/>
              </a:ext>
            </a:extLst>
          </p:cNvPr>
          <p:cNvSpPr/>
          <p:nvPr/>
        </p:nvSpPr>
        <p:spPr>
          <a:xfrm>
            <a:off x="8066836" y="5038199"/>
            <a:ext cx="472802" cy="303987"/>
          </a:xfrm>
          <a:prstGeom prst="rightArrow">
            <a:avLst>
              <a:gd name="adj1" fmla="val 50000"/>
              <a:gd name="adj2" fmla="val 3654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2" name="矢印: 右 391">
            <a:extLst>
              <a:ext uri="{FF2B5EF4-FFF2-40B4-BE49-F238E27FC236}">
                <a16:creationId xmlns:a16="http://schemas.microsoft.com/office/drawing/2014/main" id="{35917044-88A0-E114-171C-96E611DAC0DB}"/>
              </a:ext>
            </a:extLst>
          </p:cNvPr>
          <p:cNvSpPr/>
          <p:nvPr/>
        </p:nvSpPr>
        <p:spPr>
          <a:xfrm>
            <a:off x="8066836" y="5859610"/>
            <a:ext cx="472802" cy="303987"/>
          </a:xfrm>
          <a:prstGeom prst="rightArrow">
            <a:avLst>
              <a:gd name="adj1" fmla="val 50000"/>
              <a:gd name="adj2" fmla="val 3654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3" name="正方形/長方形 392">
            <a:extLst>
              <a:ext uri="{FF2B5EF4-FFF2-40B4-BE49-F238E27FC236}">
                <a16:creationId xmlns:a16="http://schemas.microsoft.com/office/drawing/2014/main" id="{59ACEBFF-8E2C-7698-16DA-565962ECE81E}"/>
              </a:ext>
            </a:extLst>
          </p:cNvPr>
          <p:cNvSpPr/>
          <p:nvPr/>
        </p:nvSpPr>
        <p:spPr>
          <a:xfrm rot="16200000">
            <a:off x="6234301" y="4223884"/>
            <a:ext cx="3644909" cy="7854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4" name="矢印: 右 393">
            <a:extLst>
              <a:ext uri="{FF2B5EF4-FFF2-40B4-BE49-F238E27FC236}">
                <a16:creationId xmlns:a16="http://schemas.microsoft.com/office/drawing/2014/main" id="{5EDD5858-ADD7-45D0-3B92-F05182515129}"/>
              </a:ext>
            </a:extLst>
          </p:cNvPr>
          <p:cNvSpPr/>
          <p:nvPr/>
        </p:nvSpPr>
        <p:spPr>
          <a:xfrm>
            <a:off x="8066836" y="4095555"/>
            <a:ext cx="472802" cy="303987"/>
          </a:xfrm>
          <a:prstGeom prst="rightArrow">
            <a:avLst>
              <a:gd name="adj1" fmla="val 50000"/>
              <a:gd name="adj2" fmla="val 36547"/>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5" name="正方形/長方形 394">
            <a:extLst>
              <a:ext uri="{FF2B5EF4-FFF2-40B4-BE49-F238E27FC236}">
                <a16:creationId xmlns:a16="http://schemas.microsoft.com/office/drawing/2014/main" id="{1EFE91C8-0B8D-B15B-8CE7-6CD35494CBD8}"/>
              </a:ext>
            </a:extLst>
          </p:cNvPr>
          <p:cNvSpPr/>
          <p:nvPr/>
        </p:nvSpPr>
        <p:spPr>
          <a:xfrm rot="16200000">
            <a:off x="7863268" y="3520413"/>
            <a:ext cx="149581" cy="166121"/>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6" name="正方形/長方形 395">
            <a:extLst>
              <a:ext uri="{FF2B5EF4-FFF2-40B4-BE49-F238E27FC236}">
                <a16:creationId xmlns:a16="http://schemas.microsoft.com/office/drawing/2014/main" id="{3B74697D-F97F-0C1F-6952-3AC18E0DD498}"/>
              </a:ext>
            </a:extLst>
          </p:cNvPr>
          <p:cNvSpPr/>
          <p:nvPr/>
        </p:nvSpPr>
        <p:spPr>
          <a:xfrm rot="16200000">
            <a:off x="7863266" y="2432434"/>
            <a:ext cx="149581" cy="166118"/>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7" name="矢印: 右 396">
            <a:extLst>
              <a:ext uri="{FF2B5EF4-FFF2-40B4-BE49-F238E27FC236}">
                <a16:creationId xmlns:a16="http://schemas.microsoft.com/office/drawing/2014/main" id="{D538040C-8780-A205-A634-11FE81FE1BEF}"/>
              </a:ext>
            </a:extLst>
          </p:cNvPr>
          <p:cNvSpPr/>
          <p:nvPr/>
        </p:nvSpPr>
        <p:spPr>
          <a:xfrm>
            <a:off x="8251605" y="2690229"/>
            <a:ext cx="288033" cy="303987"/>
          </a:xfrm>
          <a:prstGeom prst="rightArrow">
            <a:avLst>
              <a:gd name="adj1" fmla="val 50000"/>
              <a:gd name="adj2" fmla="val 38299"/>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398" name="正方形/長方形 397">
            <a:extLst>
              <a:ext uri="{FF2B5EF4-FFF2-40B4-BE49-F238E27FC236}">
                <a16:creationId xmlns:a16="http://schemas.microsoft.com/office/drawing/2014/main" id="{8DE4F0DC-093F-75A9-CBC0-84C216EE235F}"/>
              </a:ext>
            </a:extLst>
          </p:cNvPr>
          <p:cNvSpPr/>
          <p:nvPr/>
        </p:nvSpPr>
        <p:spPr>
          <a:xfrm rot="16200000">
            <a:off x="6745130" y="4227633"/>
            <a:ext cx="3000055" cy="78545"/>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399" name="正方形/長方形 398">
            <a:extLst>
              <a:ext uri="{FF2B5EF4-FFF2-40B4-BE49-F238E27FC236}">
                <a16:creationId xmlns:a16="http://schemas.microsoft.com/office/drawing/2014/main" id="{FA529814-C6A0-6306-A33D-DA24585B6E54}"/>
              </a:ext>
            </a:extLst>
          </p:cNvPr>
          <p:cNvSpPr/>
          <p:nvPr/>
        </p:nvSpPr>
        <p:spPr>
          <a:xfrm rot="16200000">
            <a:off x="7994924" y="5477424"/>
            <a:ext cx="149581" cy="429433"/>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0" name="正方形/長方形 399">
            <a:extLst>
              <a:ext uri="{FF2B5EF4-FFF2-40B4-BE49-F238E27FC236}">
                <a16:creationId xmlns:a16="http://schemas.microsoft.com/office/drawing/2014/main" id="{636E04BD-4992-DA95-412F-EE8C26F29CAC}"/>
              </a:ext>
            </a:extLst>
          </p:cNvPr>
          <p:cNvSpPr/>
          <p:nvPr/>
        </p:nvSpPr>
        <p:spPr>
          <a:xfrm rot="16200000">
            <a:off x="7994922" y="4572957"/>
            <a:ext cx="149581" cy="429430"/>
          </a:xfrm>
          <a:prstGeom prst="rect">
            <a:avLst/>
          </a:prstGeom>
          <a:solidFill>
            <a:sysClr val="window" lastClr="FFFFFF">
              <a:lumMod val="6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1" name="矢印: 右 400">
            <a:extLst>
              <a:ext uri="{FF2B5EF4-FFF2-40B4-BE49-F238E27FC236}">
                <a16:creationId xmlns:a16="http://schemas.microsoft.com/office/drawing/2014/main" id="{81DDD43D-B381-6E9A-0BDD-FE381518193D}"/>
              </a:ext>
            </a:extLst>
          </p:cNvPr>
          <p:cNvSpPr/>
          <p:nvPr/>
        </p:nvSpPr>
        <p:spPr>
          <a:xfrm>
            <a:off x="4077242" y="4877502"/>
            <a:ext cx="153058" cy="303987"/>
          </a:xfrm>
          <a:prstGeom prst="rightArrow">
            <a:avLst>
              <a:gd name="adj1" fmla="val 50000"/>
              <a:gd name="adj2" fmla="val 71796"/>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2" name="正方形/長方形 401">
            <a:extLst>
              <a:ext uri="{FF2B5EF4-FFF2-40B4-BE49-F238E27FC236}">
                <a16:creationId xmlns:a16="http://schemas.microsoft.com/office/drawing/2014/main" id="{BEAA6098-8CB2-B25F-583A-6372A2401E61}"/>
              </a:ext>
            </a:extLst>
          </p:cNvPr>
          <p:cNvSpPr/>
          <p:nvPr/>
        </p:nvSpPr>
        <p:spPr>
          <a:xfrm rot="16200000">
            <a:off x="3846727" y="4995061"/>
            <a:ext cx="149581" cy="72000"/>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3" name="矢印: 右 402">
            <a:extLst>
              <a:ext uri="{FF2B5EF4-FFF2-40B4-BE49-F238E27FC236}">
                <a16:creationId xmlns:a16="http://schemas.microsoft.com/office/drawing/2014/main" id="{35E115A8-A55A-162B-6A0A-B74F7B103547}"/>
              </a:ext>
            </a:extLst>
          </p:cNvPr>
          <p:cNvSpPr/>
          <p:nvPr/>
        </p:nvSpPr>
        <p:spPr>
          <a:xfrm>
            <a:off x="1905486" y="2513345"/>
            <a:ext cx="344443" cy="303987"/>
          </a:xfrm>
          <a:prstGeom prst="rightArrow">
            <a:avLst>
              <a:gd name="adj1" fmla="val 50000"/>
              <a:gd name="adj2" fmla="val 36000"/>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4" name="矢印: 右 403">
            <a:extLst>
              <a:ext uri="{FF2B5EF4-FFF2-40B4-BE49-F238E27FC236}">
                <a16:creationId xmlns:a16="http://schemas.microsoft.com/office/drawing/2014/main" id="{72D82F7E-1069-2C55-5E42-505B370FB5B7}"/>
              </a:ext>
            </a:extLst>
          </p:cNvPr>
          <p:cNvSpPr/>
          <p:nvPr/>
        </p:nvSpPr>
        <p:spPr>
          <a:xfrm>
            <a:off x="1905486" y="4592442"/>
            <a:ext cx="344443" cy="303987"/>
          </a:xfrm>
          <a:prstGeom prst="rightArrow">
            <a:avLst>
              <a:gd name="adj1" fmla="val 50000"/>
              <a:gd name="adj2" fmla="val 38154"/>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5" name="矢印: 右 404">
            <a:extLst>
              <a:ext uri="{FF2B5EF4-FFF2-40B4-BE49-F238E27FC236}">
                <a16:creationId xmlns:a16="http://schemas.microsoft.com/office/drawing/2014/main" id="{0BDE5C9D-6087-2006-26B4-A3CC104543D8}"/>
              </a:ext>
            </a:extLst>
          </p:cNvPr>
          <p:cNvSpPr/>
          <p:nvPr/>
        </p:nvSpPr>
        <p:spPr>
          <a:xfrm>
            <a:off x="1905486" y="5921252"/>
            <a:ext cx="344443" cy="303987"/>
          </a:xfrm>
          <a:prstGeom prst="rightArrow">
            <a:avLst>
              <a:gd name="adj1" fmla="val 50000"/>
              <a:gd name="adj2" fmla="val 39231"/>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6" name="矢印: 右 405">
            <a:extLst>
              <a:ext uri="{FF2B5EF4-FFF2-40B4-BE49-F238E27FC236}">
                <a16:creationId xmlns:a16="http://schemas.microsoft.com/office/drawing/2014/main" id="{06C6475A-7057-7D83-56FB-4B2EDE26B4DC}"/>
              </a:ext>
            </a:extLst>
          </p:cNvPr>
          <p:cNvSpPr/>
          <p:nvPr/>
        </p:nvSpPr>
        <p:spPr>
          <a:xfrm>
            <a:off x="2031332" y="4258780"/>
            <a:ext cx="216000" cy="303987"/>
          </a:xfrm>
          <a:prstGeom prst="rightArrow">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7" name="正方形/長方形 406">
            <a:extLst>
              <a:ext uri="{FF2B5EF4-FFF2-40B4-BE49-F238E27FC236}">
                <a16:creationId xmlns:a16="http://schemas.microsoft.com/office/drawing/2014/main" id="{6FCD23BB-7641-FF2E-4753-71EF2C12E9BA}"/>
              </a:ext>
            </a:extLst>
          </p:cNvPr>
          <p:cNvSpPr/>
          <p:nvPr/>
        </p:nvSpPr>
        <p:spPr>
          <a:xfrm rot="16200000">
            <a:off x="1088048" y="3501514"/>
            <a:ext cx="1890975" cy="78545"/>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8" name="矢印: 右 407">
            <a:extLst>
              <a:ext uri="{FF2B5EF4-FFF2-40B4-BE49-F238E27FC236}">
                <a16:creationId xmlns:a16="http://schemas.microsoft.com/office/drawing/2014/main" id="{D97F8A07-C032-E288-686C-EFB426EBEE47}"/>
              </a:ext>
            </a:extLst>
          </p:cNvPr>
          <p:cNvSpPr/>
          <p:nvPr/>
        </p:nvSpPr>
        <p:spPr>
          <a:xfrm>
            <a:off x="2090528" y="3668129"/>
            <a:ext cx="153058" cy="303987"/>
          </a:xfrm>
          <a:prstGeom prst="rightArrow">
            <a:avLst>
              <a:gd name="adj1" fmla="val 50000"/>
              <a:gd name="adj2" fmla="val 71796"/>
            </a:avLst>
          </a:prstGeom>
          <a:solidFill>
            <a:srgbClr val="D9D9D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409" name="正方形/長方形 408">
            <a:extLst>
              <a:ext uri="{FF2B5EF4-FFF2-40B4-BE49-F238E27FC236}">
                <a16:creationId xmlns:a16="http://schemas.microsoft.com/office/drawing/2014/main" id="{AB5A2196-8EF5-8D2C-45B9-0D7A0062A90D}"/>
              </a:ext>
            </a:extLst>
          </p:cNvPr>
          <p:cNvSpPr/>
          <p:nvPr/>
        </p:nvSpPr>
        <p:spPr>
          <a:xfrm rot="16200000">
            <a:off x="1860013" y="3785688"/>
            <a:ext cx="149581" cy="72000"/>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cxnSp>
        <p:nvCxnSpPr>
          <p:cNvPr id="410" name="直線矢印コネクタ 409">
            <a:extLst>
              <a:ext uri="{FF2B5EF4-FFF2-40B4-BE49-F238E27FC236}">
                <a16:creationId xmlns:a16="http://schemas.microsoft.com/office/drawing/2014/main" id="{8FF5A5B0-F2C0-78FE-F2A7-07424EAA20F9}"/>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751791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DE8F4-E8E6-3DAA-F77B-58D9316E0FF0}"/>
            </a:ext>
          </a:extLst>
        </p:cNvPr>
        <p:cNvGrpSpPr/>
        <p:nvPr/>
      </p:nvGrpSpPr>
      <p:grpSpPr>
        <a:xfrm>
          <a:off x="0" y="0"/>
          <a:ext cx="0" cy="0"/>
          <a:chOff x="0" y="0"/>
          <a:chExt cx="0" cy="0"/>
        </a:xfrm>
      </p:grpSpPr>
      <p:sp>
        <p:nvSpPr>
          <p:cNvPr id="41" name="テキスト プレースホルダー 1">
            <a:extLst>
              <a:ext uri="{FF2B5EF4-FFF2-40B4-BE49-F238E27FC236}">
                <a16:creationId xmlns:a16="http://schemas.microsoft.com/office/drawing/2014/main" id="{0CE3A255-F206-311E-D259-0E696A800677}"/>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しっかり勉強！ 国公立で節約（高校受験）：　方針まとめ</a:t>
            </a:r>
          </a:p>
        </p:txBody>
      </p:sp>
      <p:sp>
        <p:nvSpPr>
          <p:cNvPr id="42" name="テキスト プレースホルダー 3">
            <a:extLst>
              <a:ext uri="{FF2B5EF4-FFF2-40B4-BE49-F238E27FC236}">
                <a16:creationId xmlns:a16="http://schemas.microsoft.com/office/drawing/2014/main" id="{FF4D23C4-E701-105F-12AC-5202BA13C14E}"/>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出所：弊社が作成</a:t>
            </a:r>
          </a:p>
        </p:txBody>
      </p:sp>
      <p:sp>
        <p:nvSpPr>
          <p:cNvPr id="43" name="スライド番号プレースホルダー 4">
            <a:extLst>
              <a:ext uri="{FF2B5EF4-FFF2-40B4-BE49-F238E27FC236}">
                <a16:creationId xmlns:a16="http://schemas.microsoft.com/office/drawing/2014/main" id="{70D3710F-2F83-523B-0D77-0E3DA88F6524}"/>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17</a:t>
            </a:fld>
            <a:endParaRPr lang="en-US" altLang="ja-JP" dirty="0">
              <a:solidFill>
                <a:prstClr val="black"/>
              </a:solidFill>
              <a:latin typeface="ＭＳ Ｐゴシック"/>
              <a:ea typeface="ＭＳ Ｐゴシック"/>
            </a:endParaRPr>
          </a:p>
        </p:txBody>
      </p:sp>
      <p:sp>
        <p:nvSpPr>
          <p:cNvPr id="45" name="正方形/長方形 44">
            <a:extLst>
              <a:ext uri="{FF2B5EF4-FFF2-40B4-BE49-F238E27FC236}">
                <a16:creationId xmlns:a16="http://schemas.microsoft.com/office/drawing/2014/main" id="{7DA947BB-2A9F-1295-2E11-C49DD13DFAE2}"/>
              </a:ext>
            </a:extLst>
          </p:cNvPr>
          <p:cNvSpPr/>
          <p:nvPr/>
        </p:nvSpPr>
        <p:spPr>
          <a:xfrm>
            <a:off x="227014" y="1844825"/>
            <a:ext cx="5745161" cy="1203687"/>
          </a:xfrm>
          <a:prstGeom prst="rect">
            <a:avLst/>
          </a:prstGeom>
          <a:solidFill>
            <a:sysClr val="window" lastClr="FFFFFF"/>
          </a:solidFill>
          <a:ln w="12700" cap="flat" cmpd="sng" algn="ctr">
            <a:solidFill>
              <a:schemeClr val="tx1"/>
            </a:solidFill>
            <a:prstDash val="solid"/>
            <a:miter lim="800000"/>
          </a:ln>
          <a:effectLst/>
        </p:spPr>
        <p:txBody>
          <a:bodyPr wrap="square" tIns="72000" rtlCol="0" anchor="t"/>
          <a:lstStyle/>
          <a:p>
            <a:pPr marL="361950" marR="0" lvl="0" indent="-276225"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大学まで国公立で進学する方針（就学前教育は私立も可）</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a:p>
            <a:pPr marL="361950" marR="0" lvl="0" indent="-276225"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中学校から徐々に勉強を始め、高校受験で、最難関大学・</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難関大学や医学部への進学実績が豊富な高校に進学し、</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上位の成績をキープしてそのまま大学に進学</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46" name="正方形/長方形 45">
            <a:extLst>
              <a:ext uri="{FF2B5EF4-FFF2-40B4-BE49-F238E27FC236}">
                <a16:creationId xmlns:a16="http://schemas.microsoft.com/office/drawing/2014/main" id="{0F99DCEF-F57D-E150-E20A-97F3F40BC767}"/>
              </a:ext>
            </a:extLst>
          </p:cNvPr>
          <p:cNvSpPr/>
          <p:nvPr/>
        </p:nvSpPr>
        <p:spPr>
          <a:xfrm>
            <a:off x="227014" y="1520825"/>
            <a:ext cx="5745161" cy="324000"/>
          </a:xfrm>
          <a:prstGeom prst="rect">
            <a:avLst/>
          </a:prstGeom>
          <a:solidFill>
            <a:schemeClr val="bg1">
              <a:lumMod val="95000"/>
            </a:schemeClr>
          </a:solidFill>
          <a:ln w="12700" cap="flat" cmpd="sng" algn="ctr">
            <a:solidFill>
              <a:schemeClr val="tx1"/>
            </a:solidFill>
            <a:prstDash val="solid"/>
            <a:miter lim="800000"/>
          </a:ln>
          <a:effectLst/>
        </p:spPr>
        <p:txBody>
          <a:bodyPr wrap="squar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方針概要</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48" name="正方形/長方形 47">
            <a:extLst>
              <a:ext uri="{FF2B5EF4-FFF2-40B4-BE49-F238E27FC236}">
                <a16:creationId xmlns:a16="http://schemas.microsoft.com/office/drawing/2014/main" id="{03BE5336-E303-603A-4608-1685021FE9F1}"/>
              </a:ext>
            </a:extLst>
          </p:cNvPr>
          <p:cNvSpPr/>
          <p:nvPr/>
        </p:nvSpPr>
        <p:spPr>
          <a:xfrm>
            <a:off x="227010" y="3513286"/>
            <a:ext cx="5745161" cy="1203687"/>
          </a:xfrm>
          <a:prstGeom prst="rect">
            <a:avLst/>
          </a:prstGeom>
          <a:solidFill>
            <a:sysClr val="window" lastClr="FFFFFF"/>
          </a:solidFill>
          <a:ln w="12700" cap="flat" cmpd="sng" algn="ctr">
            <a:solidFill>
              <a:schemeClr val="tx1"/>
            </a:solidFill>
            <a:prstDash val="solid"/>
            <a:miter lim="800000"/>
          </a:ln>
          <a:effectLst/>
        </p:spPr>
        <p:txBody>
          <a:bodyPr wrap="square" tIns="72000" rtlCol="0" anchor="t"/>
          <a:lstStyle/>
          <a:p>
            <a:pPr marL="361950" marR="0" lvl="0" indent="-276225"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最難関大学・難関大学や医学部に進学したいが、</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お金が気になる方</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a:p>
            <a:pPr marL="361950" marR="0" lvl="0" indent="-276225"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地方に在住しており、中学受験が一般的ではない方</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a:p>
            <a:pPr marL="361950" marR="0" lvl="0" indent="-276225"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中学校まではのびのびと過ごしたい方</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49" name="正方形/長方形 48">
            <a:extLst>
              <a:ext uri="{FF2B5EF4-FFF2-40B4-BE49-F238E27FC236}">
                <a16:creationId xmlns:a16="http://schemas.microsoft.com/office/drawing/2014/main" id="{CFA4CA51-8A17-B5CE-90EA-0A10D574FCDA}"/>
              </a:ext>
            </a:extLst>
          </p:cNvPr>
          <p:cNvSpPr/>
          <p:nvPr/>
        </p:nvSpPr>
        <p:spPr>
          <a:xfrm>
            <a:off x="227010" y="3189286"/>
            <a:ext cx="5745161" cy="324000"/>
          </a:xfrm>
          <a:prstGeom prst="rect">
            <a:avLst/>
          </a:prstGeom>
          <a:solidFill>
            <a:schemeClr val="bg1">
              <a:lumMod val="95000"/>
            </a:schemeClr>
          </a:solidFill>
          <a:ln w="12700" cap="flat" cmpd="sng" algn="ctr">
            <a:solidFill>
              <a:schemeClr val="tx1"/>
            </a:solidFill>
            <a:prstDash val="solid"/>
            <a:miter lim="800000"/>
          </a:ln>
          <a:effectLst/>
        </p:spPr>
        <p:txBody>
          <a:bodyPr wrap="squar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こんな人におすすめ</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0" name="正方形/長方形 49">
            <a:extLst>
              <a:ext uri="{FF2B5EF4-FFF2-40B4-BE49-F238E27FC236}">
                <a16:creationId xmlns:a16="http://schemas.microsoft.com/office/drawing/2014/main" id="{1A44A6BB-8D7F-A9AA-1B96-FB6484770DF4}"/>
              </a:ext>
            </a:extLst>
          </p:cNvPr>
          <p:cNvSpPr/>
          <p:nvPr/>
        </p:nvSpPr>
        <p:spPr>
          <a:xfrm>
            <a:off x="6219827" y="1844179"/>
            <a:ext cx="5745161" cy="4542348"/>
          </a:xfrm>
          <a:prstGeom prst="rect">
            <a:avLst/>
          </a:prstGeom>
          <a:solidFill>
            <a:sysClr val="window" lastClr="FFFFFF"/>
          </a:solidFill>
          <a:ln w="12700" cap="flat" cmpd="sng" algn="ctr">
            <a:solidFill>
              <a:schemeClr val="tx1"/>
            </a:solidFill>
            <a:prstDash val="solid"/>
            <a:miter lim="800000"/>
          </a:ln>
          <a:effectLst/>
        </p:spPr>
        <p:txBody>
          <a:bodyPr wrap="square" tIns="72000" rtlCol="0" anchor="t"/>
          <a:lstStyle/>
          <a:p>
            <a:pPr marL="361950" marR="0" lvl="0" indent="-276225"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大学院まで進学する場合、合計</a:t>
            </a: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1,674</a:t>
            </a: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万円が必要</a:t>
            </a:r>
            <a:endPar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1" name="正方形/長方形 50">
            <a:extLst>
              <a:ext uri="{FF2B5EF4-FFF2-40B4-BE49-F238E27FC236}">
                <a16:creationId xmlns:a16="http://schemas.microsoft.com/office/drawing/2014/main" id="{A9149A76-5ADD-2CD1-7741-0D9636ACF2E5}"/>
              </a:ext>
            </a:extLst>
          </p:cNvPr>
          <p:cNvSpPr/>
          <p:nvPr/>
        </p:nvSpPr>
        <p:spPr>
          <a:xfrm>
            <a:off x="6219827" y="1520825"/>
            <a:ext cx="5745161" cy="323353"/>
          </a:xfrm>
          <a:prstGeom prst="rect">
            <a:avLst/>
          </a:prstGeom>
          <a:solidFill>
            <a:schemeClr val="bg1">
              <a:lumMod val="95000"/>
            </a:schemeClr>
          </a:solidFill>
          <a:ln w="12700" cap="flat" cmpd="sng" algn="ctr">
            <a:solidFill>
              <a:schemeClr val="tx1"/>
            </a:solidFill>
            <a:prstDash val="solid"/>
            <a:miter lim="800000"/>
          </a:ln>
          <a:effectLst/>
        </p:spPr>
        <p:txBody>
          <a:bodyPr wrap="squar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費用</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3" name="正方形/長方形 52">
            <a:extLst>
              <a:ext uri="{FF2B5EF4-FFF2-40B4-BE49-F238E27FC236}">
                <a16:creationId xmlns:a16="http://schemas.microsoft.com/office/drawing/2014/main" id="{DB1633AF-9F1A-47DC-D8AD-9073669DBB31}"/>
              </a:ext>
            </a:extLst>
          </p:cNvPr>
          <p:cNvSpPr/>
          <p:nvPr/>
        </p:nvSpPr>
        <p:spPr>
          <a:xfrm>
            <a:off x="233959" y="5181748"/>
            <a:ext cx="5745161" cy="1203687"/>
          </a:xfrm>
          <a:prstGeom prst="rect">
            <a:avLst/>
          </a:prstGeom>
          <a:solidFill>
            <a:sysClr val="window" lastClr="FFFFFF"/>
          </a:solidFill>
          <a:ln w="12700" cap="flat" cmpd="sng" algn="ctr">
            <a:solidFill>
              <a:schemeClr val="tx1"/>
            </a:solidFill>
            <a:prstDash val="solid"/>
            <a:miter lim="800000"/>
          </a:ln>
          <a:effectLst/>
        </p:spPr>
        <p:txBody>
          <a:bodyPr wrap="square" tIns="72000" rtlCol="0" anchor="t"/>
          <a:lstStyle/>
          <a:p>
            <a:pPr marL="361950" marR="0" lvl="0" indent="-276225"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中学受験経験者に比べ、学習量が少なくなったり、大学受験</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に関する情報が不足してしまう可能性あり</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a:p>
            <a:pPr marL="361950" marR="0" lvl="0" indent="-276225" defTabSz="91440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返済不要の奨学金や、大学が独自に設定している学費免除</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規定により、国公立と学費が同水準となる私立校も存在</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4" name="正方形/長方形 53">
            <a:extLst>
              <a:ext uri="{FF2B5EF4-FFF2-40B4-BE49-F238E27FC236}">
                <a16:creationId xmlns:a16="http://schemas.microsoft.com/office/drawing/2014/main" id="{44EACE66-59C1-0ABC-045C-C45499CEB5A9}"/>
              </a:ext>
            </a:extLst>
          </p:cNvPr>
          <p:cNvSpPr/>
          <p:nvPr/>
        </p:nvSpPr>
        <p:spPr>
          <a:xfrm>
            <a:off x="233959" y="4857748"/>
            <a:ext cx="5745161" cy="324000"/>
          </a:xfrm>
          <a:prstGeom prst="rect">
            <a:avLst/>
          </a:prstGeom>
          <a:solidFill>
            <a:schemeClr val="bg1">
              <a:lumMod val="95000"/>
            </a:schemeClr>
          </a:solidFill>
          <a:ln w="12700" cap="flat" cmpd="sng" algn="ctr">
            <a:solidFill>
              <a:schemeClr val="tx1"/>
            </a:solidFill>
            <a:prstDash val="solid"/>
            <a:miter lim="800000"/>
          </a:ln>
          <a:effectLst/>
        </p:spPr>
        <p:txBody>
          <a:bodyPr wrap="square" rtlCol="0" anchor="ctr"/>
          <a:lstStyle/>
          <a:p>
            <a:pPr marL="0" marR="0" lvl="0" indent="0" defTabSz="914400" eaLnBrk="1" fontAlgn="auto" latinLnBrk="0" hangingPunct="1">
              <a:lnSpc>
                <a:spcPct val="100000"/>
              </a:lnSpc>
              <a:spcBef>
                <a:spcPts val="30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Arial"/>
                <a:ea typeface="ＭＳ Ｐゴシック"/>
                <a:cs typeface="+mn-cs"/>
              </a:rPr>
              <a:t>注意点</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56" name="正方形/長方形 55">
            <a:extLst>
              <a:ext uri="{FF2B5EF4-FFF2-40B4-BE49-F238E27FC236}">
                <a16:creationId xmlns:a16="http://schemas.microsoft.com/office/drawing/2014/main" id="{8854514A-9F40-609A-FF2D-0B7579324079}"/>
              </a:ext>
            </a:extLst>
          </p:cNvPr>
          <p:cNvSpPr/>
          <p:nvPr/>
        </p:nvSpPr>
        <p:spPr>
          <a:xfrm>
            <a:off x="227014" y="953561"/>
            <a:ext cx="2105125" cy="402990"/>
          </a:xfrm>
          <a:prstGeom prst="rect">
            <a:avLst/>
          </a:prstGeom>
          <a:solidFill>
            <a:schemeClr val="accent5"/>
          </a:solidFill>
          <a:ln w="12700" cap="flat" cmpd="sng" algn="ctr">
            <a:solidFill>
              <a:schemeClr val="accent5"/>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prstClr val="white"/>
                </a:solidFill>
                <a:effectLst/>
                <a:uLnTx/>
                <a:uFillTx/>
                <a:latin typeface="Arial"/>
                <a:ea typeface="ＭＳ Ｐゴシック"/>
                <a:cs typeface="+mn-cs"/>
              </a:rPr>
              <a:t>幸せの定義</a:t>
            </a:r>
            <a:endParaRPr kumimoji="0" lang="en-US" altLang="ja-JP" sz="20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57" name="正方形/長方形 56">
            <a:extLst>
              <a:ext uri="{FF2B5EF4-FFF2-40B4-BE49-F238E27FC236}">
                <a16:creationId xmlns:a16="http://schemas.microsoft.com/office/drawing/2014/main" id="{D6B5493D-9E0E-196E-0114-77433746EF39}"/>
              </a:ext>
            </a:extLst>
          </p:cNvPr>
          <p:cNvSpPr/>
          <p:nvPr/>
        </p:nvSpPr>
        <p:spPr>
          <a:xfrm>
            <a:off x="2332139" y="953561"/>
            <a:ext cx="9632847" cy="402990"/>
          </a:xfrm>
          <a:prstGeom prst="rect">
            <a:avLst/>
          </a:prstGeom>
          <a:noFill/>
          <a:ln w="12700" cap="flat" cmpd="sng" algn="ctr">
            <a:solidFill>
              <a:schemeClr val="accent5"/>
            </a:solidFill>
            <a:prstDash val="solid"/>
            <a:miter lim="800000"/>
          </a:ln>
          <a:effectLst/>
        </p:spPr>
        <p:txBody>
          <a:bodyPr wrap="none" rtlCol="0" anchor="ctr"/>
          <a:lstStyle/>
          <a:p>
            <a:pPr marL="92075"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chemeClr val="accent5"/>
                </a:solidFill>
                <a:effectLst/>
                <a:uLnTx/>
                <a:uFillTx/>
                <a:latin typeface="Arial"/>
                <a:ea typeface="ＭＳ Ｐゴシック"/>
                <a:cs typeface="+mn-cs"/>
              </a:rPr>
              <a:t>良い職業に就いて、高い社会的地位・金銭を得る</a:t>
            </a:r>
            <a:endParaRPr kumimoji="0" lang="en-US" altLang="ja-JP" sz="2000" b="1" i="0" u="none" strike="noStrike" kern="0" cap="none" spc="0" normalizeH="0" baseline="0" noProof="0" dirty="0">
              <a:ln>
                <a:noFill/>
              </a:ln>
              <a:solidFill>
                <a:schemeClr val="accent5"/>
              </a:solidFill>
              <a:effectLst/>
              <a:uLnTx/>
              <a:uFillTx/>
              <a:latin typeface="Arial"/>
              <a:ea typeface="ＭＳ Ｐゴシック"/>
              <a:cs typeface="+mn-cs"/>
            </a:endParaRPr>
          </a:p>
        </p:txBody>
      </p:sp>
      <p:graphicFrame>
        <p:nvGraphicFramePr>
          <p:cNvPr id="58" name="グラフ 57">
            <a:extLst>
              <a:ext uri="{FF2B5EF4-FFF2-40B4-BE49-F238E27FC236}">
                <a16:creationId xmlns:a16="http://schemas.microsoft.com/office/drawing/2014/main" id="{69239778-CF5D-AA92-AEE8-34B624C67752}"/>
              </a:ext>
            </a:extLst>
          </p:cNvPr>
          <p:cNvGraphicFramePr/>
          <p:nvPr>
            <p:extLst>
              <p:ext uri="{D42A27DB-BD31-4B8C-83A1-F6EECF244321}">
                <p14:modId xmlns:p14="http://schemas.microsoft.com/office/powerpoint/2010/main" val="2792440465"/>
              </p:ext>
            </p:extLst>
          </p:nvPr>
        </p:nvGraphicFramePr>
        <p:xfrm>
          <a:off x="6219824" y="2475134"/>
          <a:ext cx="5745161" cy="3055999"/>
        </p:xfrm>
        <a:graphic>
          <a:graphicData uri="http://schemas.openxmlformats.org/drawingml/2006/chart">
            <c:chart xmlns:c="http://schemas.openxmlformats.org/drawingml/2006/chart" xmlns:r="http://schemas.openxmlformats.org/officeDocument/2006/relationships" r:id="rId2"/>
          </a:graphicData>
        </a:graphic>
      </p:graphicFrame>
      <p:sp>
        <p:nvSpPr>
          <p:cNvPr id="59" name="正方形/長方形 58">
            <a:extLst>
              <a:ext uri="{FF2B5EF4-FFF2-40B4-BE49-F238E27FC236}">
                <a16:creationId xmlns:a16="http://schemas.microsoft.com/office/drawing/2014/main" id="{BF3CCF94-87B6-1423-CBE8-848AB8FC0D3D}"/>
              </a:ext>
            </a:extLst>
          </p:cNvPr>
          <p:cNvSpPr/>
          <p:nvPr/>
        </p:nvSpPr>
        <p:spPr>
          <a:xfrm>
            <a:off x="6381176" y="4525891"/>
            <a:ext cx="874008" cy="296477"/>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62</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60" name="正方形/長方形 59">
            <a:extLst>
              <a:ext uri="{FF2B5EF4-FFF2-40B4-BE49-F238E27FC236}">
                <a16:creationId xmlns:a16="http://schemas.microsoft.com/office/drawing/2014/main" id="{E2397ABD-1196-E5D4-9383-8BAFB34F79A0}"/>
              </a:ext>
            </a:extLst>
          </p:cNvPr>
          <p:cNvSpPr/>
          <p:nvPr/>
        </p:nvSpPr>
        <p:spPr>
          <a:xfrm>
            <a:off x="7292083" y="4050506"/>
            <a:ext cx="874008" cy="296477"/>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210</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61" name="正方形/長方形 60">
            <a:extLst>
              <a:ext uri="{FF2B5EF4-FFF2-40B4-BE49-F238E27FC236}">
                <a16:creationId xmlns:a16="http://schemas.microsoft.com/office/drawing/2014/main" id="{4CD19BC3-AAB9-7438-3C62-7D2828ACE9F1}"/>
              </a:ext>
            </a:extLst>
          </p:cNvPr>
          <p:cNvSpPr/>
          <p:nvPr/>
        </p:nvSpPr>
        <p:spPr>
          <a:xfrm>
            <a:off x="8202990" y="4229414"/>
            <a:ext cx="874008" cy="296477"/>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159</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62" name="正方形/長方形 61">
            <a:extLst>
              <a:ext uri="{FF2B5EF4-FFF2-40B4-BE49-F238E27FC236}">
                <a16:creationId xmlns:a16="http://schemas.microsoft.com/office/drawing/2014/main" id="{F313FF15-7C2D-5E70-0577-BA97C44C1AF4}"/>
              </a:ext>
            </a:extLst>
          </p:cNvPr>
          <p:cNvSpPr/>
          <p:nvPr/>
        </p:nvSpPr>
        <p:spPr>
          <a:xfrm>
            <a:off x="9113897" y="4288182"/>
            <a:ext cx="874008" cy="296477"/>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153</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63" name="正方形/長方形 62">
            <a:extLst>
              <a:ext uri="{FF2B5EF4-FFF2-40B4-BE49-F238E27FC236}">
                <a16:creationId xmlns:a16="http://schemas.microsoft.com/office/drawing/2014/main" id="{8122ED1C-C37D-34D6-6BD9-69E673FDFABE}"/>
              </a:ext>
            </a:extLst>
          </p:cNvPr>
          <p:cNvSpPr/>
          <p:nvPr/>
        </p:nvSpPr>
        <p:spPr>
          <a:xfrm>
            <a:off x="10024804" y="2479287"/>
            <a:ext cx="874008" cy="296477"/>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724</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万円</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8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うち学費</a:t>
            </a:r>
            <a:r>
              <a:rPr kumimoji="0" lang="en-US" altLang="ja-JP" sz="800" b="0" i="0" u="none" strike="noStrike" kern="0" cap="none" spc="0" normalizeH="0" baseline="0" noProof="0" dirty="0">
                <a:ln>
                  <a:noFill/>
                </a:ln>
                <a:solidFill>
                  <a:prstClr val="black"/>
                </a:solidFill>
                <a:effectLst/>
                <a:uLnTx/>
                <a:uFillTx/>
                <a:latin typeface="Arial"/>
                <a:ea typeface="ＭＳ Ｐゴシック"/>
                <a:cs typeface="+mn-cs"/>
              </a:rPr>
              <a:t>244</a:t>
            </a: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万円</a:t>
            </a:r>
            <a:r>
              <a:rPr kumimoji="0" lang="en-US" altLang="ja-JP" sz="800" b="0" i="0" u="none" strike="noStrike" kern="0" cap="none" spc="0" normalizeH="0" baseline="0" noProof="0" dirty="0">
                <a:ln>
                  <a:noFill/>
                </a:ln>
                <a:solidFill>
                  <a:prstClr val="black"/>
                </a:solidFill>
                <a:effectLst/>
                <a:uLnTx/>
                <a:uFillTx/>
                <a:latin typeface="Arial"/>
                <a:ea typeface="ＭＳ Ｐゴシック"/>
                <a:cs typeface="+mn-cs"/>
              </a:rPr>
              <a:t>)</a:t>
            </a:r>
            <a:endPar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64" name="正方形/長方形 63">
            <a:extLst>
              <a:ext uri="{FF2B5EF4-FFF2-40B4-BE49-F238E27FC236}">
                <a16:creationId xmlns:a16="http://schemas.microsoft.com/office/drawing/2014/main" id="{E4762013-081E-7B3B-50CC-8E4A800BD74D}"/>
              </a:ext>
            </a:extLst>
          </p:cNvPr>
          <p:cNvSpPr/>
          <p:nvPr/>
        </p:nvSpPr>
        <p:spPr>
          <a:xfrm>
            <a:off x="10935711" y="3534830"/>
            <a:ext cx="874008" cy="296477"/>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366</a:t>
            </a:r>
            <a:r>
              <a:rPr kumimoji="0" lang="ja-JP" altLang="en-US" sz="1050" b="0" i="0" u="none" strike="noStrike" kern="0" cap="none" spc="0" normalizeH="0" baseline="0" noProof="0" dirty="0">
                <a:ln>
                  <a:noFill/>
                </a:ln>
                <a:solidFill>
                  <a:prstClr val="black"/>
                </a:solidFill>
                <a:effectLst/>
                <a:uLnTx/>
                <a:uFillTx/>
                <a:latin typeface="Arial"/>
                <a:ea typeface="ＭＳ Ｐゴシック"/>
                <a:cs typeface="+mn-cs"/>
              </a:rPr>
              <a:t>万円</a:t>
            </a:r>
            <a:br>
              <a:rPr kumimoji="0" lang="en-US" altLang="ja-JP" sz="105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8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うち学費</a:t>
            </a:r>
            <a:r>
              <a:rPr kumimoji="0" lang="en-US" altLang="ja-JP" sz="800" b="0" i="0" u="none" strike="noStrike" kern="0" cap="none" spc="0" normalizeH="0" baseline="0" noProof="0" dirty="0">
                <a:ln>
                  <a:noFill/>
                </a:ln>
                <a:solidFill>
                  <a:prstClr val="black"/>
                </a:solidFill>
                <a:effectLst/>
                <a:uLnTx/>
                <a:uFillTx/>
                <a:latin typeface="Arial"/>
                <a:ea typeface="ＭＳ Ｐゴシック"/>
                <a:cs typeface="+mn-cs"/>
              </a:rPr>
              <a:t>126</a:t>
            </a: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万円</a:t>
            </a:r>
            <a:r>
              <a:rPr kumimoji="0" lang="en-US" altLang="ja-JP" sz="800" b="0" i="0" u="none" strike="noStrike" kern="0" cap="none" spc="0" normalizeH="0" baseline="0" noProof="0" dirty="0">
                <a:ln>
                  <a:noFill/>
                </a:ln>
                <a:solidFill>
                  <a:prstClr val="black"/>
                </a:solidFill>
                <a:effectLst/>
                <a:uLnTx/>
                <a:uFillTx/>
                <a:latin typeface="Arial"/>
                <a:ea typeface="ＭＳ Ｐゴシック"/>
                <a:cs typeface="+mn-cs"/>
              </a:rPr>
              <a:t>)</a:t>
            </a:r>
            <a:endPar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65" name="正方形/長方形 64">
            <a:extLst>
              <a:ext uri="{FF2B5EF4-FFF2-40B4-BE49-F238E27FC236}">
                <a16:creationId xmlns:a16="http://schemas.microsoft.com/office/drawing/2014/main" id="{60D1413D-F205-5DD8-AAD4-54DF4D001F78}"/>
              </a:ext>
            </a:extLst>
          </p:cNvPr>
          <p:cNvSpPr/>
          <p:nvPr/>
        </p:nvSpPr>
        <p:spPr>
          <a:xfrm>
            <a:off x="6428030" y="5552321"/>
            <a:ext cx="5328749" cy="742710"/>
          </a:xfrm>
          <a:prstGeom prst="rect">
            <a:avLst/>
          </a:prstGeom>
          <a:solidFill>
            <a:sysClr val="window" lastClr="FFFFFF"/>
          </a:solidFill>
          <a:ln w="9525" cap="flat" cmpd="sng" algn="ctr">
            <a:solidFill>
              <a:sysClr val="window" lastClr="FFFFFF">
                <a:lumMod val="85000"/>
              </a:sysClr>
            </a:solidFill>
            <a:prstDash val="solid"/>
            <a:miter lim="800000"/>
          </a:ln>
          <a:effectLst/>
        </p:spPr>
        <p:txBody>
          <a:bodyPr wrap="square" tIns="72000" rtlCol="0" anchor="ctr"/>
          <a:lstStyle/>
          <a:p>
            <a:pPr marL="85725" marR="0" lvl="0" indent="0" defTabSz="914400" eaLnBrk="1" fontAlgn="auto" latinLnBrk="0" hangingPunct="1">
              <a:lnSpc>
                <a:spcPct val="100000"/>
              </a:lnSpc>
              <a:spcBef>
                <a:spcPts val="30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＜前提条件＞</a:t>
            </a:r>
            <a:b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　就学前は私立幼稚園（</a:t>
            </a:r>
            <a: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t>3</a:t>
            </a: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年間）、小中高は公立、大学は国立、大学院は国立（</a:t>
            </a:r>
            <a: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t>2</a:t>
            </a: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年間）</a:t>
            </a:r>
            <a:b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br>
            <a: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　大学・大学院では一人暮らしをし、家賃や食費あわせて合計</a:t>
            </a:r>
            <a: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t>10</a:t>
            </a: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万円</a:t>
            </a:r>
            <a:r>
              <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月を計上</a:t>
            </a:r>
            <a:endParaRPr kumimoji="0" lang="en-US" altLang="ja-JP" sz="1100" b="0" i="0" u="none" strike="noStrike" kern="0" cap="none" spc="0" normalizeH="0" baseline="0" noProof="0" dirty="0">
              <a:ln>
                <a:noFill/>
              </a:ln>
              <a:solidFill>
                <a:prstClr val="black"/>
              </a:solidFill>
              <a:effectLst/>
              <a:uLnTx/>
              <a:uFillTx/>
              <a:latin typeface="Arial"/>
              <a:ea typeface="ＭＳ Ｐゴシック"/>
              <a:cs typeface="+mn-cs"/>
            </a:endParaRPr>
          </a:p>
        </p:txBody>
      </p:sp>
      <p:cxnSp>
        <p:nvCxnSpPr>
          <p:cNvPr id="80" name="直線矢印コネクタ 79">
            <a:extLst>
              <a:ext uri="{FF2B5EF4-FFF2-40B4-BE49-F238E27FC236}">
                <a16:creationId xmlns:a16="http://schemas.microsoft.com/office/drawing/2014/main" id="{697047C2-9AC9-62D8-E502-C2A039F24E07}"/>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2376239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8F48A-6569-A25A-3CD1-354080868B84}"/>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2B1950DE-AAAB-B9C9-F6AE-EB7EB6CDAFD0}"/>
              </a:ext>
            </a:extLst>
          </p:cNvPr>
          <p:cNvPicPr>
            <a:picLocks noChangeAspect="1"/>
          </p:cNvPicPr>
          <p:nvPr/>
        </p:nvPicPr>
        <p:blipFill>
          <a:blip r:embed="rId2"/>
          <a:srcRect l="2406" t="19685" r="2406"/>
          <a:stretch>
            <a:fillRect/>
          </a:stretch>
        </p:blipFill>
        <p:spPr>
          <a:xfrm>
            <a:off x="0" y="0"/>
            <a:ext cx="12192000" cy="6858000"/>
          </a:xfrm>
          <a:prstGeom prst="rect">
            <a:avLst/>
          </a:prstGeom>
        </p:spPr>
      </p:pic>
      <p:sp>
        <p:nvSpPr>
          <p:cNvPr id="81" name="正方形/長方形 80">
            <a:extLst>
              <a:ext uri="{FF2B5EF4-FFF2-40B4-BE49-F238E27FC236}">
                <a16:creationId xmlns:a16="http://schemas.microsoft.com/office/drawing/2014/main" id="{0466616C-9227-EC0D-2CC9-3AEB151E0CD3}"/>
              </a:ext>
            </a:extLst>
          </p:cNvPr>
          <p:cNvSpPr/>
          <p:nvPr/>
        </p:nvSpPr>
        <p:spPr>
          <a:xfrm>
            <a:off x="0" y="0"/>
            <a:ext cx="12192000" cy="6858000"/>
          </a:xfrm>
          <a:prstGeom prst="rect">
            <a:avLst/>
          </a:prstGeom>
          <a:solidFill>
            <a:schemeClr val="tx1">
              <a:alpha val="40000"/>
            </a:schemeClr>
          </a:solidFill>
          <a:ln w="12700" cap="flat" cmpd="sng" algn="ctr">
            <a:noFill/>
            <a:prstDash val="solid"/>
            <a:miter lim="800000"/>
          </a:ln>
          <a:effectLst/>
        </p:spPr>
        <p:txBody>
          <a:bodyPr wrap="square" rtlCol="0" anchor="ctr"/>
          <a:lstStyle/>
          <a:p>
            <a:pPr marL="0" marR="0" lvl="0" indent="0" defTabSz="914400" eaLnBrk="1" fontAlgn="auto" latinLnBrk="0" hangingPunct="1">
              <a:lnSpc>
                <a:spcPct val="100000"/>
              </a:lnSpc>
              <a:spcBef>
                <a:spcPts val="30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grpSp>
        <p:nvGrpSpPr>
          <p:cNvPr id="8" name="グループ化 7">
            <a:extLst>
              <a:ext uri="{FF2B5EF4-FFF2-40B4-BE49-F238E27FC236}">
                <a16:creationId xmlns:a16="http://schemas.microsoft.com/office/drawing/2014/main" id="{FFE388AF-6D98-8154-1EC9-3EDDEB3A930F}"/>
              </a:ext>
            </a:extLst>
          </p:cNvPr>
          <p:cNvGrpSpPr/>
          <p:nvPr/>
        </p:nvGrpSpPr>
        <p:grpSpPr>
          <a:xfrm>
            <a:off x="227013" y="1140194"/>
            <a:ext cx="11737977" cy="2276775"/>
            <a:chOff x="227013" y="1467453"/>
            <a:chExt cx="11737977" cy="2276775"/>
          </a:xfrm>
        </p:grpSpPr>
        <p:sp>
          <p:nvSpPr>
            <p:cNvPr id="6" name="テキスト プレースホルダー 1">
              <a:extLst>
                <a:ext uri="{FF2B5EF4-FFF2-40B4-BE49-F238E27FC236}">
                  <a16:creationId xmlns:a16="http://schemas.microsoft.com/office/drawing/2014/main" id="{C63AA96B-3960-87E6-A350-385537CC74F9}"/>
                </a:ext>
              </a:extLst>
            </p:cNvPr>
            <p:cNvSpPr txBox="1">
              <a:spLocks/>
            </p:cNvSpPr>
            <p:nvPr/>
          </p:nvSpPr>
          <p:spPr>
            <a:xfrm>
              <a:off x="227013" y="1467453"/>
              <a:ext cx="11737977" cy="99585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en-US" altLang="ja-JP" sz="8000" i="0" u="none" strike="noStrike" kern="1200" cap="none" spc="60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rPr>
                <a:t>Thank You !!!</a:t>
              </a:r>
              <a:endParaRPr kumimoji="1" lang="ja-JP" altLang="en-US" sz="8000" i="0" u="none" strike="noStrike" kern="1200" cap="none" spc="60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endParaRPr>
            </a:p>
          </p:txBody>
        </p:sp>
        <p:sp>
          <p:nvSpPr>
            <p:cNvPr id="7" name="テキスト プレースホルダー 1">
              <a:extLst>
                <a:ext uri="{FF2B5EF4-FFF2-40B4-BE49-F238E27FC236}">
                  <a16:creationId xmlns:a16="http://schemas.microsoft.com/office/drawing/2014/main" id="{FC72818C-396B-CE3B-2863-4D415BC6C5D5}"/>
                </a:ext>
              </a:extLst>
            </p:cNvPr>
            <p:cNvSpPr txBox="1">
              <a:spLocks/>
            </p:cNvSpPr>
            <p:nvPr/>
          </p:nvSpPr>
          <p:spPr>
            <a:xfrm>
              <a:off x="227013" y="2612753"/>
              <a:ext cx="11737977" cy="113147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2400" i="0" u="none" strike="noStrike" kern="1200" cap="none" spc="60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rPr>
                <a:t>あなたにとって、</a:t>
              </a:r>
              <a:r>
                <a:rPr lang="ja-JP" altLang="en-US" sz="2400" spc="600" dirty="0">
                  <a:solidFill>
                    <a:schemeClr val="bg1"/>
                  </a:solidFill>
                </a:rPr>
                <a:t>お子さまにとって、</a:t>
              </a:r>
              <a:endParaRPr lang="en-US" altLang="ja-JP" sz="2400" spc="600" dirty="0">
                <a:solidFill>
                  <a:schemeClr val="bg1"/>
                </a:solidFill>
              </a:endParaRPr>
            </a:p>
            <a:p>
              <a:pPr marL="92075" marR="0" lvl="0" indent="0" algn="ctr"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2400" i="0" u="none" strike="noStrike" kern="1200" cap="none" spc="60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rPr>
                <a:t>より良い未来がひらかれますように</a:t>
              </a:r>
            </a:p>
          </p:txBody>
        </p:sp>
      </p:grpSp>
      <p:pic>
        <p:nvPicPr>
          <p:cNvPr id="10" name="図 9">
            <a:extLst>
              <a:ext uri="{FF2B5EF4-FFF2-40B4-BE49-F238E27FC236}">
                <a16:creationId xmlns:a16="http://schemas.microsoft.com/office/drawing/2014/main" id="{8C26F5C6-DC2D-E8CA-16B7-8BD00A06F2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859" y="4053026"/>
            <a:ext cx="1774283" cy="1774283"/>
          </a:xfrm>
          <a:prstGeom prst="rect">
            <a:avLst/>
          </a:prstGeom>
        </p:spPr>
      </p:pic>
    </p:spTree>
    <p:extLst>
      <p:ext uri="{BB962C8B-B14F-4D97-AF65-F5344CB8AC3E}">
        <p14:creationId xmlns:p14="http://schemas.microsoft.com/office/powerpoint/2010/main" val="3574819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6830D-7E3F-C30C-2E9C-15786B573503}"/>
            </a:ext>
          </a:extLst>
        </p:cNvPr>
        <p:cNvGrpSpPr/>
        <p:nvPr/>
      </p:nvGrpSpPr>
      <p:grpSpPr>
        <a:xfrm>
          <a:off x="0" y="0"/>
          <a:ext cx="0" cy="0"/>
          <a:chOff x="0" y="0"/>
          <a:chExt cx="0" cy="0"/>
        </a:xfrm>
      </p:grpSpPr>
      <p:sp>
        <p:nvSpPr>
          <p:cNvPr id="4" name="Text Placeholder 5">
            <a:extLst>
              <a:ext uri="{FF2B5EF4-FFF2-40B4-BE49-F238E27FC236}">
                <a16:creationId xmlns:a16="http://schemas.microsoft.com/office/drawing/2014/main" id="{CB3E9B07-8BD0-57BB-16A4-740349B78E55}"/>
              </a:ext>
            </a:extLst>
          </p:cNvPr>
          <p:cNvSpPr txBox="1">
            <a:spLocks/>
          </p:cNvSpPr>
          <p:nvPr/>
        </p:nvSpPr>
        <p:spPr>
          <a:xfrm>
            <a:off x="0" y="0"/>
            <a:ext cx="12192000" cy="6858000"/>
          </a:xfrm>
          <a:prstGeom prst="rect">
            <a:avLst/>
          </a:prstGeom>
          <a:solidFill>
            <a:schemeClr val="accent5"/>
          </a:solidFill>
          <a:ln w="19050">
            <a:solidFill>
              <a:schemeClr val="accent5"/>
            </a:solidFill>
          </a:ln>
        </p:spPr>
        <p:txBody>
          <a:bodyPr vert="horz" wrap="none" lIns="216000" tIns="72000" rIns="72000" bIns="72000" rtlCol="0" anchor="ctr" anchorCtr="0">
            <a:noAutofit/>
          </a:bodyPr>
          <a:lstStyle>
            <a:lvl1pPr marL="0" indent="0" algn="l" defTabSz="914400" rtl="0" eaLnBrk="1" latinLnBrk="0" hangingPunct="1">
              <a:lnSpc>
                <a:spcPct val="100000"/>
              </a:lnSpc>
              <a:spcBef>
                <a:spcPts val="0"/>
              </a:spcBef>
              <a:buFont typeface="Arial Narrow" pitchFamily="34" charset="0"/>
              <a:buNone/>
              <a:defRPr kumimoji="1" lang="en-US" sz="2100" b="0" i="0" kern="1200" baseline="0">
                <a:solidFill>
                  <a:schemeClr val="tx1"/>
                </a:solidFill>
                <a:latin typeface="+mn-lt"/>
                <a:ea typeface="+mn-ea"/>
                <a:cs typeface="+mn-cs"/>
                <a:sym typeface="+mn-lt"/>
              </a:defRPr>
            </a:lvl1pPr>
            <a:lvl2pPr marL="230400" indent="-230400" algn="l" defTabSz="914400" rtl="0" eaLnBrk="1" latinLnBrk="0" hangingPunct="1">
              <a:lnSpc>
                <a:spcPct val="90000"/>
              </a:lnSpc>
              <a:spcBef>
                <a:spcPts val="0"/>
              </a:spcBef>
              <a:buFont typeface="Arial Narrow" pitchFamily="34" charset="0"/>
              <a:buChar char="&gt;"/>
              <a:defRPr kumimoji="1" lang="en-US" sz="1900" b="0" kern="1200">
                <a:solidFill>
                  <a:schemeClr val="tx1"/>
                </a:solidFill>
                <a:latin typeface="+mn-lt"/>
                <a:ea typeface="+mn-ea"/>
                <a:cs typeface="+mn-cs"/>
                <a:sym typeface="+mn-lt"/>
              </a:defRPr>
            </a:lvl2pPr>
            <a:lvl3pPr marL="482400" indent="-2340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3pPr>
            <a:lvl4pPr marL="698400" indent="-201600" algn="l" defTabSz="914400" rtl="0" eaLnBrk="1" latinLnBrk="0" hangingPunct="1">
              <a:lnSpc>
                <a:spcPct val="90000"/>
              </a:lnSpc>
              <a:spcBef>
                <a:spcPts val="0"/>
              </a:spcBef>
              <a:buFont typeface="Arial Narrow" pitchFamily="34" charset="0"/>
              <a:buChar char="-"/>
              <a:defRPr kumimoji="1" lang="en-US" sz="1900" b="0" kern="1200">
                <a:solidFill>
                  <a:schemeClr val="tx1"/>
                </a:solidFill>
                <a:latin typeface="+mn-lt"/>
                <a:ea typeface="+mn-ea"/>
                <a:cs typeface="+mn-cs"/>
                <a:sym typeface="+mn-lt"/>
              </a:defRPr>
            </a:lvl4pPr>
            <a:lvl5pPr marL="698400" indent="0" algn="l" defTabSz="914400" rtl="0" eaLnBrk="1" latinLnBrk="0" hangingPunct="1">
              <a:lnSpc>
                <a:spcPct val="90000"/>
              </a:lnSpc>
              <a:spcBef>
                <a:spcPts val="0"/>
              </a:spcBef>
              <a:buFont typeface="Arial Narrow" pitchFamily="34" charset="0"/>
              <a:buNone/>
              <a:defRPr kumimoji="1" sz="1700" kern="1200">
                <a:solidFill>
                  <a:schemeClr val="tx1"/>
                </a:solidFill>
                <a:latin typeface="Arial Narrow" pitchFamily="34" charset="0"/>
                <a:ea typeface="+mn-ea"/>
                <a:cs typeface="+mn-cs"/>
              </a:defRPr>
            </a:lvl5pPr>
            <a:lvl6pPr marL="25146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Narrow" pitchFamily="34" charset="0"/>
              <a:buChar char="•"/>
              <a:defRPr kumimoji="1" sz="2000" kern="1200">
                <a:solidFill>
                  <a:schemeClr val="tx1"/>
                </a:solidFill>
                <a:latin typeface="+mn-lt"/>
                <a:ea typeface="+mn-ea"/>
                <a:cs typeface="+mn-cs"/>
              </a:defRPr>
            </a:lvl9pPr>
          </a:lstStyle>
          <a:p>
            <a:pPr algn="ctr"/>
            <a:endParaRPr lang="ja-JP" altLang="en-US" sz="2000" spc="300" dirty="0">
              <a:solidFill>
                <a:schemeClr val="bg1"/>
              </a:solidFill>
              <a:latin typeface="ＭＳ Ｐゴシック" panose="020B0600070205080204" pitchFamily="50" charset="-128"/>
              <a:ea typeface="ＭＳ Ｐゴシック" panose="020B0600070205080204" pitchFamily="50" charset="-128"/>
            </a:endParaRPr>
          </a:p>
        </p:txBody>
      </p:sp>
      <p:sp>
        <p:nvSpPr>
          <p:cNvPr id="2" name="テキスト プレースホルダー 1">
            <a:extLst>
              <a:ext uri="{FF2B5EF4-FFF2-40B4-BE49-F238E27FC236}">
                <a16:creationId xmlns:a16="http://schemas.microsoft.com/office/drawing/2014/main" id="{12FD8BD9-F424-471A-65B6-2AEFCFA39FF1}"/>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rPr>
              <a:t>目次</a:t>
            </a:r>
          </a:p>
        </p:txBody>
      </p:sp>
      <p:grpSp>
        <p:nvGrpSpPr>
          <p:cNvPr id="10" name="グループ化 9">
            <a:extLst>
              <a:ext uri="{FF2B5EF4-FFF2-40B4-BE49-F238E27FC236}">
                <a16:creationId xmlns:a16="http://schemas.microsoft.com/office/drawing/2014/main" id="{B2DE50FF-D2F3-5BAD-9D18-6F248694855E}"/>
              </a:ext>
            </a:extLst>
          </p:cNvPr>
          <p:cNvGrpSpPr/>
          <p:nvPr/>
        </p:nvGrpSpPr>
        <p:grpSpPr>
          <a:xfrm>
            <a:off x="1181790" y="3638354"/>
            <a:ext cx="9828421" cy="2854463"/>
            <a:chOff x="241208" y="3792354"/>
            <a:chExt cx="10365255" cy="2854463"/>
          </a:xfrm>
        </p:grpSpPr>
        <p:sp>
          <p:nvSpPr>
            <p:cNvPr id="5" name="正方形/長方形 4">
              <a:extLst>
                <a:ext uri="{FF2B5EF4-FFF2-40B4-BE49-F238E27FC236}">
                  <a16:creationId xmlns:a16="http://schemas.microsoft.com/office/drawing/2014/main" id="{F577DA2F-CA62-7E10-4C58-9FA69B7A93AE}"/>
                </a:ext>
              </a:extLst>
            </p:cNvPr>
            <p:cNvSpPr/>
            <p:nvPr/>
          </p:nvSpPr>
          <p:spPr>
            <a:xfrm>
              <a:off x="241208" y="3792354"/>
              <a:ext cx="4984733" cy="2854463"/>
            </a:xfrm>
            <a:prstGeom prst="rect">
              <a:avLst/>
            </a:prstGeom>
            <a:noFill/>
            <a:ln w="12700" cap="flat" cmpd="sng" algn="ctr">
              <a:noFill/>
              <a:prstDash val="solid"/>
              <a:miter lim="800000"/>
            </a:ln>
            <a:effectLst/>
          </p:spPr>
          <p:txBody>
            <a:bodyPr wrap="none" rtlCol="0" anchor="t"/>
            <a:lstStyle/>
            <a:p>
              <a:pPr marL="0" marR="0" lvl="0" indent="0" defTabSz="914400" eaLnBrk="1" fontAlgn="auto" latinLnBrk="0" hangingPunct="1">
                <a:lnSpc>
                  <a:spcPct val="100000"/>
                </a:lnSpc>
                <a:spcBef>
                  <a:spcPts val="1200"/>
                </a:spcBef>
                <a:spcAft>
                  <a:spcPts val="0"/>
                </a:spcAft>
                <a:buClrTx/>
                <a:buSzTx/>
                <a:buFontTx/>
                <a:buNone/>
                <a:tabLst/>
                <a:defRPr/>
              </a:pPr>
              <a:r>
                <a:rPr kumimoji="0" lang="en-US" altLang="ja-JP" sz="1400" b="0" i="0" u="none" strike="noStrike" kern="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rPr>
                <a:t>01</a:t>
              </a:r>
              <a:r>
                <a:rPr kumimoji="0" lang="ja-JP" altLang="en-US" sz="1400" b="0" i="0" u="none" strike="noStrike" kern="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rPr>
                <a:t>　子どもたちが勉強する目的</a:t>
              </a:r>
              <a:endParaRPr kumimoji="0" lang="en-US" altLang="ja-JP" sz="1400" b="0" i="0" u="none" strike="noStrike" kern="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02</a:t>
              </a:r>
              <a:r>
                <a:rPr kumimoji="0" lang="ja-JP" altLang="en-US" sz="1400" kern="0" dirty="0">
                  <a:solidFill>
                    <a:schemeClr val="bg1"/>
                  </a:solidFill>
                  <a:latin typeface="MS PGothic" panose="020B0600070205080204" pitchFamily="34" charset="-128"/>
                  <a:ea typeface="MS PGothic" panose="020B0600070205080204" pitchFamily="34" charset="-128"/>
                </a:rPr>
                <a:t>　良い学校に入ること・良い職業に就くことの関係</a:t>
              </a:r>
              <a:endParaRPr kumimoji="0" lang="en-US" altLang="ja-JP" sz="1400" b="0" i="0" u="none" strike="noStrike" kern="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03</a:t>
              </a:r>
              <a:r>
                <a:rPr kumimoji="0" lang="ja-JP" altLang="en-US" sz="1400" kern="0" dirty="0">
                  <a:solidFill>
                    <a:schemeClr val="bg1"/>
                  </a:solidFill>
                  <a:latin typeface="MS PGothic" panose="020B0600070205080204" pitchFamily="34" charset="-128"/>
                  <a:ea typeface="MS PGothic" panose="020B0600070205080204" pitchFamily="34" charset="-128"/>
                </a:rPr>
                <a:t>　子どもたちは複雑な問いに答えられるか</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04</a:t>
              </a:r>
              <a:r>
                <a:rPr kumimoji="0" lang="ja-JP" altLang="en-US" sz="1400" kern="0" dirty="0">
                  <a:solidFill>
                    <a:schemeClr val="bg1"/>
                  </a:solidFill>
                  <a:latin typeface="MS PGothic" panose="020B0600070205080204" pitchFamily="34" charset="-128"/>
                  <a:ea typeface="MS PGothic" panose="020B0600070205080204" pitchFamily="34" charset="-128"/>
                </a:rPr>
                <a:t>　良い学校とは何か</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05</a:t>
              </a:r>
              <a:r>
                <a:rPr kumimoji="0" lang="ja-JP" altLang="en-US" sz="1400" kern="0" dirty="0">
                  <a:solidFill>
                    <a:schemeClr val="bg1"/>
                  </a:solidFill>
                  <a:latin typeface="MS PGothic" panose="020B0600070205080204" pitchFamily="34" charset="-128"/>
                  <a:ea typeface="MS PGothic" panose="020B0600070205080204" pitchFamily="34" charset="-128"/>
                </a:rPr>
                <a:t>　良い職業とは何か</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06</a:t>
              </a:r>
              <a:r>
                <a:rPr kumimoji="0" lang="ja-JP" altLang="en-US" sz="1400" kern="0" dirty="0">
                  <a:solidFill>
                    <a:schemeClr val="bg1"/>
                  </a:solidFill>
                  <a:latin typeface="MS PGothic" panose="020B0600070205080204" pitchFamily="34" charset="-128"/>
                  <a:ea typeface="MS PGothic" panose="020B0600070205080204" pitchFamily="34" charset="-128"/>
                </a:rPr>
                <a:t>　良い学校に入らないと良い職業に就けないのか</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07</a:t>
              </a:r>
              <a:r>
                <a:rPr kumimoji="0" lang="ja-JP" altLang="en-US" sz="1400" kern="0" dirty="0">
                  <a:solidFill>
                    <a:schemeClr val="bg1"/>
                  </a:solidFill>
                  <a:latin typeface="MS PGothic" panose="020B0600070205080204" pitchFamily="34" charset="-128"/>
                  <a:ea typeface="MS PGothic" panose="020B0600070205080204" pitchFamily="34" charset="-128"/>
                </a:rPr>
                <a:t>　そもそも「良い職業に就く」必要はあるのか</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08</a:t>
              </a:r>
              <a:r>
                <a:rPr kumimoji="0" lang="ja-JP" altLang="en-US" sz="1400" kern="0" dirty="0">
                  <a:solidFill>
                    <a:schemeClr val="bg1"/>
                  </a:solidFill>
                  <a:latin typeface="MS PGothic" panose="020B0600070205080204" pitchFamily="34" charset="-128"/>
                  <a:ea typeface="MS PGothic" panose="020B0600070205080204" pitchFamily="34" charset="-128"/>
                </a:rPr>
                <a:t>　勉強する本当の目的</a:t>
              </a:r>
            </a:p>
          </p:txBody>
        </p:sp>
        <p:sp>
          <p:nvSpPr>
            <p:cNvPr id="6" name="正方形/長方形 5">
              <a:extLst>
                <a:ext uri="{FF2B5EF4-FFF2-40B4-BE49-F238E27FC236}">
                  <a16:creationId xmlns:a16="http://schemas.microsoft.com/office/drawing/2014/main" id="{88A208D9-16AF-F66F-9797-D67602B2002E}"/>
                </a:ext>
              </a:extLst>
            </p:cNvPr>
            <p:cNvSpPr/>
            <p:nvPr/>
          </p:nvSpPr>
          <p:spPr>
            <a:xfrm>
              <a:off x="5621730" y="3792354"/>
              <a:ext cx="4984733" cy="2854463"/>
            </a:xfrm>
            <a:prstGeom prst="rect">
              <a:avLst/>
            </a:prstGeom>
            <a:noFill/>
            <a:ln w="12700" cap="flat" cmpd="sng" algn="ctr">
              <a:noFill/>
              <a:prstDash val="solid"/>
              <a:miter lim="800000"/>
            </a:ln>
            <a:effectLst/>
          </p:spPr>
          <p:txBody>
            <a:bodyPr wrap="none" rtlCol="0" anchor="t"/>
            <a:lstStyle/>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09</a:t>
              </a:r>
              <a:r>
                <a:rPr kumimoji="0" lang="ja-JP" altLang="en-US" sz="1400" kern="0" dirty="0">
                  <a:solidFill>
                    <a:schemeClr val="bg1"/>
                  </a:solidFill>
                  <a:latin typeface="MS PGothic" panose="020B0600070205080204" pitchFamily="34" charset="-128"/>
                  <a:ea typeface="MS PGothic" panose="020B0600070205080204" pitchFamily="34" charset="-128"/>
                </a:rPr>
                <a:t>　選択肢の全体像</a:t>
              </a:r>
              <a:endParaRPr kumimoji="0" lang="en-US" altLang="ja-JP" sz="1400" b="0" i="0" u="none" strike="noStrike" kern="0" cap="none" spc="0" normalizeH="0" baseline="0" noProof="0" dirty="0">
                <a:ln>
                  <a:noFill/>
                </a:ln>
                <a:solidFill>
                  <a:schemeClr val="bg1"/>
                </a:solidFill>
                <a:effectLst/>
                <a:uLnTx/>
                <a:uFillTx/>
                <a:latin typeface="MS PGothic" panose="020B0600070205080204" pitchFamily="34" charset="-128"/>
                <a:ea typeface="MS PGothic" panose="020B0600070205080204" pitchFamily="34" charset="-128"/>
                <a:cs typeface="+mn-cs"/>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10</a:t>
              </a:r>
              <a:r>
                <a:rPr kumimoji="0" lang="ja-JP" altLang="en-US" sz="1400" kern="0" dirty="0">
                  <a:solidFill>
                    <a:schemeClr val="bg1"/>
                  </a:solidFill>
                  <a:latin typeface="MS PGothic" panose="020B0600070205080204" pitchFamily="34" charset="-128"/>
                  <a:ea typeface="MS PGothic" panose="020B0600070205080204" pitchFamily="34" charset="-128"/>
                </a:rPr>
                <a:t>　進路の割合（在籍生徒数）</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11</a:t>
              </a:r>
              <a:r>
                <a:rPr kumimoji="0" lang="ja-JP" altLang="en-US" sz="1400" kern="0" dirty="0">
                  <a:solidFill>
                    <a:schemeClr val="bg1"/>
                  </a:solidFill>
                  <a:latin typeface="MS PGothic" panose="020B0600070205080204" pitchFamily="34" charset="-128"/>
                  <a:ea typeface="MS PGothic" panose="020B0600070205080204" pitchFamily="34" charset="-128"/>
                </a:rPr>
                <a:t>　学部選びの全体像</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12</a:t>
              </a:r>
              <a:r>
                <a:rPr kumimoji="0" lang="ja-JP" altLang="en-US" sz="1400" kern="0" dirty="0">
                  <a:solidFill>
                    <a:schemeClr val="bg1"/>
                  </a:solidFill>
                  <a:latin typeface="MS PGothic" panose="020B0600070205080204" pitchFamily="34" charset="-128"/>
                  <a:ea typeface="MS PGothic" panose="020B0600070205080204" pitchFamily="34" charset="-128"/>
                </a:rPr>
                <a:t>　進路の決め方</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13</a:t>
              </a:r>
              <a:r>
                <a:rPr kumimoji="0" lang="ja-JP" altLang="en-US" sz="1400" kern="0" dirty="0">
                  <a:solidFill>
                    <a:schemeClr val="bg1"/>
                  </a:solidFill>
                  <a:latin typeface="MS PGothic" panose="020B0600070205080204" pitchFamily="34" charset="-128"/>
                  <a:ea typeface="MS PGothic" panose="020B0600070205080204" pitchFamily="34" charset="-128"/>
                </a:rPr>
                <a:t>　教育方針の一覧</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14</a:t>
              </a:r>
              <a:r>
                <a:rPr kumimoji="0" lang="ja-JP" altLang="en-US" sz="1400" kern="0" dirty="0">
                  <a:solidFill>
                    <a:schemeClr val="bg1"/>
                  </a:solidFill>
                  <a:latin typeface="MS PGothic" panose="020B0600070205080204" pitchFamily="34" charset="-128"/>
                  <a:ea typeface="MS PGothic" panose="020B0600070205080204" pitchFamily="34" charset="-128"/>
                </a:rPr>
                <a:t>　しっかり勉強！ 国公立で節約（高校受験）：　進路マップ</a:t>
              </a:r>
              <a:endParaRPr kumimoji="0" lang="en-US" altLang="ja-JP" sz="1400" kern="0" dirty="0">
                <a:solidFill>
                  <a:schemeClr val="bg1"/>
                </a:solidFill>
                <a:latin typeface="MS PGothic" panose="020B0600070205080204" pitchFamily="34" charset="-128"/>
                <a:ea typeface="MS PGothic" panose="020B0600070205080204" pitchFamily="34" charset="-128"/>
              </a:endParaRPr>
            </a:p>
            <a:p>
              <a:pPr>
                <a:spcBef>
                  <a:spcPts val="1200"/>
                </a:spcBef>
              </a:pPr>
              <a:r>
                <a:rPr kumimoji="0" lang="en-US" altLang="ja-JP" sz="1400" kern="0" dirty="0">
                  <a:solidFill>
                    <a:schemeClr val="bg1"/>
                  </a:solidFill>
                  <a:latin typeface="MS PGothic" panose="020B0600070205080204" pitchFamily="34" charset="-128"/>
                  <a:ea typeface="MS PGothic" panose="020B0600070205080204" pitchFamily="34" charset="-128"/>
                </a:rPr>
                <a:t>15</a:t>
              </a:r>
              <a:r>
                <a:rPr kumimoji="0" lang="ja-JP" altLang="en-US" sz="1400" kern="0" dirty="0">
                  <a:solidFill>
                    <a:schemeClr val="bg1"/>
                  </a:solidFill>
                  <a:latin typeface="MS PGothic" panose="020B0600070205080204" pitchFamily="34" charset="-128"/>
                  <a:ea typeface="MS PGothic" panose="020B0600070205080204" pitchFamily="34" charset="-128"/>
                </a:rPr>
                <a:t>　しっかり勉強！ 国公立で節約（高校受験）：　方針まとめ</a:t>
              </a:r>
            </a:p>
          </p:txBody>
        </p:sp>
      </p:grpSp>
      <p:sp>
        <p:nvSpPr>
          <p:cNvPr id="11" name="スライド番号プレースホルダー 4">
            <a:extLst>
              <a:ext uri="{FF2B5EF4-FFF2-40B4-BE49-F238E27FC236}">
                <a16:creationId xmlns:a16="http://schemas.microsoft.com/office/drawing/2014/main" id="{86A2C663-E7C5-5A23-9015-58B70A75FD73}"/>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schemeClr val="bg1"/>
                </a:solidFill>
                <a:latin typeface="ＭＳ Ｐゴシック"/>
                <a:ea typeface="ＭＳ Ｐゴシック"/>
              </a:rPr>
              <a:pPr algn="ctr"/>
              <a:t>1</a:t>
            </a:fld>
            <a:endParaRPr lang="en-US" altLang="ja-JP" dirty="0">
              <a:solidFill>
                <a:schemeClr val="bg1"/>
              </a:solidFill>
              <a:latin typeface="ＭＳ Ｐゴシック"/>
              <a:ea typeface="ＭＳ Ｐゴシック"/>
            </a:endParaRPr>
          </a:p>
        </p:txBody>
      </p:sp>
    </p:spTree>
    <p:extLst>
      <p:ext uri="{BB962C8B-B14F-4D97-AF65-F5344CB8AC3E}">
        <p14:creationId xmlns:p14="http://schemas.microsoft.com/office/powerpoint/2010/main" val="83633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19B34-08FB-00B2-E1B4-2D17569A6C52}"/>
            </a:ext>
          </a:extLst>
        </p:cNvPr>
        <p:cNvGrpSpPr/>
        <p:nvPr/>
      </p:nvGrpSpPr>
      <p:grpSpPr>
        <a:xfrm>
          <a:off x="0" y="0"/>
          <a:ext cx="0" cy="0"/>
          <a:chOff x="0" y="0"/>
          <a:chExt cx="0" cy="0"/>
        </a:xfrm>
      </p:grpSpPr>
      <p:sp>
        <p:nvSpPr>
          <p:cNvPr id="48" name="テキスト プレースホルダー 1">
            <a:extLst>
              <a:ext uri="{FF2B5EF4-FFF2-40B4-BE49-F238E27FC236}">
                <a16:creationId xmlns:a16="http://schemas.microsoft.com/office/drawing/2014/main" id="{AEEA9DE7-44B8-468F-1717-A093FD092204}"/>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子どもたちが勉強する目的</a:t>
            </a:r>
          </a:p>
        </p:txBody>
      </p:sp>
      <p:sp>
        <p:nvSpPr>
          <p:cNvPr id="49" name="テキスト プレースホルダー 2">
            <a:extLst>
              <a:ext uri="{FF2B5EF4-FFF2-40B4-BE49-F238E27FC236}">
                <a16:creationId xmlns:a16="http://schemas.microsoft.com/office/drawing/2014/main" id="{464A2570-9C81-CF61-9DE1-ABEC218AB7FF}"/>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多くの子どもたちは、勉強する目的を「良い学校に入って、良い職業に就くため」と考えています。</a:t>
            </a:r>
          </a:p>
        </p:txBody>
      </p:sp>
      <p:sp>
        <p:nvSpPr>
          <p:cNvPr id="50" name="テキスト プレースホルダー 3">
            <a:extLst>
              <a:ext uri="{FF2B5EF4-FFF2-40B4-BE49-F238E27FC236}">
                <a16:creationId xmlns:a16="http://schemas.microsoft.com/office/drawing/2014/main" id="{F4F53C4C-98DB-E291-B395-F0F350B9178F}"/>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　*</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1</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ベネッセ教育総合研究所「第１回子ども生活実態基本調査報告書 </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2004</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年」より、弊社が作成。小学生</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4,240</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名、中学生</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4,550</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名、高校生</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6,051</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名を対象としたアンケート</a:t>
            </a:r>
            <a:b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弊社が高難度大学出身者</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20</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名（東京大学・京都大学・一橋大学・東京工業大学（東京科学大学）・早稲田大学・慶應義塾大学）にインタビューした結果をもとに作成。小中高在学中に良い大学に入る理由をどのように捉えていたかを確認</a:t>
            </a:r>
          </a:p>
        </p:txBody>
      </p:sp>
      <p:sp>
        <p:nvSpPr>
          <p:cNvPr id="51" name="スライド番号プレースホルダー 4">
            <a:extLst>
              <a:ext uri="{FF2B5EF4-FFF2-40B4-BE49-F238E27FC236}">
                <a16:creationId xmlns:a16="http://schemas.microsoft.com/office/drawing/2014/main" id="{3620AD43-F8CC-AD55-40BD-F3CB369FEC82}"/>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2</a:t>
            </a:fld>
            <a:endParaRPr lang="en-US" altLang="ja-JP" dirty="0">
              <a:solidFill>
                <a:prstClr val="black"/>
              </a:solidFill>
              <a:latin typeface="ＭＳ Ｐゴシック"/>
              <a:ea typeface="ＭＳ Ｐゴシック"/>
            </a:endParaRPr>
          </a:p>
        </p:txBody>
      </p:sp>
      <p:cxnSp>
        <p:nvCxnSpPr>
          <p:cNvPr id="52" name="直線矢印コネクタ 51">
            <a:extLst>
              <a:ext uri="{FF2B5EF4-FFF2-40B4-BE49-F238E27FC236}">
                <a16:creationId xmlns:a16="http://schemas.microsoft.com/office/drawing/2014/main" id="{DDC285BF-B6C4-081E-22AD-BAD3AFF2AEC1}"/>
              </a:ext>
            </a:extLst>
          </p:cNvPr>
          <p:cNvCxnSpPr>
            <a:cxnSpLocks/>
          </p:cNvCxnSpPr>
          <p:nvPr/>
        </p:nvCxnSpPr>
        <p:spPr>
          <a:xfrm>
            <a:off x="227013" y="2095501"/>
            <a:ext cx="5398175" cy="0"/>
          </a:xfrm>
          <a:prstGeom prst="straightConnector1">
            <a:avLst/>
          </a:prstGeom>
          <a:noFill/>
          <a:ln w="6350" cap="flat" cmpd="sng" algn="ctr">
            <a:solidFill>
              <a:sysClr val="windowText" lastClr="000000"/>
            </a:solidFill>
            <a:prstDash val="solid"/>
            <a:miter lim="800000"/>
          </a:ln>
          <a:effectLst/>
        </p:spPr>
      </p:cxnSp>
      <p:sp>
        <p:nvSpPr>
          <p:cNvPr id="53" name="正方形/長方形 52">
            <a:extLst>
              <a:ext uri="{FF2B5EF4-FFF2-40B4-BE49-F238E27FC236}">
                <a16:creationId xmlns:a16="http://schemas.microsoft.com/office/drawing/2014/main" id="{83F7DDB2-0E9E-2FF1-6E87-E65B7EED985B}"/>
              </a:ext>
            </a:extLst>
          </p:cNvPr>
          <p:cNvSpPr/>
          <p:nvPr/>
        </p:nvSpPr>
        <p:spPr>
          <a:xfrm>
            <a:off x="227013" y="1603533"/>
            <a:ext cx="5398174" cy="44637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良い学校に入るために勉強している子どもの割合</a:t>
            </a:r>
            <a:r>
              <a:rPr kumimoji="0" lang="ja-JP" altLang="en-US" sz="1800" b="0" i="0" u="none" strike="noStrike" kern="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0" lang="en-US" altLang="ja-JP" sz="1800" b="0" i="0" u="none" strike="noStrike" kern="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1</a:t>
            </a:r>
            <a:endParaRPr kumimoji="0" lang="ja-JP" altLang="en-US" sz="1800" b="0" i="0" u="none" strike="noStrike" kern="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nvGrpSpPr>
          <p:cNvPr id="54" name="グループ化 53">
            <a:extLst>
              <a:ext uri="{FF2B5EF4-FFF2-40B4-BE49-F238E27FC236}">
                <a16:creationId xmlns:a16="http://schemas.microsoft.com/office/drawing/2014/main" id="{5AFAB87C-A555-90C6-080C-FEE9BE7E6023}"/>
              </a:ext>
            </a:extLst>
          </p:cNvPr>
          <p:cNvGrpSpPr/>
          <p:nvPr/>
        </p:nvGrpSpPr>
        <p:grpSpPr>
          <a:xfrm>
            <a:off x="5946934" y="1700213"/>
            <a:ext cx="298132" cy="4037125"/>
            <a:chOff x="5946934" y="1504894"/>
            <a:chExt cx="298132" cy="4037125"/>
          </a:xfrm>
        </p:grpSpPr>
        <p:cxnSp>
          <p:nvCxnSpPr>
            <p:cNvPr id="55" name="直線矢印コネクタ 54">
              <a:extLst>
                <a:ext uri="{FF2B5EF4-FFF2-40B4-BE49-F238E27FC236}">
                  <a16:creationId xmlns:a16="http://schemas.microsoft.com/office/drawing/2014/main" id="{323925FC-878A-C99D-CC11-D3B8C6D23032}"/>
                </a:ext>
              </a:extLst>
            </p:cNvPr>
            <p:cNvCxnSpPr>
              <a:cxnSpLocks/>
            </p:cNvCxnSpPr>
            <p:nvPr/>
          </p:nvCxnSpPr>
          <p:spPr>
            <a:xfrm flipV="1">
              <a:off x="6096000" y="1504894"/>
              <a:ext cx="0" cy="4037125"/>
            </a:xfrm>
            <a:prstGeom prst="straightConnector1">
              <a:avLst/>
            </a:prstGeom>
            <a:noFill/>
            <a:ln w="6350" cap="flat" cmpd="sng" algn="ctr">
              <a:solidFill>
                <a:sysClr val="windowText" lastClr="000000"/>
              </a:solidFill>
              <a:prstDash val="solid"/>
              <a:miter lim="800000"/>
            </a:ln>
            <a:effectLst/>
          </p:spPr>
        </p:cxnSp>
        <p:sp>
          <p:nvSpPr>
            <p:cNvPr id="56" name="楕円 55">
              <a:extLst>
                <a:ext uri="{FF2B5EF4-FFF2-40B4-BE49-F238E27FC236}">
                  <a16:creationId xmlns:a16="http://schemas.microsoft.com/office/drawing/2014/main" id="{0B1C2908-8611-D3FA-9801-4F8148841BDF}"/>
                </a:ext>
              </a:extLst>
            </p:cNvPr>
            <p:cNvSpPr/>
            <p:nvPr/>
          </p:nvSpPr>
          <p:spPr>
            <a:xfrm>
              <a:off x="5946934" y="3374412"/>
              <a:ext cx="298132" cy="298088"/>
            </a:xfrm>
            <a:prstGeom prst="ellipse">
              <a:avLst/>
            </a:prstGeom>
            <a:solidFill>
              <a:schemeClr val="accent5"/>
            </a:solidFill>
            <a:ln w="12700" cap="flat" cmpd="sng" algn="ctr">
              <a:noFill/>
              <a:prstDash val="solid"/>
              <a:miter lim="800000"/>
            </a:ln>
            <a:effectLst/>
          </p:spPr>
          <p:txBody>
            <a:bodyPr wrap="none" lIns="144000" r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white"/>
                  </a:solidFill>
                  <a:effectLst/>
                  <a:uLnTx/>
                  <a:uFillTx/>
                  <a:latin typeface="Arial"/>
                  <a:ea typeface="ＭＳ Ｐゴシック"/>
                  <a:cs typeface="+mn-cs"/>
                </a:rPr>
                <a:t>＞</a:t>
              </a:r>
            </a:p>
          </p:txBody>
        </p:sp>
      </p:grpSp>
      <p:cxnSp>
        <p:nvCxnSpPr>
          <p:cNvPr id="57" name="直線矢印コネクタ 56">
            <a:extLst>
              <a:ext uri="{FF2B5EF4-FFF2-40B4-BE49-F238E27FC236}">
                <a16:creationId xmlns:a16="http://schemas.microsoft.com/office/drawing/2014/main" id="{7D32D50F-CEB6-7E45-FBDC-6233841FF96D}"/>
              </a:ext>
            </a:extLst>
          </p:cNvPr>
          <p:cNvCxnSpPr>
            <a:cxnSpLocks/>
          </p:cNvCxnSpPr>
          <p:nvPr/>
        </p:nvCxnSpPr>
        <p:spPr>
          <a:xfrm>
            <a:off x="6566818" y="2095501"/>
            <a:ext cx="5398175" cy="0"/>
          </a:xfrm>
          <a:prstGeom prst="straightConnector1">
            <a:avLst/>
          </a:prstGeom>
          <a:noFill/>
          <a:ln w="6350" cap="flat" cmpd="sng" algn="ctr">
            <a:solidFill>
              <a:sysClr val="windowText" lastClr="000000"/>
            </a:solidFill>
            <a:prstDash val="solid"/>
            <a:miter lim="800000"/>
          </a:ln>
          <a:effectLst/>
        </p:spPr>
      </p:cxnSp>
      <p:sp>
        <p:nvSpPr>
          <p:cNvPr id="58" name="正方形/長方形 57">
            <a:extLst>
              <a:ext uri="{FF2B5EF4-FFF2-40B4-BE49-F238E27FC236}">
                <a16:creationId xmlns:a16="http://schemas.microsoft.com/office/drawing/2014/main" id="{F7A51FC9-47D5-DB0A-0C80-7CEA48691F26}"/>
              </a:ext>
            </a:extLst>
          </p:cNvPr>
          <p:cNvSpPr/>
          <p:nvPr/>
        </p:nvSpPr>
        <p:spPr>
          <a:xfrm>
            <a:off x="6566818" y="1603533"/>
            <a:ext cx="5398174" cy="44637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良い学校に入りたい理由</a:t>
            </a:r>
            <a:r>
              <a:rPr kumimoji="0" lang="ja-JP" altLang="en-US" sz="1800" b="0" i="0" u="none" strike="noStrike" kern="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0" lang="en-US" altLang="ja-JP" sz="1800" b="0" i="0" u="none" strike="noStrike" kern="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2</a:t>
            </a:r>
            <a:endPar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aphicFrame>
        <p:nvGraphicFramePr>
          <p:cNvPr id="59" name="グラフ 58">
            <a:extLst>
              <a:ext uri="{FF2B5EF4-FFF2-40B4-BE49-F238E27FC236}">
                <a16:creationId xmlns:a16="http://schemas.microsoft.com/office/drawing/2014/main" id="{09B67450-41D3-D57F-5367-74FAAA4F4DCB}"/>
              </a:ext>
            </a:extLst>
          </p:cNvPr>
          <p:cNvGraphicFramePr/>
          <p:nvPr>
            <p:extLst>
              <p:ext uri="{D42A27DB-BD31-4B8C-83A1-F6EECF244321}">
                <p14:modId xmlns:p14="http://schemas.microsoft.com/office/powerpoint/2010/main" val="2927316334"/>
              </p:ext>
            </p:extLst>
          </p:nvPr>
        </p:nvGraphicFramePr>
        <p:xfrm>
          <a:off x="227014" y="3065825"/>
          <a:ext cx="5398168" cy="23405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0" name="グラフ 59">
            <a:extLst>
              <a:ext uri="{FF2B5EF4-FFF2-40B4-BE49-F238E27FC236}">
                <a16:creationId xmlns:a16="http://schemas.microsoft.com/office/drawing/2014/main" id="{4934205F-2208-0C0E-200A-43F120F46D62}"/>
              </a:ext>
            </a:extLst>
          </p:cNvPr>
          <p:cNvGraphicFramePr/>
          <p:nvPr>
            <p:extLst>
              <p:ext uri="{D42A27DB-BD31-4B8C-83A1-F6EECF244321}">
                <p14:modId xmlns:p14="http://schemas.microsoft.com/office/powerpoint/2010/main" val="694958129"/>
              </p:ext>
            </p:extLst>
          </p:nvPr>
        </p:nvGraphicFramePr>
        <p:xfrm>
          <a:off x="6566813" y="3174473"/>
          <a:ext cx="5398168" cy="2760462"/>
        </p:xfrm>
        <a:graphic>
          <a:graphicData uri="http://schemas.openxmlformats.org/drawingml/2006/chart">
            <c:chart xmlns:c="http://schemas.openxmlformats.org/drawingml/2006/chart" xmlns:r="http://schemas.openxmlformats.org/officeDocument/2006/relationships" r:id="rId3"/>
          </a:graphicData>
        </a:graphic>
      </p:graphicFrame>
      <p:sp>
        <p:nvSpPr>
          <p:cNvPr id="61" name="正方形/長方形 60">
            <a:extLst>
              <a:ext uri="{FF2B5EF4-FFF2-40B4-BE49-F238E27FC236}">
                <a16:creationId xmlns:a16="http://schemas.microsoft.com/office/drawing/2014/main" id="{06986140-CEA6-B186-8F64-B75C701693AD}"/>
              </a:ext>
            </a:extLst>
          </p:cNvPr>
          <p:cNvSpPr/>
          <p:nvPr/>
        </p:nvSpPr>
        <p:spPr>
          <a:xfrm>
            <a:off x="227013" y="6078629"/>
            <a:ext cx="11737977" cy="295284"/>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white"/>
                </a:solidFill>
                <a:effectLst/>
                <a:uLnTx/>
                <a:uFillTx/>
                <a:latin typeface="MS PGothic" panose="020B0600070205080204" pitchFamily="34" charset="-128"/>
                <a:ea typeface="MS PGothic" panose="020B0600070205080204" pitchFamily="34" charset="-128"/>
                <a:cs typeface="+mn-cs"/>
              </a:rPr>
              <a:t>良い学校に入ること・良い職業に就くことがどのような関係にあるか、あなたは答えることができるでしょうか？</a:t>
            </a:r>
          </a:p>
        </p:txBody>
      </p:sp>
      <p:sp>
        <p:nvSpPr>
          <p:cNvPr id="62" name="正方形/長方形 61">
            <a:extLst>
              <a:ext uri="{FF2B5EF4-FFF2-40B4-BE49-F238E27FC236}">
                <a16:creationId xmlns:a16="http://schemas.microsoft.com/office/drawing/2014/main" id="{B3B809FB-F3E9-C93C-8C47-48E0420A7881}"/>
              </a:ext>
            </a:extLst>
          </p:cNvPr>
          <p:cNvSpPr/>
          <p:nvPr/>
        </p:nvSpPr>
        <p:spPr>
          <a:xfrm>
            <a:off x="693147" y="3273081"/>
            <a:ext cx="1057550" cy="47748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800" b="1" i="0" u="none" strike="noStrike" kern="0" cap="none" spc="0" normalizeH="0" baseline="0" noProof="0" dirty="0">
                <a:ln>
                  <a:noFill/>
                </a:ln>
                <a:effectLst/>
                <a:uLnTx/>
                <a:uFillTx/>
                <a:latin typeface="Arial"/>
                <a:ea typeface="ＭＳ Ｐゴシック"/>
                <a:cs typeface="+mn-cs"/>
              </a:rPr>
              <a:t>54</a:t>
            </a:r>
            <a:r>
              <a:rPr kumimoji="0" lang="ja-JP" altLang="en-US" sz="1600" b="1" i="0" u="none" strike="noStrike" kern="0" cap="none" spc="0" normalizeH="0" baseline="0" noProof="0" dirty="0">
                <a:ln>
                  <a:noFill/>
                </a:ln>
                <a:effectLst/>
                <a:uLnTx/>
                <a:uFillTx/>
                <a:latin typeface="Arial"/>
                <a:ea typeface="ＭＳ Ｐゴシック"/>
                <a:cs typeface="+mn-cs"/>
              </a:rPr>
              <a:t>％</a:t>
            </a:r>
          </a:p>
        </p:txBody>
      </p:sp>
      <p:sp>
        <p:nvSpPr>
          <p:cNvPr id="63" name="正方形/長方形 62">
            <a:extLst>
              <a:ext uri="{FF2B5EF4-FFF2-40B4-BE49-F238E27FC236}">
                <a16:creationId xmlns:a16="http://schemas.microsoft.com/office/drawing/2014/main" id="{104D5F8C-5B63-3912-1AF3-B7AADC224540}"/>
              </a:ext>
            </a:extLst>
          </p:cNvPr>
          <p:cNvSpPr/>
          <p:nvPr/>
        </p:nvSpPr>
        <p:spPr>
          <a:xfrm>
            <a:off x="2411729" y="3044481"/>
            <a:ext cx="1057550" cy="47748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800" b="1" i="0" u="none" strike="noStrike" kern="0" cap="none" spc="0" normalizeH="0" baseline="0" noProof="0" dirty="0">
                <a:ln>
                  <a:noFill/>
                </a:ln>
                <a:effectLst/>
                <a:uLnTx/>
                <a:uFillTx/>
                <a:latin typeface="Arial"/>
                <a:ea typeface="ＭＳ Ｐゴシック"/>
                <a:cs typeface="+mn-cs"/>
              </a:rPr>
              <a:t>64</a:t>
            </a:r>
            <a:r>
              <a:rPr kumimoji="0" lang="ja-JP" altLang="en-US" sz="1600" b="1" i="0" u="none" strike="noStrike" kern="0" cap="none" spc="0" normalizeH="0" baseline="0" noProof="0" dirty="0">
                <a:ln>
                  <a:noFill/>
                </a:ln>
                <a:effectLst/>
                <a:uLnTx/>
                <a:uFillTx/>
                <a:latin typeface="Arial"/>
                <a:ea typeface="ＭＳ Ｐゴシック"/>
                <a:cs typeface="+mn-cs"/>
              </a:rPr>
              <a:t>％</a:t>
            </a:r>
          </a:p>
        </p:txBody>
      </p:sp>
      <p:sp>
        <p:nvSpPr>
          <p:cNvPr id="64" name="正方形/長方形 63">
            <a:extLst>
              <a:ext uri="{FF2B5EF4-FFF2-40B4-BE49-F238E27FC236}">
                <a16:creationId xmlns:a16="http://schemas.microsoft.com/office/drawing/2014/main" id="{223A9C7B-A044-8051-D31C-607855EADDF9}"/>
              </a:ext>
            </a:extLst>
          </p:cNvPr>
          <p:cNvSpPr/>
          <p:nvPr/>
        </p:nvSpPr>
        <p:spPr>
          <a:xfrm>
            <a:off x="4111261" y="3082581"/>
            <a:ext cx="1057550" cy="47748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800" b="1" i="0" u="none" strike="noStrike" kern="0" cap="none" spc="0" normalizeH="0" baseline="0" noProof="0" dirty="0">
                <a:ln>
                  <a:noFill/>
                </a:ln>
                <a:effectLst/>
                <a:uLnTx/>
                <a:uFillTx/>
                <a:latin typeface="Arial"/>
                <a:ea typeface="ＭＳ Ｐゴシック"/>
                <a:cs typeface="+mn-cs"/>
              </a:rPr>
              <a:t>63</a:t>
            </a:r>
            <a:r>
              <a:rPr kumimoji="0" lang="ja-JP" altLang="en-US" sz="1600" b="1" i="0" u="none" strike="noStrike" kern="0" cap="none" spc="0" normalizeH="0" baseline="0" noProof="0" dirty="0">
                <a:ln>
                  <a:noFill/>
                </a:ln>
                <a:effectLst/>
                <a:uLnTx/>
                <a:uFillTx/>
                <a:latin typeface="Arial"/>
                <a:ea typeface="ＭＳ Ｐゴシック"/>
                <a:cs typeface="+mn-cs"/>
              </a:rPr>
              <a:t>％</a:t>
            </a:r>
          </a:p>
        </p:txBody>
      </p:sp>
      <p:sp>
        <p:nvSpPr>
          <p:cNvPr id="65" name="正方形/長方形 64">
            <a:extLst>
              <a:ext uri="{FF2B5EF4-FFF2-40B4-BE49-F238E27FC236}">
                <a16:creationId xmlns:a16="http://schemas.microsoft.com/office/drawing/2014/main" id="{B97EBCC0-2EB0-DC0A-E5FB-00C7211A7801}"/>
              </a:ext>
            </a:extLst>
          </p:cNvPr>
          <p:cNvSpPr/>
          <p:nvPr/>
        </p:nvSpPr>
        <p:spPr>
          <a:xfrm>
            <a:off x="7019650" y="3015906"/>
            <a:ext cx="1057550" cy="47748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800" b="1" i="0" u="none" strike="noStrike" kern="0" cap="none" spc="0" normalizeH="0" baseline="0" noProof="0" dirty="0">
                <a:ln>
                  <a:noFill/>
                </a:ln>
                <a:effectLst/>
                <a:uLnTx/>
                <a:uFillTx/>
                <a:latin typeface="Arial"/>
                <a:ea typeface="ＭＳ Ｐゴシック"/>
                <a:cs typeface="+mn-cs"/>
              </a:rPr>
              <a:t>70</a:t>
            </a:r>
            <a:r>
              <a:rPr kumimoji="0" lang="ja-JP" altLang="en-US" sz="1600" b="1" i="0" u="none" strike="noStrike" kern="0" cap="none" spc="0" normalizeH="0" baseline="0" noProof="0" dirty="0">
                <a:ln>
                  <a:noFill/>
                </a:ln>
                <a:effectLst/>
                <a:uLnTx/>
                <a:uFillTx/>
                <a:latin typeface="Arial"/>
                <a:ea typeface="ＭＳ Ｐゴシック"/>
                <a:cs typeface="+mn-cs"/>
              </a:rPr>
              <a:t>％</a:t>
            </a:r>
          </a:p>
        </p:txBody>
      </p:sp>
      <p:sp>
        <p:nvSpPr>
          <p:cNvPr id="66" name="正方形/長方形 65">
            <a:extLst>
              <a:ext uri="{FF2B5EF4-FFF2-40B4-BE49-F238E27FC236}">
                <a16:creationId xmlns:a16="http://schemas.microsoft.com/office/drawing/2014/main" id="{B193BE44-43BC-051F-540D-8615D0937021}"/>
              </a:ext>
            </a:extLst>
          </p:cNvPr>
          <p:cNvSpPr/>
          <p:nvPr/>
        </p:nvSpPr>
        <p:spPr>
          <a:xfrm>
            <a:off x="8738232" y="4042558"/>
            <a:ext cx="1057550" cy="47748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800" b="1" i="0" u="none" strike="noStrike" kern="0" cap="none" spc="0" normalizeH="0" baseline="0" noProof="0" dirty="0">
                <a:ln>
                  <a:noFill/>
                </a:ln>
                <a:effectLst/>
                <a:uLnTx/>
                <a:uFillTx/>
                <a:latin typeface="Arial"/>
                <a:ea typeface="ＭＳ Ｐゴシック"/>
                <a:cs typeface="+mn-cs"/>
              </a:rPr>
              <a:t>20</a:t>
            </a:r>
            <a:r>
              <a:rPr kumimoji="0" lang="ja-JP" altLang="en-US" sz="1600" b="1" i="0" u="none" strike="noStrike" kern="0" cap="none" spc="0" normalizeH="0" baseline="0" noProof="0" dirty="0">
                <a:ln>
                  <a:noFill/>
                </a:ln>
                <a:effectLst/>
                <a:uLnTx/>
                <a:uFillTx/>
                <a:latin typeface="Arial"/>
                <a:ea typeface="ＭＳ Ｐゴシック"/>
                <a:cs typeface="+mn-cs"/>
              </a:rPr>
              <a:t>％</a:t>
            </a:r>
          </a:p>
        </p:txBody>
      </p:sp>
      <p:sp>
        <p:nvSpPr>
          <p:cNvPr id="67" name="正方形/長方形 66">
            <a:extLst>
              <a:ext uri="{FF2B5EF4-FFF2-40B4-BE49-F238E27FC236}">
                <a16:creationId xmlns:a16="http://schemas.microsoft.com/office/drawing/2014/main" id="{D93D9DE9-DE16-FFA9-25DB-3478FB6ADD2A}"/>
              </a:ext>
            </a:extLst>
          </p:cNvPr>
          <p:cNvSpPr/>
          <p:nvPr/>
        </p:nvSpPr>
        <p:spPr>
          <a:xfrm>
            <a:off x="10437764" y="4260713"/>
            <a:ext cx="1057550" cy="47748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800" b="1" i="0" u="none" strike="noStrike" kern="0" cap="none" spc="0" normalizeH="0" baseline="0" noProof="0" dirty="0">
                <a:ln>
                  <a:noFill/>
                </a:ln>
                <a:effectLst/>
                <a:uLnTx/>
                <a:uFillTx/>
                <a:latin typeface="Arial"/>
                <a:ea typeface="ＭＳ Ｐゴシック"/>
                <a:cs typeface="+mn-cs"/>
              </a:rPr>
              <a:t>10</a:t>
            </a:r>
            <a:r>
              <a:rPr kumimoji="0" lang="ja-JP" altLang="en-US" sz="1600" b="1" i="0" u="none" strike="noStrike" kern="0" cap="none" spc="0" normalizeH="0" baseline="0" noProof="0" dirty="0">
                <a:ln>
                  <a:noFill/>
                </a:ln>
                <a:effectLst/>
                <a:uLnTx/>
                <a:uFillTx/>
                <a:latin typeface="Arial"/>
                <a:ea typeface="ＭＳ Ｐゴシック"/>
                <a:cs typeface="+mn-cs"/>
              </a:rPr>
              <a:t>％</a:t>
            </a:r>
          </a:p>
        </p:txBody>
      </p:sp>
      <p:sp>
        <p:nvSpPr>
          <p:cNvPr id="68" name="正方形/長方形 67">
            <a:extLst>
              <a:ext uri="{FF2B5EF4-FFF2-40B4-BE49-F238E27FC236}">
                <a16:creationId xmlns:a16="http://schemas.microsoft.com/office/drawing/2014/main" id="{C546E3C2-42F8-D12C-E3F4-413FC3E63C2E}"/>
              </a:ext>
            </a:extLst>
          </p:cNvPr>
          <p:cNvSpPr/>
          <p:nvPr/>
        </p:nvSpPr>
        <p:spPr>
          <a:xfrm>
            <a:off x="227013" y="2142172"/>
            <a:ext cx="5398174" cy="653531"/>
          </a:xfrm>
          <a:prstGeom prst="rect">
            <a:avLst/>
          </a:prstGeom>
          <a:noFill/>
          <a:ln w="12700" cap="flat" cmpd="sng" algn="ctr">
            <a:no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半数以上の子どもが、良い学校に入るために</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勉強しています。</a:t>
            </a:r>
          </a:p>
        </p:txBody>
      </p:sp>
      <p:sp>
        <p:nvSpPr>
          <p:cNvPr id="69" name="正方形/長方形 68">
            <a:extLst>
              <a:ext uri="{FF2B5EF4-FFF2-40B4-BE49-F238E27FC236}">
                <a16:creationId xmlns:a16="http://schemas.microsoft.com/office/drawing/2014/main" id="{0C412982-9ADC-B0ED-CE82-270E0546246F}"/>
              </a:ext>
            </a:extLst>
          </p:cNvPr>
          <p:cNvSpPr/>
          <p:nvPr/>
        </p:nvSpPr>
        <p:spPr>
          <a:xfrm>
            <a:off x="6566818" y="2142172"/>
            <a:ext cx="5398174" cy="653531"/>
          </a:xfrm>
          <a:prstGeom prst="rect">
            <a:avLst/>
          </a:prstGeom>
          <a:noFill/>
          <a:ln w="12700" cap="flat" cmpd="sng" algn="ctr">
            <a:noFill/>
            <a:prstDash val="solid"/>
            <a:miter lim="800000"/>
          </a:ln>
          <a:effectLst/>
        </p:spPr>
        <p:txBody>
          <a:bodyPr wrap="none"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子どもが良い学校に入りたいと思う理由の大半は、</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良い職業に就くためです。</a:t>
            </a:r>
          </a:p>
        </p:txBody>
      </p:sp>
      <p:cxnSp>
        <p:nvCxnSpPr>
          <p:cNvPr id="70" name="直線矢印コネクタ 69">
            <a:extLst>
              <a:ext uri="{FF2B5EF4-FFF2-40B4-BE49-F238E27FC236}">
                <a16:creationId xmlns:a16="http://schemas.microsoft.com/office/drawing/2014/main" id="{52E9F87B-AD75-9CE1-0593-3012AB66A059}"/>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4173564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483C8-3FC0-1B39-FB36-1A33F5236C74}"/>
            </a:ext>
          </a:extLst>
        </p:cNvPr>
        <p:cNvGrpSpPr/>
        <p:nvPr/>
      </p:nvGrpSpPr>
      <p:grpSpPr>
        <a:xfrm>
          <a:off x="0" y="0"/>
          <a:ext cx="0" cy="0"/>
          <a:chOff x="0" y="0"/>
          <a:chExt cx="0" cy="0"/>
        </a:xfrm>
      </p:grpSpPr>
      <p:sp>
        <p:nvSpPr>
          <p:cNvPr id="35" name="テキスト プレースホルダー 1">
            <a:extLst>
              <a:ext uri="{FF2B5EF4-FFF2-40B4-BE49-F238E27FC236}">
                <a16:creationId xmlns:a16="http://schemas.microsoft.com/office/drawing/2014/main" id="{B5BE4953-A406-5B10-D51D-336F80E028DD}"/>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良い学校に入ること・良い職業に就くことの関係</a:t>
            </a:r>
          </a:p>
        </p:txBody>
      </p:sp>
      <p:sp>
        <p:nvSpPr>
          <p:cNvPr id="36" name="テキスト プレースホルダー 2">
            <a:extLst>
              <a:ext uri="{FF2B5EF4-FFF2-40B4-BE49-F238E27FC236}">
                <a16:creationId xmlns:a16="http://schemas.microsoft.com/office/drawing/2014/main" id="{985A9591-366B-C45A-DD21-16CEAE636392}"/>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「良い学校に入って、良い職業に就く」と主張するためには、複雑な問いに答える必要があります。</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37" name="テキスト プレースホルダー 3">
            <a:extLst>
              <a:ext uri="{FF2B5EF4-FFF2-40B4-BE49-F238E27FC236}">
                <a16:creationId xmlns:a16="http://schemas.microsoft.com/office/drawing/2014/main" id="{FB1FA008-0ABA-AF60-FDFD-5373BEFD46F7}"/>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出所：弊社が作成</a:t>
            </a:r>
          </a:p>
        </p:txBody>
      </p:sp>
      <p:sp>
        <p:nvSpPr>
          <p:cNvPr id="38" name="スライド番号プレースホルダー 4">
            <a:extLst>
              <a:ext uri="{FF2B5EF4-FFF2-40B4-BE49-F238E27FC236}">
                <a16:creationId xmlns:a16="http://schemas.microsoft.com/office/drawing/2014/main" id="{9743F30C-3FF6-DF3D-7CB5-2CAED07D0923}"/>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3</a:t>
            </a:fld>
            <a:endParaRPr lang="en-US" altLang="ja-JP" dirty="0">
              <a:solidFill>
                <a:prstClr val="black"/>
              </a:solidFill>
              <a:latin typeface="ＭＳ Ｐゴシック"/>
              <a:ea typeface="ＭＳ Ｐゴシック"/>
            </a:endParaRPr>
          </a:p>
        </p:txBody>
      </p:sp>
      <p:sp>
        <p:nvSpPr>
          <p:cNvPr id="39" name="正方形/長方形 38">
            <a:extLst>
              <a:ext uri="{FF2B5EF4-FFF2-40B4-BE49-F238E27FC236}">
                <a16:creationId xmlns:a16="http://schemas.microsoft.com/office/drawing/2014/main" id="{1E0174E3-F531-5003-9648-541333DF0527}"/>
              </a:ext>
            </a:extLst>
          </p:cNvPr>
          <p:cNvSpPr/>
          <p:nvPr/>
        </p:nvSpPr>
        <p:spPr>
          <a:xfrm>
            <a:off x="240887" y="1700213"/>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良い学校に入れば、</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良い職業に就くことができるか？</a:t>
            </a:r>
          </a:p>
        </p:txBody>
      </p:sp>
      <p:sp>
        <p:nvSpPr>
          <p:cNvPr id="40" name="正方形/長方形 39">
            <a:extLst>
              <a:ext uri="{FF2B5EF4-FFF2-40B4-BE49-F238E27FC236}">
                <a16:creationId xmlns:a16="http://schemas.microsoft.com/office/drawing/2014/main" id="{E9ECD0C8-46E1-3277-6F06-67D1B1AC3D24}"/>
              </a:ext>
            </a:extLst>
          </p:cNvPr>
          <p:cNvSpPr/>
          <p:nvPr/>
        </p:nvSpPr>
        <p:spPr>
          <a:xfrm>
            <a:off x="4356481" y="1700213"/>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良い学校とは何か？</a:t>
            </a:r>
          </a:p>
        </p:txBody>
      </p:sp>
      <p:sp>
        <p:nvSpPr>
          <p:cNvPr id="41" name="正方形/長方形 40">
            <a:extLst>
              <a:ext uri="{FF2B5EF4-FFF2-40B4-BE49-F238E27FC236}">
                <a16:creationId xmlns:a16="http://schemas.microsoft.com/office/drawing/2014/main" id="{521562EC-15F7-C642-4DCD-8F5E6F590B6F}"/>
              </a:ext>
            </a:extLst>
          </p:cNvPr>
          <p:cNvSpPr/>
          <p:nvPr/>
        </p:nvSpPr>
        <p:spPr>
          <a:xfrm>
            <a:off x="4356480" y="4106228"/>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良い職業とは何か？</a:t>
            </a:r>
          </a:p>
        </p:txBody>
      </p:sp>
      <p:sp>
        <p:nvSpPr>
          <p:cNvPr id="42" name="正方形/長方形 41">
            <a:extLst>
              <a:ext uri="{FF2B5EF4-FFF2-40B4-BE49-F238E27FC236}">
                <a16:creationId xmlns:a16="http://schemas.microsoft.com/office/drawing/2014/main" id="{F9BA0DC9-A769-839C-255C-D1DF56EB489F}"/>
              </a:ext>
            </a:extLst>
          </p:cNvPr>
          <p:cNvSpPr/>
          <p:nvPr/>
        </p:nvSpPr>
        <p:spPr>
          <a:xfrm>
            <a:off x="4356480" y="5710238"/>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良い学校に入らないと</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良い職業に就けないのか？</a:t>
            </a:r>
          </a:p>
        </p:txBody>
      </p:sp>
      <p:cxnSp>
        <p:nvCxnSpPr>
          <p:cNvPr id="43" name="コネクタ: カギ線 42">
            <a:extLst>
              <a:ext uri="{FF2B5EF4-FFF2-40B4-BE49-F238E27FC236}">
                <a16:creationId xmlns:a16="http://schemas.microsoft.com/office/drawing/2014/main" id="{436990B8-0882-738D-0627-93227F2CC950}"/>
              </a:ext>
            </a:extLst>
          </p:cNvPr>
          <p:cNvCxnSpPr>
            <a:cxnSpLocks/>
            <a:stCxn id="39" idx="3"/>
            <a:endCxn id="41" idx="1"/>
          </p:cNvCxnSpPr>
          <p:nvPr/>
        </p:nvCxnSpPr>
        <p:spPr>
          <a:xfrm>
            <a:off x="3729451" y="2035969"/>
            <a:ext cx="627029" cy="2406015"/>
          </a:xfrm>
          <a:prstGeom prst="bentConnector3">
            <a:avLst>
              <a:gd name="adj1" fmla="val 50000"/>
            </a:avLst>
          </a:prstGeom>
          <a:noFill/>
          <a:ln w="6350" cap="flat" cmpd="sng" algn="ctr">
            <a:solidFill>
              <a:schemeClr val="tx1"/>
            </a:solidFill>
            <a:prstDash val="solid"/>
            <a:miter lim="800000"/>
          </a:ln>
          <a:effectLst/>
        </p:spPr>
      </p:cxnSp>
      <p:cxnSp>
        <p:nvCxnSpPr>
          <p:cNvPr id="44" name="コネクタ: カギ線 43">
            <a:extLst>
              <a:ext uri="{FF2B5EF4-FFF2-40B4-BE49-F238E27FC236}">
                <a16:creationId xmlns:a16="http://schemas.microsoft.com/office/drawing/2014/main" id="{EBEC102F-4145-0869-787C-84ED72BC78CF}"/>
              </a:ext>
            </a:extLst>
          </p:cNvPr>
          <p:cNvCxnSpPr>
            <a:cxnSpLocks/>
            <a:stCxn id="39" idx="3"/>
            <a:endCxn id="42" idx="1"/>
          </p:cNvCxnSpPr>
          <p:nvPr/>
        </p:nvCxnSpPr>
        <p:spPr>
          <a:xfrm>
            <a:off x="3729451" y="2035969"/>
            <a:ext cx="627029" cy="4010025"/>
          </a:xfrm>
          <a:prstGeom prst="bentConnector3">
            <a:avLst>
              <a:gd name="adj1" fmla="val 50000"/>
            </a:avLst>
          </a:prstGeom>
          <a:noFill/>
          <a:ln w="6350" cap="flat" cmpd="sng" algn="ctr">
            <a:solidFill>
              <a:schemeClr val="tx1"/>
            </a:solidFill>
            <a:prstDash val="solid"/>
            <a:miter lim="800000"/>
          </a:ln>
          <a:effectLst/>
        </p:spPr>
      </p:cxnSp>
      <p:cxnSp>
        <p:nvCxnSpPr>
          <p:cNvPr id="45" name="直線矢印コネクタ 44">
            <a:extLst>
              <a:ext uri="{FF2B5EF4-FFF2-40B4-BE49-F238E27FC236}">
                <a16:creationId xmlns:a16="http://schemas.microsoft.com/office/drawing/2014/main" id="{AFA8A7AB-3F1D-EE3F-2D1C-A781C1AFF852}"/>
              </a:ext>
            </a:extLst>
          </p:cNvPr>
          <p:cNvCxnSpPr>
            <a:cxnSpLocks/>
            <a:stCxn id="39" idx="3"/>
            <a:endCxn id="40" idx="1"/>
          </p:cNvCxnSpPr>
          <p:nvPr/>
        </p:nvCxnSpPr>
        <p:spPr>
          <a:xfrm>
            <a:off x="3729451" y="2035969"/>
            <a:ext cx="627030" cy="0"/>
          </a:xfrm>
          <a:prstGeom prst="straightConnector1">
            <a:avLst/>
          </a:prstGeom>
          <a:noFill/>
          <a:ln w="6350" cap="flat" cmpd="sng" algn="ctr">
            <a:solidFill>
              <a:schemeClr val="tx1"/>
            </a:solidFill>
            <a:prstDash val="solid"/>
            <a:miter lim="800000"/>
          </a:ln>
          <a:effectLst/>
        </p:spPr>
      </p:cxnSp>
      <p:sp>
        <p:nvSpPr>
          <p:cNvPr id="46" name="正方形/長方形 45">
            <a:extLst>
              <a:ext uri="{FF2B5EF4-FFF2-40B4-BE49-F238E27FC236}">
                <a16:creationId xmlns:a16="http://schemas.microsoft.com/office/drawing/2014/main" id="{280C581A-B4BC-2073-C5E0-D337597896A8}"/>
              </a:ext>
            </a:extLst>
          </p:cNvPr>
          <p:cNvSpPr/>
          <p:nvPr/>
        </p:nvSpPr>
        <p:spPr>
          <a:xfrm>
            <a:off x="8472074" y="1700213"/>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学校は就学前・小学校・中学校・高校・大学（院）のどれが対象か？</a:t>
            </a:r>
          </a:p>
        </p:txBody>
      </p:sp>
      <p:sp>
        <p:nvSpPr>
          <p:cNvPr id="47" name="正方形/長方形 46">
            <a:extLst>
              <a:ext uri="{FF2B5EF4-FFF2-40B4-BE49-F238E27FC236}">
                <a16:creationId xmlns:a16="http://schemas.microsoft.com/office/drawing/2014/main" id="{5EFA958F-C14D-B49A-74D0-9E1D30E24333}"/>
              </a:ext>
            </a:extLst>
          </p:cNvPr>
          <p:cNvSpPr/>
          <p:nvPr/>
        </p:nvSpPr>
        <p:spPr>
          <a:xfrm>
            <a:off x="8472074" y="3304223"/>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採用した観点に基づくと、</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良い学校はどこか？</a:t>
            </a:r>
          </a:p>
        </p:txBody>
      </p:sp>
      <p:sp>
        <p:nvSpPr>
          <p:cNvPr id="48" name="正方形/長方形 47">
            <a:extLst>
              <a:ext uri="{FF2B5EF4-FFF2-40B4-BE49-F238E27FC236}">
                <a16:creationId xmlns:a16="http://schemas.microsoft.com/office/drawing/2014/main" id="{280CD256-39F3-C3D8-7FEC-8E2DC241413A}"/>
              </a:ext>
            </a:extLst>
          </p:cNvPr>
          <p:cNvSpPr/>
          <p:nvPr/>
        </p:nvSpPr>
        <p:spPr>
          <a:xfrm>
            <a:off x="8472074" y="2502218"/>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どのような観点で、</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良い学校を区別できるか？</a:t>
            </a:r>
          </a:p>
        </p:txBody>
      </p:sp>
      <p:sp>
        <p:nvSpPr>
          <p:cNvPr id="49" name="正方形/長方形 48">
            <a:extLst>
              <a:ext uri="{FF2B5EF4-FFF2-40B4-BE49-F238E27FC236}">
                <a16:creationId xmlns:a16="http://schemas.microsoft.com/office/drawing/2014/main" id="{C7D5D9D5-2A22-85E7-F795-B3094C2BB383}"/>
              </a:ext>
            </a:extLst>
          </p:cNvPr>
          <p:cNvSpPr/>
          <p:nvPr/>
        </p:nvSpPr>
        <p:spPr>
          <a:xfrm>
            <a:off x="8472074" y="4908233"/>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採用した観点に基づくと、</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良い職業とは何か？</a:t>
            </a:r>
          </a:p>
        </p:txBody>
      </p:sp>
      <p:sp>
        <p:nvSpPr>
          <p:cNvPr id="50" name="正方形/長方形 49">
            <a:extLst>
              <a:ext uri="{FF2B5EF4-FFF2-40B4-BE49-F238E27FC236}">
                <a16:creationId xmlns:a16="http://schemas.microsoft.com/office/drawing/2014/main" id="{90923419-8E12-DB27-9CEA-D4DBA84ED317}"/>
              </a:ext>
            </a:extLst>
          </p:cNvPr>
          <p:cNvSpPr/>
          <p:nvPr/>
        </p:nvSpPr>
        <p:spPr>
          <a:xfrm>
            <a:off x="8472074" y="4106228"/>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どのような観点で、</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良い職業を区別できるか？</a:t>
            </a:r>
          </a:p>
        </p:txBody>
      </p:sp>
      <p:cxnSp>
        <p:nvCxnSpPr>
          <p:cNvPr id="51" name="直線矢印コネクタ 50">
            <a:extLst>
              <a:ext uri="{FF2B5EF4-FFF2-40B4-BE49-F238E27FC236}">
                <a16:creationId xmlns:a16="http://schemas.microsoft.com/office/drawing/2014/main" id="{22693712-C13D-5E13-A9A7-7F8CC62A60A7}"/>
              </a:ext>
            </a:extLst>
          </p:cNvPr>
          <p:cNvCxnSpPr>
            <a:cxnSpLocks/>
            <a:stCxn id="40" idx="3"/>
            <a:endCxn id="46" idx="1"/>
          </p:cNvCxnSpPr>
          <p:nvPr/>
        </p:nvCxnSpPr>
        <p:spPr>
          <a:xfrm>
            <a:off x="7845045" y="2035969"/>
            <a:ext cx="627029" cy="0"/>
          </a:xfrm>
          <a:prstGeom prst="straightConnector1">
            <a:avLst/>
          </a:prstGeom>
          <a:noFill/>
          <a:ln w="6350" cap="flat" cmpd="sng" algn="ctr">
            <a:solidFill>
              <a:schemeClr val="tx1"/>
            </a:solidFill>
            <a:prstDash val="solid"/>
            <a:miter lim="800000"/>
          </a:ln>
          <a:effectLst/>
        </p:spPr>
      </p:cxnSp>
      <p:cxnSp>
        <p:nvCxnSpPr>
          <p:cNvPr id="52" name="直線矢印コネクタ 51">
            <a:extLst>
              <a:ext uri="{FF2B5EF4-FFF2-40B4-BE49-F238E27FC236}">
                <a16:creationId xmlns:a16="http://schemas.microsoft.com/office/drawing/2014/main" id="{8A7B8214-BCB3-72D3-C1A3-A2EF27E34D73}"/>
              </a:ext>
            </a:extLst>
          </p:cNvPr>
          <p:cNvCxnSpPr>
            <a:cxnSpLocks/>
            <a:stCxn id="41" idx="3"/>
            <a:endCxn id="50" idx="1"/>
          </p:cNvCxnSpPr>
          <p:nvPr/>
        </p:nvCxnSpPr>
        <p:spPr>
          <a:xfrm>
            <a:off x="7845044" y="4441984"/>
            <a:ext cx="627030" cy="0"/>
          </a:xfrm>
          <a:prstGeom prst="straightConnector1">
            <a:avLst/>
          </a:prstGeom>
          <a:noFill/>
          <a:ln w="6350" cap="flat" cmpd="sng" algn="ctr">
            <a:solidFill>
              <a:schemeClr val="tx1"/>
            </a:solidFill>
            <a:prstDash val="solid"/>
            <a:miter lim="800000"/>
          </a:ln>
          <a:effectLst/>
        </p:spPr>
      </p:cxnSp>
      <p:cxnSp>
        <p:nvCxnSpPr>
          <p:cNvPr id="53" name="コネクタ: カギ線 52">
            <a:extLst>
              <a:ext uri="{FF2B5EF4-FFF2-40B4-BE49-F238E27FC236}">
                <a16:creationId xmlns:a16="http://schemas.microsoft.com/office/drawing/2014/main" id="{550280E5-BDCE-0A8F-AA2C-4AD420795292}"/>
              </a:ext>
            </a:extLst>
          </p:cNvPr>
          <p:cNvCxnSpPr>
            <a:cxnSpLocks/>
            <a:stCxn id="41" idx="3"/>
            <a:endCxn id="49" idx="1"/>
          </p:cNvCxnSpPr>
          <p:nvPr/>
        </p:nvCxnSpPr>
        <p:spPr>
          <a:xfrm>
            <a:off x="7845044" y="4441984"/>
            <a:ext cx="627030" cy="802005"/>
          </a:xfrm>
          <a:prstGeom prst="bentConnector3">
            <a:avLst>
              <a:gd name="adj1" fmla="val 50000"/>
            </a:avLst>
          </a:prstGeom>
          <a:noFill/>
          <a:ln w="6350" cap="flat" cmpd="sng" algn="ctr">
            <a:solidFill>
              <a:schemeClr val="tx1"/>
            </a:solidFill>
            <a:prstDash val="solid"/>
            <a:miter lim="800000"/>
          </a:ln>
          <a:effectLst/>
        </p:spPr>
      </p:cxnSp>
      <p:cxnSp>
        <p:nvCxnSpPr>
          <p:cNvPr id="54" name="コネクタ: カギ線 53">
            <a:extLst>
              <a:ext uri="{FF2B5EF4-FFF2-40B4-BE49-F238E27FC236}">
                <a16:creationId xmlns:a16="http://schemas.microsoft.com/office/drawing/2014/main" id="{17358121-C03A-DC10-E6DA-E47F3A9C8593}"/>
              </a:ext>
            </a:extLst>
          </p:cNvPr>
          <p:cNvCxnSpPr>
            <a:cxnSpLocks/>
            <a:stCxn id="40" idx="3"/>
            <a:endCxn id="47" idx="1"/>
          </p:cNvCxnSpPr>
          <p:nvPr/>
        </p:nvCxnSpPr>
        <p:spPr>
          <a:xfrm>
            <a:off x="7845045" y="2035969"/>
            <a:ext cx="627029" cy="1604010"/>
          </a:xfrm>
          <a:prstGeom prst="bentConnector3">
            <a:avLst>
              <a:gd name="adj1" fmla="val 50000"/>
            </a:avLst>
          </a:prstGeom>
          <a:noFill/>
          <a:ln w="6350" cap="flat" cmpd="sng" algn="ctr">
            <a:solidFill>
              <a:schemeClr val="tx1"/>
            </a:solidFill>
            <a:prstDash val="solid"/>
            <a:miter lim="800000"/>
          </a:ln>
          <a:effectLst/>
        </p:spPr>
      </p:cxnSp>
      <p:cxnSp>
        <p:nvCxnSpPr>
          <p:cNvPr id="55" name="コネクタ: カギ線 54">
            <a:extLst>
              <a:ext uri="{FF2B5EF4-FFF2-40B4-BE49-F238E27FC236}">
                <a16:creationId xmlns:a16="http://schemas.microsoft.com/office/drawing/2014/main" id="{84EDB671-D5DE-4DDE-21BD-B8CB03A8CBA8}"/>
              </a:ext>
            </a:extLst>
          </p:cNvPr>
          <p:cNvCxnSpPr>
            <a:cxnSpLocks/>
            <a:stCxn id="40" idx="3"/>
            <a:endCxn id="48" idx="1"/>
          </p:cNvCxnSpPr>
          <p:nvPr/>
        </p:nvCxnSpPr>
        <p:spPr>
          <a:xfrm>
            <a:off x="7845045" y="2035969"/>
            <a:ext cx="627029" cy="802005"/>
          </a:xfrm>
          <a:prstGeom prst="bentConnector3">
            <a:avLst>
              <a:gd name="adj1" fmla="val 50000"/>
            </a:avLst>
          </a:prstGeom>
          <a:noFill/>
          <a:ln w="6350" cap="flat" cmpd="sng" algn="ctr">
            <a:solidFill>
              <a:schemeClr val="tx1"/>
            </a:solidFill>
            <a:prstDash val="solid"/>
            <a:miter lim="800000"/>
          </a:ln>
          <a:effectLst/>
        </p:spPr>
      </p:cxnSp>
      <p:sp>
        <p:nvSpPr>
          <p:cNvPr id="56" name="正方形/長方形 55">
            <a:extLst>
              <a:ext uri="{FF2B5EF4-FFF2-40B4-BE49-F238E27FC236}">
                <a16:creationId xmlns:a16="http://schemas.microsoft.com/office/drawing/2014/main" id="{46591154-C75D-FCB8-9FE3-FBFDC41F1720}"/>
              </a:ext>
            </a:extLst>
          </p:cNvPr>
          <p:cNvSpPr/>
          <p:nvPr/>
        </p:nvSpPr>
        <p:spPr>
          <a:xfrm>
            <a:off x="8476424" y="5710238"/>
            <a:ext cx="3488564" cy="671512"/>
          </a:xfrm>
          <a:prstGeom prst="rect">
            <a:avLst/>
          </a:prstGeom>
          <a:noFill/>
          <a:ln w="12700" cap="flat" cmpd="sng" algn="ctr">
            <a:solidFill>
              <a:schemeClr val="tx1"/>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良い職業に就いている人は、</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良い学校に入った人だけなのか？</a:t>
            </a:r>
          </a:p>
        </p:txBody>
      </p:sp>
      <p:cxnSp>
        <p:nvCxnSpPr>
          <p:cNvPr id="57" name="直線矢印コネクタ 56">
            <a:extLst>
              <a:ext uri="{FF2B5EF4-FFF2-40B4-BE49-F238E27FC236}">
                <a16:creationId xmlns:a16="http://schemas.microsoft.com/office/drawing/2014/main" id="{A2526AC0-FD8D-2B17-6AE6-7579EC3C16B9}"/>
              </a:ext>
            </a:extLst>
          </p:cNvPr>
          <p:cNvCxnSpPr>
            <a:cxnSpLocks/>
            <a:stCxn id="42" idx="3"/>
            <a:endCxn id="56" idx="1"/>
          </p:cNvCxnSpPr>
          <p:nvPr/>
        </p:nvCxnSpPr>
        <p:spPr>
          <a:xfrm>
            <a:off x="7845044" y="6045994"/>
            <a:ext cx="631380" cy="0"/>
          </a:xfrm>
          <a:prstGeom prst="straightConnector1">
            <a:avLst/>
          </a:prstGeom>
          <a:noFill/>
          <a:ln w="6350" cap="flat" cmpd="sng" algn="ctr">
            <a:solidFill>
              <a:schemeClr val="tx1"/>
            </a:solidFill>
            <a:prstDash val="solid"/>
            <a:miter lim="800000"/>
          </a:ln>
          <a:effectLst/>
        </p:spPr>
      </p:cxnSp>
      <p:sp>
        <p:nvSpPr>
          <p:cNvPr id="58" name="楕円 57">
            <a:extLst>
              <a:ext uri="{FF2B5EF4-FFF2-40B4-BE49-F238E27FC236}">
                <a16:creationId xmlns:a16="http://schemas.microsoft.com/office/drawing/2014/main" id="{AAB9E47E-4459-8312-564D-0DF2C48E32C9}"/>
              </a:ext>
            </a:extLst>
          </p:cNvPr>
          <p:cNvSpPr/>
          <p:nvPr/>
        </p:nvSpPr>
        <p:spPr>
          <a:xfrm>
            <a:off x="4244486" y="1616753"/>
            <a:ext cx="223991" cy="223958"/>
          </a:xfrm>
          <a:prstGeom prst="ellipse">
            <a:avLst/>
          </a:prstGeom>
          <a:solidFill>
            <a:schemeClr val="accent5"/>
          </a:solidFill>
          <a:ln w="12700"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59" name="楕円 58">
            <a:extLst>
              <a:ext uri="{FF2B5EF4-FFF2-40B4-BE49-F238E27FC236}">
                <a16:creationId xmlns:a16="http://schemas.microsoft.com/office/drawing/2014/main" id="{25B1699C-7C4A-DFA6-D24D-C6E933E455A9}"/>
              </a:ext>
            </a:extLst>
          </p:cNvPr>
          <p:cNvSpPr/>
          <p:nvPr/>
        </p:nvSpPr>
        <p:spPr>
          <a:xfrm>
            <a:off x="4244486" y="3994248"/>
            <a:ext cx="223991" cy="223958"/>
          </a:xfrm>
          <a:prstGeom prst="ellipse">
            <a:avLst/>
          </a:prstGeom>
          <a:solidFill>
            <a:schemeClr val="accent5"/>
          </a:solidFill>
          <a:ln w="12700"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60" name="楕円 59">
            <a:extLst>
              <a:ext uri="{FF2B5EF4-FFF2-40B4-BE49-F238E27FC236}">
                <a16:creationId xmlns:a16="http://schemas.microsoft.com/office/drawing/2014/main" id="{98BBA76F-203D-FE26-5184-EFB6724E9608}"/>
              </a:ext>
            </a:extLst>
          </p:cNvPr>
          <p:cNvSpPr/>
          <p:nvPr/>
        </p:nvSpPr>
        <p:spPr>
          <a:xfrm>
            <a:off x="4244486" y="5598258"/>
            <a:ext cx="223991" cy="223958"/>
          </a:xfrm>
          <a:prstGeom prst="ellipse">
            <a:avLst/>
          </a:prstGeom>
          <a:solidFill>
            <a:schemeClr val="accent5"/>
          </a:solidFill>
          <a:ln w="12700"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1200" b="0" i="0" u="none" strike="noStrike" kern="0" cap="none" spc="0" normalizeH="0" baseline="0" noProof="0" dirty="0">
              <a:ln>
                <a:noFill/>
              </a:ln>
              <a:solidFill>
                <a:prstClr val="white"/>
              </a:solidFill>
              <a:effectLst/>
              <a:uLnTx/>
              <a:uFillTx/>
              <a:latin typeface="Arial"/>
              <a:ea typeface="ＭＳ Ｐゴシック"/>
              <a:cs typeface="+mn-cs"/>
            </a:endParaRPr>
          </a:p>
        </p:txBody>
      </p:sp>
      <p:cxnSp>
        <p:nvCxnSpPr>
          <p:cNvPr id="67" name="直線矢印コネクタ 66">
            <a:extLst>
              <a:ext uri="{FF2B5EF4-FFF2-40B4-BE49-F238E27FC236}">
                <a16:creationId xmlns:a16="http://schemas.microsoft.com/office/drawing/2014/main" id="{E92639A4-1137-F980-F95C-F5DC8E6850E2}"/>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spTree>
    <p:extLst>
      <p:ext uri="{BB962C8B-B14F-4D97-AF65-F5344CB8AC3E}">
        <p14:creationId xmlns:p14="http://schemas.microsoft.com/office/powerpoint/2010/main" val="1498971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24307-E790-A1A8-9826-961793EB377A}"/>
            </a:ext>
          </a:extLst>
        </p:cNvPr>
        <p:cNvGrpSpPr/>
        <p:nvPr/>
      </p:nvGrpSpPr>
      <p:grpSpPr>
        <a:xfrm>
          <a:off x="0" y="0"/>
          <a:ext cx="0" cy="0"/>
          <a:chOff x="0" y="0"/>
          <a:chExt cx="0" cy="0"/>
        </a:xfrm>
      </p:grpSpPr>
      <p:sp>
        <p:nvSpPr>
          <p:cNvPr id="31" name="テキスト プレースホルダー 1">
            <a:extLst>
              <a:ext uri="{FF2B5EF4-FFF2-40B4-BE49-F238E27FC236}">
                <a16:creationId xmlns:a16="http://schemas.microsoft.com/office/drawing/2014/main" id="{8F8139AB-19D7-18C8-E05E-55A473D71B3A}"/>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子どもたちは複雑な問いに答えられるか</a:t>
            </a:r>
          </a:p>
        </p:txBody>
      </p:sp>
      <p:sp>
        <p:nvSpPr>
          <p:cNvPr id="32" name="テキスト プレースホルダー 2">
            <a:extLst>
              <a:ext uri="{FF2B5EF4-FFF2-40B4-BE49-F238E27FC236}">
                <a16:creationId xmlns:a16="http://schemas.microsoft.com/office/drawing/2014/main" id="{01975D6E-B8F1-5C42-2AE5-6229E9B95BF5}"/>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しかし、前ページの問いに答えられる子どもはほとんどおらず、「良い職業に就くためには、良い学校に入学</a:t>
            </a:r>
            <a:b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する必要がある」となんとなく思っている状態です。</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33" name="テキスト プレースホルダー 3">
            <a:extLst>
              <a:ext uri="{FF2B5EF4-FFF2-40B4-BE49-F238E27FC236}">
                <a16:creationId xmlns:a16="http://schemas.microsoft.com/office/drawing/2014/main" id="{1B195759-49B1-E546-D86C-9FAEA408D285}"/>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出所：弊社が高難度大学出身者</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20</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名（東京大学・京都大学・一橋大学・東京工業大学（東京科学大学）・早稲田大学・慶應義塾大学）にインタビューした結果をもとに作成。小中高に在学中に、前ページの問いに答えられていたか確認</a:t>
            </a:r>
          </a:p>
        </p:txBody>
      </p:sp>
      <p:sp>
        <p:nvSpPr>
          <p:cNvPr id="34" name="スライド番号プレースホルダー 4">
            <a:extLst>
              <a:ext uri="{FF2B5EF4-FFF2-40B4-BE49-F238E27FC236}">
                <a16:creationId xmlns:a16="http://schemas.microsoft.com/office/drawing/2014/main" id="{81B2EC62-F797-9082-5AB9-81F504FECCB3}"/>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4</a:t>
            </a:fld>
            <a:endParaRPr lang="en-US" altLang="ja-JP" dirty="0">
              <a:solidFill>
                <a:prstClr val="black"/>
              </a:solidFill>
              <a:latin typeface="ＭＳ Ｐゴシック"/>
              <a:ea typeface="ＭＳ Ｐゴシック"/>
            </a:endParaRPr>
          </a:p>
        </p:txBody>
      </p:sp>
      <p:sp>
        <p:nvSpPr>
          <p:cNvPr id="35" name="正方形/長方形 34">
            <a:extLst>
              <a:ext uri="{FF2B5EF4-FFF2-40B4-BE49-F238E27FC236}">
                <a16:creationId xmlns:a16="http://schemas.microsoft.com/office/drawing/2014/main" id="{CC9E7600-9A5A-F0AD-1831-22BA8F457E65}"/>
              </a:ext>
            </a:extLst>
          </p:cNvPr>
          <p:cNvSpPr/>
          <p:nvPr/>
        </p:nvSpPr>
        <p:spPr>
          <a:xfrm>
            <a:off x="235655" y="1716004"/>
            <a:ext cx="11736728" cy="352541"/>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2000" b="0" i="0" u="none"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t>Q.</a:t>
            </a:r>
            <a:r>
              <a:rPr kumimoji="0" lang="ja-JP" altLang="en-US" sz="2000" b="0" i="0" u="none"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t>　学生時代、あなたは前ページの問いに答えられていたと思いますか？</a:t>
            </a:r>
          </a:p>
        </p:txBody>
      </p:sp>
      <p:sp>
        <p:nvSpPr>
          <p:cNvPr id="56" name="正方形/長方形 55">
            <a:extLst>
              <a:ext uri="{FF2B5EF4-FFF2-40B4-BE49-F238E27FC236}">
                <a16:creationId xmlns:a16="http://schemas.microsoft.com/office/drawing/2014/main" id="{FA027A50-8593-AF33-6F0E-E3EA6363DD84}"/>
              </a:ext>
            </a:extLst>
          </p:cNvPr>
          <p:cNvSpPr/>
          <p:nvPr/>
        </p:nvSpPr>
        <p:spPr>
          <a:xfrm>
            <a:off x="4811235" y="4986735"/>
            <a:ext cx="2569533" cy="435400"/>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高難度大学の出身者</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20</a:t>
            </a: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名</a:t>
            </a:r>
          </a:p>
        </p:txBody>
      </p:sp>
      <p:sp>
        <p:nvSpPr>
          <p:cNvPr id="54" name="四角形: 角を丸くする 53">
            <a:extLst>
              <a:ext uri="{FF2B5EF4-FFF2-40B4-BE49-F238E27FC236}">
                <a16:creationId xmlns:a16="http://schemas.microsoft.com/office/drawing/2014/main" id="{DC6D6849-80D6-CAB1-DE89-61D7D7E6109C}"/>
              </a:ext>
            </a:extLst>
          </p:cNvPr>
          <p:cNvSpPr/>
          <p:nvPr/>
        </p:nvSpPr>
        <p:spPr>
          <a:xfrm>
            <a:off x="7297010" y="4803607"/>
            <a:ext cx="4547532" cy="1467763"/>
          </a:xfrm>
          <a:prstGeom prst="roundRect">
            <a:avLst/>
          </a:prstGeom>
          <a:noFill/>
          <a:ln w="12700" cap="flat" cmpd="sng" algn="ctr">
            <a:solidFill>
              <a:schemeClr val="tx1"/>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自分では考えた気になっていましたが、</a:t>
            </a:r>
            <a:endPar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振り返るとなんとなくの思い込みが多く、</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1" i="0" u="sng"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t>数字の裏付けは取れていませんでした</a:t>
            </a:r>
            <a:r>
              <a:rPr kumimoji="0" lang="ja-JP" altLang="en-US" sz="1800" b="0" i="0" u="none"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t>。</a:t>
            </a:r>
          </a:p>
        </p:txBody>
      </p:sp>
      <p:sp>
        <p:nvSpPr>
          <p:cNvPr id="52" name="四角形: 角を丸くする 51">
            <a:extLst>
              <a:ext uri="{FF2B5EF4-FFF2-40B4-BE49-F238E27FC236}">
                <a16:creationId xmlns:a16="http://schemas.microsoft.com/office/drawing/2014/main" id="{E5A33A54-91EF-FCB6-5835-8C57C7E72B72}"/>
              </a:ext>
            </a:extLst>
          </p:cNvPr>
          <p:cNvSpPr/>
          <p:nvPr/>
        </p:nvSpPr>
        <p:spPr>
          <a:xfrm>
            <a:off x="7297010" y="2721506"/>
            <a:ext cx="4547532" cy="1467763"/>
          </a:xfrm>
          <a:prstGeom prst="roundRect">
            <a:avLst/>
          </a:prstGeom>
          <a:noFill/>
          <a:ln w="12700" cap="flat" cmpd="sng" algn="ctr">
            <a:solidFill>
              <a:schemeClr val="tx1"/>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難関大のほうが就職率が高いという</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ことは知っていましたが、</a:t>
            </a:r>
            <a:r>
              <a:rPr kumimoji="0" lang="ja-JP" altLang="en-US" sz="1800" b="1" i="0" u="sng"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t>良い職業の</a:t>
            </a:r>
            <a:br>
              <a:rPr kumimoji="0" lang="en-US" altLang="ja-JP" sz="1800" b="1" i="0" u="sng"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br>
            <a:r>
              <a:rPr kumimoji="0" lang="ja-JP" altLang="en-US" sz="1800" b="1" i="0" u="sng"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t>定義は全く考えていなかった</a:t>
            </a: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です。</a:t>
            </a:r>
          </a:p>
        </p:txBody>
      </p:sp>
      <p:sp>
        <p:nvSpPr>
          <p:cNvPr id="50" name="四角形: 角を丸くする 49">
            <a:extLst>
              <a:ext uri="{FF2B5EF4-FFF2-40B4-BE49-F238E27FC236}">
                <a16:creationId xmlns:a16="http://schemas.microsoft.com/office/drawing/2014/main" id="{5FFDB409-9B99-F2D6-E69B-5F70C9AF37BB}"/>
              </a:ext>
            </a:extLst>
          </p:cNvPr>
          <p:cNvSpPr/>
          <p:nvPr/>
        </p:nvSpPr>
        <p:spPr>
          <a:xfrm flipH="1">
            <a:off x="367025" y="2721506"/>
            <a:ext cx="4547532" cy="1467763"/>
          </a:xfrm>
          <a:prstGeom prst="roundRect">
            <a:avLst/>
          </a:prstGeom>
          <a:noFill/>
          <a:ln w="12700" cap="flat" cmpd="sng" algn="ctr">
            <a:solidFill>
              <a:schemeClr val="tx1"/>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「良い職業に就くためには、</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良い大学に行かなければいけない」と</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1" i="0" u="sng"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t>なんとなく思っていた程度</a:t>
            </a: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で、</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あまり深くは考えていませんでした。</a:t>
            </a:r>
          </a:p>
        </p:txBody>
      </p:sp>
      <p:sp>
        <p:nvSpPr>
          <p:cNvPr id="48" name="四角形: 角を丸くする 47">
            <a:extLst>
              <a:ext uri="{FF2B5EF4-FFF2-40B4-BE49-F238E27FC236}">
                <a16:creationId xmlns:a16="http://schemas.microsoft.com/office/drawing/2014/main" id="{D211A028-5BD5-6FE7-DC35-BC75DB08991A}"/>
              </a:ext>
            </a:extLst>
          </p:cNvPr>
          <p:cNvSpPr/>
          <p:nvPr/>
        </p:nvSpPr>
        <p:spPr>
          <a:xfrm flipH="1">
            <a:off x="367025" y="4803607"/>
            <a:ext cx="4547532" cy="1467763"/>
          </a:xfrm>
          <a:prstGeom prst="roundRect">
            <a:avLst/>
          </a:prstGeom>
          <a:noFill/>
          <a:ln w="12700" cap="flat" cmpd="sng" algn="ctr">
            <a:solidFill>
              <a:schemeClr val="tx1"/>
            </a:solid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sng"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t>両親や先生が言っていたことを</a:t>
            </a:r>
            <a:br>
              <a:rPr kumimoji="0" lang="en-US" altLang="ja-JP" sz="1800" b="1" i="0" u="sng"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br>
            <a:r>
              <a:rPr kumimoji="0" lang="ja-JP" altLang="en-US" sz="1800" b="1" i="0" u="sng" strike="noStrike" kern="0" cap="none" spc="0" normalizeH="0" baseline="0" noProof="0" dirty="0">
                <a:ln>
                  <a:noFill/>
                </a:ln>
                <a:solidFill>
                  <a:schemeClr val="accent5"/>
                </a:solidFill>
                <a:effectLst/>
                <a:uLnTx/>
                <a:uFillTx/>
                <a:latin typeface="MS PGothic" panose="020B0600070205080204" pitchFamily="34" charset="-128"/>
                <a:ea typeface="MS PGothic" panose="020B0600070205080204" pitchFamily="34" charset="-128"/>
                <a:cs typeface="+mn-cs"/>
              </a:rPr>
              <a:t>そのまま鵜呑み</a:t>
            </a: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にしていて、</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自分では何も考えていなかったです。</a:t>
            </a:r>
          </a:p>
        </p:txBody>
      </p:sp>
      <p:sp>
        <p:nvSpPr>
          <p:cNvPr id="38" name="正方形/長方形 37">
            <a:extLst>
              <a:ext uri="{FF2B5EF4-FFF2-40B4-BE49-F238E27FC236}">
                <a16:creationId xmlns:a16="http://schemas.microsoft.com/office/drawing/2014/main" id="{5A53E437-ED7D-5A9E-ECC6-05E751371CE3}"/>
              </a:ext>
            </a:extLst>
          </p:cNvPr>
          <p:cNvSpPr/>
          <p:nvPr/>
        </p:nvSpPr>
        <p:spPr>
          <a:xfrm rot="20569544">
            <a:off x="80701" y="2437090"/>
            <a:ext cx="1753272" cy="351371"/>
          </a:xfrm>
          <a:prstGeom prst="rect">
            <a:avLst/>
          </a:prstGeom>
          <a:solidFill>
            <a:schemeClr val="bg1"/>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effectLst/>
                <a:uLnTx/>
                <a:uFillTx/>
                <a:latin typeface="MS PGothic" panose="020B0600070205080204" pitchFamily="34" charset="-128"/>
                <a:ea typeface="MS PGothic" panose="020B0600070205080204" pitchFamily="34" charset="-128"/>
                <a:cs typeface="+mn-cs"/>
              </a:rPr>
              <a:t>答えられない</a:t>
            </a:r>
          </a:p>
        </p:txBody>
      </p:sp>
      <p:sp>
        <p:nvSpPr>
          <p:cNvPr id="39" name="正方形/長方形 38">
            <a:extLst>
              <a:ext uri="{FF2B5EF4-FFF2-40B4-BE49-F238E27FC236}">
                <a16:creationId xmlns:a16="http://schemas.microsoft.com/office/drawing/2014/main" id="{D172B046-E7EF-1593-33AA-2AE4745E7901}"/>
              </a:ext>
            </a:extLst>
          </p:cNvPr>
          <p:cNvSpPr/>
          <p:nvPr/>
        </p:nvSpPr>
        <p:spPr>
          <a:xfrm rot="20569544">
            <a:off x="80701" y="4502702"/>
            <a:ext cx="1753272" cy="351371"/>
          </a:xfrm>
          <a:prstGeom prst="rect">
            <a:avLst/>
          </a:prstGeom>
          <a:solidFill>
            <a:schemeClr val="bg1"/>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effectLst/>
                <a:uLnTx/>
                <a:uFillTx/>
                <a:latin typeface="MS PGothic" panose="020B0600070205080204" pitchFamily="34" charset="-128"/>
                <a:ea typeface="MS PGothic" panose="020B0600070205080204" pitchFamily="34" charset="-128"/>
                <a:cs typeface="+mn-cs"/>
              </a:rPr>
              <a:t>答えられない</a:t>
            </a:r>
          </a:p>
        </p:txBody>
      </p:sp>
      <p:sp>
        <p:nvSpPr>
          <p:cNvPr id="40" name="正方形/長方形 39">
            <a:extLst>
              <a:ext uri="{FF2B5EF4-FFF2-40B4-BE49-F238E27FC236}">
                <a16:creationId xmlns:a16="http://schemas.microsoft.com/office/drawing/2014/main" id="{2EE8CEA3-B7FA-D635-87A5-DD075811F5CF}"/>
              </a:ext>
            </a:extLst>
          </p:cNvPr>
          <p:cNvSpPr/>
          <p:nvPr/>
        </p:nvSpPr>
        <p:spPr>
          <a:xfrm rot="1030456" flipH="1">
            <a:off x="10350629" y="2437092"/>
            <a:ext cx="1753272" cy="351371"/>
          </a:xfrm>
          <a:prstGeom prst="rect">
            <a:avLst/>
          </a:prstGeom>
          <a:solidFill>
            <a:schemeClr val="bg1"/>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effectLst/>
                <a:uLnTx/>
                <a:uFillTx/>
                <a:latin typeface="MS PGothic" panose="020B0600070205080204" pitchFamily="34" charset="-128"/>
                <a:ea typeface="MS PGothic" panose="020B0600070205080204" pitchFamily="34" charset="-128"/>
                <a:cs typeface="+mn-cs"/>
              </a:rPr>
              <a:t>答えられない</a:t>
            </a:r>
          </a:p>
        </p:txBody>
      </p:sp>
      <p:sp>
        <p:nvSpPr>
          <p:cNvPr id="41" name="正方形/長方形 40">
            <a:extLst>
              <a:ext uri="{FF2B5EF4-FFF2-40B4-BE49-F238E27FC236}">
                <a16:creationId xmlns:a16="http://schemas.microsoft.com/office/drawing/2014/main" id="{6F8929AF-2CFB-36AF-1AF9-DE00502AB1EA}"/>
              </a:ext>
            </a:extLst>
          </p:cNvPr>
          <p:cNvSpPr/>
          <p:nvPr/>
        </p:nvSpPr>
        <p:spPr>
          <a:xfrm rot="1030456" flipH="1">
            <a:off x="10350629" y="4502702"/>
            <a:ext cx="1753272" cy="351371"/>
          </a:xfrm>
          <a:prstGeom prst="rect">
            <a:avLst/>
          </a:prstGeom>
          <a:solidFill>
            <a:schemeClr val="bg1"/>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effectLst/>
                <a:uLnTx/>
                <a:uFillTx/>
                <a:latin typeface="MS PGothic" panose="020B0600070205080204" pitchFamily="34" charset="-128"/>
                <a:ea typeface="MS PGothic" panose="020B0600070205080204" pitchFamily="34" charset="-128"/>
                <a:cs typeface="+mn-cs"/>
              </a:rPr>
              <a:t>答えられない</a:t>
            </a:r>
          </a:p>
        </p:txBody>
      </p:sp>
      <p:cxnSp>
        <p:nvCxnSpPr>
          <p:cNvPr id="59" name="直線矢印コネクタ 58">
            <a:extLst>
              <a:ext uri="{FF2B5EF4-FFF2-40B4-BE49-F238E27FC236}">
                <a16:creationId xmlns:a16="http://schemas.microsoft.com/office/drawing/2014/main" id="{E46AA1D4-17EC-2387-BB37-D2A73A22BEDC}"/>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pic>
        <p:nvPicPr>
          <p:cNvPr id="61" name="図 60">
            <a:extLst>
              <a:ext uri="{FF2B5EF4-FFF2-40B4-BE49-F238E27FC236}">
                <a16:creationId xmlns:a16="http://schemas.microsoft.com/office/drawing/2014/main" id="{788771A6-59C7-E8F2-166D-F03C379D79D3}"/>
              </a:ext>
            </a:extLst>
          </p:cNvPr>
          <p:cNvPicPr>
            <a:picLocks noChangeAspect="1"/>
          </p:cNvPicPr>
          <p:nvPr/>
        </p:nvPicPr>
        <p:blipFill>
          <a:blip r:embed="rId2"/>
          <a:srcRect t="5851" b="5651"/>
          <a:stretch>
            <a:fillRect/>
          </a:stretch>
        </p:blipFill>
        <p:spPr>
          <a:xfrm>
            <a:off x="5294771" y="2810577"/>
            <a:ext cx="1602459" cy="2127183"/>
          </a:xfrm>
          <a:prstGeom prst="rect">
            <a:avLst/>
          </a:prstGeom>
        </p:spPr>
      </p:pic>
    </p:spTree>
    <p:extLst>
      <p:ext uri="{BB962C8B-B14F-4D97-AF65-F5344CB8AC3E}">
        <p14:creationId xmlns:p14="http://schemas.microsoft.com/office/powerpoint/2010/main" val="3449669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F9296-4BAA-C1A5-74E5-86E557FBC9AB}"/>
            </a:ext>
          </a:extLst>
        </p:cNvPr>
        <p:cNvGrpSpPr/>
        <p:nvPr/>
      </p:nvGrpSpPr>
      <p:grpSpPr>
        <a:xfrm>
          <a:off x="0" y="0"/>
          <a:ext cx="0" cy="0"/>
          <a:chOff x="0" y="0"/>
          <a:chExt cx="0" cy="0"/>
        </a:xfrm>
      </p:grpSpPr>
      <p:sp>
        <p:nvSpPr>
          <p:cNvPr id="72" name="テキスト プレースホルダー 1">
            <a:extLst>
              <a:ext uri="{FF2B5EF4-FFF2-40B4-BE49-F238E27FC236}">
                <a16:creationId xmlns:a16="http://schemas.microsoft.com/office/drawing/2014/main" id="{2B653C81-5851-58CD-A862-42075BA31A20}"/>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良い学校に入れば、良い職業に就くことができるか</a:t>
            </a:r>
          </a:p>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a:t>
            </a: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良い学校とは何か</a:t>
            </a:r>
          </a:p>
        </p:txBody>
      </p:sp>
      <p:sp>
        <p:nvSpPr>
          <p:cNvPr id="73" name="テキスト プレースホルダー 2">
            <a:extLst>
              <a:ext uri="{FF2B5EF4-FFF2-40B4-BE49-F238E27FC236}">
                <a16:creationId xmlns:a16="http://schemas.microsoft.com/office/drawing/2014/main" id="{1FBA80BD-AFAA-BD87-C6A7-5D3CA5736B5C}"/>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良い学校とは、東京大学・京都大学・早稲田大学・慶應義塾大学等に代表される、高偏差値の大学（院）です。</a:t>
            </a:r>
          </a:p>
        </p:txBody>
      </p:sp>
      <p:sp>
        <p:nvSpPr>
          <p:cNvPr id="74" name="テキスト プレースホルダー 3">
            <a:extLst>
              <a:ext uri="{FF2B5EF4-FFF2-40B4-BE49-F238E27FC236}">
                <a16:creationId xmlns:a16="http://schemas.microsoft.com/office/drawing/2014/main" id="{D8340806-38F5-30F1-DA3C-D7D22D0E3AB9}"/>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a:t>
            </a:r>
            <a:r>
              <a:rPr kumimoji="1" lang="ja-JP" altLang="en-US"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偏差値・・・　</a:t>
            </a:r>
            <a:r>
              <a:rPr kumimoji="1" lang="ja-JP" altLang="en-US" sz="800" b="0" i="0" u="none" strike="noStrike" kern="1200" cap="none" spc="0" normalizeH="0" baseline="0" noProof="0">
                <a:ln>
                  <a:noFill/>
                </a:ln>
                <a:solidFill>
                  <a:srgbClr val="040C28"/>
                </a:solidFill>
                <a:effectLst/>
                <a:uLnTx/>
                <a:uFillTx/>
                <a:latin typeface="Google Sans"/>
                <a:ea typeface="MS PGothic" panose="020B0600070205080204" pitchFamily="34" charset="-128"/>
                <a:cs typeface="+mn-cs"/>
              </a:rPr>
              <a:t>テストを受けた集団の中で自分がどれくらいの位置にいるかを表す数値</a:t>
            </a:r>
            <a:r>
              <a:rPr kumimoji="1" lang="ja-JP" altLang="en-US"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で、平均点を偏差値</a:t>
            </a:r>
            <a:r>
              <a:rPr kumimoji="1" lang="en-US" altLang="ja-JP"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50</a:t>
            </a:r>
            <a:r>
              <a:rPr kumimoji="1" lang="ja-JP" altLang="en-US"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になるように変換し、その基準からどれくらい高い</a:t>
            </a:r>
            <a:r>
              <a:rPr kumimoji="1" lang="en-US" altLang="ja-JP"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a:t>
            </a:r>
            <a:r>
              <a:rPr kumimoji="1" lang="ja-JP" altLang="en-US"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または低い</a:t>
            </a:r>
            <a:r>
              <a:rPr kumimoji="1" lang="en-US" altLang="ja-JP"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a:t>
            </a:r>
            <a:r>
              <a:rPr kumimoji="1" lang="ja-JP" altLang="en-US"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点数だったかを表す</a:t>
            </a:r>
            <a:br>
              <a:rPr kumimoji="1" lang="ja-JP" altLang="en-US"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br>
            <a:r>
              <a:rPr kumimoji="1" lang="ja-JP" altLang="en-US"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出所：偏差値の高い大学は、東進ハイスクール「</a:t>
            </a:r>
            <a:r>
              <a:rPr kumimoji="1" lang="en-US" altLang="ja-JP"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2023</a:t>
            </a:r>
            <a:r>
              <a:rPr kumimoji="1" lang="ja-JP" altLang="en-US" sz="800" b="0" i="0" u="none" strike="noStrike" kern="1200" cap="none" spc="0" normalizeH="0" baseline="0" noProof="0">
                <a:ln>
                  <a:noFill/>
                </a:ln>
                <a:solidFill>
                  <a:srgbClr val="202124"/>
                </a:solidFill>
                <a:effectLst/>
                <a:uLnTx/>
                <a:uFillTx/>
                <a:latin typeface="Google Sans"/>
                <a:ea typeface="MS PGothic" panose="020B0600070205080204" pitchFamily="34" charset="-128"/>
                <a:cs typeface="+mn-cs"/>
              </a:rPr>
              <a:t>年東進現役合格実績」より抜粋</a:t>
            </a:r>
            <a:endParaRPr kumimoji="1" lang="ja-JP" altLang="en-US" sz="800" b="0" i="0" u="none" strike="noStrike" kern="1200" cap="none" spc="0" normalizeH="0" baseline="0" noProof="0" dirty="0">
              <a:ln>
                <a:noFill/>
              </a:ln>
              <a:solidFill>
                <a:srgbClr val="202124"/>
              </a:solidFill>
              <a:effectLst/>
              <a:uLnTx/>
              <a:uFillTx/>
              <a:latin typeface="Google Sans"/>
              <a:ea typeface="MS PGothic" panose="020B0600070205080204" pitchFamily="34" charset="-128"/>
              <a:cs typeface="+mn-cs"/>
            </a:endParaRPr>
          </a:p>
        </p:txBody>
      </p:sp>
      <p:sp>
        <p:nvSpPr>
          <p:cNvPr id="75" name="スライド番号プレースホルダー 4">
            <a:extLst>
              <a:ext uri="{FF2B5EF4-FFF2-40B4-BE49-F238E27FC236}">
                <a16:creationId xmlns:a16="http://schemas.microsoft.com/office/drawing/2014/main" id="{A3719053-C794-57F1-0E1A-E58F35452E60}"/>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5</a:t>
            </a:fld>
            <a:endParaRPr lang="en-US" altLang="ja-JP" dirty="0">
              <a:solidFill>
                <a:prstClr val="black"/>
              </a:solidFill>
              <a:latin typeface="ＭＳ Ｐゴシック"/>
              <a:ea typeface="ＭＳ Ｐゴシック"/>
            </a:endParaRPr>
          </a:p>
        </p:txBody>
      </p:sp>
      <p:sp>
        <p:nvSpPr>
          <p:cNvPr id="76" name="楕円 75">
            <a:extLst>
              <a:ext uri="{FF2B5EF4-FFF2-40B4-BE49-F238E27FC236}">
                <a16:creationId xmlns:a16="http://schemas.microsoft.com/office/drawing/2014/main" id="{F8209886-D6FB-F05F-CF32-A1522A0B9E26}"/>
              </a:ext>
            </a:extLst>
          </p:cNvPr>
          <p:cNvSpPr/>
          <p:nvPr/>
        </p:nvSpPr>
        <p:spPr>
          <a:xfrm>
            <a:off x="281336" y="429950"/>
            <a:ext cx="223991" cy="223958"/>
          </a:xfrm>
          <a:prstGeom prst="ellipse">
            <a:avLst/>
          </a:prstGeom>
          <a:solidFill>
            <a:schemeClr val="accent5"/>
          </a:solidFill>
          <a:ln w="12700" cap="flat" cmpd="sng" algn="ctr">
            <a:no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77" name="正方形/長方形 76">
            <a:extLst>
              <a:ext uri="{FF2B5EF4-FFF2-40B4-BE49-F238E27FC236}">
                <a16:creationId xmlns:a16="http://schemas.microsoft.com/office/drawing/2014/main" id="{59D1EEDA-5141-8553-817B-A7D4D0A44623}"/>
              </a:ext>
            </a:extLst>
          </p:cNvPr>
          <p:cNvSpPr/>
          <p:nvPr/>
        </p:nvSpPr>
        <p:spPr>
          <a:xfrm>
            <a:off x="227014" y="1699796"/>
            <a:ext cx="2800858" cy="2234519"/>
          </a:xfrm>
          <a:prstGeom prst="rect">
            <a:avLst/>
          </a:prstGeom>
          <a:noFill/>
          <a:ln w="12700" cap="flat" cmpd="sng" algn="ctr">
            <a:solidFill>
              <a:schemeClr val="tx1"/>
            </a:solidFill>
            <a:prstDash val="solid"/>
            <a:miter lim="800000"/>
          </a:ln>
          <a:effectLst/>
        </p:spPr>
        <p:txBody>
          <a:bodyPr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学校は、就学前・小学校・</a:t>
            </a:r>
            <a:br>
              <a:rPr kumimoji="0" lang="en-US" altLang="ja-JP" sz="1800" b="0" i="0" u="none" strike="noStrike" kern="0" cap="none" spc="0" normalizeH="0" baseline="0" noProof="0" dirty="0">
                <a:ln>
                  <a:noFill/>
                </a:ln>
                <a:solidFill>
                  <a:schemeClr val="accent5"/>
                </a:solidFill>
                <a:effectLst/>
                <a:uLnTx/>
                <a:uFillTx/>
                <a:latin typeface="Arial"/>
                <a:ea typeface="ＭＳ Ｐゴシック"/>
                <a:cs typeface="+mn-cs"/>
              </a:rPr>
            </a:b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中学校・高校・大学（院）の</a:t>
            </a:r>
            <a:br>
              <a:rPr kumimoji="0" lang="en-US" altLang="ja-JP" sz="1800" b="0" i="0" u="none" strike="noStrike" kern="0" cap="none" spc="0" normalizeH="0" baseline="0" noProof="0" dirty="0">
                <a:ln>
                  <a:noFill/>
                </a:ln>
                <a:solidFill>
                  <a:schemeClr val="accent5"/>
                </a:solidFill>
                <a:effectLst/>
                <a:uLnTx/>
                <a:uFillTx/>
                <a:latin typeface="Arial"/>
                <a:ea typeface="ＭＳ Ｐゴシック"/>
                <a:cs typeface="+mn-cs"/>
              </a:rPr>
            </a:b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どれが対象か？</a:t>
            </a:r>
            <a:endParaRPr kumimoji="0" lang="en-US" altLang="ja-JP" sz="1800" b="0" i="0" u="none" strike="noStrike" kern="0" cap="none" spc="0" normalizeH="0" baseline="0" noProof="0" dirty="0">
              <a:ln>
                <a:noFill/>
              </a:ln>
              <a:solidFill>
                <a:schemeClr val="accent5"/>
              </a:solidFill>
              <a:effectLst/>
              <a:uLnTx/>
              <a:uFillTx/>
              <a:latin typeface="Arial"/>
              <a:ea typeface="ＭＳ Ｐゴシック"/>
              <a:cs typeface="+mn-cs"/>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勉強の最終的な到着地点</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として、大学（院）を対象と</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します。</a:t>
            </a:r>
          </a:p>
        </p:txBody>
      </p:sp>
      <p:sp>
        <p:nvSpPr>
          <p:cNvPr id="78" name="正方形/長方形 77">
            <a:extLst>
              <a:ext uri="{FF2B5EF4-FFF2-40B4-BE49-F238E27FC236}">
                <a16:creationId xmlns:a16="http://schemas.microsoft.com/office/drawing/2014/main" id="{4DDCEF6B-B882-C09D-E80D-31995BE60647}"/>
              </a:ext>
            </a:extLst>
          </p:cNvPr>
          <p:cNvSpPr/>
          <p:nvPr/>
        </p:nvSpPr>
        <p:spPr>
          <a:xfrm>
            <a:off x="227014" y="4149444"/>
            <a:ext cx="2800858" cy="2234519"/>
          </a:xfrm>
          <a:prstGeom prst="rect">
            <a:avLst/>
          </a:prstGeom>
          <a:noFill/>
          <a:ln w="12700" cap="flat" cmpd="sng" algn="ctr">
            <a:solidFill>
              <a:schemeClr val="tx1"/>
            </a:solidFill>
            <a:prstDash val="solid"/>
            <a:miter lim="800000"/>
          </a:ln>
          <a:effectLst/>
        </p:spPr>
        <p:txBody>
          <a:bodyPr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どのような観点で、</a:t>
            </a:r>
            <a:br>
              <a:rPr kumimoji="0" lang="en-US" altLang="ja-JP" sz="1800" b="0" i="0" u="none" strike="noStrike" kern="0" cap="none" spc="0" normalizeH="0" baseline="0" noProof="0" dirty="0">
                <a:ln>
                  <a:noFill/>
                </a:ln>
                <a:solidFill>
                  <a:schemeClr val="accent5"/>
                </a:solidFill>
                <a:effectLst/>
                <a:uLnTx/>
                <a:uFillTx/>
                <a:latin typeface="Arial"/>
                <a:ea typeface="ＭＳ Ｐゴシック"/>
                <a:cs typeface="+mn-cs"/>
              </a:rPr>
            </a:b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良い学校を区別できるか？</a:t>
            </a:r>
            <a:endParaRPr kumimoji="0" lang="en-US" altLang="ja-JP" sz="1800" b="0" i="0" u="none" strike="noStrike" kern="0" cap="none" spc="0" normalizeH="0" baseline="0" noProof="0" dirty="0">
              <a:ln>
                <a:noFill/>
              </a:ln>
              <a:solidFill>
                <a:schemeClr val="accent5"/>
              </a:solidFill>
              <a:effectLst/>
              <a:uLnTx/>
              <a:uFillTx/>
              <a:latin typeface="Arial"/>
              <a:ea typeface="ＭＳ Ｐゴシック"/>
              <a:cs typeface="+mn-cs"/>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世間で求められることが</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多く、かつ数字でも評価</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できる「偏差値</a:t>
            </a:r>
            <a:r>
              <a:rPr kumimoji="0" lang="ja-JP" altLang="en-US" sz="1800" b="0" i="0" u="none" strike="noStrike" kern="0" cap="none" spc="0" normalizeH="0" baseline="30000" noProof="0" dirty="0">
                <a:ln>
                  <a:noFill/>
                </a:ln>
                <a:solidFill>
                  <a:prstClr val="black"/>
                </a:solidFill>
                <a:effectLst/>
                <a:uLnTx/>
                <a:uFillTx/>
                <a:latin typeface="Arial"/>
                <a:ea typeface="ＭＳ Ｐゴシック"/>
                <a:cs typeface="+mn-cs"/>
              </a:rPr>
              <a:t>＊</a:t>
            </a: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の高い</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大学（院）」を良い大学と</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定義します。</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0" marR="0" lvl="0" indent="0" defTabSz="914400" eaLnBrk="1" fontAlgn="auto" latinLnBrk="0" hangingPunct="1">
              <a:lnSpc>
                <a:spcPct val="100000"/>
              </a:lnSpc>
              <a:spcBef>
                <a:spcPts val="600"/>
              </a:spcBef>
              <a:spcAft>
                <a:spcPts val="0"/>
              </a:spcAft>
              <a:buClrTx/>
              <a:buSzTx/>
              <a:buFontTx/>
              <a:buNone/>
              <a:tabLst/>
              <a:defRPr/>
            </a:pPr>
            <a:endPar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82" name="正方形/長方形 81">
            <a:extLst>
              <a:ext uri="{FF2B5EF4-FFF2-40B4-BE49-F238E27FC236}">
                <a16:creationId xmlns:a16="http://schemas.microsoft.com/office/drawing/2014/main" id="{4F0A4CC5-8ACE-123C-77A0-CBD3DDC76E4D}"/>
              </a:ext>
            </a:extLst>
          </p:cNvPr>
          <p:cNvSpPr/>
          <p:nvPr/>
        </p:nvSpPr>
        <p:spPr>
          <a:xfrm>
            <a:off x="3260784" y="1699797"/>
            <a:ext cx="8699853" cy="4681954"/>
          </a:xfrm>
          <a:prstGeom prst="rect">
            <a:avLst/>
          </a:prstGeom>
          <a:noFill/>
          <a:ln w="12700" cap="flat" cmpd="sng" algn="ctr">
            <a:solidFill>
              <a:schemeClr val="tx1"/>
            </a:solidFill>
            <a:prstDash val="solid"/>
            <a:miter lim="800000"/>
          </a:ln>
          <a:effectLst/>
        </p:spPr>
        <p:txBody>
          <a:bodyPr wrap="none"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採用した観点に基づくと、良い学校はどこか？</a:t>
            </a:r>
            <a:endParaRPr kumimoji="0" lang="en-US" altLang="ja-JP" sz="1800" b="0" i="0" u="none" strike="noStrike" kern="0" cap="none" spc="0" normalizeH="0" baseline="0" noProof="0" dirty="0">
              <a:ln>
                <a:noFill/>
              </a:ln>
              <a:solidFill>
                <a:schemeClr val="accent5"/>
              </a:solidFill>
              <a:effectLst/>
              <a:uLnTx/>
              <a:uFillTx/>
              <a:latin typeface="Arial"/>
              <a:ea typeface="ＭＳ Ｐゴシック"/>
              <a:cs typeface="+mn-cs"/>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良い学校をおおまかに整理すると、</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最難関国立・私立大学（院）、難関国立・私立大学（院）、医学部に分けられます。</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p:txBody>
      </p:sp>
      <p:grpSp>
        <p:nvGrpSpPr>
          <p:cNvPr id="84" name="グループ化 83">
            <a:extLst>
              <a:ext uri="{FF2B5EF4-FFF2-40B4-BE49-F238E27FC236}">
                <a16:creationId xmlns:a16="http://schemas.microsoft.com/office/drawing/2014/main" id="{4936A606-163B-FC90-48CA-6B0941C2E0D7}"/>
              </a:ext>
            </a:extLst>
          </p:cNvPr>
          <p:cNvGrpSpPr/>
          <p:nvPr/>
        </p:nvGrpSpPr>
        <p:grpSpPr>
          <a:xfrm>
            <a:off x="3355091" y="2944225"/>
            <a:ext cx="8534893" cy="3359016"/>
            <a:chOff x="3355091" y="2593478"/>
            <a:chExt cx="8534893" cy="3694917"/>
          </a:xfrm>
        </p:grpSpPr>
        <p:grpSp>
          <p:nvGrpSpPr>
            <p:cNvPr id="85" name="グループ化 84">
              <a:extLst>
                <a:ext uri="{FF2B5EF4-FFF2-40B4-BE49-F238E27FC236}">
                  <a16:creationId xmlns:a16="http://schemas.microsoft.com/office/drawing/2014/main" id="{B05C45B2-ED8E-6459-EC6A-04378890E027}"/>
                </a:ext>
              </a:extLst>
            </p:cNvPr>
            <p:cNvGrpSpPr/>
            <p:nvPr/>
          </p:nvGrpSpPr>
          <p:grpSpPr>
            <a:xfrm>
              <a:off x="3355091" y="2599684"/>
              <a:ext cx="8065384" cy="3676508"/>
              <a:chOff x="3327815" y="2599684"/>
              <a:chExt cx="11375175" cy="3676508"/>
            </a:xfrm>
          </p:grpSpPr>
          <p:sp>
            <p:nvSpPr>
              <p:cNvPr id="93" name="二等辺三角形 92">
                <a:extLst>
                  <a:ext uri="{FF2B5EF4-FFF2-40B4-BE49-F238E27FC236}">
                    <a16:creationId xmlns:a16="http://schemas.microsoft.com/office/drawing/2014/main" id="{58053E52-9986-A545-E504-9C0C15FC23CD}"/>
                  </a:ext>
                </a:extLst>
              </p:cNvPr>
              <p:cNvSpPr/>
              <p:nvPr/>
            </p:nvSpPr>
            <p:spPr>
              <a:xfrm>
                <a:off x="3757174" y="2599684"/>
                <a:ext cx="744067" cy="3676508"/>
              </a:xfrm>
              <a:prstGeom prst="triangle">
                <a:avLst/>
              </a:prstGeom>
              <a:gradFill>
                <a:gsLst>
                  <a:gs pos="100000">
                    <a:schemeClr val="accent5">
                      <a:lumMod val="20000"/>
                      <a:lumOff val="80000"/>
                    </a:schemeClr>
                  </a:gs>
                  <a:gs pos="0">
                    <a:schemeClr val="accent5"/>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grpSp>
            <p:nvGrpSpPr>
              <p:cNvPr id="94" name="グループ化 93">
                <a:extLst>
                  <a:ext uri="{FF2B5EF4-FFF2-40B4-BE49-F238E27FC236}">
                    <a16:creationId xmlns:a16="http://schemas.microsoft.com/office/drawing/2014/main" id="{EB4FBBCF-F0DF-0939-A55C-896BDE013173}"/>
                  </a:ext>
                </a:extLst>
              </p:cNvPr>
              <p:cNvGrpSpPr/>
              <p:nvPr/>
            </p:nvGrpSpPr>
            <p:grpSpPr>
              <a:xfrm>
                <a:off x="4883334" y="2652148"/>
                <a:ext cx="9819656" cy="327273"/>
                <a:chOff x="5007159" y="2617784"/>
                <a:chExt cx="9819656" cy="396000"/>
              </a:xfrm>
            </p:grpSpPr>
            <p:sp>
              <p:nvSpPr>
                <p:cNvPr id="127" name="正方形/長方形 126">
                  <a:extLst>
                    <a:ext uri="{FF2B5EF4-FFF2-40B4-BE49-F238E27FC236}">
                      <a16:creationId xmlns:a16="http://schemas.microsoft.com/office/drawing/2014/main" id="{00FCAD50-6F57-50C9-676A-9D27CA9D9D10}"/>
                    </a:ext>
                  </a:extLst>
                </p:cNvPr>
                <p:cNvSpPr/>
                <p:nvPr/>
              </p:nvSpPr>
              <p:spPr>
                <a:xfrm>
                  <a:off x="5058892" y="2617784"/>
                  <a:ext cx="9767923" cy="39600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1800"/>
                    </a:spcBef>
                    <a:spcAft>
                      <a:spcPts val="0"/>
                    </a:spcAft>
                    <a:buClrTx/>
                    <a:buSzTx/>
                    <a:buFontTx/>
                    <a:buNone/>
                    <a:tabLst/>
                    <a:defRPr/>
                  </a:pPr>
                  <a:r>
                    <a:rPr kumimoji="0" lang="ja-JP" altLang="en-US" sz="1200" b="1" i="0" u="sng" strike="noStrike" kern="0" cap="none" spc="0" normalizeH="0" baseline="0" noProof="0" dirty="0">
                      <a:ln>
                        <a:noFill/>
                      </a:ln>
                      <a:effectLst/>
                      <a:uLnTx/>
                      <a:uFillTx/>
                      <a:latin typeface="Arial"/>
                      <a:ea typeface="ＭＳ Ｐゴシック"/>
                      <a:cs typeface="+mn-cs"/>
                    </a:rPr>
                    <a:t>最難関国立大学（院）</a:t>
                  </a:r>
                  <a:r>
                    <a:rPr kumimoji="0" lang="ja-JP" altLang="en-US" sz="1200" b="0" i="0" u="none" strike="noStrike" kern="0" cap="none" spc="0" normalizeH="0" baseline="0" noProof="0" dirty="0">
                      <a:ln>
                        <a:noFill/>
                      </a:ln>
                      <a:effectLst/>
                      <a:uLnTx/>
                      <a:uFillTx/>
                      <a:latin typeface="Arial"/>
                      <a:ea typeface="ＭＳ Ｐゴシック"/>
                      <a:cs typeface="+mn-cs"/>
                    </a:rPr>
                    <a:t>：　東京大学・京都大学・一橋大学・東京工業大学（東京科学大学）</a:t>
                  </a:r>
                  <a:endParaRPr kumimoji="0" lang="en-US" altLang="ja-JP" sz="1200" b="0" i="0" u="none" strike="noStrike" kern="0" cap="none" spc="0" normalizeH="0" baseline="0" noProof="0" dirty="0">
                    <a:ln>
                      <a:noFill/>
                    </a:ln>
                    <a:effectLst/>
                    <a:uLnTx/>
                    <a:uFillTx/>
                    <a:latin typeface="Arial"/>
                    <a:ea typeface="ＭＳ Ｐゴシック"/>
                    <a:cs typeface="+mn-cs"/>
                  </a:endParaRPr>
                </a:p>
              </p:txBody>
            </p:sp>
            <p:cxnSp>
              <p:nvCxnSpPr>
                <p:cNvPr id="128" name="直線矢印コネクタ 127">
                  <a:extLst>
                    <a:ext uri="{FF2B5EF4-FFF2-40B4-BE49-F238E27FC236}">
                      <a16:creationId xmlns:a16="http://schemas.microsoft.com/office/drawing/2014/main" id="{5CE68AEF-FD7E-5AF4-B821-DC48C570594C}"/>
                    </a:ext>
                  </a:extLst>
                </p:cNvPr>
                <p:cNvCxnSpPr>
                  <a:cxnSpLocks/>
                </p:cNvCxnSpPr>
                <p:nvPr/>
              </p:nvCxnSpPr>
              <p:spPr>
                <a:xfrm>
                  <a:off x="5007159" y="2617784"/>
                  <a:ext cx="0" cy="396000"/>
                </a:xfrm>
                <a:prstGeom prst="straightConnector1">
                  <a:avLst/>
                </a:prstGeom>
                <a:noFill/>
                <a:ln w="19050" cap="flat" cmpd="sng" algn="ctr">
                  <a:solidFill>
                    <a:schemeClr val="accent5"/>
                  </a:solidFill>
                  <a:prstDash val="solid"/>
                  <a:miter lim="800000"/>
                </a:ln>
                <a:effectLst/>
              </p:spPr>
            </p:cxnSp>
          </p:grpSp>
          <p:cxnSp>
            <p:nvCxnSpPr>
              <p:cNvPr id="95" name="直線矢印コネクタ 94">
                <a:extLst>
                  <a:ext uri="{FF2B5EF4-FFF2-40B4-BE49-F238E27FC236}">
                    <a16:creationId xmlns:a16="http://schemas.microsoft.com/office/drawing/2014/main" id="{E8215DA4-35C5-CFF6-8EE5-B26C669752CE}"/>
                  </a:ext>
                </a:extLst>
              </p:cNvPr>
              <p:cNvCxnSpPr>
                <a:cxnSpLocks/>
              </p:cNvCxnSpPr>
              <p:nvPr/>
            </p:nvCxnSpPr>
            <p:spPr>
              <a:xfrm>
                <a:off x="4124325" y="2815784"/>
                <a:ext cx="759009" cy="0"/>
              </a:xfrm>
              <a:prstGeom prst="straightConnector1">
                <a:avLst/>
              </a:prstGeom>
              <a:noFill/>
              <a:ln w="9525" cap="flat" cmpd="sng" algn="ctr">
                <a:solidFill>
                  <a:schemeClr val="accent5"/>
                </a:solidFill>
                <a:prstDash val="solid"/>
                <a:miter lim="800000"/>
                <a:headEnd type="oval" w="sm" len="sm"/>
                <a:tailEnd type="none"/>
              </a:ln>
              <a:effectLst/>
            </p:spPr>
          </p:cxnSp>
          <p:cxnSp>
            <p:nvCxnSpPr>
              <p:cNvPr id="96" name="直線矢印コネクタ 95">
                <a:extLst>
                  <a:ext uri="{FF2B5EF4-FFF2-40B4-BE49-F238E27FC236}">
                    <a16:creationId xmlns:a16="http://schemas.microsoft.com/office/drawing/2014/main" id="{6F8AAE3B-A83E-35EB-3CE6-545320D91C7F}"/>
                  </a:ext>
                </a:extLst>
              </p:cNvPr>
              <p:cNvCxnSpPr>
                <a:cxnSpLocks/>
              </p:cNvCxnSpPr>
              <p:nvPr/>
            </p:nvCxnSpPr>
            <p:spPr>
              <a:xfrm>
                <a:off x="4124325" y="6045984"/>
                <a:ext cx="759009" cy="0"/>
              </a:xfrm>
              <a:prstGeom prst="straightConnector1">
                <a:avLst/>
              </a:prstGeom>
              <a:noFill/>
              <a:ln w="9525" cap="flat" cmpd="sng" algn="ctr">
                <a:solidFill>
                  <a:schemeClr val="accent5"/>
                </a:solidFill>
                <a:prstDash val="solid"/>
                <a:miter lim="800000"/>
                <a:headEnd type="oval" w="sm" len="sm"/>
                <a:tailEnd type="none"/>
              </a:ln>
              <a:effectLst/>
            </p:spPr>
          </p:cxnSp>
          <p:grpSp>
            <p:nvGrpSpPr>
              <p:cNvPr id="97" name="グループ化 96">
                <a:extLst>
                  <a:ext uri="{FF2B5EF4-FFF2-40B4-BE49-F238E27FC236}">
                    <a16:creationId xmlns:a16="http://schemas.microsoft.com/office/drawing/2014/main" id="{29B9DD37-EB9E-EE69-AB57-2CDE9C619D61}"/>
                  </a:ext>
                </a:extLst>
              </p:cNvPr>
              <p:cNvGrpSpPr/>
              <p:nvPr/>
            </p:nvGrpSpPr>
            <p:grpSpPr>
              <a:xfrm>
                <a:off x="3327815" y="2692951"/>
                <a:ext cx="358566" cy="3487926"/>
                <a:chOff x="3451640" y="2851493"/>
                <a:chExt cx="358566" cy="3170842"/>
              </a:xfrm>
            </p:grpSpPr>
            <p:cxnSp>
              <p:nvCxnSpPr>
                <p:cNvPr id="125" name="直線矢印コネクタ 124">
                  <a:extLst>
                    <a:ext uri="{FF2B5EF4-FFF2-40B4-BE49-F238E27FC236}">
                      <a16:creationId xmlns:a16="http://schemas.microsoft.com/office/drawing/2014/main" id="{3ACACEF8-94B3-EEB0-5564-B0EEA91AA3D4}"/>
                    </a:ext>
                  </a:extLst>
                </p:cNvPr>
                <p:cNvCxnSpPr>
                  <a:cxnSpLocks/>
                </p:cNvCxnSpPr>
                <p:nvPr/>
              </p:nvCxnSpPr>
              <p:spPr>
                <a:xfrm flipV="1">
                  <a:off x="3630923" y="2851493"/>
                  <a:ext cx="0" cy="3170842"/>
                </a:xfrm>
                <a:prstGeom prst="straightConnector1">
                  <a:avLst/>
                </a:prstGeom>
                <a:noFill/>
                <a:ln w="6350" cap="flat" cmpd="sng" algn="ctr">
                  <a:solidFill>
                    <a:sysClr val="windowText" lastClr="000000"/>
                  </a:solidFill>
                  <a:prstDash val="solid"/>
                  <a:miter lim="800000"/>
                  <a:tailEnd type="triangle"/>
                </a:ln>
                <a:effectLst/>
              </p:spPr>
            </p:cxnSp>
            <p:sp>
              <p:nvSpPr>
                <p:cNvPr id="126" name="正方形/長方形 125">
                  <a:extLst>
                    <a:ext uri="{FF2B5EF4-FFF2-40B4-BE49-F238E27FC236}">
                      <a16:creationId xmlns:a16="http://schemas.microsoft.com/office/drawing/2014/main" id="{F9EBB21F-ED35-080B-51B4-AF3E2D01DF7A}"/>
                    </a:ext>
                  </a:extLst>
                </p:cNvPr>
                <p:cNvSpPr/>
                <p:nvPr/>
              </p:nvSpPr>
              <p:spPr>
                <a:xfrm>
                  <a:off x="3451640" y="3907628"/>
                  <a:ext cx="358566" cy="1058573"/>
                </a:xfrm>
                <a:prstGeom prst="rect">
                  <a:avLst/>
                </a:prstGeom>
                <a:solidFill>
                  <a:sysClr val="window" lastClr="FFFFFF"/>
                </a:solidFill>
                <a:ln w="12700" cap="flat" cmpd="sng" algn="ctr">
                  <a:noFill/>
                  <a:prstDash val="solid"/>
                  <a:miter lim="800000"/>
                </a:ln>
                <a:effectLst/>
              </p:spPr>
              <p:txBody>
                <a:bodyPr vert="eaVert" rtlCol="0" anchor="ctr"/>
                <a:lstStyle/>
                <a:p>
                  <a:pPr marL="0" marR="0" lvl="0" indent="0" algn="ctr" defTabSz="914400" eaLnBrk="1" fontAlgn="auto" latinLnBrk="0" hangingPunct="1">
                    <a:lnSpc>
                      <a:spcPct val="100000"/>
                    </a:lnSpc>
                    <a:spcBef>
                      <a:spcPts val="18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偏差値　高</a:t>
                  </a: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98" name="グループ化 97">
                <a:extLst>
                  <a:ext uri="{FF2B5EF4-FFF2-40B4-BE49-F238E27FC236}">
                    <a16:creationId xmlns:a16="http://schemas.microsoft.com/office/drawing/2014/main" id="{CB6A122E-9F1F-9E04-7592-C3DB82F91D6B}"/>
                  </a:ext>
                </a:extLst>
              </p:cNvPr>
              <p:cNvGrpSpPr/>
              <p:nvPr/>
            </p:nvGrpSpPr>
            <p:grpSpPr>
              <a:xfrm>
                <a:off x="4883334" y="4497976"/>
                <a:ext cx="9819656" cy="327273"/>
                <a:chOff x="5007159" y="4463612"/>
                <a:chExt cx="9819656" cy="396000"/>
              </a:xfrm>
            </p:grpSpPr>
            <p:cxnSp>
              <p:nvCxnSpPr>
                <p:cNvPr id="123" name="直線矢印コネクタ 122">
                  <a:extLst>
                    <a:ext uri="{FF2B5EF4-FFF2-40B4-BE49-F238E27FC236}">
                      <a16:creationId xmlns:a16="http://schemas.microsoft.com/office/drawing/2014/main" id="{D8D58558-4192-C094-234E-0BA1EB7B1628}"/>
                    </a:ext>
                  </a:extLst>
                </p:cNvPr>
                <p:cNvCxnSpPr>
                  <a:cxnSpLocks/>
                </p:cNvCxnSpPr>
                <p:nvPr/>
              </p:nvCxnSpPr>
              <p:spPr>
                <a:xfrm>
                  <a:off x="5007159" y="4463612"/>
                  <a:ext cx="0" cy="396000"/>
                </a:xfrm>
                <a:prstGeom prst="straightConnector1">
                  <a:avLst/>
                </a:prstGeom>
                <a:noFill/>
                <a:ln w="19050" cap="flat" cmpd="sng" algn="ctr">
                  <a:solidFill>
                    <a:schemeClr val="accent5"/>
                  </a:solidFill>
                  <a:prstDash val="solid"/>
                  <a:miter lim="800000"/>
                </a:ln>
                <a:effectLst/>
              </p:spPr>
            </p:cxnSp>
            <p:sp>
              <p:nvSpPr>
                <p:cNvPr id="124" name="正方形/長方形 123">
                  <a:extLst>
                    <a:ext uri="{FF2B5EF4-FFF2-40B4-BE49-F238E27FC236}">
                      <a16:creationId xmlns:a16="http://schemas.microsoft.com/office/drawing/2014/main" id="{9FBE45A4-5273-476C-E2FC-D1B80089FAFF}"/>
                    </a:ext>
                  </a:extLst>
                </p:cNvPr>
                <p:cNvSpPr/>
                <p:nvPr/>
              </p:nvSpPr>
              <p:spPr>
                <a:xfrm>
                  <a:off x="5058892" y="4463612"/>
                  <a:ext cx="9767923" cy="39600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1800"/>
                    </a:spcBef>
                    <a:spcAft>
                      <a:spcPts val="0"/>
                    </a:spcAft>
                    <a:buClrTx/>
                    <a:buSzTx/>
                    <a:buFontTx/>
                    <a:buNone/>
                    <a:tabLst/>
                    <a:defRPr/>
                  </a:pPr>
                  <a:r>
                    <a:rPr kumimoji="0" lang="ja-JP" altLang="en-US" sz="1200" b="1" i="0" u="sng" strike="noStrike" kern="0" cap="none" spc="0" normalizeH="0" baseline="0" noProof="0" dirty="0">
                      <a:ln>
                        <a:noFill/>
                      </a:ln>
                      <a:effectLst/>
                      <a:uLnTx/>
                      <a:uFillTx/>
                      <a:latin typeface="Arial"/>
                      <a:ea typeface="ＭＳ Ｐゴシック"/>
                      <a:cs typeface="+mn-cs"/>
                    </a:rPr>
                    <a:t>難関私立大学（院）</a:t>
                  </a:r>
                  <a:r>
                    <a:rPr kumimoji="0" lang="ja-JP" altLang="en-US" sz="1200" b="0" i="0" u="none" strike="noStrike" kern="0" cap="none" spc="0" normalizeH="0" baseline="0" noProof="0" dirty="0">
                      <a:ln>
                        <a:noFill/>
                      </a:ln>
                      <a:effectLst/>
                      <a:uLnTx/>
                      <a:uFillTx/>
                      <a:latin typeface="Arial"/>
                      <a:ea typeface="ＭＳ Ｐゴシック"/>
                      <a:cs typeface="+mn-cs"/>
                    </a:rPr>
                    <a:t>：　　上智大学・東京理科大学・国際基督教大学・明治大学・青山学院大学・立教</a:t>
                  </a:r>
                  <a:br>
                    <a:rPr kumimoji="0" lang="en-US" altLang="ja-JP" sz="1200" b="0" i="0" u="none" strike="noStrike" kern="0" cap="none" spc="0" normalizeH="0" baseline="0" noProof="0" dirty="0">
                      <a:ln>
                        <a:noFill/>
                      </a:ln>
                      <a:effectLst/>
                      <a:uLnTx/>
                      <a:uFillTx/>
                      <a:latin typeface="Arial"/>
                      <a:ea typeface="ＭＳ Ｐゴシック"/>
                      <a:cs typeface="+mn-cs"/>
                    </a:rPr>
                  </a:br>
                  <a:r>
                    <a:rPr kumimoji="0" lang="ja-JP" altLang="en-US" sz="1200" b="0" i="0" u="none" strike="noStrike" kern="0" cap="none" spc="0" normalizeH="0" baseline="0" noProof="0" dirty="0">
                      <a:ln>
                        <a:noFill/>
                      </a:ln>
                      <a:effectLst/>
                      <a:uLnTx/>
                      <a:uFillTx/>
                      <a:latin typeface="Arial"/>
                      <a:ea typeface="ＭＳ Ｐゴシック"/>
                      <a:cs typeface="+mn-cs"/>
                    </a:rPr>
                    <a:t>　　　　　　　　　　　　　　　大学・法政大学・中央大学・関西学院大学・関西大学・同志社大学・立命館大学</a:t>
                  </a:r>
                  <a:endParaRPr kumimoji="0" lang="en-US" altLang="ja-JP" sz="1200" b="0" i="0" u="none" strike="noStrike" kern="0" cap="none" spc="0" normalizeH="0" baseline="0" noProof="0" dirty="0">
                    <a:ln>
                      <a:noFill/>
                    </a:ln>
                    <a:effectLst/>
                    <a:uLnTx/>
                    <a:uFillTx/>
                    <a:latin typeface="Arial"/>
                    <a:ea typeface="ＭＳ Ｐゴシック"/>
                    <a:cs typeface="+mn-cs"/>
                  </a:endParaRPr>
                </a:p>
              </p:txBody>
            </p:sp>
          </p:grpSp>
          <p:grpSp>
            <p:nvGrpSpPr>
              <p:cNvPr id="99" name="グループ化 98">
                <a:extLst>
                  <a:ext uri="{FF2B5EF4-FFF2-40B4-BE49-F238E27FC236}">
                    <a16:creationId xmlns:a16="http://schemas.microsoft.com/office/drawing/2014/main" id="{0184967C-2478-D459-5317-7DFB4DA81752}"/>
                  </a:ext>
                </a:extLst>
              </p:cNvPr>
              <p:cNvGrpSpPr/>
              <p:nvPr/>
            </p:nvGrpSpPr>
            <p:grpSpPr>
              <a:xfrm>
                <a:off x="4883334" y="3113605"/>
                <a:ext cx="9819656" cy="327273"/>
                <a:chOff x="5007159" y="3079241"/>
                <a:chExt cx="9819656" cy="396000"/>
              </a:xfrm>
            </p:grpSpPr>
            <p:cxnSp>
              <p:nvCxnSpPr>
                <p:cNvPr id="121" name="直線矢印コネクタ 120">
                  <a:extLst>
                    <a:ext uri="{FF2B5EF4-FFF2-40B4-BE49-F238E27FC236}">
                      <a16:creationId xmlns:a16="http://schemas.microsoft.com/office/drawing/2014/main" id="{1631BBCE-AB1F-50DC-3D1B-F51CEAD65440}"/>
                    </a:ext>
                  </a:extLst>
                </p:cNvPr>
                <p:cNvCxnSpPr>
                  <a:cxnSpLocks/>
                </p:cNvCxnSpPr>
                <p:nvPr/>
              </p:nvCxnSpPr>
              <p:spPr>
                <a:xfrm>
                  <a:off x="5007159" y="3079241"/>
                  <a:ext cx="0" cy="396000"/>
                </a:xfrm>
                <a:prstGeom prst="straightConnector1">
                  <a:avLst/>
                </a:prstGeom>
                <a:noFill/>
                <a:ln w="19050" cap="flat" cmpd="sng" algn="ctr">
                  <a:solidFill>
                    <a:schemeClr val="accent5"/>
                  </a:solidFill>
                  <a:prstDash val="solid"/>
                  <a:miter lim="800000"/>
                </a:ln>
                <a:effectLst/>
              </p:spPr>
            </p:cxnSp>
            <p:sp>
              <p:nvSpPr>
                <p:cNvPr id="122" name="正方形/長方形 121">
                  <a:extLst>
                    <a:ext uri="{FF2B5EF4-FFF2-40B4-BE49-F238E27FC236}">
                      <a16:creationId xmlns:a16="http://schemas.microsoft.com/office/drawing/2014/main" id="{091621AC-8A5A-0074-1A45-558623972A1D}"/>
                    </a:ext>
                  </a:extLst>
                </p:cNvPr>
                <p:cNvSpPr/>
                <p:nvPr/>
              </p:nvSpPr>
              <p:spPr>
                <a:xfrm>
                  <a:off x="5058892" y="3079241"/>
                  <a:ext cx="9767923" cy="39600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1800"/>
                    </a:spcBef>
                    <a:spcAft>
                      <a:spcPts val="0"/>
                    </a:spcAft>
                    <a:buClrTx/>
                    <a:buSzTx/>
                    <a:buFontTx/>
                    <a:buNone/>
                    <a:tabLst/>
                    <a:defRPr/>
                  </a:pPr>
                  <a:r>
                    <a:rPr kumimoji="0" lang="ja-JP" altLang="en-US" sz="1200" b="1" i="0" u="sng" strike="noStrike" kern="0" cap="none" spc="0" normalizeH="0" baseline="0" noProof="0" dirty="0">
                      <a:ln>
                        <a:noFill/>
                      </a:ln>
                      <a:effectLst/>
                      <a:uLnTx/>
                      <a:uFillTx/>
                      <a:latin typeface="Arial"/>
                      <a:ea typeface="ＭＳ Ｐゴシック"/>
                      <a:cs typeface="+mn-cs"/>
                    </a:rPr>
                    <a:t>医学部</a:t>
                  </a:r>
                  <a:r>
                    <a:rPr kumimoji="0" lang="ja-JP" altLang="en-US" sz="1200" b="0" i="0" u="none" strike="noStrike" kern="0" cap="none" spc="0" normalizeH="0" baseline="0" noProof="0" dirty="0">
                      <a:ln>
                        <a:noFill/>
                      </a:ln>
                      <a:effectLst/>
                      <a:uLnTx/>
                      <a:uFillTx/>
                      <a:latin typeface="Arial"/>
                      <a:ea typeface="ＭＳ Ｐゴシック"/>
                      <a:cs typeface="+mn-cs"/>
                    </a:rPr>
                    <a:t>：　医学部を持つ全ての国公立・私立大学</a:t>
                  </a:r>
                  <a:endParaRPr kumimoji="0" lang="en-US" altLang="ja-JP" sz="1200" b="0" i="0" u="none" strike="noStrike" kern="0" cap="none" spc="0" normalizeH="0" baseline="0" noProof="0" dirty="0">
                    <a:ln>
                      <a:noFill/>
                    </a:ln>
                    <a:effectLst/>
                    <a:uLnTx/>
                    <a:uFillTx/>
                    <a:latin typeface="Arial"/>
                    <a:ea typeface="ＭＳ Ｐゴシック"/>
                    <a:cs typeface="+mn-cs"/>
                  </a:endParaRPr>
                </a:p>
              </p:txBody>
            </p:sp>
          </p:grpSp>
          <p:grpSp>
            <p:nvGrpSpPr>
              <p:cNvPr id="100" name="グループ化 99">
                <a:extLst>
                  <a:ext uri="{FF2B5EF4-FFF2-40B4-BE49-F238E27FC236}">
                    <a16:creationId xmlns:a16="http://schemas.microsoft.com/office/drawing/2014/main" id="{87B0528F-6422-E5D0-334C-8F0638FEC1E5}"/>
                  </a:ext>
                </a:extLst>
              </p:cNvPr>
              <p:cNvGrpSpPr/>
              <p:nvPr/>
            </p:nvGrpSpPr>
            <p:grpSpPr>
              <a:xfrm>
                <a:off x="4883334" y="3575062"/>
                <a:ext cx="9819656" cy="327273"/>
                <a:chOff x="5007159" y="3540698"/>
                <a:chExt cx="9819656" cy="396000"/>
              </a:xfrm>
            </p:grpSpPr>
            <p:cxnSp>
              <p:nvCxnSpPr>
                <p:cNvPr id="119" name="直線矢印コネクタ 118">
                  <a:extLst>
                    <a:ext uri="{FF2B5EF4-FFF2-40B4-BE49-F238E27FC236}">
                      <a16:creationId xmlns:a16="http://schemas.microsoft.com/office/drawing/2014/main" id="{1DBE3C92-B488-F4B7-492B-C57CB4C0EF7A}"/>
                    </a:ext>
                  </a:extLst>
                </p:cNvPr>
                <p:cNvCxnSpPr>
                  <a:cxnSpLocks/>
                </p:cNvCxnSpPr>
                <p:nvPr/>
              </p:nvCxnSpPr>
              <p:spPr>
                <a:xfrm>
                  <a:off x="5007159" y="3540698"/>
                  <a:ext cx="0" cy="396000"/>
                </a:xfrm>
                <a:prstGeom prst="straightConnector1">
                  <a:avLst/>
                </a:prstGeom>
                <a:noFill/>
                <a:ln w="19050" cap="flat" cmpd="sng" algn="ctr">
                  <a:solidFill>
                    <a:schemeClr val="accent5"/>
                  </a:solidFill>
                  <a:prstDash val="solid"/>
                  <a:miter lim="800000"/>
                </a:ln>
                <a:effectLst/>
              </p:spPr>
            </p:cxnSp>
            <p:sp>
              <p:nvSpPr>
                <p:cNvPr id="120" name="正方形/長方形 119">
                  <a:extLst>
                    <a:ext uri="{FF2B5EF4-FFF2-40B4-BE49-F238E27FC236}">
                      <a16:creationId xmlns:a16="http://schemas.microsoft.com/office/drawing/2014/main" id="{96AA61F0-9B5C-6B04-B8E5-63B82A1DBF84}"/>
                    </a:ext>
                  </a:extLst>
                </p:cNvPr>
                <p:cNvSpPr/>
                <p:nvPr/>
              </p:nvSpPr>
              <p:spPr>
                <a:xfrm>
                  <a:off x="5058892" y="3540698"/>
                  <a:ext cx="9767923" cy="39600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1800"/>
                    </a:spcBef>
                    <a:spcAft>
                      <a:spcPts val="0"/>
                    </a:spcAft>
                    <a:buClrTx/>
                    <a:buSzTx/>
                    <a:buFontTx/>
                    <a:buNone/>
                    <a:tabLst/>
                    <a:defRPr/>
                  </a:pPr>
                  <a:r>
                    <a:rPr kumimoji="0" lang="ja-JP" altLang="en-US" sz="1200" b="1" i="0" u="sng" strike="noStrike" kern="0" cap="none" spc="0" normalizeH="0" baseline="0" noProof="0" dirty="0">
                      <a:ln>
                        <a:noFill/>
                      </a:ln>
                      <a:effectLst/>
                      <a:uLnTx/>
                      <a:uFillTx/>
                      <a:latin typeface="Arial"/>
                      <a:ea typeface="ＭＳ Ｐゴシック"/>
                      <a:cs typeface="+mn-cs"/>
                    </a:rPr>
                    <a:t>難関国立大学（院）</a:t>
                  </a:r>
                  <a:r>
                    <a:rPr kumimoji="0" lang="ja-JP" altLang="en-US" sz="1200" b="0" i="0" u="none" strike="noStrike" kern="0" cap="none" spc="0" normalizeH="0" baseline="0" noProof="0" dirty="0">
                      <a:ln>
                        <a:noFill/>
                      </a:ln>
                      <a:effectLst/>
                      <a:uLnTx/>
                      <a:uFillTx/>
                      <a:latin typeface="Arial"/>
                      <a:ea typeface="ＭＳ Ｐゴシック"/>
                      <a:cs typeface="+mn-cs"/>
                    </a:rPr>
                    <a:t>：　大阪大学・北海道大学・東北大学・名古屋大学・九州大学・神戸大学・</a:t>
                  </a:r>
                  <a:br>
                    <a:rPr kumimoji="0" lang="en-US" altLang="ja-JP" sz="1200" b="0" i="0" u="none" strike="noStrike" kern="0" cap="none" spc="0" normalizeH="0" baseline="0" noProof="0" dirty="0">
                      <a:ln>
                        <a:noFill/>
                      </a:ln>
                      <a:effectLst/>
                      <a:uLnTx/>
                      <a:uFillTx/>
                      <a:latin typeface="Arial"/>
                      <a:ea typeface="ＭＳ Ｐゴシック"/>
                      <a:cs typeface="+mn-cs"/>
                    </a:rPr>
                  </a:br>
                  <a:r>
                    <a:rPr kumimoji="0" lang="ja-JP" altLang="en-US" sz="1200" b="0" i="0" u="none" strike="noStrike" kern="0" cap="none" spc="0" normalizeH="0" baseline="0" noProof="0" dirty="0">
                      <a:ln>
                        <a:noFill/>
                      </a:ln>
                      <a:effectLst/>
                      <a:uLnTx/>
                      <a:uFillTx/>
                      <a:latin typeface="Arial"/>
                      <a:ea typeface="ＭＳ Ｐゴシック"/>
                      <a:cs typeface="+mn-cs"/>
                    </a:rPr>
                    <a:t>　　　　　　　　　　　　    東京外国語大学</a:t>
                  </a:r>
                  <a:endParaRPr kumimoji="0" lang="en-US" altLang="ja-JP" sz="1200" b="0" i="0" u="none" strike="noStrike" kern="0" cap="none" spc="0" normalizeH="0" baseline="0" noProof="0" dirty="0">
                    <a:ln>
                      <a:noFill/>
                    </a:ln>
                    <a:effectLst/>
                    <a:uLnTx/>
                    <a:uFillTx/>
                    <a:latin typeface="Arial"/>
                    <a:ea typeface="ＭＳ Ｐゴシック"/>
                    <a:cs typeface="+mn-cs"/>
                  </a:endParaRPr>
                </a:p>
              </p:txBody>
            </p:sp>
          </p:grpSp>
          <p:grpSp>
            <p:nvGrpSpPr>
              <p:cNvPr id="101" name="グループ化 100">
                <a:extLst>
                  <a:ext uri="{FF2B5EF4-FFF2-40B4-BE49-F238E27FC236}">
                    <a16:creationId xmlns:a16="http://schemas.microsoft.com/office/drawing/2014/main" id="{B2883A2F-13E4-96E1-D5AA-F7C6955E46BE}"/>
                  </a:ext>
                </a:extLst>
              </p:cNvPr>
              <p:cNvGrpSpPr/>
              <p:nvPr/>
            </p:nvGrpSpPr>
            <p:grpSpPr>
              <a:xfrm>
                <a:off x="4883334" y="4036519"/>
                <a:ext cx="9819656" cy="327273"/>
                <a:chOff x="5007159" y="4002155"/>
                <a:chExt cx="9819656" cy="396000"/>
              </a:xfrm>
            </p:grpSpPr>
            <p:cxnSp>
              <p:nvCxnSpPr>
                <p:cNvPr id="117" name="直線矢印コネクタ 116">
                  <a:extLst>
                    <a:ext uri="{FF2B5EF4-FFF2-40B4-BE49-F238E27FC236}">
                      <a16:creationId xmlns:a16="http://schemas.microsoft.com/office/drawing/2014/main" id="{BDC376C4-71DF-EC5F-AC76-A5FFAA4E27CC}"/>
                    </a:ext>
                  </a:extLst>
                </p:cNvPr>
                <p:cNvCxnSpPr>
                  <a:cxnSpLocks/>
                </p:cNvCxnSpPr>
                <p:nvPr/>
              </p:nvCxnSpPr>
              <p:spPr>
                <a:xfrm>
                  <a:off x="5007159" y="4002155"/>
                  <a:ext cx="0" cy="396000"/>
                </a:xfrm>
                <a:prstGeom prst="straightConnector1">
                  <a:avLst/>
                </a:prstGeom>
                <a:noFill/>
                <a:ln w="19050" cap="flat" cmpd="sng" algn="ctr">
                  <a:solidFill>
                    <a:schemeClr val="accent5"/>
                  </a:solidFill>
                  <a:prstDash val="solid"/>
                  <a:miter lim="800000"/>
                </a:ln>
                <a:effectLst/>
              </p:spPr>
            </p:cxnSp>
            <p:sp>
              <p:nvSpPr>
                <p:cNvPr id="118" name="正方形/長方形 117">
                  <a:extLst>
                    <a:ext uri="{FF2B5EF4-FFF2-40B4-BE49-F238E27FC236}">
                      <a16:creationId xmlns:a16="http://schemas.microsoft.com/office/drawing/2014/main" id="{71529C50-832F-6ABA-C19B-B1D380B9DCEB}"/>
                    </a:ext>
                  </a:extLst>
                </p:cNvPr>
                <p:cNvSpPr/>
                <p:nvPr/>
              </p:nvSpPr>
              <p:spPr>
                <a:xfrm>
                  <a:off x="5058892" y="4002155"/>
                  <a:ext cx="9767923" cy="39600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1800"/>
                    </a:spcBef>
                    <a:spcAft>
                      <a:spcPts val="0"/>
                    </a:spcAft>
                    <a:buClrTx/>
                    <a:buSzTx/>
                    <a:buFontTx/>
                    <a:buNone/>
                    <a:tabLst/>
                    <a:defRPr/>
                  </a:pPr>
                  <a:r>
                    <a:rPr kumimoji="0" lang="ja-JP" altLang="en-US" sz="1200" b="1" i="0" u="sng" strike="noStrike" kern="0" cap="none" spc="0" normalizeH="0" baseline="0" noProof="0" dirty="0">
                      <a:ln>
                        <a:noFill/>
                      </a:ln>
                      <a:effectLst/>
                      <a:uLnTx/>
                      <a:uFillTx/>
                      <a:latin typeface="Arial"/>
                      <a:ea typeface="ＭＳ Ｐゴシック"/>
                      <a:cs typeface="+mn-cs"/>
                    </a:rPr>
                    <a:t>最難関私立大学（院）</a:t>
                  </a:r>
                  <a:r>
                    <a:rPr kumimoji="0" lang="ja-JP" altLang="en-US" sz="1200" b="0" i="0" u="none" strike="noStrike" kern="0" cap="none" spc="0" normalizeH="0" baseline="0" noProof="0" dirty="0">
                      <a:ln>
                        <a:noFill/>
                      </a:ln>
                      <a:effectLst/>
                      <a:uLnTx/>
                      <a:uFillTx/>
                      <a:latin typeface="Arial"/>
                      <a:ea typeface="ＭＳ Ｐゴシック"/>
                      <a:cs typeface="+mn-cs"/>
                    </a:rPr>
                    <a:t>：　早稲田大学・慶應義塾大学</a:t>
                  </a:r>
                  <a:endParaRPr kumimoji="0" lang="en-US" altLang="ja-JP" sz="1200" b="0" i="0" u="none" strike="noStrike" kern="0" cap="none" spc="0" normalizeH="0" baseline="0" noProof="0" dirty="0">
                    <a:ln>
                      <a:noFill/>
                    </a:ln>
                    <a:effectLst/>
                    <a:uLnTx/>
                    <a:uFillTx/>
                    <a:latin typeface="Arial"/>
                    <a:ea typeface="ＭＳ Ｐゴシック"/>
                    <a:cs typeface="+mn-cs"/>
                  </a:endParaRPr>
                </a:p>
              </p:txBody>
            </p:sp>
          </p:grpSp>
          <p:grpSp>
            <p:nvGrpSpPr>
              <p:cNvPr id="102" name="グループ化 101">
                <a:extLst>
                  <a:ext uri="{FF2B5EF4-FFF2-40B4-BE49-F238E27FC236}">
                    <a16:creationId xmlns:a16="http://schemas.microsoft.com/office/drawing/2014/main" id="{83EA3D36-0158-EC09-5935-0D17BE8E3AD9}"/>
                  </a:ext>
                </a:extLst>
              </p:cNvPr>
              <p:cNvGrpSpPr/>
              <p:nvPr/>
            </p:nvGrpSpPr>
            <p:grpSpPr>
              <a:xfrm>
                <a:off x="4883334" y="4959433"/>
                <a:ext cx="9819656" cy="327273"/>
                <a:chOff x="5007159" y="4925069"/>
                <a:chExt cx="9819656" cy="396000"/>
              </a:xfrm>
            </p:grpSpPr>
            <p:sp>
              <p:nvSpPr>
                <p:cNvPr id="115" name="正方形/長方形 114">
                  <a:extLst>
                    <a:ext uri="{FF2B5EF4-FFF2-40B4-BE49-F238E27FC236}">
                      <a16:creationId xmlns:a16="http://schemas.microsoft.com/office/drawing/2014/main" id="{66934EA7-91B7-80BD-3D50-66C2D3F5AB66}"/>
                    </a:ext>
                  </a:extLst>
                </p:cNvPr>
                <p:cNvSpPr/>
                <p:nvPr/>
              </p:nvSpPr>
              <p:spPr>
                <a:xfrm>
                  <a:off x="5058892" y="4925069"/>
                  <a:ext cx="9767923" cy="39600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1800"/>
                    </a:spcBef>
                    <a:spcAft>
                      <a:spcPts val="0"/>
                    </a:spcAft>
                    <a:buClrTx/>
                    <a:buSzTx/>
                    <a:buFontTx/>
                    <a:buNone/>
                    <a:tabLst/>
                    <a:defRPr/>
                  </a:pPr>
                  <a:r>
                    <a:rPr kumimoji="0" lang="ja-JP" altLang="en-US" sz="1200" b="1" i="0" u="sng" strike="noStrike" kern="0" cap="none" spc="0" normalizeH="0" baseline="0" noProof="0" dirty="0">
                      <a:ln>
                        <a:noFill/>
                      </a:ln>
                      <a:effectLst/>
                      <a:uLnTx/>
                      <a:uFillTx/>
                      <a:latin typeface="Arial"/>
                      <a:ea typeface="ＭＳ Ｐゴシック"/>
                      <a:cs typeface="+mn-cs"/>
                    </a:rPr>
                    <a:t>一般国公立大学（院）</a:t>
                  </a:r>
                  <a:r>
                    <a:rPr kumimoji="0" lang="ja-JP" altLang="en-US" sz="1200" b="0" i="0" u="none" strike="noStrike" kern="0" cap="none" spc="0" normalizeH="0" baseline="0" noProof="0" dirty="0">
                      <a:ln>
                        <a:noFill/>
                      </a:ln>
                      <a:effectLst/>
                      <a:uLnTx/>
                      <a:uFillTx/>
                      <a:latin typeface="Arial"/>
                      <a:ea typeface="ＭＳ Ｐゴシック"/>
                      <a:cs typeface="+mn-cs"/>
                    </a:rPr>
                    <a:t>：　最難関国公立・難関国公立を除く、全ての国公立大学</a:t>
                  </a:r>
                  <a:endParaRPr kumimoji="0" lang="en-US" altLang="ja-JP" sz="1200" b="0" i="0" u="none" strike="noStrike" kern="0" cap="none" spc="0" normalizeH="0" baseline="0" noProof="0" dirty="0">
                    <a:ln>
                      <a:noFill/>
                    </a:ln>
                    <a:effectLst/>
                    <a:uLnTx/>
                    <a:uFillTx/>
                    <a:latin typeface="Arial"/>
                    <a:ea typeface="ＭＳ Ｐゴシック"/>
                    <a:cs typeface="+mn-cs"/>
                  </a:endParaRPr>
                </a:p>
              </p:txBody>
            </p:sp>
            <p:cxnSp>
              <p:nvCxnSpPr>
                <p:cNvPr id="116" name="直線矢印コネクタ 115">
                  <a:extLst>
                    <a:ext uri="{FF2B5EF4-FFF2-40B4-BE49-F238E27FC236}">
                      <a16:creationId xmlns:a16="http://schemas.microsoft.com/office/drawing/2014/main" id="{4B599DCF-9F56-07AB-9553-97108C073E29}"/>
                    </a:ext>
                  </a:extLst>
                </p:cNvPr>
                <p:cNvCxnSpPr>
                  <a:cxnSpLocks/>
                </p:cNvCxnSpPr>
                <p:nvPr/>
              </p:nvCxnSpPr>
              <p:spPr>
                <a:xfrm>
                  <a:off x="5007159" y="4925069"/>
                  <a:ext cx="0" cy="396000"/>
                </a:xfrm>
                <a:prstGeom prst="straightConnector1">
                  <a:avLst/>
                </a:prstGeom>
                <a:noFill/>
                <a:ln w="19050" cap="flat" cmpd="sng" algn="ctr">
                  <a:solidFill>
                    <a:schemeClr val="accent5"/>
                  </a:solidFill>
                  <a:prstDash val="solid"/>
                  <a:miter lim="800000"/>
                </a:ln>
                <a:effectLst/>
              </p:spPr>
            </p:cxnSp>
          </p:grpSp>
          <p:grpSp>
            <p:nvGrpSpPr>
              <p:cNvPr id="103" name="グループ化 102">
                <a:extLst>
                  <a:ext uri="{FF2B5EF4-FFF2-40B4-BE49-F238E27FC236}">
                    <a16:creationId xmlns:a16="http://schemas.microsoft.com/office/drawing/2014/main" id="{16E0C5E9-6C38-3907-76F2-3C681D2578A9}"/>
                  </a:ext>
                </a:extLst>
              </p:cNvPr>
              <p:cNvGrpSpPr/>
              <p:nvPr/>
            </p:nvGrpSpPr>
            <p:grpSpPr>
              <a:xfrm>
                <a:off x="4883334" y="5420890"/>
                <a:ext cx="9819656" cy="327273"/>
                <a:chOff x="5007159" y="5386526"/>
                <a:chExt cx="9819656" cy="396000"/>
              </a:xfrm>
            </p:grpSpPr>
            <p:sp>
              <p:nvSpPr>
                <p:cNvPr id="113" name="正方形/長方形 112">
                  <a:extLst>
                    <a:ext uri="{FF2B5EF4-FFF2-40B4-BE49-F238E27FC236}">
                      <a16:creationId xmlns:a16="http://schemas.microsoft.com/office/drawing/2014/main" id="{240877AA-F2C4-99FF-0EC3-AF2B9BCF3981}"/>
                    </a:ext>
                  </a:extLst>
                </p:cNvPr>
                <p:cNvSpPr/>
                <p:nvPr/>
              </p:nvSpPr>
              <p:spPr>
                <a:xfrm>
                  <a:off x="5058892" y="5386526"/>
                  <a:ext cx="9767923" cy="39600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1800"/>
                    </a:spcBef>
                    <a:spcAft>
                      <a:spcPts val="0"/>
                    </a:spcAft>
                    <a:buClrTx/>
                    <a:buSzTx/>
                    <a:buFontTx/>
                    <a:buNone/>
                    <a:tabLst/>
                    <a:defRPr/>
                  </a:pPr>
                  <a:r>
                    <a:rPr kumimoji="0" lang="ja-JP" altLang="en-US" sz="1200" b="1" i="0" u="sng" strike="noStrike" kern="0" cap="none" spc="0" normalizeH="0" baseline="0" noProof="0" dirty="0">
                      <a:ln>
                        <a:noFill/>
                      </a:ln>
                      <a:effectLst/>
                      <a:uLnTx/>
                      <a:uFillTx/>
                      <a:latin typeface="Arial"/>
                      <a:ea typeface="ＭＳ Ｐゴシック"/>
                      <a:cs typeface="+mn-cs"/>
                    </a:rPr>
                    <a:t>有名私立大学（院）</a:t>
                  </a:r>
                  <a:r>
                    <a:rPr kumimoji="0" lang="ja-JP" altLang="en-US" sz="1200" b="0" i="0" u="none" strike="noStrike" kern="0" cap="none" spc="0" normalizeH="0" baseline="0" noProof="0" dirty="0">
                      <a:ln>
                        <a:noFill/>
                      </a:ln>
                      <a:effectLst/>
                      <a:uLnTx/>
                      <a:uFillTx/>
                      <a:latin typeface="Arial"/>
                      <a:ea typeface="ＭＳ Ｐゴシック"/>
                      <a:cs typeface="+mn-cs"/>
                    </a:rPr>
                    <a:t>：　日本大学・東洋大学・駒澤大学・専修大学・京都産業大学・近畿大学・甲南大学・龍谷大学</a:t>
                  </a:r>
                  <a:endParaRPr kumimoji="0" lang="en-US" altLang="ja-JP" sz="1200" b="0" i="0" u="none" strike="noStrike" kern="0" cap="none" spc="0" normalizeH="0" baseline="0" noProof="0" dirty="0">
                    <a:ln>
                      <a:noFill/>
                    </a:ln>
                    <a:effectLst/>
                    <a:uLnTx/>
                    <a:uFillTx/>
                    <a:latin typeface="Arial"/>
                    <a:ea typeface="ＭＳ Ｐゴシック"/>
                    <a:cs typeface="+mn-cs"/>
                  </a:endParaRPr>
                </a:p>
              </p:txBody>
            </p:sp>
            <p:cxnSp>
              <p:nvCxnSpPr>
                <p:cNvPr id="114" name="直線矢印コネクタ 113">
                  <a:extLst>
                    <a:ext uri="{FF2B5EF4-FFF2-40B4-BE49-F238E27FC236}">
                      <a16:creationId xmlns:a16="http://schemas.microsoft.com/office/drawing/2014/main" id="{F5323115-3114-7FDC-A18A-E9D31B8B7CCD}"/>
                    </a:ext>
                  </a:extLst>
                </p:cNvPr>
                <p:cNvCxnSpPr>
                  <a:cxnSpLocks/>
                </p:cNvCxnSpPr>
                <p:nvPr/>
              </p:nvCxnSpPr>
              <p:spPr>
                <a:xfrm>
                  <a:off x="5007159" y="5386526"/>
                  <a:ext cx="0" cy="396000"/>
                </a:xfrm>
                <a:prstGeom prst="straightConnector1">
                  <a:avLst/>
                </a:prstGeom>
                <a:noFill/>
                <a:ln w="19050" cap="flat" cmpd="sng" algn="ctr">
                  <a:solidFill>
                    <a:schemeClr val="accent5"/>
                  </a:solidFill>
                  <a:prstDash val="solid"/>
                  <a:miter lim="800000"/>
                </a:ln>
                <a:effectLst/>
              </p:spPr>
            </p:cxnSp>
          </p:grpSp>
          <p:grpSp>
            <p:nvGrpSpPr>
              <p:cNvPr id="104" name="グループ化 103">
                <a:extLst>
                  <a:ext uri="{FF2B5EF4-FFF2-40B4-BE49-F238E27FC236}">
                    <a16:creationId xmlns:a16="http://schemas.microsoft.com/office/drawing/2014/main" id="{E6B7E8C3-E0C3-B37E-4A80-442531E8B57C}"/>
                  </a:ext>
                </a:extLst>
              </p:cNvPr>
              <p:cNvGrpSpPr/>
              <p:nvPr/>
            </p:nvGrpSpPr>
            <p:grpSpPr>
              <a:xfrm>
                <a:off x="4883334" y="5882348"/>
                <a:ext cx="9819656" cy="327273"/>
                <a:chOff x="5007159" y="5847984"/>
                <a:chExt cx="9819656" cy="396000"/>
              </a:xfrm>
            </p:grpSpPr>
            <p:sp>
              <p:nvSpPr>
                <p:cNvPr id="111" name="正方形/長方形 110">
                  <a:extLst>
                    <a:ext uri="{FF2B5EF4-FFF2-40B4-BE49-F238E27FC236}">
                      <a16:creationId xmlns:a16="http://schemas.microsoft.com/office/drawing/2014/main" id="{19247888-81B1-9A68-BD3C-14D51C717056}"/>
                    </a:ext>
                  </a:extLst>
                </p:cNvPr>
                <p:cNvSpPr/>
                <p:nvPr/>
              </p:nvSpPr>
              <p:spPr>
                <a:xfrm>
                  <a:off x="5058892" y="5847984"/>
                  <a:ext cx="9767923" cy="396000"/>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1800"/>
                    </a:spcBef>
                    <a:spcAft>
                      <a:spcPts val="0"/>
                    </a:spcAft>
                    <a:buClrTx/>
                    <a:buSzTx/>
                    <a:buFontTx/>
                    <a:buNone/>
                    <a:tabLst/>
                    <a:defRPr/>
                  </a:pPr>
                  <a:r>
                    <a:rPr kumimoji="0" lang="ja-JP" altLang="en-US" sz="1200" b="1" i="0" u="sng" strike="noStrike" kern="0" cap="none" spc="0" normalizeH="0" baseline="0" noProof="0" dirty="0">
                      <a:ln>
                        <a:noFill/>
                      </a:ln>
                      <a:effectLst/>
                      <a:uLnTx/>
                      <a:uFillTx/>
                      <a:latin typeface="Arial"/>
                      <a:ea typeface="ＭＳ Ｐゴシック"/>
                      <a:cs typeface="+mn-cs"/>
                    </a:rPr>
                    <a:t>一般私立大学（院）</a:t>
                  </a:r>
                  <a:r>
                    <a:rPr kumimoji="0" lang="ja-JP" altLang="en-US" sz="1200" b="0" i="0" u="none" strike="noStrike" kern="0" cap="none" spc="0" normalizeH="0" baseline="0" noProof="0" dirty="0">
                      <a:ln>
                        <a:noFill/>
                      </a:ln>
                      <a:effectLst/>
                      <a:uLnTx/>
                      <a:uFillTx/>
                      <a:latin typeface="Arial"/>
                      <a:ea typeface="ＭＳ Ｐゴシック"/>
                      <a:cs typeface="+mn-cs"/>
                    </a:rPr>
                    <a:t>：　最難関私立・難関私立・有名私立を除く、全ての私立大学</a:t>
                  </a:r>
                  <a:endParaRPr kumimoji="0" lang="en-US" altLang="ja-JP" sz="1200" b="0" i="0" u="none" strike="noStrike" kern="0" cap="none" spc="0" normalizeH="0" baseline="0" noProof="0" dirty="0">
                    <a:ln>
                      <a:noFill/>
                    </a:ln>
                    <a:effectLst/>
                    <a:uLnTx/>
                    <a:uFillTx/>
                    <a:latin typeface="Arial"/>
                    <a:ea typeface="ＭＳ Ｐゴシック"/>
                    <a:cs typeface="+mn-cs"/>
                  </a:endParaRPr>
                </a:p>
              </p:txBody>
            </p:sp>
            <p:cxnSp>
              <p:nvCxnSpPr>
                <p:cNvPr id="112" name="直線矢印コネクタ 111">
                  <a:extLst>
                    <a:ext uri="{FF2B5EF4-FFF2-40B4-BE49-F238E27FC236}">
                      <a16:creationId xmlns:a16="http://schemas.microsoft.com/office/drawing/2014/main" id="{F9CE027E-198F-488D-7C29-EBD9D7FE7A99}"/>
                    </a:ext>
                  </a:extLst>
                </p:cNvPr>
                <p:cNvCxnSpPr>
                  <a:cxnSpLocks/>
                </p:cNvCxnSpPr>
                <p:nvPr/>
              </p:nvCxnSpPr>
              <p:spPr>
                <a:xfrm>
                  <a:off x="5007159" y="5847984"/>
                  <a:ext cx="0" cy="396000"/>
                </a:xfrm>
                <a:prstGeom prst="straightConnector1">
                  <a:avLst/>
                </a:prstGeom>
                <a:noFill/>
                <a:ln w="19050" cap="flat" cmpd="sng" algn="ctr">
                  <a:solidFill>
                    <a:schemeClr val="accent5"/>
                  </a:solidFill>
                  <a:prstDash val="solid"/>
                  <a:miter lim="800000"/>
                </a:ln>
                <a:effectLst/>
              </p:spPr>
            </p:cxnSp>
          </p:grpSp>
          <p:cxnSp>
            <p:nvCxnSpPr>
              <p:cNvPr id="105" name="直線矢印コネクタ 104">
                <a:extLst>
                  <a:ext uri="{FF2B5EF4-FFF2-40B4-BE49-F238E27FC236}">
                    <a16:creationId xmlns:a16="http://schemas.microsoft.com/office/drawing/2014/main" id="{2E75A3A9-7439-92CA-D506-12681724C693}"/>
                  </a:ext>
                </a:extLst>
              </p:cNvPr>
              <p:cNvCxnSpPr>
                <a:cxnSpLocks/>
              </p:cNvCxnSpPr>
              <p:nvPr/>
            </p:nvCxnSpPr>
            <p:spPr>
              <a:xfrm>
                <a:off x="4124325" y="5584526"/>
                <a:ext cx="759009" cy="0"/>
              </a:xfrm>
              <a:prstGeom prst="straightConnector1">
                <a:avLst/>
              </a:prstGeom>
              <a:noFill/>
              <a:ln w="9525" cap="flat" cmpd="sng" algn="ctr">
                <a:solidFill>
                  <a:schemeClr val="accent5"/>
                </a:solidFill>
                <a:prstDash val="solid"/>
                <a:miter lim="800000"/>
                <a:headEnd type="oval" w="sm" len="sm"/>
                <a:tailEnd type="none"/>
              </a:ln>
              <a:effectLst/>
            </p:spPr>
          </p:cxnSp>
          <p:cxnSp>
            <p:nvCxnSpPr>
              <p:cNvPr id="106" name="直線矢印コネクタ 105">
                <a:extLst>
                  <a:ext uri="{FF2B5EF4-FFF2-40B4-BE49-F238E27FC236}">
                    <a16:creationId xmlns:a16="http://schemas.microsoft.com/office/drawing/2014/main" id="{3177B7C1-DA04-463A-C7F8-A8F5AEAF8A78}"/>
                  </a:ext>
                </a:extLst>
              </p:cNvPr>
              <p:cNvCxnSpPr>
                <a:cxnSpLocks/>
              </p:cNvCxnSpPr>
              <p:nvPr/>
            </p:nvCxnSpPr>
            <p:spPr>
              <a:xfrm>
                <a:off x="4124325" y="4661612"/>
                <a:ext cx="759009" cy="0"/>
              </a:xfrm>
              <a:prstGeom prst="straightConnector1">
                <a:avLst/>
              </a:prstGeom>
              <a:noFill/>
              <a:ln w="9525" cap="flat" cmpd="sng" algn="ctr">
                <a:solidFill>
                  <a:schemeClr val="accent5"/>
                </a:solidFill>
                <a:prstDash val="solid"/>
                <a:miter lim="800000"/>
                <a:headEnd type="oval" w="sm" len="sm"/>
                <a:tailEnd type="none"/>
              </a:ln>
              <a:effectLst/>
            </p:spPr>
          </p:cxnSp>
          <p:cxnSp>
            <p:nvCxnSpPr>
              <p:cNvPr id="107" name="直線矢印コネクタ 106">
                <a:extLst>
                  <a:ext uri="{FF2B5EF4-FFF2-40B4-BE49-F238E27FC236}">
                    <a16:creationId xmlns:a16="http://schemas.microsoft.com/office/drawing/2014/main" id="{E83BD673-5A19-5BCB-C233-CF7A483958CC}"/>
                  </a:ext>
                </a:extLst>
              </p:cNvPr>
              <p:cNvCxnSpPr>
                <a:cxnSpLocks/>
              </p:cNvCxnSpPr>
              <p:nvPr/>
            </p:nvCxnSpPr>
            <p:spPr>
              <a:xfrm>
                <a:off x="4124325" y="3738698"/>
                <a:ext cx="759009" cy="0"/>
              </a:xfrm>
              <a:prstGeom prst="straightConnector1">
                <a:avLst/>
              </a:prstGeom>
              <a:noFill/>
              <a:ln w="9525" cap="flat" cmpd="sng" algn="ctr">
                <a:solidFill>
                  <a:schemeClr val="accent5"/>
                </a:solidFill>
                <a:prstDash val="solid"/>
                <a:miter lim="800000"/>
                <a:headEnd type="oval" w="sm" len="sm"/>
                <a:tailEnd type="none"/>
              </a:ln>
              <a:effectLst/>
            </p:spPr>
          </p:cxnSp>
          <p:cxnSp>
            <p:nvCxnSpPr>
              <p:cNvPr id="108" name="直線矢印コネクタ 107">
                <a:extLst>
                  <a:ext uri="{FF2B5EF4-FFF2-40B4-BE49-F238E27FC236}">
                    <a16:creationId xmlns:a16="http://schemas.microsoft.com/office/drawing/2014/main" id="{6D62EE17-6BD3-8FB4-8CF6-7ADB538A034E}"/>
                  </a:ext>
                </a:extLst>
              </p:cNvPr>
              <p:cNvCxnSpPr>
                <a:cxnSpLocks/>
              </p:cNvCxnSpPr>
              <p:nvPr/>
            </p:nvCxnSpPr>
            <p:spPr>
              <a:xfrm>
                <a:off x="4123912" y="3731143"/>
                <a:ext cx="759422" cy="461457"/>
              </a:xfrm>
              <a:prstGeom prst="straightConnector1">
                <a:avLst/>
              </a:prstGeom>
              <a:noFill/>
              <a:ln w="9525" cap="flat" cmpd="sng" algn="ctr">
                <a:solidFill>
                  <a:schemeClr val="accent5"/>
                </a:solidFill>
                <a:prstDash val="solid"/>
                <a:miter lim="800000"/>
                <a:headEnd type="oval" w="sm" len="sm"/>
                <a:tailEnd type="none"/>
              </a:ln>
              <a:effectLst/>
            </p:spPr>
          </p:cxnSp>
          <p:cxnSp>
            <p:nvCxnSpPr>
              <p:cNvPr id="109" name="直線矢印コネクタ 108">
                <a:extLst>
                  <a:ext uri="{FF2B5EF4-FFF2-40B4-BE49-F238E27FC236}">
                    <a16:creationId xmlns:a16="http://schemas.microsoft.com/office/drawing/2014/main" id="{5BC12861-6D01-E55B-4005-B74ED107EDA8}"/>
                  </a:ext>
                </a:extLst>
              </p:cNvPr>
              <p:cNvCxnSpPr>
                <a:cxnSpLocks/>
              </p:cNvCxnSpPr>
              <p:nvPr/>
            </p:nvCxnSpPr>
            <p:spPr>
              <a:xfrm>
                <a:off x="4123912" y="2805928"/>
                <a:ext cx="759422" cy="461457"/>
              </a:xfrm>
              <a:prstGeom prst="straightConnector1">
                <a:avLst/>
              </a:prstGeom>
              <a:noFill/>
              <a:ln w="9525" cap="flat" cmpd="sng" algn="ctr">
                <a:solidFill>
                  <a:schemeClr val="accent5"/>
                </a:solidFill>
                <a:prstDash val="solid"/>
                <a:miter lim="800000"/>
                <a:headEnd type="oval" w="sm" len="sm"/>
                <a:tailEnd type="none"/>
              </a:ln>
              <a:effectLst/>
            </p:spPr>
          </p:cxnSp>
          <p:cxnSp>
            <p:nvCxnSpPr>
              <p:cNvPr id="110" name="直線矢印コネクタ 109">
                <a:extLst>
                  <a:ext uri="{FF2B5EF4-FFF2-40B4-BE49-F238E27FC236}">
                    <a16:creationId xmlns:a16="http://schemas.microsoft.com/office/drawing/2014/main" id="{98B9E32C-3F0B-6905-B1F1-AD34F3218F37}"/>
                  </a:ext>
                </a:extLst>
              </p:cNvPr>
              <p:cNvCxnSpPr>
                <a:cxnSpLocks/>
              </p:cNvCxnSpPr>
              <p:nvPr/>
            </p:nvCxnSpPr>
            <p:spPr>
              <a:xfrm>
                <a:off x="4124326" y="5123069"/>
                <a:ext cx="759009" cy="0"/>
              </a:xfrm>
              <a:prstGeom prst="straightConnector1">
                <a:avLst/>
              </a:prstGeom>
              <a:noFill/>
              <a:ln w="9525" cap="flat" cmpd="sng" algn="ctr">
                <a:solidFill>
                  <a:schemeClr val="accent5"/>
                </a:solidFill>
                <a:prstDash val="solid"/>
                <a:miter lim="800000"/>
                <a:headEnd type="oval" w="sm" len="sm"/>
                <a:tailEnd type="none"/>
              </a:ln>
              <a:effectLst/>
            </p:spPr>
          </p:cxnSp>
        </p:grpSp>
        <p:grpSp>
          <p:nvGrpSpPr>
            <p:cNvPr id="86" name="グループ化 85">
              <a:extLst>
                <a:ext uri="{FF2B5EF4-FFF2-40B4-BE49-F238E27FC236}">
                  <a16:creationId xmlns:a16="http://schemas.microsoft.com/office/drawing/2014/main" id="{900C7EAE-3162-D40A-76D7-7F2C5CE02C99}"/>
                </a:ext>
              </a:extLst>
            </p:cNvPr>
            <p:cNvGrpSpPr/>
            <p:nvPr/>
          </p:nvGrpSpPr>
          <p:grpSpPr>
            <a:xfrm>
              <a:off x="3659521" y="2593478"/>
              <a:ext cx="8230463" cy="3694917"/>
              <a:chOff x="4458007" y="2593478"/>
              <a:chExt cx="7431977" cy="3694917"/>
            </a:xfrm>
          </p:grpSpPr>
          <p:cxnSp>
            <p:nvCxnSpPr>
              <p:cNvPr id="90" name="直線矢印コネクタ 89">
                <a:extLst>
                  <a:ext uri="{FF2B5EF4-FFF2-40B4-BE49-F238E27FC236}">
                    <a16:creationId xmlns:a16="http://schemas.microsoft.com/office/drawing/2014/main" id="{36C2263F-8A29-C492-A2DA-2FB59B9FD9C0}"/>
                  </a:ext>
                </a:extLst>
              </p:cNvPr>
              <p:cNvCxnSpPr>
                <a:cxnSpLocks/>
              </p:cNvCxnSpPr>
              <p:nvPr/>
            </p:nvCxnSpPr>
            <p:spPr>
              <a:xfrm>
                <a:off x="4458007" y="4899169"/>
                <a:ext cx="7431977" cy="0"/>
              </a:xfrm>
              <a:prstGeom prst="straightConnector1">
                <a:avLst/>
              </a:prstGeom>
              <a:noFill/>
              <a:ln w="6350" cap="flat" cmpd="sng" algn="ctr">
                <a:solidFill>
                  <a:schemeClr val="accent5"/>
                </a:solidFill>
                <a:prstDash val="dash"/>
                <a:miter lim="800000"/>
              </a:ln>
              <a:effectLst/>
            </p:spPr>
          </p:cxnSp>
          <p:cxnSp>
            <p:nvCxnSpPr>
              <p:cNvPr id="91" name="直線矢印コネクタ 90">
                <a:extLst>
                  <a:ext uri="{FF2B5EF4-FFF2-40B4-BE49-F238E27FC236}">
                    <a16:creationId xmlns:a16="http://schemas.microsoft.com/office/drawing/2014/main" id="{390C34DA-C530-8FA7-FAAB-F1100603BF12}"/>
                  </a:ext>
                </a:extLst>
              </p:cNvPr>
              <p:cNvCxnSpPr>
                <a:cxnSpLocks/>
              </p:cNvCxnSpPr>
              <p:nvPr/>
            </p:nvCxnSpPr>
            <p:spPr>
              <a:xfrm>
                <a:off x="4458007" y="2593478"/>
                <a:ext cx="7431977" cy="0"/>
              </a:xfrm>
              <a:prstGeom prst="straightConnector1">
                <a:avLst/>
              </a:prstGeom>
              <a:noFill/>
              <a:ln w="6350" cap="flat" cmpd="sng" algn="ctr">
                <a:solidFill>
                  <a:schemeClr val="accent5"/>
                </a:solidFill>
                <a:prstDash val="dash"/>
                <a:miter lim="800000"/>
              </a:ln>
              <a:effectLst/>
            </p:spPr>
          </p:cxnSp>
          <p:cxnSp>
            <p:nvCxnSpPr>
              <p:cNvPr id="92" name="直線矢印コネクタ 91">
                <a:extLst>
                  <a:ext uri="{FF2B5EF4-FFF2-40B4-BE49-F238E27FC236}">
                    <a16:creationId xmlns:a16="http://schemas.microsoft.com/office/drawing/2014/main" id="{7879C769-ED39-0597-2EBE-D9313E9A9E2B}"/>
                  </a:ext>
                </a:extLst>
              </p:cNvPr>
              <p:cNvCxnSpPr>
                <a:cxnSpLocks/>
              </p:cNvCxnSpPr>
              <p:nvPr/>
            </p:nvCxnSpPr>
            <p:spPr>
              <a:xfrm>
                <a:off x="4458007" y="6288395"/>
                <a:ext cx="7431977" cy="0"/>
              </a:xfrm>
              <a:prstGeom prst="straightConnector1">
                <a:avLst/>
              </a:prstGeom>
              <a:noFill/>
              <a:ln w="6350" cap="flat" cmpd="sng" algn="ctr">
                <a:solidFill>
                  <a:srgbClr val="145D3A"/>
                </a:solidFill>
                <a:prstDash val="dash"/>
                <a:miter lim="800000"/>
              </a:ln>
              <a:effectLst/>
            </p:spPr>
          </p:cxnSp>
        </p:grpSp>
        <p:grpSp>
          <p:nvGrpSpPr>
            <p:cNvPr id="87" name="グループ化 86">
              <a:extLst>
                <a:ext uri="{FF2B5EF4-FFF2-40B4-BE49-F238E27FC236}">
                  <a16:creationId xmlns:a16="http://schemas.microsoft.com/office/drawing/2014/main" id="{7FE95724-371D-1C5E-9D6E-2A85765F8983}"/>
                </a:ext>
              </a:extLst>
            </p:cNvPr>
            <p:cNvGrpSpPr/>
            <p:nvPr/>
          </p:nvGrpSpPr>
          <p:grpSpPr>
            <a:xfrm>
              <a:off x="11220195" y="2652148"/>
              <a:ext cx="544500" cy="2173100"/>
              <a:chOff x="11191620" y="2652148"/>
              <a:chExt cx="544500" cy="2173100"/>
            </a:xfrm>
          </p:grpSpPr>
          <p:sp>
            <p:nvSpPr>
              <p:cNvPr id="88" name="矢印: 上下 87">
                <a:extLst>
                  <a:ext uri="{FF2B5EF4-FFF2-40B4-BE49-F238E27FC236}">
                    <a16:creationId xmlns:a16="http://schemas.microsoft.com/office/drawing/2014/main" id="{DBC86DD8-132B-73B6-1DC2-787F9766BDC2}"/>
                  </a:ext>
                </a:extLst>
              </p:cNvPr>
              <p:cNvSpPr/>
              <p:nvPr/>
            </p:nvSpPr>
            <p:spPr>
              <a:xfrm>
                <a:off x="11191620" y="2652148"/>
                <a:ext cx="205532" cy="2173100"/>
              </a:xfrm>
              <a:prstGeom prst="upDownArrow">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prstClr val="white"/>
                  </a:solidFill>
                  <a:effectLst/>
                  <a:uLnTx/>
                  <a:uFillTx/>
                  <a:latin typeface="Arial"/>
                  <a:ea typeface="ＭＳ Ｐゴシック"/>
                  <a:cs typeface="+mn-cs"/>
                </a:endParaRPr>
              </a:p>
            </p:txBody>
          </p:sp>
          <p:sp>
            <p:nvSpPr>
              <p:cNvPr id="89" name="正方形/長方形 88">
                <a:extLst>
                  <a:ext uri="{FF2B5EF4-FFF2-40B4-BE49-F238E27FC236}">
                    <a16:creationId xmlns:a16="http://schemas.microsoft.com/office/drawing/2014/main" id="{75799DE6-45A0-9196-7870-A3CA46D88FB8}"/>
                  </a:ext>
                </a:extLst>
              </p:cNvPr>
              <p:cNvSpPr/>
              <p:nvPr/>
            </p:nvSpPr>
            <p:spPr>
              <a:xfrm>
                <a:off x="11544106" y="2840725"/>
                <a:ext cx="192014" cy="1795950"/>
              </a:xfrm>
              <a:prstGeom prst="rect">
                <a:avLst/>
              </a:prstGeom>
              <a:solidFill>
                <a:sysClr val="window" lastClr="FFFFFF"/>
              </a:solidFill>
              <a:ln w="12700" cap="flat" cmpd="sng" algn="ctr">
                <a:noFill/>
                <a:prstDash val="solid"/>
                <a:miter lim="800000"/>
              </a:ln>
              <a:effectLst/>
            </p:spPr>
            <p:txBody>
              <a:bodyPr vert="eaVert"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本資料における</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 良い学校 」の定義</a:t>
                </a:r>
              </a:p>
            </p:txBody>
          </p:sp>
        </p:grpSp>
      </p:grpSp>
      <p:grpSp>
        <p:nvGrpSpPr>
          <p:cNvPr id="129" name="グループ化 128">
            <a:extLst>
              <a:ext uri="{FF2B5EF4-FFF2-40B4-BE49-F238E27FC236}">
                <a16:creationId xmlns:a16="http://schemas.microsoft.com/office/drawing/2014/main" id="{05E048FB-B2A8-8142-4995-F8787372CF30}"/>
              </a:ext>
            </a:extLst>
          </p:cNvPr>
          <p:cNvGrpSpPr/>
          <p:nvPr/>
        </p:nvGrpSpPr>
        <p:grpSpPr>
          <a:xfrm>
            <a:off x="9785783" y="1292"/>
            <a:ext cx="2377642" cy="682254"/>
            <a:chOff x="9785783" y="39792"/>
            <a:chExt cx="2377642" cy="682254"/>
          </a:xfrm>
        </p:grpSpPr>
        <p:sp>
          <p:nvSpPr>
            <p:cNvPr id="130" name="正方形/長方形 129">
              <a:extLst>
                <a:ext uri="{FF2B5EF4-FFF2-40B4-BE49-F238E27FC236}">
                  <a16:creationId xmlns:a16="http://schemas.microsoft.com/office/drawing/2014/main" id="{7698E9C6-A615-F6D6-A888-5C8A331002F8}"/>
                </a:ext>
              </a:extLst>
            </p:cNvPr>
            <p:cNvSpPr/>
            <p:nvPr/>
          </p:nvSpPr>
          <p:spPr>
            <a:xfrm>
              <a:off x="9785783" y="39792"/>
              <a:ext cx="2377642" cy="682254"/>
            </a:xfrm>
            <a:prstGeom prst="rect">
              <a:avLst/>
            </a:prstGeom>
            <a:solidFill>
              <a:sysClr val="window" lastClr="FFFFFF"/>
            </a:solid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nvGrpSpPr>
            <p:cNvPr id="131" name="グループ化 130">
              <a:extLst>
                <a:ext uri="{FF2B5EF4-FFF2-40B4-BE49-F238E27FC236}">
                  <a16:creationId xmlns:a16="http://schemas.microsoft.com/office/drawing/2014/main" id="{4653EA51-31B5-BEBB-46F5-E429A71659AF}"/>
                </a:ext>
              </a:extLst>
            </p:cNvPr>
            <p:cNvGrpSpPr/>
            <p:nvPr/>
          </p:nvGrpSpPr>
          <p:grpSpPr>
            <a:xfrm>
              <a:off x="9844513" y="134521"/>
              <a:ext cx="2235759" cy="545255"/>
              <a:chOff x="9916903" y="144046"/>
              <a:chExt cx="2235759" cy="545255"/>
            </a:xfrm>
          </p:grpSpPr>
          <p:grpSp>
            <p:nvGrpSpPr>
              <p:cNvPr id="132" name="グループ化 131">
                <a:extLst>
                  <a:ext uri="{FF2B5EF4-FFF2-40B4-BE49-F238E27FC236}">
                    <a16:creationId xmlns:a16="http://schemas.microsoft.com/office/drawing/2014/main" id="{5702801D-C692-8452-38F5-F1C2F2441A4E}"/>
                  </a:ext>
                </a:extLst>
              </p:cNvPr>
              <p:cNvGrpSpPr/>
              <p:nvPr/>
            </p:nvGrpSpPr>
            <p:grpSpPr>
              <a:xfrm>
                <a:off x="9916903" y="144046"/>
                <a:ext cx="2235759" cy="145304"/>
                <a:chOff x="9566848" y="-248361"/>
                <a:chExt cx="2235759" cy="145304"/>
              </a:xfrm>
            </p:grpSpPr>
            <p:sp>
              <p:nvSpPr>
                <p:cNvPr id="139" name="正方形/長方形 138">
                  <a:extLst>
                    <a:ext uri="{FF2B5EF4-FFF2-40B4-BE49-F238E27FC236}">
                      <a16:creationId xmlns:a16="http://schemas.microsoft.com/office/drawing/2014/main" id="{4D04BB68-0EFF-2CC6-C01D-52EFAD9F3DF1}"/>
                    </a:ext>
                  </a:extLst>
                </p:cNvPr>
                <p:cNvSpPr/>
                <p:nvPr/>
              </p:nvSpPr>
              <p:spPr>
                <a:xfrm>
                  <a:off x="9636388" y="-248359"/>
                  <a:ext cx="2166219" cy="145302"/>
                </a:xfrm>
                <a:prstGeom prst="rect">
                  <a:avLst/>
                </a:prstGeom>
                <a:solidFill>
                  <a:schemeClr val="accent5">
                    <a:lumMod val="20000"/>
                    <a:lumOff val="80000"/>
                  </a:schemeClr>
                </a:solidFill>
                <a:ln w="9525" cap="flat" cmpd="sng" algn="ctr">
                  <a:solidFill>
                    <a:schemeClr val="accent5"/>
                  </a:solid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 良い学校とは？</a:t>
                  </a:r>
                </a:p>
              </p:txBody>
            </p:sp>
            <p:sp>
              <p:nvSpPr>
                <p:cNvPr id="140" name="楕円 139">
                  <a:extLst>
                    <a:ext uri="{FF2B5EF4-FFF2-40B4-BE49-F238E27FC236}">
                      <a16:creationId xmlns:a16="http://schemas.microsoft.com/office/drawing/2014/main" id="{F448046C-8CF7-A023-6B5E-A7EF77CF1866}"/>
                    </a:ext>
                  </a:extLst>
                </p:cNvPr>
                <p:cNvSpPr/>
                <p:nvPr/>
              </p:nvSpPr>
              <p:spPr>
                <a:xfrm>
                  <a:off x="9566848" y="-248361"/>
                  <a:ext cx="139080"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nvGrpSpPr>
              <p:cNvPr id="133" name="グループ化 132">
                <a:extLst>
                  <a:ext uri="{FF2B5EF4-FFF2-40B4-BE49-F238E27FC236}">
                    <a16:creationId xmlns:a16="http://schemas.microsoft.com/office/drawing/2014/main" id="{1E6774FF-9CCB-E8B4-2926-10A1FD2AB3C8}"/>
                  </a:ext>
                </a:extLst>
              </p:cNvPr>
              <p:cNvGrpSpPr/>
              <p:nvPr/>
            </p:nvGrpSpPr>
            <p:grpSpPr>
              <a:xfrm>
                <a:off x="9916903" y="344022"/>
                <a:ext cx="2235757" cy="145304"/>
                <a:chOff x="11416384" y="-248361"/>
                <a:chExt cx="2235757" cy="145304"/>
              </a:xfrm>
            </p:grpSpPr>
            <p:sp>
              <p:nvSpPr>
                <p:cNvPr id="137" name="正方形/長方形 136">
                  <a:extLst>
                    <a:ext uri="{FF2B5EF4-FFF2-40B4-BE49-F238E27FC236}">
                      <a16:creationId xmlns:a16="http://schemas.microsoft.com/office/drawing/2014/main" id="{356351A8-EEC0-6CC7-12BB-715D77FE68CB}"/>
                    </a:ext>
                  </a:extLst>
                </p:cNvPr>
                <p:cNvSpPr/>
                <p:nvPr/>
              </p:nvSpPr>
              <p:spPr>
                <a:xfrm>
                  <a:off x="11485922" y="-248359"/>
                  <a:ext cx="2166219" cy="145302"/>
                </a:xfrm>
                <a:prstGeom prst="rect">
                  <a:avLst/>
                </a:prstGeom>
                <a:solidFill>
                  <a:sysClr val="window" lastClr="FFFFFF"/>
                </a:solidFill>
                <a:ln w="9525" cap="flat" cmpd="sng" algn="ctr">
                  <a:solidFill>
                    <a:schemeClr val="accent5"/>
                  </a:solidFill>
                  <a:prstDash val="dash"/>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 良い職業とは？</a:t>
                  </a:r>
                </a:p>
              </p:txBody>
            </p:sp>
            <p:sp>
              <p:nvSpPr>
                <p:cNvPr id="138" name="楕円 137">
                  <a:extLst>
                    <a:ext uri="{FF2B5EF4-FFF2-40B4-BE49-F238E27FC236}">
                      <a16:creationId xmlns:a16="http://schemas.microsoft.com/office/drawing/2014/main" id="{BC2C196A-7E30-263E-3FE1-CB01841F0A7D}"/>
                    </a:ext>
                  </a:extLst>
                </p:cNvPr>
                <p:cNvSpPr/>
                <p:nvPr/>
              </p:nvSpPr>
              <p:spPr>
                <a:xfrm>
                  <a:off x="11416384" y="-248361"/>
                  <a:ext cx="139079"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nvGrpSpPr>
              <p:cNvPr id="134" name="グループ化 133">
                <a:extLst>
                  <a:ext uri="{FF2B5EF4-FFF2-40B4-BE49-F238E27FC236}">
                    <a16:creationId xmlns:a16="http://schemas.microsoft.com/office/drawing/2014/main" id="{72897473-8847-646E-7990-2C8D3139528A}"/>
                  </a:ext>
                </a:extLst>
              </p:cNvPr>
              <p:cNvGrpSpPr/>
              <p:nvPr/>
            </p:nvGrpSpPr>
            <p:grpSpPr>
              <a:xfrm>
                <a:off x="9916903" y="543997"/>
                <a:ext cx="2235757" cy="145304"/>
                <a:chOff x="13265921" y="-248361"/>
                <a:chExt cx="2235757" cy="145304"/>
              </a:xfrm>
            </p:grpSpPr>
            <p:sp>
              <p:nvSpPr>
                <p:cNvPr id="135" name="正方形/長方形 134">
                  <a:extLst>
                    <a:ext uri="{FF2B5EF4-FFF2-40B4-BE49-F238E27FC236}">
                      <a16:creationId xmlns:a16="http://schemas.microsoft.com/office/drawing/2014/main" id="{971F0482-19EC-0440-F15E-05064C795C2D}"/>
                    </a:ext>
                  </a:extLst>
                </p:cNvPr>
                <p:cNvSpPr/>
                <p:nvPr/>
              </p:nvSpPr>
              <p:spPr>
                <a:xfrm>
                  <a:off x="13335459" y="-248359"/>
                  <a:ext cx="2166219" cy="145302"/>
                </a:xfrm>
                <a:prstGeom prst="rect">
                  <a:avLst/>
                </a:prstGeom>
                <a:solidFill>
                  <a:sysClr val="window" lastClr="FFFFFF"/>
                </a:solidFill>
                <a:ln w="9525" cap="flat" cmpd="sng" algn="ctr">
                  <a:solidFill>
                    <a:schemeClr val="accent5"/>
                  </a:solidFill>
                  <a:prstDash val="dash"/>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 良い学校に入らないと良い職業に就けない？</a:t>
                  </a:r>
                </a:p>
              </p:txBody>
            </p:sp>
            <p:sp>
              <p:nvSpPr>
                <p:cNvPr id="136" name="楕円 135">
                  <a:extLst>
                    <a:ext uri="{FF2B5EF4-FFF2-40B4-BE49-F238E27FC236}">
                      <a16:creationId xmlns:a16="http://schemas.microsoft.com/office/drawing/2014/main" id="{FB192A1D-720B-B422-0CF9-BEBC3CD66149}"/>
                    </a:ext>
                  </a:extLst>
                </p:cNvPr>
                <p:cNvSpPr/>
                <p:nvPr/>
              </p:nvSpPr>
              <p:spPr>
                <a:xfrm>
                  <a:off x="13265921" y="-248361"/>
                  <a:ext cx="139079"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grpSp>
      <p:cxnSp>
        <p:nvCxnSpPr>
          <p:cNvPr id="142" name="直線矢印コネクタ 141">
            <a:extLst>
              <a:ext uri="{FF2B5EF4-FFF2-40B4-BE49-F238E27FC236}">
                <a16:creationId xmlns:a16="http://schemas.microsoft.com/office/drawing/2014/main" id="{BF6E8D57-E90A-007C-D6B7-B54EA4F31EAB}"/>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pic>
        <p:nvPicPr>
          <p:cNvPr id="165" name="図 164">
            <a:extLst>
              <a:ext uri="{FF2B5EF4-FFF2-40B4-BE49-F238E27FC236}">
                <a16:creationId xmlns:a16="http://schemas.microsoft.com/office/drawing/2014/main" id="{ECD3CC18-AA7F-00D4-1628-F03F06BFACCB}"/>
              </a:ext>
            </a:extLst>
          </p:cNvPr>
          <p:cNvPicPr>
            <a:picLocks noChangeAspect="1"/>
          </p:cNvPicPr>
          <p:nvPr/>
        </p:nvPicPr>
        <p:blipFill>
          <a:blip r:embed="rId2"/>
          <a:srcRect t="10471" b="10302"/>
          <a:stretch>
            <a:fillRect/>
          </a:stretch>
        </p:blipFill>
        <p:spPr>
          <a:xfrm>
            <a:off x="11153786" y="1299388"/>
            <a:ext cx="995001" cy="1182468"/>
          </a:xfrm>
          <a:prstGeom prst="rect">
            <a:avLst/>
          </a:prstGeom>
        </p:spPr>
      </p:pic>
    </p:spTree>
    <p:extLst>
      <p:ext uri="{BB962C8B-B14F-4D97-AF65-F5344CB8AC3E}">
        <p14:creationId xmlns:p14="http://schemas.microsoft.com/office/powerpoint/2010/main" val="2231284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667CC-A395-0008-E778-261B0B065403}"/>
            </a:ext>
          </a:extLst>
        </p:cNvPr>
        <p:cNvGrpSpPr/>
        <p:nvPr/>
      </p:nvGrpSpPr>
      <p:grpSpPr>
        <a:xfrm>
          <a:off x="0" y="0"/>
          <a:ext cx="0" cy="0"/>
          <a:chOff x="0" y="0"/>
          <a:chExt cx="0" cy="0"/>
        </a:xfrm>
      </p:grpSpPr>
      <p:sp>
        <p:nvSpPr>
          <p:cNvPr id="77" name="テキスト プレースホルダー 1">
            <a:extLst>
              <a:ext uri="{FF2B5EF4-FFF2-40B4-BE49-F238E27FC236}">
                <a16:creationId xmlns:a16="http://schemas.microsoft.com/office/drawing/2014/main" id="{101FDF63-1A52-4859-222D-EE022C184A68}"/>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良い学校に入れば、良い職業に就くことができるか</a:t>
            </a:r>
          </a:p>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a:t>
            </a: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良い職業とは何か</a:t>
            </a:r>
          </a:p>
        </p:txBody>
      </p:sp>
      <p:sp>
        <p:nvSpPr>
          <p:cNvPr id="78" name="テキスト プレースホルダー 2">
            <a:extLst>
              <a:ext uri="{FF2B5EF4-FFF2-40B4-BE49-F238E27FC236}">
                <a16:creationId xmlns:a16="http://schemas.microsoft.com/office/drawing/2014/main" id="{5FC2A2AC-9ED1-1056-BD35-A22142793853}"/>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本検討では、良い職業を①就職人気の高い企業、②経営者、③政治家、④医師として定義します。</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79" name="テキスト プレースホルダー 3">
            <a:extLst>
              <a:ext uri="{FF2B5EF4-FFF2-40B4-BE49-F238E27FC236}">
                <a16:creationId xmlns:a16="http://schemas.microsoft.com/office/drawing/2014/main" id="{A4600177-7A43-29A5-C891-AFBE60B1CBFC}"/>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出所：文化放送キャリアパートナーズ就職情報研究所「就職ブランドランキング調査」より、弊社が作成。就職サイト「ブンナビ！」に登録する当時就活中（</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2024</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年春卒業予定）の大学生や大学院生約</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万</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5000</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人が回答。</a:t>
            </a:r>
            <a:b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なお、平均年収については、各社の</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2022</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年度有価証券報告書より、弊社が抜粋。総合職だけでなく一般職も含んだ年収であり、総合職の年収は記載よりも大きくなると想定</a:t>
            </a:r>
          </a:p>
        </p:txBody>
      </p:sp>
      <p:sp>
        <p:nvSpPr>
          <p:cNvPr id="80" name="スライド番号プレースホルダー 4">
            <a:extLst>
              <a:ext uri="{FF2B5EF4-FFF2-40B4-BE49-F238E27FC236}">
                <a16:creationId xmlns:a16="http://schemas.microsoft.com/office/drawing/2014/main" id="{CE515AAC-BFE9-5954-E252-1CB5453B15C5}"/>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6</a:t>
            </a:fld>
            <a:endParaRPr lang="en-US" altLang="ja-JP" dirty="0">
              <a:solidFill>
                <a:prstClr val="black"/>
              </a:solidFill>
              <a:latin typeface="ＭＳ Ｐゴシック"/>
              <a:ea typeface="ＭＳ Ｐゴシック"/>
            </a:endParaRPr>
          </a:p>
        </p:txBody>
      </p:sp>
      <p:sp>
        <p:nvSpPr>
          <p:cNvPr id="81" name="楕円 80">
            <a:extLst>
              <a:ext uri="{FF2B5EF4-FFF2-40B4-BE49-F238E27FC236}">
                <a16:creationId xmlns:a16="http://schemas.microsoft.com/office/drawing/2014/main" id="{B9A8AAD8-9CDC-06ED-7901-CC2C0C040671}"/>
              </a:ext>
            </a:extLst>
          </p:cNvPr>
          <p:cNvSpPr/>
          <p:nvPr/>
        </p:nvSpPr>
        <p:spPr>
          <a:xfrm>
            <a:off x="281336" y="429950"/>
            <a:ext cx="223991" cy="223958"/>
          </a:xfrm>
          <a:prstGeom prst="ellipse">
            <a:avLst/>
          </a:prstGeom>
          <a:solidFill>
            <a:schemeClr val="accent5"/>
          </a:solidFill>
          <a:ln w="12700" cap="flat" cmpd="sng" algn="ctr">
            <a:noFill/>
            <a:prstDash val="solid"/>
            <a:miter lim="800000"/>
          </a:ln>
          <a:effectLst/>
        </p:spPr>
        <p:txBody>
          <a:bodyPr wrap="none" lIns="36000" rIns="36000" rtlCol="0" anchor="ctr"/>
          <a:lstStyle/>
          <a:p>
            <a:pPr algn="ctr"/>
            <a:r>
              <a:rPr kumimoji="0" lang="en-US" altLang="ja-JP" kern="0" dirty="0">
                <a:solidFill>
                  <a:prstClr val="white"/>
                </a:solidFill>
                <a:latin typeface="Arial"/>
                <a:ea typeface="ＭＳ Ｐゴシック"/>
              </a:rPr>
              <a:t>2</a:t>
            </a:r>
            <a:endParaRPr kumimoji="0" lang="ja-JP" altLang="en-US" kern="0" dirty="0">
              <a:solidFill>
                <a:prstClr val="white"/>
              </a:solidFill>
              <a:latin typeface="Arial"/>
              <a:ea typeface="ＭＳ Ｐゴシック"/>
            </a:endParaRPr>
          </a:p>
        </p:txBody>
      </p:sp>
      <p:sp>
        <p:nvSpPr>
          <p:cNvPr id="82" name="正方形/長方形 81">
            <a:extLst>
              <a:ext uri="{FF2B5EF4-FFF2-40B4-BE49-F238E27FC236}">
                <a16:creationId xmlns:a16="http://schemas.microsoft.com/office/drawing/2014/main" id="{4C3268F5-28AC-F55E-A736-6EF594FAC1F5}"/>
              </a:ext>
            </a:extLst>
          </p:cNvPr>
          <p:cNvSpPr/>
          <p:nvPr/>
        </p:nvSpPr>
        <p:spPr>
          <a:xfrm>
            <a:off x="227014" y="1699797"/>
            <a:ext cx="2800858" cy="4691096"/>
          </a:xfrm>
          <a:prstGeom prst="rect">
            <a:avLst/>
          </a:prstGeom>
          <a:noFill/>
          <a:ln w="12700" cap="flat" cmpd="sng" algn="ctr">
            <a:solidFill>
              <a:schemeClr val="tx1"/>
            </a:solidFill>
            <a:prstDash val="solid"/>
            <a:miter lim="800000"/>
          </a:ln>
          <a:effectLst/>
        </p:spPr>
        <p:txBody>
          <a:bodyPr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どのような観点で、</a:t>
            </a:r>
            <a:b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b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良い職業を区別できるか？</a:t>
            </a:r>
          </a:p>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良い職業を区別するための観点は様々です。</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285750" marR="0" lvl="0" indent="-2000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給料が高い</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285750" marR="0" lvl="0" indent="-2000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福利厚生が手厚い</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285750" marR="0" lvl="0" indent="-2000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業務の裁量が大きい</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285750" marR="0" lvl="0" indent="-20002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社会的信用が大きい</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0"/>
              </a:spcBef>
              <a:spcAft>
                <a:spcPts val="0"/>
              </a:spcAft>
              <a:buClrTx/>
              <a:buSzTx/>
              <a:buFontTx/>
              <a:buNone/>
              <a:tabLst/>
              <a:defRPr/>
            </a:pP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今回は、一般的に上記</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観点を網羅している以下</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を良い職業と定義します。</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①就職人気の高い企業</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②経営者</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③政治家</a:t>
            </a:r>
            <a:endPar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endParaRPr>
          </a:p>
          <a:p>
            <a:pPr marL="85725"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④医師</a:t>
            </a:r>
          </a:p>
        </p:txBody>
      </p:sp>
      <p:sp>
        <p:nvSpPr>
          <p:cNvPr id="83" name="正方形/長方形 82">
            <a:extLst>
              <a:ext uri="{FF2B5EF4-FFF2-40B4-BE49-F238E27FC236}">
                <a16:creationId xmlns:a16="http://schemas.microsoft.com/office/drawing/2014/main" id="{E6097465-16E0-3C1C-4DDD-CF876DB57591}"/>
              </a:ext>
            </a:extLst>
          </p:cNvPr>
          <p:cNvSpPr/>
          <p:nvPr/>
        </p:nvSpPr>
        <p:spPr>
          <a:xfrm>
            <a:off x="3260784" y="1699796"/>
            <a:ext cx="8699853" cy="4691097"/>
          </a:xfrm>
          <a:prstGeom prst="rect">
            <a:avLst/>
          </a:prstGeom>
          <a:noFill/>
          <a:ln w="12700" cap="flat" cmpd="sng" algn="ctr">
            <a:solidFill>
              <a:schemeClr val="tx1"/>
            </a:solidFill>
            <a:prstDash val="solid"/>
            <a:miter lim="800000"/>
          </a:ln>
          <a:effectLst/>
        </p:spPr>
        <p:txBody>
          <a:bodyPr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採用した観点に基づくと、良い職業とは何か？</a:t>
            </a:r>
            <a:endParaRPr kumimoji="0" lang="en-US" altLang="ja-JP" sz="1800" b="0" i="0" u="none" strike="noStrike" kern="0" cap="none" spc="0" normalizeH="0" baseline="0" noProof="0" dirty="0">
              <a:ln>
                <a:noFill/>
              </a:ln>
              <a:solidFill>
                <a:schemeClr val="accent5"/>
              </a:solidFill>
              <a:effectLst/>
              <a:uLnTx/>
              <a:uFillTx/>
              <a:latin typeface="Arial"/>
              <a:ea typeface="ＭＳ Ｐゴシック"/>
              <a:cs typeface="+mn-cs"/>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②経営者、③政治家、④医師はイメージがわきやすいですが、</a:t>
            </a:r>
            <a:br>
              <a:rPr kumimoji="0" lang="en-US" altLang="ja-JP" sz="18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800" b="0" i="0" u="none" strike="noStrike" kern="0" cap="none" spc="0" normalizeH="0" baseline="0" noProof="0" dirty="0">
                <a:ln>
                  <a:noFill/>
                </a:ln>
                <a:solidFill>
                  <a:prstClr val="black"/>
                </a:solidFill>
                <a:effectLst/>
                <a:uLnTx/>
                <a:uFillTx/>
                <a:latin typeface="Arial"/>
                <a:ea typeface="ＭＳ Ｐゴシック"/>
                <a:cs typeface="+mn-cs"/>
              </a:rPr>
              <a:t>①就職人気の高い企業としては、例えば以下のような企業が挙げられます。</a:t>
            </a:r>
          </a:p>
        </p:txBody>
      </p:sp>
      <p:grpSp>
        <p:nvGrpSpPr>
          <p:cNvPr id="86" name="グループ化 85">
            <a:extLst>
              <a:ext uri="{FF2B5EF4-FFF2-40B4-BE49-F238E27FC236}">
                <a16:creationId xmlns:a16="http://schemas.microsoft.com/office/drawing/2014/main" id="{DC12BE8D-F28E-D779-C2FA-B3FC0110B0F9}"/>
              </a:ext>
            </a:extLst>
          </p:cNvPr>
          <p:cNvGrpSpPr/>
          <p:nvPr/>
        </p:nvGrpSpPr>
        <p:grpSpPr>
          <a:xfrm>
            <a:off x="3423253" y="2876713"/>
            <a:ext cx="8300661" cy="3374650"/>
            <a:chOff x="3423253" y="2561025"/>
            <a:chExt cx="8300661" cy="3712115"/>
          </a:xfrm>
        </p:grpSpPr>
        <p:sp>
          <p:nvSpPr>
            <p:cNvPr id="87" name="正方形/長方形 86">
              <a:extLst>
                <a:ext uri="{FF2B5EF4-FFF2-40B4-BE49-F238E27FC236}">
                  <a16:creationId xmlns:a16="http://schemas.microsoft.com/office/drawing/2014/main" id="{E0701C46-51D5-4A0A-5417-6A7D2EEFC740}"/>
                </a:ext>
              </a:extLst>
            </p:cNvPr>
            <p:cNvSpPr/>
            <p:nvPr/>
          </p:nvSpPr>
          <p:spPr>
            <a:xfrm>
              <a:off x="4012818" y="2994502"/>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伊藤忠商事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1,579</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88" name="正方形/長方形 87">
              <a:extLst>
                <a:ext uri="{FF2B5EF4-FFF2-40B4-BE49-F238E27FC236}">
                  <a16:creationId xmlns:a16="http://schemas.microsoft.com/office/drawing/2014/main" id="{1B44BC51-71BB-7946-432D-3B8EEE9E2F0F}"/>
                </a:ext>
              </a:extLst>
            </p:cNvPr>
            <p:cNvSpPr/>
            <p:nvPr/>
          </p:nvSpPr>
          <p:spPr>
            <a:xfrm>
              <a:off x="3423253" y="2994502"/>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89" name="正方形/長方形 88">
              <a:extLst>
                <a:ext uri="{FF2B5EF4-FFF2-40B4-BE49-F238E27FC236}">
                  <a16:creationId xmlns:a16="http://schemas.microsoft.com/office/drawing/2014/main" id="{11CC1360-0887-5B74-D6EE-AFEDF0CEAA68}"/>
                </a:ext>
              </a:extLst>
            </p:cNvPr>
            <p:cNvSpPr/>
            <p:nvPr/>
          </p:nvSpPr>
          <p:spPr>
            <a:xfrm>
              <a:off x="4012818" y="3331639"/>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日本生命保険　（年収不明）</a:t>
              </a:r>
            </a:p>
          </p:txBody>
        </p:sp>
        <p:sp>
          <p:nvSpPr>
            <p:cNvPr id="90" name="正方形/長方形 89">
              <a:extLst>
                <a:ext uri="{FF2B5EF4-FFF2-40B4-BE49-F238E27FC236}">
                  <a16:creationId xmlns:a16="http://schemas.microsoft.com/office/drawing/2014/main" id="{1AC0D209-DD7B-334F-B1A6-D721F8BE145E}"/>
                </a:ext>
              </a:extLst>
            </p:cNvPr>
            <p:cNvSpPr/>
            <p:nvPr/>
          </p:nvSpPr>
          <p:spPr>
            <a:xfrm>
              <a:off x="3423253" y="3331639"/>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2</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91" name="正方形/長方形 90">
              <a:extLst>
                <a:ext uri="{FF2B5EF4-FFF2-40B4-BE49-F238E27FC236}">
                  <a16:creationId xmlns:a16="http://schemas.microsoft.com/office/drawing/2014/main" id="{FEB44E09-1732-AC8A-B3C9-691377F899AE}"/>
                </a:ext>
              </a:extLst>
            </p:cNvPr>
            <p:cNvSpPr/>
            <p:nvPr/>
          </p:nvSpPr>
          <p:spPr>
            <a:xfrm>
              <a:off x="4012818" y="3668776"/>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大和証券グループ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1,223</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92" name="正方形/長方形 91">
              <a:extLst>
                <a:ext uri="{FF2B5EF4-FFF2-40B4-BE49-F238E27FC236}">
                  <a16:creationId xmlns:a16="http://schemas.microsoft.com/office/drawing/2014/main" id="{454B08BD-2D1E-7645-52FA-A744912A9BB8}"/>
                </a:ext>
              </a:extLst>
            </p:cNvPr>
            <p:cNvSpPr/>
            <p:nvPr/>
          </p:nvSpPr>
          <p:spPr>
            <a:xfrm>
              <a:off x="3423253" y="3668776"/>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3</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93" name="正方形/長方形 92">
              <a:extLst>
                <a:ext uri="{FF2B5EF4-FFF2-40B4-BE49-F238E27FC236}">
                  <a16:creationId xmlns:a16="http://schemas.microsoft.com/office/drawing/2014/main" id="{B6E5AABB-DFEE-AD63-3ADE-6F5ABD5D7D7D}"/>
                </a:ext>
              </a:extLst>
            </p:cNvPr>
            <p:cNvSpPr/>
            <p:nvPr/>
          </p:nvSpPr>
          <p:spPr>
            <a:xfrm>
              <a:off x="4012818" y="4005913"/>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東京海上日動火災保険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1,430</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94" name="正方形/長方形 93">
              <a:extLst>
                <a:ext uri="{FF2B5EF4-FFF2-40B4-BE49-F238E27FC236}">
                  <a16:creationId xmlns:a16="http://schemas.microsoft.com/office/drawing/2014/main" id="{E3962ACE-6D0C-632F-8147-9FA5D1DB0A3B}"/>
                </a:ext>
              </a:extLst>
            </p:cNvPr>
            <p:cNvSpPr/>
            <p:nvPr/>
          </p:nvSpPr>
          <p:spPr>
            <a:xfrm>
              <a:off x="3423253" y="4005913"/>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4</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95" name="正方形/長方形 94">
              <a:extLst>
                <a:ext uri="{FF2B5EF4-FFF2-40B4-BE49-F238E27FC236}">
                  <a16:creationId xmlns:a16="http://schemas.microsoft.com/office/drawing/2014/main" id="{FD9D2D14-BC11-985D-15A2-76109D685507}"/>
                </a:ext>
              </a:extLst>
            </p:cNvPr>
            <p:cNvSpPr/>
            <p:nvPr/>
          </p:nvSpPr>
          <p:spPr>
            <a:xfrm>
              <a:off x="4012818" y="4343050"/>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三菱商事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1,939</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96" name="正方形/長方形 95">
              <a:extLst>
                <a:ext uri="{FF2B5EF4-FFF2-40B4-BE49-F238E27FC236}">
                  <a16:creationId xmlns:a16="http://schemas.microsoft.com/office/drawing/2014/main" id="{0F239695-F6DE-337D-37F9-20508B14C6AC}"/>
                </a:ext>
              </a:extLst>
            </p:cNvPr>
            <p:cNvSpPr/>
            <p:nvPr/>
          </p:nvSpPr>
          <p:spPr>
            <a:xfrm>
              <a:off x="3423253" y="4343050"/>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5</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97" name="正方形/長方形 96">
              <a:extLst>
                <a:ext uri="{FF2B5EF4-FFF2-40B4-BE49-F238E27FC236}">
                  <a16:creationId xmlns:a16="http://schemas.microsoft.com/office/drawing/2014/main" id="{E4B67ED0-1B36-A5D6-EB2A-14678513B8B7}"/>
                </a:ext>
              </a:extLst>
            </p:cNvPr>
            <p:cNvSpPr/>
            <p:nvPr/>
          </p:nvSpPr>
          <p:spPr>
            <a:xfrm>
              <a:off x="4012818" y="5017324"/>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大日本印刷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796</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98" name="正方形/長方形 97">
              <a:extLst>
                <a:ext uri="{FF2B5EF4-FFF2-40B4-BE49-F238E27FC236}">
                  <a16:creationId xmlns:a16="http://schemas.microsoft.com/office/drawing/2014/main" id="{5DF653DF-877A-BAC2-6B60-E348F116091B}"/>
                </a:ext>
              </a:extLst>
            </p:cNvPr>
            <p:cNvSpPr/>
            <p:nvPr/>
          </p:nvSpPr>
          <p:spPr>
            <a:xfrm>
              <a:off x="3423253" y="5017324"/>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7</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99" name="正方形/長方形 98">
              <a:extLst>
                <a:ext uri="{FF2B5EF4-FFF2-40B4-BE49-F238E27FC236}">
                  <a16:creationId xmlns:a16="http://schemas.microsoft.com/office/drawing/2014/main" id="{F79BF631-8C28-4B30-AC7D-5945F1446589}"/>
                </a:ext>
              </a:extLst>
            </p:cNvPr>
            <p:cNvSpPr/>
            <p:nvPr/>
          </p:nvSpPr>
          <p:spPr>
            <a:xfrm>
              <a:off x="4012818" y="4680187"/>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博報堂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1,036</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endPar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00" name="正方形/長方形 99">
              <a:extLst>
                <a:ext uri="{FF2B5EF4-FFF2-40B4-BE49-F238E27FC236}">
                  <a16:creationId xmlns:a16="http://schemas.microsoft.com/office/drawing/2014/main" id="{A424EF01-7FCA-952B-4440-D107E8FF4A39}"/>
                </a:ext>
              </a:extLst>
            </p:cNvPr>
            <p:cNvSpPr/>
            <p:nvPr/>
          </p:nvSpPr>
          <p:spPr>
            <a:xfrm>
              <a:off x="3423253" y="4680187"/>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6</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01" name="正方形/長方形 100">
              <a:extLst>
                <a:ext uri="{FF2B5EF4-FFF2-40B4-BE49-F238E27FC236}">
                  <a16:creationId xmlns:a16="http://schemas.microsoft.com/office/drawing/2014/main" id="{F62626D7-C64C-EC25-D231-167DDA1570F1}"/>
                </a:ext>
              </a:extLst>
            </p:cNvPr>
            <p:cNvSpPr/>
            <p:nvPr/>
          </p:nvSpPr>
          <p:spPr>
            <a:xfrm>
              <a:off x="4012818" y="5354461"/>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丸紅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1,593</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102" name="正方形/長方形 101">
              <a:extLst>
                <a:ext uri="{FF2B5EF4-FFF2-40B4-BE49-F238E27FC236}">
                  <a16:creationId xmlns:a16="http://schemas.microsoft.com/office/drawing/2014/main" id="{F9EBC5C9-5957-C975-F828-739FC05A8E2E}"/>
                </a:ext>
              </a:extLst>
            </p:cNvPr>
            <p:cNvSpPr/>
            <p:nvPr/>
          </p:nvSpPr>
          <p:spPr>
            <a:xfrm>
              <a:off x="3423253" y="5354461"/>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8</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03" name="正方形/長方形 102">
              <a:extLst>
                <a:ext uri="{FF2B5EF4-FFF2-40B4-BE49-F238E27FC236}">
                  <a16:creationId xmlns:a16="http://schemas.microsoft.com/office/drawing/2014/main" id="{577643CC-DF4D-05FE-C83F-E0731615A8AE}"/>
                </a:ext>
              </a:extLst>
            </p:cNvPr>
            <p:cNvSpPr/>
            <p:nvPr/>
          </p:nvSpPr>
          <p:spPr>
            <a:xfrm>
              <a:off x="4012818" y="5691598"/>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損害保険ジャパン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636</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104" name="正方形/長方形 103">
              <a:extLst>
                <a:ext uri="{FF2B5EF4-FFF2-40B4-BE49-F238E27FC236}">
                  <a16:creationId xmlns:a16="http://schemas.microsoft.com/office/drawing/2014/main" id="{0C0D024B-ABAA-F473-244E-8E6CD55EF5D4}"/>
                </a:ext>
              </a:extLst>
            </p:cNvPr>
            <p:cNvSpPr/>
            <p:nvPr/>
          </p:nvSpPr>
          <p:spPr>
            <a:xfrm>
              <a:off x="3423253" y="5691598"/>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9</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05" name="正方形/長方形 104">
              <a:extLst>
                <a:ext uri="{FF2B5EF4-FFF2-40B4-BE49-F238E27FC236}">
                  <a16:creationId xmlns:a16="http://schemas.microsoft.com/office/drawing/2014/main" id="{E31315D5-5AB8-6B53-255F-4F1FA9DA3080}"/>
                </a:ext>
              </a:extLst>
            </p:cNvPr>
            <p:cNvSpPr/>
            <p:nvPr/>
          </p:nvSpPr>
          <p:spPr>
            <a:xfrm>
              <a:off x="4012818" y="6028739"/>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SMBC</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日興証券　（年収不明）</a:t>
              </a:r>
            </a:p>
          </p:txBody>
        </p:sp>
        <p:sp>
          <p:nvSpPr>
            <p:cNvPr id="106" name="正方形/長方形 105">
              <a:extLst>
                <a:ext uri="{FF2B5EF4-FFF2-40B4-BE49-F238E27FC236}">
                  <a16:creationId xmlns:a16="http://schemas.microsoft.com/office/drawing/2014/main" id="{2ADDC0EE-D61A-64E1-8F5C-B9389F8F45C7}"/>
                </a:ext>
              </a:extLst>
            </p:cNvPr>
            <p:cNvSpPr/>
            <p:nvPr/>
          </p:nvSpPr>
          <p:spPr>
            <a:xfrm>
              <a:off x="3423253" y="6028739"/>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10</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07" name="正方形/長方形 106">
              <a:extLst>
                <a:ext uri="{FF2B5EF4-FFF2-40B4-BE49-F238E27FC236}">
                  <a16:creationId xmlns:a16="http://schemas.microsoft.com/office/drawing/2014/main" id="{E7610177-EC37-F087-C49C-C362B166A04C}"/>
                </a:ext>
              </a:extLst>
            </p:cNvPr>
            <p:cNvSpPr/>
            <p:nvPr/>
          </p:nvSpPr>
          <p:spPr>
            <a:xfrm>
              <a:off x="8203036" y="2994502"/>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第一生命保険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972</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108" name="正方形/長方形 107">
              <a:extLst>
                <a:ext uri="{FF2B5EF4-FFF2-40B4-BE49-F238E27FC236}">
                  <a16:creationId xmlns:a16="http://schemas.microsoft.com/office/drawing/2014/main" id="{76C031A3-3866-E9FA-BA4D-4390DF24337D}"/>
                </a:ext>
              </a:extLst>
            </p:cNvPr>
            <p:cNvSpPr/>
            <p:nvPr/>
          </p:nvSpPr>
          <p:spPr>
            <a:xfrm>
              <a:off x="7613471" y="2994502"/>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11</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09" name="正方形/長方形 108">
              <a:extLst>
                <a:ext uri="{FF2B5EF4-FFF2-40B4-BE49-F238E27FC236}">
                  <a16:creationId xmlns:a16="http://schemas.microsoft.com/office/drawing/2014/main" id="{16F7DCD7-39EE-DFB0-73EB-FD8795F143CA}"/>
                </a:ext>
              </a:extLst>
            </p:cNvPr>
            <p:cNvSpPr/>
            <p:nvPr/>
          </p:nvSpPr>
          <p:spPr>
            <a:xfrm>
              <a:off x="8203036" y="3331640"/>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みずほ</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FG</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1,038</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110" name="正方形/長方形 109">
              <a:extLst>
                <a:ext uri="{FF2B5EF4-FFF2-40B4-BE49-F238E27FC236}">
                  <a16:creationId xmlns:a16="http://schemas.microsoft.com/office/drawing/2014/main" id="{8B8E9B46-0764-891D-8732-2BE6A6F39DAB}"/>
                </a:ext>
              </a:extLst>
            </p:cNvPr>
            <p:cNvSpPr/>
            <p:nvPr/>
          </p:nvSpPr>
          <p:spPr>
            <a:xfrm>
              <a:off x="7613471" y="3331640"/>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12</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11" name="正方形/長方形 110">
              <a:extLst>
                <a:ext uri="{FF2B5EF4-FFF2-40B4-BE49-F238E27FC236}">
                  <a16:creationId xmlns:a16="http://schemas.microsoft.com/office/drawing/2014/main" id="{E526ABC9-5CD1-4DAF-A6DA-2DD222AC7D98}"/>
                </a:ext>
              </a:extLst>
            </p:cNvPr>
            <p:cNvSpPr/>
            <p:nvPr/>
          </p:nvSpPr>
          <p:spPr>
            <a:xfrm>
              <a:off x="8203036" y="3668778"/>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三井住友信託銀行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715</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112" name="正方形/長方形 111">
              <a:extLst>
                <a:ext uri="{FF2B5EF4-FFF2-40B4-BE49-F238E27FC236}">
                  <a16:creationId xmlns:a16="http://schemas.microsoft.com/office/drawing/2014/main" id="{DBFCCBD8-2A16-6FC0-9587-B8C0EE036ABB}"/>
                </a:ext>
              </a:extLst>
            </p:cNvPr>
            <p:cNvSpPr/>
            <p:nvPr/>
          </p:nvSpPr>
          <p:spPr>
            <a:xfrm>
              <a:off x="7613471" y="3668778"/>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13</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13" name="正方形/長方形 112">
              <a:extLst>
                <a:ext uri="{FF2B5EF4-FFF2-40B4-BE49-F238E27FC236}">
                  <a16:creationId xmlns:a16="http://schemas.microsoft.com/office/drawing/2014/main" id="{9820FDDE-2CB2-6F92-6896-47D40A57E0D4}"/>
                </a:ext>
              </a:extLst>
            </p:cNvPr>
            <p:cNvSpPr/>
            <p:nvPr/>
          </p:nvSpPr>
          <p:spPr>
            <a:xfrm>
              <a:off x="8203036" y="4005916"/>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ソニーミュージックグループ　（年収不明）</a:t>
              </a:r>
            </a:p>
          </p:txBody>
        </p:sp>
        <p:sp>
          <p:nvSpPr>
            <p:cNvPr id="114" name="正方形/長方形 113">
              <a:extLst>
                <a:ext uri="{FF2B5EF4-FFF2-40B4-BE49-F238E27FC236}">
                  <a16:creationId xmlns:a16="http://schemas.microsoft.com/office/drawing/2014/main" id="{29A4DF34-8EA4-7C16-ACDD-07025BFE77B8}"/>
                </a:ext>
              </a:extLst>
            </p:cNvPr>
            <p:cNvSpPr/>
            <p:nvPr/>
          </p:nvSpPr>
          <p:spPr>
            <a:xfrm>
              <a:off x="7613471" y="4005916"/>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14</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15" name="正方形/長方形 114">
              <a:extLst>
                <a:ext uri="{FF2B5EF4-FFF2-40B4-BE49-F238E27FC236}">
                  <a16:creationId xmlns:a16="http://schemas.microsoft.com/office/drawing/2014/main" id="{E6A96C62-261E-6C16-92D7-FA3A6EFAB7D5}"/>
                </a:ext>
              </a:extLst>
            </p:cNvPr>
            <p:cNvSpPr/>
            <p:nvPr/>
          </p:nvSpPr>
          <p:spPr>
            <a:xfrm>
              <a:off x="8203036" y="4343054"/>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Sky</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　（年収不明）</a:t>
              </a:r>
            </a:p>
          </p:txBody>
        </p:sp>
        <p:sp>
          <p:nvSpPr>
            <p:cNvPr id="116" name="正方形/長方形 115">
              <a:extLst>
                <a:ext uri="{FF2B5EF4-FFF2-40B4-BE49-F238E27FC236}">
                  <a16:creationId xmlns:a16="http://schemas.microsoft.com/office/drawing/2014/main" id="{83FAEA0F-4632-2250-ABE3-82DA4EBDD3E4}"/>
                </a:ext>
              </a:extLst>
            </p:cNvPr>
            <p:cNvSpPr/>
            <p:nvPr/>
          </p:nvSpPr>
          <p:spPr>
            <a:xfrm>
              <a:off x="7613471" y="4343054"/>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15</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17" name="正方形/長方形 116">
              <a:extLst>
                <a:ext uri="{FF2B5EF4-FFF2-40B4-BE49-F238E27FC236}">
                  <a16:creationId xmlns:a16="http://schemas.microsoft.com/office/drawing/2014/main" id="{B1FA5FAE-B46A-8705-1AAC-3275CFFE7732}"/>
                </a:ext>
              </a:extLst>
            </p:cNvPr>
            <p:cNvSpPr/>
            <p:nvPr/>
          </p:nvSpPr>
          <p:spPr>
            <a:xfrm>
              <a:off x="8203036" y="5017330"/>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明治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1,013</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118" name="正方形/長方形 117">
              <a:extLst>
                <a:ext uri="{FF2B5EF4-FFF2-40B4-BE49-F238E27FC236}">
                  <a16:creationId xmlns:a16="http://schemas.microsoft.com/office/drawing/2014/main" id="{0B6C4BB4-96A6-700E-2EB6-EB45CE93B97A}"/>
                </a:ext>
              </a:extLst>
            </p:cNvPr>
            <p:cNvSpPr/>
            <p:nvPr/>
          </p:nvSpPr>
          <p:spPr>
            <a:xfrm>
              <a:off x="7613471" y="5017330"/>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17</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19" name="正方形/長方形 118">
              <a:extLst>
                <a:ext uri="{FF2B5EF4-FFF2-40B4-BE49-F238E27FC236}">
                  <a16:creationId xmlns:a16="http://schemas.microsoft.com/office/drawing/2014/main" id="{29F48D1B-3D5C-B580-4720-425B1F2407B7}"/>
                </a:ext>
              </a:extLst>
            </p:cNvPr>
            <p:cNvSpPr/>
            <p:nvPr/>
          </p:nvSpPr>
          <p:spPr>
            <a:xfrm>
              <a:off x="8203036" y="4680192"/>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JR</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東日本企画　（年収不明）</a:t>
              </a:r>
            </a:p>
          </p:txBody>
        </p:sp>
        <p:sp>
          <p:nvSpPr>
            <p:cNvPr id="120" name="正方形/長方形 119">
              <a:extLst>
                <a:ext uri="{FF2B5EF4-FFF2-40B4-BE49-F238E27FC236}">
                  <a16:creationId xmlns:a16="http://schemas.microsoft.com/office/drawing/2014/main" id="{068F2092-F8B6-92A4-A4CE-5158022020CE}"/>
                </a:ext>
              </a:extLst>
            </p:cNvPr>
            <p:cNvSpPr/>
            <p:nvPr/>
          </p:nvSpPr>
          <p:spPr>
            <a:xfrm>
              <a:off x="7613471" y="4680192"/>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16</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21" name="正方形/長方形 120">
              <a:extLst>
                <a:ext uri="{FF2B5EF4-FFF2-40B4-BE49-F238E27FC236}">
                  <a16:creationId xmlns:a16="http://schemas.microsoft.com/office/drawing/2014/main" id="{CA3744B9-8B84-DB50-92F5-862B55666F12}"/>
                </a:ext>
              </a:extLst>
            </p:cNvPr>
            <p:cNvSpPr/>
            <p:nvPr/>
          </p:nvSpPr>
          <p:spPr>
            <a:xfrm>
              <a:off x="8203036" y="5354468"/>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バンダイ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1,057</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122" name="正方形/長方形 121">
              <a:extLst>
                <a:ext uri="{FF2B5EF4-FFF2-40B4-BE49-F238E27FC236}">
                  <a16:creationId xmlns:a16="http://schemas.microsoft.com/office/drawing/2014/main" id="{697E1B79-3497-0D06-5191-633A1824C8BA}"/>
                </a:ext>
              </a:extLst>
            </p:cNvPr>
            <p:cNvSpPr/>
            <p:nvPr/>
          </p:nvSpPr>
          <p:spPr>
            <a:xfrm>
              <a:off x="7613471" y="5354468"/>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18</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23" name="正方形/長方形 122">
              <a:extLst>
                <a:ext uri="{FF2B5EF4-FFF2-40B4-BE49-F238E27FC236}">
                  <a16:creationId xmlns:a16="http://schemas.microsoft.com/office/drawing/2014/main" id="{93671C10-3234-DAE0-E588-E5DFF948C295}"/>
                </a:ext>
              </a:extLst>
            </p:cNvPr>
            <p:cNvSpPr/>
            <p:nvPr/>
          </p:nvSpPr>
          <p:spPr>
            <a:xfrm>
              <a:off x="8203036" y="5691606"/>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三井物産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1,783</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124" name="正方形/長方形 123">
              <a:extLst>
                <a:ext uri="{FF2B5EF4-FFF2-40B4-BE49-F238E27FC236}">
                  <a16:creationId xmlns:a16="http://schemas.microsoft.com/office/drawing/2014/main" id="{D7579B5D-A3C3-34C6-6909-F88F9CBC8ED9}"/>
                </a:ext>
              </a:extLst>
            </p:cNvPr>
            <p:cNvSpPr/>
            <p:nvPr/>
          </p:nvSpPr>
          <p:spPr>
            <a:xfrm>
              <a:off x="7613471" y="5691606"/>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19</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sp>
          <p:nvSpPr>
            <p:cNvPr id="125" name="正方形/長方形 124">
              <a:extLst>
                <a:ext uri="{FF2B5EF4-FFF2-40B4-BE49-F238E27FC236}">
                  <a16:creationId xmlns:a16="http://schemas.microsoft.com/office/drawing/2014/main" id="{6C7FE015-D658-BEE1-1D7C-43226A3E4384}"/>
                </a:ext>
              </a:extLst>
            </p:cNvPr>
            <p:cNvSpPr/>
            <p:nvPr/>
          </p:nvSpPr>
          <p:spPr>
            <a:xfrm>
              <a:off x="8203036" y="6028739"/>
              <a:ext cx="3520876"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富士フィルムグループ　（年収</a:t>
              </a: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1,032</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万円）</a:t>
              </a:r>
            </a:p>
          </p:txBody>
        </p:sp>
        <p:sp>
          <p:nvSpPr>
            <p:cNvPr id="126" name="正方形/長方形 125">
              <a:extLst>
                <a:ext uri="{FF2B5EF4-FFF2-40B4-BE49-F238E27FC236}">
                  <a16:creationId xmlns:a16="http://schemas.microsoft.com/office/drawing/2014/main" id="{63AC0D5F-7B57-ED5A-B830-8FA9DFEA30F0}"/>
                </a:ext>
              </a:extLst>
            </p:cNvPr>
            <p:cNvSpPr/>
            <p:nvPr/>
          </p:nvSpPr>
          <p:spPr>
            <a:xfrm>
              <a:off x="7613471" y="6028739"/>
              <a:ext cx="542650" cy="244401"/>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ja-JP" sz="1400" b="0" i="0" u="none" strike="noStrike" kern="0" cap="none" spc="0" normalizeH="0" baseline="0" noProof="0" dirty="0">
                  <a:ln>
                    <a:noFill/>
                  </a:ln>
                  <a:solidFill>
                    <a:prstClr val="black"/>
                  </a:solidFill>
                  <a:effectLst/>
                  <a:uLnTx/>
                  <a:uFillTx/>
                  <a:latin typeface="Arial"/>
                  <a:ea typeface="ＭＳ Ｐゴシック"/>
                  <a:cs typeface="+mn-cs"/>
                </a:rPr>
                <a:t>20</a:t>
              </a:r>
              <a:r>
                <a:rPr kumimoji="0" lang="ja-JP" altLang="en-US" sz="1400" b="0" i="0" u="none" strike="noStrike" kern="0" cap="none" spc="0" normalizeH="0" baseline="0" noProof="0" dirty="0">
                  <a:ln>
                    <a:noFill/>
                  </a:ln>
                  <a:solidFill>
                    <a:prstClr val="black"/>
                  </a:solidFill>
                  <a:effectLst/>
                  <a:uLnTx/>
                  <a:uFillTx/>
                  <a:latin typeface="Arial"/>
                  <a:ea typeface="ＭＳ Ｐゴシック"/>
                  <a:cs typeface="+mn-cs"/>
                </a:rPr>
                <a:t>位</a:t>
              </a:r>
            </a:p>
          </p:txBody>
        </p:sp>
        <p:cxnSp>
          <p:nvCxnSpPr>
            <p:cNvPr id="127" name="直線矢印コネクタ 126">
              <a:extLst>
                <a:ext uri="{FF2B5EF4-FFF2-40B4-BE49-F238E27FC236}">
                  <a16:creationId xmlns:a16="http://schemas.microsoft.com/office/drawing/2014/main" id="{E0C3F6ED-C70F-97F5-F87B-657AE095702B}"/>
                </a:ext>
              </a:extLst>
            </p:cNvPr>
            <p:cNvCxnSpPr>
              <a:cxnSpLocks/>
            </p:cNvCxnSpPr>
            <p:nvPr/>
          </p:nvCxnSpPr>
          <p:spPr>
            <a:xfrm>
              <a:off x="3423253" y="2897046"/>
              <a:ext cx="8300661" cy="0"/>
            </a:xfrm>
            <a:prstGeom prst="straightConnector1">
              <a:avLst/>
            </a:prstGeom>
            <a:noFill/>
            <a:ln w="6350" cap="flat" cmpd="sng" algn="ctr">
              <a:solidFill>
                <a:sysClr val="windowText" lastClr="000000"/>
              </a:solidFill>
              <a:prstDash val="solid"/>
              <a:miter lim="800000"/>
            </a:ln>
            <a:effectLst/>
          </p:spPr>
        </p:cxnSp>
        <p:sp>
          <p:nvSpPr>
            <p:cNvPr id="128" name="正方形/長方形 127">
              <a:extLst>
                <a:ext uri="{FF2B5EF4-FFF2-40B4-BE49-F238E27FC236}">
                  <a16:creationId xmlns:a16="http://schemas.microsoft.com/office/drawing/2014/main" id="{93BC1B48-C927-B125-8DB4-5270AB86448C}"/>
                </a:ext>
              </a:extLst>
            </p:cNvPr>
            <p:cNvSpPr/>
            <p:nvPr/>
          </p:nvSpPr>
          <p:spPr>
            <a:xfrm>
              <a:off x="3423253" y="2561025"/>
              <a:ext cx="8300659" cy="304877"/>
            </a:xfrm>
            <a:prstGeom prst="rect">
              <a:avLst/>
            </a:prstGeom>
            <a:noFill/>
            <a:ln w="12700" cap="flat" cmpd="sng" algn="ctr">
              <a:noFill/>
              <a:prstDash val="solid"/>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就職人気企業ランキング トップ</a:t>
              </a:r>
              <a:r>
                <a:rPr kumimoji="0" lang="en-US" altLang="ja-JP" sz="18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20</a:t>
              </a:r>
              <a:r>
                <a:rPr kumimoji="0" lang="ja-JP" altLang="en-US" sz="18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0" lang="en-US" altLang="ja-JP" sz="18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2024</a:t>
              </a:r>
              <a:r>
                <a:rPr kumimoji="0" lang="ja-JP" altLang="en-US" sz="18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年卒）</a:t>
              </a:r>
              <a:endParaRPr kumimoji="0" lang="ja-JP" altLang="en-US" sz="1800" b="1" i="0" u="none" strike="noStrike" kern="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cxnSp>
          <p:nvCxnSpPr>
            <p:cNvPr id="129" name="直線矢印コネクタ 128">
              <a:extLst>
                <a:ext uri="{FF2B5EF4-FFF2-40B4-BE49-F238E27FC236}">
                  <a16:creationId xmlns:a16="http://schemas.microsoft.com/office/drawing/2014/main" id="{2CB7C12B-FD69-B71C-2D69-99F85C979D7A}"/>
                </a:ext>
              </a:extLst>
            </p:cNvPr>
            <p:cNvCxnSpPr>
              <a:cxnSpLocks/>
            </p:cNvCxnSpPr>
            <p:nvPr/>
          </p:nvCxnSpPr>
          <p:spPr>
            <a:xfrm>
              <a:off x="3423253" y="3285271"/>
              <a:ext cx="8300661" cy="0"/>
            </a:xfrm>
            <a:prstGeom prst="straightConnector1">
              <a:avLst/>
            </a:prstGeom>
            <a:noFill/>
            <a:ln w="6350" cap="flat" cmpd="sng" algn="ctr">
              <a:solidFill>
                <a:sysClr val="window" lastClr="FFFFFF">
                  <a:lumMod val="50000"/>
                </a:sysClr>
              </a:solidFill>
              <a:prstDash val="dash"/>
              <a:miter lim="800000"/>
            </a:ln>
            <a:effectLst/>
          </p:spPr>
        </p:cxnSp>
        <p:cxnSp>
          <p:nvCxnSpPr>
            <p:cNvPr id="130" name="直線矢印コネクタ 129">
              <a:extLst>
                <a:ext uri="{FF2B5EF4-FFF2-40B4-BE49-F238E27FC236}">
                  <a16:creationId xmlns:a16="http://schemas.microsoft.com/office/drawing/2014/main" id="{5F0B9404-BDA3-D550-0AC7-23E2E3B5319D}"/>
                </a:ext>
              </a:extLst>
            </p:cNvPr>
            <p:cNvCxnSpPr>
              <a:cxnSpLocks/>
            </p:cNvCxnSpPr>
            <p:nvPr/>
          </p:nvCxnSpPr>
          <p:spPr>
            <a:xfrm>
              <a:off x="3423253" y="3622409"/>
              <a:ext cx="8300661" cy="0"/>
            </a:xfrm>
            <a:prstGeom prst="straightConnector1">
              <a:avLst/>
            </a:prstGeom>
            <a:noFill/>
            <a:ln w="6350" cap="flat" cmpd="sng" algn="ctr">
              <a:solidFill>
                <a:sysClr val="window" lastClr="FFFFFF">
                  <a:lumMod val="50000"/>
                </a:sysClr>
              </a:solidFill>
              <a:prstDash val="dash"/>
              <a:miter lim="800000"/>
            </a:ln>
            <a:effectLst/>
          </p:spPr>
        </p:cxnSp>
        <p:cxnSp>
          <p:nvCxnSpPr>
            <p:cNvPr id="131" name="直線矢印コネクタ 130">
              <a:extLst>
                <a:ext uri="{FF2B5EF4-FFF2-40B4-BE49-F238E27FC236}">
                  <a16:creationId xmlns:a16="http://schemas.microsoft.com/office/drawing/2014/main" id="{698B7159-E4D9-D9F6-E925-5A4249DC33A1}"/>
                </a:ext>
              </a:extLst>
            </p:cNvPr>
            <p:cNvCxnSpPr>
              <a:cxnSpLocks/>
            </p:cNvCxnSpPr>
            <p:nvPr/>
          </p:nvCxnSpPr>
          <p:spPr>
            <a:xfrm>
              <a:off x="3423253" y="3959547"/>
              <a:ext cx="8300661" cy="0"/>
            </a:xfrm>
            <a:prstGeom prst="straightConnector1">
              <a:avLst/>
            </a:prstGeom>
            <a:noFill/>
            <a:ln w="6350" cap="flat" cmpd="sng" algn="ctr">
              <a:solidFill>
                <a:sysClr val="window" lastClr="FFFFFF">
                  <a:lumMod val="50000"/>
                </a:sysClr>
              </a:solidFill>
              <a:prstDash val="dash"/>
              <a:miter lim="800000"/>
            </a:ln>
            <a:effectLst/>
          </p:spPr>
        </p:cxnSp>
        <p:cxnSp>
          <p:nvCxnSpPr>
            <p:cNvPr id="132" name="直線矢印コネクタ 131">
              <a:extLst>
                <a:ext uri="{FF2B5EF4-FFF2-40B4-BE49-F238E27FC236}">
                  <a16:creationId xmlns:a16="http://schemas.microsoft.com/office/drawing/2014/main" id="{61A0D391-DDBB-6C47-33E5-DF84C51C312A}"/>
                </a:ext>
              </a:extLst>
            </p:cNvPr>
            <p:cNvCxnSpPr>
              <a:cxnSpLocks/>
            </p:cNvCxnSpPr>
            <p:nvPr/>
          </p:nvCxnSpPr>
          <p:spPr>
            <a:xfrm>
              <a:off x="3423253" y="4296685"/>
              <a:ext cx="8300661" cy="0"/>
            </a:xfrm>
            <a:prstGeom prst="straightConnector1">
              <a:avLst/>
            </a:prstGeom>
            <a:noFill/>
            <a:ln w="6350" cap="flat" cmpd="sng" algn="ctr">
              <a:solidFill>
                <a:sysClr val="window" lastClr="FFFFFF">
                  <a:lumMod val="50000"/>
                </a:sysClr>
              </a:solidFill>
              <a:prstDash val="dash"/>
              <a:miter lim="800000"/>
            </a:ln>
            <a:effectLst/>
          </p:spPr>
        </p:cxnSp>
        <p:cxnSp>
          <p:nvCxnSpPr>
            <p:cNvPr id="133" name="直線矢印コネクタ 132">
              <a:extLst>
                <a:ext uri="{FF2B5EF4-FFF2-40B4-BE49-F238E27FC236}">
                  <a16:creationId xmlns:a16="http://schemas.microsoft.com/office/drawing/2014/main" id="{3D1A81B8-98E4-5614-A51E-6533EFCA8373}"/>
                </a:ext>
              </a:extLst>
            </p:cNvPr>
            <p:cNvCxnSpPr>
              <a:cxnSpLocks/>
            </p:cNvCxnSpPr>
            <p:nvPr/>
          </p:nvCxnSpPr>
          <p:spPr>
            <a:xfrm>
              <a:off x="3423253" y="4633823"/>
              <a:ext cx="8300661" cy="0"/>
            </a:xfrm>
            <a:prstGeom prst="straightConnector1">
              <a:avLst/>
            </a:prstGeom>
            <a:noFill/>
            <a:ln w="6350" cap="flat" cmpd="sng" algn="ctr">
              <a:solidFill>
                <a:sysClr val="window" lastClr="FFFFFF">
                  <a:lumMod val="50000"/>
                </a:sysClr>
              </a:solidFill>
              <a:prstDash val="dash"/>
              <a:miter lim="800000"/>
            </a:ln>
            <a:effectLst/>
          </p:spPr>
        </p:cxnSp>
        <p:cxnSp>
          <p:nvCxnSpPr>
            <p:cNvPr id="134" name="直線矢印コネクタ 133">
              <a:extLst>
                <a:ext uri="{FF2B5EF4-FFF2-40B4-BE49-F238E27FC236}">
                  <a16:creationId xmlns:a16="http://schemas.microsoft.com/office/drawing/2014/main" id="{B8C3743C-AF29-843F-EA6B-B3F1BBE62FD4}"/>
                </a:ext>
              </a:extLst>
            </p:cNvPr>
            <p:cNvCxnSpPr>
              <a:cxnSpLocks/>
            </p:cNvCxnSpPr>
            <p:nvPr/>
          </p:nvCxnSpPr>
          <p:spPr>
            <a:xfrm>
              <a:off x="3423253" y="4970961"/>
              <a:ext cx="8300661" cy="0"/>
            </a:xfrm>
            <a:prstGeom prst="straightConnector1">
              <a:avLst/>
            </a:prstGeom>
            <a:noFill/>
            <a:ln w="6350" cap="flat" cmpd="sng" algn="ctr">
              <a:solidFill>
                <a:sysClr val="window" lastClr="FFFFFF">
                  <a:lumMod val="50000"/>
                </a:sysClr>
              </a:solidFill>
              <a:prstDash val="dash"/>
              <a:miter lim="800000"/>
            </a:ln>
            <a:effectLst/>
          </p:spPr>
        </p:cxnSp>
        <p:cxnSp>
          <p:nvCxnSpPr>
            <p:cNvPr id="135" name="直線矢印コネクタ 134">
              <a:extLst>
                <a:ext uri="{FF2B5EF4-FFF2-40B4-BE49-F238E27FC236}">
                  <a16:creationId xmlns:a16="http://schemas.microsoft.com/office/drawing/2014/main" id="{732992DE-10AD-D318-672B-6637A8834C52}"/>
                </a:ext>
              </a:extLst>
            </p:cNvPr>
            <p:cNvCxnSpPr>
              <a:cxnSpLocks/>
            </p:cNvCxnSpPr>
            <p:nvPr/>
          </p:nvCxnSpPr>
          <p:spPr>
            <a:xfrm>
              <a:off x="3423253" y="5308099"/>
              <a:ext cx="8300661" cy="0"/>
            </a:xfrm>
            <a:prstGeom prst="straightConnector1">
              <a:avLst/>
            </a:prstGeom>
            <a:noFill/>
            <a:ln w="6350" cap="flat" cmpd="sng" algn="ctr">
              <a:solidFill>
                <a:sysClr val="window" lastClr="FFFFFF">
                  <a:lumMod val="50000"/>
                </a:sysClr>
              </a:solidFill>
              <a:prstDash val="dash"/>
              <a:miter lim="800000"/>
            </a:ln>
            <a:effectLst/>
          </p:spPr>
        </p:cxnSp>
        <p:cxnSp>
          <p:nvCxnSpPr>
            <p:cNvPr id="136" name="直線矢印コネクタ 135">
              <a:extLst>
                <a:ext uri="{FF2B5EF4-FFF2-40B4-BE49-F238E27FC236}">
                  <a16:creationId xmlns:a16="http://schemas.microsoft.com/office/drawing/2014/main" id="{6A77F05D-FF77-AD26-AA7C-D8E508FB8B16}"/>
                </a:ext>
              </a:extLst>
            </p:cNvPr>
            <p:cNvCxnSpPr>
              <a:cxnSpLocks/>
            </p:cNvCxnSpPr>
            <p:nvPr/>
          </p:nvCxnSpPr>
          <p:spPr>
            <a:xfrm>
              <a:off x="3423253" y="5645237"/>
              <a:ext cx="8300661" cy="0"/>
            </a:xfrm>
            <a:prstGeom prst="straightConnector1">
              <a:avLst/>
            </a:prstGeom>
            <a:noFill/>
            <a:ln w="6350" cap="flat" cmpd="sng" algn="ctr">
              <a:solidFill>
                <a:sysClr val="window" lastClr="FFFFFF">
                  <a:lumMod val="50000"/>
                </a:sysClr>
              </a:solidFill>
              <a:prstDash val="dash"/>
              <a:miter lim="800000"/>
            </a:ln>
            <a:effectLst/>
          </p:spPr>
        </p:cxnSp>
        <p:cxnSp>
          <p:nvCxnSpPr>
            <p:cNvPr id="137" name="直線矢印コネクタ 136">
              <a:extLst>
                <a:ext uri="{FF2B5EF4-FFF2-40B4-BE49-F238E27FC236}">
                  <a16:creationId xmlns:a16="http://schemas.microsoft.com/office/drawing/2014/main" id="{44F0E960-B571-5B73-096B-EFE4F0EEF724}"/>
                </a:ext>
              </a:extLst>
            </p:cNvPr>
            <p:cNvCxnSpPr>
              <a:cxnSpLocks/>
            </p:cNvCxnSpPr>
            <p:nvPr/>
          </p:nvCxnSpPr>
          <p:spPr>
            <a:xfrm>
              <a:off x="3423253" y="5982375"/>
              <a:ext cx="8300661" cy="0"/>
            </a:xfrm>
            <a:prstGeom prst="straightConnector1">
              <a:avLst/>
            </a:prstGeom>
            <a:noFill/>
            <a:ln w="6350" cap="flat" cmpd="sng" algn="ctr">
              <a:solidFill>
                <a:sysClr val="window" lastClr="FFFFFF">
                  <a:lumMod val="50000"/>
                </a:sysClr>
              </a:solidFill>
              <a:prstDash val="dash"/>
              <a:miter lim="800000"/>
            </a:ln>
            <a:effectLst/>
          </p:spPr>
        </p:cxnSp>
      </p:grpSp>
      <p:sp>
        <p:nvSpPr>
          <p:cNvPr id="150" name="吹き出し: 角を丸めた四角形 149">
            <a:extLst>
              <a:ext uri="{FF2B5EF4-FFF2-40B4-BE49-F238E27FC236}">
                <a16:creationId xmlns:a16="http://schemas.microsoft.com/office/drawing/2014/main" id="{9A7B8D58-3B47-9757-57CD-13A168480F3F}"/>
              </a:ext>
            </a:extLst>
          </p:cNvPr>
          <p:cNvSpPr/>
          <p:nvPr/>
        </p:nvSpPr>
        <p:spPr>
          <a:xfrm>
            <a:off x="8602519" y="2729519"/>
            <a:ext cx="3121393" cy="349804"/>
          </a:xfrm>
          <a:prstGeom prst="wedgeRoundRectCallout">
            <a:avLst>
              <a:gd name="adj1" fmla="val -63436"/>
              <a:gd name="adj2" fmla="val 32743"/>
              <a:gd name="adj3" fmla="val 16667"/>
            </a:avLst>
          </a:prstGeom>
          <a:solidFill>
            <a:schemeClr val="accent5"/>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rPr>
              <a:t>平均年収は、なんと</a:t>
            </a:r>
            <a:r>
              <a:rPr kumimoji="0" lang="en-US" altLang="ja-JP" sz="1600" b="0" i="0" u="none" strike="noStrike" kern="0" cap="none" spc="0" normalizeH="0" baseline="0" noProof="0" dirty="0">
                <a:ln>
                  <a:noFill/>
                </a:ln>
                <a:solidFill>
                  <a:prstClr val="white"/>
                </a:solidFill>
                <a:effectLst/>
                <a:uLnTx/>
                <a:uFillTx/>
                <a:latin typeface="Arial"/>
                <a:ea typeface="ＭＳ Ｐゴシック"/>
                <a:cs typeface="+mn-cs"/>
              </a:rPr>
              <a:t>1,189</a:t>
            </a:r>
            <a:r>
              <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rPr>
              <a:t>万円</a:t>
            </a:r>
            <a:endParaRPr kumimoji="0" lang="en-US" altLang="ja-JP" sz="1600" b="0" i="0" u="none" strike="noStrike" kern="0" cap="none" spc="0" normalizeH="0" baseline="0" noProof="0" dirty="0">
              <a:ln>
                <a:noFill/>
              </a:ln>
              <a:solidFill>
                <a:prstClr val="white"/>
              </a:solidFill>
              <a:effectLst/>
              <a:uLnTx/>
              <a:uFillTx/>
              <a:latin typeface="Arial"/>
              <a:ea typeface="ＭＳ Ｐゴシック"/>
              <a:cs typeface="+mn-cs"/>
            </a:endParaRPr>
          </a:p>
        </p:txBody>
      </p:sp>
      <p:grpSp>
        <p:nvGrpSpPr>
          <p:cNvPr id="151" name="グループ化 150">
            <a:extLst>
              <a:ext uri="{FF2B5EF4-FFF2-40B4-BE49-F238E27FC236}">
                <a16:creationId xmlns:a16="http://schemas.microsoft.com/office/drawing/2014/main" id="{DF3FB8FB-9781-A4D9-EF31-F4C3F4E40252}"/>
              </a:ext>
            </a:extLst>
          </p:cNvPr>
          <p:cNvGrpSpPr/>
          <p:nvPr/>
        </p:nvGrpSpPr>
        <p:grpSpPr>
          <a:xfrm>
            <a:off x="9785783" y="1292"/>
            <a:ext cx="2377642" cy="682254"/>
            <a:chOff x="9785783" y="39792"/>
            <a:chExt cx="2377642" cy="682254"/>
          </a:xfrm>
        </p:grpSpPr>
        <p:sp>
          <p:nvSpPr>
            <p:cNvPr id="152" name="正方形/長方形 151">
              <a:extLst>
                <a:ext uri="{FF2B5EF4-FFF2-40B4-BE49-F238E27FC236}">
                  <a16:creationId xmlns:a16="http://schemas.microsoft.com/office/drawing/2014/main" id="{A810FF49-B122-79B4-7A5D-0F47F642FD27}"/>
                </a:ext>
              </a:extLst>
            </p:cNvPr>
            <p:cNvSpPr/>
            <p:nvPr/>
          </p:nvSpPr>
          <p:spPr>
            <a:xfrm>
              <a:off x="9785783" y="39792"/>
              <a:ext cx="2377642" cy="682254"/>
            </a:xfrm>
            <a:prstGeom prst="rect">
              <a:avLst/>
            </a:prstGeom>
            <a:solidFill>
              <a:sysClr val="window" lastClr="FFFFFF"/>
            </a:solid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nvGrpSpPr>
            <p:cNvPr id="153" name="グループ化 152">
              <a:extLst>
                <a:ext uri="{FF2B5EF4-FFF2-40B4-BE49-F238E27FC236}">
                  <a16:creationId xmlns:a16="http://schemas.microsoft.com/office/drawing/2014/main" id="{9A9842D3-411E-9584-19B0-CDC1CD043339}"/>
                </a:ext>
              </a:extLst>
            </p:cNvPr>
            <p:cNvGrpSpPr/>
            <p:nvPr/>
          </p:nvGrpSpPr>
          <p:grpSpPr>
            <a:xfrm>
              <a:off x="9844513" y="134521"/>
              <a:ext cx="2235759" cy="545255"/>
              <a:chOff x="9916903" y="144046"/>
              <a:chExt cx="2235759" cy="545255"/>
            </a:xfrm>
          </p:grpSpPr>
          <p:grpSp>
            <p:nvGrpSpPr>
              <p:cNvPr id="154" name="グループ化 153">
                <a:extLst>
                  <a:ext uri="{FF2B5EF4-FFF2-40B4-BE49-F238E27FC236}">
                    <a16:creationId xmlns:a16="http://schemas.microsoft.com/office/drawing/2014/main" id="{5EBADDDB-BE04-597A-1A51-7E815C33579D}"/>
                  </a:ext>
                </a:extLst>
              </p:cNvPr>
              <p:cNvGrpSpPr/>
              <p:nvPr/>
            </p:nvGrpSpPr>
            <p:grpSpPr>
              <a:xfrm>
                <a:off x="9916903" y="144046"/>
                <a:ext cx="2235759" cy="145304"/>
                <a:chOff x="9566848" y="-248361"/>
                <a:chExt cx="2235759" cy="145304"/>
              </a:xfrm>
            </p:grpSpPr>
            <p:sp>
              <p:nvSpPr>
                <p:cNvPr id="161" name="正方形/長方形 160">
                  <a:extLst>
                    <a:ext uri="{FF2B5EF4-FFF2-40B4-BE49-F238E27FC236}">
                      <a16:creationId xmlns:a16="http://schemas.microsoft.com/office/drawing/2014/main" id="{28A3DC86-63FB-4830-9720-0BBAFB38FF5D}"/>
                    </a:ext>
                  </a:extLst>
                </p:cNvPr>
                <p:cNvSpPr/>
                <p:nvPr/>
              </p:nvSpPr>
              <p:spPr>
                <a:xfrm>
                  <a:off x="9636388" y="-248359"/>
                  <a:ext cx="2166219" cy="145302"/>
                </a:xfrm>
                <a:prstGeom prst="rect">
                  <a:avLst/>
                </a:prstGeom>
                <a:solidFill>
                  <a:sysClr val="window" lastClr="FFFFFF"/>
                </a:solidFill>
                <a:ln w="9525" cap="flat" cmpd="sng" algn="ctr">
                  <a:solidFill>
                    <a:schemeClr val="accent5"/>
                  </a:solidFill>
                  <a:prstDash val="dash"/>
                  <a:miter lim="800000"/>
                </a:ln>
                <a:effectLst/>
              </p:spPr>
              <p:txBody>
                <a:bodyPr wrap="none" rtlCol="0" anchor="ctr"/>
                <a:lstStyle/>
                <a:p>
                  <a:r>
                    <a:rPr kumimoji="0" lang="ja-JP" altLang="en-US" sz="800" kern="0" dirty="0">
                      <a:solidFill>
                        <a:prstClr val="black"/>
                      </a:solidFill>
                      <a:latin typeface="Arial"/>
                      <a:ea typeface="ＭＳ Ｐゴシック"/>
                    </a:rPr>
                    <a:t> 良い学校とは？</a:t>
                  </a:r>
                </a:p>
              </p:txBody>
            </p:sp>
            <p:sp>
              <p:nvSpPr>
                <p:cNvPr id="162" name="楕円 161">
                  <a:extLst>
                    <a:ext uri="{FF2B5EF4-FFF2-40B4-BE49-F238E27FC236}">
                      <a16:creationId xmlns:a16="http://schemas.microsoft.com/office/drawing/2014/main" id="{3F6F7B9E-3986-5859-920E-55BD0ACC7519}"/>
                    </a:ext>
                  </a:extLst>
                </p:cNvPr>
                <p:cNvSpPr/>
                <p:nvPr/>
              </p:nvSpPr>
              <p:spPr>
                <a:xfrm>
                  <a:off x="9566848" y="-248361"/>
                  <a:ext cx="139080"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nvGrpSpPr>
              <p:cNvPr id="155" name="グループ化 154">
                <a:extLst>
                  <a:ext uri="{FF2B5EF4-FFF2-40B4-BE49-F238E27FC236}">
                    <a16:creationId xmlns:a16="http://schemas.microsoft.com/office/drawing/2014/main" id="{D493E648-C83D-9DD6-6385-A208579BAA5E}"/>
                  </a:ext>
                </a:extLst>
              </p:cNvPr>
              <p:cNvGrpSpPr/>
              <p:nvPr/>
            </p:nvGrpSpPr>
            <p:grpSpPr>
              <a:xfrm>
                <a:off x="9916903" y="344022"/>
                <a:ext cx="2235757" cy="145304"/>
                <a:chOff x="11416384" y="-248361"/>
                <a:chExt cx="2235757" cy="145304"/>
              </a:xfrm>
            </p:grpSpPr>
            <p:sp>
              <p:nvSpPr>
                <p:cNvPr id="159" name="正方形/長方形 158">
                  <a:extLst>
                    <a:ext uri="{FF2B5EF4-FFF2-40B4-BE49-F238E27FC236}">
                      <a16:creationId xmlns:a16="http://schemas.microsoft.com/office/drawing/2014/main" id="{FBBD0FD0-3C0D-4E5F-C26D-0455B0A0E5B8}"/>
                    </a:ext>
                  </a:extLst>
                </p:cNvPr>
                <p:cNvSpPr/>
                <p:nvPr/>
              </p:nvSpPr>
              <p:spPr>
                <a:xfrm>
                  <a:off x="11485922" y="-248359"/>
                  <a:ext cx="2166219" cy="145302"/>
                </a:xfrm>
                <a:prstGeom prst="rect">
                  <a:avLst/>
                </a:prstGeom>
                <a:solidFill>
                  <a:schemeClr val="accent5">
                    <a:lumMod val="20000"/>
                    <a:lumOff val="80000"/>
                  </a:schemeClr>
                </a:solidFill>
                <a:ln w="9525" cap="flat" cmpd="sng" algn="ctr">
                  <a:solidFill>
                    <a:schemeClr val="accent5"/>
                  </a:solidFill>
                  <a:prstDash val="solid"/>
                  <a:miter lim="800000"/>
                </a:ln>
                <a:effectLst/>
              </p:spPr>
              <p:txBody>
                <a:bodyPr wrap="none" rtlCol="0" anchor="ctr"/>
                <a:lstStyle/>
                <a:p>
                  <a:r>
                    <a:rPr kumimoji="0" lang="ja-JP" altLang="en-US" sz="800" kern="0" dirty="0">
                      <a:solidFill>
                        <a:prstClr val="black"/>
                      </a:solidFill>
                      <a:latin typeface="Arial"/>
                      <a:ea typeface="ＭＳ Ｐゴシック"/>
                    </a:rPr>
                    <a:t> 良い職業とは？</a:t>
                  </a:r>
                </a:p>
              </p:txBody>
            </p:sp>
            <p:sp>
              <p:nvSpPr>
                <p:cNvPr id="160" name="楕円 159">
                  <a:extLst>
                    <a:ext uri="{FF2B5EF4-FFF2-40B4-BE49-F238E27FC236}">
                      <a16:creationId xmlns:a16="http://schemas.microsoft.com/office/drawing/2014/main" id="{75EE0B2C-74BC-CC9A-997B-F8EF063F49CE}"/>
                    </a:ext>
                  </a:extLst>
                </p:cNvPr>
                <p:cNvSpPr/>
                <p:nvPr/>
              </p:nvSpPr>
              <p:spPr>
                <a:xfrm>
                  <a:off x="11416384" y="-248361"/>
                  <a:ext cx="139079"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nvGrpSpPr>
              <p:cNvPr id="156" name="グループ化 155">
                <a:extLst>
                  <a:ext uri="{FF2B5EF4-FFF2-40B4-BE49-F238E27FC236}">
                    <a16:creationId xmlns:a16="http://schemas.microsoft.com/office/drawing/2014/main" id="{9F3FD553-A767-EA2A-C782-088026F80B11}"/>
                  </a:ext>
                </a:extLst>
              </p:cNvPr>
              <p:cNvGrpSpPr/>
              <p:nvPr/>
            </p:nvGrpSpPr>
            <p:grpSpPr>
              <a:xfrm>
                <a:off x="9916903" y="543997"/>
                <a:ext cx="2235757" cy="145304"/>
                <a:chOff x="13265921" y="-248361"/>
                <a:chExt cx="2235757" cy="145304"/>
              </a:xfrm>
            </p:grpSpPr>
            <p:sp>
              <p:nvSpPr>
                <p:cNvPr id="157" name="正方形/長方形 156">
                  <a:extLst>
                    <a:ext uri="{FF2B5EF4-FFF2-40B4-BE49-F238E27FC236}">
                      <a16:creationId xmlns:a16="http://schemas.microsoft.com/office/drawing/2014/main" id="{1FEFE64E-987A-202E-F181-123AEB1EE007}"/>
                    </a:ext>
                  </a:extLst>
                </p:cNvPr>
                <p:cNvSpPr/>
                <p:nvPr/>
              </p:nvSpPr>
              <p:spPr>
                <a:xfrm>
                  <a:off x="13335459" y="-248359"/>
                  <a:ext cx="2166219" cy="145302"/>
                </a:xfrm>
                <a:prstGeom prst="rect">
                  <a:avLst/>
                </a:prstGeom>
                <a:solidFill>
                  <a:sysClr val="window" lastClr="FFFFFF"/>
                </a:solidFill>
                <a:ln w="9525" cap="flat" cmpd="sng" algn="ctr">
                  <a:solidFill>
                    <a:schemeClr val="accent5"/>
                  </a:solidFill>
                  <a:prstDash val="dash"/>
                  <a:miter lim="800000"/>
                </a:ln>
                <a:effectLst/>
              </p:spPr>
              <p:txBody>
                <a:bodyPr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a:ea typeface="ＭＳ Ｐゴシック"/>
                      <a:cs typeface="+mn-cs"/>
                    </a:rPr>
                    <a:t> 良い学校に入らないと良い職業に就けない？</a:t>
                  </a:r>
                </a:p>
              </p:txBody>
            </p:sp>
            <p:sp>
              <p:nvSpPr>
                <p:cNvPr id="158" name="楕円 157">
                  <a:extLst>
                    <a:ext uri="{FF2B5EF4-FFF2-40B4-BE49-F238E27FC236}">
                      <a16:creationId xmlns:a16="http://schemas.microsoft.com/office/drawing/2014/main" id="{E450B5B9-41F5-EC33-72B4-87E3F304556E}"/>
                    </a:ext>
                  </a:extLst>
                </p:cNvPr>
                <p:cNvSpPr/>
                <p:nvPr/>
              </p:nvSpPr>
              <p:spPr>
                <a:xfrm>
                  <a:off x="13265921" y="-248361"/>
                  <a:ext cx="139079"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grpSp>
      <p:cxnSp>
        <p:nvCxnSpPr>
          <p:cNvPr id="163" name="直線矢印コネクタ 162">
            <a:extLst>
              <a:ext uri="{FF2B5EF4-FFF2-40B4-BE49-F238E27FC236}">
                <a16:creationId xmlns:a16="http://schemas.microsoft.com/office/drawing/2014/main" id="{63E8F55F-95A1-543E-7E73-279D249C6DD9}"/>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pic>
        <p:nvPicPr>
          <p:cNvPr id="167" name="図 166">
            <a:extLst>
              <a:ext uri="{FF2B5EF4-FFF2-40B4-BE49-F238E27FC236}">
                <a16:creationId xmlns:a16="http://schemas.microsoft.com/office/drawing/2014/main" id="{2C90FE68-91A5-EB8B-13E0-605234144984}"/>
              </a:ext>
            </a:extLst>
          </p:cNvPr>
          <p:cNvPicPr>
            <a:picLocks noChangeAspect="1"/>
          </p:cNvPicPr>
          <p:nvPr/>
        </p:nvPicPr>
        <p:blipFill>
          <a:blip r:embed="rId2"/>
          <a:stretch>
            <a:fillRect/>
          </a:stretch>
        </p:blipFill>
        <p:spPr>
          <a:xfrm>
            <a:off x="10763124" y="1242088"/>
            <a:ext cx="1356818" cy="1356818"/>
          </a:xfrm>
          <a:prstGeom prst="rect">
            <a:avLst/>
          </a:prstGeom>
        </p:spPr>
      </p:pic>
    </p:spTree>
    <p:extLst>
      <p:ext uri="{BB962C8B-B14F-4D97-AF65-F5344CB8AC3E}">
        <p14:creationId xmlns:p14="http://schemas.microsoft.com/office/powerpoint/2010/main" val="4082831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4A928-1164-7715-F17C-2AFAADC357DD}"/>
            </a:ext>
          </a:extLst>
        </p:cNvPr>
        <p:cNvGrpSpPr/>
        <p:nvPr/>
      </p:nvGrpSpPr>
      <p:grpSpPr>
        <a:xfrm>
          <a:off x="0" y="0"/>
          <a:ext cx="0" cy="0"/>
          <a:chOff x="0" y="0"/>
          <a:chExt cx="0" cy="0"/>
        </a:xfrm>
      </p:grpSpPr>
      <p:sp>
        <p:nvSpPr>
          <p:cNvPr id="162" name="テキスト プレースホルダー 1">
            <a:extLst>
              <a:ext uri="{FF2B5EF4-FFF2-40B4-BE49-F238E27FC236}">
                <a16:creationId xmlns:a16="http://schemas.microsoft.com/office/drawing/2014/main" id="{71F99137-BB0E-AA5A-4F8C-F47FFE6A84E8}"/>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良い学校に入れば、良い職業に就くことができるか</a:t>
            </a:r>
          </a:p>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a:t>
            </a: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良い学校に入らないと良い職業に就けないのか（</a:t>
            </a:r>
            <a:r>
              <a:rPr kumimoji="1" lang="en-US" altLang="ja-JP"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1/2</a:t>
            </a: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a:t>
            </a:r>
          </a:p>
        </p:txBody>
      </p:sp>
      <p:sp>
        <p:nvSpPr>
          <p:cNvPr id="163" name="テキスト プレースホルダー 2">
            <a:extLst>
              <a:ext uri="{FF2B5EF4-FFF2-40B4-BE49-F238E27FC236}">
                <a16:creationId xmlns:a16="http://schemas.microsoft.com/office/drawing/2014/main" id="{74B151D6-2D3C-1246-E3E0-EE419F9F0A88}"/>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就職人気の高い企業に入社するためには、良い学校、特に最難関国立・私立に入る必要性が高いです。</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164" name="テキスト プレースホルダー 3">
            <a:extLst>
              <a:ext uri="{FF2B5EF4-FFF2-40B4-BE49-F238E27FC236}">
                <a16:creationId xmlns:a16="http://schemas.microsoft.com/office/drawing/2014/main" id="{319BB56B-8ADB-3BD6-03BF-3196EF42997E}"/>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伊藤忠商事・三菱商事・丸紅・三井物産の合計</a:t>
            </a:r>
            <a:b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出所：ダイヤモンドオンライン「</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5</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大総合商社「採用大学」ランキング</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2022</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最新版</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全</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10</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位・完全版</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」より、弊社が作成。データ提供は大学通信（医科・歯科の単科大等を除く全国</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743</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大学に</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2022</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年春の就職状況を調査。</a:t>
            </a:r>
            <a:r>
              <a:rPr kumimoji="1" lang="en-US" altLang="ja-JP"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558</a:t>
            </a: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大学から回答あり）</a:t>
            </a:r>
          </a:p>
        </p:txBody>
      </p:sp>
      <p:sp>
        <p:nvSpPr>
          <p:cNvPr id="165" name="スライド番号プレースホルダー 4">
            <a:extLst>
              <a:ext uri="{FF2B5EF4-FFF2-40B4-BE49-F238E27FC236}">
                <a16:creationId xmlns:a16="http://schemas.microsoft.com/office/drawing/2014/main" id="{D981E9C1-A645-E833-A535-4019E75ECF98}"/>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7</a:t>
            </a:fld>
            <a:endParaRPr lang="en-US" altLang="ja-JP" dirty="0">
              <a:solidFill>
                <a:prstClr val="black"/>
              </a:solidFill>
              <a:latin typeface="ＭＳ Ｐゴシック"/>
              <a:ea typeface="ＭＳ Ｐゴシック"/>
            </a:endParaRPr>
          </a:p>
        </p:txBody>
      </p:sp>
      <p:sp>
        <p:nvSpPr>
          <p:cNvPr id="166" name="楕円 165">
            <a:extLst>
              <a:ext uri="{FF2B5EF4-FFF2-40B4-BE49-F238E27FC236}">
                <a16:creationId xmlns:a16="http://schemas.microsoft.com/office/drawing/2014/main" id="{F8DA699B-2E65-3A90-4271-9C7066AA73AD}"/>
              </a:ext>
            </a:extLst>
          </p:cNvPr>
          <p:cNvSpPr/>
          <p:nvPr/>
        </p:nvSpPr>
        <p:spPr>
          <a:xfrm>
            <a:off x="281336" y="429950"/>
            <a:ext cx="223991" cy="223958"/>
          </a:xfrm>
          <a:prstGeom prst="ellipse">
            <a:avLst/>
          </a:prstGeom>
          <a:solidFill>
            <a:schemeClr val="accent5"/>
          </a:solidFill>
          <a:ln w="12700" cap="flat" cmpd="sng" algn="ctr">
            <a:noFill/>
            <a:prstDash val="solid"/>
            <a:miter lim="800000"/>
          </a:ln>
          <a:effectLst/>
        </p:spPr>
        <p:txBody>
          <a:bodyPr wrap="none" lIns="36000" rIns="36000" rtlCol="0" anchor="ctr"/>
          <a:lstStyle/>
          <a:p>
            <a:pPr algn="ctr"/>
            <a:r>
              <a:rPr kumimoji="0" lang="en-US" altLang="ja-JP" kern="0" dirty="0">
                <a:solidFill>
                  <a:prstClr val="white"/>
                </a:solidFill>
                <a:latin typeface="Arial"/>
                <a:ea typeface="ＭＳ Ｐゴシック"/>
              </a:rPr>
              <a:t>3</a:t>
            </a:r>
            <a:endParaRPr kumimoji="0" lang="ja-JP" altLang="en-US" kern="0" dirty="0">
              <a:solidFill>
                <a:prstClr val="white"/>
              </a:solidFill>
              <a:latin typeface="Arial"/>
              <a:ea typeface="ＭＳ Ｐゴシック"/>
            </a:endParaRPr>
          </a:p>
        </p:txBody>
      </p:sp>
      <p:sp>
        <p:nvSpPr>
          <p:cNvPr id="167" name="正方形/長方形 166">
            <a:extLst>
              <a:ext uri="{FF2B5EF4-FFF2-40B4-BE49-F238E27FC236}">
                <a16:creationId xmlns:a16="http://schemas.microsoft.com/office/drawing/2014/main" id="{6885ABFB-049E-3E67-921E-55BA1826B21B}"/>
              </a:ext>
            </a:extLst>
          </p:cNvPr>
          <p:cNvSpPr/>
          <p:nvPr/>
        </p:nvSpPr>
        <p:spPr>
          <a:xfrm>
            <a:off x="227014" y="1699796"/>
            <a:ext cx="11733624" cy="4691097"/>
          </a:xfrm>
          <a:prstGeom prst="rect">
            <a:avLst/>
          </a:prstGeom>
          <a:noFill/>
          <a:ln w="12700" cap="flat" cmpd="sng" algn="ctr">
            <a:solidFill>
              <a:schemeClr val="tx1"/>
            </a:solidFill>
            <a:prstDash val="solid"/>
            <a:miter lim="800000"/>
          </a:ln>
          <a:effectLst/>
        </p:spPr>
        <p:txBody>
          <a:bodyPr rtlCol="0" anchor="t"/>
          <a:lstStyle/>
          <a:p>
            <a:pPr marL="0" marR="0" lvl="0" indent="0" defTabSz="914400" eaLnBrk="1" fontAlgn="auto" latinLnBrk="0" hangingPunct="1">
              <a:lnSpc>
                <a:spcPct val="100000"/>
              </a:lnSpc>
              <a:spcBef>
                <a:spcPts val="600"/>
              </a:spcBef>
              <a:spcAft>
                <a:spcPts val="0"/>
              </a:spcAft>
              <a:buClrTx/>
              <a:buSzTx/>
              <a:buFontTx/>
              <a:buNone/>
              <a:tabLst/>
              <a:defRPr/>
            </a:pPr>
            <a:r>
              <a:rPr kumimoji="0" lang="ja-JP" altLang="en-US" sz="1800" b="0" i="0" u="none" strike="noStrike" kern="0" cap="none" spc="0" normalizeH="0" baseline="0" noProof="0" dirty="0">
                <a:ln>
                  <a:noFill/>
                </a:ln>
                <a:solidFill>
                  <a:schemeClr val="accent5"/>
                </a:solidFill>
                <a:effectLst/>
                <a:uLnTx/>
                <a:uFillTx/>
                <a:latin typeface="Arial"/>
                <a:ea typeface="ＭＳ Ｐゴシック"/>
                <a:cs typeface="+mn-cs"/>
              </a:rPr>
              <a:t>良い職業に就いている人は、良い学校に入った人だけなのか？</a:t>
            </a:r>
            <a:endParaRPr kumimoji="0" lang="en-US" altLang="ja-JP" sz="1800" b="0" i="0" u="none" strike="noStrike" kern="0" cap="none" spc="0" normalizeH="0" baseline="0" noProof="0" dirty="0">
              <a:ln>
                <a:noFill/>
              </a:ln>
              <a:solidFill>
                <a:schemeClr val="accent5"/>
              </a:solidFill>
              <a:effectLst/>
              <a:uLnTx/>
              <a:uFillTx/>
              <a:latin typeface="Arial"/>
              <a:ea typeface="ＭＳ Ｐゴシック"/>
              <a:cs typeface="+mn-cs"/>
            </a:endParaRPr>
          </a:p>
        </p:txBody>
      </p:sp>
      <p:grpSp>
        <p:nvGrpSpPr>
          <p:cNvPr id="182" name="グループ化 181">
            <a:extLst>
              <a:ext uri="{FF2B5EF4-FFF2-40B4-BE49-F238E27FC236}">
                <a16:creationId xmlns:a16="http://schemas.microsoft.com/office/drawing/2014/main" id="{1530DE5D-A5B3-F14D-9128-298F91B1E5D3}"/>
              </a:ext>
            </a:extLst>
          </p:cNvPr>
          <p:cNvGrpSpPr/>
          <p:nvPr/>
        </p:nvGrpSpPr>
        <p:grpSpPr>
          <a:xfrm>
            <a:off x="393331" y="2124075"/>
            <a:ext cx="11446244" cy="3801191"/>
            <a:chOff x="393331" y="2124075"/>
            <a:chExt cx="10970036" cy="3801191"/>
          </a:xfrm>
        </p:grpSpPr>
        <p:grpSp>
          <p:nvGrpSpPr>
            <p:cNvPr id="183" name="グループ化 182">
              <a:extLst>
                <a:ext uri="{FF2B5EF4-FFF2-40B4-BE49-F238E27FC236}">
                  <a16:creationId xmlns:a16="http://schemas.microsoft.com/office/drawing/2014/main" id="{EBD1A882-4D65-0031-F4F8-21EE0601A243}"/>
                </a:ext>
              </a:extLst>
            </p:cNvPr>
            <p:cNvGrpSpPr/>
            <p:nvPr/>
          </p:nvGrpSpPr>
          <p:grpSpPr>
            <a:xfrm>
              <a:off x="398028" y="2602513"/>
              <a:ext cx="1541625" cy="746820"/>
              <a:chOff x="3423253" y="2821639"/>
              <a:chExt cx="8300661" cy="360548"/>
            </a:xfrm>
          </p:grpSpPr>
          <p:cxnSp>
            <p:nvCxnSpPr>
              <p:cNvPr id="318" name="直線矢印コネクタ 317">
                <a:extLst>
                  <a:ext uri="{FF2B5EF4-FFF2-40B4-BE49-F238E27FC236}">
                    <a16:creationId xmlns:a16="http://schemas.microsoft.com/office/drawing/2014/main" id="{9F15A2A7-2C2A-96A6-1696-C5BAB71546A9}"/>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19" name="正方形/長方形 318">
                <a:extLst>
                  <a:ext uri="{FF2B5EF4-FFF2-40B4-BE49-F238E27FC236}">
                    <a16:creationId xmlns:a16="http://schemas.microsoft.com/office/drawing/2014/main" id="{2512088E-DDCA-A695-837D-889EDCA59F4F}"/>
                  </a:ext>
                </a:extLst>
              </p:cNvPr>
              <p:cNvSpPr/>
              <p:nvPr/>
            </p:nvSpPr>
            <p:spPr>
              <a:xfrm>
                <a:off x="3423253" y="2821639"/>
                <a:ext cx="8300661" cy="335365"/>
              </a:xfrm>
              <a:prstGeom prst="rect">
                <a:avLst/>
              </a:prstGeom>
              <a:no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最難関</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国公立</a:t>
                </a:r>
              </a:p>
            </p:txBody>
          </p:sp>
        </p:grpSp>
        <p:grpSp>
          <p:nvGrpSpPr>
            <p:cNvPr id="184" name="グループ化 183">
              <a:extLst>
                <a:ext uri="{FF2B5EF4-FFF2-40B4-BE49-F238E27FC236}">
                  <a16:creationId xmlns:a16="http://schemas.microsoft.com/office/drawing/2014/main" id="{CF292BF9-A4F8-CE5B-8F59-2925D321C0E5}"/>
                </a:ext>
              </a:extLst>
            </p:cNvPr>
            <p:cNvGrpSpPr/>
            <p:nvPr/>
          </p:nvGrpSpPr>
          <p:grpSpPr>
            <a:xfrm>
              <a:off x="398028" y="3399568"/>
              <a:ext cx="10222713" cy="1444864"/>
              <a:chOff x="1628775" y="3428348"/>
              <a:chExt cx="9469834" cy="843078"/>
            </a:xfrm>
          </p:grpSpPr>
          <p:grpSp>
            <p:nvGrpSpPr>
              <p:cNvPr id="243" name="グループ化 242">
                <a:extLst>
                  <a:ext uri="{FF2B5EF4-FFF2-40B4-BE49-F238E27FC236}">
                    <a16:creationId xmlns:a16="http://schemas.microsoft.com/office/drawing/2014/main" id="{08986CDA-0F30-794C-6379-0C84EA7C9B36}"/>
                  </a:ext>
                </a:extLst>
              </p:cNvPr>
              <p:cNvGrpSpPr/>
              <p:nvPr/>
            </p:nvGrpSpPr>
            <p:grpSpPr>
              <a:xfrm>
                <a:off x="1628775" y="3428348"/>
                <a:ext cx="279267" cy="843078"/>
                <a:chOff x="3423253" y="2876713"/>
                <a:chExt cx="8300661" cy="305474"/>
              </a:xfrm>
            </p:grpSpPr>
            <p:cxnSp>
              <p:nvCxnSpPr>
                <p:cNvPr id="316" name="直線矢印コネクタ 315">
                  <a:extLst>
                    <a:ext uri="{FF2B5EF4-FFF2-40B4-BE49-F238E27FC236}">
                      <a16:creationId xmlns:a16="http://schemas.microsoft.com/office/drawing/2014/main" id="{A417F7AB-8D98-12B0-F9D6-CDD6472908FD}"/>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17" name="正方形/長方形 316">
                  <a:extLst>
                    <a:ext uri="{FF2B5EF4-FFF2-40B4-BE49-F238E27FC236}">
                      <a16:creationId xmlns:a16="http://schemas.microsoft.com/office/drawing/2014/main" id="{797FC233-8719-04D4-60C8-E7D553B24467}"/>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東京</a:t>
                  </a:r>
                </a:p>
              </p:txBody>
            </p:sp>
          </p:grpSp>
          <p:grpSp>
            <p:nvGrpSpPr>
              <p:cNvPr id="244" name="グループ化 243">
                <a:extLst>
                  <a:ext uri="{FF2B5EF4-FFF2-40B4-BE49-F238E27FC236}">
                    <a16:creationId xmlns:a16="http://schemas.microsoft.com/office/drawing/2014/main" id="{C243E105-6647-1193-D269-2CDD11611E15}"/>
                  </a:ext>
                </a:extLst>
              </p:cNvPr>
              <p:cNvGrpSpPr/>
              <p:nvPr/>
            </p:nvGrpSpPr>
            <p:grpSpPr>
              <a:xfrm>
                <a:off x="2011715" y="3428348"/>
                <a:ext cx="279267" cy="843078"/>
                <a:chOff x="3423253" y="2876713"/>
                <a:chExt cx="8300661" cy="305474"/>
              </a:xfrm>
            </p:grpSpPr>
            <p:cxnSp>
              <p:nvCxnSpPr>
                <p:cNvPr id="314" name="直線矢印コネクタ 313">
                  <a:extLst>
                    <a:ext uri="{FF2B5EF4-FFF2-40B4-BE49-F238E27FC236}">
                      <a16:creationId xmlns:a16="http://schemas.microsoft.com/office/drawing/2014/main" id="{2F765BF6-5D14-55D0-D22A-E3EE5AB58BE2}"/>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15" name="正方形/長方形 314">
                  <a:extLst>
                    <a:ext uri="{FF2B5EF4-FFF2-40B4-BE49-F238E27FC236}">
                      <a16:creationId xmlns:a16="http://schemas.microsoft.com/office/drawing/2014/main" id="{C48576C5-1B66-7274-8323-12BD3C20AFEA}"/>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京都</a:t>
                  </a:r>
                </a:p>
              </p:txBody>
            </p:sp>
          </p:grpSp>
          <p:grpSp>
            <p:nvGrpSpPr>
              <p:cNvPr id="245" name="グループ化 244">
                <a:extLst>
                  <a:ext uri="{FF2B5EF4-FFF2-40B4-BE49-F238E27FC236}">
                    <a16:creationId xmlns:a16="http://schemas.microsoft.com/office/drawing/2014/main" id="{110B343A-DD2F-1E8D-5774-3577BED6C24A}"/>
                  </a:ext>
                </a:extLst>
              </p:cNvPr>
              <p:cNvGrpSpPr/>
              <p:nvPr/>
            </p:nvGrpSpPr>
            <p:grpSpPr>
              <a:xfrm>
                <a:off x="2394656" y="3428348"/>
                <a:ext cx="279267" cy="843078"/>
                <a:chOff x="3423253" y="2876713"/>
                <a:chExt cx="8300661" cy="305474"/>
              </a:xfrm>
            </p:grpSpPr>
            <p:cxnSp>
              <p:nvCxnSpPr>
                <p:cNvPr id="312" name="直線矢印コネクタ 311">
                  <a:extLst>
                    <a:ext uri="{FF2B5EF4-FFF2-40B4-BE49-F238E27FC236}">
                      <a16:creationId xmlns:a16="http://schemas.microsoft.com/office/drawing/2014/main" id="{3E2636DE-844E-D430-A3FB-3F592EF85592}"/>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13" name="正方形/長方形 312">
                  <a:extLst>
                    <a:ext uri="{FF2B5EF4-FFF2-40B4-BE49-F238E27FC236}">
                      <a16:creationId xmlns:a16="http://schemas.microsoft.com/office/drawing/2014/main" id="{8CCC6019-D067-34AC-7BD1-50FF0DEFE2DC}"/>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一橋</a:t>
                  </a:r>
                  <a:endPar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grpSp>
            <p:nvGrpSpPr>
              <p:cNvPr id="246" name="グループ化 245">
                <a:extLst>
                  <a:ext uri="{FF2B5EF4-FFF2-40B4-BE49-F238E27FC236}">
                    <a16:creationId xmlns:a16="http://schemas.microsoft.com/office/drawing/2014/main" id="{FDD228B1-1038-EEAB-C244-C273D8BCC4FF}"/>
                  </a:ext>
                </a:extLst>
              </p:cNvPr>
              <p:cNvGrpSpPr/>
              <p:nvPr/>
            </p:nvGrpSpPr>
            <p:grpSpPr>
              <a:xfrm>
                <a:off x="2777596" y="3428348"/>
                <a:ext cx="279267" cy="843078"/>
                <a:chOff x="3423253" y="2876713"/>
                <a:chExt cx="8300661" cy="305474"/>
              </a:xfrm>
            </p:grpSpPr>
            <p:cxnSp>
              <p:nvCxnSpPr>
                <p:cNvPr id="310" name="直線矢印コネクタ 309">
                  <a:extLst>
                    <a:ext uri="{FF2B5EF4-FFF2-40B4-BE49-F238E27FC236}">
                      <a16:creationId xmlns:a16="http://schemas.microsoft.com/office/drawing/2014/main" id="{E4379BB7-39FB-BEBE-1993-55014ADD5CBC}"/>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11" name="正方形/長方形 310">
                  <a:extLst>
                    <a:ext uri="{FF2B5EF4-FFF2-40B4-BE49-F238E27FC236}">
                      <a16:creationId xmlns:a16="http://schemas.microsoft.com/office/drawing/2014/main" id="{888194B4-3916-AFA1-31FB-FF825DBC886E}"/>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東京工業</a:t>
                  </a:r>
                  <a:br>
                    <a:rPr kumimoji="0" lang="en-US" altLang="ja-JP"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05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（東京科学）</a:t>
                  </a:r>
                  <a:endPar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grpSp>
            <p:nvGrpSpPr>
              <p:cNvPr id="247" name="グループ化 246">
                <a:extLst>
                  <a:ext uri="{FF2B5EF4-FFF2-40B4-BE49-F238E27FC236}">
                    <a16:creationId xmlns:a16="http://schemas.microsoft.com/office/drawing/2014/main" id="{024F5470-9241-FD63-B713-9869DDA5FCF6}"/>
                  </a:ext>
                </a:extLst>
              </p:cNvPr>
              <p:cNvGrpSpPr/>
              <p:nvPr/>
            </p:nvGrpSpPr>
            <p:grpSpPr>
              <a:xfrm>
                <a:off x="3160536" y="3428348"/>
                <a:ext cx="279267" cy="843078"/>
                <a:chOff x="3423253" y="2876713"/>
                <a:chExt cx="8300661" cy="305474"/>
              </a:xfrm>
            </p:grpSpPr>
            <p:cxnSp>
              <p:nvCxnSpPr>
                <p:cNvPr id="308" name="直線矢印コネクタ 307">
                  <a:extLst>
                    <a:ext uri="{FF2B5EF4-FFF2-40B4-BE49-F238E27FC236}">
                      <a16:creationId xmlns:a16="http://schemas.microsoft.com/office/drawing/2014/main" id="{B73ACE64-56B3-8AD8-2956-15ED6D474C8F}"/>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09" name="正方形/長方形 308">
                  <a:extLst>
                    <a:ext uri="{FF2B5EF4-FFF2-40B4-BE49-F238E27FC236}">
                      <a16:creationId xmlns:a16="http://schemas.microsoft.com/office/drawing/2014/main" id="{F9576BAB-D528-60E6-38E7-69C1876A7A8D}"/>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大阪</a:t>
                  </a:r>
                </a:p>
              </p:txBody>
            </p:sp>
          </p:grpSp>
          <p:grpSp>
            <p:nvGrpSpPr>
              <p:cNvPr id="248" name="グループ化 247">
                <a:extLst>
                  <a:ext uri="{FF2B5EF4-FFF2-40B4-BE49-F238E27FC236}">
                    <a16:creationId xmlns:a16="http://schemas.microsoft.com/office/drawing/2014/main" id="{E7BC5712-B42B-8373-8C63-15CF10936669}"/>
                  </a:ext>
                </a:extLst>
              </p:cNvPr>
              <p:cNvGrpSpPr/>
              <p:nvPr/>
            </p:nvGrpSpPr>
            <p:grpSpPr>
              <a:xfrm>
                <a:off x="3543476" y="3428348"/>
                <a:ext cx="279267" cy="843078"/>
                <a:chOff x="3423253" y="2876713"/>
                <a:chExt cx="8300661" cy="305474"/>
              </a:xfrm>
            </p:grpSpPr>
            <p:cxnSp>
              <p:nvCxnSpPr>
                <p:cNvPr id="306" name="直線矢印コネクタ 305">
                  <a:extLst>
                    <a:ext uri="{FF2B5EF4-FFF2-40B4-BE49-F238E27FC236}">
                      <a16:creationId xmlns:a16="http://schemas.microsoft.com/office/drawing/2014/main" id="{25406FD0-7CCD-796D-ECE8-15EF883997FE}"/>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07" name="正方形/長方形 306">
                  <a:extLst>
                    <a:ext uri="{FF2B5EF4-FFF2-40B4-BE49-F238E27FC236}">
                      <a16:creationId xmlns:a16="http://schemas.microsoft.com/office/drawing/2014/main" id="{DB8D052E-50FD-50F7-39E5-2862058269BF}"/>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北海道</a:t>
                  </a:r>
                </a:p>
              </p:txBody>
            </p:sp>
          </p:grpSp>
          <p:grpSp>
            <p:nvGrpSpPr>
              <p:cNvPr id="249" name="グループ化 248">
                <a:extLst>
                  <a:ext uri="{FF2B5EF4-FFF2-40B4-BE49-F238E27FC236}">
                    <a16:creationId xmlns:a16="http://schemas.microsoft.com/office/drawing/2014/main" id="{B9DF1DEF-E4A3-8846-B073-CF466178221E}"/>
                  </a:ext>
                </a:extLst>
              </p:cNvPr>
              <p:cNvGrpSpPr/>
              <p:nvPr/>
            </p:nvGrpSpPr>
            <p:grpSpPr>
              <a:xfrm>
                <a:off x="3926417" y="3428348"/>
                <a:ext cx="279267" cy="843078"/>
                <a:chOff x="3423253" y="2876713"/>
                <a:chExt cx="8300661" cy="305474"/>
              </a:xfrm>
            </p:grpSpPr>
            <p:cxnSp>
              <p:nvCxnSpPr>
                <p:cNvPr id="304" name="直線矢印コネクタ 303">
                  <a:extLst>
                    <a:ext uri="{FF2B5EF4-FFF2-40B4-BE49-F238E27FC236}">
                      <a16:creationId xmlns:a16="http://schemas.microsoft.com/office/drawing/2014/main" id="{0CDC4EDD-61A0-D7E1-DFE1-C8840E0C5172}"/>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05" name="正方形/長方形 304">
                  <a:extLst>
                    <a:ext uri="{FF2B5EF4-FFF2-40B4-BE49-F238E27FC236}">
                      <a16:creationId xmlns:a16="http://schemas.microsoft.com/office/drawing/2014/main" id="{B0CA207F-0E0D-42E5-7702-CC72C555DB74}"/>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東北</a:t>
                  </a:r>
                </a:p>
              </p:txBody>
            </p:sp>
          </p:grpSp>
          <p:grpSp>
            <p:nvGrpSpPr>
              <p:cNvPr id="250" name="グループ化 249">
                <a:extLst>
                  <a:ext uri="{FF2B5EF4-FFF2-40B4-BE49-F238E27FC236}">
                    <a16:creationId xmlns:a16="http://schemas.microsoft.com/office/drawing/2014/main" id="{B31E7342-95B6-E86E-DB92-AEC2A43D7635}"/>
                  </a:ext>
                </a:extLst>
              </p:cNvPr>
              <p:cNvGrpSpPr/>
              <p:nvPr/>
            </p:nvGrpSpPr>
            <p:grpSpPr>
              <a:xfrm>
                <a:off x="4309357" y="3428348"/>
                <a:ext cx="279267" cy="843078"/>
                <a:chOff x="3423253" y="2876713"/>
                <a:chExt cx="8300661" cy="305474"/>
              </a:xfrm>
            </p:grpSpPr>
            <p:cxnSp>
              <p:nvCxnSpPr>
                <p:cNvPr id="302" name="直線矢印コネクタ 301">
                  <a:extLst>
                    <a:ext uri="{FF2B5EF4-FFF2-40B4-BE49-F238E27FC236}">
                      <a16:creationId xmlns:a16="http://schemas.microsoft.com/office/drawing/2014/main" id="{DCF51102-956D-3223-61DB-5A150BBD10EC}"/>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03" name="正方形/長方形 302">
                  <a:extLst>
                    <a:ext uri="{FF2B5EF4-FFF2-40B4-BE49-F238E27FC236}">
                      <a16:creationId xmlns:a16="http://schemas.microsoft.com/office/drawing/2014/main" id="{256967FE-521A-C924-8949-97A9EECBB337}"/>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名古屋</a:t>
                  </a:r>
                </a:p>
              </p:txBody>
            </p:sp>
          </p:grpSp>
          <p:grpSp>
            <p:nvGrpSpPr>
              <p:cNvPr id="251" name="グループ化 250">
                <a:extLst>
                  <a:ext uri="{FF2B5EF4-FFF2-40B4-BE49-F238E27FC236}">
                    <a16:creationId xmlns:a16="http://schemas.microsoft.com/office/drawing/2014/main" id="{1DA064EB-90BC-0B1F-E757-3EFED7C992F1}"/>
                  </a:ext>
                </a:extLst>
              </p:cNvPr>
              <p:cNvGrpSpPr/>
              <p:nvPr/>
            </p:nvGrpSpPr>
            <p:grpSpPr>
              <a:xfrm>
                <a:off x="4692297" y="3428348"/>
                <a:ext cx="279267" cy="843078"/>
                <a:chOff x="3423253" y="2876713"/>
                <a:chExt cx="8300661" cy="305474"/>
              </a:xfrm>
            </p:grpSpPr>
            <p:cxnSp>
              <p:nvCxnSpPr>
                <p:cNvPr id="300" name="直線矢印コネクタ 299">
                  <a:extLst>
                    <a:ext uri="{FF2B5EF4-FFF2-40B4-BE49-F238E27FC236}">
                      <a16:creationId xmlns:a16="http://schemas.microsoft.com/office/drawing/2014/main" id="{1853F5E0-78C2-4A3D-DE2C-88D55DF8E47D}"/>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301" name="正方形/長方形 300">
                  <a:extLst>
                    <a:ext uri="{FF2B5EF4-FFF2-40B4-BE49-F238E27FC236}">
                      <a16:creationId xmlns:a16="http://schemas.microsoft.com/office/drawing/2014/main" id="{825BB808-9457-EDDB-0818-13DEF5D76AE4}"/>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九州</a:t>
                  </a:r>
                </a:p>
              </p:txBody>
            </p:sp>
          </p:grpSp>
          <p:grpSp>
            <p:nvGrpSpPr>
              <p:cNvPr id="252" name="グループ化 251">
                <a:extLst>
                  <a:ext uri="{FF2B5EF4-FFF2-40B4-BE49-F238E27FC236}">
                    <a16:creationId xmlns:a16="http://schemas.microsoft.com/office/drawing/2014/main" id="{52123FD2-213C-1F21-9820-0E8B38F74155}"/>
                  </a:ext>
                </a:extLst>
              </p:cNvPr>
              <p:cNvGrpSpPr/>
              <p:nvPr/>
            </p:nvGrpSpPr>
            <p:grpSpPr>
              <a:xfrm>
                <a:off x="5075238" y="3428348"/>
                <a:ext cx="279267" cy="843078"/>
                <a:chOff x="3423253" y="2876713"/>
                <a:chExt cx="8300661" cy="305474"/>
              </a:xfrm>
            </p:grpSpPr>
            <p:cxnSp>
              <p:nvCxnSpPr>
                <p:cNvPr id="298" name="直線矢印コネクタ 297">
                  <a:extLst>
                    <a:ext uri="{FF2B5EF4-FFF2-40B4-BE49-F238E27FC236}">
                      <a16:creationId xmlns:a16="http://schemas.microsoft.com/office/drawing/2014/main" id="{18DE8EBC-CF6A-E4F8-7E97-BD1C60EC9FD0}"/>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99" name="正方形/長方形 298">
                  <a:extLst>
                    <a:ext uri="{FF2B5EF4-FFF2-40B4-BE49-F238E27FC236}">
                      <a16:creationId xmlns:a16="http://schemas.microsoft.com/office/drawing/2014/main" id="{AA68F3F7-7E16-A05E-DCE4-FEAF8C1C6F9F}"/>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神戸</a:t>
                  </a:r>
                </a:p>
              </p:txBody>
            </p:sp>
          </p:grpSp>
          <p:grpSp>
            <p:nvGrpSpPr>
              <p:cNvPr id="253" name="グループ化 252">
                <a:extLst>
                  <a:ext uri="{FF2B5EF4-FFF2-40B4-BE49-F238E27FC236}">
                    <a16:creationId xmlns:a16="http://schemas.microsoft.com/office/drawing/2014/main" id="{73A709BC-01AD-3C7C-0257-8BFFFF1D8B50}"/>
                  </a:ext>
                </a:extLst>
              </p:cNvPr>
              <p:cNvGrpSpPr/>
              <p:nvPr/>
            </p:nvGrpSpPr>
            <p:grpSpPr>
              <a:xfrm>
                <a:off x="5458178" y="3428348"/>
                <a:ext cx="279267" cy="843078"/>
                <a:chOff x="3423253" y="2876713"/>
                <a:chExt cx="8300661" cy="305474"/>
              </a:xfrm>
            </p:grpSpPr>
            <p:cxnSp>
              <p:nvCxnSpPr>
                <p:cNvPr id="296" name="直線矢印コネクタ 295">
                  <a:extLst>
                    <a:ext uri="{FF2B5EF4-FFF2-40B4-BE49-F238E27FC236}">
                      <a16:creationId xmlns:a16="http://schemas.microsoft.com/office/drawing/2014/main" id="{4FB2A3DE-F3D0-A8FD-A590-016C97FC4559}"/>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97" name="正方形/長方形 296">
                  <a:extLst>
                    <a:ext uri="{FF2B5EF4-FFF2-40B4-BE49-F238E27FC236}">
                      <a16:creationId xmlns:a16="http://schemas.microsoft.com/office/drawing/2014/main" id="{2B36F6F6-BFF1-DD44-46D9-EC83EA346A21}"/>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東京外国語</a:t>
                  </a:r>
                </a:p>
              </p:txBody>
            </p:sp>
          </p:grpSp>
          <p:grpSp>
            <p:nvGrpSpPr>
              <p:cNvPr id="254" name="グループ化 253">
                <a:extLst>
                  <a:ext uri="{FF2B5EF4-FFF2-40B4-BE49-F238E27FC236}">
                    <a16:creationId xmlns:a16="http://schemas.microsoft.com/office/drawing/2014/main" id="{CE5273C0-8692-0D22-35FC-12AF2067C7D4}"/>
                  </a:ext>
                </a:extLst>
              </p:cNvPr>
              <p:cNvGrpSpPr/>
              <p:nvPr/>
            </p:nvGrpSpPr>
            <p:grpSpPr>
              <a:xfrm>
                <a:off x="5841118" y="3428348"/>
                <a:ext cx="279267" cy="843078"/>
                <a:chOff x="3423253" y="2876713"/>
                <a:chExt cx="8300661" cy="305474"/>
              </a:xfrm>
            </p:grpSpPr>
            <p:cxnSp>
              <p:nvCxnSpPr>
                <p:cNvPr id="294" name="直線矢印コネクタ 293">
                  <a:extLst>
                    <a:ext uri="{FF2B5EF4-FFF2-40B4-BE49-F238E27FC236}">
                      <a16:creationId xmlns:a16="http://schemas.microsoft.com/office/drawing/2014/main" id="{8993D033-2107-96A9-5CA0-948168AE72A0}"/>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95" name="正方形/長方形 294">
                  <a:extLst>
                    <a:ext uri="{FF2B5EF4-FFF2-40B4-BE49-F238E27FC236}">
                      <a16:creationId xmlns:a16="http://schemas.microsoft.com/office/drawing/2014/main" id="{949487E4-BE77-1441-4346-E14DD500BF46}"/>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早稲田</a:t>
                  </a:r>
                </a:p>
              </p:txBody>
            </p:sp>
          </p:grpSp>
          <p:grpSp>
            <p:nvGrpSpPr>
              <p:cNvPr id="255" name="グループ化 254">
                <a:extLst>
                  <a:ext uri="{FF2B5EF4-FFF2-40B4-BE49-F238E27FC236}">
                    <a16:creationId xmlns:a16="http://schemas.microsoft.com/office/drawing/2014/main" id="{29BA2212-898C-6927-EFEA-3D47F3164E57}"/>
                  </a:ext>
                </a:extLst>
              </p:cNvPr>
              <p:cNvGrpSpPr/>
              <p:nvPr/>
            </p:nvGrpSpPr>
            <p:grpSpPr>
              <a:xfrm>
                <a:off x="6224058" y="3428348"/>
                <a:ext cx="279267" cy="843078"/>
                <a:chOff x="3423253" y="2876713"/>
                <a:chExt cx="8300661" cy="305474"/>
              </a:xfrm>
            </p:grpSpPr>
            <p:cxnSp>
              <p:nvCxnSpPr>
                <p:cNvPr id="292" name="直線矢印コネクタ 291">
                  <a:extLst>
                    <a:ext uri="{FF2B5EF4-FFF2-40B4-BE49-F238E27FC236}">
                      <a16:creationId xmlns:a16="http://schemas.microsoft.com/office/drawing/2014/main" id="{489CEFC8-2DC3-325A-117D-720F3CD23284}"/>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93" name="正方形/長方形 292">
                  <a:extLst>
                    <a:ext uri="{FF2B5EF4-FFF2-40B4-BE49-F238E27FC236}">
                      <a16:creationId xmlns:a16="http://schemas.microsoft.com/office/drawing/2014/main" id="{769B6611-63D5-2DE2-FFD1-48F6AB0101B1}"/>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慶應義塾</a:t>
                  </a:r>
                </a:p>
              </p:txBody>
            </p:sp>
          </p:grpSp>
          <p:grpSp>
            <p:nvGrpSpPr>
              <p:cNvPr id="256" name="グループ化 255">
                <a:extLst>
                  <a:ext uri="{FF2B5EF4-FFF2-40B4-BE49-F238E27FC236}">
                    <a16:creationId xmlns:a16="http://schemas.microsoft.com/office/drawing/2014/main" id="{E1FE7CF5-1B23-5069-86EB-43CCEB52C762}"/>
                  </a:ext>
                </a:extLst>
              </p:cNvPr>
              <p:cNvGrpSpPr/>
              <p:nvPr/>
            </p:nvGrpSpPr>
            <p:grpSpPr>
              <a:xfrm>
                <a:off x="6606999" y="3428348"/>
                <a:ext cx="279267" cy="843078"/>
                <a:chOff x="3423253" y="2876713"/>
                <a:chExt cx="8300661" cy="305474"/>
              </a:xfrm>
            </p:grpSpPr>
            <p:cxnSp>
              <p:nvCxnSpPr>
                <p:cNvPr id="290" name="直線矢印コネクタ 289">
                  <a:extLst>
                    <a:ext uri="{FF2B5EF4-FFF2-40B4-BE49-F238E27FC236}">
                      <a16:creationId xmlns:a16="http://schemas.microsoft.com/office/drawing/2014/main" id="{2F266CBB-7090-E614-6391-B06607B41407}"/>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91" name="正方形/長方形 290">
                  <a:extLst>
                    <a:ext uri="{FF2B5EF4-FFF2-40B4-BE49-F238E27FC236}">
                      <a16:creationId xmlns:a16="http://schemas.microsoft.com/office/drawing/2014/main" id="{15E07E90-F5B9-BC6D-C010-B7057ED43A89}"/>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上智</a:t>
                  </a:r>
                </a:p>
              </p:txBody>
            </p:sp>
          </p:grpSp>
          <p:grpSp>
            <p:nvGrpSpPr>
              <p:cNvPr id="257" name="グループ化 256">
                <a:extLst>
                  <a:ext uri="{FF2B5EF4-FFF2-40B4-BE49-F238E27FC236}">
                    <a16:creationId xmlns:a16="http://schemas.microsoft.com/office/drawing/2014/main" id="{A2A2611D-178D-FF1F-E778-06D2BF9D5375}"/>
                  </a:ext>
                </a:extLst>
              </p:cNvPr>
              <p:cNvGrpSpPr/>
              <p:nvPr/>
            </p:nvGrpSpPr>
            <p:grpSpPr>
              <a:xfrm>
                <a:off x="6989939" y="3428348"/>
                <a:ext cx="279267" cy="843078"/>
                <a:chOff x="3423253" y="2876713"/>
                <a:chExt cx="8300661" cy="305474"/>
              </a:xfrm>
            </p:grpSpPr>
            <p:cxnSp>
              <p:nvCxnSpPr>
                <p:cNvPr id="288" name="直線矢印コネクタ 287">
                  <a:extLst>
                    <a:ext uri="{FF2B5EF4-FFF2-40B4-BE49-F238E27FC236}">
                      <a16:creationId xmlns:a16="http://schemas.microsoft.com/office/drawing/2014/main" id="{6D63EF19-2495-8D19-78BC-1D036266A258}"/>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89" name="正方形/長方形 288">
                  <a:extLst>
                    <a:ext uri="{FF2B5EF4-FFF2-40B4-BE49-F238E27FC236}">
                      <a16:creationId xmlns:a16="http://schemas.microsoft.com/office/drawing/2014/main" id="{08398807-006E-786A-8426-3921038AD17E}"/>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東京理科</a:t>
                  </a:r>
                </a:p>
              </p:txBody>
            </p:sp>
          </p:grpSp>
          <p:grpSp>
            <p:nvGrpSpPr>
              <p:cNvPr id="258" name="グループ化 257">
                <a:extLst>
                  <a:ext uri="{FF2B5EF4-FFF2-40B4-BE49-F238E27FC236}">
                    <a16:creationId xmlns:a16="http://schemas.microsoft.com/office/drawing/2014/main" id="{36CB7369-1539-0F60-FC1B-3CDEB059A77D}"/>
                  </a:ext>
                </a:extLst>
              </p:cNvPr>
              <p:cNvGrpSpPr/>
              <p:nvPr/>
            </p:nvGrpSpPr>
            <p:grpSpPr>
              <a:xfrm>
                <a:off x="7372879" y="3428348"/>
                <a:ext cx="279267" cy="843078"/>
                <a:chOff x="3423253" y="2876713"/>
                <a:chExt cx="8300661" cy="305474"/>
              </a:xfrm>
            </p:grpSpPr>
            <p:cxnSp>
              <p:nvCxnSpPr>
                <p:cNvPr id="286" name="直線矢印コネクタ 285">
                  <a:extLst>
                    <a:ext uri="{FF2B5EF4-FFF2-40B4-BE49-F238E27FC236}">
                      <a16:creationId xmlns:a16="http://schemas.microsoft.com/office/drawing/2014/main" id="{C9177B9C-F57E-5F56-9CBE-FB5F396253D3}"/>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87" name="正方形/長方形 286">
                  <a:extLst>
                    <a:ext uri="{FF2B5EF4-FFF2-40B4-BE49-F238E27FC236}">
                      <a16:creationId xmlns:a16="http://schemas.microsoft.com/office/drawing/2014/main" id="{60DB7F8F-49AE-4D0B-FA27-55ABB392D954}"/>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国際基督教</a:t>
                  </a:r>
                </a:p>
              </p:txBody>
            </p:sp>
          </p:grpSp>
          <p:grpSp>
            <p:nvGrpSpPr>
              <p:cNvPr id="259" name="グループ化 258">
                <a:extLst>
                  <a:ext uri="{FF2B5EF4-FFF2-40B4-BE49-F238E27FC236}">
                    <a16:creationId xmlns:a16="http://schemas.microsoft.com/office/drawing/2014/main" id="{F267282D-3B0A-3D81-C37B-FB964CABB2B9}"/>
                  </a:ext>
                </a:extLst>
              </p:cNvPr>
              <p:cNvGrpSpPr/>
              <p:nvPr/>
            </p:nvGrpSpPr>
            <p:grpSpPr>
              <a:xfrm>
                <a:off x="7755820" y="3428348"/>
                <a:ext cx="279267" cy="843078"/>
                <a:chOff x="3423253" y="2876713"/>
                <a:chExt cx="8300661" cy="305474"/>
              </a:xfrm>
            </p:grpSpPr>
            <p:cxnSp>
              <p:nvCxnSpPr>
                <p:cNvPr id="284" name="直線矢印コネクタ 283">
                  <a:extLst>
                    <a:ext uri="{FF2B5EF4-FFF2-40B4-BE49-F238E27FC236}">
                      <a16:creationId xmlns:a16="http://schemas.microsoft.com/office/drawing/2014/main" id="{DDCB1FB5-536C-8D49-8710-AB3C1F50BF60}"/>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85" name="正方形/長方形 284">
                  <a:extLst>
                    <a:ext uri="{FF2B5EF4-FFF2-40B4-BE49-F238E27FC236}">
                      <a16:creationId xmlns:a16="http://schemas.microsoft.com/office/drawing/2014/main" id="{C5B035C1-51AB-5975-2053-CBE1AD4EA4D6}"/>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明治</a:t>
                  </a:r>
                </a:p>
              </p:txBody>
            </p:sp>
          </p:grpSp>
          <p:grpSp>
            <p:nvGrpSpPr>
              <p:cNvPr id="260" name="グループ化 259">
                <a:extLst>
                  <a:ext uri="{FF2B5EF4-FFF2-40B4-BE49-F238E27FC236}">
                    <a16:creationId xmlns:a16="http://schemas.microsoft.com/office/drawing/2014/main" id="{28495605-0413-D2ED-4999-AD204ED7A10A}"/>
                  </a:ext>
                </a:extLst>
              </p:cNvPr>
              <p:cNvGrpSpPr/>
              <p:nvPr/>
            </p:nvGrpSpPr>
            <p:grpSpPr>
              <a:xfrm>
                <a:off x="8138760" y="3428348"/>
                <a:ext cx="279267" cy="843078"/>
                <a:chOff x="3423253" y="2876713"/>
                <a:chExt cx="8300661" cy="305474"/>
              </a:xfrm>
            </p:grpSpPr>
            <p:cxnSp>
              <p:nvCxnSpPr>
                <p:cNvPr id="282" name="直線矢印コネクタ 281">
                  <a:extLst>
                    <a:ext uri="{FF2B5EF4-FFF2-40B4-BE49-F238E27FC236}">
                      <a16:creationId xmlns:a16="http://schemas.microsoft.com/office/drawing/2014/main" id="{C4C582A2-DF54-79CC-48C0-405BCEF49583}"/>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83" name="正方形/長方形 282">
                  <a:extLst>
                    <a:ext uri="{FF2B5EF4-FFF2-40B4-BE49-F238E27FC236}">
                      <a16:creationId xmlns:a16="http://schemas.microsoft.com/office/drawing/2014/main" id="{69E21B9D-DDA8-D182-3800-E2E39E1CDC66}"/>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青山学院</a:t>
                  </a:r>
                </a:p>
              </p:txBody>
            </p:sp>
          </p:grpSp>
          <p:grpSp>
            <p:nvGrpSpPr>
              <p:cNvPr id="261" name="グループ化 260">
                <a:extLst>
                  <a:ext uri="{FF2B5EF4-FFF2-40B4-BE49-F238E27FC236}">
                    <a16:creationId xmlns:a16="http://schemas.microsoft.com/office/drawing/2014/main" id="{D327A978-F8D3-544A-B7B0-7EC0AE4AD742}"/>
                  </a:ext>
                </a:extLst>
              </p:cNvPr>
              <p:cNvGrpSpPr/>
              <p:nvPr/>
            </p:nvGrpSpPr>
            <p:grpSpPr>
              <a:xfrm>
                <a:off x="8521700" y="3428348"/>
                <a:ext cx="279267" cy="843078"/>
                <a:chOff x="3423253" y="2876713"/>
                <a:chExt cx="8300661" cy="305474"/>
              </a:xfrm>
            </p:grpSpPr>
            <p:cxnSp>
              <p:nvCxnSpPr>
                <p:cNvPr id="280" name="直線矢印コネクタ 279">
                  <a:extLst>
                    <a:ext uri="{FF2B5EF4-FFF2-40B4-BE49-F238E27FC236}">
                      <a16:creationId xmlns:a16="http://schemas.microsoft.com/office/drawing/2014/main" id="{E8BC287A-DDA2-D4FB-531A-0C3B0240D008}"/>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81" name="正方形/長方形 280">
                  <a:extLst>
                    <a:ext uri="{FF2B5EF4-FFF2-40B4-BE49-F238E27FC236}">
                      <a16:creationId xmlns:a16="http://schemas.microsoft.com/office/drawing/2014/main" id="{684A0D8F-DE1C-32D4-089E-B3C047DA1E11}"/>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立教</a:t>
                  </a:r>
                </a:p>
              </p:txBody>
            </p:sp>
          </p:grpSp>
          <p:grpSp>
            <p:nvGrpSpPr>
              <p:cNvPr id="262" name="グループ化 261">
                <a:extLst>
                  <a:ext uri="{FF2B5EF4-FFF2-40B4-BE49-F238E27FC236}">
                    <a16:creationId xmlns:a16="http://schemas.microsoft.com/office/drawing/2014/main" id="{5875B847-2030-A30A-B2F9-FFCFEBEF2D56}"/>
                  </a:ext>
                </a:extLst>
              </p:cNvPr>
              <p:cNvGrpSpPr/>
              <p:nvPr/>
            </p:nvGrpSpPr>
            <p:grpSpPr>
              <a:xfrm>
                <a:off x="8904640" y="3428348"/>
                <a:ext cx="279267" cy="843078"/>
                <a:chOff x="3423253" y="2876713"/>
                <a:chExt cx="8300661" cy="305474"/>
              </a:xfrm>
            </p:grpSpPr>
            <p:cxnSp>
              <p:nvCxnSpPr>
                <p:cNvPr id="278" name="直線矢印コネクタ 277">
                  <a:extLst>
                    <a:ext uri="{FF2B5EF4-FFF2-40B4-BE49-F238E27FC236}">
                      <a16:creationId xmlns:a16="http://schemas.microsoft.com/office/drawing/2014/main" id="{065CB85F-60BA-DC52-C591-FF310B85C416}"/>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79" name="正方形/長方形 278">
                  <a:extLst>
                    <a:ext uri="{FF2B5EF4-FFF2-40B4-BE49-F238E27FC236}">
                      <a16:creationId xmlns:a16="http://schemas.microsoft.com/office/drawing/2014/main" id="{DC92DA2C-FB57-8C19-8815-322925A2EE26}"/>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法政</a:t>
                  </a:r>
                </a:p>
              </p:txBody>
            </p:sp>
          </p:grpSp>
          <p:grpSp>
            <p:nvGrpSpPr>
              <p:cNvPr id="263" name="グループ化 262">
                <a:extLst>
                  <a:ext uri="{FF2B5EF4-FFF2-40B4-BE49-F238E27FC236}">
                    <a16:creationId xmlns:a16="http://schemas.microsoft.com/office/drawing/2014/main" id="{6D93CFB0-54C1-4CF3-471E-FBBD90425BCF}"/>
                  </a:ext>
                </a:extLst>
              </p:cNvPr>
              <p:cNvGrpSpPr/>
              <p:nvPr/>
            </p:nvGrpSpPr>
            <p:grpSpPr>
              <a:xfrm>
                <a:off x="9287581" y="3428348"/>
                <a:ext cx="279267" cy="843078"/>
                <a:chOff x="3423253" y="2876713"/>
                <a:chExt cx="8300661" cy="305474"/>
              </a:xfrm>
            </p:grpSpPr>
            <p:cxnSp>
              <p:nvCxnSpPr>
                <p:cNvPr id="276" name="直線矢印コネクタ 275">
                  <a:extLst>
                    <a:ext uri="{FF2B5EF4-FFF2-40B4-BE49-F238E27FC236}">
                      <a16:creationId xmlns:a16="http://schemas.microsoft.com/office/drawing/2014/main" id="{145461DB-72EA-BD66-5501-1E2A1EC4BB84}"/>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77" name="正方形/長方形 276">
                  <a:extLst>
                    <a:ext uri="{FF2B5EF4-FFF2-40B4-BE49-F238E27FC236}">
                      <a16:creationId xmlns:a16="http://schemas.microsoft.com/office/drawing/2014/main" id="{D2F3D33C-A983-9091-9AD7-8C3B4C612B95}"/>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中央</a:t>
                  </a:r>
                </a:p>
              </p:txBody>
            </p:sp>
          </p:grpSp>
          <p:grpSp>
            <p:nvGrpSpPr>
              <p:cNvPr id="264" name="グループ化 263">
                <a:extLst>
                  <a:ext uri="{FF2B5EF4-FFF2-40B4-BE49-F238E27FC236}">
                    <a16:creationId xmlns:a16="http://schemas.microsoft.com/office/drawing/2014/main" id="{C7726E04-22E2-6A6F-EF08-D8BE83E3396C}"/>
                  </a:ext>
                </a:extLst>
              </p:cNvPr>
              <p:cNvGrpSpPr/>
              <p:nvPr/>
            </p:nvGrpSpPr>
            <p:grpSpPr>
              <a:xfrm>
                <a:off x="9670521" y="3428348"/>
                <a:ext cx="279267" cy="843078"/>
                <a:chOff x="3423253" y="2876713"/>
                <a:chExt cx="8300661" cy="305474"/>
              </a:xfrm>
            </p:grpSpPr>
            <p:cxnSp>
              <p:nvCxnSpPr>
                <p:cNvPr id="274" name="直線矢印コネクタ 273">
                  <a:extLst>
                    <a:ext uri="{FF2B5EF4-FFF2-40B4-BE49-F238E27FC236}">
                      <a16:creationId xmlns:a16="http://schemas.microsoft.com/office/drawing/2014/main" id="{EFF4A1B1-A29E-BBD2-BF34-A82CEB5F7E2C}"/>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75" name="正方形/長方形 274">
                  <a:extLst>
                    <a:ext uri="{FF2B5EF4-FFF2-40B4-BE49-F238E27FC236}">
                      <a16:creationId xmlns:a16="http://schemas.microsoft.com/office/drawing/2014/main" id="{9B66272B-C1E8-02EB-51DC-9B4E0B6FF888}"/>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関西学院</a:t>
                  </a:r>
                </a:p>
              </p:txBody>
            </p:sp>
          </p:grpSp>
          <p:grpSp>
            <p:nvGrpSpPr>
              <p:cNvPr id="265" name="グループ化 264">
                <a:extLst>
                  <a:ext uri="{FF2B5EF4-FFF2-40B4-BE49-F238E27FC236}">
                    <a16:creationId xmlns:a16="http://schemas.microsoft.com/office/drawing/2014/main" id="{983C2765-F815-B0F2-5E30-527EE0F82C89}"/>
                  </a:ext>
                </a:extLst>
              </p:cNvPr>
              <p:cNvGrpSpPr/>
              <p:nvPr/>
            </p:nvGrpSpPr>
            <p:grpSpPr>
              <a:xfrm>
                <a:off x="10053461" y="3428348"/>
                <a:ext cx="279267" cy="843078"/>
                <a:chOff x="3423253" y="2876713"/>
                <a:chExt cx="8300661" cy="305474"/>
              </a:xfrm>
            </p:grpSpPr>
            <p:cxnSp>
              <p:nvCxnSpPr>
                <p:cNvPr id="272" name="直線矢印コネクタ 271">
                  <a:extLst>
                    <a:ext uri="{FF2B5EF4-FFF2-40B4-BE49-F238E27FC236}">
                      <a16:creationId xmlns:a16="http://schemas.microsoft.com/office/drawing/2014/main" id="{DB807867-8AB5-75DF-CEE7-BCFE77D777A7}"/>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73" name="正方形/長方形 272">
                  <a:extLst>
                    <a:ext uri="{FF2B5EF4-FFF2-40B4-BE49-F238E27FC236}">
                      <a16:creationId xmlns:a16="http://schemas.microsoft.com/office/drawing/2014/main" id="{FD8AEA81-FA1E-F887-30C2-893257FA54CA}"/>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関西</a:t>
                  </a:r>
                </a:p>
              </p:txBody>
            </p:sp>
          </p:grpSp>
          <p:grpSp>
            <p:nvGrpSpPr>
              <p:cNvPr id="266" name="グループ化 265">
                <a:extLst>
                  <a:ext uri="{FF2B5EF4-FFF2-40B4-BE49-F238E27FC236}">
                    <a16:creationId xmlns:a16="http://schemas.microsoft.com/office/drawing/2014/main" id="{D1B83CBD-BAB9-750F-8FC4-29E560B4BDE7}"/>
                  </a:ext>
                </a:extLst>
              </p:cNvPr>
              <p:cNvGrpSpPr/>
              <p:nvPr/>
            </p:nvGrpSpPr>
            <p:grpSpPr>
              <a:xfrm>
                <a:off x="10436402" y="3428348"/>
                <a:ext cx="279267" cy="843078"/>
                <a:chOff x="3423253" y="2876713"/>
                <a:chExt cx="8300661" cy="305474"/>
              </a:xfrm>
            </p:grpSpPr>
            <p:cxnSp>
              <p:nvCxnSpPr>
                <p:cNvPr id="270" name="直線矢印コネクタ 269">
                  <a:extLst>
                    <a:ext uri="{FF2B5EF4-FFF2-40B4-BE49-F238E27FC236}">
                      <a16:creationId xmlns:a16="http://schemas.microsoft.com/office/drawing/2014/main" id="{1E6A0E35-D400-5E55-10D9-7094219F01EB}"/>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71" name="正方形/長方形 270">
                  <a:extLst>
                    <a:ext uri="{FF2B5EF4-FFF2-40B4-BE49-F238E27FC236}">
                      <a16:creationId xmlns:a16="http://schemas.microsoft.com/office/drawing/2014/main" id="{773DEFFD-4B83-441E-093A-63A83A34E029}"/>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同志社</a:t>
                  </a:r>
                </a:p>
              </p:txBody>
            </p:sp>
          </p:grpSp>
          <p:grpSp>
            <p:nvGrpSpPr>
              <p:cNvPr id="267" name="グループ化 266">
                <a:extLst>
                  <a:ext uri="{FF2B5EF4-FFF2-40B4-BE49-F238E27FC236}">
                    <a16:creationId xmlns:a16="http://schemas.microsoft.com/office/drawing/2014/main" id="{A193D6A5-B461-BB09-FFEF-78E8BC01FF3F}"/>
                  </a:ext>
                </a:extLst>
              </p:cNvPr>
              <p:cNvGrpSpPr/>
              <p:nvPr/>
            </p:nvGrpSpPr>
            <p:grpSpPr>
              <a:xfrm>
                <a:off x="10819342" y="3428348"/>
                <a:ext cx="279267" cy="843078"/>
                <a:chOff x="3423253" y="2876713"/>
                <a:chExt cx="8300661" cy="305474"/>
              </a:xfrm>
            </p:grpSpPr>
            <p:cxnSp>
              <p:nvCxnSpPr>
                <p:cNvPr id="268" name="直線矢印コネクタ 267">
                  <a:extLst>
                    <a:ext uri="{FF2B5EF4-FFF2-40B4-BE49-F238E27FC236}">
                      <a16:creationId xmlns:a16="http://schemas.microsoft.com/office/drawing/2014/main" id="{609691BA-1BAD-F742-CAB1-5802AF6B9F32}"/>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69" name="正方形/長方形 268">
                  <a:extLst>
                    <a:ext uri="{FF2B5EF4-FFF2-40B4-BE49-F238E27FC236}">
                      <a16:creationId xmlns:a16="http://schemas.microsoft.com/office/drawing/2014/main" id="{7EEC3B85-0821-ED40-917C-E4C73D89F724}"/>
                    </a:ext>
                  </a:extLst>
                </p:cNvPr>
                <p:cNvSpPr/>
                <p:nvPr/>
              </p:nvSpPr>
              <p:spPr>
                <a:xfrm>
                  <a:off x="3423253" y="2876713"/>
                  <a:ext cx="8300659" cy="277161"/>
                </a:xfrm>
                <a:prstGeom prst="rect">
                  <a:avLst/>
                </a:prstGeom>
                <a:noFill/>
                <a:ln w="12700" cap="flat" cmpd="sng" algn="ctr">
                  <a:noFill/>
                  <a:prstDash val="solid"/>
                  <a:miter lim="800000"/>
                </a:ln>
                <a:effectLst/>
              </p:spPr>
              <p:txBody>
                <a:bodyPr vert="eaVert" wrap="none"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立命館</a:t>
                  </a:r>
                </a:p>
              </p:txBody>
            </p:sp>
          </p:grpSp>
        </p:grpSp>
        <p:grpSp>
          <p:nvGrpSpPr>
            <p:cNvPr id="185" name="グループ化 184">
              <a:extLst>
                <a:ext uri="{FF2B5EF4-FFF2-40B4-BE49-F238E27FC236}">
                  <a16:creationId xmlns:a16="http://schemas.microsoft.com/office/drawing/2014/main" id="{E4DDCD39-BBC2-F8DA-5F27-FD2CB54B84C0}"/>
                </a:ext>
              </a:extLst>
            </p:cNvPr>
            <p:cNvGrpSpPr/>
            <p:nvPr/>
          </p:nvGrpSpPr>
          <p:grpSpPr>
            <a:xfrm>
              <a:off x="2051567" y="2602516"/>
              <a:ext cx="2778526" cy="746823"/>
              <a:chOff x="3423253" y="2821638"/>
              <a:chExt cx="8300661" cy="360549"/>
            </a:xfrm>
          </p:grpSpPr>
          <p:cxnSp>
            <p:nvCxnSpPr>
              <p:cNvPr id="241" name="直線矢印コネクタ 240">
                <a:extLst>
                  <a:ext uri="{FF2B5EF4-FFF2-40B4-BE49-F238E27FC236}">
                    <a16:creationId xmlns:a16="http://schemas.microsoft.com/office/drawing/2014/main" id="{DD467188-32FA-92F7-E131-158A5F2287DB}"/>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42" name="正方形/長方形 241">
                <a:extLst>
                  <a:ext uri="{FF2B5EF4-FFF2-40B4-BE49-F238E27FC236}">
                    <a16:creationId xmlns:a16="http://schemas.microsoft.com/office/drawing/2014/main" id="{79BE4936-D6A2-FFCC-B72E-D220512FEF79}"/>
                  </a:ext>
                </a:extLst>
              </p:cNvPr>
              <p:cNvSpPr/>
              <p:nvPr/>
            </p:nvSpPr>
            <p:spPr>
              <a:xfrm>
                <a:off x="3423253" y="2821638"/>
                <a:ext cx="8300658" cy="335365"/>
              </a:xfrm>
              <a:prstGeom prst="rect">
                <a:avLst/>
              </a:prstGeom>
              <a:no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難関</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国公立</a:t>
                </a:r>
              </a:p>
            </p:txBody>
          </p:sp>
        </p:grpSp>
        <p:grpSp>
          <p:nvGrpSpPr>
            <p:cNvPr id="186" name="グループ化 185">
              <a:extLst>
                <a:ext uri="{FF2B5EF4-FFF2-40B4-BE49-F238E27FC236}">
                  <a16:creationId xmlns:a16="http://schemas.microsoft.com/office/drawing/2014/main" id="{97192B18-FAE0-0DB9-2F40-50FF584F325A}"/>
                </a:ext>
              </a:extLst>
            </p:cNvPr>
            <p:cNvGrpSpPr/>
            <p:nvPr/>
          </p:nvGrpSpPr>
          <p:grpSpPr>
            <a:xfrm>
              <a:off x="4942007" y="2602516"/>
              <a:ext cx="718113" cy="746823"/>
              <a:chOff x="3423253" y="2821638"/>
              <a:chExt cx="8300661" cy="360549"/>
            </a:xfrm>
          </p:grpSpPr>
          <p:cxnSp>
            <p:nvCxnSpPr>
              <p:cNvPr id="239" name="直線矢印コネクタ 238">
                <a:extLst>
                  <a:ext uri="{FF2B5EF4-FFF2-40B4-BE49-F238E27FC236}">
                    <a16:creationId xmlns:a16="http://schemas.microsoft.com/office/drawing/2014/main" id="{2F7CA5D4-85F1-75C1-1F14-D743FCE265F5}"/>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40" name="正方形/長方形 239">
                <a:extLst>
                  <a:ext uri="{FF2B5EF4-FFF2-40B4-BE49-F238E27FC236}">
                    <a16:creationId xmlns:a16="http://schemas.microsoft.com/office/drawing/2014/main" id="{177DE3E9-D16A-E992-8752-DB3ECBABBE7A}"/>
                  </a:ext>
                </a:extLst>
              </p:cNvPr>
              <p:cNvSpPr/>
              <p:nvPr/>
            </p:nvSpPr>
            <p:spPr>
              <a:xfrm>
                <a:off x="3423253" y="2821638"/>
                <a:ext cx="8300661" cy="335365"/>
              </a:xfrm>
              <a:prstGeom prst="rect">
                <a:avLst/>
              </a:prstGeom>
              <a:no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最難関</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私立</a:t>
                </a:r>
              </a:p>
            </p:txBody>
          </p:sp>
        </p:grpSp>
        <p:grpSp>
          <p:nvGrpSpPr>
            <p:cNvPr id="187" name="グループ化 186">
              <a:extLst>
                <a:ext uri="{FF2B5EF4-FFF2-40B4-BE49-F238E27FC236}">
                  <a16:creationId xmlns:a16="http://schemas.microsoft.com/office/drawing/2014/main" id="{A9D08A8A-476D-97B5-FC87-79F5D447E213}"/>
                </a:ext>
              </a:extLst>
            </p:cNvPr>
            <p:cNvGrpSpPr/>
            <p:nvPr/>
          </p:nvGrpSpPr>
          <p:grpSpPr>
            <a:xfrm>
              <a:off x="5772032" y="2602516"/>
              <a:ext cx="4848709" cy="746823"/>
              <a:chOff x="3423253" y="2821638"/>
              <a:chExt cx="8300661" cy="360549"/>
            </a:xfrm>
          </p:grpSpPr>
          <p:cxnSp>
            <p:nvCxnSpPr>
              <p:cNvPr id="237" name="直線矢印コネクタ 236">
                <a:extLst>
                  <a:ext uri="{FF2B5EF4-FFF2-40B4-BE49-F238E27FC236}">
                    <a16:creationId xmlns:a16="http://schemas.microsoft.com/office/drawing/2014/main" id="{AA87662B-CD46-5E20-235C-E6842406C372}"/>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38" name="正方形/長方形 237">
                <a:extLst>
                  <a:ext uri="{FF2B5EF4-FFF2-40B4-BE49-F238E27FC236}">
                    <a16:creationId xmlns:a16="http://schemas.microsoft.com/office/drawing/2014/main" id="{501FB95D-2D54-4315-4FDB-8FA67BA26951}"/>
                  </a:ext>
                </a:extLst>
              </p:cNvPr>
              <p:cNvSpPr/>
              <p:nvPr/>
            </p:nvSpPr>
            <p:spPr>
              <a:xfrm>
                <a:off x="3423253" y="2821638"/>
                <a:ext cx="8300659" cy="335365"/>
              </a:xfrm>
              <a:prstGeom prst="rect">
                <a:avLst/>
              </a:prstGeom>
              <a:no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難関</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私立</a:t>
                </a:r>
              </a:p>
            </p:txBody>
          </p:sp>
        </p:grpSp>
        <p:grpSp>
          <p:nvGrpSpPr>
            <p:cNvPr id="188" name="グループ化 187">
              <a:extLst>
                <a:ext uri="{FF2B5EF4-FFF2-40B4-BE49-F238E27FC236}">
                  <a16:creationId xmlns:a16="http://schemas.microsoft.com/office/drawing/2014/main" id="{CB5D1BDF-399B-82F1-02E4-D409A7110EB0}"/>
                </a:ext>
              </a:extLst>
            </p:cNvPr>
            <p:cNvGrpSpPr/>
            <p:nvPr/>
          </p:nvGrpSpPr>
          <p:grpSpPr>
            <a:xfrm>
              <a:off x="10732650" y="2602516"/>
              <a:ext cx="630715" cy="746823"/>
              <a:chOff x="3423253" y="2821638"/>
              <a:chExt cx="8300661" cy="360549"/>
            </a:xfrm>
          </p:grpSpPr>
          <p:cxnSp>
            <p:nvCxnSpPr>
              <p:cNvPr id="235" name="直線矢印コネクタ 234">
                <a:extLst>
                  <a:ext uri="{FF2B5EF4-FFF2-40B4-BE49-F238E27FC236}">
                    <a16:creationId xmlns:a16="http://schemas.microsoft.com/office/drawing/2014/main" id="{558F1BEB-1135-D531-168E-CC1F9ED4016E}"/>
                  </a:ext>
                </a:extLst>
              </p:cNvPr>
              <p:cNvCxnSpPr>
                <a:cxnSpLocks/>
              </p:cNvCxnSpPr>
              <p:nvPr/>
            </p:nvCxnSpPr>
            <p:spPr>
              <a:xfrm>
                <a:off x="3423253" y="3182187"/>
                <a:ext cx="8300661" cy="0"/>
              </a:xfrm>
              <a:prstGeom prst="straightConnector1">
                <a:avLst/>
              </a:prstGeom>
              <a:noFill/>
              <a:ln w="6350" cap="flat" cmpd="sng" algn="ctr">
                <a:solidFill>
                  <a:sysClr val="windowText" lastClr="000000"/>
                </a:solidFill>
                <a:prstDash val="solid"/>
                <a:miter lim="800000"/>
              </a:ln>
              <a:effectLst/>
            </p:spPr>
          </p:cxnSp>
          <p:sp>
            <p:nvSpPr>
              <p:cNvPr id="236" name="正方形/長方形 235">
                <a:extLst>
                  <a:ext uri="{FF2B5EF4-FFF2-40B4-BE49-F238E27FC236}">
                    <a16:creationId xmlns:a16="http://schemas.microsoft.com/office/drawing/2014/main" id="{48A29C59-B643-D5DB-42A5-F6708E9A338F}"/>
                  </a:ext>
                </a:extLst>
              </p:cNvPr>
              <p:cNvSpPr/>
              <p:nvPr/>
            </p:nvSpPr>
            <p:spPr>
              <a:xfrm>
                <a:off x="3423253" y="2821638"/>
                <a:ext cx="8300661" cy="335365"/>
              </a:xfrm>
              <a:prstGeom prst="rect">
                <a:avLst/>
              </a:prstGeom>
              <a:no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その他</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大学</a:t>
                </a:r>
              </a:p>
            </p:txBody>
          </p:sp>
        </p:grpSp>
        <p:grpSp>
          <p:nvGrpSpPr>
            <p:cNvPr id="189" name="グループ化 188">
              <a:extLst>
                <a:ext uri="{FF2B5EF4-FFF2-40B4-BE49-F238E27FC236}">
                  <a16:creationId xmlns:a16="http://schemas.microsoft.com/office/drawing/2014/main" id="{F51F68C0-96DB-9A64-4B5A-1234F9064A87}"/>
                </a:ext>
              </a:extLst>
            </p:cNvPr>
            <p:cNvGrpSpPr/>
            <p:nvPr/>
          </p:nvGrpSpPr>
          <p:grpSpPr>
            <a:xfrm>
              <a:off x="398029" y="4983890"/>
              <a:ext cx="10965336" cy="241568"/>
              <a:chOff x="1628776" y="4350403"/>
              <a:chExt cx="10157764" cy="402615"/>
            </a:xfrm>
          </p:grpSpPr>
          <p:sp>
            <p:nvSpPr>
              <p:cNvPr id="209" name="正方形/長方形 208">
                <a:extLst>
                  <a:ext uri="{FF2B5EF4-FFF2-40B4-BE49-F238E27FC236}">
                    <a16:creationId xmlns:a16="http://schemas.microsoft.com/office/drawing/2014/main" id="{D42A3C2C-1CBA-0B63-CA0A-B09F51357DB5}"/>
                  </a:ext>
                </a:extLst>
              </p:cNvPr>
              <p:cNvSpPr/>
              <p:nvPr/>
            </p:nvSpPr>
            <p:spPr>
              <a:xfrm>
                <a:off x="1628776"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59</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0" name="正方形/長方形 209">
                <a:extLst>
                  <a:ext uri="{FF2B5EF4-FFF2-40B4-BE49-F238E27FC236}">
                    <a16:creationId xmlns:a16="http://schemas.microsoft.com/office/drawing/2014/main" id="{1B89517E-3A2C-BAC2-3614-B4603FF0D3B4}"/>
                  </a:ext>
                </a:extLst>
              </p:cNvPr>
              <p:cNvSpPr/>
              <p:nvPr/>
            </p:nvSpPr>
            <p:spPr>
              <a:xfrm>
                <a:off x="2011716"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23</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1" name="正方形/長方形 210">
                <a:extLst>
                  <a:ext uri="{FF2B5EF4-FFF2-40B4-BE49-F238E27FC236}">
                    <a16:creationId xmlns:a16="http://schemas.microsoft.com/office/drawing/2014/main" id="{A59404F3-D039-A4FB-F5AD-03D0C8376D2B}"/>
                  </a:ext>
                </a:extLst>
              </p:cNvPr>
              <p:cNvSpPr/>
              <p:nvPr/>
            </p:nvSpPr>
            <p:spPr>
              <a:xfrm>
                <a:off x="2394657"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27</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2" name="正方形/長方形 211">
                <a:extLst>
                  <a:ext uri="{FF2B5EF4-FFF2-40B4-BE49-F238E27FC236}">
                    <a16:creationId xmlns:a16="http://schemas.microsoft.com/office/drawing/2014/main" id="{30C494B4-5F7E-1373-947B-ABBD0720A96E}"/>
                  </a:ext>
                </a:extLst>
              </p:cNvPr>
              <p:cNvSpPr/>
              <p:nvPr/>
            </p:nvSpPr>
            <p:spPr>
              <a:xfrm>
                <a:off x="2777597"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8</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3" name="正方形/長方形 212">
                <a:extLst>
                  <a:ext uri="{FF2B5EF4-FFF2-40B4-BE49-F238E27FC236}">
                    <a16:creationId xmlns:a16="http://schemas.microsoft.com/office/drawing/2014/main" id="{BF95B01F-37D3-3DBB-EE97-4F1E05C2C17B}"/>
                  </a:ext>
                </a:extLst>
              </p:cNvPr>
              <p:cNvSpPr/>
              <p:nvPr/>
            </p:nvSpPr>
            <p:spPr>
              <a:xfrm>
                <a:off x="3160537"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14</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4" name="正方形/長方形 213">
                <a:extLst>
                  <a:ext uri="{FF2B5EF4-FFF2-40B4-BE49-F238E27FC236}">
                    <a16:creationId xmlns:a16="http://schemas.microsoft.com/office/drawing/2014/main" id="{D2A82E62-6990-2AC8-4DA5-1A45F60F8527}"/>
                  </a:ext>
                </a:extLst>
              </p:cNvPr>
              <p:cNvSpPr/>
              <p:nvPr/>
            </p:nvSpPr>
            <p:spPr>
              <a:xfrm>
                <a:off x="3543477"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7</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5" name="正方形/長方形 214">
                <a:extLst>
                  <a:ext uri="{FF2B5EF4-FFF2-40B4-BE49-F238E27FC236}">
                    <a16:creationId xmlns:a16="http://schemas.microsoft.com/office/drawing/2014/main" id="{090865A2-35F9-94E4-76A5-643DB18F9A06}"/>
                  </a:ext>
                </a:extLst>
              </p:cNvPr>
              <p:cNvSpPr/>
              <p:nvPr/>
            </p:nvSpPr>
            <p:spPr>
              <a:xfrm>
                <a:off x="3926418"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8</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6" name="正方形/長方形 215">
                <a:extLst>
                  <a:ext uri="{FF2B5EF4-FFF2-40B4-BE49-F238E27FC236}">
                    <a16:creationId xmlns:a16="http://schemas.microsoft.com/office/drawing/2014/main" id="{7ACCE474-BD68-396C-5609-229DCD274901}"/>
                  </a:ext>
                </a:extLst>
              </p:cNvPr>
              <p:cNvSpPr/>
              <p:nvPr/>
            </p:nvSpPr>
            <p:spPr>
              <a:xfrm>
                <a:off x="4309358"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8</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7" name="正方形/長方形 216">
                <a:extLst>
                  <a:ext uri="{FF2B5EF4-FFF2-40B4-BE49-F238E27FC236}">
                    <a16:creationId xmlns:a16="http://schemas.microsoft.com/office/drawing/2014/main" id="{B8246D11-8C85-C8FE-DEF2-FBE0BF24944E}"/>
                  </a:ext>
                </a:extLst>
              </p:cNvPr>
              <p:cNvSpPr/>
              <p:nvPr/>
            </p:nvSpPr>
            <p:spPr>
              <a:xfrm>
                <a:off x="4692298"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a:t>
                </a:r>
              </a:p>
            </p:txBody>
          </p:sp>
          <p:sp>
            <p:nvSpPr>
              <p:cNvPr id="218" name="正方形/長方形 217">
                <a:extLst>
                  <a:ext uri="{FF2B5EF4-FFF2-40B4-BE49-F238E27FC236}">
                    <a16:creationId xmlns:a16="http://schemas.microsoft.com/office/drawing/2014/main" id="{33B43032-994D-383C-1E56-2E2292B528E8}"/>
                  </a:ext>
                </a:extLst>
              </p:cNvPr>
              <p:cNvSpPr/>
              <p:nvPr/>
            </p:nvSpPr>
            <p:spPr>
              <a:xfrm>
                <a:off x="5075239"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11</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19" name="正方形/長方形 218">
                <a:extLst>
                  <a:ext uri="{FF2B5EF4-FFF2-40B4-BE49-F238E27FC236}">
                    <a16:creationId xmlns:a16="http://schemas.microsoft.com/office/drawing/2014/main" id="{146FB47B-EF57-8391-1821-2239858E0FFC}"/>
                  </a:ext>
                </a:extLst>
              </p:cNvPr>
              <p:cNvSpPr/>
              <p:nvPr/>
            </p:nvSpPr>
            <p:spPr>
              <a:xfrm>
                <a:off x="5458179"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4</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0" name="正方形/長方形 219">
                <a:extLst>
                  <a:ext uri="{FF2B5EF4-FFF2-40B4-BE49-F238E27FC236}">
                    <a16:creationId xmlns:a16="http://schemas.microsoft.com/office/drawing/2014/main" id="{3043BCCF-B902-D942-1F29-77D0A4E9B0AB}"/>
                  </a:ext>
                </a:extLst>
              </p:cNvPr>
              <p:cNvSpPr/>
              <p:nvPr/>
            </p:nvSpPr>
            <p:spPr>
              <a:xfrm>
                <a:off x="5841119"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60</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1" name="正方形/長方形 220">
                <a:extLst>
                  <a:ext uri="{FF2B5EF4-FFF2-40B4-BE49-F238E27FC236}">
                    <a16:creationId xmlns:a16="http://schemas.microsoft.com/office/drawing/2014/main" id="{B49714D3-25D0-DEDA-866B-F9EF92EE04FB}"/>
                  </a:ext>
                </a:extLst>
              </p:cNvPr>
              <p:cNvSpPr/>
              <p:nvPr/>
            </p:nvSpPr>
            <p:spPr>
              <a:xfrm>
                <a:off x="6224059"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91</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2" name="正方形/長方形 221">
                <a:extLst>
                  <a:ext uri="{FF2B5EF4-FFF2-40B4-BE49-F238E27FC236}">
                    <a16:creationId xmlns:a16="http://schemas.microsoft.com/office/drawing/2014/main" id="{C9DFCB96-AA62-6CFD-DEAC-7FB37FA35E2E}"/>
                  </a:ext>
                </a:extLst>
              </p:cNvPr>
              <p:cNvSpPr/>
              <p:nvPr/>
            </p:nvSpPr>
            <p:spPr>
              <a:xfrm>
                <a:off x="6607000"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14</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3" name="正方形/長方形 222">
                <a:extLst>
                  <a:ext uri="{FF2B5EF4-FFF2-40B4-BE49-F238E27FC236}">
                    <a16:creationId xmlns:a16="http://schemas.microsoft.com/office/drawing/2014/main" id="{C908EB94-CAE2-5E19-2914-CC2481DF95A3}"/>
                  </a:ext>
                </a:extLst>
              </p:cNvPr>
              <p:cNvSpPr/>
              <p:nvPr/>
            </p:nvSpPr>
            <p:spPr>
              <a:xfrm>
                <a:off x="6989940"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a:t>
                </a:r>
              </a:p>
            </p:txBody>
          </p:sp>
          <p:sp>
            <p:nvSpPr>
              <p:cNvPr id="224" name="正方形/長方形 223">
                <a:extLst>
                  <a:ext uri="{FF2B5EF4-FFF2-40B4-BE49-F238E27FC236}">
                    <a16:creationId xmlns:a16="http://schemas.microsoft.com/office/drawing/2014/main" id="{2562CB82-9756-0836-8F46-8BCEE7A4533C}"/>
                  </a:ext>
                </a:extLst>
              </p:cNvPr>
              <p:cNvSpPr/>
              <p:nvPr/>
            </p:nvSpPr>
            <p:spPr>
              <a:xfrm>
                <a:off x="7372880"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5" name="正方形/長方形 224">
                <a:extLst>
                  <a:ext uri="{FF2B5EF4-FFF2-40B4-BE49-F238E27FC236}">
                    <a16:creationId xmlns:a16="http://schemas.microsoft.com/office/drawing/2014/main" id="{8BFCDF58-E801-349C-5D09-8616C95C8200}"/>
                  </a:ext>
                </a:extLst>
              </p:cNvPr>
              <p:cNvSpPr/>
              <p:nvPr/>
            </p:nvSpPr>
            <p:spPr>
              <a:xfrm>
                <a:off x="7755821"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6" name="正方形/長方形 225">
                <a:extLst>
                  <a:ext uri="{FF2B5EF4-FFF2-40B4-BE49-F238E27FC236}">
                    <a16:creationId xmlns:a16="http://schemas.microsoft.com/office/drawing/2014/main" id="{500D442E-93A2-820E-0DD5-54A3E567FBE6}"/>
                  </a:ext>
                </a:extLst>
              </p:cNvPr>
              <p:cNvSpPr/>
              <p:nvPr/>
            </p:nvSpPr>
            <p:spPr>
              <a:xfrm>
                <a:off x="8138761"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10</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7" name="正方形/長方形 226">
                <a:extLst>
                  <a:ext uri="{FF2B5EF4-FFF2-40B4-BE49-F238E27FC236}">
                    <a16:creationId xmlns:a16="http://schemas.microsoft.com/office/drawing/2014/main" id="{349C9CDC-8C75-0044-97B2-855FAD0FBA8A}"/>
                  </a:ext>
                </a:extLst>
              </p:cNvPr>
              <p:cNvSpPr/>
              <p:nvPr/>
            </p:nvSpPr>
            <p:spPr>
              <a:xfrm>
                <a:off x="8521701"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6</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28" name="正方形/長方形 227">
                <a:extLst>
                  <a:ext uri="{FF2B5EF4-FFF2-40B4-BE49-F238E27FC236}">
                    <a16:creationId xmlns:a16="http://schemas.microsoft.com/office/drawing/2014/main" id="{5A10AA5A-2645-18E0-3C82-B043DA7870AA}"/>
                  </a:ext>
                </a:extLst>
              </p:cNvPr>
              <p:cNvSpPr/>
              <p:nvPr/>
            </p:nvSpPr>
            <p:spPr>
              <a:xfrm>
                <a:off x="8904641"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a:t>
                </a:r>
              </a:p>
            </p:txBody>
          </p:sp>
          <p:sp>
            <p:nvSpPr>
              <p:cNvPr id="229" name="正方形/長方形 228">
                <a:extLst>
                  <a:ext uri="{FF2B5EF4-FFF2-40B4-BE49-F238E27FC236}">
                    <a16:creationId xmlns:a16="http://schemas.microsoft.com/office/drawing/2014/main" id="{16C30EF8-6D88-A165-B1B5-6791F29E6C89}"/>
                  </a:ext>
                </a:extLst>
              </p:cNvPr>
              <p:cNvSpPr/>
              <p:nvPr/>
            </p:nvSpPr>
            <p:spPr>
              <a:xfrm>
                <a:off x="9287582"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a:t>
                </a:r>
              </a:p>
            </p:txBody>
          </p:sp>
          <p:sp>
            <p:nvSpPr>
              <p:cNvPr id="230" name="正方形/長方形 229">
                <a:extLst>
                  <a:ext uri="{FF2B5EF4-FFF2-40B4-BE49-F238E27FC236}">
                    <a16:creationId xmlns:a16="http://schemas.microsoft.com/office/drawing/2014/main" id="{08596208-A2C3-DC32-A1AB-F4F29E7BF35A}"/>
                  </a:ext>
                </a:extLst>
              </p:cNvPr>
              <p:cNvSpPr/>
              <p:nvPr/>
            </p:nvSpPr>
            <p:spPr>
              <a:xfrm>
                <a:off x="9670522"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2</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31" name="正方形/長方形 230">
                <a:extLst>
                  <a:ext uri="{FF2B5EF4-FFF2-40B4-BE49-F238E27FC236}">
                    <a16:creationId xmlns:a16="http://schemas.microsoft.com/office/drawing/2014/main" id="{09DA1A11-E13D-1430-EBFA-F1A891B036DC}"/>
                  </a:ext>
                </a:extLst>
              </p:cNvPr>
              <p:cNvSpPr/>
              <p:nvPr/>
            </p:nvSpPr>
            <p:spPr>
              <a:xfrm>
                <a:off x="10053462"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a:t>
                </a:r>
              </a:p>
            </p:txBody>
          </p:sp>
          <p:sp>
            <p:nvSpPr>
              <p:cNvPr id="232" name="正方形/長方形 231">
                <a:extLst>
                  <a:ext uri="{FF2B5EF4-FFF2-40B4-BE49-F238E27FC236}">
                    <a16:creationId xmlns:a16="http://schemas.microsoft.com/office/drawing/2014/main" id="{62E665CD-3B68-93E9-3E8E-40283101A8C8}"/>
                  </a:ext>
                </a:extLst>
              </p:cNvPr>
              <p:cNvSpPr/>
              <p:nvPr/>
            </p:nvSpPr>
            <p:spPr>
              <a:xfrm>
                <a:off x="10436403"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3</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endPar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233" name="正方形/長方形 232">
                <a:extLst>
                  <a:ext uri="{FF2B5EF4-FFF2-40B4-BE49-F238E27FC236}">
                    <a16:creationId xmlns:a16="http://schemas.microsoft.com/office/drawing/2014/main" id="{881EC50C-6286-B882-9D7D-45B28013DA76}"/>
                  </a:ext>
                </a:extLst>
              </p:cNvPr>
              <p:cNvSpPr/>
              <p:nvPr/>
            </p:nvSpPr>
            <p:spPr>
              <a:xfrm>
                <a:off x="10819342" y="4350403"/>
                <a:ext cx="279267"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a:t>
                </a:r>
              </a:p>
            </p:txBody>
          </p:sp>
          <p:sp>
            <p:nvSpPr>
              <p:cNvPr id="234" name="正方形/長方形 233">
                <a:extLst>
                  <a:ext uri="{FF2B5EF4-FFF2-40B4-BE49-F238E27FC236}">
                    <a16:creationId xmlns:a16="http://schemas.microsoft.com/office/drawing/2014/main" id="{F91AA080-24ED-8B9F-8A23-98063CC4F937}"/>
                  </a:ext>
                </a:extLst>
              </p:cNvPr>
              <p:cNvSpPr/>
              <p:nvPr/>
            </p:nvSpPr>
            <p:spPr>
              <a:xfrm>
                <a:off x="11202276" y="4350403"/>
                <a:ext cx="584264" cy="402615"/>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t>4</a:t>
                </a:r>
                <a:r>
                  <a:rPr kumimoji="0" lang="ja-JP" altLang="en-US" sz="1100" b="0" i="0" u="none" strike="noStrike" kern="0" cap="none" spc="0" normalizeH="0" baseline="0" noProof="0" dirty="0">
                    <a:ln>
                      <a:noFill/>
                    </a:ln>
                    <a:solidFill>
                      <a:prstClr val="black"/>
                    </a:solidFill>
                    <a:effectLst/>
                    <a:uLnTx/>
                    <a:uFillTx/>
                    <a:latin typeface="Arial"/>
                    <a:ea typeface="ＭＳ Ｐゴシック"/>
                    <a:cs typeface="+mn-cs"/>
                  </a:rPr>
                  <a:t>名</a:t>
                </a:r>
                <a:br>
                  <a:rPr kumimoji="0" lang="en-US" altLang="ja-JP" sz="1600" b="0" i="0" u="none" strike="noStrike" kern="0" cap="none" spc="0" normalizeH="0" baseline="0" noProof="0" dirty="0">
                    <a:ln>
                      <a:noFill/>
                    </a:ln>
                    <a:solidFill>
                      <a:prstClr val="black"/>
                    </a:solidFill>
                    <a:effectLst/>
                    <a:uLnTx/>
                    <a:uFillTx/>
                    <a:latin typeface="Arial"/>
                    <a:ea typeface="ＭＳ Ｐゴシック"/>
                    <a:cs typeface="+mn-cs"/>
                  </a:rPr>
                </a:br>
                <a:r>
                  <a:rPr kumimoji="0" lang="ja-JP" altLang="en-US" sz="900" b="0" i="0" u="none" strike="noStrike" kern="0" cap="none" spc="0" normalizeH="0" baseline="0" noProof="0" dirty="0">
                    <a:ln>
                      <a:noFill/>
                    </a:ln>
                    <a:solidFill>
                      <a:prstClr val="black"/>
                    </a:solidFill>
                    <a:effectLst/>
                    <a:uLnTx/>
                    <a:uFillTx/>
                    <a:latin typeface="Arial"/>
                    <a:ea typeface="ＭＳ Ｐゴシック"/>
                    <a:cs typeface="+mn-cs"/>
                  </a:rPr>
                  <a:t>（筑波大）</a:t>
                </a:r>
                <a:endParaRPr kumimoji="0" lang="en-US" altLang="ja-JP" sz="900" b="0" i="0" u="none" strike="noStrike" kern="0" cap="none" spc="0" normalizeH="0" baseline="0" noProof="0" dirty="0">
                  <a:ln>
                    <a:noFill/>
                  </a:ln>
                  <a:solidFill>
                    <a:prstClr val="black"/>
                  </a:solidFill>
                  <a:effectLst/>
                  <a:uLnTx/>
                  <a:uFillTx/>
                  <a:latin typeface="Arial"/>
                  <a:ea typeface="ＭＳ Ｐゴシック"/>
                  <a:cs typeface="+mn-cs"/>
                </a:endParaRPr>
              </a:p>
            </p:txBody>
          </p:sp>
        </p:grpSp>
        <p:grpSp>
          <p:nvGrpSpPr>
            <p:cNvPr id="190" name="グループ化 189">
              <a:extLst>
                <a:ext uri="{FF2B5EF4-FFF2-40B4-BE49-F238E27FC236}">
                  <a16:creationId xmlns:a16="http://schemas.microsoft.com/office/drawing/2014/main" id="{9A780434-1B7B-4EDE-E222-04687F05264F}"/>
                </a:ext>
              </a:extLst>
            </p:cNvPr>
            <p:cNvGrpSpPr/>
            <p:nvPr/>
          </p:nvGrpSpPr>
          <p:grpSpPr>
            <a:xfrm>
              <a:off x="393331" y="2124075"/>
              <a:ext cx="10970033" cy="438035"/>
              <a:chOff x="1624424" y="2359802"/>
              <a:chExt cx="10162115" cy="295981"/>
            </a:xfrm>
          </p:grpSpPr>
          <p:sp>
            <p:nvSpPr>
              <p:cNvPr id="207" name="正方形/長方形 206">
                <a:extLst>
                  <a:ext uri="{FF2B5EF4-FFF2-40B4-BE49-F238E27FC236}">
                    <a16:creationId xmlns:a16="http://schemas.microsoft.com/office/drawing/2014/main" id="{6D02D4D4-6DA3-A22E-A32F-B1F00585948E}"/>
                  </a:ext>
                </a:extLst>
              </p:cNvPr>
              <p:cNvSpPr/>
              <p:nvPr/>
            </p:nvSpPr>
            <p:spPr>
              <a:xfrm>
                <a:off x="1624424" y="2359802"/>
                <a:ext cx="10162115" cy="252453"/>
              </a:xfrm>
              <a:prstGeom prst="rect">
                <a:avLst/>
              </a:prstGeom>
              <a:no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就職人気企業ランキング トップ</a:t>
                </a:r>
                <a:r>
                  <a:rPr kumimoji="0" lang="en-US" altLang="ja-JP"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20</a:t>
                </a:r>
                <a:r>
                  <a:rPr kumimoji="0" lang="ja-JP" altLang="en-US"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に含まれる総合商社</a:t>
                </a:r>
                <a:r>
                  <a:rPr kumimoji="0" lang="ja-JP" altLang="en-US" sz="2000" b="1" i="0" u="none" strike="noStrike" kern="0" cap="none" spc="0" normalizeH="0" baseline="30000" noProof="0" dirty="0">
                    <a:ln>
                      <a:noFill/>
                    </a:ln>
                    <a:solidFill>
                      <a:prstClr val="black"/>
                    </a:solidFill>
                    <a:effectLst/>
                    <a:uLnTx/>
                    <a:uFillTx/>
                    <a:latin typeface="MS PGothic" panose="020B0600070205080204" pitchFamily="34" charset="-128"/>
                    <a:ea typeface="MS PGothic" panose="020B0600070205080204" pitchFamily="34" charset="-128"/>
                    <a:cs typeface="+mn-cs"/>
                  </a:rPr>
                  <a:t>＊</a:t>
                </a:r>
                <a:r>
                  <a:rPr kumimoji="0" lang="ja-JP" altLang="en-US"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の採用大学（院）</a:t>
                </a:r>
              </a:p>
            </p:txBody>
          </p:sp>
          <p:cxnSp>
            <p:nvCxnSpPr>
              <p:cNvPr id="208" name="直線矢印コネクタ 207">
                <a:extLst>
                  <a:ext uri="{FF2B5EF4-FFF2-40B4-BE49-F238E27FC236}">
                    <a16:creationId xmlns:a16="http://schemas.microsoft.com/office/drawing/2014/main" id="{92D8244E-DF52-0272-CEA2-84616A453B5A}"/>
                  </a:ext>
                </a:extLst>
              </p:cNvPr>
              <p:cNvCxnSpPr>
                <a:cxnSpLocks/>
              </p:cNvCxnSpPr>
              <p:nvPr/>
            </p:nvCxnSpPr>
            <p:spPr>
              <a:xfrm>
                <a:off x="1628775" y="2655786"/>
                <a:ext cx="10157764" cy="0"/>
              </a:xfrm>
              <a:prstGeom prst="straightConnector1">
                <a:avLst/>
              </a:prstGeom>
              <a:noFill/>
              <a:ln w="6350" cap="flat" cmpd="sng" algn="ctr">
                <a:solidFill>
                  <a:sysClr val="windowText" lastClr="000000"/>
                </a:solidFill>
                <a:prstDash val="solid"/>
                <a:miter lim="800000"/>
              </a:ln>
              <a:effectLst/>
            </p:spPr>
          </p:cxnSp>
        </p:grpSp>
        <p:grpSp>
          <p:nvGrpSpPr>
            <p:cNvPr id="191" name="グループ化 190">
              <a:extLst>
                <a:ext uri="{FF2B5EF4-FFF2-40B4-BE49-F238E27FC236}">
                  <a16:creationId xmlns:a16="http://schemas.microsoft.com/office/drawing/2014/main" id="{ED066CA4-9FF4-8FA8-39F2-A1A1CFC31239}"/>
                </a:ext>
              </a:extLst>
            </p:cNvPr>
            <p:cNvGrpSpPr/>
            <p:nvPr/>
          </p:nvGrpSpPr>
          <p:grpSpPr>
            <a:xfrm>
              <a:off x="398029" y="5388356"/>
              <a:ext cx="10965338" cy="536910"/>
              <a:chOff x="1628776" y="5771761"/>
              <a:chExt cx="10157765" cy="418267"/>
            </a:xfrm>
          </p:grpSpPr>
          <p:grpSp>
            <p:nvGrpSpPr>
              <p:cNvPr id="192" name="グループ化 191">
                <a:extLst>
                  <a:ext uri="{FF2B5EF4-FFF2-40B4-BE49-F238E27FC236}">
                    <a16:creationId xmlns:a16="http://schemas.microsoft.com/office/drawing/2014/main" id="{55F64F61-B7F3-3A51-06DB-F34DE93ECD7F}"/>
                  </a:ext>
                </a:extLst>
              </p:cNvPr>
              <p:cNvGrpSpPr/>
              <p:nvPr/>
            </p:nvGrpSpPr>
            <p:grpSpPr>
              <a:xfrm>
                <a:off x="1628776" y="5771761"/>
                <a:ext cx="1424593" cy="418256"/>
                <a:chOff x="1631380" y="5658318"/>
                <a:chExt cx="1484146" cy="556696"/>
              </a:xfrm>
            </p:grpSpPr>
            <p:sp>
              <p:nvSpPr>
                <p:cNvPr id="205" name="右中かっこ 204">
                  <a:extLst>
                    <a:ext uri="{FF2B5EF4-FFF2-40B4-BE49-F238E27FC236}">
                      <a16:creationId xmlns:a16="http://schemas.microsoft.com/office/drawing/2014/main" id="{DA28DEB9-FC49-36D6-4A01-422FCBE14D5A}"/>
                    </a:ext>
                  </a:extLst>
                </p:cNvPr>
                <p:cNvSpPr/>
                <p:nvPr/>
              </p:nvSpPr>
              <p:spPr>
                <a:xfrm rot="5400000">
                  <a:off x="2307190" y="4984403"/>
                  <a:ext cx="134421" cy="1482251"/>
                </a:xfrm>
                <a:prstGeom prst="rightBrace">
                  <a:avLst>
                    <a:gd name="adj1" fmla="val 0"/>
                    <a:gd name="adj2" fmla="val 50000"/>
                  </a:avLst>
                </a:prstGeom>
                <a:noFill/>
                <a:ln w="6350"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schemeClr val="accent5"/>
                    </a:solidFill>
                    <a:effectLst/>
                    <a:uLnTx/>
                    <a:uFillTx/>
                    <a:latin typeface="Arial"/>
                    <a:ea typeface="ＭＳ Ｐゴシック"/>
                    <a:cs typeface="+mn-cs"/>
                  </a:endParaRPr>
                </a:p>
              </p:txBody>
            </p:sp>
            <p:sp>
              <p:nvSpPr>
                <p:cNvPr id="206" name="正方形/長方形 205">
                  <a:extLst>
                    <a:ext uri="{FF2B5EF4-FFF2-40B4-BE49-F238E27FC236}">
                      <a16:creationId xmlns:a16="http://schemas.microsoft.com/office/drawing/2014/main" id="{8C561AF1-FB1F-4530-8B5E-3A03CD6587A8}"/>
                    </a:ext>
                  </a:extLst>
                </p:cNvPr>
                <p:cNvSpPr/>
                <p:nvPr/>
              </p:nvSpPr>
              <p:spPr>
                <a:xfrm>
                  <a:off x="1631380" y="6026824"/>
                  <a:ext cx="1481501" cy="188190"/>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t>117</a:t>
                  </a: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名</a:t>
                  </a:r>
                  <a:b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b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（全体の</a:t>
                  </a:r>
                  <a:r>
                    <a:rPr kumimoji="0" lang="en-US" altLang="ja-JP" sz="1200" b="1" i="0" u="none" strike="noStrike" kern="0" cap="none" spc="0" normalizeH="0" baseline="0" noProof="0" dirty="0">
                      <a:ln>
                        <a:noFill/>
                      </a:ln>
                      <a:solidFill>
                        <a:schemeClr val="accent5"/>
                      </a:solidFill>
                      <a:effectLst/>
                      <a:uLnTx/>
                      <a:uFillTx/>
                      <a:latin typeface="Arial"/>
                      <a:ea typeface="ＭＳ Ｐゴシック"/>
                      <a:cs typeface="+mn-cs"/>
                    </a:rPr>
                    <a:t>32</a:t>
                  </a: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a:t>
                  </a:r>
                  <a:endPar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endParaRPr>
                </a:p>
              </p:txBody>
            </p:sp>
          </p:grpSp>
          <p:grpSp>
            <p:nvGrpSpPr>
              <p:cNvPr id="193" name="グループ化 192">
                <a:extLst>
                  <a:ext uri="{FF2B5EF4-FFF2-40B4-BE49-F238E27FC236}">
                    <a16:creationId xmlns:a16="http://schemas.microsoft.com/office/drawing/2014/main" id="{E06646F0-E8D8-482F-9FF1-3699A69531C5}"/>
                  </a:ext>
                </a:extLst>
              </p:cNvPr>
              <p:cNvGrpSpPr/>
              <p:nvPr/>
            </p:nvGrpSpPr>
            <p:grpSpPr>
              <a:xfrm>
                <a:off x="3160535" y="5771762"/>
                <a:ext cx="2573893" cy="418254"/>
                <a:chOff x="1631380" y="5658320"/>
                <a:chExt cx="1425484" cy="556694"/>
              </a:xfrm>
            </p:grpSpPr>
            <p:sp>
              <p:nvSpPr>
                <p:cNvPr id="203" name="右中かっこ 202">
                  <a:extLst>
                    <a:ext uri="{FF2B5EF4-FFF2-40B4-BE49-F238E27FC236}">
                      <a16:creationId xmlns:a16="http://schemas.microsoft.com/office/drawing/2014/main" id="{321718FD-DABC-5C8B-F5F8-C5F5855946FC}"/>
                    </a:ext>
                  </a:extLst>
                </p:cNvPr>
                <p:cNvSpPr/>
                <p:nvPr/>
              </p:nvSpPr>
              <p:spPr>
                <a:xfrm rot="5400000">
                  <a:off x="2274176" y="5017419"/>
                  <a:ext cx="141785" cy="1423588"/>
                </a:xfrm>
                <a:prstGeom prst="rightBrace">
                  <a:avLst/>
                </a:prstGeom>
                <a:noFill/>
                <a:ln w="6350"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schemeClr val="accent5"/>
                    </a:solidFill>
                    <a:effectLst/>
                    <a:uLnTx/>
                    <a:uFillTx/>
                    <a:latin typeface="Arial"/>
                    <a:ea typeface="ＭＳ Ｐゴシック"/>
                    <a:cs typeface="+mn-cs"/>
                  </a:endParaRPr>
                </a:p>
              </p:txBody>
            </p:sp>
            <p:sp>
              <p:nvSpPr>
                <p:cNvPr id="204" name="正方形/長方形 203">
                  <a:extLst>
                    <a:ext uri="{FF2B5EF4-FFF2-40B4-BE49-F238E27FC236}">
                      <a16:creationId xmlns:a16="http://schemas.microsoft.com/office/drawing/2014/main" id="{215EFD54-6B11-F55D-66DE-454D70F3255C}"/>
                    </a:ext>
                  </a:extLst>
                </p:cNvPr>
                <p:cNvSpPr/>
                <p:nvPr/>
              </p:nvSpPr>
              <p:spPr>
                <a:xfrm>
                  <a:off x="1631380" y="6026826"/>
                  <a:ext cx="1425484" cy="188188"/>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t>52</a:t>
                  </a: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名</a:t>
                  </a:r>
                  <a:b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b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（全体の</a:t>
                  </a:r>
                  <a:r>
                    <a:rPr kumimoji="0" lang="en-US" altLang="ja-JP" sz="1200" b="1" i="0" u="none" strike="noStrike" kern="0" cap="none" spc="0" normalizeH="0" baseline="0" noProof="0" dirty="0">
                      <a:ln>
                        <a:noFill/>
                      </a:ln>
                      <a:solidFill>
                        <a:schemeClr val="accent5"/>
                      </a:solidFill>
                      <a:effectLst/>
                      <a:uLnTx/>
                      <a:uFillTx/>
                      <a:latin typeface="Arial"/>
                      <a:ea typeface="ＭＳ Ｐゴシック"/>
                      <a:cs typeface="+mn-cs"/>
                    </a:rPr>
                    <a:t>14</a:t>
                  </a: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a:t>
                  </a:r>
                  <a:endPar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endParaRPr>
                </a:p>
              </p:txBody>
            </p:sp>
          </p:grpSp>
          <p:grpSp>
            <p:nvGrpSpPr>
              <p:cNvPr id="194" name="グループ化 193">
                <a:extLst>
                  <a:ext uri="{FF2B5EF4-FFF2-40B4-BE49-F238E27FC236}">
                    <a16:creationId xmlns:a16="http://schemas.microsoft.com/office/drawing/2014/main" id="{2C990E73-9DB0-7C1A-36CB-2FE0BE236F95}"/>
                  </a:ext>
                </a:extLst>
              </p:cNvPr>
              <p:cNvGrpSpPr/>
              <p:nvPr/>
            </p:nvGrpSpPr>
            <p:grpSpPr>
              <a:xfrm>
                <a:off x="5844133" y="5771761"/>
                <a:ext cx="659191" cy="418255"/>
                <a:chOff x="1631380" y="5658319"/>
                <a:chExt cx="1425485" cy="556695"/>
              </a:xfrm>
            </p:grpSpPr>
            <p:sp>
              <p:nvSpPr>
                <p:cNvPr id="201" name="右中かっこ 200">
                  <a:extLst>
                    <a:ext uri="{FF2B5EF4-FFF2-40B4-BE49-F238E27FC236}">
                      <a16:creationId xmlns:a16="http://schemas.microsoft.com/office/drawing/2014/main" id="{958F2194-D964-2AC1-FE9C-4B85F11DD95A}"/>
                    </a:ext>
                  </a:extLst>
                </p:cNvPr>
                <p:cNvSpPr/>
                <p:nvPr/>
              </p:nvSpPr>
              <p:spPr>
                <a:xfrm rot="5400000">
                  <a:off x="2274178" y="5017417"/>
                  <a:ext cx="141785" cy="1423589"/>
                </a:xfrm>
                <a:prstGeom prst="rightBrace">
                  <a:avLst/>
                </a:prstGeom>
                <a:noFill/>
                <a:ln w="6350"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schemeClr val="accent5"/>
                    </a:solidFill>
                    <a:effectLst/>
                    <a:uLnTx/>
                    <a:uFillTx/>
                    <a:latin typeface="Arial"/>
                    <a:ea typeface="ＭＳ Ｐゴシック"/>
                    <a:cs typeface="+mn-cs"/>
                  </a:endParaRPr>
                </a:p>
              </p:txBody>
            </p:sp>
            <p:sp>
              <p:nvSpPr>
                <p:cNvPr id="202" name="正方形/長方形 201">
                  <a:extLst>
                    <a:ext uri="{FF2B5EF4-FFF2-40B4-BE49-F238E27FC236}">
                      <a16:creationId xmlns:a16="http://schemas.microsoft.com/office/drawing/2014/main" id="{750CE55E-21F8-0F6F-D48D-DCEF095B0AEB}"/>
                    </a:ext>
                  </a:extLst>
                </p:cNvPr>
                <p:cNvSpPr/>
                <p:nvPr/>
              </p:nvSpPr>
              <p:spPr>
                <a:xfrm>
                  <a:off x="1631380" y="6026826"/>
                  <a:ext cx="1425485" cy="188188"/>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t>151</a:t>
                  </a: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名</a:t>
                  </a:r>
                  <a:b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b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（全体の</a:t>
                  </a:r>
                  <a:r>
                    <a:rPr kumimoji="0" lang="en-US" altLang="ja-JP" sz="1200" b="1" i="0" u="none" strike="noStrike" kern="0" cap="none" spc="0" normalizeH="0" baseline="0" noProof="0" dirty="0">
                      <a:ln>
                        <a:noFill/>
                      </a:ln>
                      <a:solidFill>
                        <a:schemeClr val="accent5"/>
                      </a:solidFill>
                      <a:effectLst/>
                      <a:uLnTx/>
                      <a:uFillTx/>
                      <a:latin typeface="Arial"/>
                      <a:ea typeface="ＭＳ Ｐゴシック"/>
                      <a:cs typeface="+mn-cs"/>
                    </a:rPr>
                    <a:t>42</a:t>
                  </a: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a:t>
                  </a:r>
                  <a:endPar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endParaRPr>
                </a:p>
              </p:txBody>
            </p:sp>
          </p:grpSp>
          <p:grpSp>
            <p:nvGrpSpPr>
              <p:cNvPr id="195" name="グループ化 194">
                <a:extLst>
                  <a:ext uri="{FF2B5EF4-FFF2-40B4-BE49-F238E27FC236}">
                    <a16:creationId xmlns:a16="http://schemas.microsoft.com/office/drawing/2014/main" id="{7517F684-ABFE-3042-F84A-603CA61D86DF}"/>
                  </a:ext>
                </a:extLst>
              </p:cNvPr>
              <p:cNvGrpSpPr/>
              <p:nvPr/>
            </p:nvGrpSpPr>
            <p:grpSpPr>
              <a:xfrm>
                <a:off x="6606996" y="5771769"/>
                <a:ext cx="4491612" cy="418259"/>
                <a:chOff x="1631380" y="5658315"/>
                <a:chExt cx="1425484" cy="556699"/>
              </a:xfrm>
            </p:grpSpPr>
            <p:sp>
              <p:nvSpPr>
                <p:cNvPr id="199" name="右中かっこ 198">
                  <a:extLst>
                    <a:ext uri="{FF2B5EF4-FFF2-40B4-BE49-F238E27FC236}">
                      <a16:creationId xmlns:a16="http://schemas.microsoft.com/office/drawing/2014/main" id="{933CD2B7-D8E2-37B2-C5F5-7B0DC335D1A6}"/>
                    </a:ext>
                  </a:extLst>
                </p:cNvPr>
                <p:cNvSpPr/>
                <p:nvPr/>
              </p:nvSpPr>
              <p:spPr>
                <a:xfrm rot="5400000">
                  <a:off x="2274176" y="5017414"/>
                  <a:ext cx="141785" cy="1423588"/>
                </a:xfrm>
                <a:prstGeom prst="rightBrace">
                  <a:avLst>
                    <a:gd name="adj1" fmla="val 8333"/>
                    <a:gd name="adj2" fmla="val 56787"/>
                  </a:avLst>
                </a:prstGeom>
                <a:noFill/>
                <a:ln w="6350"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schemeClr val="accent5"/>
                    </a:solidFill>
                    <a:effectLst/>
                    <a:uLnTx/>
                    <a:uFillTx/>
                    <a:latin typeface="Arial"/>
                    <a:ea typeface="ＭＳ Ｐゴシック"/>
                    <a:cs typeface="+mn-cs"/>
                  </a:endParaRPr>
                </a:p>
              </p:txBody>
            </p:sp>
            <p:sp>
              <p:nvSpPr>
                <p:cNvPr id="200" name="正方形/長方形 199">
                  <a:extLst>
                    <a:ext uri="{FF2B5EF4-FFF2-40B4-BE49-F238E27FC236}">
                      <a16:creationId xmlns:a16="http://schemas.microsoft.com/office/drawing/2014/main" id="{D77F4F1D-B1F6-9BD9-4483-FEE8B2377DCD}"/>
                    </a:ext>
                  </a:extLst>
                </p:cNvPr>
                <p:cNvSpPr/>
                <p:nvPr/>
              </p:nvSpPr>
              <p:spPr>
                <a:xfrm>
                  <a:off x="1631380" y="6026825"/>
                  <a:ext cx="1425484" cy="18818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t>39</a:t>
                  </a: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名　　　　　</a:t>
                  </a:r>
                  <a:b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b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（全体の</a:t>
                  </a:r>
                  <a:r>
                    <a:rPr kumimoji="0" lang="en-US" altLang="ja-JP" sz="1200" b="1" i="0" u="none" strike="noStrike" kern="0" cap="none" spc="0" normalizeH="0" baseline="0" noProof="0" dirty="0">
                      <a:ln>
                        <a:noFill/>
                      </a:ln>
                      <a:solidFill>
                        <a:schemeClr val="accent5"/>
                      </a:solidFill>
                      <a:effectLst/>
                      <a:uLnTx/>
                      <a:uFillTx/>
                      <a:latin typeface="Arial"/>
                      <a:ea typeface="ＭＳ Ｐゴシック"/>
                      <a:cs typeface="+mn-cs"/>
                    </a:rPr>
                    <a:t>11</a:t>
                  </a: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　　　　　　　</a:t>
                  </a:r>
                  <a:endPar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endParaRPr>
                </a:p>
              </p:txBody>
            </p:sp>
          </p:grpSp>
          <p:grpSp>
            <p:nvGrpSpPr>
              <p:cNvPr id="196" name="グループ化 195">
                <a:extLst>
                  <a:ext uri="{FF2B5EF4-FFF2-40B4-BE49-F238E27FC236}">
                    <a16:creationId xmlns:a16="http://schemas.microsoft.com/office/drawing/2014/main" id="{8B82B74A-3911-ECE1-F3FC-22FF3765D44D}"/>
                  </a:ext>
                </a:extLst>
              </p:cNvPr>
              <p:cNvGrpSpPr/>
              <p:nvPr/>
            </p:nvGrpSpPr>
            <p:grpSpPr>
              <a:xfrm>
                <a:off x="11177786" y="5771761"/>
                <a:ext cx="608755" cy="418256"/>
                <a:chOff x="1571628" y="5658317"/>
                <a:chExt cx="1485235" cy="556696"/>
              </a:xfrm>
            </p:grpSpPr>
            <p:sp>
              <p:nvSpPr>
                <p:cNvPr id="197" name="右中かっこ 196">
                  <a:extLst>
                    <a:ext uri="{FF2B5EF4-FFF2-40B4-BE49-F238E27FC236}">
                      <a16:creationId xmlns:a16="http://schemas.microsoft.com/office/drawing/2014/main" id="{480E116D-EA05-E6FE-C60A-BB25A59058F2}"/>
                    </a:ext>
                  </a:extLst>
                </p:cNvPr>
                <p:cNvSpPr/>
                <p:nvPr/>
              </p:nvSpPr>
              <p:spPr>
                <a:xfrm rot="5400000">
                  <a:off x="2274176" y="5017416"/>
                  <a:ext cx="141785" cy="1423588"/>
                </a:xfrm>
                <a:prstGeom prst="rightBrace">
                  <a:avLst/>
                </a:prstGeom>
                <a:noFill/>
                <a:ln w="6350" cap="flat" cmpd="sng" algn="ctr">
                  <a:solidFill>
                    <a:schemeClr val="accent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schemeClr val="accent5"/>
                    </a:solidFill>
                    <a:effectLst/>
                    <a:uLnTx/>
                    <a:uFillTx/>
                    <a:latin typeface="Arial"/>
                    <a:ea typeface="ＭＳ Ｐゴシック"/>
                    <a:cs typeface="+mn-cs"/>
                  </a:endParaRPr>
                </a:p>
              </p:txBody>
            </p:sp>
            <p:sp>
              <p:nvSpPr>
                <p:cNvPr id="198" name="正方形/長方形 197">
                  <a:extLst>
                    <a:ext uri="{FF2B5EF4-FFF2-40B4-BE49-F238E27FC236}">
                      <a16:creationId xmlns:a16="http://schemas.microsoft.com/office/drawing/2014/main" id="{B4863B51-329A-A834-B975-1085B5FD4D7A}"/>
                    </a:ext>
                  </a:extLst>
                </p:cNvPr>
                <p:cNvSpPr/>
                <p:nvPr/>
              </p:nvSpPr>
              <p:spPr>
                <a:xfrm>
                  <a:off x="1571628" y="6026825"/>
                  <a:ext cx="1425486" cy="188188"/>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t>4</a:t>
                  </a:r>
                  <a:r>
                    <a:rPr kumimoji="0" lang="ja-JP" altLang="en-US" sz="1600" b="1" i="0" u="none" strike="noStrike" kern="0" cap="none" spc="0" normalizeH="0" baseline="0" noProof="0" dirty="0">
                      <a:ln>
                        <a:noFill/>
                      </a:ln>
                      <a:solidFill>
                        <a:schemeClr val="accent5"/>
                      </a:solidFill>
                      <a:effectLst/>
                      <a:uLnTx/>
                      <a:uFillTx/>
                      <a:latin typeface="Arial"/>
                      <a:ea typeface="ＭＳ Ｐゴシック"/>
                      <a:cs typeface="+mn-cs"/>
                    </a:rPr>
                    <a:t>名</a:t>
                  </a:r>
                  <a:br>
                    <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rPr>
                  </a:b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（全体の</a:t>
                  </a:r>
                  <a:r>
                    <a:rPr kumimoji="0" lang="en-US" altLang="ja-JP" sz="1200" b="1" i="0" u="none" strike="noStrike" kern="0" cap="none" spc="0" normalizeH="0" baseline="0" noProof="0" dirty="0">
                      <a:ln>
                        <a:noFill/>
                      </a:ln>
                      <a:solidFill>
                        <a:schemeClr val="accent5"/>
                      </a:solidFill>
                      <a:effectLst/>
                      <a:uLnTx/>
                      <a:uFillTx/>
                      <a:latin typeface="Arial"/>
                      <a:ea typeface="ＭＳ Ｐゴシック"/>
                      <a:cs typeface="+mn-cs"/>
                    </a:rPr>
                    <a:t>1</a:t>
                  </a:r>
                  <a:r>
                    <a:rPr kumimoji="0" lang="ja-JP" altLang="en-US" sz="1200" b="1" i="0" u="none" strike="noStrike" kern="0" cap="none" spc="0" normalizeH="0" baseline="0" noProof="0" dirty="0">
                      <a:ln>
                        <a:noFill/>
                      </a:ln>
                      <a:solidFill>
                        <a:schemeClr val="accent5"/>
                      </a:solidFill>
                      <a:effectLst/>
                      <a:uLnTx/>
                      <a:uFillTx/>
                      <a:latin typeface="Arial"/>
                      <a:ea typeface="ＭＳ Ｐゴシック"/>
                      <a:cs typeface="+mn-cs"/>
                    </a:rPr>
                    <a:t>％）</a:t>
                  </a:r>
                  <a:endParaRPr kumimoji="0" lang="en-US" altLang="ja-JP" sz="1600" b="1" i="0" u="none" strike="noStrike" kern="0" cap="none" spc="0" normalizeH="0" baseline="0" noProof="0" dirty="0">
                    <a:ln>
                      <a:noFill/>
                    </a:ln>
                    <a:solidFill>
                      <a:schemeClr val="accent5"/>
                    </a:solidFill>
                    <a:effectLst/>
                    <a:uLnTx/>
                    <a:uFillTx/>
                    <a:latin typeface="Arial"/>
                    <a:ea typeface="ＭＳ Ｐゴシック"/>
                    <a:cs typeface="+mn-cs"/>
                  </a:endParaRPr>
                </a:p>
              </p:txBody>
            </p:sp>
          </p:grpSp>
        </p:grpSp>
      </p:grpSp>
      <p:sp>
        <p:nvSpPr>
          <p:cNvPr id="320" name="吹き出し: 角を丸めた四角形 319">
            <a:extLst>
              <a:ext uri="{FF2B5EF4-FFF2-40B4-BE49-F238E27FC236}">
                <a16:creationId xmlns:a16="http://schemas.microsoft.com/office/drawing/2014/main" id="{F7CC643D-D28E-F052-F5E3-81F0006E1A78}"/>
              </a:ext>
            </a:extLst>
          </p:cNvPr>
          <p:cNvSpPr/>
          <p:nvPr/>
        </p:nvSpPr>
        <p:spPr>
          <a:xfrm>
            <a:off x="8801100" y="5664674"/>
            <a:ext cx="2050281" cy="563362"/>
          </a:xfrm>
          <a:prstGeom prst="wedgeRoundRectCallout">
            <a:avLst>
              <a:gd name="adj1" fmla="val 55208"/>
              <a:gd name="adj2" fmla="val 1783"/>
              <a:gd name="adj3" fmla="val 16667"/>
            </a:avLst>
          </a:prstGeom>
          <a:solidFill>
            <a:schemeClr val="accent5"/>
          </a:solid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white"/>
                </a:solidFill>
                <a:effectLst/>
                <a:uLnTx/>
                <a:uFillTx/>
                <a:latin typeface="Arial"/>
                <a:ea typeface="ＭＳ Ｐゴシック"/>
                <a:cs typeface="+mn-cs"/>
              </a:rPr>
              <a:t>1%</a:t>
            </a:r>
            <a:r>
              <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rPr>
              <a:t>のみ</a:t>
            </a:r>
            <a:br>
              <a:rPr kumimoji="0" lang="en-US" altLang="ja-JP" sz="1600" b="0" i="0" u="none" strike="noStrike" kern="0" cap="none" spc="0" normalizeH="0" baseline="0" noProof="0" dirty="0">
                <a:ln>
                  <a:noFill/>
                </a:ln>
                <a:solidFill>
                  <a:prstClr val="white"/>
                </a:solidFill>
                <a:effectLst/>
                <a:uLnTx/>
                <a:uFillTx/>
                <a:latin typeface="Arial"/>
                <a:ea typeface="ＭＳ Ｐゴシック"/>
                <a:cs typeface="+mn-cs"/>
              </a:rPr>
            </a:br>
            <a:r>
              <a:rPr kumimoji="0" lang="en-US" altLang="ja-JP" sz="1600" b="0" i="0" u="none" strike="noStrike" kern="0" cap="none" spc="0" normalizeH="0" baseline="0" noProof="0" dirty="0">
                <a:ln>
                  <a:noFill/>
                </a:ln>
                <a:solidFill>
                  <a:prstClr val="white"/>
                </a:solidFill>
                <a:effectLst/>
                <a:uLnTx/>
                <a:uFillTx/>
                <a:latin typeface="Arial"/>
                <a:ea typeface="ＭＳ Ｐゴシック"/>
                <a:cs typeface="+mn-cs"/>
              </a:rPr>
              <a:t>(</a:t>
            </a:r>
            <a:r>
              <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rPr>
              <a:t>最難関大学は</a:t>
            </a:r>
            <a:r>
              <a:rPr kumimoji="0" lang="en-US" altLang="ja-JP" sz="1600" b="0" i="0" u="none" strike="noStrike" kern="0" cap="none" spc="0" normalizeH="0" baseline="0" noProof="0" dirty="0">
                <a:ln>
                  <a:noFill/>
                </a:ln>
                <a:solidFill>
                  <a:prstClr val="white"/>
                </a:solidFill>
                <a:effectLst/>
                <a:uLnTx/>
                <a:uFillTx/>
                <a:latin typeface="Arial"/>
                <a:ea typeface="ＭＳ Ｐゴシック"/>
                <a:cs typeface="+mn-cs"/>
              </a:rPr>
              <a:t>74</a:t>
            </a:r>
            <a:r>
              <a:rPr kumimoji="0" lang="ja-JP" altLang="en-US" sz="1600" b="0" i="0" u="none" strike="noStrike" kern="0" cap="none" spc="0" normalizeH="0" baseline="0" noProof="0" dirty="0">
                <a:ln>
                  <a:noFill/>
                </a:ln>
                <a:solidFill>
                  <a:prstClr val="white"/>
                </a:solidFill>
                <a:effectLst/>
                <a:uLnTx/>
                <a:uFillTx/>
                <a:latin typeface="Arial"/>
                <a:ea typeface="ＭＳ Ｐゴシック"/>
                <a:cs typeface="+mn-cs"/>
              </a:rPr>
              <a:t>％</a:t>
            </a:r>
            <a:r>
              <a:rPr kumimoji="0" lang="en-US" altLang="ja-JP" sz="1600" b="0" i="0" u="none" strike="noStrike" kern="0" cap="none" spc="0" normalizeH="0" baseline="0" noProof="0" dirty="0">
                <a:ln>
                  <a:noFill/>
                </a:ln>
                <a:solidFill>
                  <a:prstClr val="white"/>
                </a:solidFill>
                <a:effectLst/>
                <a:uLnTx/>
                <a:uFillTx/>
                <a:latin typeface="Arial"/>
                <a:ea typeface="ＭＳ Ｐゴシック"/>
                <a:cs typeface="+mn-cs"/>
              </a:rPr>
              <a:t>)</a:t>
            </a:r>
          </a:p>
        </p:txBody>
      </p:sp>
      <p:grpSp>
        <p:nvGrpSpPr>
          <p:cNvPr id="321" name="グループ化 320">
            <a:extLst>
              <a:ext uri="{FF2B5EF4-FFF2-40B4-BE49-F238E27FC236}">
                <a16:creationId xmlns:a16="http://schemas.microsoft.com/office/drawing/2014/main" id="{D2C3F085-0C00-57DF-030C-E5B1F4A754AC}"/>
              </a:ext>
            </a:extLst>
          </p:cNvPr>
          <p:cNvGrpSpPr/>
          <p:nvPr/>
        </p:nvGrpSpPr>
        <p:grpSpPr>
          <a:xfrm>
            <a:off x="9785783" y="1292"/>
            <a:ext cx="2377642" cy="682254"/>
            <a:chOff x="9785783" y="39792"/>
            <a:chExt cx="2377642" cy="682254"/>
          </a:xfrm>
        </p:grpSpPr>
        <p:sp>
          <p:nvSpPr>
            <p:cNvPr id="322" name="正方形/長方形 321">
              <a:extLst>
                <a:ext uri="{FF2B5EF4-FFF2-40B4-BE49-F238E27FC236}">
                  <a16:creationId xmlns:a16="http://schemas.microsoft.com/office/drawing/2014/main" id="{BF85BED4-471D-BC2B-361A-119CA93E11FB}"/>
                </a:ext>
              </a:extLst>
            </p:cNvPr>
            <p:cNvSpPr/>
            <p:nvPr/>
          </p:nvSpPr>
          <p:spPr>
            <a:xfrm>
              <a:off x="9785783" y="39792"/>
              <a:ext cx="2377642" cy="682254"/>
            </a:xfrm>
            <a:prstGeom prst="rect">
              <a:avLst/>
            </a:prstGeom>
            <a:solidFill>
              <a:sysClr val="window" lastClr="FFFFFF"/>
            </a:solid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nvGrpSpPr>
            <p:cNvPr id="323" name="グループ化 322">
              <a:extLst>
                <a:ext uri="{FF2B5EF4-FFF2-40B4-BE49-F238E27FC236}">
                  <a16:creationId xmlns:a16="http://schemas.microsoft.com/office/drawing/2014/main" id="{8DEC8028-914E-5A05-0EAA-67EEEDE209A9}"/>
                </a:ext>
              </a:extLst>
            </p:cNvPr>
            <p:cNvGrpSpPr/>
            <p:nvPr/>
          </p:nvGrpSpPr>
          <p:grpSpPr>
            <a:xfrm>
              <a:off x="9844513" y="134521"/>
              <a:ext cx="2235759" cy="545255"/>
              <a:chOff x="9916903" y="144046"/>
              <a:chExt cx="2235759" cy="545255"/>
            </a:xfrm>
          </p:grpSpPr>
          <p:grpSp>
            <p:nvGrpSpPr>
              <p:cNvPr id="324" name="グループ化 323">
                <a:extLst>
                  <a:ext uri="{FF2B5EF4-FFF2-40B4-BE49-F238E27FC236}">
                    <a16:creationId xmlns:a16="http://schemas.microsoft.com/office/drawing/2014/main" id="{C1A8961B-EF8C-6D17-A763-57A419B53393}"/>
                  </a:ext>
                </a:extLst>
              </p:cNvPr>
              <p:cNvGrpSpPr/>
              <p:nvPr/>
            </p:nvGrpSpPr>
            <p:grpSpPr>
              <a:xfrm>
                <a:off x="9916903" y="144046"/>
                <a:ext cx="2235759" cy="145304"/>
                <a:chOff x="9566848" y="-248361"/>
                <a:chExt cx="2235759" cy="145304"/>
              </a:xfrm>
            </p:grpSpPr>
            <p:sp>
              <p:nvSpPr>
                <p:cNvPr id="331" name="正方形/長方形 330">
                  <a:extLst>
                    <a:ext uri="{FF2B5EF4-FFF2-40B4-BE49-F238E27FC236}">
                      <a16:creationId xmlns:a16="http://schemas.microsoft.com/office/drawing/2014/main" id="{00102E20-34F5-B0AE-E8C0-988B78D2F245}"/>
                    </a:ext>
                  </a:extLst>
                </p:cNvPr>
                <p:cNvSpPr/>
                <p:nvPr/>
              </p:nvSpPr>
              <p:spPr>
                <a:xfrm>
                  <a:off x="9636388" y="-248359"/>
                  <a:ext cx="2166219" cy="145302"/>
                </a:xfrm>
                <a:prstGeom prst="rect">
                  <a:avLst/>
                </a:prstGeom>
                <a:solidFill>
                  <a:sysClr val="window" lastClr="FFFFFF"/>
                </a:solidFill>
                <a:ln w="9525" cap="flat" cmpd="sng" algn="ctr">
                  <a:solidFill>
                    <a:schemeClr val="accent5"/>
                  </a:solidFill>
                  <a:prstDash val="dash"/>
                  <a:miter lim="800000"/>
                </a:ln>
                <a:effectLst/>
              </p:spPr>
              <p:txBody>
                <a:bodyPr wrap="none" rtlCol="0" anchor="ctr"/>
                <a:lstStyle/>
                <a:p>
                  <a:r>
                    <a:rPr kumimoji="0" lang="ja-JP" altLang="en-US" sz="800" kern="0" dirty="0">
                      <a:solidFill>
                        <a:prstClr val="black"/>
                      </a:solidFill>
                      <a:latin typeface="Arial"/>
                      <a:ea typeface="ＭＳ Ｐゴシック"/>
                    </a:rPr>
                    <a:t> 良い学校とは？</a:t>
                  </a:r>
                </a:p>
              </p:txBody>
            </p:sp>
            <p:sp>
              <p:nvSpPr>
                <p:cNvPr id="332" name="楕円 331">
                  <a:extLst>
                    <a:ext uri="{FF2B5EF4-FFF2-40B4-BE49-F238E27FC236}">
                      <a16:creationId xmlns:a16="http://schemas.microsoft.com/office/drawing/2014/main" id="{101C0F59-87DE-49E1-A67B-8A942C023C70}"/>
                    </a:ext>
                  </a:extLst>
                </p:cNvPr>
                <p:cNvSpPr/>
                <p:nvPr/>
              </p:nvSpPr>
              <p:spPr>
                <a:xfrm>
                  <a:off x="9566848" y="-248361"/>
                  <a:ext cx="139080"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nvGrpSpPr>
              <p:cNvPr id="325" name="グループ化 324">
                <a:extLst>
                  <a:ext uri="{FF2B5EF4-FFF2-40B4-BE49-F238E27FC236}">
                    <a16:creationId xmlns:a16="http://schemas.microsoft.com/office/drawing/2014/main" id="{6EAB47A7-8010-E839-7B47-992987195744}"/>
                  </a:ext>
                </a:extLst>
              </p:cNvPr>
              <p:cNvGrpSpPr/>
              <p:nvPr/>
            </p:nvGrpSpPr>
            <p:grpSpPr>
              <a:xfrm>
                <a:off x="9916903" y="344022"/>
                <a:ext cx="2235757" cy="145304"/>
                <a:chOff x="11416384" y="-248361"/>
                <a:chExt cx="2235757" cy="145304"/>
              </a:xfrm>
            </p:grpSpPr>
            <p:sp>
              <p:nvSpPr>
                <p:cNvPr id="329" name="正方形/長方形 328">
                  <a:extLst>
                    <a:ext uri="{FF2B5EF4-FFF2-40B4-BE49-F238E27FC236}">
                      <a16:creationId xmlns:a16="http://schemas.microsoft.com/office/drawing/2014/main" id="{C6A3D6B2-8239-CEE3-405F-29FE9DA19254}"/>
                    </a:ext>
                  </a:extLst>
                </p:cNvPr>
                <p:cNvSpPr/>
                <p:nvPr/>
              </p:nvSpPr>
              <p:spPr>
                <a:xfrm>
                  <a:off x="11485922" y="-248359"/>
                  <a:ext cx="2166219" cy="145302"/>
                </a:xfrm>
                <a:prstGeom prst="rect">
                  <a:avLst/>
                </a:prstGeom>
                <a:solidFill>
                  <a:sysClr val="window" lastClr="FFFFFF"/>
                </a:solidFill>
                <a:ln w="9525" cap="flat" cmpd="sng" algn="ctr">
                  <a:solidFill>
                    <a:schemeClr val="accent5"/>
                  </a:solidFill>
                  <a:prstDash val="dash"/>
                  <a:miter lim="800000"/>
                </a:ln>
                <a:effectLst/>
              </p:spPr>
              <p:txBody>
                <a:bodyPr wrap="none" rtlCol="0" anchor="ctr"/>
                <a:lstStyle/>
                <a:p>
                  <a:r>
                    <a:rPr kumimoji="0" lang="ja-JP" altLang="en-US" sz="800" kern="0" dirty="0">
                      <a:solidFill>
                        <a:prstClr val="black"/>
                      </a:solidFill>
                      <a:latin typeface="Arial"/>
                      <a:ea typeface="ＭＳ Ｐゴシック"/>
                    </a:rPr>
                    <a:t> 良い職業とは？</a:t>
                  </a:r>
                </a:p>
              </p:txBody>
            </p:sp>
            <p:sp>
              <p:nvSpPr>
                <p:cNvPr id="330" name="楕円 329">
                  <a:extLst>
                    <a:ext uri="{FF2B5EF4-FFF2-40B4-BE49-F238E27FC236}">
                      <a16:creationId xmlns:a16="http://schemas.microsoft.com/office/drawing/2014/main" id="{2512142C-79A0-2641-09FE-C513419A1F57}"/>
                    </a:ext>
                  </a:extLst>
                </p:cNvPr>
                <p:cNvSpPr/>
                <p:nvPr/>
              </p:nvSpPr>
              <p:spPr>
                <a:xfrm>
                  <a:off x="11416384" y="-248361"/>
                  <a:ext cx="139079"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nvGrpSpPr>
              <p:cNvPr id="326" name="グループ化 325">
                <a:extLst>
                  <a:ext uri="{FF2B5EF4-FFF2-40B4-BE49-F238E27FC236}">
                    <a16:creationId xmlns:a16="http://schemas.microsoft.com/office/drawing/2014/main" id="{BA0EA1AD-A25F-46FB-B0C2-71E00813863D}"/>
                  </a:ext>
                </a:extLst>
              </p:cNvPr>
              <p:cNvGrpSpPr/>
              <p:nvPr/>
            </p:nvGrpSpPr>
            <p:grpSpPr>
              <a:xfrm>
                <a:off x="9916903" y="543997"/>
                <a:ext cx="2235757" cy="145304"/>
                <a:chOff x="13265921" y="-248361"/>
                <a:chExt cx="2235757" cy="145304"/>
              </a:xfrm>
            </p:grpSpPr>
            <p:sp>
              <p:nvSpPr>
                <p:cNvPr id="327" name="正方形/長方形 326">
                  <a:extLst>
                    <a:ext uri="{FF2B5EF4-FFF2-40B4-BE49-F238E27FC236}">
                      <a16:creationId xmlns:a16="http://schemas.microsoft.com/office/drawing/2014/main" id="{C016B160-1D2B-4BD0-1E6A-499252133D00}"/>
                    </a:ext>
                  </a:extLst>
                </p:cNvPr>
                <p:cNvSpPr/>
                <p:nvPr/>
              </p:nvSpPr>
              <p:spPr>
                <a:xfrm>
                  <a:off x="13335459" y="-248359"/>
                  <a:ext cx="2166219" cy="145302"/>
                </a:xfrm>
                <a:prstGeom prst="rect">
                  <a:avLst/>
                </a:prstGeom>
                <a:solidFill>
                  <a:schemeClr val="accent5">
                    <a:lumMod val="20000"/>
                    <a:lumOff val="80000"/>
                  </a:schemeClr>
                </a:solidFill>
                <a:ln w="9525" cap="flat" cmpd="sng" algn="ctr">
                  <a:solidFill>
                    <a:schemeClr val="accent5"/>
                  </a:solidFill>
                  <a:prstDash val="solid"/>
                  <a:miter lim="800000"/>
                </a:ln>
                <a:effectLst/>
              </p:spPr>
              <p:txBody>
                <a:bodyPr wrap="none" rtlCol="0" anchor="ctr"/>
                <a:lstStyle/>
                <a:p>
                  <a:pPr/>
                  <a:r>
                    <a:rPr kumimoji="0" lang="ja-JP" altLang="en-US" sz="800" kern="0" dirty="0">
                      <a:solidFill>
                        <a:prstClr val="black"/>
                      </a:solidFill>
                      <a:latin typeface="Arial"/>
                      <a:ea typeface="ＭＳ Ｐゴシック"/>
                    </a:rPr>
                    <a:t> 良い学校に入らないと良い職業に就けない？</a:t>
                  </a:r>
                </a:p>
              </p:txBody>
            </p:sp>
            <p:sp>
              <p:nvSpPr>
                <p:cNvPr id="328" name="楕円 327">
                  <a:extLst>
                    <a:ext uri="{FF2B5EF4-FFF2-40B4-BE49-F238E27FC236}">
                      <a16:creationId xmlns:a16="http://schemas.microsoft.com/office/drawing/2014/main" id="{87BCC48F-F986-97FB-2E01-099DFF7AF4D4}"/>
                    </a:ext>
                  </a:extLst>
                </p:cNvPr>
                <p:cNvSpPr/>
                <p:nvPr/>
              </p:nvSpPr>
              <p:spPr>
                <a:xfrm>
                  <a:off x="13265921" y="-248361"/>
                  <a:ext cx="139079"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grpSp>
      <p:cxnSp>
        <p:nvCxnSpPr>
          <p:cNvPr id="333" name="直線矢印コネクタ 332">
            <a:extLst>
              <a:ext uri="{FF2B5EF4-FFF2-40B4-BE49-F238E27FC236}">
                <a16:creationId xmlns:a16="http://schemas.microsoft.com/office/drawing/2014/main" id="{3EC92EB4-76BB-38FA-5255-982A3B3B9111}"/>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pic>
        <p:nvPicPr>
          <p:cNvPr id="335" name="図 334">
            <a:extLst>
              <a:ext uri="{FF2B5EF4-FFF2-40B4-BE49-F238E27FC236}">
                <a16:creationId xmlns:a16="http://schemas.microsoft.com/office/drawing/2014/main" id="{B70AB4FC-035B-DDB1-8882-AA96B8704072}"/>
              </a:ext>
            </a:extLst>
          </p:cNvPr>
          <p:cNvPicPr>
            <a:picLocks noChangeAspect="1"/>
          </p:cNvPicPr>
          <p:nvPr/>
        </p:nvPicPr>
        <p:blipFill>
          <a:blip r:embed="rId2"/>
          <a:stretch>
            <a:fillRect/>
          </a:stretch>
        </p:blipFill>
        <p:spPr>
          <a:xfrm>
            <a:off x="11247966" y="1297655"/>
            <a:ext cx="904546" cy="1356818"/>
          </a:xfrm>
          <a:prstGeom prst="rect">
            <a:avLst/>
          </a:prstGeom>
        </p:spPr>
      </p:pic>
    </p:spTree>
    <p:extLst>
      <p:ext uri="{BB962C8B-B14F-4D97-AF65-F5344CB8AC3E}">
        <p14:creationId xmlns:p14="http://schemas.microsoft.com/office/powerpoint/2010/main" val="254189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30324-0880-B339-0856-ABFE157F97BA}"/>
            </a:ext>
          </a:extLst>
        </p:cNvPr>
        <p:cNvGrpSpPr/>
        <p:nvPr/>
      </p:nvGrpSpPr>
      <p:grpSpPr>
        <a:xfrm>
          <a:off x="0" y="0"/>
          <a:ext cx="0" cy="0"/>
          <a:chOff x="0" y="0"/>
          <a:chExt cx="0" cy="0"/>
        </a:xfrm>
      </p:grpSpPr>
      <p:sp>
        <p:nvSpPr>
          <p:cNvPr id="41" name="テキスト プレースホルダー 1">
            <a:extLst>
              <a:ext uri="{FF2B5EF4-FFF2-40B4-BE49-F238E27FC236}">
                <a16:creationId xmlns:a16="http://schemas.microsoft.com/office/drawing/2014/main" id="{22909E17-3606-31F0-58BC-73D04AA12EF2}"/>
              </a:ext>
            </a:extLst>
          </p:cNvPr>
          <p:cNvSpPr txBox="1">
            <a:spLocks/>
          </p:cNvSpPr>
          <p:nvPr/>
        </p:nvSpPr>
        <p:spPr>
          <a:xfrm>
            <a:off x="227014" y="215412"/>
            <a:ext cx="11737974" cy="372199"/>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defRPr kumimoji="1" lang="ja-JP" altLang="en-US" sz="2000" b="1"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良い学校に入れば、良い職業に就くことができるか</a:t>
            </a:r>
          </a:p>
          <a:p>
            <a:pPr marL="92075"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　　</a:t>
            </a: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良い学校に入らないと良い職業に就けないのか（</a:t>
            </a:r>
            <a:r>
              <a:rPr kumimoji="1" lang="en-US" altLang="ja-JP"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2/2</a:t>
            </a:r>
            <a:r>
              <a:rPr kumimoji="1" lang="ja-JP" altLang="en-US" sz="2000" b="1"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a:t>
            </a:r>
          </a:p>
        </p:txBody>
      </p:sp>
      <p:sp>
        <p:nvSpPr>
          <p:cNvPr id="42" name="テキスト プレースホルダー 2">
            <a:extLst>
              <a:ext uri="{FF2B5EF4-FFF2-40B4-BE49-F238E27FC236}">
                <a16:creationId xmlns:a16="http://schemas.microsoft.com/office/drawing/2014/main" id="{C4476A2C-DF55-1EC9-004C-B8CA683C6C80}"/>
              </a:ext>
            </a:extLst>
          </p:cNvPr>
          <p:cNvSpPr txBox="1">
            <a:spLocks/>
          </p:cNvSpPr>
          <p:nvPr/>
        </p:nvSpPr>
        <p:spPr>
          <a:xfrm>
            <a:off x="227014" y="944563"/>
            <a:ext cx="11737974" cy="576261"/>
          </a:xfrm>
          <a:prstGeom prst="rect">
            <a:avLst/>
          </a:prstGeom>
          <a:noFill/>
          <a:ln w="19050" cap="flat" cmpd="sng" algn="ctr">
            <a:noFill/>
            <a:prstDash val="solid"/>
            <a:miter lim="800000"/>
          </a:ln>
          <a:effectLst/>
        </p:spPr>
        <p:txBody>
          <a:bodyPr wrap="none" lIns="0" tIns="0" rIns="0" bIns="0" rtlCol="0" anchor="t"/>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20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企業が学歴フィルターを設ける主な理由は、①採用コストの削減、②優秀な可能性の高い人材の確保、</a:t>
            </a:r>
            <a:b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b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③社内への説明責任の担保、の</a:t>
            </a:r>
            <a:r>
              <a:rPr kumimoji="1" lang="en-US" altLang="ja-JP"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3</a:t>
            </a:r>
            <a:r>
              <a:rPr kumimoji="1" lang="ja-JP" altLang="en-US" sz="2000" b="0" i="0" u="none" strike="noStrike" kern="1200" cap="none" spc="0" normalizeH="0" baseline="0" noProof="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つです。</a:t>
            </a:r>
            <a:endParaRPr kumimoji="1" lang="ja-JP" altLang="en-US" sz="20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endParaRPr>
          </a:p>
        </p:txBody>
      </p:sp>
      <p:sp>
        <p:nvSpPr>
          <p:cNvPr id="43" name="スライド番号プレースホルダー 4">
            <a:extLst>
              <a:ext uri="{FF2B5EF4-FFF2-40B4-BE49-F238E27FC236}">
                <a16:creationId xmlns:a16="http://schemas.microsoft.com/office/drawing/2014/main" id="{9A585C6B-AA7F-061D-DEDD-81884F135520}"/>
              </a:ext>
            </a:extLst>
          </p:cNvPr>
          <p:cNvSpPr txBox="1">
            <a:spLocks/>
          </p:cNvSpPr>
          <p:nvPr/>
        </p:nvSpPr>
        <p:spPr>
          <a:xfrm>
            <a:off x="11568988" y="6390894"/>
            <a:ext cx="396000" cy="467105"/>
          </a:xfrm>
          <a:prstGeom prst="rect">
            <a:avLst/>
          </a:prstGeom>
          <a:noFill/>
          <a:ln w="19050" cap="flat" cmpd="sng" algn="ctr">
            <a:noFill/>
            <a:prstDash val="solid"/>
            <a:miter lim="800000"/>
          </a:ln>
          <a:effectLst/>
        </p:spPr>
        <p:txBody>
          <a:bodyPr lIns="0" tIns="0" rIns="0" bIns="0" rtlCol="0" anchor="ctr"/>
          <a:lstStyle>
            <a:defPPr>
              <a:defRPr lang="ja-JP"/>
            </a:defPPr>
            <a:lvl1pPr marL="0" algn="r" defTabSz="914400" rtl="0" eaLnBrk="1" latinLnBrk="0" hangingPunct="1">
              <a:defRPr kumimoji="1" lang="ja-JP" altLang="en-US" sz="1000" kern="1200" smtClean="0">
                <a:solidFill>
                  <a:schemeClr val="tx1"/>
                </a:solidFill>
                <a:latin typeface="+mn-ea"/>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fld id="{B345F64C-3725-451E-9302-8DCAA86EC844}" type="slidenum">
              <a:rPr lang="en-US" altLang="ja-JP" smtClean="0">
                <a:solidFill>
                  <a:prstClr val="black"/>
                </a:solidFill>
                <a:latin typeface="ＭＳ Ｐゴシック"/>
                <a:ea typeface="ＭＳ Ｐゴシック"/>
              </a:rPr>
              <a:pPr algn="ctr"/>
              <a:t>8</a:t>
            </a:fld>
            <a:endParaRPr lang="en-US" altLang="ja-JP" dirty="0">
              <a:solidFill>
                <a:prstClr val="black"/>
              </a:solidFill>
              <a:latin typeface="ＭＳ Ｐゴシック"/>
              <a:ea typeface="ＭＳ Ｐゴシック"/>
            </a:endParaRPr>
          </a:p>
        </p:txBody>
      </p:sp>
      <p:sp>
        <p:nvSpPr>
          <p:cNvPr id="44" name="楕円 43">
            <a:extLst>
              <a:ext uri="{FF2B5EF4-FFF2-40B4-BE49-F238E27FC236}">
                <a16:creationId xmlns:a16="http://schemas.microsoft.com/office/drawing/2014/main" id="{D60346AC-7C78-C848-9EA2-C3C564C1F84A}"/>
              </a:ext>
            </a:extLst>
          </p:cNvPr>
          <p:cNvSpPr/>
          <p:nvPr/>
        </p:nvSpPr>
        <p:spPr>
          <a:xfrm>
            <a:off x="281336" y="429950"/>
            <a:ext cx="223991" cy="223958"/>
          </a:xfrm>
          <a:prstGeom prst="ellipse">
            <a:avLst/>
          </a:prstGeom>
          <a:solidFill>
            <a:schemeClr val="accent5"/>
          </a:solidFill>
          <a:ln w="12700" cap="flat" cmpd="sng" algn="ctr">
            <a:noFill/>
            <a:prstDash val="solid"/>
            <a:miter lim="800000"/>
          </a:ln>
          <a:effectLst/>
        </p:spPr>
        <p:txBody>
          <a:bodyPr wrap="none" lIns="36000" rIns="36000" rtlCol="0" anchor="ctr"/>
          <a:lstStyle/>
          <a:p>
            <a:pPr algn="ctr"/>
            <a:r>
              <a:rPr kumimoji="0" lang="en-US" altLang="ja-JP" kern="0" dirty="0">
                <a:solidFill>
                  <a:prstClr val="white"/>
                </a:solidFill>
                <a:latin typeface="Arial"/>
                <a:ea typeface="ＭＳ Ｐゴシック"/>
              </a:rPr>
              <a:t>3</a:t>
            </a:r>
            <a:endParaRPr kumimoji="0" lang="ja-JP" altLang="en-US" kern="0" dirty="0">
              <a:solidFill>
                <a:prstClr val="white"/>
              </a:solidFill>
              <a:latin typeface="Arial"/>
              <a:ea typeface="ＭＳ Ｐゴシック"/>
            </a:endParaRPr>
          </a:p>
        </p:txBody>
      </p:sp>
      <p:sp>
        <p:nvSpPr>
          <p:cNvPr id="57" name="テキスト プレースホルダー 7">
            <a:extLst>
              <a:ext uri="{FF2B5EF4-FFF2-40B4-BE49-F238E27FC236}">
                <a16:creationId xmlns:a16="http://schemas.microsoft.com/office/drawing/2014/main" id="{351B1876-F3EB-07A6-B0C7-21930889F65C}"/>
              </a:ext>
            </a:extLst>
          </p:cNvPr>
          <p:cNvSpPr txBox="1">
            <a:spLocks/>
          </p:cNvSpPr>
          <p:nvPr/>
        </p:nvSpPr>
        <p:spPr>
          <a:xfrm>
            <a:off x="227014" y="6390894"/>
            <a:ext cx="11737974" cy="467105"/>
          </a:xfrm>
          <a:prstGeom prst="rect">
            <a:avLst/>
          </a:prstGeom>
          <a:noFill/>
          <a:ln w="19050" cap="flat" cmpd="sng" algn="ctr">
            <a:noFill/>
            <a:prstDash val="solid"/>
            <a:miter lim="800000"/>
          </a:ln>
          <a:effectLst/>
        </p:spPr>
        <p:txBody>
          <a:bodyPr wrap="none" lIns="0" tIns="0" rIns="0" bIns="0" rtlCol="0" anchor="ctr"/>
          <a:lstStyle>
            <a:lvl1pPr marL="92075" indent="0" algn="l" defTabSz="914400" rtl="0" eaLnBrk="1" latinLnBrk="0" hangingPunct="1">
              <a:lnSpc>
                <a:spcPct val="90000"/>
              </a:lnSpc>
              <a:spcBef>
                <a:spcPts val="1000"/>
              </a:spcBef>
              <a:buFont typeface="Arial" panose="020B0604020202020204" pitchFamily="34" charset="0"/>
              <a:buNone/>
              <a:tabLst>
                <a:tab pos="92075" algn="l"/>
              </a:tabLst>
              <a:defRPr kumimoji="1" lang="ja-JP" altLang="en-US" sz="800" b="0" kern="1200" dirty="0">
                <a:solidFill>
                  <a:sysClr val="windowText" lastClr="000000"/>
                </a:solidFill>
                <a:latin typeface="MS PGothic" panose="020B0600070205080204" pitchFamily="34" charset="-128"/>
                <a:ea typeface="MS PGothic" panose="020B0600070205080204"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lt1"/>
                </a:solidFill>
                <a:latin typeface="+mn-lt"/>
                <a:ea typeface="+mn-ea"/>
                <a:cs typeface="+mn-cs"/>
              </a:defRPr>
            </a:lvl9pPr>
          </a:lstStyle>
          <a:p>
            <a:pPr marL="9207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tab pos="92075" algn="l"/>
              </a:tabLst>
              <a:defRPr/>
            </a:pPr>
            <a:r>
              <a:rPr kumimoji="1" lang="ja-JP" altLang="en-US" sz="800" b="0" i="0" u="none" strike="noStrike" kern="1200" cap="none" spc="0" normalizeH="0" baseline="0" noProof="0" dirty="0">
                <a:ln>
                  <a:noFill/>
                </a:ln>
                <a:solidFill>
                  <a:sysClr val="windowText" lastClr="000000"/>
                </a:solidFill>
                <a:effectLst/>
                <a:uLnTx/>
                <a:uFillTx/>
                <a:latin typeface="MS PGothic" panose="020B0600070205080204" pitchFamily="34" charset="-128"/>
                <a:ea typeface="MS PGothic" panose="020B0600070205080204" pitchFamily="34" charset="-128"/>
                <a:cs typeface="+mn-cs"/>
              </a:rPr>
              <a:t>出所：弊社が大企業の人事担当者にインタビューした結果をもとに作成</a:t>
            </a:r>
          </a:p>
        </p:txBody>
      </p:sp>
      <p:sp>
        <p:nvSpPr>
          <p:cNvPr id="58" name="正方形/長方形 57">
            <a:extLst>
              <a:ext uri="{FF2B5EF4-FFF2-40B4-BE49-F238E27FC236}">
                <a16:creationId xmlns:a16="http://schemas.microsoft.com/office/drawing/2014/main" id="{B850EAAF-B8BC-EE2A-E5DD-CA1EBABBFC83}"/>
              </a:ext>
            </a:extLst>
          </p:cNvPr>
          <p:cNvSpPr/>
          <p:nvPr/>
        </p:nvSpPr>
        <p:spPr>
          <a:xfrm>
            <a:off x="227013" y="1700213"/>
            <a:ext cx="3692894" cy="4681536"/>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59" name="正方形/長方形 58">
            <a:extLst>
              <a:ext uri="{FF2B5EF4-FFF2-40B4-BE49-F238E27FC236}">
                <a16:creationId xmlns:a16="http://schemas.microsoft.com/office/drawing/2014/main" id="{6B3A831F-11D0-18D0-5B81-CEFEDEBE98EC}"/>
              </a:ext>
            </a:extLst>
          </p:cNvPr>
          <p:cNvSpPr/>
          <p:nvPr/>
        </p:nvSpPr>
        <p:spPr>
          <a:xfrm>
            <a:off x="394872" y="1842383"/>
            <a:ext cx="3357176" cy="43971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0" name="直角三角形 59">
            <a:extLst>
              <a:ext uri="{FF2B5EF4-FFF2-40B4-BE49-F238E27FC236}">
                <a16:creationId xmlns:a16="http://schemas.microsoft.com/office/drawing/2014/main" id="{31179E46-DC10-FA90-56E0-D9CC096BBCF8}"/>
              </a:ext>
            </a:extLst>
          </p:cNvPr>
          <p:cNvSpPr/>
          <p:nvPr/>
        </p:nvSpPr>
        <p:spPr>
          <a:xfrm flipH="1">
            <a:off x="3315170" y="5778297"/>
            <a:ext cx="604737" cy="603452"/>
          </a:xfrm>
          <a:prstGeom prst="rtTriangle">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1" name="直角三角形 60">
            <a:extLst>
              <a:ext uri="{FF2B5EF4-FFF2-40B4-BE49-F238E27FC236}">
                <a16:creationId xmlns:a16="http://schemas.microsoft.com/office/drawing/2014/main" id="{70D79E00-7914-76F9-E3D1-2CF417E73F53}"/>
              </a:ext>
            </a:extLst>
          </p:cNvPr>
          <p:cNvSpPr/>
          <p:nvPr/>
        </p:nvSpPr>
        <p:spPr>
          <a:xfrm rot="10800000" flipH="1">
            <a:off x="227014" y="1700213"/>
            <a:ext cx="604737" cy="603452"/>
          </a:xfrm>
          <a:prstGeom prst="rtTriangle">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2" name="正方形/長方形 61">
            <a:extLst>
              <a:ext uri="{FF2B5EF4-FFF2-40B4-BE49-F238E27FC236}">
                <a16:creationId xmlns:a16="http://schemas.microsoft.com/office/drawing/2014/main" id="{14887E6E-E425-BBFB-3DB8-842085710BB9}"/>
              </a:ext>
            </a:extLst>
          </p:cNvPr>
          <p:cNvSpPr/>
          <p:nvPr/>
        </p:nvSpPr>
        <p:spPr>
          <a:xfrm>
            <a:off x="394872" y="1842382"/>
            <a:ext cx="3357176" cy="79190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①採用コストの</a:t>
            </a:r>
            <a:br>
              <a:rPr kumimoji="0" lang="en-US" altLang="ja-JP"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削減</a:t>
            </a:r>
          </a:p>
        </p:txBody>
      </p:sp>
      <p:sp>
        <p:nvSpPr>
          <p:cNvPr id="63" name="正方形/長方形 62">
            <a:extLst>
              <a:ext uri="{FF2B5EF4-FFF2-40B4-BE49-F238E27FC236}">
                <a16:creationId xmlns:a16="http://schemas.microsoft.com/office/drawing/2014/main" id="{50858488-D304-74DA-A95D-33823F38E439}"/>
              </a:ext>
            </a:extLst>
          </p:cNvPr>
          <p:cNvSpPr/>
          <p:nvPr/>
        </p:nvSpPr>
        <p:spPr>
          <a:xfrm>
            <a:off x="547471" y="2715144"/>
            <a:ext cx="3051978" cy="1268510"/>
          </a:xfrm>
          <a:prstGeom prst="rect">
            <a:avLst/>
          </a:prstGeom>
          <a:noFill/>
          <a:ln w="12700" cap="flat" cmpd="sng" algn="ctr">
            <a:noFill/>
            <a:prstDash val="solid"/>
            <a:miter lim="800000"/>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あらゆる大学（院）の学生の</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エントリーシートを確認し、</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面接を実施してしまうと</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人件費が膨れ上がってしまう</a:t>
            </a:r>
          </a:p>
        </p:txBody>
      </p:sp>
      <p:sp>
        <p:nvSpPr>
          <p:cNvPr id="65" name="正方形/長方形 64">
            <a:extLst>
              <a:ext uri="{FF2B5EF4-FFF2-40B4-BE49-F238E27FC236}">
                <a16:creationId xmlns:a16="http://schemas.microsoft.com/office/drawing/2014/main" id="{10CAA61F-B7D3-E503-0EB5-B0A9F02C8E38}"/>
              </a:ext>
            </a:extLst>
          </p:cNvPr>
          <p:cNvSpPr/>
          <p:nvPr/>
        </p:nvSpPr>
        <p:spPr>
          <a:xfrm>
            <a:off x="4249554" y="1700213"/>
            <a:ext cx="3692894" cy="4681536"/>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6" name="正方形/長方形 65">
            <a:extLst>
              <a:ext uri="{FF2B5EF4-FFF2-40B4-BE49-F238E27FC236}">
                <a16:creationId xmlns:a16="http://schemas.microsoft.com/office/drawing/2014/main" id="{6DFD5547-A834-A187-2F44-9477DA555A1E}"/>
              </a:ext>
            </a:extLst>
          </p:cNvPr>
          <p:cNvSpPr/>
          <p:nvPr/>
        </p:nvSpPr>
        <p:spPr>
          <a:xfrm>
            <a:off x="4417413" y="1842383"/>
            <a:ext cx="3357176" cy="43971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7" name="直角三角形 66">
            <a:extLst>
              <a:ext uri="{FF2B5EF4-FFF2-40B4-BE49-F238E27FC236}">
                <a16:creationId xmlns:a16="http://schemas.microsoft.com/office/drawing/2014/main" id="{CFB61259-4521-9F5F-DB69-910EA25362FE}"/>
              </a:ext>
            </a:extLst>
          </p:cNvPr>
          <p:cNvSpPr/>
          <p:nvPr/>
        </p:nvSpPr>
        <p:spPr>
          <a:xfrm flipH="1">
            <a:off x="7337711" y="5778297"/>
            <a:ext cx="604737" cy="603452"/>
          </a:xfrm>
          <a:prstGeom prst="rtTriangle">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8" name="直角三角形 67">
            <a:extLst>
              <a:ext uri="{FF2B5EF4-FFF2-40B4-BE49-F238E27FC236}">
                <a16:creationId xmlns:a16="http://schemas.microsoft.com/office/drawing/2014/main" id="{AEEBA465-9507-3186-5A55-4E90C4076CE7}"/>
              </a:ext>
            </a:extLst>
          </p:cNvPr>
          <p:cNvSpPr/>
          <p:nvPr/>
        </p:nvSpPr>
        <p:spPr>
          <a:xfrm rot="10800000" flipH="1">
            <a:off x="4249555" y="1700213"/>
            <a:ext cx="604737" cy="603452"/>
          </a:xfrm>
          <a:prstGeom prst="rtTriangle">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69" name="正方形/長方形 68">
            <a:extLst>
              <a:ext uri="{FF2B5EF4-FFF2-40B4-BE49-F238E27FC236}">
                <a16:creationId xmlns:a16="http://schemas.microsoft.com/office/drawing/2014/main" id="{5D7CD358-C0C2-BCC3-1B44-2AEC75DABD5C}"/>
              </a:ext>
            </a:extLst>
          </p:cNvPr>
          <p:cNvSpPr/>
          <p:nvPr/>
        </p:nvSpPr>
        <p:spPr>
          <a:xfrm>
            <a:off x="4417413" y="1842382"/>
            <a:ext cx="3357176" cy="79190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②優秀な可能性の高い</a:t>
            </a:r>
            <a:br>
              <a:rPr kumimoji="0" lang="en-US" altLang="ja-JP"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人材の確保</a:t>
            </a:r>
          </a:p>
        </p:txBody>
      </p:sp>
      <p:sp>
        <p:nvSpPr>
          <p:cNvPr id="70" name="正方形/長方形 69">
            <a:extLst>
              <a:ext uri="{FF2B5EF4-FFF2-40B4-BE49-F238E27FC236}">
                <a16:creationId xmlns:a16="http://schemas.microsoft.com/office/drawing/2014/main" id="{3DED1E7C-A0A4-4BF1-01C0-FF8E91349713}"/>
              </a:ext>
            </a:extLst>
          </p:cNvPr>
          <p:cNvSpPr/>
          <p:nvPr/>
        </p:nvSpPr>
        <p:spPr>
          <a:xfrm>
            <a:off x="4570012" y="2715144"/>
            <a:ext cx="3051978" cy="1268510"/>
          </a:xfrm>
          <a:prstGeom prst="rect">
            <a:avLst/>
          </a:prstGeom>
          <a:noFill/>
          <a:ln w="12700" cap="flat" cmpd="sng" algn="ctr">
            <a:noFill/>
            <a:prstDash val="solid"/>
            <a:miter lim="800000"/>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基礎学力が高く、勉強を</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通して努力した実績のある</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学生のほうが、仕事も優秀な</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「可能性」が高い</a:t>
            </a:r>
          </a:p>
        </p:txBody>
      </p:sp>
      <p:sp>
        <p:nvSpPr>
          <p:cNvPr id="71" name="正方形/長方形 70">
            <a:extLst>
              <a:ext uri="{FF2B5EF4-FFF2-40B4-BE49-F238E27FC236}">
                <a16:creationId xmlns:a16="http://schemas.microsoft.com/office/drawing/2014/main" id="{DC5C1126-0987-8D3B-3D3F-D56176586A44}"/>
              </a:ext>
            </a:extLst>
          </p:cNvPr>
          <p:cNvSpPr/>
          <p:nvPr/>
        </p:nvSpPr>
        <p:spPr>
          <a:xfrm>
            <a:off x="8272095" y="1700213"/>
            <a:ext cx="3692894" cy="4681536"/>
          </a:xfrm>
          <a:prstGeom prst="rect">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72" name="正方形/長方形 71">
            <a:extLst>
              <a:ext uri="{FF2B5EF4-FFF2-40B4-BE49-F238E27FC236}">
                <a16:creationId xmlns:a16="http://schemas.microsoft.com/office/drawing/2014/main" id="{98965E28-DFFB-AE93-0E78-6B57A02924B3}"/>
              </a:ext>
            </a:extLst>
          </p:cNvPr>
          <p:cNvSpPr/>
          <p:nvPr/>
        </p:nvSpPr>
        <p:spPr>
          <a:xfrm>
            <a:off x="8439954" y="1842383"/>
            <a:ext cx="3357176" cy="439719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73" name="直角三角形 72">
            <a:extLst>
              <a:ext uri="{FF2B5EF4-FFF2-40B4-BE49-F238E27FC236}">
                <a16:creationId xmlns:a16="http://schemas.microsoft.com/office/drawing/2014/main" id="{4455F19A-51CC-A577-F52D-C15940F226F8}"/>
              </a:ext>
            </a:extLst>
          </p:cNvPr>
          <p:cNvSpPr/>
          <p:nvPr/>
        </p:nvSpPr>
        <p:spPr>
          <a:xfrm flipH="1">
            <a:off x="11360252" y="5778297"/>
            <a:ext cx="604737" cy="603452"/>
          </a:xfrm>
          <a:prstGeom prst="rtTriangle">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74" name="直角三角形 73">
            <a:extLst>
              <a:ext uri="{FF2B5EF4-FFF2-40B4-BE49-F238E27FC236}">
                <a16:creationId xmlns:a16="http://schemas.microsoft.com/office/drawing/2014/main" id="{91D87BD0-A85D-D0A5-8EF0-58F867898334}"/>
              </a:ext>
            </a:extLst>
          </p:cNvPr>
          <p:cNvSpPr/>
          <p:nvPr/>
        </p:nvSpPr>
        <p:spPr>
          <a:xfrm rot="10800000" flipH="1">
            <a:off x="8272096" y="1700213"/>
            <a:ext cx="604737" cy="603452"/>
          </a:xfrm>
          <a:prstGeom prst="rtTriangle">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75" name="正方形/長方形 74">
            <a:extLst>
              <a:ext uri="{FF2B5EF4-FFF2-40B4-BE49-F238E27FC236}">
                <a16:creationId xmlns:a16="http://schemas.microsoft.com/office/drawing/2014/main" id="{727F34C0-053A-C8C1-C8E4-F69A3F49787F}"/>
              </a:ext>
            </a:extLst>
          </p:cNvPr>
          <p:cNvSpPr/>
          <p:nvPr/>
        </p:nvSpPr>
        <p:spPr>
          <a:xfrm>
            <a:off x="8439954" y="1842382"/>
            <a:ext cx="3357176" cy="791909"/>
          </a:xfrm>
          <a:prstGeom prst="rect">
            <a:avLst/>
          </a:prstGeom>
          <a:noFill/>
          <a:ln w="12700" cap="flat" cmpd="sng" algn="ctr">
            <a:noFill/>
            <a:prstDash val="solid"/>
            <a:miter lim="800000"/>
          </a:ln>
          <a:effectLst/>
        </p:spPr>
        <p:txBody>
          <a:bodyPr wrap="non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③社内への説明責任の</a:t>
            </a:r>
            <a:br>
              <a:rPr kumimoji="0" lang="en-US" altLang="ja-JP"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2000" b="1"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担保</a:t>
            </a:r>
          </a:p>
        </p:txBody>
      </p:sp>
      <p:sp>
        <p:nvSpPr>
          <p:cNvPr id="76" name="正方形/長方形 75">
            <a:extLst>
              <a:ext uri="{FF2B5EF4-FFF2-40B4-BE49-F238E27FC236}">
                <a16:creationId xmlns:a16="http://schemas.microsoft.com/office/drawing/2014/main" id="{4F6C59BE-527B-07AB-9863-E2641A8E01A6}"/>
              </a:ext>
            </a:extLst>
          </p:cNvPr>
          <p:cNvSpPr/>
          <p:nvPr/>
        </p:nvSpPr>
        <p:spPr>
          <a:xfrm>
            <a:off x="8592553" y="2715144"/>
            <a:ext cx="3051978" cy="1268510"/>
          </a:xfrm>
          <a:prstGeom prst="rect">
            <a:avLst/>
          </a:prstGeom>
          <a:noFill/>
          <a:ln w="12700" cap="flat" cmpd="sng" algn="ctr">
            <a:noFill/>
            <a:prstDash val="solid"/>
            <a:miter lim="800000"/>
          </a:ln>
          <a:effectLst/>
        </p:spPr>
        <p:txBody>
          <a:bodyPr wrap="square"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これまで高偏差値の学生を</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採用してきたため、他学生を</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採用する場合は人事担当者</a:t>
            </a:r>
            <a:br>
              <a:rPr kumimoji="0" lang="en-US" altLang="ja-JP"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br>
            <a:r>
              <a:rPr kumimoji="0" lang="ja-JP" altLang="en-US" sz="18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rPr>
              <a:t>に説明責任が生じてしまう</a:t>
            </a:r>
          </a:p>
        </p:txBody>
      </p:sp>
      <p:grpSp>
        <p:nvGrpSpPr>
          <p:cNvPr id="79" name="グループ化 78">
            <a:extLst>
              <a:ext uri="{FF2B5EF4-FFF2-40B4-BE49-F238E27FC236}">
                <a16:creationId xmlns:a16="http://schemas.microsoft.com/office/drawing/2014/main" id="{34F178C5-D03F-452D-095C-D2AF03FD943C}"/>
              </a:ext>
            </a:extLst>
          </p:cNvPr>
          <p:cNvGrpSpPr/>
          <p:nvPr/>
        </p:nvGrpSpPr>
        <p:grpSpPr>
          <a:xfrm>
            <a:off x="9785783" y="1292"/>
            <a:ext cx="2377642" cy="682254"/>
            <a:chOff x="9785783" y="39792"/>
            <a:chExt cx="2377642" cy="682254"/>
          </a:xfrm>
        </p:grpSpPr>
        <p:sp>
          <p:nvSpPr>
            <p:cNvPr id="80" name="正方形/長方形 79">
              <a:extLst>
                <a:ext uri="{FF2B5EF4-FFF2-40B4-BE49-F238E27FC236}">
                  <a16:creationId xmlns:a16="http://schemas.microsoft.com/office/drawing/2014/main" id="{41B7271E-FBE4-2439-810F-E6E083C463D4}"/>
                </a:ext>
              </a:extLst>
            </p:cNvPr>
            <p:cNvSpPr/>
            <p:nvPr/>
          </p:nvSpPr>
          <p:spPr>
            <a:xfrm>
              <a:off x="9785783" y="39792"/>
              <a:ext cx="2377642" cy="682254"/>
            </a:xfrm>
            <a:prstGeom prst="rect">
              <a:avLst/>
            </a:prstGeom>
            <a:solidFill>
              <a:sysClr val="window" lastClr="FFFFFF"/>
            </a:solidFill>
            <a:ln w="12700" cap="flat" cmpd="sng" algn="ctr">
              <a:noFill/>
              <a:prstDash val="solid"/>
              <a:miter lim="800000"/>
            </a:ln>
            <a:effectLst/>
          </p:spPr>
          <p:txBody>
            <a:bodyPr wrap="none" l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prstClr val="black"/>
                </a:solidFill>
                <a:effectLst/>
                <a:uLnTx/>
                <a:uFillTx/>
                <a:latin typeface="MS PGothic" panose="020B0600070205080204" pitchFamily="34" charset="-128"/>
                <a:ea typeface="MS PGothic" panose="020B0600070205080204" pitchFamily="34" charset="-128"/>
                <a:cs typeface="+mn-cs"/>
              </a:endParaRPr>
            </a:p>
          </p:txBody>
        </p:sp>
        <p:grpSp>
          <p:nvGrpSpPr>
            <p:cNvPr id="81" name="グループ化 80">
              <a:extLst>
                <a:ext uri="{FF2B5EF4-FFF2-40B4-BE49-F238E27FC236}">
                  <a16:creationId xmlns:a16="http://schemas.microsoft.com/office/drawing/2014/main" id="{8787B0EC-395B-B84F-1546-1722B0F084B0}"/>
                </a:ext>
              </a:extLst>
            </p:cNvPr>
            <p:cNvGrpSpPr/>
            <p:nvPr/>
          </p:nvGrpSpPr>
          <p:grpSpPr>
            <a:xfrm>
              <a:off x="9844513" y="134521"/>
              <a:ext cx="2235759" cy="545255"/>
              <a:chOff x="9916903" y="144046"/>
              <a:chExt cx="2235759" cy="545255"/>
            </a:xfrm>
          </p:grpSpPr>
          <p:grpSp>
            <p:nvGrpSpPr>
              <p:cNvPr id="82" name="グループ化 81">
                <a:extLst>
                  <a:ext uri="{FF2B5EF4-FFF2-40B4-BE49-F238E27FC236}">
                    <a16:creationId xmlns:a16="http://schemas.microsoft.com/office/drawing/2014/main" id="{1EE64696-DB14-73AF-631E-A5AA189A112F}"/>
                  </a:ext>
                </a:extLst>
              </p:cNvPr>
              <p:cNvGrpSpPr/>
              <p:nvPr/>
            </p:nvGrpSpPr>
            <p:grpSpPr>
              <a:xfrm>
                <a:off x="9916903" y="144046"/>
                <a:ext cx="2235759" cy="145304"/>
                <a:chOff x="9566848" y="-248361"/>
                <a:chExt cx="2235759" cy="145304"/>
              </a:xfrm>
            </p:grpSpPr>
            <p:sp>
              <p:nvSpPr>
                <p:cNvPr id="89" name="正方形/長方形 88">
                  <a:extLst>
                    <a:ext uri="{FF2B5EF4-FFF2-40B4-BE49-F238E27FC236}">
                      <a16:creationId xmlns:a16="http://schemas.microsoft.com/office/drawing/2014/main" id="{6312124C-28BC-854A-48C5-C7F60B75C91B}"/>
                    </a:ext>
                  </a:extLst>
                </p:cNvPr>
                <p:cNvSpPr/>
                <p:nvPr/>
              </p:nvSpPr>
              <p:spPr>
                <a:xfrm>
                  <a:off x="9636388" y="-248359"/>
                  <a:ext cx="2166219" cy="145302"/>
                </a:xfrm>
                <a:prstGeom prst="rect">
                  <a:avLst/>
                </a:prstGeom>
                <a:solidFill>
                  <a:sysClr val="window" lastClr="FFFFFF"/>
                </a:solidFill>
                <a:ln w="9525" cap="flat" cmpd="sng" algn="ctr">
                  <a:solidFill>
                    <a:schemeClr val="accent5"/>
                  </a:solidFill>
                  <a:prstDash val="dash"/>
                  <a:miter lim="800000"/>
                </a:ln>
                <a:effectLst/>
              </p:spPr>
              <p:txBody>
                <a:bodyPr wrap="none" rtlCol="0" anchor="ctr"/>
                <a:lstStyle/>
                <a:p>
                  <a:r>
                    <a:rPr kumimoji="0" lang="ja-JP" altLang="en-US" sz="800" kern="0" dirty="0">
                      <a:solidFill>
                        <a:prstClr val="black"/>
                      </a:solidFill>
                      <a:latin typeface="Arial"/>
                      <a:ea typeface="ＭＳ Ｐゴシック"/>
                    </a:rPr>
                    <a:t> 良い学校とは？</a:t>
                  </a:r>
                </a:p>
              </p:txBody>
            </p:sp>
            <p:sp>
              <p:nvSpPr>
                <p:cNvPr id="90" name="楕円 89">
                  <a:extLst>
                    <a:ext uri="{FF2B5EF4-FFF2-40B4-BE49-F238E27FC236}">
                      <a16:creationId xmlns:a16="http://schemas.microsoft.com/office/drawing/2014/main" id="{90F3D707-3ECB-3EBA-368E-6EEF36B8CE73}"/>
                    </a:ext>
                  </a:extLst>
                </p:cNvPr>
                <p:cNvSpPr/>
                <p:nvPr/>
              </p:nvSpPr>
              <p:spPr>
                <a:xfrm>
                  <a:off x="9566848" y="-248361"/>
                  <a:ext cx="139080"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1</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nvGrpSpPr>
              <p:cNvPr id="83" name="グループ化 82">
                <a:extLst>
                  <a:ext uri="{FF2B5EF4-FFF2-40B4-BE49-F238E27FC236}">
                    <a16:creationId xmlns:a16="http://schemas.microsoft.com/office/drawing/2014/main" id="{FF26A79F-01D1-AD37-3B3D-A644F0E9AD77}"/>
                  </a:ext>
                </a:extLst>
              </p:cNvPr>
              <p:cNvGrpSpPr/>
              <p:nvPr/>
            </p:nvGrpSpPr>
            <p:grpSpPr>
              <a:xfrm>
                <a:off x="9916903" y="344022"/>
                <a:ext cx="2235757" cy="145304"/>
                <a:chOff x="11416384" y="-248361"/>
                <a:chExt cx="2235757" cy="145304"/>
              </a:xfrm>
            </p:grpSpPr>
            <p:sp>
              <p:nvSpPr>
                <p:cNvPr id="87" name="正方形/長方形 86">
                  <a:extLst>
                    <a:ext uri="{FF2B5EF4-FFF2-40B4-BE49-F238E27FC236}">
                      <a16:creationId xmlns:a16="http://schemas.microsoft.com/office/drawing/2014/main" id="{FD15FBA6-DBD7-5831-80D1-681DEE2AAADC}"/>
                    </a:ext>
                  </a:extLst>
                </p:cNvPr>
                <p:cNvSpPr/>
                <p:nvPr/>
              </p:nvSpPr>
              <p:spPr>
                <a:xfrm>
                  <a:off x="11485922" y="-248359"/>
                  <a:ext cx="2166219" cy="145302"/>
                </a:xfrm>
                <a:prstGeom prst="rect">
                  <a:avLst/>
                </a:prstGeom>
                <a:solidFill>
                  <a:sysClr val="window" lastClr="FFFFFF"/>
                </a:solidFill>
                <a:ln w="9525" cap="flat" cmpd="sng" algn="ctr">
                  <a:solidFill>
                    <a:schemeClr val="accent5"/>
                  </a:solidFill>
                  <a:prstDash val="dash"/>
                  <a:miter lim="800000"/>
                </a:ln>
                <a:effectLst/>
              </p:spPr>
              <p:txBody>
                <a:bodyPr wrap="none" rtlCol="0" anchor="ctr"/>
                <a:lstStyle/>
                <a:p>
                  <a:r>
                    <a:rPr kumimoji="0" lang="ja-JP" altLang="en-US" sz="800" kern="0" dirty="0">
                      <a:solidFill>
                        <a:prstClr val="black"/>
                      </a:solidFill>
                      <a:latin typeface="Arial"/>
                      <a:ea typeface="ＭＳ Ｐゴシック"/>
                    </a:rPr>
                    <a:t> 良い職業とは？</a:t>
                  </a:r>
                </a:p>
              </p:txBody>
            </p:sp>
            <p:sp>
              <p:nvSpPr>
                <p:cNvPr id="88" name="楕円 87">
                  <a:extLst>
                    <a:ext uri="{FF2B5EF4-FFF2-40B4-BE49-F238E27FC236}">
                      <a16:creationId xmlns:a16="http://schemas.microsoft.com/office/drawing/2014/main" id="{890E9CE1-043A-1152-4E59-A8378FECEDE9}"/>
                    </a:ext>
                  </a:extLst>
                </p:cNvPr>
                <p:cNvSpPr/>
                <p:nvPr/>
              </p:nvSpPr>
              <p:spPr>
                <a:xfrm>
                  <a:off x="11416384" y="-248361"/>
                  <a:ext cx="139079"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2</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nvGrpSpPr>
              <p:cNvPr id="84" name="グループ化 83">
                <a:extLst>
                  <a:ext uri="{FF2B5EF4-FFF2-40B4-BE49-F238E27FC236}">
                    <a16:creationId xmlns:a16="http://schemas.microsoft.com/office/drawing/2014/main" id="{7EB8BAB7-66CC-C772-520A-B3FEF0EDF3B3}"/>
                  </a:ext>
                </a:extLst>
              </p:cNvPr>
              <p:cNvGrpSpPr/>
              <p:nvPr/>
            </p:nvGrpSpPr>
            <p:grpSpPr>
              <a:xfrm>
                <a:off x="9916903" y="543997"/>
                <a:ext cx="2235757" cy="145304"/>
                <a:chOff x="13265921" y="-248361"/>
                <a:chExt cx="2235757" cy="145304"/>
              </a:xfrm>
            </p:grpSpPr>
            <p:sp>
              <p:nvSpPr>
                <p:cNvPr id="85" name="正方形/長方形 84">
                  <a:extLst>
                    <a:ext uri="{FF2B5EF4-FFF2-40B4-BE49-F238E27FC236}">
                      <a16:creationId xmlns:a16="http://schemas.microsoft.com/office/drawing/2014/main" id="{7AFC61F5-8C56-FCE3-E091-C88DBEF615F4}"/>
                    </a:ext>
                  </a:extLst>
                </p:cNvPr>
                <p:cNvSpPr/>
                <p:nvPr/>
              </p:nvSpPr>
              <p:spPr>
                <a:xfrm>
                  <a:off x="13335459" y="-248359"/>
                  <a:ext cx="2166219" cy="145302"/>
                </a:xfrm>
                <a:prstGeom prst="rect">
                  <a:avLst/>
                </a:prstGeom>
                <a:solidFill>
                  <a:schemeClr val="accent5">
                    <a:lumMod val="20000"/>
                    <a:lumOff val="80000"/>
                  </a:schemeClr>
                </a:solidFill>
                <a:ln w="9525" cap="flat" cmpd="sng" algn="ctr">
                  <a:solidFill>
                    <a:schemeClr val="accent5"/>
                  </a:solidFill>
                  <a:prstDash val="solid"/>
                  <a:miter lim="800000"/>
                </a:ln>
                <a:effectLst/>
              </p:spPr>
              <p:txBody>
                <a:bodyPr wrap="none" rtlCol="0" anchor="ctr"/>
                <a:lstStyle/>
                <a:p>
                  <a:pPr/>
                  <a:r>
                    <a:rPr kumimoji="0" lang="ja-JP" altLang="en-US" sz="800" kern="0" dirty="0">
                      <a:solidFill>
                        <a:prstClr val="black"/>
                      </a:solidFill>
                      <a:latin typeface="Arial"/>
                      <a:ea typeface="ＭＳ Ｐゴシック"/>
                    </a:rPr>
                    <a:t> 良い学校に入らないと良い職業に就けない？</a:t>
                  </a:r>
                </a:p>
              </p:txBody>
            </p:sp>
            <p:sp>
              <p:nvSpPr>
                <p:cNvPr id="86" name="楕円 85">
                  <a:extLst>
                    <a:ext uri="{FF2B5EF4-FFF2-40B4-BE49-F238E27FC236}">
                      <a16:creationId xmlns:a16="http://schemas.microsoft.com/office/drawing/2014/main" id="{AD4292BF-72FB-8E8D-F625-1BC7767961A5}"/>
                    </a:ext>
                  </a:extLst>
                </p:cNvPr>
                <p:cNvSpPr/>
                <p:nvPr/>
              </p:nvSpPr>
              <p:spPr>
                <a:xfrm>
                  <a:off x="13265921" y="-248361"/>
                  <a:ext cx="139079" cy="139171"/>
                </a:xfrm>
                <a:prstGeom prst="ellipse">
                  <a:avLst/>
                </a:prstGeom>
                <a:solidFill>
                  <a:schemeClr val="accent5"/>
                </a:solidFill>
                <a:ln w="9525" cap="flat" cmpd="sng" algn="ctr">
                  <a:solidFill>
                    <a:schemeClr val="accent5"/>
                  </a:solidFill>
                  <a:prstDash val="solid"/>
                  <a:miter lim="800000"/>
                </a:ln>
                <a:effectLst/>
              </p:spPr>
              <p:txBody>
                <a:bodyPr wrap="none"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dirty="0">
                      <a:ln>
                        <a:noFill/>
                      </a:ln>
                      <a:solidFill>
                        <a:prstClr val="white"/>
                      </a:solidFill>
                      <a:effectLst/>
                      <a:uLnTx/>
                      <a:uFillTx/>
                      <a:latin typeface="Arial"/>
                      <a:ea typeface="ＭＳ Ｐゴシック"/>
                      <a:cs typeface="+mn-cs"/>
                    </a:rPr>
                    <a:t>3</a:t>
                  </a:r>
                  <a:endParaRPr kumimoji="0" lang="ja-JP" altLang="en-US" sz="800" b="0" i="0" u="none" strike="noStrike" kern="0" cap="none" spc="0" normalizeH="0" baseline="0" noProof="0" dirty="0">
                    <a:ln>
                      <a:noFill/>
                    </a:ln>
                    <a:solidFill>
                      <a:prstClr val="white"/>
                    </a:solidFill>
                    <a:effectLst/>
                    <a:uLnTx/>
                    <a:uFillTx/>
                    <a:latin typeface="Arial"/>
                    <a:ea typeface="ＭＳ Ｐゴシック"/>
                    <a:cs typeface="+mn-cs"/>
                  </a:endParaRPr>
                </a:p>
              </p:txBody>
            </p:sp>
          </p:grpSp>
        </p:grpSp>
      </p:grpSp>
      <p:cxnSp>
        <p:nvCxnSpPr>
          <p:cNvPr id="91" name="直線矢印コネクタ 90">
            <a:extLst>
              <a:ext uri="{FF2B5EF4-FFF2-40B4-BE49-F238E27FC236}">
                <a16:creationId xmlns:a16="http://schemas.microsoft.com/office/drawing/2014/main" id="{831CCCD5-6D16-D568-804D-884F535AB614}"/>
              </a:ext>
            </a:extLst>
          </p:cNvPr>
          <p:cNvCxnSpPr>
            <a:cxnSpLocks/>
          </p:cNvCxnSpPr>
          <p:nvPr/>
        </p:nvCxnSpPr>
        <p:spPr>
          <a:xfrm>
            <a:off x="0" y="731520"/>
            <a:ext cx="12192000" cy="0"/>
          </a:xfrm>
          <a:prstGeom prst="straightConnector1">
            <a:avLst/>
          </a:prstGeom>
          <a:noFill/>
          <a:ln w="6350" cap="flat" cmpd="sng" algn="ctr">
            <a:solidFill>
              <a:schemeClr val="accent5"/>
            </a:solidFill>
            <a:prstDash val="solid"/>
            <a:miter lim="800000"/>
          </a:ln>
          <a:effectLst/>
        </p:spPr>
      </p:cxnSp>
      <p:pic>
        <p:nvPicPr>
          <p:cNvPr id="93" name="図 92">
            <a:extLst>
              <a:ext uri="{FF2B5EF4-FFF2-40B4-BE49-F238E27FC236}">
                <a16:creationId xmlns:a16="http://schemas.microsoft.com/office/drawing/2014/main" id="{ECF4E305-B561-6CDC-8424-23A52EDD627B}"/>
              </a:ext>
            </a:extLst>
          </p:cNvPr>
          <p:cNvPicPr>
            <a:picLocks noChangeAspect="1"/>
          </p:cNvPicPr>
          <p:nvPr/>
        </p:nvPicPr>
        <p:blipFill>
          <a:blip r:embed="rId2"/>
          <a:stretch>
            <a:fillRect/>
          </a:stretch>
        </p:blipFill>
        <p:spPr>
          <a:xfrm>
            <a:off x="974836" y="4031356"/>
            <a:ext cx="2185169" cy="2185169"/>
          </a:xfrm>
          <a:prstGeom prst="rect">
            <a:avLst/>
          </a:prstGeom>
        </p:spPr>
      </p:pic>
      <p:pic>
        <p:nvPicPr>
          <p:cNvPr id="95" name="図 94">
            <a:extLst>
              <a:ext uri="{FF2B5EF4-FFF2-40B4-BE49-F238E27FC236}">
                <a16:creationId xmlns:a16="http://schemas.microsoft.com/office/drawing/2014/main" id="{88BCA393-1C09-8656-82AE-F824D058EB20}"/>
              </a:ext>
            </a:extLst>
          </p:cNvPr>
          <p:cNvPicPr>
            <a:picLocks noChangeAspect="1"/>
          </p:cNvPicPr>
          <p:nvPr/>
        </p:nvPicPr>
        <p:blipFill>
          <a:blip r:embed="rId3"/>
          <a:stretch>
            <a:fillRect/>
          </a:stretch>
        </p:blipFill>
        <p:spPr>
          <a:xfrm>
            <a:off x="5003417" y="4040032"/>
            <a:ext cx="2185169" cy="2185169"/>
          </a:xfrm>
          <a:prstGeom prst="rect">
            <a:avLst/>
          </a:prstGeom>
        </p:spPr>
      </p:pic>
      <p:pic>
        <p:nvPicPr>
          <p:cNvPr id="99" name="図 98">
            <a:extLst>
              <a:ext uri="{FF2B5EF4-FFF2-40B4-BE49-F238E27FC236}">
                <a16:creationId xmlns:a16="http://schemas.microsoft.com/office/drawing/2014/main" id="{6BD28D75-8137-1BF1-0CEF-06BACE50E09A}"/>
              </a:ext>
            </a:extLst>
          </p:cNvPr>
          <p:cNvPicPr>
            <a:picLocks noChangeAspect="1"/>
          </p:cNvPicPr>
          <p:nvPr/>
        </p:nvPicPr>
        <p:blipFill>
          <a:blip r:embed="rId4"/>
          <a:stretch>
            <a:fillRect/>
          </a:stretch>
        </p:blipFill>
        <p:spPr>
          <a:xfrm>
            <a:off x="9025957" y="4044784"/>
            <a:ext cx="2185170" cy="2185170"/>
          </a:xfrm>
          <a:prstGeom prst="rect">
            <a:avLst/>
          </a:prstGeom>
        </p:spPr>
      </p:pic>
    </p:spTree>
    <p:extLst>
      <p:ext uri="{BB962C8B-B14F-4D97-AF65-F5344CB8AC3E}">
        <p14:creationId xmlns:p14="http://schemas.microsoft.com/office/powerpoint/2010/main" val="411289309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ユーザー定義 3">
    <a:dk1>
      <a:sysClr val="windowText" lastClr="000000"/>
    </a:dk1>
    <a:lt1>
      <a:sysClr val="window" lastClr="FFFFFF"/>
    </a:lt1>
    <a:dk2>
      <a:srgbClr val="44546A"/>
    </a:dk2>
    <a:lt2>
      <a:srgbClr val="E7E6E6"/>
    </a:lt2>
    <a:accent1>
      <a:srgbClr val="145D3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ユーザー定義 3">
    <a:dk1>
      <a:sysClr val="windowText" lastClr="000000"/>
    </a:dk1>
    <a:lt1>
      <a:sysClr val="window" lastClr="FFFFFF"/>
    </a:lt1>
    <a:dk2>
      <a:srgbClr val="44546A"/>
    </a:dk2>
    <a:lt2>
      <a:srgbClr val="E7E6E6"/>
    </a:lt2>
    <a:accent1>
      <a:srgbClr val="145D3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ユーザー定義 3">
    <a:dk1>
      <a:sysClr val="windowText" lastClr="000000"/>
    </a:dk1>
    <a:lt1>
      <a:sysClr val="window" lastClr="FFFFFF"/>
    </a:lt1>
    <a:dk2>
      <a:srgbClr val="44546A"/>
    </a:dk2>
    <a:lt2>
      <a:srgbClr val="E7E6E6"/>
    </a:lt2>
    <a:accent1>
      <a:srgbClr val="145D3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ユーザー定義 3">
    <a:dk1>
      <a:sysClr val="windowText" lastClr="000000"/>
    </a:dk1>
    <a:lt1>
      <a:sysClr val="window" lastClr="FFFFFF"/>
    </a:lt1>
    <a:dk2>
      <a:srgbClr val="44546A"/>
    </a:dk2>
    <a:lt2>
      <a:srgbClr val="E7E6E6"/>
    </a:lt2>
    <a:accent1>
      <a:srgbClr val="145D3A"/>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d60cc4-70c0-4043-81e8-97be71ffa410">
      <Terms xmlns="http://schemas.microsoft.com/office/infopath/2007/PartnerControls"/>
    </lcf76f155ced4ddcb4097134ff3c332f>
    <TaxCatchAll xmlns="1bf6ce71-f2af-4399-804e-8773bbe322f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C41C3E266D40784080AE7FC7FC3CF127" ma:contentTypeVersion="14" ma:contentTypeDescription="新しいドキュメントを作成します。" ma:contentTypeScope="" ma:versionID="ab43ed39cf438de8264d8b65fa41e611">
  <xsd:schema xmlns:xsd="http://www.w3.org/2001/XMLSchema" xmlns:xs="http://www.w3.org/2001/XMLSchema" xmlns:p="http://schemas.microsoft.com/office/2006/metadata/properties" xmlns:ns2="ffd60cc4-70c0-4043-81e8-97be71ffa410" xmlns:ns3="1bf6ce71-f2af-4399-804e-8773bbe322f2" targetNamespace="http://schemas.microsoft.com/office/2006/metadata/properties" ma:root="true" ma:fieldsID="a2501e3ff80ab5e70b0e54d5b48f5319" ns2:_="" ns3:_="">
    <xsd:import namespace="ffd60cc4-70c0-4043-81e8-97be71ffa410"/>
    <xsd:import namespace="1bf6ce71-f2af-4399-804e-8773bbe322f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d60cc4-70c0-4043-81e8-97be71ffa4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e11d2887-7d44-46f2-be60-af6bd70e5d54"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f6ce71-f2af-4399-804e-8773bbe322f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ffa11d1-c12e-4afe-8e86-e16f823e0944}" ma:internalName="TaxCatchAll" ma:showField="CatchAllData" ma:web="1bf6ce71-f2af-4399-804e-8773bbe322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2236B2-08AB-4DF2-B107-FE54C01F11AE}">
  <ds:schemaRefs>
    <ds:schemaRef ds:uri="http://schemas.microsoft.com/sharepoint/v3/contenttype/forms"/>
  </ds:schemaRefs>
</ds:datastoreItem>
</file>

<file path=customXml/itemProps2.xml><?xml version="1.0" encoding="utf-8"?>
<ds:datastoreItem xmlns:ds="http://schemas.openxmlformats.org/officeDocument/2006/customXml" ds:itemID="{5CAD133F-485A-4DE3-B94F-A31F35E1A9BB}">
  <ds:schemaRefs>
    <ds:schemaRef ds:uri="http://schemas.microsoft.com/office/2006/metadata/properties"/>
    <ds:schemaRef ds:uri="http://schemas.microsoft.com/office/infopath/2007/PartnerControls"/>
    <ds:schemaRef ds:uri="ffd60cc4-70c0-4043-81e8-97be71ffa410"/>
    <ds:schemaRef ds:uri="1bf6ce71-f2af-4399-804e-8773bbe322f2"/>
  </ds:schemaRefs>
</ds:datastoreItem>
</file>

<file path=customXml/itemProps3.xml><?xml version="1.0" encoding="utf-8"?>
<ds:datastoreItem xmlns:ds="http://schemas.openxmlformats.org/officeDocument/2006/customXml" ds:itemID="{D6763634-8456-4777-9034-BF6964B145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d60cc4-70c0-4043-81e8-97be71ffa410"/>
    <ds:schemaRef ds:uri="1bf6ce71-f2af-4399-804e-8773bbe322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910</TotalTime>
  <Words>5551</Words>
  <PresentationFormat>ワイド画面</PresentationFormat>
  <Paragraphs>687</Paragraphs>
  <Slides>19</Slides>
  <Notes>0</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19</vt:i4>
      </vt:variant>
    </vt:vector>
  </HeadingPairs>
  <TitlesOfParts>
    <vt:vector size="26" baseType="lpstr">
      <vt:lpstr>Google Sans</vt:lpstr>
      <vt:lpstr>ＭＳ Ｐゴシック</vt:lpstr>
      <vt:lpstr>ＭＳ Ｐゴシック</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erms:created xsi:type="dcterms:W3CDTF">2025-05-17T05:08:00Z</dcterms:created>
  <dcterms:modified xsi:type="dcterms:W3CDTF">2025-06-19T05:28:18Z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0x010100C41C3E266D40784080AE7FC7FC3CF127</vt:lpwstr>
  </property>
  <property fmtid="{D5CDD505-2E9C-101B-9397-08002B2CF9AE}" pid="3" name="MediaServiceImageTags">
    <vt:lpwstr/>
  </property>
</Properties>
</file>