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DFDFD"/>
    <a:srgbClr val="F5F5F5"/>
    <a:srgbClr val="F7F7F7"/>
    <a:srgbClr val="5AB9E4"/>
    <a:srgbClr val="F0FAEC"/>
    <a:srgbClr val="FAFDF9"/>
    <a:srgbClr val="B6B6B6"/>
    <a:srgbClr val="BAD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B8BE2-6A7E-4EFE-B14B-F1BF378939F4}" v="7" dt="2025-06-02T05:13:28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4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FAFB8BE2-6A7E-4EFE-B14B-F1BF378939F4}"/>
    <pc:docChg chg="undo custSel modSld">
      <pc:chgData name="松浦英宗" userId="9b03fd3a-662f-49ff-9af1-1b93cf7aab22" providerId="ADAL" clId="{FAFB8BE2-6A7E-4EFE-B14B-F1BF378939F4}" dt="2025-06-03T09:52:18.149" v="61" actId="1076"/>
      <pc:docMkLst>
        <pc:docMk/>
      </pc:docMkLst>
      <pc:sldChg chg="addSp delSp modSp mod">
        <pc:chgData name="松浦英宗" userId="9b03fd3a-662f-49ff-9af1-1b93cf7aab22" providerId="ADAL" clId="{FAFB8BE2-6A7E-4EFE-B14B-F1BF378939F4}" dt="2025-06-03T09:51:33.956" v="41" actId="1076"/>
        <pc:sldMkLst>
          <pc:docMk/>
          <pc:sldMk cId="913356044" sldId="256"/>
        </pc:sldMkLst>
        <pc:spChg chg="add del mod ord">
          <ac:chgData name="松浦英宗" userId="9b03fd3a-662f-49ff-9af1-1b93cf7aab22" providerId="ADAL" clId="{FAFB8BE2-6A7E-4EFE-B14B-F1BF378939F4}" dt="2025-06-03T09:51:33.956" v="41" actId="1076"/>
          <ac:spMkLst>
            <pc:docMk/>
            <pc:sldMk cId="913356044" sldId="256"/>
            <ac:spMk id="10" creationId="{34FC3429-EEF0-C39E-5417-CCBA36AEA836}"/>
          </ac:spMkLst>
        </pc:spChg>
        <pc:grpChg chg="add mod ord">
          <ac:chgData name="松浦英宗" userId="9b03fd3a-662f-49ff-9af1-1b93cf7aab22" providerId="ADAL" clId="{FAFB8BE2-6A7E-4EFE-B14B-F1BF378939F4}" dt="2025-06-03T09:51:22.668" v="37" actId="1076"/>
          <ac:grpSpMkLst>
            <pc:docMk/>
            <pc:sldMk cId="913356044" sldId="256"/>
            <ac:grpSpMk id="4" creationId="{F7C69918-6718-F51E-B9C8-7CB36302E158}"/>
          </ac:grpSpMkLst>
        </pc:grpChg>
        <pc:picChg chg="add mod modCrop">
          <ac:chgData name="松浦英宗" userId="9b03fd3a-662f-49ff-9af1-1b93cf7aab22" providerId="ADAL" clId="{FAFB8BE2-6A7E-4EFE-B14B-F1BF378939F4}" dt="2025-06-03T09:51:30.388" v="40" actId="962"/>
          <ac:picMkLst>
            <pc:docMk/>
            <pc:sldMk cId="913356044" sldId="256"/>
            <ac:picMk id="3" creationId="{F591DC2F-FF1C-C932-1CD9-CCD48D1825B1}"/>
          </ac:picMkLst>
        </pc:picChg>
        <pc:picChg chg="del">
          <ac:chgData name="松浦英宗" userId="9b03fd3a-662f-49ff-9af1-1b93cf7aab22" providerId="ADAL" clId="{FAFB8BE2-6A7E-4EFE-B14B-F1BF378939F4}" dt="2025-06-02T05:12:14.075" v="3" actId="478"/>
          <ac:picMkLst>
            <pc:docMk/>
            <pc:sldMk cId="913356044" sldId="256"/>
            <ac:picMk id="9" creationId="{2705BF7C-06FE-AC33-FBCC-CDCDBD7D6EA7}"/>
          </ac:picMkLst>
        </pc:picChg>
      </pc:sldChg>
      <pc:sldChg chg="addSp delSp modSp mod">
        <pc:chgData name="松浦英宗" userId="9b03fd3a-662f-49ff-9af1-1b93cf7aab22" providerId="ADAL" clId="{FAFB8BE2-6A7E-4EFE-B14B-F1BF378939F4}" dt="2025-06-03T09:51:42.598" v="45" actId="1076"/>
        <pc:sldMkLst>
          <pc:docMk/>
          <pc:sldMk cId="4173564231" sldId="257"/>
        </pc:sldMkLst>
        <pc:spChg chg="del">
          <ac:chgData name="松浦英宗" userId="9b03fd3a-662f-49ff-9af1-1b93cf7aab22" providerId="ADAL" clId="{FAFB8BE2-6A7E-4EFE-B14B-F1BF378939F4}" dt="2025-06-02T05:12:43.831" v="14" actId="478"/>
          <ac:spMkLst>
            <pc:docMk/>
            <pc:sldMk cId="4173564231" sldId="257"/>
            <ac:spMk id="4" creationId="{78DDCA15-2970-42D0-FBE9-231933C1266E}"/>
          </ac:spMkLst>
        </pc:spChg>
        <pc:spChg chg="mod">
          <ac:chgData name="松浦英宗" userId="9b03fd3a-662f-49ff-9af1-1b93cf7aab22" providerId="ADAL" clId="{FAFB8BE2-6A7E-4EFE-B14B-F1BF378939F4}" dt="2025-06-03T09:51:42.598" v="45" actId="1076"/>
          <ac:spMkLst>
            <pc:docMk/>
            <pc:sldMk cId="4173564231" sldId="257"/>
            <ac:spMk id="7" creationId="{5D6E2A79-B33B-184D-840F-9CC1D32228E8}"/>
          </ac:spMkLst>
        </pc:spChg>
        <pc:grpChg chg="add mod ord">
          <ac:chgData name="松浦英宗" userId="9b03fd3a-662f-49ff-9af1-1b93cf7aab22" providerId="ADAL" clId="{FAFB8BE2-6A7E-4EFE-B14B-F1BF378939F4}" dt="2025-06-02T05:12:47.806" v="17" actId="167"/>
          <ac:grpSpMkLst>
            <pc:docMk/>
            <pc:sldMk cId="4173564231" sldId="257"/>
            <ac:grpSpMk id="3" creationId="{715CA1AC-5FC6-DAD2-E204-9DA759ABEF75}"/>
          </ac:grpSpMkLst>
        </pc:grpChg>
        <pc:picChg chg="del">
          <ac:chgData name="松浦英宗" userId="9b03fd3a-662f-49ff-9af1-1b93cf7aab22" providerId="ADAL" clId="{FAFB8BE2-6A7E-4EFE-B14B-F1BF378939F4}" dt="2025-06-02T05:12:45.127" v="15" actId="478"/>
          <ac:picMkLst>
            <pc:docMk/>
            <pc:sldMk cId="4173564231" sldId="257"/>
            <ac:picMk id="2" creationId="{D8622CDA-EC69-39B1-E94F-797B001F7A3A}"/>
          </ac:picMkLst>
        </pc:picChg>
        <pc:picChg chg="mod modCrop">
          <ac:chgData name="松浦英宗" userId="9b03fd3a-662f-49ff-9af1-1b93cf7aab22" providerId="ADAL" clId="{FAFB8BE2-6A7E-4EFE-B14B-F1BF378939F4}" dt="2025-06-03T09:51:38.715" v="44" actId="962"/>
          <ac:picMkLst>
            <pc:docMk/>
            <pc:sldMk cId="4173564231" sldId="257"/>
            <ac:picMk id="5" creationId="{E64C71FF-4E72-9331-3C68-00820D46E7EE}"/>
          </ac:picMkLst>
        </pc:picChg>
      </pc:sldChg>
      <pc:sldChg chg="addSp delSp modSp mod">
        <pc:chgData name="松浦英宗" userId="9b03fd3a-662f-49ff-9af1-1b93cf7aab22" providerId="ADAL" clId="{FAFB8BE2-6A7E-4EFE-B14B-F1BF378939F4}" dt="2025-06-03T09:51:52.516" v="49" actId="1076"/>
        <pc:sldMkLst>
          <pc:docMk/>
          <pc:sldMk cId="33654164" sldId="258"/>
        </pc:sldMkLst>
        <pc:spChg chg="del">
          <ac:chgData name="松浦英宗" userId="9b03fd3a-662f-49ff-9af1-1b93cf7aab22" providerId="ADAL" clId="{FAFB8BE2-6A7E-4EFE-B14B-F1BF378939F4}" dt="2025-06-02T05:13:16.467" v="24" actId="478"/>
          <ac:spMkLst>
            <pc:docMk/>
            <pc:sldMk cId="33654164" sldId="258"/>
            <ac:spMk id="4" creationId="{A9C5B65A-116A-7F56-B643-E19D3C152F44}"/>
          </ac:spMkLst>
        </pc:spChg>
        <pc:spChg chg="mod">
          <ac:chgData name="松浦英宗" userId="9b03fd3a-662f-49ff-9af1-1b93cf7aab22" providerId="ADAL" clId="{FAFB8BE2-6A7E-4EFE-B14B-F1BF378939F4}" dt="2025-06-03T09:51:52.516" v="49" actId="1076"/>
          <ac:spMkLst>
            <pc:docMk/>
            <pc:sldMk cId="33654164" sldId="258"/>
            <ac:spMk id="6" creationId="{B5C872B3-288F-348C-372F-29A4E344BC83}"/>
          </ac:spMkLst>
        </pc:spChg>
        <pc:grpChg chg="add mod ord">
          <ac:chgData name="松浦英宗" userId="9b03fd3a-662f-49ff-9af1-1b93cf7aab22" providerId="ADAL" clId="{FAFB8BE2-6A7E-4EFE-B14B-F1BF378939F4}" dt="2025-06-02T05:13:18.637" v="27" actId="167"/>
          <ac:grpSpMkLst>
            <pc:docMk/>
            <pc:sldMk cId="33654164" sldId="258"/>
            <ac:grpSpMk id="3" creationId="{1E49DA72-12C8-A5A9-C8C8-0457CE45F197}"/>
          </ac:grpSpMkLst>
        </pc:grpChg>
        <pc:picChg chg="del">
          <ac:chgData name="松浦英宗" userId="9b03fd3a-662f-49ff-9af1-1b93cf7aab22" providerId="ADAL" clId="{FAFB8BE2-6A7E-4EFE-B14B-F1BF378939F4}" dt="2025-06-02T05:13:17.074" v="25" actId="478"/>
          <ac:picMkLst>
            <pc:docMk/>
            <pc:sldMk cId="33654164" sldId="258"/>
            <ac:picMk id="2" creationId="{5FFF774F-25A7-0A99-8AFB-7B2A762C9B25}"/>
          </ac:picMkLst>
        </pc:picChg>
        <pc:picChg chg="mod">
          <ac:chgData name="松浦英宗" userId="9b03fd3a-662f-49ff-9af1-1b93cf7aab22" providerId="ADAL" clId="{FAFB8BE2-6A7E-4EFE-B14B-F1BF378939F4}" dt="2025-06-03T09:51:47.115" v="48" actId="962"/>
          <ac:picMkLst>
            <pc:docMk/>
            <pc:sldMk cId="33654164" sldId="258"/>
            <ac:picMk id="5" creationId="{765C510E-1DCA-65E3-6553-6995C81A60D7}"/>
          </ac:picMkLst>
        </pc:picChg>
      </pc:sldChg>
      <pc:sldChg chg="addSp delSp modSp mod">
        <pc:chgData name="松浦英宗" userId="9b03fd3a-662f-49ff-9af1-1b93cf7aab22" providerId="ADAL" clId="{FAFB8BE2-6A7E-4EFE-B14B-F1BF378939F4}" dt="2025-06-03T09:52:00.513" v="53" actId="1076"/>
        <pc:sldMkLst>
          <pc:docMk/>
          <pc:sldMk cId="211333482" sldId="259"/>
        </pc:sldMkLst>
        <pc:spChg chg="del">
          <ac:chgData name="松浦英宗" userId="9b03fd3a-662f-49ff-9af1-1b93cf7aab22" providerId="ADAL" clId="{FAFB8BE2-6A7E-4EFE-B14B-F1BF378939F4}" dt="2025-06-02T05:13:20.808" v="28" actId="478"/>
          <ac:spMkLst>
            <pc:docMk/>
            <pc:sldMk cId="211333482" sldId="259"/>
            <ac:spMk id="4" creationId="{BD67D870-6CF6-D058-DA8C-D6B9EAE895E8}"/>
          </ac:spMkLst>
        </pc:spChg>
        <pc:spChg chg="mod">
          <ac:chgData name="松浦英宗" userId="9b03fd3a-662f-49ff-9af1-1b93cf7aab22" providerId="ADAL" clId="{FAFB8BE2-6A7E-4EFE-B14B-F1BF378939F4}" dt="2025-06-03T09:52:00.513" v="53" actId="1076"/>
          <ac:spMkLst>
            <pc:docMk/>
            <pc:sldMk cId="211333482" sldId="259"/>
            <ac:spMk id="9" creationId="{3D3B565F-2921-EA0B-FA8E-C67E67584A2D}"/>
          </ac:spMkLst>
        </pc:spChg>
        <pc:grpChg chg="add mod ord">
          <ac:chgData name="松浦英宗" userId="9b03fd3a-662f-49ff-9af1-1b93cf7aab22" providerId="ADAL" clId="{FAFB8BE2-6A7E-4EFE-B14B-F1BF378939F4}" dt="2025-06-02T05:13:23.588" v="31" actId="167"/>
          <ac:grpSpMkLst>
            <pc:docMk/>
            <pc:sldMk cId="211333482" sldId="259"/>
            <ac:grpSpMk id="3" creationId="{A816007C-AD6C-81FD-626B-E6780AE16057}"/>
          </ac:grpSpMkLst>
        </pc:grpChg>
        <pc:picChg chg="del">
          <ac:chgData name="松浦英宗" userId="9b03fd3a-662f-49ff-9af1-1b93cf7aab22" providerId="ADAL" clId="{FAFB8BE2-6A7E-4EFE-B14B-F1BF378939F4}" dt="2025-06-02T05:13:21.374" v="29" actId="478"/>
          <ac:picMkLst>
            <pc:docMk/>
            <pc:sldMk cId="211333482" sldId="259"/>
            <ac:picMk id="2" creationId="{704E9A02-3137-B55C-6CAA-22BA5D525B30}"/>
          </ac:picMkLst>
        </pc:picChg>
        <pc:picChg chg="mod">
          <ac:chgData name="松浦英宗" userId="9b03fd3a-662f-49ff-9af1-1b93cf7aab22" providerId="ADAL" clId="{FAFB8BE2-6A7E-4EFE-B14B-F1BF378939F4}" dt="2025-06-03T09:51:57.019" v="52" actId="962"/>
          <ac:picMkLst>
            <pc:docMk/>
            <pc:sldMk cId="211333482" sldId="259"/>
            <ac:picMk id="5" creationId="{CF4AE230-38ED-4549-1F6A-A200EF056537}"/>
          </ac:picMkLst>
        </pc:picChg>
      </pc:sldChg>
      <pc:sldChg chg="addSp delSp modSp mod">
        <pc:chgData name="松浦英宗" userId="9b03fd3a-662f-49ff-9af1-1b93cf7aab22" providerId="ADAL" clId="{FAFB8BE2-6A7E-4EFE-B14B-F1BF378939F4}" dt="2025-06-03T09:52:10.734" v="57" actId="1076"/>
        <pc:sldMkLst>
          <pc:docMk/>
          <pc:sldMk cId="3420828821" sldId="260"/>
        </pc:sldMkLst>
        <pc:spChg chg="del">
          <ac:chgData name="松浦英宗" userId="9b03fd3a-662f-49ff-9af1-1b93cf7aab22" providerId="ADAL" clId="{FAFB8BE2-6A7E-4EFE-B14B-F1BF378939F4}" dt="2025-06-02T05:13:27.360" v="32" actId="478"/>
          <ac:spMkLst>
            <pc:docMk/>
            <pc:sldMk cId="3420828821" sldId="260"/>
            <ac:spMk id="4" creationId="{09F70194-3820-8F7F-B988-B3793895B078}"/>
          </ac:spMkLst>
        </pc:spChg>
        <pc:spChg chg="mod">
          <ac:chgData name="松浦英宗" userId="9b03fd3a-662f-49ff-9af1-1b93cf7aab22" providerId="ADAL" clId="{FAFB8BE2-6A7E-4EFE-B14B-F1BF378939F4}" dt="2025-06-03T09:52:10.734" v="57" actId="1076"/>
          <ac:spMkLst>
            <pc:docMk/>
            <pc:sldMk cId="3420828821" sldId="260"/>
            <ac:spMk id="9" creationId="{1C55C70F-93B5-E710-5D27-62C045D19DA9}"/>
          </ac:spMkLst>
        </pc:spChg>
        <pc:grpChg chg="add mod ord">
          <ac:chgData name="松浦英宗" userId="9b03fd3a-662f-49ff-9af1-1b93cf7aab22" providerId="ADAL" clId="{FAFB8BE2-6A7E-4EFE-B14B-F1BF378939F4}" dt="2025-06-02T05:13:29.588" v="35" actId="167"/>
          <ac:grpSpMkLst>
            <pc:docMk/>
            <pc:sldMk cId="3420828821" sldId="260"/>
            <ac:grpSpMk id="7" creationId="{3022BAD2-32E3-C02B-E032-8A1747C1C2E4}"/>
          </ac:grpSpMkLst>
        </pc:grpChg>
        <pc:picChg chg="del">
          <ac:chgData name="松浦英宗" userId="9b03fd3a-662f-49ff-9af1-1b93cf7aab22" providerId="ADAL" clId="{FAFB8BE2-6A7E-4EFE-B14B-F1BF378939F4}" dt="2025-06-02T05:13:28.055" v="33" actId="478"/>
          <ac:picMkLst>
            <pc:docMk/>
            <pc:sldMk cId="3420828821" sldId="260"/>
            <ac:picMk id="2" creationId="{2B5D9903-49E1-106F-ED95-5501A5AEC4B6}"/>
          </ac:picMkLst>
        </pc:picChg>
        <pc:picChg chg="mod">
          <ac:chgData name="松浦英宗" userId="9b03fd3a-662f-49ff-9af1-1b93cf7aab22" providerId="ADAL" clId="{FAFB8BE2-6A7E-4EFE-B14B-F1BF378939F4}" dt="2025-06-03T09:52:06.030" v="56" actId="962"/>
          <ac:picMkLst>
            <pc:docMk/>
            <pc:sldMk cId="3420828821" sldId="260"/>
            <ac:picMk id="8" creationId="{7038CEA5-B120-4C0D-1F9A-0365B914D044}"/>
          </ac:picMkLst>
        </pc:picChg>
      </pc:sldChg>
      <pc:sldChg chg="addSp delSp modSp mod">
        <pc:chgData name="松浦英宗" userId="9b03fd3a-662f-49ff-9af1-1b93cf7aab22" providerId="ADAL" clId="{FAFB8BE2-6A7E-4EFE-B14B-F1BF378939F4}" dt="2025-06-03T09:52:18.149" v="61" actId="1076"/>
        <pc:sldMkLst>
          <pc:docMk/>
          <pc:sldMk cId="791383273" sldId="261"/>
        </pc:sldMkLst>
        <pc:spChg chg="mod">
          <ac:chgData name="松浦英宗" userId="9b03fd3a-662f-49ff-9af1-1b93cf7aab22" providerId="ADAL" clId="{FAFB8BE2-6A7E-4EFE-B14B-F1BF378939F4}" dt="2025-06-03T09:52:18.149" v="61" actId="1076"/>
          <ac:spMkLst>
            <pc:docMk/>
            <pc:sldMk cId="791383273" sldId="261"/>
            <ac:spMk id="4" creationId="{81DEFEEA-513F-DEB9-1097-93CDA68B86A2}"/>
          </ac:spMkLst>
        </pc:spChg>
        <pc:spChg chg="del">
          <ac:chgData name="松浦英宗" userId="9b03fd3a-662f-49ff-9af1-1b93cf7aab22" providerId="ADAL" clId="{FAFB8BE2-6A7E-4EFE-B14B-F1BF378939F4}" dt="2025-06-02T05:13:07.934" v="20" actId="478"/>
          <ac:spMkLst>
            <pc:docMk/>
            <pc:sldMk cId="791383273" sldId="261"/>
            <ac:spMk id="7" creationId="{308301C8-737E-B730-51B9-CEC6D1D373DE}"/>
          </ac:spMkLst>
        </pc:spChg>
        <pc:grpChg chg="add mod ord">
          <ac:chgData name="松浦英宗" userId="9b03fd3a-662f-49ff-9af1-1b93cf7aab22" providerId="ADAL" clId="{FAFB8BE2-6A7E-4EFE-B14B-F1BF378939F4}" dt="2025-06-02T05:13:10.274" v="23" actId="167"/>
          <ac:grpSpMkLst>
            <pc:docMk/>
            <pc:sldMk cId="791383273" sldId="261"/>
            <ac:grpSpMk id="2" creationId="{1D29ECA0-DAEA-6266-393B-DAE39F85C1E8}"/>
          </ac:grpSpMkLst>
        </pc:grpChg>
        <pc:picChg chg="mod">
          <ac:chgData name="松浦英宗" userId="9b03fd3a-662f-49ff-9af1-1b93cf7aab22" providerId="ADAL" clId="{FAFB8BE2-6A7E-4EFE-B14B-F1BF378939F4}" dt="2025-06-03T09:52:15.311" v="60" actId="962"/>
          <ac:picMkLst>
            <pc:docMk/>
            <pc:sldMk cId="791383273" sldId="261"/>
            <ac:picMk id="3" creationId="{9AAD81F8-EBE7-FD90-981C-551CA5A86C32}"/>
          </ac:picMkLst>
        </pc:picChg>
        <pc:picChg chg="del">
          <ac:chgData name="松浦英宗" userId="9b03fd3a-662f-49ff-9af1-1b93cf7aab22" providerId="ADAL" clId="{FAFB8BE2-6A7E-4EFE-B14B-F1BF378939F4}" dt="2025-06-02T05:13:08.737" v="21" actId="478"/>
          <ac:picMkLst>
            <pc:docMk/>
            <pc:sldMk cId="791383273" sldId="261"/>
            <ac:picMk id="6" creationId="{24BD3E1E-5962-EDEE-1325-2EF30D5FC5DA}"/>
          </ac:picMkLst>
        </pc:picChg>
      </pc:sldChg>
    </pc:docChg>
  </pc:docChgLst>
  <pc:docChgLst>
    <pc:chgData name="松浦英宗" userId="9b03fd3a-662f-49ff-9af1-1b93cf7aab22" providerId="ADAL" clId="{CCD5BC6A-FD3F-4A2A-BB9A-5C92D2182B96}"/>
    <pc:docChg chg="custSel addSld delSld modSld">
      <pc:chgData name="松浦英宗" userId="9b03fd3a-662f-49ff-9af1-1b93cf7aab22" providerId="ADAL" clId="{CCD5BC6A-FD3F-4A2A-BB9A-5C92D2182B96}" dt="2025-05-18T01:48:53.738" v="16"/>
      <pc:docMkLst>
        <pc:docMk/>
      </pc:docMkLst>
      <pc:sldChg chg="addSp delSp modSp mod">
        <pc:chgData name="松浦英宗" userId="9b03fd3a-662f-49ff-9af1-1b93cf7aab22" providerId="ADAL" clId="{CCD5BC6A-FD3F-4A2A-BB9A-5C92D2182B96}" dt="2025-05-18T01:48:53.738" v="16"/>
        <pc:sldMkLst>
          <pc:docMk/>
          <pc:sldMk cId="913356044" sldId="256"/>
        </pc:sldMkLst>
      </pc:sldChg>
      <pc:sldChg chg="delSp modSp mod">
        <pc:chgData name="松浦英宗" userId="9b03fd3a-662f-49ff-9af1-1b93cf7aab22" providerId="ADAL" clId="{CCD5BC6A-FD3F-4A2A-BB9A-5C92D2182B96}" dt="2025-05-18T01:48:33.869" v="5" actId="20577"/>
        <pc:sldMkLst>
          <pc:docMk/>
          <pc:sldMk cId="4173564231" sldId="257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4048517723" sldId="258"/>
        </pc:sldMkLst>
      </pc:sldChg>
      <pc:sldChg chg="add">
        <pc:chgData name="松浦英宗" userId="9b03fd3a-662f-49ff-9af1-1b93cf7aab22" providerId="ADAL" clId="{CCD5BC6A-FD3F-4A2A-BB9A-5C92D2182B96}" dt="2025-05-18T01:48:41.350" v="7"/>
        <pc:sldMkLst>
          <pc:docMk/>
          <pc:sldMk cId="4082717725" sldId="258"/>
        </pc:sldMkLst>
      </pc:sldChg>
      <pc:sldChg chg="add">
        <pc:chgData name="松浦英宗" userId="9b03fd3a-662f-49ff-9af1-1b93cf7aab22" providerId="ADAL" clId="{CCD5BC6A-FD3F-4A2A-BB9A-5C92D2182B96}" dt="2025-05-18T01:48:41.591" v="8"/>
        <pc:sldMkLst>
          <pc:docMk/>
          <pc:sldMk cId="1169995872" sldId="259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3683638786" sldId="259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730990976" sldId="260"/>
        </pc:sldMkLst>
      </pc:sldChg>
      <pc:sldChg chg="add">
        <pc:chgData name="松浦英宗" userId="9b03fd3a-662f-49ff-9af1-1b93cf7aab22" providerId="ADAL" clId="{CCD5BC6A-FD3F-4A2A-BB9A-5C92D2182B96}" dt="2025-05-18T01:48:41.756" v="9"/>
        <pc:sldMkLst>
          <pc:docMk/>
          <pc:sldMk cId="1277525917" sldId="260"/>
        </pc:sldMkLst>
      </pc:sldChg>
      <pc:sldChg chg="add">
        <pc:chgData name="松浦英宗" userId="9b03fd3a-662f-49ff-9af1-1b93cf7aab22" providerId="ADAL" clId="{CCD5BC6A-FD3F-4A2A-BB9A-5C92D2182B96}" dt="2025-05-18T01:48:41.923" v="10"/>
        <pc:sldMkLst>
          <pc:docMk/>
          <pc:sldMk cId="2733265923" sldId="261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3506267798" sldId="261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779130493" sldId="262"/>
        </pc:sldMkLst>
      </pc:sldChg>
      <pc:sldChg chg="add">
        <pc:chgData name="松浦英宗" userId="9b03fd3a-662f-49ff-9af1-1b93cf7aab22" providerId="ADAL" clId="{CCD5BC6A-FD3F-4A2A-BB9A-5C92D2182B96}" dt="2025-05-18T01:48:42.076" v="11"/>
        <pc:sldMkLst>
          <pc:docMk/>
          <pc:sldMk cId="3280008525" sldId="262"/>
        </pc:sldMkLst>
      </pc:sldChg>
      <pc:sldChg chg="add">
        <pc:chgData name="松浦英宗" userId="9b03fd3a-662f-49ff-9af1-1b93cf7aab22" providerId="ADAL" clId="{CCD5BC6A-FD3F-4A2A-BB9A-5C92D2182B96}" dt="2025-05-18T01:48:42.833" v="12"/>
        <pc:sldMkLst>
          <pc:docMk/>
          <pc:sldMk cId="1025766176" sldId="263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1707377331" sldId="263"/>
        </pc:sldMkLst>
      </pc:sldChg>
      <pc:sldChg chg="add">
        <pc:chgData name="松浦英宗" userId="9b03fd3a-662f-49ff-9af1-1b93cf7aab22" providerId="ADAL" clId="{CCD5BC6A-FD3F-4A2A-BB9A-5C92D2182B96}" dt="2025-05-18T01:48:45.818" v="13"/>
        <pc:sldMkLst>
          <pc:docMk/>
          <pc:sldMk cId="816030905" sldId="264"/>
        </pc:sldMkLst>
      </pc:sldChg>
      <pc:sldChg chg="add">
        <pc:chgData name="松浦英宗" userId="9b03fd3a-662f-49ff-9af1-1b93cf7aab22" providerId="ADAL" clId="{CCD5BC6A-FD3F-4A2A-BB9A-5C92D2182B96}" dt="2025-05-18T01:48:46.009" v="14"/>
        <pc:sldMkLst>
          <pc:docMk/>
          <pc:sldMk cId="582647792" sldId="265"/>
        </pc:sldMkLst>
      </pc:sldChg>
      <pc:sldChg chg="add">
        <pc:chgData name="松浦英宗" userId="9b03fd3a-662f-49ff-9af1-1b93cf7aab22" providerId="ADAL" clId="{CCD5BC6A-FD3F-4A2A-BB9A-5C92D2182B96}" dt="2025-05-18T01:48:46.144" v="15"/>
        <pc:sldMkLst>
          <pc:docMk/>
          <pc:sldMk cId="4183379157" sldId="266"/>
        </pc:sldMkLst>
      </pc:sldChg>
    </pc:docChg>
  </pc:docChgLst>
  <pc:docChgLst>
    <pc:chgData name="松浦英宗" userId="9b03fd3a-662f-49ff-9af1-1b93cf7aab22" providerId="ADAL" clId="{CAA2BC67-9D36-42E5-9AD8-BE89CAE981C5}"/>
    <pc:docChg chg="undo redo custSel addSld delSld modSld">
      <pc:chgData name="松浦英宗" userId="9b03fd3a-662f-49ff-9af1-1b93cf7aab22" providerId="ADAL" clId="{CAA2BC67-9D36-42E5-9AD8-BE89CAE981C5}" dt="2025-05-17T11:33:48.152" v="7192" actId="6549"/>
      <pc:docMkLst>
        <pc:docMk/>
      </pc:docMkLst>
      <pc:sldChg chg="addSp delSp modSp mod">
        <pc:chgData name="松浦英宗" userId="9b03fd3a-662f-49ff-9af1-1b93cf7aab22" providerId="ADAL" clId="{CAA2BC67-9D36-42E5-9AD8-BE89CAE981C5}" dt="2025-05-17T11:09:59.809" v="7116" actId="113"/>
        <pc:sldMkLst>
          <pc:docMk/>
          <pc:sldMk cId="913356044" sldId="256"/>
        </pc:sldMkLst>
      </pc:sldChg>
      <pc:sldChg chg="addSp delSp modSp add mod">
        <pc:chgData name="松浦英宗" userId="9b03fd3a-662f-49ff-9af1-1b93cf7aab22" providerId="ADAL" clId="{CAA2BC67-9D36-42E5-9AD8-BE89CAE981C5}" dt="2025-05-17T11:01:54.556" v="7108" actId="165"/>
        <pc:sldMkLst>
          <pc:docMk/>
          <pc:sldMk cId="4173564231" sldId="257"/>
        </pc:sldMkLst>
      </pc:sldChg>
      <pc:sldChg chg="addSp delSp modSp add mod">
        <pc:chgData name="松浦英宗" userId="9b03fd3a-662f-49ff-9af1-1b93cf7aab22" providerId="ADAL" clId="{CAA2BC67-9D36-42E5-9AD8-BE89CAE981C5}" dt="2025-05-17T11:01:58.598" v="7109" actId="165"/>
        <pc:sldMkLst>
          <pc:docMk/>
          <pc:sldMk cId="4048517723" sldId="258"/>
        </pc:sldMkLst>
      </pc:sldChg>
      <pc:sldChg chg="addSp delSp modSp add mod">
        <pc:chgData name="松浦英宗" userId="9b03fd3a-662f-49ff-9af1-1b93cf7aab22" providerId="ADAL" clId="{CAA2BC67-9D36-42E5-9AD8-BE89CAE981C5}" dt="2025-05-17T11:02:02.136" v="7110" actId="165"/>
        <pc:sldMkLst>
          <pc:docMk/>
          <pc:sldMk cId="3683638786" sldId="259"/>
        </pc:sldMkLst>
      </pc:sldChg>
      <pc:sldChg chg="addSp delSp modSp add mod">
        <pc:chgData name="松浦英宗" userId="9b03fd3a-662f-49ff-9af1-1b93cf7aab22" providerId="ADAL" clId="{CAA2BC67-9D36-42E5-9AD8-BE89CAE981C5}" dt="2025-05-17T10:58:06.768" v="7106" actId="20577"/>
        <pc:sldMkLst>
          <pc:docMk/>
          <pc:sldMk cId="730990976" sldId="260"/>
        </pc:sldMkLst>
      </pc:sldChg>
      <pc:sldChg chg="addSp delSp modSp add mod">
        <pc:chgData name="松浦英宗" userId="9b03fd3a-662f-49ff-9af1-1b93cf7aab22" providerId="ADAL" clId="{CAA2BC67-9D36-42E5-9AD8-BE89CAE981C5}" dt="2025-05-17T11:31:51.293" v="7127" actId="20577"/>
        <pc:sldMkLst>
          <pc:docMk/>
          <pc:sldMk cId="3506267798" sldId="261"/>
        </pc:sldMkLst>
      </pc:sldChg>
      <pc:sldChg chg="addSp delSp modSp add mod">
        <pc:chgData name="松浦英宗" userId="9b03fd3a-662f-49ff-9af1-1b93cf7aab22" providerId="ADAL" clId="{CAA2BC67-9D36-42E5-9AD8-BE89CAE981C5}" dt="2025-05-17T11:32:43.671" v="7161" actId="20577"/>
        <pc:sldMkLst>
          <pc:docMk/>
          <pc:sldMk cId="779130493" sldId="262"/>
        </pc:sldMkLst>
      </pc:sldChg>
      <pc:sldChg chg="addSp delSp modSp add mod">
        <pc:chgData name="松浦英宗" userId="9b03fd3a-662f-49ff-9af1-1b93cf7aab22" providerId="ADAL" clId="{CAA2BC67-9D36-42E5-9AD8-BE89CAE981C5}" dt="2025-05-17T11:33:48.152" v="7192" actId="6549"/>
        <pc:sldMkLst>
          <pc:docMk/>
          <pc:sldMk cId="1707377331" sldId="263"/>
        </pc:sldMkLst>
      </pc:sldChg>
      <pc:sldChg chg="addSp delSp modSp add del mod">
        <pc:chgData name="松浦英宗" userId="9b03fd3a-662f-49ff-9af1-1b93cf7aab22" providerId="ADAL" clId="{CAA2BC67-9D36-42E5-9AD8-BE89CAE981C5}" dt="2025-05-17T10:39:54.614" v="6621" actId="47"/>
        <pc:sldMkLst>
          <pc:docMk/>
          <pc:sldMk cId="1114196223" sldId="264"/>
        </pc:sldMkLst>
      </pc:sldChg>
      <pc:sldChg chg="addSp delSp modSp add del mod">
        <pc:chgData name="松浦英宗" userId="9b03fd3a-662f-49ff-9af1-1b93cf7aab22" providerId="ADAL" clId="{CAA2BC67-9D36-42E5-9AD8-BE89CAE981C5}" dt="2025-05-17T10:39:54.614" v="6621" actId="47"/>
        <pc:sldMkLst>
          <pc:docMk/>
          <pc:sldMk cId="3183691207" sldId="265"/>
        </pc:sldMkLst>
      </pc:sldChg>
      <pc:sldChg chg="new del">
        <pc:chgData name="松浦英宗" userId="9b03fd3a-662f-49ff-9af1-1b93cf7aab22" providerId="ADAL" clId="{CAA2BC67-9D36-42E5-9AD8-BE89CAE981C5}" dt="2025-05-17T07:09:21.714" v="2690" actId="680"/>
        <pc:sldMkLst>
          <pc:docMk/>
          <pc:sldMk cId="209326745" sldId="266"/>
        </pc:sldMkLst>
      </pc:sldChg>
      <pc:sldChg chg="new del">
        <pc:chgData name="松浦英宗" userId="9b03fd3a-662f-49ff-9af1-1b93cf7aab22" providerId="ADAL" clId="{CAA2BC67-9D36-42E5-9AD8-BE89CAE981C5}" dt="2025-05-17T07:09:13.370" v="2688" actId="680"/>
        <pc:sldMkLst>
          <pc:docMk/>
          <pc:sldMk cId="1983247805" sldId="266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3733910552" sldId="266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3393173448" sldId="267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690403364" sldId="268"/>
        </pc:sldMkLst>
      </pc:sldChg>
    </pc:docChg>
  </pc:docChgLst>
  <pc:docChgLst>
    <pc:chgData name="松浦英宗" userId="9b03fd3a-662f-49ff-9af1-1b93cf7aab22" providerId="ADAL" clId="{C29827DB-3232-4990-A5CD-66DB7438CA48}"/>
    <pc:docChg chg="undo redo custSel addSld delSld modSld">
      <pc:chgData name="松浦英宗" userId="9b03fd3a-662f-49ff-9af1-1b93cf7aab22" providerId="ADAL" clId="{C29827DB-3232-4990-A5CD-66DB7438CA48}" dt="2025-05-28T06:17:08.169" v="2554" actId="14100"/>
      <pc:docMkLst>
        <pc:docMk/>
      </pc:docMkLst>
      <pc:sldChg chg="addSp delSp modSp mod">
        <pc:chgData name="松浦英宗" userId="9b03fd3a-662f-49ff-9af1-1b93cf7aab22" providerId="ADAL" clId="{C29827DB-3232-4990-A5CD-66DB7438CA48}" dt="2025-05-28T06:14:36.440" v="2505" actId="14100"/>
        <pc:sldMkLst>
          <pc:docMk/>
          <pc:sldMk cId="913356044" sldId="256"/>
        </pc:sldMkLst>
        <pc:spChg chg="add mod">
          <ac:chgData name="松浦英宗" userId="9b03fd3a-662f-49ff-9af1-1b93cf7aab22" providerId="ADAL" clId="{C29827DB-3232-4990-A5CD-66DB7438CA48}" dt="2025-05-28T06:11:11.839" v="2459" actId="2711"/>
          <ac:spMkLst>
            <pc:docMk/>
            <pc:sldMk cId="913356044" sldId="256"/>
            <ac:spMk id="10" creationId="{34FC3429-EEF0-C39E-5417-CCBA36AEA836}"/>
          </ac:spMkLst>
        </pc:spChg>
        <pc:spChg chg="add mod">
          <ac:chgData name="松浦英宗" userId="9b03fd3a-662f-49ff-9af1-1b93cf7aab22" providerId="ADAL" clId="{C29827DB-3232-4990-A5CD-66DB7438CA48}" dt="2025-05-28T06:11:11.839" v="2459" actId="2711"/>
          <ac:spMkLst>
            <pc:docMk/>
            <pc:sldMk cId="913356044" sldId="256"/>
            <ac:spMk id="11" creationId="{FA12E590-FA1E-12BB-0702-375B2282F3CF}"/>
          </ac:spMkLst>
        </pc:spChg>
        <pc:spChg chg="add mod">
          <ac:chgData name="松浦英宗" userId="9b03fd3a-662f-49ff-9af1-1b93cf7aab22" providerId="ADAL" clId="{C29827DB-3232-4990-A5CD-66DB7438CA48}" dt="2025-05-28T06:14:36.440" v="2505" actId="14100"/>
          <ac:spMkLst>
            <pc:docMk/>
            <pc:sldMk cId="913356044" sldId="256"/>
            <ac:spMk id="18" creationId="{8430F385-B491-3E24-47FB-920A91CAB4F1}"/>
          </ac:spMkLst>
        </pc:spChg>
        <pc:grpChg chg="add mod">
          <ac:chgData name="松浦英宗" userId="9b03fd3a-662f-49ff-9af1-1b93cf7aab22" providerId="ADAL" clId="{C29827DB-3232-4990-A5CD-66DB7438CA48}" dt="2025-05-28T06:14:33.520" v="2504" actId="14100"/>
          <ac:grpSpMkLst>
            <pc:docMk/>
            <pc:sldMk cId="913356044" sldId="256"/>
            <ac:grpSpMk id="16" creationId="{CA512432-8F78-350D-D5F3-B93EA8F86709}"/>
          </ac:grpSpMkLst>
        </pc:grpChg>
        <pc:cxnChg chg="add mod">
          <ac:chgData name="松浦英宗" userId="9b03fd3a-662f-49ff-9af1-1b93cf7aab22" providerId="ADAL" clId="{C29827DB-3232-4990-A5CD-66DB7438CA48}" dt="2025-05-28T02:23:36.028" v="425" actId="692"/>
          <ac:cxnSpMkLst>
            <pc:docMk/>
            <pc:sldMk cId="913356044" sldId="256"/>
            <ac:cxnSpMk id="12" creationId="{51A80434-9179-4D79-A8A0-10A887220FC9}"/>
          </ac:cxnSpMkLst>
        </pc:cxnChg>
      </pc:sldChg>
      <pc:sldChg chg="addSp delSp modSp mod">
        <pc:chgData name="松浦英宗" userId="9b03fd3a-662f-49ff-9af1-1b93cf7aab22" providerId="ADAL" clId="{C29827DB-3232-4990-A5CD-66DB7438CA48}" dt="2025-05-28T06:12:14.195" v="2476" actId="20577"/>
        <pc:sldMkLst>
          <pc:docMk/>
          <pc:sldMk cId="4173564231" sldId="257"/>
        </pc:sldMkLst>
        <pc:spChg chg="mod topLvl">
          <ac:chgData name="松浦英宗" userId="9b03fd3a-662f-49ff-9af1-1b93cf7aab22" providerId="ADAL" clId="{C29827DB-3232-4990-A5CD-66DB7438CA48}" dt="2025-05-28T02:28:05.758" v="542" actId="1076"/>
          <ac:spMkLst>
            <pc:docMk/>
            <pc:sldMk cId="4173564231" sldId="257"/>
            <ac:spMk id="6" creationId="{8185A393-0071-7E40-D46F-84B0C26F6912}"/>
          </ac:spMkLst>
        </pc:spChg>
        <pc:spChg chg="add mod">
          <ac:chgData name="松浦英宗" userId="9b03fd3a-662f-49ff-9af1-1b93cf7aab22" providerId="ADAL" clId="{C29827DB-3232-4990-A5CD-66DB7438CA48}" dt="2025-05-28T02:32:27.444" v="660" actId="403"/>
          <ac:spMkLst>
            <pc:docMk/>
            <pc:sldMk cId="4173564231" sldId="257"/>
            <ac:spMk id="9" creationId="{A8EEC3B5-3453-73F0-2DD0-F8BE35EA09C9}"/>
          </ac:spMkLst>
        </pc:spChg>
        <pc:spChg chg="add mod">
          <ac:chgData name="松浦英宗" userId="9b03fd3a-662f-49ff-9af1-1b93cf7aab22" providerId="ADAL" clId="{C29827DB-3232-4990-A5CD-66DB7438CA48}" dt="2025-05-28T02:32:27.444" v="660" actId="403"/>
          <ac:spMkLst>
            <pc:docMk/>
            <pc:sldMk cId="4173564231" sldId="257"/>
            <ac:spMk id="10" creationId="{7C003670-146F-5818-B923-0965EF10C463}"/>
          </ac:spMkLst>
        </pc:spChg>
        <pc:spChg chg="mod">
          <ac:chgData name="松浦英宗" userId="9b03fd3a-662f-49ff-9af1-1b93cf7aab22" providerId="ADAL" clId="{C29827DB-3232-4990-A5CD-66DB7438CA48}" dt="2025-05-28T02:32:27.444" v="660" actId="403"/>
          <ac:spMkLst>
            <pc:docMk/>
            <pc:sldMk cId="4173564231" sldId="257"/>
            <ac:spMk id="13" creationId="{1275F1CD-62DA-0BBC-620D-4938E6073553}"/>
          </ac:spMkLst>
        </pc:spChg>
        <pc:spChg chg="mod">
          <ac:chgData name="松浦英宗" userId="9b03fd3a-662f-49ff-9af1-1b93cf7aab22" providerId="ADAL" clId="{C29827DB-3232-4990-A5CD-66DB7438CA48}" dt="2025-05-28T02:32:27.444" v="660" actId="403"/>
          <ac:spMkLst>
            <pc:docMk/>
            <pc:sldMk cId="4173564231" sldId="257"/>
            <ac:spMk id="14" creationId="{1DD5134C-4627-455A-11CB-5D491E77ECDE}"/>
          </ac:spMkLst>
        </pc:spChg>
        <pc:spChg chg="mod">
          <ac:chgData name="松浦英宗" userId="9b03fd3a-662f-49ff-9af1-1b93cf7aab22" providerId="ADAL" clId="{C29827DB-3232-4990-A5CD-66DB7438CA48}" dt="2025-05-28T06:12:09.729" v="2468"/>
          <ac:spMkLst>
            <pc:docMk/>
            <pc:sldMk cId="4173564231" sldId="257"/>
            <ac:spMk id="16" creationId="{82D33D21-D916-CACF-57F2-53BA51621EEE}"/>
          </ac:spMkLst>
        </pc:spChg>
        <pc:spChg chg="mod">
          <ac:chgData name="松浦英宗" userId="9b03fd3a-662f-49ff-9af1-1b93cf7aab22" providerId="ADAL" clId="{C29827DB-3232-4990-A5CD-66DB7438CA48}" dt="2025-05-28T02:32:27.444" v="660" actId="403"/>
          <ac:spMkLst>
            <pc:docMk/>
            <pc:sldMk cId="4173564231" sldId="257"/>
            <ac:spMk id="17" creationId="{37D3A73D-42AE-4ECA-6B41-5F29935C1172}"/>
          </ac:spMkLst>
        </pc:spChg>
        <pc:spChg chg="mod">
          <ac:chgData name="松浦英宗" userId="9b03fd3a-662f-49ff-9af1-1b93cf7aab22" providerId="ADAL" clId="{C29827DB-3232-4990-A5CD-66DB7438CA48}" dt="2025-05-28T06:12:14.195" v="2476" actId="20577"/>
          <ac:spMkLst>
            <pc:docMk/>
            <pc:sldMk cId="4173564231" sldId="257"/>
            <ac:spMk id="19" creationId="{D032140A-7117-B631-41FB-68C7DC7DE472}"/>
          </ac:spMkLst>
        </pc:spChg>
        <pc:spChg chg="mod">
          <ac:chgData name="松浦英宗" userId="9b03fd3a-662f-49ff-9af1-1b93cf7aab22" providerId="ADAL" clId="{C29827DB-3232-4990-A5CD-66DB7438CA48}" dt="2025-05-28T02:32:27.444" v="660" actId="403"/>
          <ac:spMkLst>
            <pc:docMk/>
            <pc:sldMk cId="4173564231" sldId="257"/>
            <ac:spMk id="20" creationId="{B6F20740-DC36-02C4-41C1-D1A5F679EAB1}"/>
          </ac:spMkLst>
        </pc:spChg>
        <pc:spChg chg="add del mod">
          <ac:chgData name="松浦英宗" userId="9b03fd3a-662f-49ff-9af1-1b93cf7aab22" providerId="ADAL" clId="{C29827DB-3232-4990-A5CD-66DB7438CA48}" dt="2025-05-28T06:11:21.299" v="2461" actId="478"/>
          <ac:spMkLst>
            <pc:docMk/>
            <pc:sldMk cId="4173564231" sldId="257"/>
            <ac:spMk id="29" creationId="{86F51046-1F7E-C543-4181-E0F72FE7886A}"/>
          </ac:spMkLst>
        </pc:spChg>
        <pc:grpChg chg="add mod">
          <ac:chgData name="松浦英宗" userId="9b03fd3a-662f-49ff-9af1-1b93cf7aab22" providerId="ADAL" clId="{C29827DB-3232-4990-A5CD-66DB7438CA48}" dt="2025-05-28T02:29:35.631" v="589" actId="164"/>
          <ac:grpSpMkLst>
            <pc:docMk/>
            <pc:sldMk cId="4173564231" sldId="257"/>
            <ac:grpSpMk id="11" creationId="{ED6E890A-24ED-97FB-CF6B-BF0A263297A4}"/>
          </ac:grpSpMkLst>
        </pc:grpChg>
        <pc:grpChg chg="add mod">
          <ac:chgData name="松浦英宗" userId="9b03fd3a-662f-49ff-9af1-1b93cf7aab22" providerId="ADAL" clId="{C29827DB-3232-4990-A5CD-66DB7438CA48}" dt="2025-05-28T02:29:35.631" v="589" actId="164"/>
          <ac:grpSpMkLst>
            <pc:docMk/>
            <pc:sldMk cId="4173564231" sldId="257"/>
            <ac:grpSpMk id="12" creationId="{F02112D4-59AA-ADE4-0373-4EDA1EC441F0}"/>
          </ac:grpSpMkLst>
        </pc:grpChg>
        <pc:grpChg chg="add mod">
          <ac:chgData name="松浦英宗" userId="9b03fd3a-662f-49ff-9af1-1b93cf7aab22" providerId="ADAL" clId="{C29827DB-3232-4990-A5CD-66DB7438CA48}" dt="2025-05-28T02:29:35.631" v="589" actId="164"/>
          <ac:grpSpMkLst>
            <pc:docMk/>
            <pc:sldMk cId="4173564231" sldId="257"/>
            <ac:grpSpMk id="15" creationId="{1895FD47-0526-C561-A6B8-9EEAFCAAD2FD}"/>
          </ac:grpSpMkLst>
        </pc:grpChg>
        <pc:grpChg chg="add mod">
          <ac:chgData name="松浦英宗" userId="9b03fd3a-662f-49ff-9af1-1b93cf7aab22" providerId="ADAL" clId="{C29827DB-3232-4990-A5CD-66DB7438CA48}" dt="2025-05-28T02:29:35.631" v="589" actId="164"/>
          <ac:grpSpMkLst>
            <pc:docMk/>
            <pc:sldMk cId="4173564231" sldId="257"/>
            <ac:grpSpMk id="18" creationId="{D0868305-B80A-7023-9CC6-A0823F2BFE3A}"/>
          </ac:grpSpMkLst>
        </pc:grpChg>
        <pc:grpChg chg="add mod">
          <ac:chgData name="松浦英宗" userId="9b03fd3a-662f-49ff-9af1-1b93cf7aab22" providerId="ADAL" clId="{C29827DB-3232-4990-A5CD-66DB7438CA48}" dt="2025-05-28T02:32:38.140" v="661" actId="12789"/>
          <ac:grpSpMkLst>
            <pc:docMk/>
            <pc:sldMk cId="4173564231" sldId="257"/>
            <ac:grpSpMk id="27" creationId="{3A2C5266-E755-7336-42D8-B02A7D08722B}"/>
          </ac:grpSpMkLst>
        </pc:grpChg>
      </pc:sldChg>
      <pc:sldChg chg="addSp delSp modSp add mod">
        <pc:chgData name="松浦英宗" userId="9b03fd3a-662f-49ff-9af1-1b93cf7aab22" providerId="ADAL" clId="{C29827DB-3232-4990-A5CD-66DB7438CA48}" dt="2025-05-28T05:35:03.719" v="1656" actId="207"/>
        <pc:sldMkLst>
          <pc:docMk/>
          <pc:sldMk cId="33654164" sldId="258"/>
        </pc:sldMkLst>
        <pc:spChg chg="add mod">
          <ac:chgData name="松浦英宗" userId="9b03fd3a-662f-49ff-9af1-1b93cf7aab22" providerId="ADAL" clId="{C29827DB-3232-4990-A5CD-66DB7438CA48}" dt="2025-05-28T02:37:30.962" v="736"/>
          <ac:spMkLst>
            <pc:docMk/>
            <pc:sldMk cId="33654164" sldId="258"/>
            <ac:spMk id="10" creationId="{16E62E4C-A623-9003-F145-3FDFBD3AE012}"/>
          </ac:spMkLst>
        </pc:spChg>
        <pc:spChg chg="add mod">
          <ac:chgData name="松浦英宗" userId="9b03fd3a-662f-49ff-9af1-1b93cf7aab22" providerId="ADAL" clId="{C29827DB-3232-4990-A5CD-66DB7438CA48}" dt="2025-05-28T02:36:44.763" v="706" actId="1076"/>
          <ac:spMkLst>
            <pc:docMk/>
            <pc:sldMk cId="33654164" sldId="258"/>
            <ac:spMk id="11" creationId="{ACAB008C-8857-F990-CFE4-DC27AE2D24A7}"/>
          </ac:spMkLst>
        </pc:spChg>
        <pc:spChg chg="add mod topLvl">
          <ac:chgData name="松浦英宗" userId="9b03fd3a-662f-49ff-9af1-1b93cf7aab22" providerId="ADAL" clId="{C29827DB-3232-4990-A5CD-66DB7438CA48}" dt="2025-05-28T04:40:42.747" v="953"/>
          <ac:spMkLst>
            <pc:docMk/>
            <pc:sldMk cId="33654164" sldId="258"/>
            <ac:spMk id="12" creationId="{1C0A6C5E-8A66-6489-B943-BCA9B161567C}"/>
          </ac:spMkLst>
        </pc:spChg>
        <pc:spChg chg="add mod topLvl">
          <ac:chgData name="松浦英宗" userId="9b03fd3a-662f-49ff-9af1-1b93cf7aab22" providerId="ADAL" clId="{C29827DB-3232-4990-A5CD-66DB7438CA48}" dt="2025-05-28T04:40:48.346" v="958"/>
          <ac:spMkLst>
            <pc:docMk/>
            <pc:sldMk cId="33654164" sldId="258"/>
            <ac:spMk id="13" creationId="{EDB904C6-91B9-CB0A-F210-E8B2FEF4CE73}"/>
          </ac:spMkLst>
        </pc:spChg>
        <pc:spChg chg="mod">
          <ac:chgData name="松浦英宗" userId="9b03fd3a-662f-49ff-9af1-1b93cf7aab22" providerId="ADAL" clId="{C29827DB-3232-4990-A5CD-66DB7438CA48}" dt="2025-05-28T04:36:12.805" v="901"/>
          <ac:spMkLst>
            <pc:docMk/>
            <pc:sldMk cId="33654164" sldId="258"/>
            <ac:spMk id="21" creationId="{999BD878-F4E9-9F40-7454-6BF1B7152835}"/>
          </ac:spMkLst>
        </pc:spChg>
        <pc:spChg chg="mod">
          <ac:chgData name="松浦英宗" userId="9b03fd3a-662f-49ff-9af1-1b93cf7aab22" providerId="ADAL" clId="{C29827DB-3232-4990-A5CD-66DB7438CA48}" dt="2025-05-28T05:19:36.385" v="1092" actId="207"/>
          <ac:spMkLst>
            <pc:docMk/>
            <pc:sldMk cId="33654164" sldId="258"/>
            <ac:spMk id="22" creationId="{4A7E4FD6-21E5-BB79-A05F-920B51DF0225}"/>
          </ac:spMkLst>
        </pc:spChg>
        <pc:spChg chg="mod">
          <ac:chgData name="松浦英宗" userId="9b03fd3a-662f-49ff-9af1-1b93cf7aab22" providerId="ADAL" clId="{C29827DB-3232-4990-A5CD-66DB7438CA48}" dt="2025-05-28T04:39:53.591" v="911"/>
          <ac:spMkLst>
            <pc:docMk/>
            <pc:sldMk cId="33654164" sldId="258"/>
            <ac:spMk id="24" creationId="{F9FDD998-EE9B-C9E2-55AE-7ED982EC0B72}"/>
          </ac:spMkLst>
        </pc:spChg>
        <pc:spChg chg="mod">
          <ac:chgData name="松浦英宗" userId="9b03fd3a-662f-49ff-9af1-1b93cf7aab22" providerId="ADAL" clId="{C29827DB-3232-4990-A5CD-66DB7438CA48}" dt="2025-05-28T04:39:59.417" v="916"/>
          <ac:spMkLst>
            <pc:docMk/>
            <pc:sldMk cId="33654164" sldId="258"/>
            <ac:spMk id="25" creationId="{F31149F4-D8D5-78C5-3F2F-12041DD5058C}"/>
          </ac:spMkLst>
        </pc:spChg>
        <pc:spChg chg="mod">
          <ac:chgData name="松浦英宗" userId="9b03fd3a-662f-49ff-9af1-1b93cf7aab22" providerId="ADAL" clId="{C29827DB-3232-4990-A5CD-66DB7438CA48}" dt="2025-05-28T05:19:36.385" v="1092" actId="207"/>
          <ac:spMkLst>
            <pc:docMk/>
            <pc:sldMk cId="33654164" sldId="258"/>
            <ac:spMk id="27" creationId="{91D466F3-A5A1-21DD-4308-A2E0D2C8C4AE}"/>
          </ac:spMkLst>
        </pc:spChg>
        <pc:spChg chg="mod">
          <ac:chgData name="松浦英宗" userId="9b03fd3a-662f-49ff-9af1-1b93cf7aab22" providerId="ADAL" clId="{C29827DB-3232-4990-A5CD-66DB7438CA48}" dt="2025-05-28T04:40:13.704" v="926"/>
          <ac:spMkLst>
            <pc:docMk/>
            <pc:sldMk cId="33654164" sldId="258"/>
            <ac:spMk id="29" creationId="{870BCA88-4EEE-7688-F165-404B57DFCCCA}"/>
          </ac:spMkLst>
        </pc:spChg>
        <pc:spChg chg="mod">
          <ac:chgData name="松浦英宗" userId="9b03fd3a-662f-49ff-9af1-1b93cf7aab22" providerId="ADAL" clId="{C29827DB-3232-4990-A5CD-66DB7438CA48}" dt="2025-05-28T05:19:36.385" v="1092" actId="207"/>
          <ac:spMkLst>
            <pc:docMk/>
            <pc:sldMk cId="33654164" sldId="258"/>
            <ac:spMk id="31" creationId="{03F59AA2-A7D7-362C-B5C7-DF5F57BE53D2}"/>
          </ac:spMkLst>
        </pc:spChg>
        <pc:spChg chg="mod">
          <ac:chgData name="松浦英宗" userId="9b03fd3a-662f-49ff-9af1-1b93cf7aab22" providerId="ADAL" clId="{C29827DB-3232-4990-A5CD-66DB7438CA48}" dt="2025-05-28T05:19:36.385" v="1092" actId="207"/>
          <ac:spMkLst>
            <pc:docMk/>
            <pc:sldMk cId="33654164" sldId="258"/>
            <ac:spMk id="32" creationId="{17A84A10-F41B-CF5F-EF49-2A54C87B03D5}"/>
          </ac:spMkLst>
        </pc:spChg>
        <pc:spChg chg="mod">
          <ac:chgData name="松浦英宗" userId="9b03fd3a-662f-49ff-9af1-1b93cf7aab22" providerId="ADAL" clId="{C29827DB-3232-4990-A5CD-66DB7438CA48}" dt="2025-05-28T04:40:31.698" v="941"/>
          <ac:spMkLst>
            <pc:docMk/>
            <pc:sldMk cId="33654164" sldId="258"/>
            <ac:spMk id="34" creationId="{1CD0B6E7-9B92-6A5E-269E-8AF11A448C2A}"/>
          </ac:spMkLst>
        </pc:spChg>
        <pc:spChg chg="mod">
          <ac:chgData name="松浦英宗" userId="9b03fd3a-662f-49ff-9af1-1b93cf7aab22" providerId="ADAL" clId="{C29827DB-3232-4990-A5CD-66DB7438CA48}" dt="2025-05-28T05:19:36.385" v="1092" actId="207"/>
          <ac:spMkLst>
            <pc:docMk/>
            <pc:sldMk cId="33654164" sldId="258"/>
            <ac:spMk id="35" creationId="{7DCB3AA0-32BA-0D8D-54F4-86B92AAA1EF2}"/>
          </ac:spMkLst>
        </pc:spChg>
        <pc:spChg chg="mod">
          <ac:chgData name="松浦英宗" userId="9b03fd3a-662f-49ff-9af1-1b93cf7aab22" providerId="ADAL" clId="{C29827DB-3232-4990-A5CD-66DB7438CA48}" dt="2025-05-28T05:19:36.385" v="1092" actId="207"/>
          <ac:spMkLst>
            <pc:docMk/>
            <pc:sldMk cId="33654164" sldId="258"/>
            <ac:spMk id="37" creationId="{D2487A0A-2F49-EA42-9AED-BBD8DF7B8732}"/>
          </ac:spMkLst>
        </pc:spChg>
        <pc:spChg chg="mod">
          <ac:chgData name="松浦英宗" userId="9b03fd3a-662f-49ff-9af1-1b93cf7aab22" providerId="ADAL" clId="{C29827DB-3232-4990-A5CD-66DB7438CA48}" dt="2025-05-28T05:19:36.385" v="1092" actId="207"/>
          <ac:spMkLst>
            <pc:docMk/>
            <pc:sldMk cId="33654164" sldId="258"/>
            <ac:spMk id="38" creationId="{29C57810-1C94-DD39-13AC-5FDF7867D0BC}"/>
          </ac:spMkLst>
        </pc:spChg>
        <pc:spChg chg="mod">
          <ac:chgData name="松浦英宗" userId="9b03fd3a-662f-49ff-9af1-1b93cf7aab22" providerId="ADAL" clId="{C29827DB-3232-4990-A5CD-66DB7438CA48}" dt="2025-05-28T05:19:36.385" v="1092" actId="207"/>
          <ac:spMkLst>
            <pc:docMk/>
            <pc:sldMk cId="33654164" sldId="258"/>
            <ac:spMk id="40" creationId="{553B17E1-1C7F-6AF8-6CAF-AC23BAAC8E3B}"/>
          </ac:spMkLst>
        </pc:spChg>
        <pc:spChg chg="mod">
          <ac:chgData name="松浦英宗" userId="9b03fd3a-662f-49ff-9af1-1b93cf7aab22" providerId="ADAL" clId="{C29827DB-3232-4990-A5CD-66DB7438CA48}" dt="2025-05-28T05:19:36.385" v="1092" actId="207"/>
          <ac:spMkLst>
            <pc:docMk/>
            <pc:sldMk cId="33654164" sldId="258"/>
            <ac:spMk id="41" creationId="{35644376-4556-BFE1-15C3-0F24C1774453}"/>
          </ac:spMkLst>
        </pc:spChg>
        <pc:spChg chg="add mod">
          <ac:chgData name="松浦英宗" userId="9b03fd3a-662f-49ff-9af1-1b93cf7aab22" providerId="ADAL" clId="{C29827DB-3232-4990-A5CD-66DB7438CA48}" dt="2025-05-28T04:35:50.281" v="886"/>
          <ac:spMkLst>
            <pc:docMk/>
            <pc:sldMk cId="33654164" sldId="258"/>
            <ac:spMk id="42" creationId="{38CD28AD-AB80-B88A-D8A7-6C09100F2BAE}"/>
          </ac:spMkLst>
        </pc:spChg>
        <pc:spChg chg="mod">
          <ac:chgData name="松浦英宗" userId="9b03fd3a-662f-49ff-9af1-1b93cf7aab22" providerId="ADAL" clId="{C29827DB-3232-4990-A5CD-66DB7438CA48}" dt="2025-05-28T05:19:36.385" v="1092" actId="207"/>
          <ac:spMkLst>
            <pc:docMk/>
            <pc:sldMk cId="33654164" sldId="258"/>
            <ac:spMk id="44" creationId="{AAD43FEF-2AAA-2CFD-DF36-BDE4E891B7AE}"/>
          </ac:spMkLst>
        </pc:spChg>
        <pc:spChg chg="mod">
          <ac:chgData name="松浦英宗" userId="9b03fd3a-662f-49ff-9af1-1b93cf7aab22" providerId="ADAL" clId="{C29827DB-3232-4990-A5CD-66DB7438CA48}" dt="2025-05-28T04:36:07.134" v="896"/>
          <ac:spMkLst>
            <pc:docMk/>
            <pc:sldMk cId="33654164" sldId="258"/>
            <ac:spMk id="45" creationId="{7901AC97-E29D-EDD9-C4F9-2121E53530BD}"/>
          </ac:spMkLst>
        </pc:spChg>
        <pc:grpChg chg="add mod">
          <ac:chgData name="松浦英宗" userId="9b03fd3a-662f-49ff-9af1-1b93cf7aab22" providerId="ADAL" clId="{C29827DB-3232-4990-A5CD-66DB7438CA48}" dt="2025-05-28T04:41:18.003" v="984" actId="164"/>
          <ac:grpSpMkLst>
            <pc:docMk/>
            <pc:sldMk cId="33654164" sldId="258"/>
            <ac:grpSpMk id="15" creationId="{509DE3C9-DA3C-60F3-C1D8-2FB5FAA0125A}"/>
          </ac:grpSpMkLst>
        </pc:grpChg>
        <pc:grpChg chg="add mod">
          <ac:chgData name="松浦英宗" userId="9b03fd3a-662f-49ff-9af1-1b93cf7aab22" providerId="ADAL" clId="{C29827DB-3232-4990-A5CD-66DB7438CA48}" dt="2025-05-28T04:41:18.003" v="984" actId="164"/>
          <ac:grpSpMkLst>
            <pc:docMk/>
            <pc:sldMk cId="33654164" sldId="258"/>
            <ac:grpSpMk id="20" creationId="{8A201616-44F0-4320-7764-886F15BB810F}"/>
          </ac:grpSpMkLst>
        </pc:grpChg>
        <pc:grpChg chg="add mod">
          <ac:chgData name="松浦英宗" userId="9b03fd3a-662f-49ff-9af1-1b93cf7aab22" providerId="ADAL" clId="{C29827DB-3232-4990-A5CD-66DB7438CA48}" dt="2025-05-28T04:41:18.003" v="984" actId="164"/>
          <ac:grpSpMkLst>
            <pc:docMk/>
            <pc:sldMk cId="33654164" sldId="258"/>
            <ac:grpSpMk id="23" creationId="{264F63A6-2414-7F43-9D6E-4B3D611EAA10}"/>
          </ac:grpSpMkLst>
        </pc:grpChg>
        <pc:grpChg chg="add mod">
          <ac:chgData name="松浦英宗" userId="9b03fd3a-662f-49ff-9af1-1b93cf7aab22" providerId="ADAL" clId="{C29827DB-3232-4990-A5CD-66DB7438CA48}" dt="2025-05-28T04:41:18.003" v="984" actId="164"/>
          <ac:grpSpMkLst>
            <pc:docMk/>
            <pc:sldMk cId="33654164" sldId="258"/>
            <ac:grpSpMk id="26" creationId="{61C14AD2-24F0-6CC7-6844-6691FFDC881F}"/>
          </ac:grpSpMkLst>
        </pc:grpChg>
        <pc:grpChg chg="add mod">
          <ac:chgData name="松浦英宗" userId="9b03fd3a-662f-49ff-9af1-1b93cf7aab22" providerId="ADAL" clId="{C29827DB-3232-4990-A5CD-66DB7438CA48}" dt="2025-05-28T04:41:18.003" v="984" actId="164"/>
          <ac:grpSpMkLst>
            <pc:docMk/>
            <pc:sldMk cId="33654164" sldId="258"/>
            <ac:grpSpMk id="30" creationId="{3E25D932-952D-014E-D400-EFA8BEE27138}"/>
          </ac:grpSpMkLst>
        </pc:grpChg>
        <pc:grpChg chg="add mod">
          <ac:chgData name="松浦英宗" userId="9b03fd3a-662f-49ff-9af1-1b93cf7aab22" providerId="ADAL" clId="{C29827DB-3232-4990-A5CD-66DB7438CA48}" dt="2025-05-28T04:41:18.003" v="984" actId="164"/>
          <ac:grpSpMkLst>
            <pc:docMk/>
            <pc:sldMk cId="33654164" sldId="258"/>
            <ac:grpSpMk id="33" creationId="{39C5402C-24F9-9D9C-3FBD-B1CCCE4D398A}"/>
          </ac:grpSpMkLst>
        </pc:grpChg>
        <pc:grpChg chg="add mod">
          <ac:chgData name="松浦英宗" userId="9b03fd3a-662f-49ff-9af1-1b93cf7aab22" providerId="ADAL" clId="{C29827DB-3232-4990-A5CD-66DB7438CA48}" dt="2025-05-28T04:41:18.003" v="984" actId="164"/>
          <ac:grpSpMkLst>
            <pc:docMk/>
            <pc:sldMk cId="33654164" sldId="258"/>
            <ac:grpSpMk id="36" creationId="{4A85F08B-B54D-E5BB-CF29-3357F06F363E}"/>
          </ac:grpSpMkLst>
        </pc:grpChg>
        <pc:grpChg chg="add mod">
          <ac:chgData name="松浦英宗" userId="9b03fd3a-662f-49ff-9af1-1b93cf7aab22" providerId="ADAL" clId="{C29827DB-3232-4990-A5CD-66DB7438CA48}" dt="2025-05-28T04:41:18.003" v="984" actId="164"/>
          <ac:grpSpMkLst>
            <pc:docMk/>
            <pc:sldMk cId="33654164" sldId="258"/>
            <ac:grpSpMk id="39" creationId="{C3379DFE-C87B-8041-DCA0-1F4347550C6B}"/>
          </ac:grpSpMkLst>
        </pc:grpChg>
        <pc:grpChg chg="add mod">
          <ac:chgData name="松浦英宗" userId="9b03fd3a-662f-49ff-9af1-1b93cf7aab22" providerId="ADAL" clId="{C29827DB-3232-4990-A5CD-66DB7438CA48}" dt="2025-05-28T04:41:18.003" v="984" actId="164"/>
          <ac:grpSpMkLst>
            <pc:docMk/>
            <pc:sldMk cId="33654164" sldId="258"/>
            <ac:grpSpMk id="43" creationId="{37C97BFF-9E58-A990-4747-C2F9872DB367}"/>
          </ac:grpSpMkLst>
        </pc:grpChg>
        <pc:grpChg chg="add mod">
          <ac:chgData name="松浦英宗" userId="9b03fd3a-662f-49ff-9af1-1b93cf7aab22" providerId="ADAL" clId="{C29827DB-3232-4990-A5CD-66DB7438CA48}" dt="2025-05-28T04:41:18.003" v="984" actId="164"/>
          <ac:grpSpMkLst>
            <pc:docMk/>
            <pc:sldMk cId="33654164" sldId="258"/>
            <ac:grpSpMk id="46" creationId="{134E8026-EA98-27D5-8A71-67EE92AE6878}"/>
          </ac:grpSpMkLst>
        </pc:grpChg>
      </pc:sldChg>
      <pc:sldChg chg="add del">
        <pc:chgData name="松浦英宗" userId="9b03fd3a-662f-49ff-9af1-1b93cf7aab22" providerId="ADAL" clId="{C29827DB-3232-4990-A5CD-66DB7438CA48}" dt="2025-05-28T02:25:44.721" v="479" actId="47"/>
        <pc:sldMkLst>
          <pc:docMk/>
          <pc:sldMk cId="655777158" sldId="258"/>
        </pc:sldMkLst>
      </pc:sldChg>
      <pc:sldChg chg="del">
        <pc:chgData name="松浦英宗" userId="9b03fd3a-662f-49ff-9af1-1b93cf7aab22" providerId="ADAL" clId="{C29827DB-3232-4990-A5CD-66DB7438CA48}" dt="2025-05-28T02:25:24.091" v="475" actId="47"/>
        <pc:sldMkLst>
          <pc:docMk/>
          <pc:sldMk cId="4082717725" sldId="258"/>
        </pc:sldMkLst>
      </pc:sldChg>
      <pc:sldChg chg="addSp delSp modSp add mod">
        <pc:chgData name="松浦英宗" userId="9b03fd3a-662f-49ff-9af1-1b93cf7aab22" providerId="ADAL" clId="{C29827DB-3232-4990-A5CD-66DB7438CA48}" dt="2025-05-28T06:13:45.420" v="2477" actId="404"/>
        <pc:sldMkLst>
          <pc:docMk/>
          <pc:sldMk cId="211333482" sldId="259"/>
        </pc:sldMkLst>
        <pc:spChg chg="add mod ord topLvl">
          <ac:chgData name="松浦英宗" userId="9b03fd3a-662f-49ff-9af1-1b93cf7aab22" providerId="ADAL" clId="{C29827DB-3232-4990-A5CD-66DB7438CA48}" dt="2025-05-28T05:29:09.410" v="1385" actId="207"/>
          <ac:spMkLst>
            <pc:docMk/>
            <pc:sldMk cId="211333482" sldId="259"/>
            <ac:spMk id="6" creationId="{5D63DED3-D954-A404-98BF-AA3FBBE3E861}"/>
          </ac:spMkLst>
        </pc:spChg>
        <pc:spChg chg="add mod topLvl">
          <ac:chgData name="松浦英宗" userId="9b03fd3a-662f-49ff-9af1-1b93cf7aab22" providerId="ADAL" clId="{C29827DB-3232-4990-A5CD-66DB7438CA48}" dt="2025-05-28T05:29:09.410" v="1385" actId="207"/>
          <ac:spMkLst>
            <pc:docMk/>
            <pc:sldMk cId="211333482" sldId="259"/>
            <ac:spMk id="7" creationId="{8E2B1937-35CB-2406-0875-3D946A1444F9}"/>
          </ac:spMkLst>
        </pc:spChg>
        <pc:spChg chg="add mod topLvl">
          <ac:chgData name="松浦英宗" userId="9b03fd3a-662f-49ff-9af1-1b93cf7aab22" providerId="ADAL" clId="{C29827DB-3232-4990-A5CD-66DB7438CA48}" dt="2025-05-28T05:29:09.410" v="1385" actId="207"/>
          <ac:spMkLst>
            <pc:docMk/>
            <pc:sldMk cId="211333482" sldId="259"/>
            <ac:spMk id="8" creationId="{A8C285F2-9B6C-FD25-A148-2BE0F86CDFF3}"/>
          </ac:spMkLst>
        </pc:spChg>
        <pc:spChg chg="mod">
          <ac:chgData name="松浦英宗" userId="9b03fd3a-662f-49ff-9af1-1b93cf7aab22" providerId="ADAL" clId="{C29827DB-3232-4990-A5CD-66DB7438CA48}" dt="2025-05-28T02:37:37.355" v="743"/>
          <ac:spMkLst>
            <pc:docMk/>
            <pc:sldMk cId="211333482" sldId="259"/>
            <ac:spMk id="10" creationId="{2A8421CB-0A4A-549A-FA49-D748F5100F8F}"/>
          </ac:spMkLst>
        </pc:spChg>
        <pc:spChg chg="mod ord">
          <ac:chgData name="松浦英宗" userId="9b03fd3a-662f-49ff-9af1-1b93cf7aab22" providerId="ADAL" clId="{C29827DB-3232-4990-A5CD-66DB7438CA48}" dt="2025-05-28T05:28:35.048" v="1347" actId="164"/>
          <ac:spMkLst>
            <pc:docMk/>
            <pc:sldMk cId="211333482" sldId="259"/>
            <ac:spMk id="19" creationId="{547B8341-D8AC-5193-23CD-FCB260854FBD}"/>
          </ac:spMkLst>
        </pc:spChg>
        <pc:spChg chg="mod">
          <ac:chgData name="松浦英宗" userId="9b03fd3a-662f-49ff-9af1-1b93cf7aab22" providerId="ADAL" clId="{C29827DB-3232-4990-A5CD-66DB7438CA48}" dt="2025-05-28T05:28:50.027" v="1350" actId="207"/>
          <ac:spMkLst>
            <pc:docMk/>
            <pc:sldMk cId="211333482" sldId="259"/>
            <ac:spMk id="23" creationId="{544CF669-6458-D8FC-F0C4-D1FD96BCED65}"/>
          </ac:spMkLst>
        </pc:spChg>
        <pc:spChg chg="add mod">
          <ac:chgData name="松浦英宗" userId="9b03fd3a-662f-49ff-9af1-1b93cf7aab22" providerId="ADAL" clId="{C29827DB-3232-4990-A5CD-66DB7438CA48}" dt="2025-05-28T05:28:50.027" v="1350" actId="207"/>
          <ac:spMkLst>
            <pc:docMk/>
            <pc:sldMk cId="211333482" sldId="259"/>
            <ac:spMk id="24" creationId="{33048ABF-D9F9-DDDE-C4EA-551B452EE006}"/>
          </ac:spMkLst>
        </pc:spChg>
        <pc:spChg chg="mod">
          <ac:chgData name="松浦英宗" userId="9b03fd3a-662f-49ff-9af1-1b93cf7aab22" providerId="ADAL" clId="{C29827DB-3232-4990-A5CD-66DB7438CA48}" dt="2025-05-28T05:28:50.027" v="1350" actId="207"/>
          <ac:spMkLst>
            <pc:docMk/>
            <pc:sldMk cId="211333482" sldId="259"/>
            <ac:spMk id="28" creationId="{99C7A973-2700-642C-77B1-845630EB88AA}"/>
          </ac:spMkLst>
        </pc:spChg>
        <pc:spChg chg="add mod">
          <ac:chgData name="松浦英宗" userId="9b03fd3a-662f-49ff-9af1-1b93cf7aab22" providerId="ADAL" clId="{C29827DB-3232-4990-A5CD-66DB7438CA48}" dt="2025-05-28T05:34:07.184" v="1645" actId="1038"/>
          <ac:spMkLst>
            <pc:docMk/>
            <pc:sldMk cId="211333482" sldId="259"/>
            <ac:spMk id="31" creationId="{D1CEE41D-415C-EAE9-ED4F-28EB6203657C}"/>
          </ac:spMkLst>
        </pc:spChg>
        <pc:spChg chg="add mod">
          <ac:chgData name="松浦英宗" userId="9b03fd3a-662f-49ff-9af1-1b93cf7aab22" providerId="ADAL" clId="{C29827DB-3232-4990-A5CD-66DB7438CA48}" dt="2025-05-28T05:34:07.184" v="1645" actId="1038"/>
          <ac:spMkLst>
            <pc:docMk/>
            <pc:sldMk cId="211333482" sldId="259"/>
            <ac:spMk id="34" creationId="{23905DF1-BFF0-CFBC-7E83-09279ED57F3F}"/>
          </ac:spMkLst>
        </pc:spChg>
        <pc:spChg chg="add mod">
          <ac:chgData name="松浦英宗" userId="9b03fd3a-662f-49ff-9af1-1b93cf7aab22" providerId="ADAL" clId="{C29827DB-3232-4990-A5CD-66DB7438CA48}" dt="2025-05-28T06:13:45.420" v="2477" actId="404"/>
          <ac:spMkLst>
            <pc:docMk/>
            <pc:sldMk cId="211333482" sldId="259"/>
            <ac:spMk id="35" creationId="{4892D7C7-6C73-3AD4-EED4-DB3870376B15}"/>
          </ac:spMkLst>
        </pc:spChg>
        <pc:grpChg chg="add mod">
          <ac:chgData name="松浦英宗" userId="9b03fd3a-662f-49ff-9af1-1b93cf7aab22" providerId="ADAL" clId="{C29827DB-3232-4990-A5CD-66DB7438CA48}" dt="2025-05-28T05:28:38.703" v="1348" actId="164"/>
          <ac:grpSpMkLst>
            <pc:docMk/>
            <pc:sldMk cId="211333482" sldId="259"/>
            <ac:grpSpMk id="29" creationId="{D9DEBF0C-9434-1430-BCF0-D73177051163}"/>
          </ac:grpSpMkLst>
        </pc:grpChg>
        <pc:grpChg chg="add mod">
          <ac:chgData name="松浦英宗" userId="9b03fd3a-662f-49ff-9af1-1b93cf7aab22" providerId="ADAL" clId="{C29827DB-3232-4990-A5CD-66DB7438CA48}" dt="2025-05-28T05:33:54.099" v="1628" actId="164"/>
          <ac:grpSpMkLst>
            <pc:docMk/>
            <pc:sldMk cId="211333482" sldId="259"/>
            <ac:grpSpMk id="30" creationId="{926BB6E8-98B4-09DE-9238-3D6AE1442207}"/>
          </ac:grpSpMkLst>
        </pc:grpChg>
        <pc:grpChg chg="add mod">
          <ac:chgData name="松浦英宗" userId="9b03fd3a-662f-49ff-9af1-1b93cf7aab22" providerId="ADAL" clId="{C29827DB-3232-4990-A5CD-66DB7438CA48}" dt="2025-05-28T05:33:54.099" v="1628" actId="164"/>
          <ac:grpSpMkLst>
            <pc:docMk/>
            <pc:sldMk cId="211333482" sldId="259"/>
            <ac:grpSpMk id="36" creationId="{B56462DA-5524-31D9-E545-B37DD86748AE}"/>
          </ac:grpSpMkLst>
        </pc:grpChg>
        <pc:grpChg chg="add mod">
          <ac:chgData name="松浦英宗" userId="9b03fd3a-662f-49ff-9af1-1b93cf7aab22" providerId="ADAL" clId="{C29827DB-3232-4990-A5CD-66DB7438CA48}" dt="2025-05-28T05:33:58.465" v="1636" actId="12788"/>
          <ac:grpSpMkLst>
            <pc:docMk/>
            <pc:sldMk cId="211333482" sldId="259"/>
            <ac:grpSpMk id="37" creationId="{8AAEF0FD-DEA3-38BB-22B5-A3932591312B}"/>
          </ac:grpSpMkLst>
        </pc:grpChg>
      </pc:sldChg>
      <pc:sldChg chg="del">
        <pc:chgData name="松浦英宗" userId="9b03fd3a-662f-49ff-9af1-1b93cf7aab22" providerId="ADAL" clId="{C29827DB-3232-4990-A5CD-66DB7438CA48}" dt="2025-05-28T02:25:24.091" v="475" actId="47"/>
        <pc:sldMkLst>
          <pc:docMk/>
          <pc:sldMk cId="1169995872" sldId="259"/>
        </pc:sldMkLst>
      </pc:sldChg>
      <pc:sldChg chg="add del">
        <pc:chgData name="松浦英宗" userId="9b03fd3a-662f-49ff-9af1-1b93cf7aab22" providerId="ADAL" clId="{C29827DB-3232-4990-A5CD-66DB7438CA48}" dt="2025-05-28T02:37:21.473" v="724" actId="47"/>
        <pc:sldMkLst>
          <pc:docMk/>
          <pc:sldMk cId="3287036221" sldId="259"/>
        </pc:sldMkLst>
      </pc:sldChg>
      <pc:sldChg chg="del">
        <pc:chgData name="松浦英宗" userId="9b03fd3a-662f-49ff-9af1-1b93cf7aab22" providerId="ADAL" clId="{C29827DB-3232-4990-A5CD-66DB7438CA48}" dt="2025-05-28T02:25:24.091" v="475" actId="47"/>
        <pc:sldMkLst>
          <pc:docMk/>
          <pc:sldMk cId="1277525917" sldId="260"/>
        </pc:sldMkLst>
      </pc:sldChg>
      <pc:sldChg chg="addSp delSp modSp add mod">
        <pc:chgData name="松浦英宗" userId="9b03fd3a-662f-49ff-9af1-1b93cf7aab22" providerId="ADAL" clId="{C29827DB-3232-4990-A5CD-66DB7438CA48}" dt="2025-05-28T06:15:58.092" v="2529" actId="20577"/>
        <pc:sldMkLst>
          <pc:docMk/>
          <pc:sldMk cId="3420828821" sldId="260"/>
        </pc:sldMkLst>
        <pc:spChg chg="add mod topLvl">
          <ac:chgData name="松浦英宗" userId="9b03fd3a-662f-49ff-9af1-1b93cf7aab22" providerId="ADAL" clId="{C29827DB-3232-4990-A5CD-66DB7438CA48}" dt="2025-05-28T05:52:15.860" v="2237" actId="164"/>
          <ac:spMkLst>
            <pc:docMk/>
            <pc:sldMk cId="3420828821" sldId="260"/>
            <ac:spMk id="3" creationId="{D5EE94BD-4B81-060D-0C7C-D36C0C67A6FA}"/>
          </ac:spMkLst>
        </pc:spChg>
        <pc:spChg chg="add mod topLvl">
          <ac:chgData name="松浦英宗" userId="9b03fd3a-662f-49ff-9af1-1b93cf7aab22" providerId="ADAL" clId="{C29827DB-3232-4990-A5CD-66DB7438CA48}" dt="2025-05-28T05:52:15.860" v="2237" actId="164"/>
          <ac:spMkLst>
            <pc:docMk/>
            <pc:sldMk cId="3420828821" sldId="260"/>
            <ac:spMk id="5" creationId="{985EF37E-D408-4DB9-9436-3D47147B9F36}"/>
          </ac:spMkLst>
        </pc:spChg>
        <pc:spChg chg="add mod topLvl">
          <ac:chgData name="松浦英宗" userId="9b03fd3a-662f-49ff-9af1-1b93cf7aab22" providerId="ADAL" clId="{C29827DB-3232-4990-A5CD-66DB7438CA48}" dt="2025-05-28T06:15:40.771" v="2516" actId="20577"/>
          <ac:spMkLst>
            <pc:docMk/>
            <pc:sldMk cId="3420828821" sldId="260"/>
            <ac:spMk id="6" creationId="{F2C142CA-E15E-7101-A716-C24D5A8150B7}"/>
          </ac:spMkLst>
        </pc:spChg>
        <pc:spChg chg="mod">
          <ac:chgData name="松浦英宗" userId="9b03fd3a-662f-49ff-9af1-1b93cf7aab22" providerId="ADAL" clId="{C29827DB-3232-4990-A5CD-66DB7438CA48}" dt="2025-05-28T05:45:02.794" v="1893" actId="20577"/>
          <ac:spMkLst>
            <pc:docMk/>
            <pc:sldMk cId="3420828821" sldId="260"/>
            <ac:spMk id="10" creationId="{CDB87B58-1C14-B518-925D-28C6C4782E4E}"/>
          </ac:spMkLst>
        </pc:spChg>
        <pc:spChg chg="mod topLvl">
          <ac:chgData name="松浦英宗" userId="9b03fd3a-662f-49ff-9af1-1b93cf7aab22" providerId="ADAL" clId="{C29827DB-3232-4990-A5CD-66DB7438CA48}" dt="2025-05-28T06:15:58.092" v="2529" actId="20577"/>
          <ac:spMkLst>
            <pc:docMk/>
            <pc:sldMk cId="3420828821" sldId="260"/>
            <ac:spMk id="12" creationId="{D26D5953-3CA9-F709-2C6D-DC98D77D0A3A}"/>
          </ac:spMkLst>
        </pc:spChg>
        <pc:spChg chg="mod topLvl">
          <ac:chgData name="松浦英宗" userId="9b03fd3a-662f-49ff-9af1-1b93cf7aab22" providerId="ADAL" clId="{C29827DB-3232-4990-A5CD-66DB7438CA48}" dt="2025-05-28T05:52:15.860" v="2237" actId="164"/>
          <ac:spMkLst>
            <pc:docMk/>
            <pc:sldMk cId="3420828821" sldId="260"/>
            <ac:spMk id="13" creationId="{AF281701-74AD-2A22-1DA4-E1A28B6C6CBE}"/>
          </ac:spMkLst>
        </pc:spChg>
        <pc:spChg chg="mod topLvl">
          <ac:chgData name="松浦英宗" userId="9b03fd3a-662f-49ff-9af1-1b93cf7aab22" providerId="ADAL" clId="{C29827DB-3232-4990-A5CD-66DB7438CA48}" dt="2025-05-28T05:52:15.860" v="2237" actId="164"/>
          <ac:spMkLst>
            <pc:docMk/>
            <pc:sldMk cId="3420828821" sldId="260"/>
            <ac:spMk id="14" creationId="{EE4B9803-50E2-1868-1832-67091CD863E7}"/>
          </ac:spMkLst>
        </pc:spChg>
        <pc:grpChg chg="add mod">
          <ac:chgData name="松浦英宗" userId="9b03fd3a-662f-49ff-9af1-1b93cf7aab22" providerId="ADAL" clId="{C29827DB-3232-4990-A5CD-66DB7438CA48}" dt="2025-05-28T05:52:18.227" v="2238" actId="12788"/>
          <ac:grpSpMkLst>
            <pc:docMk/>
            <pc:sldMk cId="3420828821" sldId="260"/>
            <ac:grpSpMk id="15" creationId="{8A8C360B-1753-520E-F9D1-B83FD7723CEA}"/>
          </ac:grpSpMkLst>
        </pc:grpChg>
      </pc:sldChg>
      <pc:sldChg chg="addSp delSp modSp add mod">
        <pc:chgData name="松浦英宗" userId="9b03fd3a-662f-49ff-9af1-1b93cf7aab22" providerId="ADAL" clId="{C29827DB-3232-4990-A5CD-66DB7438CA48}" dt="2025-05-28T06:17:08.169" v="2554" actId="14100"/>
        <pc:sldMkLst>
          <pc:docMk/>
          <pc:sldMk cId="791383273" sldId="261"/>
        </pc:sldMkLst>
        <pc:spChg chg="add mod">
          <ac:chgData name="松浦英宗" userId="9b03fd3a-662f-49ff-9af1-1b93cf7aab22" providerId="ADAL" clId="{C29827DB-3232-4990-A5CD-66DB7438CA48}" dt="2025-05-28T06:17:08.169" v="2554" actId="14100"/>
          <ac:spMkLst>
            <pc:docMk/>
            <pc:sldMk cId="791383273" sldId="261"/>
            <ac:spMk id="8" creationId="{E5BC06EB-EDBD-EAAF-CEE0-40AC19334A64}"/>
          </ac:spMkLst>
        </pc:spChg>
        <pc:spChg chg="add mod">
          <ac:chgData name="松浦英宗" userId="9b03fd3a-662f-49ff-9af1-1b93cf7aab22" providerId="ADAL" clId="{C29827DB-3232-4990-A5CD-66DB7438CA48}" dt="2025-05-28T06:16:35.177" v="2530" actId="207"/>
          <ac:spMkLst>
            <pc:docMk/>
            <pc:sldMk cId="791383273" sldId="261"/>
            <ac:spMk id="12" creationId="{40F020C1-D002-068C-CD74-63A704FABD72}"/>
          </ac:spMkLst>
        </pc:spChg>
        <pc:spChg chg="add mod">
          <ac:chgData name="松浦英宗" userId="9b03fd3a-662f-49ff-9af1-1b93cf7aab22" providerId="ADAL" clId="{C29827DB-3232-4990-A5CD-66DB7438CA48}" dt="2025-05-28T06:16:35.177" v="2530" actId="207"/>
          <ac:spMkLst>
            <pc:docMk/>
            <pc:sldMk cId="791383273" sldId="261"/>
            <ac:spMk id="13" creationId="{6C263663-D000-D3CB-5832-E13127E40A51}"/>
          </ac:spMkLst>
        </pc:spChg>
        <pc:grpChg chg="add mod">
          <ac:chgData name="松浦英宗" userId="9b03fd3a-662f-49ff-9af1-1b93cf7aab22" providerId="ADAL" clId="{C29827DB-3232-4990-A5CD-66DB7438CA48}" dt="2025-05-28T06:10:31.634" v="2438" actId="14100"/>
          <ac:grpSpMkLst>
            <pc:docMk/>
            <pc:sldMk cId="791383273" sldId="261"/>
            <ac:grpSpMk id="14" creationId="{42E2A541-55C3-30DE-3AAD-8CAEA9A69D94}"/>
          </ac:grpSpMkLst>
        </pc:grpChg>
      </pc:sldChg>
      <pc:sldChg chg="del">
        <pc:chgData name="松浦英宗" userId="9b03fd3a-662f-49ff-9af1-1b93cf7aab22" providerId="ADAL" clId="{C29827DB-3232-4990-A5CD-66DB7438CA48}" dt="2025-05-28T02:25:24.091" v="475" actId="47"/>
        <pc:sldMkLst>
          <pc:docMk/>
          <pc:sldMk cId="2733265923" sldId="261"/>
        </pc:sldMkLst>
      </pc:sldChg>
      <pc:sldChg chg="add del">
        <pc:chgData name="松浦英宗" userId="9b03fd3a-662f-49ff-9af1-1b93cf7aab22" providerId="ADAL" clId="{C29827DB-3232-4990-A5CD-66DB7438CA48}" dt="2025-05-28T05:34:17.929" v="1646" actId="47"/>
        <pc:sldMkLst>
          <pc:docMk/>
          <pc:sldMk cId="1403377585" sldId="262"/>
        </pc:sldMkLst>
      </pc:sldChg>
      <pc:sldChg chg="del">
        <pc:chgData name="松浦英宗" userId="9b03fd3a-662f-49ff-9af1-1b93cf7aab22" providerId="ADAL" clId="{C29827DB-3232-4990-A5CD-66DB7438CA48}" dt="2025-05-28T02:25:24.091" v="475" actId="47"/>
        <pc:sldMkLst>
          <pc:docMk/>
          <pc:sldMk cId="3280008525" sldId="262"/>
        </pc:sldMkLst>
      </pc:sldChg>
      <pc:sldChg chg="del">
        <pc:chgData name="松浦英宗" userId="9b03fd3a-662f-49ff-9af1-1b93cf7aab22" providerId="ADAL" clId="{C29827DB-3232-4990-A5CD-66DB7438CA48}" dt="2025-05-28T02:25:24.091" v="475" actId="47"/>
        <pc:sldMkLst>
          <pc:docMk/>
          <pc:sldMk cId="1025766176" sldId="263"/>
        </pc:sldMkLst>
      </pc:sldChg>
      <pc:sldChg chg="del">
        <pc:chgData name="松浦英宗" userId="9b03fd3a-662f-49ff-9af1-1b93cf7aab22" providerId="ADAL" clId="{C29827DB-3232-4990-A5CD-66DB7438CA48}" dt="2025-05-28T02:25:24.091" v="475" actId="47"/>
        <pc:sldMkLst>
          <pc:docMk/>
          <pc:sldMk cId="816030905" sldId="264"/>
        </pc:sldMkLst>
      </pc:sldChg>
      <pc:sldChg chg="del">
        <pc:chgData name="松浦英宗" userId="9b03fd3a-662f-49ff-9af1-1b93cf7aab22" providerId="ADAL" clId="{C29827DB-3232-4990-A5CD-66DB7438CA48}" dt="2025-05-28T02:25:24.091" v="475" actId="47"/>
        <pc:sldMkLst>
          <pc:docMk/>
          <pc:sldMk cId="582647792" sldId="265"/>
        </pc:sldMkLst>
      </pc:sldChg>
      <pc:sldChg chg="del">
        <pc:chgData name="松浦英宗" userId="9b03fd3a-662f-49ff-9af1-1b93cf7aab22" providerId="ADAL" clId="{C29827DB-3232-4990-A5CD-66DB7438CA48}" dt="2025-05-28T02:25:24.091" v="475" actId="47"/>
        <pc:sldMkLst>
          <pc:docMk/>
          <pc:sldMk cId="4183379157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BDDD9-BFF9-43EB-8DF2-3669FE11DD41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E5FA5-95EA-4883-BF27-FD3FAB03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3D69F-99A2-983C-A002-91F2FFD55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19D2D7-6AEC-3D60-BF44-52151FD35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E8FEE-4A08-B401-2B88-AC07CAAE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80FDA4-D66E-029A-3BCC-8869FFFA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A9028A-A77C-11D1-9ABF-9339A766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6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F70CD3-A00D-0A40-9D38-0BEE4595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154946-B528-7E7B-9009-1107BD956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44867B-6319-EE82-F8AB-2036DAD3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5B43A2-14F9-4D98-1011-05FABA09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90B51F-3B2A-C275-B468-A0A39222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33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E751DE6-352D-D03D-F527-8BBAFBABA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32E57E-7253-13DD-E87E-26F7A4C79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529C3A-D3C7-6B65-B97C-8DE4C667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AD8C7F-0C88-D3D4-523C-0D4E7740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369F7C-E174-1A62-80D9-73A6E060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24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2319D-2089-9C34-9A8B-3290064A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C639B1-FD65-E573-6D1C-73CE53AB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DA6D1C-0D75-930B-3BE8-14919085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AB49D1-5DEC-692D-4A00-B60CB3E6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5ADCE4-2C7F-B2D2-7744-26AA5F23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15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2CF59-301A-FD59-10BD-F60C640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8855C1-55DE-35BC-8210-CAC5929FD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8588B2-4AF8-2C97-9DCB-CFA48A32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B18F8D-BED5-3506-AD46-11867369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552172-BBC4-5654-A5FB-CAB85349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92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77919-CBB4-B102-B5A9-D407108D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5D76DA-9022-9399-9768-948618EBA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8D29DF-3156-B276-F0D8-29503EE22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87383A-A57C-704E-1527-894DF0A2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DD176A-135F-573E-CE43-D925E714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E8EE2F-64DE-82D3-2090-73DFDA9F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38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5D7FC-770C-20DF-5279-5AD66611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005150-A1E9-25A6-9369-A15C472D4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79E7CC-A718-12CE-7914-DC52E00AD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D1F4995-368B-A32E-A7AC-0AD17C820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3BC22E-4753-D79A-A748-7DF1B1254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18708A-3ABA-4BDC-07BC-7A87E252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6DC06B-4150-AC58-C3CE-594DD420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74DAE61-0E0B-AFDD-196F-6255D909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9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EADC9-3D06-A233-CDA8-9D28BDB7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68BAB8-C73C-7A97-0583-B8CE45A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13F0CF6-7573-0691-98E0-87EB0786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7E8279-AF6B-84F2-58FD-C7A82ACA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1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AFAE943-B2CF-E741-B454-064AA688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56A1D8-CDAA-51BC-2BBB-5CB46F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212D2-09D7-DC97-0914-0D1D6AA2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0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B5FE2-6AEB-C5F9-9233-98ECA35C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7C5CA-E589-7B9F-8D77-115026B3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39CDBB-F2DD-35B5-3A79-984431673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B4C8FB-A77D-6E01-789A-BDE3C1C1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589C30-6016-FABD-39D2-BE9023B8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D81A6A-068B-F34F-6800-A27CEA18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40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9C3D0B-B256-7822-2138-D61E45ED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532255-89B6-0EE7-ED1B-BDE4DB2AB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1469A4-44C7-DE43-7521-43A559DF8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4AED02-68AC-1211-BCD5-0F63705C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5B33F6-20D6-F105-727E-8F0407A6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DC57CC-3E1E-1ADA-40E8-E8EF9F95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43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4E2D83-3458-74E1-EA2E-79C26DDD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3DEBDF-C5A3-61EA-CC67-42266269C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7A9F4-0C28-8527-E85C-C23D3EFB2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23FD2-F423-4CCE-B48D-87D279801762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A2F9AD-019F-B28A-BF83-262571B4B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46220E-FAA9-C26D-9D78-2DB92FB55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1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C69918-6718-F51E-B9C8-7CB36302E1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591DC2F-FF1C-C932-1CD9-CCD48D18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562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4FC3429-EEF0-C39E-5417-CCBA36AEA83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A512432-8F78-350D-D5F3-B93EA8F86709}"/>
              </a:ext>
            </a:extLst>
          </p:cNvPr>
          <p:cNvGrpSpPr/>
          <p:nvPr/>
        </p:nvGrpSpPr>
        <p:grpSpPr>
          <a:xfrm>
            <a:off x="683393" y="1830243"/>
            <a:ext cx="5784784" cy="4006349"/>
            <a:chOff x="808521" y="1040971"/>
            <a:chExt cx="5101391" cy="4006349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A12E590-FA1E-12BB-0702-375B2282F3CF}"/>
                </a:ext>
              </a:extLst>
            </p:cNvPr>
            <p:cNvSpPr/>
            <p:nvPr/>
          </p:nvSpPr>
          <p:spPr>
            <a:xfrm>
              <a:off x="808521" y="1040971"/>
              <a:ext cx="5101391" cy="18778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r>
                <a:rPr kumimoji="1" lang="ja-JP" altLang="en-US" sz="2000" spc="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スマート農業支援プラットフォーム</a:t>
              </a:r>
              <a:endParaRPr kumimoji="1" lang="en-US" altLang="ja-JP" sz="28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en-US" altLang="ja-JP" sz="8800" spc="600" dirty="0" err="1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AgriBase</a:t>
              </a:r>
              <a:endParaRPr kumimoji="1" lang="ja-JP" altLang="en-US" sz="44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51A80434-9179-4D79-A8A0-10A887220FC9}"/>
                </a:ext>
              </a:extLst>
            </p:cNvPr>
            <p:cNvCxnSpPr>
              <a:cxnSpLocks/>
            </p:cNvCxnSpPr>
            <p:nvPr/>
          </p:nvCxnSpPr>
          <p:spPr>
            <a:xfrm>
              <a:off x="808522" y="3111363"/>
              <a:ext cx="5101390" cy="0"/>
            </a:xfrm>
            <a:prstGeom prst="straightConnector1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8430F385-B491-3E24-47FB-920A91CAB4F1}"/>
                </a:ext>
              </a:extLst>
            </p:cNvPr>
            <p:cNvSpPr/>
            <p:nvPr/>
          </p:nvSpPr>
          <p:spPr>
            <a:xfrm>
              <a:off x="808521" y="3539049"/>
              <a:ext cx="5101391" cy="15082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</a:pPr>
              <a:r>
                <a:rPr lang="ja-JP" altLang="en-US" spc="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簡易プレゼン資料</a:t>
              </a:r>
              <a:endParaRPr lang="en-US" altLang="ja-JP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1200"/>
                </a:spcBef>
              </a:pPr>
              <a:endParaRPr lang="en-US" altLang="ja-JP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spc="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営業事業部　本部長　佐藤弘明</a:t>
              </a:r>
              <a:endParaRPr lang="en-US" altLang="ja-JP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1200"/>
                </a:spcBef>
              </a:pPr>
              <a:r>
                <a:rPr kumimoji="1" lang="en-US" altLang="ja-JP" spc="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2025/1/23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35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19B34-08FB-00B2-E1B4-2D17569A6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15CA1AC-5FC6-DAD2-E204-9DA759ABEF75}"/>
              </a:ext>
            </a:extLst>
          </p:cNvPr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64C71FF-4E72-9331-3C68-00820D46E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0000" b="15625"/>
            <a:stretch/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D6E2A79-B33B-184D-840F-9CC1D32228E8}"/>
                </a:ext>
              </a:extLst>
            </p:cNvPr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185A393-0071-7E40-D46F-84B0C26F6912}"/>
              </a:ext>
            </a:extLst>
          </p:cNvPr>
          <p:cNvSpPr/>
          <p:nvPr/>
        </p:nvSpPr>
        <p:spPr>
          <a:xfrm>
            <a:off x="469252" y="3099906"/>
            <a:ext cx="2966966" cy="658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en-US" altLang="ja-JP" sz="3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AGENDA</a:t>
            </a:r>
            <a:endParaRPr kumimoji="1" lang="ja-JP" altLang="en-US" sz="6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A2C5266-E755-7336-42D8-B02A7D08722B}"/>
              </a:ext>
            </a:extLst>
          </p:cNvPr>
          <p:cNvGrpSpPr/>
          <p:nvPr/>
        </p:nvGrpSpPr>
        <p:grpSpPr>
          <a:xfrm>
            <a:off x="6645912" y="1543585"/>
            <a:ext cx="5096086" cy="3770831"/>
            <a:chOff x="6679932" y="251700"/>
            <a:chExt cx="4632805" cy="3428028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D6E890A-24ED-97FB-CF6B-BF0A263297A4}"/>
                </a:ext>
              </a:extLst>
            </p:cNvPr>
            <p:cNvGrpSpPr/>
            <p:nvPr/>
          </p:nvGrpSpPr>
          <p:grpSpPr>
            <a:xfrm>
              <a:off x="6679932" y="251700"/>
              <a:ext cx="4632805" cy="426285"/>
              <a:chOff x="6679932" y="251700"/>
              <a:chExt cx="4632805" cy="426285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8EEC3B5-3453-73F0-2DD0-F8BE35EA09C9}"/>
                  </a:ext>
                </a:extLst>
              </p:cNvPr>
              <p:cNvSpPr/>
              <p:nvPr/>
            </p:nvSpPr>
            <p:spPr>
              <a:xfrm>
                <a:off x="7372951" y="251700"/>
                <a:ext cx="3939786" cy="4262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今、農業現場が直面している現実</a:t>
                </a:r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7C003670-146F-5818-B923-0965EF10C463}"/>
                  </a:ext>
                </a:extLst>
              </p:cNvPr>
              <p:cNvSpPr/>
              <p:nvPr/>
            </p:nvSpPr>
            <p:spPr>
              <a:xfrm>
                <a:off x="6679932" y="251700"/>
                <a:ext cx="424800" cy="42628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20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1</a:t>
                </a:r>
                <a:endParaRPr kumimoji="1" lang="ja-JP" altLang="en-US" sz="20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F02112D4-59AA-ADE4-0373-4EDA1EC441F0}"/>
                </a:ext>
              </a:extLst>
            </p:cNvPr>
            <p:cNvGrpSpPr/>
            <p:nvPr/>
          </p:nvGrpSpPr>
          <p:grpSpPr>
            <a:xfrm>
              <a:off x="6679932" y="1252281"/>
              <a:ext cx="4632805" cy="426285"/>
              <a:chOff x="6679932" y="251700"/>
              <a:chExt cx="4632805" cy="426285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275F1CD-62DA-0BBC-620D-4938E6073553}"/>
                  </a:ext>
                </a:extLst>
              </p:cNvPr>
              <p:cNvSpPr/>
              <p:nvPr/>
            </p:nvSpPr>
            <p:spPr>
              <a:xfrm>
                <a:off x="7372951" y="251700"/>
                <a:ext cx="3939786" cy="4262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en-US" altLang="ja-JP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AgriBase</a:t>
                </a:r>
                <a:r>
                  <a:rPr kumimoji="1" lang="ja-JP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が実現するスマート農業</a:t>
                </a:r>
                <a:endParaRPr kumimoji="1" lang="en-US" altLang="ja-JP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1DD5134C-4627-455A-11CB-5D491E77ECDE}"/>
                  </a:ext>
                </a:extLst>
              </p:cNvPr>
              <p:cNvSpPr/>
              <p:nvPr/>
            </p:nvSpPr>
            <p:spPr>
              <a:xfrm>
                <a:off x="6679932" y="251700"/>
                <a:ext cx="424800" cy="42628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20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2</a:t>
                </a:r>
                <a:endParaRPr kumimoji="1" lang="ja-JP" altLang="en-US" sz="20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1895FD47-0526-C561-A6B8-9EEAFCAAD2FD}"/>
                </a:ext>
              </a:extLst>
            </p:cNvPr>
            <p:cNvGrpSpPr/>
            <p:nvPr/>
          </p:nvGrpSpPr>
          <p:grpSpPr>
            <a:xfrm>
              <a:off x="6679932" y="2252862"/>
              <a:ext cx="4632805" cy="426285"/>
              <a:chOff x="6679932" y="251700"/>
              <a:chExt cx="4632805" cy="426285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2D33D21-D916-CACF-57F2-53BA51621EEE}"/>
                  </a:ext>
                </a:extLst>
              </p:cNvPr>
              <p:cNvSpPr/>
              <p:nvPr/>
            </p:nvSpPr>
            <p:spPr>
              <a:xfrm>
                <a:off x="7372951" y="251700"/>
                <a:ext cx="3939786" cy="4262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zh-TW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導入成果（実例）</a:t>
                </a:r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37D3A73D-42AE-4ECA-6B41-5F29935C1172}"/>
                  </a:ext>
                </a:extLst>
              </p:cNvPr>
              <p:cNvSpPr/>
              <p:nvPr/>
            </p:nvSpPr>
            <p:spPr>
              <a:xfrm>
                <a:off x="6679932" y="251700"/>
                <a:ext cx="424800" cy="42628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20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3</a:t>
                </a:r>
                <a:endParaRPr kumimoji="1" lang="ja-JP" altLang="en-US" sz="20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D0868305-B80A-7023-9CC6-A0823F2BFE3A}"/>
                </a:ext>
              </a:extLst>
            </p:cNvPr>
            <p:cNvGrpSpPr/>
            <p:nvPr/>
          </p:nvGrpSpPr>
          <p:grpSpPr>
            <a:xfrm>
              <a:off x="6679932" y="3253443"/>
              <a:ext cx="4632805" cy="426285"/>
              <a:chOff x="6679932" y="251700"/>
              <a:chExt cx="4632805" cy="426285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032140A-7117-B631-41FB-68C7DC7DE472}"/>
                  </a:ext>
                </a:extLst>
              </p:cNvPr>
              <p:cNvSpPr/>
              <p:nvPr/>
            </p:nvSpPr>
            <p:spPr>
              <a:xfrm>
                <a:off x="7372951" y="251700"/>
                <a:ext cx="3939786" cy="4262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さいごに</a:t>
                </a:r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B6F20740-DC36-02C4-41C1-D1A5F679EAB1}"/>
                  </a:ext>
                </a:extLst>
              </p:cNvPr>
              <p:cNvSpPr/>
              <p:nvPr/>
            </p:nvSpPr>
            <p:spPr>
              <a:xfrm>
                <a:off x="6679932" y="251700"/>
                <a:ext cx="424800" cy="42628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20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4</a:t>
                </a:r>
                <a:endParaRPr kumimoji="1" lang="ja-JP" altLang="en-US" sz="20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</p:grpSp>
      <p:sp>
        <p:nvSpPr>
          <p:cNvPr id="29" name="スライド番号プレースホルダー 5">
            <a:extLst>
              <a:ext uri="{FF2B5EF4-FFF2-40B4-BE49-F238E27FC236}">
                <a16:creationId xmlns:a16="http://schemas.microsoft.com/office/drawing/2014/main" id="{86F51046-1F7E-C543-4181-E0F72FE7886A}"/>
              </a:ext>
            </a:extLst>
          </p:cNvPr>
          <p:cNvSpPr txBox="1">
            <a:spLocks/>
          </p:cNvSpPr>
          <p:nvPr/>
        </p:nvSpPr>
        <p:spPr>
          <a:xfrm>
            <a:off x="11743465" y="6497368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1</a:t>
            </a:fld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56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24EE8-D917-1463-6DBA-B905A31C0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49DA72-12C8-A5A9-C8C8-0457CE45F197}"/>
              </a:ext>
            </a:extLst>
          </p:cNvPr>
          <p:cNvGrpSpPr/>
          <p:nvPr/>
        </p:nvGrpSpPr>
        <p:grpSpPr>
          <a:xfrm>
            <a:off x="0" y="-7337"/>
            <a:ext cx="12192000" cy="6865337"/>
            <a:chOff x="0" y="-7337"/>
            <a:chExt cx="12192000" cy="686533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65C510E-1DCA-65E3-6553-6995C81A6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562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5C872B3-288F-348C-372F-29A4E344BC83}"/>
                </a:ext>
              </a:extLst>
            </p:cNvPr>
            <p:cNvSpPr/>
            <p:nvPr/>
          </p:nvSpPr>
          <p:spPr>
            <a:xfrm>
              <a:off x="0" y="-7337"/>
              <a:ext cx="12192000" cy="68580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E62E4C-A623-9003-F145-3FDFBD3AE012}"/>
              </a:ext>
            </a:extLst>
          </p:cNvPr>
          <p:cNvSpPr/>
          <p:nvPr/>
        </p:nvSpPr>
        <p:spPr>
          <a:xfrm>
            <a:off x="184477" y="261326"/>
            <a:ext cx="11823043" cy="42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8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今、農業現場が直面している現実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ACAB008C-8857-F990-CFE4-DC27AE2D24A7}"/>
              </a:ext>
            </a:extLst>
          </p:cNvPr>
          <p:cNvSpPr txBox="1">
            <a:spLocks/>
          </p:cNvSpPr>
          <p:nvPr/>
        </p:nvSpPr>
        <p:spPr>
          <a:xfrm>
            <a:off x="11743465" y="6497368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2</a:t>
            </a:fld>
            <a:endParaRPr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8CD28AD-AB80-B88A-D8A7-6C09100F2BAE}"/>
              </a:ext>
            </a:extLst>
          </p:cNvPr>
          <p:cNvSpPr/>
          <p:nvPr/>
        </p:nvSpPr>
        <p:spPr>
          <a:xfrm>
            <a:off x="184477" y="841406"/>
            <a:ext cx="11823043" cy="42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0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人手不足・高齢化・気候変動という</a:t>
            </a:r>
            <a:r>
              <a:rPr kumimoji="1" lang="en-US" altLang="ja-JP" sz="20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3</a:t>
            </a:r>
            <a:r>
              <a:rPr kumimoji="1" lang="ja-JP" altLang="en-US" sz="20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重苦により、農業の生産性と持続性が危機に瀕しています。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134E8026-EA98-27D5-8A71-67EE92AE6878}"/>
              </a:ext>
            </a:extLst>
          </p:cNvPr>
          <p:cNvGrpSpPr/>
          <p:nvPr/>
        </p:nvGrpSpPr>
        <p:grpSpPr>
          <a:xfrm>
            <a:off x="354525" y="1435170"/>
            <a:ext cx="11482952" cy="5177565"/>
            <a:chOff x="354525" y="1435170"/>
            <a:chExt cx="11482952" cy="5177565"/>
          </a:xfrm>
          <a:solidFill>
            <a:schemeClr val="bg1">
              <a:alpha val="30000"/>
            </a:schemeClr>
          </a:solidFill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509DE3C9-DA3C-60F3-C1D8-2FB5FAA0125A}"/>
                </a:ext>
              </a:extLst>
            </p:cNvPr>
            <p:cNvGrpSpPr/>
            <p:nvPr/>
          </p:nvGrpSpPr>
          <p:grpSpPr>
            <a:xfrm>
              <a:off x="354525" y="5032290"/>
              <a:ext cx="11482951" cy="381407"/>
              <a:chOff x="354525" y="1051640"/>
              <a:chExt cx="11482951" cy="567386"/>
            </a:xfrm>
            <a:grpFill/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C0A6C5E-8A66-6489-B943-BCA9B161567C}"/>
                  </a:ext>
                </a:extLst>
              </p:cNvPr>
              <p:cNvSpPr/>
              <p:nvPr/>
            </p:nvSpPr>
            <p:spPr>
              <a:xfrm>
                <a:off x="354525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ノウハウが属人化し継承できない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DB904C6-91B9-CB0A-F210-E8B2FEF4CE73}"/>
                  </a:ext>
                </a:extLst>
              </p:cNvPr>
              <p:cNvSpPr/>
              <p:nvPr/>
            </p:nvSpPr>
            <p:spPr>
              <a:xfrm>
                <a:off x="6266046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台風・猛暑・豪雨の頻発で被害増加</a:t>
                </a: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8A201616-44F0-4320-7764-886F15BB810F}"/>
                </a:ext>
              </a:extLst>
            </p:cNvPr>
            <p:cNvGrpSpPr/>
            <p:nvPr/>
          </p:nvGrpSpPr>
          <p:grpSpPr>
            <a:xfrm>
              <a:off x="354525" y="2034690"/>
              <a:ext cx="11482951" cy="381407"/>
              <a:chOff x="354525" y="1051640"/>
              <a:chExt cx="11482951" cy="567386"/>
            </a:xfrm>
            <a:grpFill/>
          </p:grpSpPr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999BD878-F4E9-9F40-7454-6BF1B7152835}"/>
                  </a:ext>
                </a:extLst>
              </p:cNvPr>
              <p:cNvSpPr/>
              <p:nvPr/>
            </p:nvSpPr>
            <p:spPr>
              <a:xfrm>
                <a:off x="354525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気候変動による収量の不安定化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A7E4FD6-21E5-BB79-A05F-920B51DF0225}"/>
                  </a:ext>
                </a:extLst>
              </p:cNvPr>
              <p:cNvSpPr/>
              <p:nvPr/>
            </p:nvSpPr>
            <p:spPr>
              <a:xfrm>
                <a:off x="6266046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肥料や資材コストの高騰が止まらない</a:t>
                </a: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64F63A6-2414-7F43-9D6E-4B3D611EAA10}"/>
                </a:ext>
              </a:extLst>
            </p:cNvPr>
            <p:cNvGrpSpPr/>
            <p:nvPr/>
          </p:nvGrpSpPr>
          <p:grpSpPr>
            <a:xfrm>
              <a:off x="354525" y="2634210"/>
              <a:ext cx="11482952" cy="381407"/>
              <a:chOff x="354525" y="1051640"/>
              <a:chExt cx="11482951" cy="567386"/>
            </a:xfrm>
            <a:grpFill/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F9FDD998-EE9B-C9E2-55AE-7ED982EC0B72}"/>
                  </a:ext>
                </a:extLst>
              </p:cNvPr>
              <p:cNvSpPr/>
              <p:nvPr/>
            </p:nvSpPr>
            <p:spPr>
              <a:xfrm>
                <a:off x="354525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繁忙期の人手が圧倒的に足りない</a:t>
                </a: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F31149F4-D8D5-78C5-3F2F-12041DD5058C}"/>
                  </a:ext>
                </a:extLst>
              </p:cNvPr>
              <p:cNvSpPr/>
              <p:nvPr/>
            </p:nvSpPr>
            <p:spPr>
              <a:xfrm>
                <a:off x="6266046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作業工程の標準化が進まない</a:t>
                </a: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61C14AD2-24F0-6CC7-6844-6691FFDC881F}"/>
                </a:ext>
              </a:extLst>
            </p:cNvPr>
            <p:cNvGrpSpPr/>
            <p:nvPr/>
          </p:nvGrpSpPr>
          <p:grpSpPr>
            <a:xfrm>
              <a:off x="354525" y="3233730"/>
              <a:ext cx="11482952" cy="381407"/>
              <a:chOff x="354525" y="1051640"/>
              <a:chExt cx="11482951" cy="567386"/>
            </a:xfrm>
            <a:grpFill/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1D466F3-A5A1-21DD-4308-A2E0D2C8C4AE}"/>
                  </a:ext>
                </a:extLst>
              </p:cNvPr>
              <p:cNvSpPr/>
              <p:nvPr/>
            </p:nvSpPr>
            <p:spPr>
              <a:xfrm>
                <a:off x="354525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農業の魅力が若者に伝わっていない</a:t>
                </a: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870BCA88-4EEE-7688-F165-404B57DFCCCA}"/>
                  </a:ext>
                </a:extLst>
              </p:cNvPr>
              <p:cNvSpPr/>
              <p:nvPr/>
            </p:nvSpPr>
            <p:spPr>
              <a:xfrm>
                <a:off x="6266046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作物価格の変動で収益が不安定</a:t>
                </a: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3E25D932-952D-014E-D400-EFA8BEE27138}"/>
                </a:ext>
              </a:extLst>
            </p:cNvPr>
            <p:cNvGrpSpPr/>
            <p:nvPr/>
          </p:nvGrpSpPr>
          <p:grpSpPr>
            <a:xfrm>
              <a:off x="354525" y="3833250"/>
              <a:ext cx="11482952" cy="381407"/>
              <a:chOff x="354525" y="1051640"/>
              <a:chExt cx="11482951" cy="567386"/>
            </a:xfrm>
            <a:grpFill/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03F59AA2-A7D7-362C-B5C7-DF5F57BE53D2}"/>
                  </a:ext>
                </a:extLst>
              </p:cNvPr>
              <p:cNvSpPr/>
              <p:nvPr/>
            </p:nvSpPr>
            <p:spPr>
              <a:xfrm>
                <a:off x="354525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ベテラン作業者への依存が限界に</a:t>
                </a:r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17A84A10-F41B-CF5F-EF49-2A54C87B03D5}"/>
                  </a:ext>
                </a:extLst>
              </p:cNvPr>
              <p:cNvSpPr/>
              <p:nvPr/>
            </p:nvSpPr>
            <p:spPr>
              <a:xfrm>
                <a:off x="6266046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農地や設備の老朽化が目立ってきた</a:t>
                </a: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9C5402C-24F9-9D9C-3FBD-B1CCCE4D398A}"/>
                </a:ext>
              </a:extLst>
            </p:cNvPr>
            <p:cNvGrpSpPr/>
            <p:nvPr/>
          </p:nvGrpSpPr>
          <p:grpSpPr>
            <a:xfrm>
              <a:off x="354525" y="4432770"/>
              <a:ext cx="11482952" cy="381407"/>
              <a:chOff x="354525" y="1051640"/>
              <a:chExt cx="11482951" cy="567386"/>
            </a:xfrm>
            <a:grpFill/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CD0B6E7-9B92-6A5E-269E-8AF11A448C2A}"/>
                  </a:ext>
                </a:extLst>
              </p:cNvPr>
              <p:cNvSpPr/>
              <p:nvPr/>
            </p:nvSpPr>
            <p:spPr>
              <a:xfrm>
                <a:off x="354525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作業データの記録・活用ができていない</a:t>
                </a: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DCB3AA0-32BA-0D8D-54F4-86B92AAA1EF2}"/>
                  </a:ext>
                </a:extLst>
              </p:cNvPr>
              <p:cNvSpPr/>
              <p:nvPr/>
            </p:nvSpPr>
            <p:spPr>
              <a:xfrm>
                <a:off x="6266046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経営の意思決定が経験頼りになっている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4A85F08B-B54D-E5BB-CF29-3357F06F363E}"/>
                </a:ext>
              </a:extLst>
            </p:cNvPr>
            <p:cNvGrpSpPr/>
            <p:nvPr/>
          </p:nvGrpSpPr>
          <p:grpSpPr>
            <a:xfrm>
              <a:off x="354525" y="5631810"/>
              <a:ext cx="11482951" cy="381407"/>
              <a:chOff x="354525" y="1051640"/>
              <a:chExt cx="11482951" cy="567386"/>
            </a:xfrm>
            <a:grpFill/>
          </p:grpSpPr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D2487A0A-2F49-EA42-9AED-BBD8DF7B8732}"/>
                  </a:ext>
                </a:extLst>
              </p:cNvPr>
              <p:cNvSpPr/>
              <p:nvPr/>
            </p:nvSpPr>
            <p:spPr>
              <a:xfrm>
                <a:off x="354525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デジタルツール導入に踏み出せない</a:t>
                </a:r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29C57810-1C94-DD39-13AC-5FDF7867D0BC}"/>
                  </a:ext>
                </a:extLst>
              </p:cNvPr>
              <p:cNvSpPr/>
              <p:nvPr/>
            </p:nvSpPr>
            <p:spPr>
              <a:xfrm>
                <a:off x="6266046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作業時間の長さが離職の一因に</a:t>
                </a: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C3379DFE-C87B-8041-DCA0-1F4347550C6B}"/>
                </a:ext>
              </a:extLst>
            </p:cNvPr>
            <p:cNvGrpSpPr/>
            <p:nvPr/>
          </p:nvGrpSpPr>
          <p:grpSpPr>
            <a:xfrm>
              <a:off x="354525" y="6231328"/>
              <a:ext cx="11482951" cy="381407"/>
              <a:chOff x="354525" y="1051640"/>
              <a:chExt cx="11482951" cy="567386"/>
            </a:xfrm>
            <a:grpFill/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553B17E1-1C7F-6AF8-6CAF-AC23BAAC8E3B}"/>
                  </a:ext>
                </a:extLst>
              </p:cNvPr>
              <p:cNvSpPr/>
              <p:nvPr/>
            </p:nvSpPr>
            <p:spPr>
              <a:xfrm>
                <a:off x="354525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新規就農者の定着率が低い</a:t>
                </a:r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35644376-4556-BFE1-15C3-0F24C1774453}"/>
                  </a:ext>
                </a:extLst>
              </p:cNvPr>
              <p:cNvSpPr/>
              <p:nvPr/>
            </p:nvSpPr>
            <p:spPr>
              <a:xfrm>
                <a:off x="6266046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自然災害への備えが追いついていない</a:t>
                </a:r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37C97BFF-9E58-A990-4747-C2F9872DB367}"/>
                </a:ext>
              </a:extLst>
            </p:cNvPr>
            <p:cNvGrpSpPr/>
            <p:nvPr/>
          </p:nvGrpSpPr>
          <p:grpSpPr>
            <a:xfrm>
              <a:off x="354525" y="1435170"/>
              <a:ext cx="11482951" cy="381407"/>
              <a:chOff x="354525" y="1051640"/>
              <a:chExt cx="11482951" cy="567386"/>
            </a:xfrm>
            <a:grpFill/>
          </p:grpSpPr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AAD43FEF-2AAA-2CFD-DF36-BDE4E891B7AE}"/>
                  </a:ext>
                </a:extLst>
              </p:cNvPr>
              <p:cNvSpPr/>
              <p:nvPr/>
            </p:nvSpPr>
            <p:spPr>
              <a:xfrm>
                <a:off x="354525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就農者の高齢化と若手不足が深刻</a:t>
                </a:r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901AC97-E29D-EDD9-C4F9-2121E53530BD}"/>
                  </a:ext>
                </a:extLst>
              </p:cNvPr>
              <p:cNvSpPr/>
              <p:nvPr/>
            </p:nvSpPr>
            <p:spPr>
              <a:xfrm>
                <a:off x="6266046" y="1051640"/>
                <a:ext cx="5571430" cy="56738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作業が経験と勘に頼りすぎている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5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23C74-6515-FEAC-5E71-19AAF621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816007C-AD6C-81FD-626B-E6780AE1605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F4AE230-38ED-4549-1F6A-A200EF056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562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D3B565F-2921-EA0B-FA8E-C67E67584A2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A8421CB-0A4A-549A-FA49-D748F5100F8F}"/>
              </a:ext>
            </a:extLst>
          </p:cNvPr>
          <p:cNvSpPr/>
          <p:nvPr/>
        </p:nvSpPr>
        <p:spPr>
          <a:xfrm>
            <a:off x="184477" y="261326"/>
            <a:ext cx="11823043" cy="42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en-US" altLang="ja-JP" sz="2800" dirty="0" err="1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AgriBase</a:t>
            </a:r>
            <a:r>
              <a:rPr kumimoji="1" lang="ja-JP" altLang="en-US" sz="28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が実現するスマート農業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774BDE5D-C40D-0609-B6C6-A6CE0BE2A672}"/>
              </a:ext>
            </a:extLst>
          </p:cNvPr>
          <p:cNvSpPr txBox="1">
            <a:spLocks/>
          </p:cNvSpPr>
          <p:nvPr/>
        </p:nvSpPr>
        <p:spPr>
          <a:xfrm>
            <a:off x="11743465" y="6497368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3</a:t>
            </a:fld>
            <a:endParaRPr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AAEF0FD-DEA3-38BB-22B5-A3932591312B}"/>
              </a:ext>
            </a:extLst>
          </p:cNvPr>
          <p:cNvGrpSpPr/>
          <p:nvPr/>
        </p:nvGrpSpPr>
        <p:grpSpPr>
          <a:xfrm>
            <a:off x="290998" y="1235007"/>
            <a:ext cx="11696630" cy="4841218"/>
            <a:chOff x="271102" y="1167632"/>
            <a:chExt cx="11696630" cy="4841218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926BB6E8-98B4-09DE-9238-3D6AE1442207}"/>
                </a:ext>
              </a:extLst>
            </p:cNvPr>
            <p:cNvGrpSpPr/>
            <p:nvPr/>
          </p:nvGrpSpPr>
          <p:grpSpPr>
            <a:xfrm>
              <a:off x="6961479" y="1200290"/>
              <a:ext cx="5006253" cy="4775902"/>
              <a:chOff x="6236587" y="621938"/>
              <a:chExt cx="5506878" cy="5253492"/>
            </a:xfrm>
          </p:grpSpPr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8E2B1937-35CB-2406-0875-3D946A1444F9}"/>
                  </a:ext>
                </a:extLst>
              </p:cNvPr>
              <p:cNvSpPr/>
              <p:nvPr/>
            </p:nvSpPr>
            <p:spPr>
              <a:xfrm>
                <a:off x="6236587" y="2786630"/>
                <a:ext cx="3088800" cy="308880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気象情報の</a:t>
                </a:r>
                <a:endParaRPr lang="en-US" altLang="ja-JP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データ連携</a:t>
                </a:r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A8C285F2-9B6C-FD25-A148-2BE0F86CDFF3}"/>
                  </a:ext>
                </a:extLst>
              </p:cNvPr>
              <p:cNvSpPr/>
              <p:nvPr/>
            </p:nvSpPr>
            <p:spPr>
              <a:xfrm>
                <a:off x="8654665" y="2786630"/>
                <a:ext cx="3088800" cy="308880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AI</a:t>
                </a:r>
                <a:r>
                  <a:rPr kumimoji="1" lang="ja-JP" altLang="en-US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による</a:t>
                </a:r>
                <a:endParaRPr kumimoji="1" lang="en-US" altLang="ja-JP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収量予測</a:t>
                </a:r>
              </a:p>
            </p:txBody>
          </p:sp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5D63DED3-D954-A404-98BF-AA3FBBE3E861}"/>
                  </a:ext>
                </a:extLst>
              </p:cNvPr>
              <p:cNvSpPr/>
              <p:nvPr/>
            </p:nvSpPr>
            <p:spPr>
              <a:xfrm>
                <a:off x="7445626" y="621938"/>
                <a:ext cx="3088800" cy="308880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ドローン撮影による</a:t>
                </a:r>
                <a:endParaRPr kumimoji="1" lang="en-US" altLang="ja-JP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作物状態のセンシング</a:t>
                </a:r>
              </a:p>
            </p:txBody>
          </p: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D9DEBF0C-9434-1430-BCF0-D73177051163}"/>
                  </a:ext>
                </a:extLst>
              </p:cNvPr>
              <p:cNvGrpSpPr/>
              <p:nvPr/>
            </p:nvGrpSpPr>
            <p:grpSpPr>
              <a:xfrm>
                <a:off x="7583439" y="2786630"/>
                <a:ext cx="2814050" cy="2503641"/>
                <a:chOff x="7583439" y="2786630"/>
                <a:chExt cx="2814050" cy="2503641"/>
              </a:xfrm>
            </p:grpSpPr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544CF669-6458-D8FC-F0C4-D1FD96BCED65}"/>
                    </a:ext>
                  </a:extLst>
                </p:cNvPr>
                <p:cNvSpPr/>
                <p:nvPr/>
              </p:nvSpPr>
              <p:spPr>
                <a:xfrm>
                  <a:off x="8792478" y="2786630"/>
                  <a:ext cx="1605011" cy="924108"/>
                </a:xfrm>
                <a:custGeom>
                  <a:avLst/>
                  <a:gdLst>
                    <a:gd name="connsiteX0" fmla="*/ 1407025 w 1605011"/>
                    <a:gd name="connsiteY0" fmla="*/ 0 h 924108"/>
                    <a:gd name="connsiteX1" fmla="*/ 1564931 w 1605011"/>
                    <a:gd name="connsiteY1" fmla="*/ 7974 h 924108"/>
                    <a:gd name="connsiteX2" fmla="*/ 1605011 w 1605011"/>
                    <a:gd name="connsiteY2" fmla="*/ 14091 h 924108"/>
                    <a:gd name="connsiteX3" fmla="*/ 1555985 w 1605011"/>
                    <a:gd name="connsiteY3" fmla="*/ 115861 h 924108"/>
                    <a:gd name="connsiteX4" fmla="*/ 197986 w 1605011"/>
                    <a:gd name="connsiteY4" fmla="*/ 924108 h 924108"/>
                    <a:gd name="connsiteX5" fmla="*/ 40080 w 1605011"/>
                    <a:gd name="connsiteY5" fmla="*/ 916135 h 924108"/>
                    <a:gd name="connsiteX6" fmla="*/ 0 w 1605011"/>
                    <a:gd name="connsiteY6" fmla="*/ 910018 h 924108"/>
                    <a:gd name="connsiteX7" fmla="*/ 49026 w 1605011"/>
                    <a:gd name="connsiteY7" fmla="*/ 808247 h 924108"/>
                    <a:gd name="connsiteX8" fmla="*/ 1407025 w 1605011"/>
                    <a:gd name="connsiteY8" fmla="*/ 0 h 924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5011" h="924108">
                      <a:moveTo>
                        <a:pt x="1407025" y="0"/>
                      </a:moveTo>
                      <a:cubicBezTo>
                        <a:pt x="1460334" y="0"/>
                        <a:pt x="1513013" y="2701"/>
                        <a:pt x="1564931" y="7974"/>
                      </a:cubicBezTo>
                      <a:lnTo>
                        <a:pt x="1605011" y="14091"/>
                      </a:lnTo>
                      <a:lnTo>
                        <a:pt x="1555985" y="115861"/>
                      </a:lnTo>
                      <a:cubicBezTo>
                        <a:pt x="1294458" y="597290"/>
                        <a:pt x="784389" y="924108"/>
                        <a:pt x="197986" y="924108"/>
                      </a:cubicBezTo>
                      <a:cubicBezTo>
                        <a:pt x="144677" y="924108"/>
                        <a:pt x="91998" y="921407"/>
                        <a:pt x="40080" y="916135"/>
                      </a:cubicBezTo>
                      <a:lnTo>
                        <a:pt x="0" y="910018"/>
                      </a:lnTo>
                      <a:lnTo>
                        <a:pt x="49026" y="808247"/>
                      </a:lnTo>
                      <a:cubicBezTo>
                        <a:pt x="310553" y="326819"/>
                        <a:pt x="820623" y="0"/>
                        <a:pt x="140702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endPara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33048ABF-D9F9-DDDE-C4EA-551B452EE006}"/>
                    </a:ext>
                  </a:extLst>
                </p:cNvPr>
                <p:cNvSpPr/>
                <p:nvPr/>
              </p:nvSpPr>
              <p:spPr>
                <a:xfrm flipV="1">
                  <a:off x="7583439" y="2786630"/>
                  <a:ext cx="1605011" cy="924108"/>
                </a:xfrm>
                <a:custGeom>
                  <a:avLst/>
                  <a:gdLst>
                    <a:gd name="connsiteX0" fmla="*/ 1407025 w 1605011"/>
                    <a:gd name="connsiteY0" fmla="*/ 0 h 924108"/>
                    <a:gd name="connsiteX1" fmla="*/ 1564931 w 1605011"/>
                    <a:gd name="connsiteY1" fmla="*/ 7974 h 924108"/>
                    <a:gd name="connsiteX2" fmla="*/ 1605011 w 1605011"/>
                    <a:gd name="connsiteY2" fmla="*/ 14091 h 924108"/>
                    <a:gd name="connsiteX3" fmla="*/ 1555985 w 1605011"/>
                    <a:gd name="connsiteY3" fmla="*/ 115861 h 924108"/>
                    <a:gd name="connsiteX4" fmla="*/ 197986 w 1605011"/>
                    <a:gd name="connsiteY4" fmla="*/ 924108 h 924108"/>
                    <a:gd name="connsiteX5" fmla="*/ 40080 w 1605011"/>
                    <a:gd name="connsiteY5" fmla="*/ 916135 h 924108"/>
                    <a:gd name="connsiteX6" fmla="*/ 0 w 1605011"/>
                    <a:gd name="connsiteY6" fmla="*/ 910018 h 924108"/>
                    <a:gd name="connsiteX7" fmla="*/ 49026 w 1605011"/>
                    <a:gd name="connsiteY7" fmla="*/ 808247 h 924108"/>
                    <a:gd name="connsiteX8" fmla="*/ 1407025 w 1605011"/>
                    <a:gd name="connsiteY8" fmla="*/ 0 h 924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5011" h="924108">
                      <a:moveTo>
                        <a:pt x="1407025" y="0"/>
                      </a:moveTo>
                      <a:cubicBezTo>
                        <a:pt x="1460334" y="0"/>
                        <a:pt x="1513013" y="2701"/>
                        <a:pt x="1564931" y="7974"/>
                      </a:cubicBezTo>
                      <a:lnTo>
                        <a:pt x="1605011" y="14091"/>
                      </a:lnTo>
                      <a:lnTo>
                        <a:pt x="1555985" y="115861"/>
                      </a:lnTo>
                      <a:cubicBezTo>
                        <a:pt x="1294458" y="597290"/>
                        <a:pt x="784389" y="924108"/>
                        <a:pt x="197986" y="924108"/>
                      </a:cubicBezTo>
                      <a:cubicBezTo>
                        <a:pt x="144677" y="924108"/>
                        <a:pt x="91998" y="921407"/>
                        <a:pt x="40080" y="916135"/>
                      </a:cubicBezTo>
                      <a:lnTo>
                        <a:pt x="0" y="910018"/>
                      </a:lnTo>
                      <a:lnTo>
                        <a:pt x="49026" y="808247"/>
                      </a:lnTo>
                      <a:cubicBezTo>
                        <a:pt x="310553" y="326819"/>
                        <a:pt x="820623" y="0"/>
                        <a:pt x="140702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endPara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99C7A973-2700-642C-77B1-845630EB88AA}"/>
                    </a:ext>
                  </a:extLst>
                </p:cNvPr>
                <p:cNvSpPr/>
                <p:nvPr/>
              </p:nvSpPr>
              <p:spPr>
                <a:xfrm>
                  <a:off x="8654664" y="3371789"/>
                  <a:ext cx="670722" cy="1918482"/>
                </a:xfrm>
                <a:custGeom>
                  <a:avLst/>
                  <a:gdLst>
                    <a:gd name="connsiteX0" fmla="*/ 335361 w 670722"/>
                    <a:gd name="connsiteY0" fmla="*/ 0 h 1918482"/>
                    <a:gd name="connsiteX1" fmla="*/ 406963 w 670722"/>
                    <a:gd name="connsiteY1" fmla="*/ 95752 h 1918482"/>
                    <a:gd name="connsiteX2" fmla="*/ 670722 w 670722"/>
                    <a:gd name="connsiteY2" fmla="*/ 959241 h 1918482"/>
                    <a:gd name="connsiteX3" fmla="*/ 406963 w 670722"/>
                    <a:gd name="connsiteY3" fmla="*/ 1822730 h 1918482"/>
                    <a:gd name="connsiteX4" fmla="*/ 335361 w 670722"/>
                    <a:gd name="connsiteY4" fmla="*/ 1918482 h 1918482"/>
                    <a:gd name="connsiteX5" fmla="*/ 263759 w 670722"/>
                    <a:gd name="connsiteY5" fmla="*/ 1822730 h 1918482"/>
                    <a:gd name="connsiteX6" fmla="*/ 0 w 670722"/>
                    <a:gd name="connsiteY6" fmla="*/ 959241 h 1918482"/>
                    <a:gd name="connsiteX7" fmla="*/ 263759 w 670722"/>
                    <a:gd name="connsiteY7" fmla="*/ 95752 h 1918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0722" h="1918482">
                      <a:moveTo>
                        <a:pt x="335361" y="0"/>
                      </a:moveTo>
                      <a:lnTo>
                        <a:pt x="406963" y="95752"/>
                      </a:lnTo>
                      <a:cubicBezTo>
                        <a:pt x="573487" y="342240"/>
                        <a:pt x="670722" y="639385"/>
                        <a:pt x="670722" y="959241"/>
                      </a:cubicBezTo>
                      <a:cubicBezTo>
                        <a:pt x="670722" y="1279097"/>
                        <a:pt x="573487" y="1576242"/>
                        <a:pt x="406963" y="1822730"/>
                      </a:cubicBezTo>
                      <a:lnTo>
                        <a:pt x="335361" y="1918482"/>
                      </a:lnTo>
                      <a:lnTo>
                        <a:pt x="263759" y="1822730"/>
                      </a:lnTo>
                      <a:cubicBezTo>
                        <a:pt x="97236" y="1576242"/>
                        <a:pt x="0" y="1279097"/>
                        <a:pt x="0" y="959241"/>
                      </a:cubicBezTo>
                      <a:cubicBezTo>
                        <a:pt x="0" y="639385"/>
                        <a:pt x="97236" y="342240"/>
                        <a:pt x="263759" y="95752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endParaRPr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  <p:sp>
              <p:nvSpPr>
                <p:cNvPr id="19" name="フリーフォーム: 図形 18">
                  <a:extLst>
                    <a:ext uri="{FF2B5EF4-FFF2-40B4-BE49-F238E27FC236}">
                      <a16:creationId xmlns:a16="http://schemas.microsoft.com/office/drawing/2014/main" id="{547B8341-D8AC-5193-23CD-FCB260854FBD}"/>
                    </a:ext>
                  </a:extLst>
                </p:cNvPr>
                <p:cNvSpPr/>
                <p:nvPr/>
              </p:nvSpPr>
              <p:spPr>
                <a:xfrm>
                  <a:off x="8791601" y="3371790"/>
                  <a:ext cx="396849" cy="338949"/>
                </a:xfrm>
                <a:custGeom>
                  <a:avLst/>
                  <a:gdLst>
                    <a:gd name="connsiteX0" fmla="*/ 198424 w 396849"/>
                    <a:gd name="connsiteY0" fmla="*/ 0 h 338949"/>
                    <a:gd name="connsiteX1" fmla="*/ 270026 w 396849"/>
                    <a:gd name="connsiteY1" fmla="*/ 95752 h 338949"/>
                    <a:gd name="connsiteX2" fmla="*/ 381491 w 396849"/>
                    <a:gd name="connsiteY2" fmla="*/ 289680 h 338949"/>
                    <a:gd name="connsiteX3" fmla="*/ 396849 w 396849"/>
                    <a:gd name="connsiteY3" fmla="*/ 324792 h 338949"/>
                    <a:gd name="connsiteX4" fmla="*/ 356330 w 396849"/>
                    <a:gd name="connsiteY4" fmla="*/ 330976 h 338949"/>
                    <a:gd name="connsiteX5" fmla="*/ 198424 w 396849"/>
                    <a:gd name="connsiteY5" fmla="*/ 338949 h 338949"/>
                    <a:gd name="connsiteX6" fmla="*/ 40518 w 396849"/>
                    <a:gd name="connsiteY6" fmla="*/ 330976 h 338949"/>
                    <a:gd name="connsiteX7" fmla="*/ 0 w 396849"/>
                    <a:gd name="connsiteY7" fmla="*/ 324792 h 338949"/>
                    <a:gd name="connsiteX8" fmla="*/ 15358 w 396849"/>
                    <a:gd name="connsiteY8" fmla="*/ 289680 h 338949"/>
                    <a:gd name="connsiteX9" fmla="*/ 126822 w 396849"/>
                    <a:gd name="connsiteY9" fmla="*/ 95752 h 33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6849" h="338949">
                      <a:moveTo>
                        <a:pt x="198424" y="0"/>
                      </a:moveTo>
                      <a:lnTo>
                        <a:pt x="270026" y="95752"/>
                      </a:lnTo>
                      <a:cubicBezTo>
                        <a:pt x="311657" y="157374"/>
                        <a:pt x="348957" y="222162"/>
                        <a:pt x="381491" y="289680"/>
                      </a:cubicBezTo>
                      <a:lnTo>
                        <a:pt x="396849" y="324792"/>
                      </a:lnTo>
                      <a:lnTo>
                        <a:pt x="356330" y="330976"/>
                      </a:lnTo>
                      <a:cubicBezTo>
                        <a:pt x="304412" y="336248"/>
                        <a:pt x="251733" y="338949"/>
                        <a:pt x="198424" y="338949"/>
                      </a:cubicBezTo>
                      <a:cubicBezTo>
                        <a:pt x="145115" y="338949"/>
                        <a:pt x="92436" y="336248"/>
                        <a:pt x="40518" y="330976"/>
                      </a:cubicBezTo>
                      <a:lnTo>
                        <a:pt x="0" y="324792"/>
                      </a:lnTo>
                      <a:lnTo>
                        <a:pt x="15358" y="289680"/>
                      </a:lnTo>
                      <a:cubicBezTo>
                        <a:pt x="47891" y="222162"/>
                        <a:pt x="85191" y="157374"/>
                        <a:pt x="126822" y="95752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endParaRPr kumimoji="1" lang="ja-JP" altLang="en-US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</p:grp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56462DA-5524-31D9-E545-B37DD86748AE}"/>
                </a:ext>
              </a:extLst>
            </p:cNvPr>
            <p:cNvGrpSpPr/>
            <p:nvPr/>
          </p:nvGrpSpPr>
          <p:grpSpPr>
            <a:xfrm>
              <a:off x="271102" y="1167632"/>
              <a:ext cx="6326860" cy="4841218"/>
              <a:chOff x="271102" y="1294215"/>
              <a:chExt cx="6326860" cy="4841218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1CEE41D-415C-EAE9-ED4F-28EB6203657C}"/>
                  </a:ext>
                </a:extLst>
              </p:cNvPr>
              <p:cNvSpPr/>
              <p:nvPr/>
            </p:nvSpPr>
            <p:spPr>
              <a:xfrm>
                <a:off x="271102" y="1294215"/>
                <a:ext cx="6326860" cy="8313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en-US" altLang="ja-JP" sz="6000" dirty="0" err="1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AgriBase</a:t>
                </a:r>
                <a:endParaRPr kumimoji="1" lang="en-US" altLang="ja-JP" sz="20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23905DF1-BFF0-CFBC-7E83-09279ED57F3F}"/>
                  </a:ext>
                </a:extLst>
              </p:cNvPr>
              <p:cNvSpPr/>
              <p:nvPr/>
            </p:nvSpPr>
            <p:spPr>
              <a:xfrm>
                <a:off x="271102" y="2294478"/>
                <a:ext cx="6326860" cy="8737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20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テクノロジーで農業の「感覚」を「確信」に変える</a:t>
                </a:r>
                <a:endParaRPr kumimoji="1" lang="en-US" altLang="ja-JP" sz="20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ja-JP" altLang="en-US" sz="20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オールインワンプラットフォームです。</a:t>
                </a:r>
                <a:endParaRPr kumimoji="1" lang="en-US" altLang="ja-JP" sz="20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4892D7C7-6C73-3AD4-EED4-DB3870376B15}"/>
                  </a:ext>
                </a:extLst>
              </p:cNvPr>
              <p:cNvSpPr/>
              <p:nvPr/>
            </p:nvSpPr>
            <p:spPr>
              <a:xfrm>
                <a:off x="271102" y="3203822"/>
                <a:ext cx="6326860" cy="29316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en-US" altLang="ja-JP" sz="1400" dirty="0" err="1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AgriBase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は、農地のドローン撮影による作物状態のセンシング、</a:t>
                </a:r>
                <a:br>
                  <a:rPr kumimoji="1" lang="en-US" altLang="ja-JP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kumimoji="1"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土壌・天候・作業履歴のデータ連携、</a:t>
                </a:r>
                <a:r>
                  <a:rPr kumimoji="1" lang="en-US" altLang="ja-JP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AI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による収量予測と施肥・</a:t>
                </a:r>
                <a:br>
                  <a:rPr kumimoji="1" lang="en-US" altLang="ja-JP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kumimoji="1"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潅水タイミングの最適化を一体化したプラットフォームです。</a:t>
                </a:r>
                <a:endParaRPr kumimoji="1" lang="en-US" altLang="ja-JP" sz="1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現場作業者はスマートフォンやタブレットからダッシュボードを</a:t>
                </a:r>
                <a:br>
                  <a:rPr kumimoji="1" lang="en-US" altLang="ja-JP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kumimoji="1"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確認するだけで、各作業の優先度・最適タイミングを確認できます。</a:t>
                </a:r>
                <a:endParaRPr kumimoji="1" lang="en-US" altLang="ja-JP" sz="1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これにより「ベテランの勘」に頼らずとも、安定的な収量とコスト</a:t>
                </a:r>
                <a:br>
                  <a:rPr kumimoji="1" lang="en-US" altLang="ja-JP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kumimoji="1"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抑制を実現します。</a:t>
                </a:r>
                <a:endParaRPr kumimoji="1" lang="en-US" altLang="ja-JP" sz="1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作業記録も自動で蓄積され、</a:t>
                </a:r>
                <a:br>
                  <a:rPr kumimoji="1" lang="en-US" altLang="ja-JP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kumimoji="1" lang="en-US" altLang="ja-JP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GAP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認証対応や次年度以降の経営判断にも活用可能です。</a:t>
                </a:r>
                <a:endParaRPr kumimoji="1" lang="en-US" altLang="ja-JP" sz="14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33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3B22B-0518-F0B4-C5C0-E9661B735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022BAD2-32E3-C02B-E032-8A1747C1C2E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038CEA5-B120-4C0D-1F9A-0365B914D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562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C55C70F-93B5-E710-5D27-62C045D19DA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DB87B58-1C14-B518-925D-28C6C4782E4E}"/>
              </a:ext>
            </a:extLst>
          </p:cNvPr>
          <p:cNvSpPr/>
          <p:nvPr/>
        </p:nvSpPr>
        <p:spPr>
          <a:xfrm>
            <a:off x="184477" y="261326"/>
            <a:ext cx="11823043" cy="42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8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導入成果（実例）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6D013813-5E17-7BBA-402C-B3F6BC176133}"/>
              </a:ext>
            </a:extLst>
          </p:cNvPr>
          <p:cNvSpPr txBox="1">
            <a:spLocks/>
          </p:cNvSpPr>
          <p:nvPr/>
        </p:nvSpPr>
        <p:spPr>
          <a:xfrm>
            <a:off x="11743465" y="6497368"/>
            <a:ext cx="44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BA4C0-9B7D-4866-9F37-F8186F53D425}" type="slidenum">
              <a:rPr lang="ja-JP" altLang="en-US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4</a:t>
            </a:fld>
            <a:endParaRPr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A8C360B-1753-520E-F9D1-B83FD7723CEA}"/>
              </a:ext>
            </a:extLst>
          </p:cNvPr>
          <p:cNvGrpSpPr/>
          <p:nvPr/>
        </p:nvGrpSpPr>
        <p:grpSpPr>
          <a:xfrm>
            <a:off x="393026" y="1186866"/>
            <a:ext cx="11405948" cy="5069555"/>
            <a:chOff x="393026" y="1186866"/>
            <a:chExt cx="11405948" cy="5069555"/>
          </a:xfrm>
        </p:grpSpPr>
        <p:sp>
          <p:nvSpPr>
            <p:cNvPr id="3" name="四角形: 1 つの角を丸める 2">
              <a:extLst>
                <a:ext uri="{FF2B5EF4-FFF2-40B4-BE49-F238E27FC236}">
                  <a16:creationId xmlns:a16="http://schemas.microsoft.com/office/drawing/2014/main" id="{D5EE94BD-4B81-060D-0C7C-D36C0C67A6FA}"/>
                </a:ext>
              </a:extLst>
            </p:cNvPr>
            <p:cNvSpPr/>
            <p:nvPr/>
          </p:nvSpPr>
          <p:spPr>
            <a:xfrm>
              <a:off x="393026" y="1186866"/>
              <a:ext cx="3572582" cy="2285150"/>
            </a:xfrm>
            <a:prstGeom prst="round1Rect">
              <a:avLst>
                <a:gd name="adj" fmla="val 7822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180000" rtlCol="0" anchor="t"/>
            <a:lstStyle/>
            <a:p>
              <a:pPr>
                <a:spcBef>
                  <a:spcPts val="600"/>
                </a:spcBef>
              </a:pPr>
              <a:r>
                <a:rPr lang="ja-JP" altLang="en-US" sz="1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平均収穫量</a:t>
              </a:r>
              <a:endParaRPr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6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＋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18.4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％向上（前年比）</a:t>
              </a:r>
              <a:endParaRPr kumimoji="1" lang="en-US" altLang="ja-JP" sz="16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endParaRPr kumimoji="1" lang="en-US" altLang="ja-JP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en-US" altLang="ja-JP" sz="12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AI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による適切な潅水・施肥タイミングの</a:t>
              </a:r>
              <a:br>
                <a:rPr kumimoji="1" lang="en-US" altLang="ja-JP" sz="12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2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可視化により、作物の成長バラつきが減少し、</a:t>
              </a:r>
              <a:br>
                <a:rPr kumimoji="1" lang="en-US" altLang="ja-JP" sz="12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2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全体の収量が向上しました。</a:t>
              </a:r>
              <a:endPara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5" name="四角形: 1 つの角を丸める 4">
              <a:extLst>
                <a:ext uri="{FF2B5EF4-FFF2-40B4-BE49-F238E27FC236}">
                  <a16:creationId xmlns:a16="http://schemas.microsoft.com/office/drawing/2014/main" id="{985EF37E-D408-4DB9-9436-3D47147B9F36}"/>
                </a:ext>
              </a:extLst>
            </p:cNvPr>
            <p:cNvSpPr/>
            <p:nvPr/>
          </p:nvSpPr>
          <p:spPr>
            <a:xfrm>
              <a:off x="4309709" y="1186866"/>
              <a:ext cx="3572582" cy="2285150"/>
            </a:xfrm>
            <a:prstGeom prst="round1Rect">
              <a:avLst>
                <a:gd name="adj" fmla="val 7822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180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肥料使用量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－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22</a:t>
              </a:r>
              <a:r>
                <a:rPr lang="ja-JP" altLang="en-US" sz="1600" b="1" dirty="0">
                  <a:solidFill>
                    <a:prstClr val="white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％削減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（</a:t>
              </a:r>
              <a:r>
                <a:rPr lang="ja-JP" altLang="en-US" sz="1600" b="1" dirty="0">
                  <a:solidFill>
                    <a:prstClr val="white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月間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）</a:t>
              </a:r>
              <a:endPara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作物・土壌別に最適な施肥量を算出する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</a:b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AI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機能により、過剰施肥を防ぎつつ生育状態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を維持できました。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</p:txBody>
        </p:sp>
        <p:sp>
          <p:nvSpPr>
            <p:cNvPr id="6" name="四角形: 1 つの角を丸める 5">
              <a:extLst>
                <a:ext uri="{FF2B5EF4-FFF2-40B4-BE49-F238E27FC236}">
                  <a16:creationId xmlns:a16="http://schemas.microsoft.com/office/drawing/2014/main" id="{F2C142CA-E15E-7101-A716-C24D5A8150B7}"/>
                </a:ext>
              </a:extLst>
            </p:cNvPr>
            <p:cNvSpPr/>
            <p:nvPr/>
          </p:nvSpPr>
          <p:spPr>
            <a:xfrm>
              <a:off x="8226392" y="1186866"/>
              <a:ext cx="3572582" cy="2285150"/>
            </a:xfrm>
            <a:prstGeom prst="round1Rect">
              <a:avLst>
                <a:gd name="adj" fmla="val 7822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180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作業時間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－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35</a:t>
              </a:r>
              <a:r>
                <a:rPr lang="ja-JP" altLang="en-US" sz="1600" b="1" dirty="0">
                  <a:solidFill>
                    <a:prstClr val="white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時間削減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（月間）</a:t>
              </a:r>
              <a:endPara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スマートフォンによるタスク管理と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記録自動化により、作業計画と実績入力の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手間を大幅に削減しました。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</p:txBody>
        </p:sp>
        <p:sp>
          <p:nvSpPr>
            <p:cNvPr id="12" name="四角形: 1 つの角を丸める 11">
              <a:extLst>
                <a:ext uri="{FF2B5EF4-FFF2-40B4-BE49-F238E27FC236}">
                  <a16:creationId xmlns:a16="http://schemas.microsoft.com/office/drawing/2014/main" id="{D26D5953-3CA9-F709-2C6D-DC98D77D0A3A}"/>
                </a:ext>
              </a:extLst>
            </p:cNvPr>
            <p:cNvSpPr/>
            <p:nvPr/>
          </p:nvSpPr>
          <p:spPr>
            <a:xfrm>
              <a:off x="393026" y="3971271"/>
              <a:ext cx="3572582" cy="2285150"/>
            </a:xfrm>
            <a:prstGeom prst="round1Rect">
              <a:avLst>
                <a:gd name="adj" fmla="val 7822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180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dirty="0">
                  <a:solidFill>
                    <a:prstClr val="white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若手作業員の離職率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dirty="0">
                  <a:solidFill>
                    <a:prstClr val="white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－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40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％低減（半年間）</a:t>
              </a:r>
              <a:endPara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作業手順の明確化と可視化により、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若手の習熟スピードが向上し、「何をすれば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よいか」が明確になりました。</a:t>
              </a:r>
            </a:p>
          </p:txBody>
        </p:sp>
        <p:sp>
          <p:nvSpPr>
            <p:cNvPr id="13" name="四角形: 1 つの角を丸める 12">
              <a:extLst>
                <a:ext uri="{FF2B5EF4-FFF2-40B4-BE49-F238E27FC236}">
                  <a16:creationId xmlns:a16="http://schemas.microsoft.com/office/drawing/2014/main" id="{AF281701-74AD-2A22-1DA4-E1A28B6C6CBE}"/>
                </a:ext>
              </a:extLst>
            </p:cNvPr>
            <p:cNvSpPr/>
            <p:nvPr/>
          </p:nvSpPr>
          <p:spPr>
            <a:xfrm>
              <a:off x="4309709" y="3971271"/>
              <a:ext cx="3572582" cy="2285150"/>
            </a:xfrm>
            <a:prstGeom prst="round1Rect">
              <a:avLst>
                <a:gd name="adj" fmla="val 7822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180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dirty="0">
                  <a:solidFill>
                    <a:prstClr val="white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管理面積あたり作業効率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×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1.6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倍向上（年間）</a:t>
              </a:r>
              <a:endPara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圃場ごとの優先順位や気象条件を自動反映し、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移動や無駄作業を削減。複数圃場の同時管理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が現実的になりました。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</p:txBody>
        </p:sp>
        <p:sp>
          <p:nvSpPr>
            <p:cNvPr id="14" name="四角形: 1 つの角を丸める 13">
              <a:extLst>
                <a:ext uri="{FF2B5EF4-FFF2-40B4-BE49-F238E27FC236}">
                  <a16:creationId xmlns:a16="http://schemas.microsoft.com/office/drawing/2014/main" id="{EE4B9803-50E2-1868-1832-67091CD863E7}"/>
                </a:ext>
              </a:extLst>
            </p:cNvPr>
            <p:cNvSpPr/>
            <p:nvPr/>
          </p:nvSpPr>
          <p:spPr>
            <a:xfrm>
              <a:off x="8226392" y="3971271"/>
              <a:ext cx="3572582" cy="2285150"/>
            </a:xfrm>
            <a:prstGeom prst="round1Rect">
              <a:avLst>
                <a:gd name="adj" fmla="val 7822"/>
              </a:avLst>
            </a:prstGeom>
            <a:solidFill>
              <a:schemeClr val="bg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180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初期導入から回収までの期間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平均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3.2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ヵ月</a:t>
              </a:r>
              <a:endPara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作業時間短縮や肥料削減による直接的な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コスト効果で、多くのユーザーが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1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シーズン</a:t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rPr>
                <a:t>以内に投資回収を実現しました。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82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E4A7C-89CF-BD6D-2F82-7F7535C6C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29ECA0-DAEA-6266-393B-DAE39F85C1E8}"/>
              </a:ext>
            </a:extLst>
          </p:cNvPr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AAD81F8-EBE7-FD90-981C-551CA5A86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0000" b="15625"/>
            <a:stretch/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1DEFEEA-513F-DEB9-1097-93CDA68B86A2}"/>
                </a:ext>
              </a:extLst>
            </p:cNvPr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5BC06EB-EDBD-EAAF-CEE0-40AC19334A64}"/>
              </a:ext>
            </a:extLst>
          </p:cNvPr>
          <p:cNvSpPr/>
          <p:nvPr/>
        </p:nvSpPr>
        <p:spPr>
          <a:xfrm>
            <a:off x="469252" y="2787688"/>
            <a:ext cx="4305948" cy="1282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en-US" altLang="ja-JP" sz="3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LAST</a:t>
            </a:r>
          </a:p>
          <a:p>
            <a:pPr>
              <a:spcBef>
                <a:spcPts val="600"/>
              </a:spcBef>
            </a:pPr>
            <a:r>
              <a:rPr lang="en-US" altLang="ja-JP" sz="3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STATEMENT</a:t>
            </a:r>
            <a:endParaRPr kumimoji="1" lang="ja-JP" altLang="en-US" sz="6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2E2A541-55C3-30DE-3AAD-8CAEA9A69D94}"/>
              </a:ext>
            </a:extLst>
          </p:cNvPr>
          <p:cNvGrpSpPr/>
          <p:nvPr/>
        </p:nvGrpSpPr>
        <p:grpSpPr>
          <a:xfrm>
            <a:off x="6647067" y="886331"/>
            <a:ext cx="5075681" cy="5085338"/>
            <a:chOff x="6393283" y="818115"/>
            <a:chExt cx="5583249" cy="5085338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0F020C1-D002-068C-CD74-63A704FABD72}"/>
                </a:ext>
              </a:extLst>
            </p:cNvPr>
            <p:cNvSpPr/>
            <p:nvPr/>
          </p:nvSpPr>
          <p:spPr>
            <a:xfrm>
              <a:off x="6393283" y="1924213"/>
              <a:ext cx="5583249" cy="3979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ご興味をお持ちいただけましたら、</a:t>
              </a:r>
              <a:endParaRPr kumimoji="1" lang="en-US" altLang="ja-JP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まずは「</a:t>
              </a:r>
              <a:r>
                <a:rPr kumimoji="1" lang="en-US" altLang="ja-JP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</a:t>
              </a: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ヶ月間の</a:t>
              </a:r>
              <a:r>
                <a:rPr kumimoji="1" lang="en-US" altLang="ja-JP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PoC</a:t>
              </a: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（試験導入）</a:t>
              </a:r>
              <a:br>
                <a:rPr kumimoji="1" lang="en-US" altLang="ja-JP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プログラム」を無償でご提供いたします。</a:t>
              </a:r>
              <a:endParaRPr kumimoji="1" lang="en-US" altLang="ja-JP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現地圃場の診断とともに、</a:t>
              </a:r>
              <a:br>
                <a:rPr kumimoji="1" lang="en-US" altLang="ja-JP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作物別・地域別にカスタマイズされた</a:t>
              </a:r>
              <a:br>
                <a:rPr kumimoji="1" lang="en-US" altLang="ja-JP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ダッシュボードをご提案します。</a:t>
              </a:r>
              <a:endParaRPr kumimoji="1" lang="en-US" altLang="ja-JP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そのうえで、成果データを元に本導入の</a:t>
              </a:r>
              <a:br>
                <a:rPr kumimoji="1" lang="en-US" altLang="ja-JP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可否をご判断くださいませ。</a:t>
              </a:r>
              <a:endParaRPr kumimoji="1" lang="en-US" altLang="ja-JP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ぜひ、次の一歩をご一緒できれば幸いです。</a:t>
              </a:r>
              <a:endParaRPr kumimoji="1" lang="ja-JP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C263663-D000-D3CB-5832-E13127E40A51}"/>
                </a:ext>
              </a:extLst>
            </p:cNvPr>
            <p:cNvSpPr/>
            <p:nvPr/>
          </p:nvSpPr>
          <p:spPr>
            <a:xfrm>
              <a:off x="6393283" y="818115"/>
              <a:ext cx="5583249" cy="701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kumimoji="1" lang="ja-JP" altLang="en-US" sz="28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まずは無償の</a:t>
              </a:r>
              <a:r>
                <a:rPr kumimoji="1" lang="en-US" altLang="ja-JP" sz="28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PoC</a:t>
              </a:r>
              <a:r>
                <a:rPr kumimoji="1" lang="ja-JP" altLang="en-US" sz="28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から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38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ab43ed39cf438de8264d8b65fa41e611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a2501e3ff80ab5e70b0e54d5b48f5319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2236B2-08AB-4DF2-B107-FE54C01F11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D133F-485A-4DE3-B94F-A31F35E1A9BB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4EA6FC9A-B01D-4C49-946E-E32CE02E74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700</Words>
  <PresentationFormat>ワイド画面</PresentationFormat>
  <Paragraphs>89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2025-05-17T05:08:00Z</dcterms:created>
  <dcterms:modified xsi:type="dcterms:W3CDTF">2025-06-03T09:52:20Z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