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4"/>
  </p:sldMasterIdLst>
  <p:notesMasterIdLst>
    <p:notesMasterId r:id="rId15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37111"/>
    <a:srgbClr val="F9ECC7"/>
    <a:srgbClr val="F1D37F"/>
    <a:srgbClr val="F9F9F9"/>
    <a:srgbClr val="F4DD9E"/>
    <a:srgbClr val="FCF6E4"/>
    <a:srgbClr val="FEFCF8"/>
    <a:srgbClr val="F7F7F7"/>
    <a:srgbClr val="FDF9F1"/>
    <a:srgbClr val="FFFE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E680781-FA19-41D5-8623-EE8877BB3C26}" v="8" dt="2025-06-03T15:52:01.14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94660"/>
  </p:normalViewPr>
  <p:slideViewPr>
    <p:cSldViewPr snapToGrid="0">
      <p:cViewPr>
        <p:scale>
          <a:sx n="66" d="100"/>
          <a:sy n="66" d="100"/>
        </p:scale>
        <p:origin x="484" y="3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松浦英宗" userId="9b03fd3a-662f-49ff-9af1-1b93cf7aab22" providerId="ADAL" clId="{CAA2BC67-9D36-42E5-9AD8-BE89CAE981C5}"/>
    <pc:docChg chg="undo redo custSel addSld delSld modSld">
      <pc:chgData name="松浦英宗" userId="9b03fd3a-662f-49ff-9af1-1b93cf7aab22" providerId="ADAL" clId="{CAA2BC67-9D36-42E5-9AD8-BE89CAE981C5}" dt="2025-05-17T11:33:48.152" v="7192" actId="6549"/>
      <pc:docMkLst>
        <pc:docMk/>
      </pc:docMkLst>
      <pc:sldChg chg="addSp delSp modSp mod">
        <pc:chgData name="松浦英宗" userId="9b03fd3a-662f-49ff-9af1-1b93cf7aab22" providerId="ADAL" clId="{CAA2BC67-9D36-42E5-9AD8-BE89CAE981C5}" dt="2025-05-17T11:09:59.809" v="7116" actId="113"/>
        <pc:sldMkLst>
          <pc:docMk/>
          <pc:sldMk cId="913356044" sldId="256"/>
        </pc:sldMkLst>
      </pc:sldChg>
      <pc:sldChg chg="addSp delSp modSp add mod">
        <pc:chgData name="松浦英宗" userId="9b03fd3a-662f-49ff-9af1-1b93cf7aab22" providerId="ADAL" clId="{CAA2BC67-9D36-42E5-9AD8-BE89CAE981C5}" dt="2025-05-17T11:01:54.556" v="7108" actId="165"/>
        <pc:sldMkLst>
          <pc:docMk/>
          <pc:sldMk cId="4173564231" sldId="257"/>
        </pc:sldMkLst>
        <pc:spChg chg="add mod">
          <ac:chgData name="松浦英宗" userId="9b03fd3a-662f-49ff-9af1-1b93cf7aab22" providerId="ADAL" clId="{CAA2BC67-9D36-42E5-9AD8-BE89CAE981C5}" dt="2025-05-17T08:12:19.143" v="3738"/>
          <ac:spMkLst>
            <pc:docMk/>
            <pc:sldMk cId="4173564231" sldId="257"/>
            <ac:spMk id="3" creationId="{6CF0A6C4-9F61-D714-6FD6-0FD564AB74F5}"/>
          </ac:spMkLst>
        </pc:spChg>
        <pc:spChg chg="add mod">
          <ac:chgData name="松浦英宗" userId="9b03fd3a-662f-49ff-9af1-1b93cf7aab22" providerId="ADAL" clId="{CAA2BC67-9D36-42E5-9AD8-BE89CAE981C5}" dt="2025-05-17T07:10:08.869" v="2781" actId="1035"/>
          <ac:spMkLst>
            <pc:docMk/>
            <pc:sldMk cId="4173564231" sldId="257"/>
            <ac:spMk id="28" creationId="{F22C3C6E-A54E-6B91-0225-6F4EB54AC2EE}"/>
          </ac:spMkLst>
        </pc:spChg>
      </pc:sldChg>
      <pc:sldChg chg="addSp delSp modSp add mod">
        <pc:chgData name="松浦英宗" userId="9b03fd3a-662f-49ff-9af1-1b93cf7aab22" providerId="ADAL" clId="{CAA2BC67-9D36-42E5-9AD8-BE89CAE981C5}" dt="2025-05-17T11:01:58.598" v="7109" actId="165"/>
        <pc:sldMkLst>
          <pc:docMk/>
          <pc:sldMk cId="4048517723" sldId="258"/>
        </pc:sldMkLst>
      </pc:sldChg>
      <pc:sldChg chg="addSp delSp modSp add mod">
        <pc:chgData name="松浦英宗" userId="9b03fd3a-662f-49ff-9af1-1b93cf7aab22" providerId="ADAL" clId="{CAA2BC67-9D36-42E5-9AD8-BE89CAE981C5}" dt="2025-05-17T11:02:02.136" v="7110" actId="165"/>
        <pc:sldMkLst>
          <pc:docMk/>
          <pc:sldMk cId="3683638786" sldId="259"/>
        </pc:sldMkLst>
      </pc:sldChg>
      <pc:sldChg chg="addSp delSp modSp add mod">
        <pc:chgData name="松浦英宗" userId="9b03fd3a-662f-49ff-9af1-1b93cf7aab22" providerId="ADAL" clId="{CAA2BC67-9D36-42E5-9AD8-BE89CAE981C5}" dt="2025-05-17T10:58:06.768" v="7106" actId="20577"/>
        <pc:sldMkLst>
          <pc:docMk/>
          <pc:sldMk cId="730990976" sldId="260"/>
        </pc:sldMkLst>
      </pc:sldChg>
      <pc:sldChg chg="addSp delSp modSp add mod">
        <pc:chgData name="松浦英宗" userId="9b03fd3a-662f-49ff-9af1-1b93cf7aab22" providerId="ADAL" clId="{CAA2BC67-9D36-42E5-9AD8-BE89CAE981C5}" dt="2025-05-17T11:31:51.293" v="7127" actId="20577"/>
        <pc:sldMkLst>
          <pc:docMk/>
          <pc:sldMk cId="3506267798" sldId="261"/>
        </pc:sldMkLst>
      </pc:sldChg>
      <pc:sldChg chg="addSp delSp modSp add mod">
        <pc:chgData name="松浦英宗" userId="9b03fd3a-662f-49ff-9af1-1b93cf7aab22" providerId="ADAL" clId="{CAA2BC67-9D36-42E5-9AD8-BE89CAE981C5}" dt="2025-05-17T11:32:43.671" v="7161" actId="20577"/>
        <pc:sldMkLst>
          <pc:docMk/>
          <pc:sldMk cId="779130493" sldId="262"/>
        </pc:sldMkLst>
      </pc:sldChg>
      <pc:sldChg chg="addSp delSp modSp add mod">
        <pc:chgData name="松浦英宗" userId="9b03fd3a-662f-49ff-9af1-1b93cf7aab22" providerId="ADAL" clId="{CAA2BC67-9D36-42E5-9AD8-BE89CAE981C5}" dt="2025-05-17T11:33:48.152" v="7192" actId="6549"/>
        <pc:sldMkLst>
          <pc:docMk/>
          <pc:sldMk cId="1707377331" sldId="263"/>
        </pc:sldMkLst>
      </pc:sldChg>
      <pc:sldChg chg="addSp delSp modSp add del mod">
        <pc:chgData name="松浦英宗" userId="9b03fd3a-662f-49ff-9af1-1b93cf7aab22" providerId="ADAL" clId="{CAA2BC67-9D36-42E5-9AD8-BE89CAE981C5}" dt="2025-05-17T10:39:54.614" v="6621" actId="47"/>
        <pc:sldMkLst>
          <pc:docMk/>
          <pc:sldMk cId="1114196223" sldId="264"/>
        </pc:sldMkLst>
      </pc:sldChg>
      <pc:sldChg chg="addSp delSp modSp add del mod">
        <pc:chgData name="松浦英宗" userId="9b03fd3a-662f-49ff-9af1-1b93cf7aab22" providerId="ADAL" clId="{CAA2BC67-9D36-42E5-9AD8-BE89CAE981C5}" dt="2025-05-17T10:39:54.614" v="6621" actId="47"/>
        <pc:sldMkLst>
          <pc:docMk/>
          <pc:sldMk cId="3183691207" sldId="265"/>
        </pc:sldMkLst>
      </pc:sldChg>
      <pc:sldChg chg="new del">
        <pc:chgData name="松浦英宗" userId="9b03fd3a-662f-49ff-9af1-1b93cf7aab22" providerId="ADAL" clId="{CAA2BC67-9D36-42E5-9AD8-BE89CAE981C5}" dt="2025-05-17T07:09:21.714" v="2690" actId="680"/>
        <pc:sldMkLst>
          <pc:docMk/>
          <pc:sldMk cId="209326745" sldId="266"/>
        </pc:sldMkLst>
      </pc:sldChg>
      <pc:sldChg chg="new del">
        <pc:chgData name="松浦英宗" userId="9b03fd3a-662f-49ff-9af1-1b93cf7aab22" providerId="ADAL" clId="{CAA2BC67-9D36-42E5-9AD8-BE89CAE981C5}" dt="2025-05-17T07:09:13.370" v="2688" actId="680"/>
        <pc:sldMkLst>
          <pc:docMk/>
          <pc:sldMk cId="1983247805" sldId="266"/>
        </pc:sldMkLst>
      </pc:sldChg>
      <pc:sldChg chg="add del">
        <pc:chgData name="松浦英宗" userId="9b03fd3a-662f-49ff-9af1-1b93cf7aab22" providerId="ADAL" clId="{CAA2BC67-9D36-42E5-9AD8-BE89CAE981C5}" dt="2025-05-17T06:31:50.356" v="1612" actId="47"/>
        <pc:sldMkLst>
          <pc:docMk/>
          <pc:sldMk cId="3733910552" sldId="266"/>
        </pc:sldMkLst>
      </pc:sldChg>
      <pc:sldChg chg="add del">
        <pc:chgData name="松浦英宗" userId="9b03fd3a-662f-49ff-9af1-1b93cf7aab22" providerId="ADAL" clId="{CAA2BC67-9D36-42E5-9AD8-BE89CAE981C5}" dt="2025-05-17T06:31:50.356" v="1612" actId="47"/>
        <pc:sldMkLst>
          <pc:docMk/>
          <pc:sldMk cId="3393173448" sldId="267"/>
        </pc:sldMkLst>
      </pc:sldChg>
      <pc:sldChg chg="add del">
        <pc:chgData name="松浦英宗" userId="9b03fd3a-662f-49ff-9af1-1b93cf7aab22" providerId="ADAL" clId="{CAA2BC67-9D36-42E5-9AD8-BE89CAE981C5}" dt="2025-05-17T06:31:50.356" v="1612" actId="47"/>
        <pc:sldMkLst>
          <pc:docMk/>
          <pc:sldMk cId="690403364" sldId="268"/>
        </pc:sldMkLst>
      </pc:sldChg>
    </pc:docChg>
  </pc:docChgLst>
  <pc:docChgLst>
    <pc:chgData name="松浦英宗" userId="9b03fd3a-662f-49ff-9af1-1b93cf7aab22" providerId="ADAL" clId="{5E680781-FA19-41D5-8623-EE8877BB3C26}"/>
    <pc:docChg chg="undo custSel modSld">
      <pc:chgData name="松浦英宗" userId="9b03fd3a-662f-49ff-9af1-1b93cf7aab22" providerId="ADAL" clId="{5E680781-FA19-41D5-8623-EE8877BB3C26}" dt="2025-06-03T15:52:35.980" v="135" actId="167"/>
      <pc:docMkLst>
        <pc:docMk/>
      </pc:docMkLst>
      <pc:sldChg chg="modSp mod">
        <pc:chgData name="松浦英宗" userId="9b03fd3a-662f-49ff-9af1-1b93cf7aab22" providerId="ADAL" clId="{5E680781-FA19-41D5-8623-EE8877BB3C26}" dt="2025-06-03T15:49:40.474" v="95" actId="20577"/>
        <pc:sldMkLst>
          <pc:docMk/>
          <pc:sldMk cId="4173564231" sldId="257"/>
        </pc:sldMkLst>
        <pc:spChg chg="mod">
          <ac:chgData name="松浦英宗" userId="9b03fd3a-662f-49ff-9af1-1b93cf7aab22" providerId="ADAL" clId="{5E680781-FA19-41D5-8623-EE8877BB3C26}" dt="2025-06-03T15:46:18.130" v="40" actId="2711"/>
          <ac:spMkLst>
            <pc:docMk/>
            <pc:sldMk cId="4173564231" sldId="257"/>
            <ac:spMk id="2" creationId="{16E53263-9F32-A51C-11A8-8BE17E51F773}"/>
          </ac:spMkLst>
        </pc:spChg>
        <pc:spChg chg="mod">
          <ac:chgData name="松浦英宗" userId="9b03fd3a-662f-49ff-9af1-1b93cf7aab22" providerId="ADAL" clId="{5E680781-FA19-41D5-8623-EE8877BB3C26}" dt="2025-06-03T15:46:18.130" v="40" actId="2711"/>
          <ac:spMkLst>
            <pc:docMk/>
            <pc:sldMk cId="4173564231" sldId="257"/>
            <ac:spMk id="8" creationId="{6F9BCB13-D111-A93C-9E12-152EFAC326C9}"/>
          </ac:spMkLst>
        </pc:spChg>
        <pc:spChg chg="mod">
          <ac:chgData name="松浦英宗" userId="9b03fd3a-662f-49ff-9af1-1b93cf7aab22" providerId="ADAL" clId="{5E680781-FA19-41D5-8623-EE8877BB3C26}" dt="2025-06-03T15:49:40.474" v="95" actId="20577"/>
          <ac:spMkLst>
            <pc:docMk/>
            <pc:sldMk cId="4173564231" sldId="257"/>
            <ac:spMk id="11" creationId="{8347DBC8-E867-FE87-ACF0-1FC4340F714E}"/>
          </ac:spMkLst>
        </pc:spChg>
        <pc:spChg chg="mod">
          <ac:chgData name="松浦英宗" userId="9b03fd3a-662f-49ff-9af1-1b93cf7aab22" providerId="ADAL" clId="{5E680781-FA19-41D5-8623-EE8877BB3C26}" dt="2025-06-03T15:46:18.130" v="40" actId="2711"/>
          <ac:spMkLst>
            <pc:docMk/>
            <pc:sldMk cId="4173564231" sldId="257"/>
            <ac:spMk id="14" creationId="{43B7B9F6-E727-45C6-D48A-9691E5C0AFE2}"/>
          </ac:spMkLst>
        </pc:spChg>
        <pc:spChg chg="mod">
          <ac:chgData name="松浦英宗" userId="9b03fd3a-662f-49ff-9af1-1b93cf7aab22" providerId="ADAL" clId="{5E680781-FA19-41D5-8623-EE8877BB3C26}" dt="2025-06-03T15:49:12.977" v="78" actId="20577"/>
          <ac:spMkLst>
            <pc:docMk/>
            <pc:sldMk cId="4173564231" sldId="257"/>
            <ac:spMk id="16" creationId="{B2CDCF6C-6286-320B-53EA-A36C90B69CBE}"/>
          </ac:spMkLst>
        </pc:spChg>
        <pc:spChg chg="mod">
          <ac:chgData name="松浦英宗" userId="9b03fd3a-662f-49ff-9af1-1b93cf7aab22" providerId="ADAL" clId="{5E680781-FA19-41D5-8623-EE8877BB3C26}" dt="2025-06-03T15:46:18.130" v="40" actId="2711"/>
          <ac:spMkLst>
            <pc:docMk/>
            <pc:sldMk cId="4173564231" sldId="257"/>
            <ac:spMk id="19" creationId="{1DED69CE-49EB-4231-1781-BA9D7A66FECF}"/>
          </ac:spMkLst>
        </pc:spChg>
        <pc:spChg chg="mod">
          <ac:chgData name="松浦英宗" userId="9b03fd3a-662f-49ff-9af1-1b93cf7aab22" providerId="ADAL" clId="{5E680781-FA19-41D5-8623-EE8877BB3C26}" dt="2025-06-03T15:49:17.320" v="79" actId="1038"/>
          <ac:spMkLst>
            <pc:docMk/>
            <pc:sldMk cId="4173564231" sldId="257"/>
            <ac:spMk id="23" creationId="{ABDB7EB4-0EF1-20EC-645D-66EA9CC3A008}"/>
          </ac:spMkLst>
        </pc:spChg>
        <pc:spChg chg="mod">
          <ac:chgData name="松浦英宗" userId="9b03fd3a-662f-49ff-9af1-1b93cf7aab22" providerId="ADAL" clId="{5E680781-FA19-41D5-8623-EE8877BB3C26}" dt="2025-06-03T15:49:17.320" v="79" actId="1038"/>
          <ac:spMkLst>
            <pc:docMk/>
            <pc:sldMk cId="4173564231" sldId="257"/>
            <ac:spMk id="24" creationId="{AA28784A-90FB-5F2F-4B33-609296BD971B}"/>
          </ac:spMkLst>
        </pc:spChg>
        <pc:spChg chg="mod">
          <ac:chgData name="松浦英宗" userId="9b03fd3a-662f-49ff-9af1-1b93cf7aab22" providerId="ADAL" clId="{5E680781-FA19-41D5-8623-EE8877BB3C26}" dt="2025-06-03T15:49:17.320" v="79" actId="1038"/>
          <ac:spMkLst>
            <pc:docMk/>
            <pc:sldMk cId="4173564231" sldId="257"/>
            <ac:spMk id="25" creationId="{062A8114-B1D0-BCC9-A9CD-A547E0FE439A}"/>
          </ac:spMkLst>
        </pc:spChg>
        <pc:spChg chg="mod">
          <ac:chgData name="松浦英宗" userId="9b03fd3a-662f-49ff-9af1-1b93cf7aab22" providerId="ADAL" clId="{5E680781-FA19-41D5-8623-EE8877BB3C26}" dt="2025-06-03T15:49:17.320" v="79" actId="1038"/>
          <ac:spMkLst>
            <pc:docMk/>
            <pc:sldMk cId="4173564231" sldId="257"/>
            <ac:spMk id="26" creationId="{D156DE8F-203B-4A59-5C50-0A97C25B7BBA}"/>
          </ac:spMkLst>
        </pc:spChg>
        <pc:spChg chg="mod">
          <ac:chgData name="松浦英宗" userId="9b03fd3a-662f-49ff-9af1-1b93cf7aab22" providerId="ADAL" clId="{5E680781-FA19-41D5-8623-EE8877BB3C26}" dt="2025-06-03T15:46:18.130" v="40" actId="2711"/>
          <ac:spMkLst>
            <pc:docMk/>
            <pc:sldMk cId="4173564231" sldId="257"/>
            <ac:spMk id="28" creationId="{F22C3C6E-A54E-6B91-0225-6F4EB54AC2EE}"/>
          </ac:spMkLst>
        </pc:spChg>
      </pc:sldChg>
      <pc:sldChg chg="modSp mod">
        <pc:chgData name="松浦英宗" userId="9b03fd3a-662f-49ff-9af1-1b93cf7aab22" providerId="ADAL" clId="{5E680781-FA19-41D5-8623-EE8877BB3C26}" dt="2025-06-03T15:46:58.041" v="44" actId="2711"/>
        <pc:sldMkLst>
          <pc:docMk/>
          <pc:sldMk cId="4082717725" sldId="258"/>
        </pc:sldMkLst>
        <pc:spChg chg="mod">
          <ac:chgData name="松浦英宗" userId="9b03fd3a-662f-49ff-9af1-1b93cf7aab22" providerId="ADAL" clId="{5E680781-FA19-41D5-8623-EE8877BB3C26}" dt="2025-06-03T15:46:58.041" v="44" actId="2711"/>
          <ac:spMkLst>
            <pc:docMk/>
            <pc:sldMk cId="4082717725" sldId="258"/>
            <ac:spMk id="97" creationId="{B129F49E-903E-C750-C201-BE1D578F9A33}"/>
          </ac:spMkLst>
        </pc:spChg>
        <pc:spChg chg="mod">
          <ac:chgData name="松浦英宗" userId="9b03fd3a-662f-49ff-9af1-1b93cf7aab22" providerId="ADAL" clId="{5E680781-FA19-41D5-8623-EE8877BB3C26}" dt="2025-06-03T15:46:58.041" v="44" actId="2711"/>
          <ac:spMkLst>
            <pc:docMk/>
            <pc:sldMk cId="4082717725" sldId="258"/>
            <ac:spMk id="124" creationId="{2C3F7E35-0CF7-ABFD-89BC-E664A1C2970E}"/>
          </ac:spMkLst>
        </pc:spChg>
        <pc:spChg chg="mod">
          <ac:chgData name="松浦英宗" userId="9b03fd3a-662f-49ff-9af1-1b93cf7aab22" providerId="ADAL" clId="{5E680781-FA19-41D5-8623-EE8877BB3C26}" dt="2025-06-03T15:46:58.041" v="44" actId="2711"/>
          <ac:spMkLst>
            <pc:docMk/>
            <pc:sldMk cId="4082717725" sldId="258"/>
            <ac:spMk id="132" creationId="{503C707C-8485-B0A9-5A3B-58BE8CA4436D}"/>
          </ac:spMkLst>
        </pc:spChg>
        <pc:spChg chg="mod">
          <ac:chgData name="松浦英宗" userId="9b03fd3a-662f-49ff-9af1-1b93cf7aab22" providerId="ADAL" clId="{5E680781-FA19-41D5-8623-EE8877BB3C26}" dt="2025-06-03T15:46:58.041" v="44" actId="2711"/>
          <ac:spMkLst>
            <pc:docMk/>
            <pc:sldMk cId="4082717725" sldId="258"/>
            <ac:spMk id="133" creationId="{3CAF4B57-AB02-7604-66CB-C4CB34C3D05E}"/>
          </ac:spMkLst>
        </pc:spChg>
        <pc:spChg chg="mod">
          <ac:chgData name="松浦英宗" userId="9b03fd3a-662f-49ff-9af1-1b93cf7aab22" providerId="ADAL" clId="{5E680781-FA19-41D5-8623-EE8877BB3C26}" dt="2025-06-03T15:46:58.041" v="44" actId="2711"/>
          <ac:spMkLst>
            <pc:docMk/>
            <pc:sldMk cId="4082717725" sldId="258"/>
            <ac:spMk id="138" creationId="{9CBAEFB3-36D0-8275-CA3C-B11E340CB66B}"/>
          </ac:spMkLst>
        </pc:spChg>
        <pc:spChg chg="mod">
          <ac:chgData name="松浦英宗" userId="9b03fd3a-662f-49ff-9af1-1b93cf7aab22" providerId="ADAL" clId="{5E680781-FA19-41D5-8623-EE8877BB3C26}" dt="2025-06-03T15:46:58.041" v="44" actId="2711"/>
          <ac:spMkLst>
            <pc:docMk/>
            <pc:sldMk cId="4082717725" sldId="258"/>
            <ac:spMk id="148" creationId="{B95E82F3-3F01-5712-96DF-4FDA43991522}"/>
          </ac:spMkLst>
        </pc:spChg>
        <pc:spChg chg="mod">
          <ac:chgData name="松浦英宗" userId="9b03fd3a-662f-49ff-9af1-1b93cf7aab22" providerId="ADAL" clId="{5E680781-FA19-41D5-8623-EE8877BB3C26}" dt="2025-06-03T15:46:58.041" v="44" actId="2711"/>
          <ac:spMkLst>
            <pc:docMk/>
            <pc:sldMk cId="4082717725" sldId="258"/>
            <ac:spMk id="186" creationId="{5F72D72B-AC26-396B-119E-FBE3D87CA369}"/>
          </ac:spMkLst>
        </pc:spChg>
        <pc:spChg chg="mod">
          <ac:chgData name="松浦英宗" userId="9b03fd3a-662f-49ff-9af1-1b93cf7aab22" providerId="ADAL" clId="{5E680781-FA19-41D5-8623-EE8877BB3C26}" dt="2025-06-03T15:46:58.041" v="44" actId="2711"/>
          <ac:spMkLst>
            <pc:docMk/>
            <pc:sldMk cId="4082717725" sldId="258"/>
            <ac:spMk id="217" creationId="{306A4CD4-9B2F-32BF-32A1-4BDF37868D4F}"/>
          </ac:spMkLst>
        </pc:spChg>
        <pc:spChg chg="mod">
          <ac:chgData name="松浦英宗" userId="9b03fd3a-662f-49ff-9af1-1b93cf7aab22" providerId="ADAL" clId="{5E680781-FA19-41D5-8623-EE8877BB3C26}" dt="2025-06-03T15:46:58.041" v="44" actId="2711"/>
          <ac:spMkLst>
            <pc:docMk/>
            <pc:sldMk cId="4082717725" sldId="258"/>
            <ac:spMk id="223" creationId="{4B04E8DF-EBEC-CE75-05E5-53F8111F024F}"/>
          </ac:spMkLst>
        </pc:spChg>
        <pc:spChg chg="mod">
          <ac:chgData name="松浦英宗" userId="9b03fd3a-662f-49ff-9af1-1b93cf7aab22" providerId="ADAL" clId="{5E680781-FA19-41D5-8623-EE8877BB3C26}" dt="2025-06-03T15:46:58.041" v="44" actId="2711"/>
          <ac:spMkLst>
            <pc:docMk/>
            <pc:sldMk cId="4082717725" sldId="258"/>
            <ac:spMk id="228" creationId="{08693D5B-83FA-CC9E-54DC-7827F981D257}"/>
          </ac:spMkLst>
        </pc:spChg>
      </pc:sldChg>
      <pc:sldChg chg="modSp mod">
        <pc:chgData name="松浦英宗" userId="9b03fd3a-662f-49ff-9af1-1b93cf7aab22" providerId="ADAL" clId="{5E680781-FA19-41D5-8623-EE8877BB3C26}" dt="2025-06-03T15:47:03.280" v="45" actId="2711"/>
        <pc:sldMkLst>
          <pc:docMk/>
          <pc:sldMk cId="2997165531" sldId="259"/>
        </pc:sldMkLst>
        <pc:spChg chg="mod">
          <ac:chgData name="松浦英宗" userId="9b03fd3a-662f-49ff-9af1-1b93cf7aab22" providerId="ADAL" clId="{5E680781-FA19-41D5-8623-EE8877BB3C26}" dt="2025-06-03T15:47:03.280" v="45" actId="2711"/>
          <ac:spMkLst>
            <pc:docMk/>
            <pc:sldMk cId="2997165531" sldId="259"/>
            <ac:spMk id="7" creationId="{220AE659-47E1-3DB0-676A-8801C05E2845}"/>
          </ac:spMkLst>
        </pc:spChg>
        <pc:spChg chg="mod">
          <ac:chgData name="松浦英宗" userId="9b03fd3a-662f-49ff-9af1-1b93cf7aab22" providerId="ADAL" clId="{5E680781-FA19-41D5-8623-EE8877BB3C26}" dt="2025-06-03T15:47:03.280" v="45" actId="2711"/>
          <ac:spMkLst>
            <pc:docMk/>
            <pc:sldMk cId="2997165531" sldId="259"/>
            <ac:spMk id="8" creationId="{01776CBC-9EE2-9443-DEBB-75A58B985DBC}"/>
          </ac:spMkLst>
        </pc:spChg>
        <pc:spChg chg="mod">
          <ac:chgData name="松浦英宗" userId="9b03fd3a-662f-49ff-9af1-1b93cf7aab22" providerId="ADAL" clId="{5E680781-FA19-41D5-8623-EE8877BB3C26}" dt="2025-06-03T15:47:03.280" v="45" actId="2711"/>
          <ac:spMkLst>
            <pc:docMk/>
            <pc:sldMk cId="2997165531" sldId="259"/>
            <ac:spMk id="9" creationId="{16AF8E7B-1C4B-0E7C-AE15-99634DFFD3CA}"/>
          </ac:spMkLst>
        </pc:spChg>
        <pc:spChg chg="mod">
          <ac:chgData name="松浦英宗" userId="9b03fd3a-662f-49ff-9af1-1b93cf7aab22" providerId="ADAL" clId="{5E680781-FA19-41D5-8623-EE8877BB3C26}" dt="2025-06-03T15:47:03.280" v="45" actId="2711"/>
          <ac:spMkLst>
            <pc:docMk/>
            <pc:sldMk cId="2997165531" sldId="259"/>
            <ac:spMk id="11" creationId="{FE49F9F4-F5A1-E98D-9FA2-56A63554BA57}"/>
          </ac:spMkLst>
        </pc:spChg>
        <pc:spChg chg="mod">
          <ac:chgData name="松浦英宗" userId="9b03fd3a-662f-49ff-9af1-1b93cf7aab22" providerId="ADAL" clId="{5E680781-FA19-41D5-8623-EE8877BB3C26}" dt="2025-06-03T15:47:03.280" v="45" actId="2711"/>
          <ac:spMkLst>
            <pc:docMk/>
            <pc:sldMk cId="2997165531" sldId="259"/>
            <ac:spMk id="14" creationId="{9943A30C-B3DE-521D-F956-0B270DB0D4C1}"/>
          </ac:spMkLst>
        </pc:spChg>
        <pc:spChg chg="mod">
          <ac:chgData name="松浦英宗" userId="9b03fd3a-662f-49ff-9af1-1b93cf7aab22" providerId="ADAL" clId="{5E680781-FA19-41D5-8623-EE8877BB3C26}" dt="2025-06-03T15:47:03.280" v="45" actId="2711"/>
          <ac:spMkLst>
            <pc:docMk/>
            <pc:sldMk cId="2997165531" sldId="259"/>
            <ac:spMk id="15" creationId="{D3F564D3-99F0-0C8B-2B65-98F8A38A9D85}"/>
          </ac:spMkLst>
        </pc:spChg>
        <pc:spChg chg="mod">
          <ac:chgData name="松浦英宗" userId="9b03fd3a-662f-49ff-9af1-1b93cf7aab22" providerId="ADAL" clId="{5E680781-FA19-41D5-8623-EE8877BB3C26}" dt="2025-06-03T15:47:03.280" v="45" actId="2711"/>
          <ac:spMkLst>
            <pc:docMk/>
            <pc:sldMk cId="2997165531" sldId="259"/>
            <ac:spMk id="16" creationId="{07C27980-C4E3-FF71-3272-B5CF6886EA13}"/>
          </ac:spMkLst>
        </pc:spChg>
        <pc:spChg chg="mod">
          <ac:chgData name="松浦英宗" userId="9b03fd3a-662f-49ff-9af1-1b93cf7aab22" providerId="ADAL" clId="{5E680781-FA19-41D5-8623-EE8877BB3C26}" dt="2025-06-03T15:47:03.280" v="45" actId="2711"/>
          <ac:spMkLst>
            <pc:docMk/>
            <pc:sldMk cId="2997165531" sldId="259"/>
            <ac:spMk id="21" creationId="{F048DAFC-1372-E7CB-F8D5-EED8C749D5BD}"/>
          </ac:spMkLst>
        </pc:spChg>
        <pc:spChg chg="mod">
          <ac:chgData name="松浦英宗" userId="9b03fd3a-662f-49ff-9af1-1b93cf7aab22" providerId="ADAL" clId="{5E680781-FA19-41D5-8623-EE8877BB3C26}" dt="2025-06-03T15:47:03.280" v="45" actId="2711"/>
          <ac:spMkLst>
            <pc:docMk/>
            <pc:sldMk cId="2997165531" sldId="259"/>
            <ac:spMk id="22" creationId="{982A4E20-8A85-F336-3E25-F01D0A8F87E4}"/>
          </ac:spMkLst>
        </pc:spChg>
        <pc:spChg chg="mod">
          <ac:chgData name="松浦英宗" userId="9b03fd3a-662f-49ff-9af1-1b93cf7aab22" providerId="ADAL" clId="{5E680781-FA19-41D5-8623-EE8877BB3C26}" dt="2025-06-03T15:47:03.280" v="45" actId="2711"/>
          <ac:spMkLst>
            <pc:docMk/>
            <pc:sldMk cId="2997165531" sldId="259"/>
            <ac:spMk id="24" creationId="{5DB816AD-6B5A-6FA7-C0DF-C713CE987B01}"/>
          </ac:spMkLst>
        </pc:spChg>
      </pc:sldChg>
      <pc:sldChg chg="addSp delSp modSp mod">
        <pc:chgData name="松浦英宗" userId="9b03fd3a-662f-49ff-9af1-1b93cf7aab22" providerId="ADAL" clId="{5E680781-FA19-41D5-8623-EE8877BB3C26}" dt="2025-06-03T15:50:45.580" v="117" actId="108"/>
        <pc:sldMkLst>
          <pc:docMk/>
          <pc:sldMk cId="1259182770" sldId="260"/>
        </pc:sldMkLst>
        <pc:spChg chg="mod">
          <ac:chgData name="松浦英宗" userId="9b03fd3a-662f-49ff-9af1-1b93cf7aab22" providerId="ADAL" clId="{5E680781-FA19-41D5-8623-EE8877BB3C26}" dt="2025-06-03T15:47:24.027" v="46" actId="2711"/>
          <ac:spMkLst>
            <pc:docMk/>
            <pc:sldMk cId="1259182770" sldId="260"/>
            <ac:spMk id="6" creationId="{8263F157-9462-A341-13CB-3DDE640774AA}"/>
          </ac:spMkLst>
        </pc:spChg>
        <pc:spChg chg="mod">
          <ac:chgData name="松浦英宗" userId="9b03fd3a-662f-49ff-9af1-1b93cf7aab22" providerId="ADAL" clId="{5E680781-FA19-41D5-8623-EE8877BB3C26}" dt="2025-06-03T15:47:24.027" v="46" actId="2711"/>
          <ac:spMkLst>
            <pc:docMk/>
            <pc:sldMk cId="1259182770" sldId="260"/>
            <ac:spMk id="7" creationId="{F850875E-7EA7-4268-A948-4E8FD17D0465}"/>
          </ac:spMkLst>
        </pc:spChg>
        <pc:spChg chg="mod">
          <ac:chgData name="松浦英宗" userId="9b03fd3a-662f-49ff-9af1-1b93cf7aab22" providerId="ADAL" clId="{5E680781-FA19-41D5-8623-EE8877BB3C26}" dt="2025-06-03T15:47:24.027" v="46" actId="2711"/>
          <ac:spMkLst>
            <pc:docMk/>
            <pc:sldMk cId="1259182770" sldId="260"/>
            <ac:spMk id="22" creationId="{8022DFAB-0A2B-98F6-81C1-90F7C840ACA7}"/>
          </ac:spMkLst>
        </pc:spChg>
        <pc:spChg chg="mod">
          <ac:chgData name="松浦英宗" userId="9b03fd3a-662f-49ff-9af1-1b93cf7aab22" providerId="ADAL" clId="{5E680781-FA19-41D5-8623-EE8877BB3C26}" dt="2025-06-03T15:47:24.027" v="46" actId="2711"/>
          <ac:spMkLst>
            <pc:docMk/>
            <pc:sldMk cId="1259182770" sldId="260"/>
            <ac:spMk id="23" creationId="{64E37A30-FA05-10D9-73D1-8835C7546482}"/>
          </ac:spMkLst>
        </pc:spChg>
        <pc:spChg chg="mod">
          <ac:chgData name="松浦英宗" userId="9b03fd3a-662f-49ff-9af1-1b93cf7aab22" providerId="ADAL" clId="{5E680781-FA19-41D5-8623-EE8877BB3C26}" dt="2025-06-03T15:47:24.027" v="46" actId="2711"/>
          <ac:spMkLst>
            <pc:docMk/>
            <pc:sldMk cId="1259182770" sldId="260"/>
            <ac:spMk id="24" creationId="{1CA375C6-9469-77CF-5135-8A41CA57395B}"/>
          </ac:spMkLst>
        </pc:spChg>
        <pc:spChg chg="mod">
          <ac:chgData name="松浦英宗" userId="9b03fd3a-662f-49ff-9af1-1b93cf7aab22" providerId="ADAL" clId="{5E680781-FA19-41D5-8623-EE8877BB3C26}" dt="2025-06-03T15:47:24.027" v="46" actId="2711"/>
          <ac:spMkLst>
            <pc:docMk/>
            <pc:sldMk cId="1259182770" sldId="260"/>
            <ac:spMk id="28" creationId="{26FAD369-E2C4-CF0A-C7FA-5F6076719C02}"/>
          </ac:spMkLst>
        </pc:spChg>
        <pc:spChg chg="mod">
          <ac:chgData name="松浦英宗" userId="9b03fd3a-662f-49ff-9af1-1b93cf7aab22" providerId="ADAL" clId="{5E680781-FA19-41D5-8623-EE8877BB3C26}" dt="2025-06-03T15:45:00.425" v="34" actId="165"/>
          <ac:spMkLst>
            <pc:docMk/>
            <pc:sldMk cId="1259182770" sldId="260"/>
            <ac:spMk id="29" creationId="{F9005053-5416-FE2A-A9AA-2D2365FDEAA9}"/>
          </ac:spMkLst>
        </pc:spChg>
        <pc:spChg chg="mod">
          <ac:chgData name="松浦英宗" userId="9b03fd3a-662f-49ff-9af1-1b93cf7aab22" providerId="ADAL" clId="{5E680781-FA19-41D5-8623-EE8877BB3C26}" dt="2025-06-03T15:47:24.027" v="46" actId="2711"/>
          <ac:spMkLst>
            <pc:docMk/>
            <pc:sldMk cId="1259182770" sldId="260"/>
            <ac:spMk id="30" creationId="{63EB47B9-22DF-63A3-E470-8DDDCA47A490}"/>
          </ac:spMkLst>
        </pc:spChg>
        <pc:spChg chg="mod">
          <ac:chgData name="松浦英宗" userId="9b03fd3a-662f-49ff-9af1-1b93cf7aab22" providerId="ADAL" clId="{5E680781-FA19-41D5-8623-EE8877BB3C26}" dt="2025-06-03T15:47:24.027" v="46" actId="2711"/>
          <ac:spMkLst>
            <pc:docMk/>
            <pc:sldMk cId="1259182770" sldId="260"/>
            <ac:spMk id="31" creationId="{937318CD-B824-2FBD-30DC-963EF21AB5A1}"/>
          </ac:spMkLst>
        </pc:spChg>
        <pc:spChg chg="mod">
          <ac:chgData name="松浦英宗" userId="9b03fd3a-662f-49ff-9af1-1b93cf7aab22" providerId="ADAL" clId="{5E680781-FA19-41D5-8623-EE8877BB3C26}" dt="2025-06-03T15:47:24.027" v="46" actId="2711"/>
          <ac:spMkLst>
            <pc:docMk/>
            <pc:sldMk cId="1259182770" sldId="260"/>
            <ac:spMk id="33" creationId="{F344564F-8DAA-F518-C8D2-FAA6543711AD}"/>
          </ac:spMkLst>
        </pc:spChg>
        <pc:spChg chg="mod">
          <ac:chgData name="松浦英宗" userId="9b03fd3a-662f-49ff-9af1-1b93cf7aab22" providerId="ADAL" clId="{5E680781-FA19-41D5-8623-EE8877BB3C26}" dt="2025-06-03T15:47:24.027" v="46" actId="2711"/>
          <ac:spMkLst>
            <pc:docMk/>
            <pc:sldMk cId="1259182770" sldId="260"/>
            <ac:spMk id="34" creationId="{2A6DC36B-A03B-F49C-011D-8835BAAEB279}"/>
          </ac:spMkLst>
        </pc:spChg>
        <pc:spChg chg="mod">
          <ac:chgData name="松浦英宗" userId="9b03fd3a-662f-49ff-9af1-1b93cf7aab22" providerId="ADAL" clId="{5E680781-FA19-41D5-8623-EE8877BB3C26}" dt="2025-06-03T15:45:00.425" v="34" actId="165"/>
          <ac:spMkLst>
            <pc:docMk/>
            <pc:sldMk cId="1259182770" sldId="260"/>
            <ac:spMk id="35" creationId="{6F2ADBE8-C34D-F231-289D-62ABCBD8D765}"/>
          </ac:spMkLst>
        </pc:spChg>
        <pc:picChg chg="add mod ord">
          <ac:chgData name="松浦英宗" userId="9b03fd3a-662f-49ff-9af1-1b93cf7aab22" providerId="ADAL" clId="{5E680781-FA19-41D5-8623-EE8877BB3C26}" dt="2025-06-03T15:50:45.580" v="117" actId="108"/>
          <ac:picMkLst>
            <pc:docMk/>
            <pc:sldMk cId="1259182770" sldId="260"/>
            <ac:picMk id="3" creationId="{BFBA65C5-A9F3-19DF-85A8-A974ED298809}"/>
          </ac:picMkLst>
        </pc:picChg>
        <pc:picChg chg="add mod ord">
          <ac:chgData name="松浦英宗" userId="9b03fd3a-662f-49ff-9af1-1b93cf7aab22" providerId="ADAL" clId="{5E680781-FA19-41D5-8623-EE8877BB3C26}" dt="2025-06-03T15:50:45.580" v="117" actId="108"/>
          <ac:picMkLst>
            <pc:docMk/>
            <pc:sldMk cId="1259182770" sldId="260"/>
            <ac:picMk id="5" creationId="{56A742B8-FDE5-2928-F898-7C940AF342FB}"/>
          </ac:picMkLst>
        </pc:picChg>
        <pc:picChg chg="add mod ord">
          <ac:chgData name="松浦英宗" userId="9b03fd3a-662f-49ff-9af1-1b93cf7aab22" providerId="ADAL" clId="{5E680781-FA19-41D5-8623-EE8877BB3C26}" dt="2025-06-03T15:50:45.580" v="117" actId="108"/>
          <ac:picMkLst>
            <pc:docMk/>
            <pc:sldMk cId="1259182770" sldId="260"/>
            <ac:picMk id="9" creationId="{C65D2865-AF6C-1613-1581-1F80EE151CE5}"/>
          </ac:picMkLst>
        </pc:picChg>
        <pc:picChg chg="del">
          <ac:chgData name="松浦英宗" userId="9b03fd3a-662f-49ff-9af1-1b93cf7aab22" providerId="ADAL" clId="{5E680781-FA19-41D5-8623-EE8877BB3C26}" dt="2025-06-03T15:50:43.170" v="116" actId="478"/>
          <ac:picMkLst>
            <pc:docMk/>
            <pc:sldMk cId="1259182770" sldId="260"/>
            <ac:picMk id="19" creationId="{1055DD27-7F14-A06E-82C9-D578BA18F02C}"/>
          </ac:picMkLst>
        </pc:picChg>
        <pc:picChg chg="del">
          <ac:chgData name="松浦英宗" userId="9b03fd3a-662f-49ff-9af1-1b93cf7aab22" providerId="ADAL" clId="{5E680781-FA19-41D5-8623-EE8877BB3C26}" dt="2025-06-03T15:45:03.512" v="35" actId="478"/>
          <ac:picMkLst>
            <pc:docMk/>
            <pc:sldMk cId="1259182770" sldId="260"/>
            <ac:picMk id="20" creationId="{908B5B55-D988-5862-3626-2A5A6835ED2A}"/>
          </ac:picMkLst>
        </pc:picChg>
        <pc:picChg chg="del mod topLvl">
          <ac:chgData name="松浦英宗" userId="9b03fd3a-662f-49ff-9af1-1b93cf7aab22" providerId="ADAL" clId="{5E680781-FA19-41D5-8623-EE8877BB3C26}" dt="2025-06-03T15:45:03.512" v="35" actId="478"/>
          <ac:picMkLst>
            <pc:docMk/>
            <pc:sldMk cId="1259182770" sldId="260"/>
            <ac:picMk id="21" creationId="{28E69F98-5590-E58E-BDA3-DF5EDB688AF2}"/>
          </ac:picMkLst>
        </pc:picChg>
      </pc:sldChg>
      <pc:sldChg chg="modSp mod">
        <pc:chgData name="松浦英宗" userId="9b03fd3a-662f-49ff-9af1-1b93cf7aab22" providerId="ADAL" clId="{5E680781-FA19-41D5-8623-EE8877BB3C26}" dt="2025-06-03T15:47:37.914" v="47" actId="2711"/>
        <pc:sldMkLst>
          <pc:docMk/>
          <pc:sldMk cId="2456256889" sldId="261"/>
        </pc:sldMkLst>
        <pc:spChg chg="mod">
          <ac:chgData name="松浦英宗" userId="9b03fd3a-662f-49ff-9af1-1b93cf7aab22" providerId="ADAL" clId="{5E680781-FA19-41D5-8623-EE8877BB3C26}" dt="2025-06-03T15:47:37.914" v="47" actId="2711"/>
          <ac:spMkLst>
            <pc:docMk/>
            <pc:sldMk cId="2456256889" sldId="261"/>
            <ac:spMk id="7" creationId="{57330FA9-56EF-A934-3492-F2B87A3DF914}"/>
          </ac:spMkLst>
        </pc:spChg>
        <pc:spChg chg="mod">
          <ac:chgData name="松浦英宗" userId="9b03fd3a-662f-49ff-9af1-1b93cf7aab22" providerId="ADAL" clId="{5E680781-FA19-41D5-8623-EE8877BB3C26}" dt="2025-06-03T15:47:37.914" v="47" actId="2711"/>
          <ac:spMkLst>
            <pc:docMk/>
            <pc:sldMk cId="2456256889" sldId="261"/>
            <ac:spMk id="24" creationId="{44EDFCF3-2A39-5DFD-BBEB-179F25B7E0BE}"/>
          </ac:spMkLst>
        </pc:spChg>
        <pc:spChg chg="mod">
          <ac:chgData name="松浦英宗" userId="9b03fd3a-662f-49ff-9af1-1b93cf7aab22" providerId="ADAL" clId="{5E680781-FA19-41D5-8623-EE8877BB3C26}" dt="2025-06-03T15:47:37.914" v="47" actId="2711"/>
          <ac:spMkLst>
            <pc:docMk/>
            <pc:sldMk cId="2456256889" sldId="261"/>
            <ac:spMk id="26" creationId="{22CC3BFD-718D-CBF5-8649-AFAF055CD8E5}"/>
          </ac:spMkLst>
        </pc:spChg>
        <pc:spChg chg="mod">
          <ac:chgData name="松浦英宗" userId="9b03fd3a-662f-49ff-9af1-1b93cf7aab22" providerId="ADAL" clId="{5E680781-FA19-41D5-8623-EE8877BB3C26}" dt="2025-06-03T15:47:37.914" v="47" actId="2711"/>
          <ac:spMkLst>
            <pc:docMk/>
            <pc:sldMk cId="2456256889" sldId="261"/>
            <ac:spMk id="28" creationId="{D1F1CD57-6580-CE21-BCCF-767A9B59E8EA}"/>
          </ac:spMkLst>
        </pc:spChg>
        <pc:spChg chg="mod">
          <ac:chgData name="松浦英宗" userId="9b03fd3a-662f-49ff-9af1-1b93cf7aab22" providerId="ADAL" clId="{5E680781-FA19-41D5-8623-EE8877BB3C26}" dt="2025-06-03T15:47:37.914" v="47" actId="2711"/>
          <ac:spMkLst>
            <pc:docMk/>
            <pc:sldMk cId="2456256889" sldId="261"/>
            <ac:spMk id="46" creationId="{90EE8E1B-EA4A-DCE4-A8B7-7C1E7E170E02}"/>
          </ac:spMkLst>
        </pc:spChg>
        <pc:spChg chg="mod">
          <ac:chgData name="松浦英宗" userId="9b03fd3a-662f-49ff-9af1-1b93cf7aab22" providerId="ADAL" clId="{5E680781-FA19-41D5-8623-EE8877BB3C26}" dt="2025-06-03T15:47:37.914" v="47" actId="2711"/>
          <ac:spMkLst>
            <pc:docMk/>
            <pc:sldMk cId="2456256889" sldId="261"/>
            <ac:spMk id="63" creationId="{B72CAEE2-F321-CDA8-4650-45F51E3EC77B}"/>
          </ac:spMkLst>
        </pc:spChg>
        <pc:spChg chg="mod">
          <ac:chgData name="松浦英宗" userId="9b03fd3a-662f-49ff-9af1-1b93cf7aab22" providerId="ADAL" clId="{5E680781-FA19-41D5-8623-EE8877BB3C26}" dt="2025-06-03T15:47:37.914" v="47" actId="2711"/>
          <ac:spMkLst>
            <pc:docMk/>
            <pc:sldMk cId="2456256889" sldId="261"/>
            <ac:spMk id="78" creationId="{C0D19284-6151-2359-28A8-9B20303637EF}"/>
          </ac:spMkLst>
        </pc:spChg>
        <pc:spChg chg="mod">
          <ac:chgData name="松浦英宗" userId="9b03fd3a-662f-49ff-9af1-1b93cf7aab22" providerId="ADAL" clId="{5E680781-FA19-41D5-8623-EE8877BB3C26}" dt="2025-06-03T15:47:37.914" v="47" actId="2711"/>
          <ac:spMkLst>
            <pc:docMk/>
            <pc:sldMk cId="2456256889" sldId="261"/>
            <ac:spMk id="203" creationId="{67CF0A39-6D49-01FE-4994-B156E99EDCF7}"/>
          </ac:spMkLst>
        </pc:spChg>
        <pc:spChg chg="mod">
          <ac:chgData name="松浦英宗" userId="9b03fd3a-662f-49ff-9af1-1b93cf7aab22" providerId="ADAL" clId="{5E680781-FA19-41D5-8623-EE8877BB3C26}" dt="2025-06-03T15:47:37.914" v="47" actId="2711"/>
          <ac:spMkLst>
            <pc:docMk/>
            <pc:sldMk cId="2456256889" sldId="261"/>
            <ac:spMk id="206" creationId="{6CDCD546-2830-60CF-A09A-4C56651C56F8}"/>
          </ac:spMkLst>
        </pc:spChg>
        <pc:spChg chg="mod">
          <ac:chgData name="松浦英宗" userId="9b03fd3a-662f-49ff-9af1-1b93cf7aab22" providerId="ADAL" clId="{5E680781-FA19-41D5-8623-EE8877BB3C26}" dt="2025-06-03T15:47:37.914" v="47" actId="2711"/>
          <ac:spMkLst>
            <pc:docMk/>
            <pc:sldMk cId="2456256889" sldId="261"/>
            <ac:spMk id="209" creationId="{BC45C0F5-00A9-C1D4-B9B1-345DF793D566}"/>
          </ac:spMkLst>
        </pc:spChg>
      </pc:sldChg>
      <pc:sldChg chg="modSp mod">
        <pc:chgData name="松浦英宗" userId="9b03fd3a-662f-49ff-9af1-1b93cf7aab22" providerId="ADAL" clId="{5E680781-FA19-41D5-8623-EE8877BB3C26}" dt="2025-06-03T15:47:45.717" v="48" actId="2711"/>
        <pc:sldMkLst>
          <pc:docMk/>
          <pc:sldMk cId="10603173" sldId="262"/>
        </pc:sldMkLst>
        <pc:spChg chg="mod">
          <ac:chgData name="松浦英宗" userId="9b03fd3a-662f-49ff-9af1-1b93cf7aab22" providerId="ADAL" clId="{5E680781-FA19-41D5-8623-EE8877BB3C26}" dt="2025-06-03T15:47:45.717" v="48" actId="2711"/>
          <ac:spMkLst>
            <pc:docMk/>
            <pc:sldMk cId="10603173" sldId="262"/>
            <ac:spMk id="6" creationId="{5652938E-9686-7010-469D-C0FC6AC3D634}"/>
          </ac:spMkLst>
        </pc:spChg>
        <pc:spChg chg="mod">
          <ac:chgData name="松浦英宗" userId="9b03fd3a-662f-49ff-9af1-1b93cf7aab22" providerId="ADAL" clId="{5E680781-FA19-41D5-8623-EE8877BB3C26}" dt="2025-06-03T15:47:45.717" v="48" actId="2711"/>
          <ac:spMkLst>
            <pc:docMk/>
            <pc:sldMk cId="10603173" sldId="262"/>
            <ac:spMk id="9" creationId="{0EE39821-D2F0-5299-3BCF-A9A388C53636}"/>
          </ac:spMkLst>
        </pc:spChg>
        <pc:spChg chg="mod">
          <ac:chgData name="松浦英宗" userId="9b03fd3a-662f-49ff-9af1-1b93cf7aab22" providerId="ADAL" clId="{5E680781-FA19-41D5-8623-EE8877BB3C26}" dt="2025-06-03T15:47:45.717" v="48" actId="2711"/>
          <ac:spMkLst>
            <pc:docMk/>
            <pc:sldMk cId="10603173" sldId="262"/>
            <ac:spMk id="10" creationId="{F3F1B3E8-F858-095C-ECBA-EA67CE045695}"/>
          </ac:spMkLst>
        </pc:spChg>
        <pc:spChg chg="mod">
          <ac:chgData name="松浦英宗" userId="9b03fd3a-662f-49ff-9af1-1b93cf7aab22" providerId="ADAL" clId="{5E680781-FA19-41D5-8623-EE8877BB3C26}" dt="2025-06-03T15:47:45.717" v="48" actId="2711"/>
          <ac:spMkLst>
            <pc:docMk/>
            <pc:sldMk cId="10603173" sldId="262"/>
            <ac:spMk id="11" creationId="{D1B7999A-E5D4-E35F-D58E-A190AD13895E}"/>
          </ac:spMkLst>
        </pc:spChg>
        <pc:spChg chg="mod">
          <ac:chgData name="松浦英宗" userId="9b03fd3a-662f-49ff-9af1-1b93cf7aab22" providerId="ADAL" clId="{5E680781-FA19-41D5-8623-EE8877BB3C26}" dt="2025-06-03T15:47:45.717" v="48" actId="2711"/>
          <ac:spMkLst>
            <pc:docMk/>
            <pc:sldMk cId="10603173" sldId="262"/>
            <ac:spMk id="12" creationId="{43FE6097-BA62-DDBF-B111-19E8DEFFA71E}"/>
          </ac:spMkLst>
        </pc:spChg>
        <pc:spChg chg="mod">
          <ac:chgData name="松浦英宗" userId="9b03fd3a-662f-49ff-9af1-1b93cf7aab22" providerId="ADAL" clId="{5E680781-FA19-41D5-8623-EE8877BB3C26}" dt="2025-06-03T15:47:45.717" v="48" actId="2711"/>
          <ac:spMkLst>
            <pc:docMk/>
            <pc:sldMk cId="10603173" sldId="262"/>
            <ac:spMk id="22" creationId="{4F448784-5760-07DA-9314-A61C9285C2B9}"/>
          </ac:spMkLst>
        </pc:spChg>
        <pc:spChg chg="mod">
          <ac:chgData name="松浦英宗" userId="9b03fd3a-662f-49ff-9af1-1b93cf7aab22" providerId="ADAL" clId="{5E680781-FA19-41D5-8623-EE8877BB3C26}" dt="2025-06-03T15:47:45.717" v="48" actId="2711"/>
          <ac:spMkLst>
            <pc:docMk/>
            <pc:sldMk cId="10603173" sldId="262"/>
            <ac:spMk id="23" creationId="{0B5633E1-FE1A-AB75-EB8C-8BEB49344C66}"/>
          </ac:spMkLst>
        </pc:spChg>
        <pc:spChg chg="mod">
          <ac:chgData name="松浦英宗" userId="9b03fd3a-662f-49ff-9af1-1b93cf7aab22" providerId="ADAL" clId="{5E680781-FA19-41D5-8623-EE8877BB3C26}" dt="2025-06-03T15:47:45.717" v="48" actId="2711"/>
          <ac:spMkLst>
            <pc:docMk/>
            <pc:sldMk cId="10603173" sldId="262"/>
            <ac:spMk id="27" creationId="{09CC6AA8-E1D4-CC46-4FF8-133532F25850}"/>
          </ac:spMkLst>
        </pc:spChg>
        <pc:spChg chg="mod">
          <ac:chgData name="松浦英宗" userId="9b03fd3a-662f-49ff-9af1-1b93cf7aab22" providerId="ADAL" clId="{5E680781-FA19-41D5-8623-EE8877BB3C26}" dt="2025-06-03T15:47:45.717" v="48" actId="2711"/>
          <ac:spMkLst>
            <pc:docMk/>
            <pc:sldMk cId="10603173" sldId="262"/>
            <ac:spMk id="29" creationId="{9A61D57B-E442-09F0-F5C3-58A6676FAD4A}"/>
          </ac:spMkLst>
        </pc:spChg>
        <pc:spChg chg="mod">
          <ac:chgData name="松浦英宗" userId="9b03fd3a-662f-49ff-9af1-1b93cf7aab22" providerId="ADAL" clId="{5E680781-FA19-41D5-8623-EE8877BB3C26}" dt="2025-06-03T15:47:45.717" v="48" actId="2711"/>
          <ac:spMkLst>
            <pc:docMk/>
            <pc:sldMk cId="10603173" sldId="262"/>
            <ac:spMk id="36" creationId="{0E1C7284-B2BF-4D4A-8DDE-28520A3F325B}"/>
          </ac:spMkLst>
        </pc:spChg>
      </pc:sldChg>
      <pc:sldChg chg="addSp delSp modSp mod">
        <pc:chgData name="松浦英宗" userId="9b03fd3a-662f-49ff-9af1-1b93cf7aab22" providerId="ADAL" clId="{5E680781-FA19-41D5-8623-EE8877BB3C26}" dt="2025-06-03T15:52:35.980" v="135" actId="167"/>
        <pc:sldMkLst>
          <pc:docMk/>
          <pc:sldMk cId="3805670091" sldId="265"/>
        </pc:sldMkLst>
        <pc:spChg chg="mod">
          <ac:chgData name="松浦英宗" userId="9b03fd3a-662f-49ff-9af1-1b93cf7aab22" providerId="ADAL" clId="{5E680781-FA19-41D5-8623-EE8877BB3C26}" dt="2025-06-03T15:47:51.112" v="49" actId="2711"/>
          <ac:spMkLst>
            <pc:docMk/>
            <pc:sldMk cId="3805670091" sldId="265"/>
            <ac:spMk id="4" creationId="{28F4075B-486A-106C-7CBB-B34AC25A278B}"/>
          </ac:spMkLst>
        </pc:spChg>
        <pc:spChg chg="mod">
          <ac:chgData name="松浦英宗" userId="9b03fd3a-662f-49ff-9af1-1b93cf7aab22" providerId="ADAL" clId="{5E680781-FA19-41D5-8623-EE8877BB3C26}" dt="2025-06-03T15:50:58.019" v="121" actId="1076"/>
          <ac:spMkLst>
            <pc:docMk/>
            <pc:sldMk cId="3805670091" sldId="265"/>
            <ac:spMk id="5" creationId="{27942DE1-BC98-18EE-5088-2A33D6A18BC9}"/>
          </ac:spMkLst>
        </pc:spChg>
        <pc:spChg chg="mod">
          <ac:chgData name="松浦英宗" userId="9b03fd3a-662f-49ff-9af1-1b93cf7aab22" providerId="ADAL" clId="{5E680781-FA19-41D5-8623-EE8877BB3C26}" dt="2025-06-03T15:47:51.112" v="49" actId="2711"/>
          <ac:spMkLst>
            <pc:docMk/>
            <pc:sldMk cId="3805670091" sldId="265"/>
            <ac:spMk id="6" creationId="{0CFDA33A-DE28-99C0-7FD6-3C8DC4D72DEF}"/>
          </ac:spMkLst>
        </pc:spChg>
        <pc:picChg chg="del mod">
          <ac:chgData name="松浦英宗" userId="9b03fd3a-662f-49ff-9af1-1b93cf7aab22" providerId="ADAL" clId="{5E680781-FA19-41D5-8623-EE8877BB3C26}" dt="2025-06-03T15:52:33.471" v="134" actId="478"/>
          <ac:picMkLst>
            <pc:docMk/>
            <pc:sldMk cId="3805670091" sldId="265"/>
            <ac:picMk id="3" creationId="{BEA96E07-5545-AC52-4D88-F889D24D6D64}"/>
          </ac:picMkLst>
        </pc:picChg>
        <pc:picChg chg="add mod ord modCrop">
          <ac:chgData name="松浦英宗" userId="9b03fd3a-662f-49ff-9af1-1b93cf7aab22" providerId="ADAL" clId="{5E680781-FA19-41D5-8623-EE8877BB3C26}" dt="2025-06-03T15:52:35.980" v="135" actId="167"/>
          <ac:picMkLst>
            <pc:docMk/>
            <pc:sldMk cId="3805670091" sldId="265"/>
            <ac:picMk id="7" creationId="{4E6D7115-AAC3-FAF2-FCE8-90D986E301F4}"/>
          </ac:picMkLst>
        </pc:picChg>
      </pc:sldChg>
    </pc:docChg>
  </pc:docChgLst>
  <pc:docChgLst>
    <pc:chgData name="松浦英宗" userId="9b03fd3a-662f-49ff-9af1-1b93cf7aab22" providerId="ADAL" clId="{5A60934E-A36F-43A6-AA9C-86BABC9D6116}"/>
    <pc:docChg chg="undo redo custSel addSld delSld modSld">
      <pc:chgData name="松浦英宗" userId="9b03fd3a-662f-49ff-9af1-1b93cf7aab22" providerId="ADAL" clId="{5A60934E-A36F-43A6-AA9C-86BABC9D6116}" dt="2025-05-19T14:23:21.449" v="5230" actId="20577"/>
      <pc:docMkLst>
        <pc:docMk/>
      </pc:docMkLst>
      <pc:sldChg chg="addSp delSp modSp mod">
        <pc:chgData name="松浦英宗" userId="9b03fd3a-662f-49ff-9af1-1b93cf7aab22" providerId="ADAL" clId="{5A60934E-A36F-43A6-AA9C-86BABC9D6116}" dt="2025-05-19T14:23:21.449" v="5230" actId="20577"/>
        <pc:sldMkLst>
          <pc:docMk/>
          <pc:sldMk cId="913356044" sldId="256"/>
        </pc:sldMkLst>
        <pc:spChg chg="mod topLvl">
          <ac:chgData name="松浦英宗" userId="9b03fd3a-662f-49ff-9af1-1b93cf7aab22" providerId="ADAL" clId="{5A60934E-A36F-43A6-AA9C-86BABC9D6116}" dt="2025-05-19T06:17:40.659" v="140" actId="1076"/>
          <ac:spMkLst>
            <pc:docMk/>
            <pc:sldMk cId="913356044" sldId="256"/>
            <ac:spMk id="4" creationId="{87FE4D59-EC74-B084-F6DA-0103B57BF7B4}"/>
          </ac:spMkLst>
        </pc:spChg>
        <pc:spChg chg="mod topLvl">
          <ac:chgData name="松浦英宗" userId="9b03fd3a-662f-49ff-9af1-1b93cf7aab22" providerId="ADAL" clId="{5A60934E-A36F-43A6-AA9C-86BABC9D6116}" dt="2025-05-19T06:14:49.778" v="10" actId="20577"/>
          <ac:spMkLst>
            <pc:docMk/>
            <pc:sldMk cId="913356044" sldId="256"/>
            <ac:spMk id="7" creationId="{BA4E0E3A-57F4-40FD-0368-0346C1901B4F}"/>
          </ac:spMkLst>
        </pc:spChg>
        <pc:spChg chg="mod topLvl">
          <ac:chgData name="松浦英宗" userId="9b03fd3a-662f-49ff-9af1-1b93cf7aab22" providerId="ADAL" clId="{5A60934E-A36F-43A6-AA9C-86BABC9D6116}" dt="2025-05-19T06:16:21.240" v="117" actId="20577"/>
          <ac:spMkLst>
            <pc:docMk/>
            <pc:sldMk cId="913356044" sldId="256"/>
            <ac:spMk id="8" creationId="{64047FD4-F10D-F899-BC84-83DA4FC2BC87}"/>
          </ac:spMkLst>
        </pc:spChg>
        <pc:spChg chg="mod topLvl">
          <ac:chgData name="松浦英宗" userId="9b03fd3a-662f-49ff-9af1-1b93cf7aab22" providerId="ADAL" clId="{5A60934E-A36F-43A6-AA9C-86BABC9D6116}" dt="2025-05-19T14:23:21.449" v="5230" actId="20577"/>
          <ac:spMkLst>
            <pc:docMk/>
            <pc:sldMk cId="913356044" sldId="256"/>
            <ac:spMk id="9" creationId="{67877700-2238-1FF9-0906-B820A98A662B}"/>
          </ac:spMkLst>
        </pc:spChg>
        <pc:spChg chg="add mod">
          <ac:chgData name="松浦英宗" userId="9b03fd3a-662f-49ff-9af1-1b93cf7aab22" providerId="ADAL" clId="{5A60934E-A36F-43A6-AA9C-86BABC9D6116}" dt="2025-05-19T07:12:14.716" v="2335" actId="20577"/>
          <ac:spMkLst>
            <pc:docMk/>
            <pc:sldMk cId="913356044" sldId="256"/>
            <ac:spMk id="10" creationId="{5792B5D3-FFD6-030D-7299-6C8293805084}"/>
          </ac:spMkLst>
        </pc:spChg>
        <pc:picChg chg="mod topLvl">
          <ac:chgData name="松浦英宗" userId="9b03fd3a-662f-49ff-9af1-1b93cf7aab22" providerId="ADAL" clId="{5A60934E-A36F-43A6-AA9C-86BABC9D6116}" dt="2025-05-19T06:16:33.279" v="119" actId="1037"/>
          <ac:picMkLst>
            <pc:docMk/>
            <pc:sldMk cId="913356044" sldId="256"/>
            <ac:picMk id="5" creationId="{835843EF-B9B4-A529-45AA-F37324A6CE0E}"/>
          </ac:picMkLst>
        </pc:picChg>
        <pc:picChg chg="mod topLvl">
          <ac:chgData name="松浦英宗" userId="9b03fd3a-662f-49ff-9af1-1b93cf7aab22" providerId="ADAL" clId="{5A60934E-A36F-43A6-AA9C-86BABC9D6116}" dt="2025-05-19T06:16:28.587" v="118" actId="1038"/>
          <ac:picMkLst>
            <pc:docMk/>
            <pc:sldMk cId="913356044" sldId="256"/>
            <ac:picMk id="6" creationId="{FBB7741C-62AE-78D7-B1C6-7D4D91968F03}"/>
          </ac:picMkLst>
        </pc:picChg>
      </pc:sldChg>
      <pc:sldChg chg="addSp delSp modSp mod">
        <pc:chgData name="松浦英宗" userId="9b03fd3a-662f-49ff-9af1-1b93cf7aab22" providerId="ADAL" clId="{5A60934E-A36F-43A6-AA9C-86BABC9D6116}" dt="2025-05-19T07:28:04.735" v="2991" actId="403"/>
        <pc:sldMkLst>
          <pc:docMk/>
          <pc:sldMk cId="4173564231" sldId="257"/>
        </pc:sldMkLst>
        <pc:spChg chg="add mod">
          <ac:chgData name="松浦英宗" userId="9b03fd3a-662f-49ff-9af1-1b93cf7aab22" providerId="ADAL" clId="{5A60934E-A36F-43A6-AA9C-86BABC9D6116}" dt="2025-05-19T07:24:29.038" v="2833" actId="207"/>
          <ac:spMkLst>
            <pc:docMk/>
            <pc:sldMk cId="4173564231" sldId="257"/>
            <ac:spMk id="2" creationId="{16E53263-9F32-A51C-11A8-8BE17E51F773}"/>
          </ac:spMkLst>
        </pc:spChg>
        <pc:spChg chg="mod">
          <ac:chgData name="松浦英宗" userId="9b03fd3a-662f-49ff-9af1-1b93cf7aab22" providerId="ADAL" clId="{5A60934E-A36F-43A6-AA9C-86BABC9D6116}" dt="2025-05-19T07:03:57.417" v="1999" actId="207"/>
          <ac:spMkLst>
            <pc:docMk/>
            <pc:sldMk cId="4173564231" sldId="257"/>
            <ac:spMk id="3" creationId="{6CF0A6C4-9F61-D714-6FD6-0FD564AB74F5}"/>
          </ac:spMkLst>
        </pc:spChg>
        <pc:spChg chg="add mod topLvl">
          <ac:chgData name="松浦英宗" userId="9b03fd3a-662f-49ff-9af1-1b93cf7aab22" providerId="ADAL" clId="{5A60934E-A36F-43A6-AA9C-86BABC9D6116}" dt="2025-05-19T07:28:04.735" v="2991" actId="403"/>
          <ac:spMkLst>
            <pc:docMk/>
            <pc:sldMk cId="4173564231" sldId="257"/>
            <ac:spMk id="8" creationId="{6F9BCB13-D111-A93C-9E12-152EFAC326C9}"/>
          </ac:spMkLst>
        </pc:spChg>
        <pc:spChg chg="add mod topLvl">
          <ac:chgData name="松浦英宗" userId="9b03fd3a-662f-49ff-9af1-1b93cf7aab22" providerId="ADAL" clId="{5A60934E-A36F-43A6-AA9C-86BABC9D6116}" dt="2025-05-19T06:32:04.498" v="840" actId="948"/>
          <ac:spMkLst>
            <pc:docMk/>
            <pc:sldMk cId="4173564231" sldId="257"/>
            <ac:spMk id="11" creationId="{8347DBC8-E867-FE87-ACF0-1FC4340F714E}"/>
          </ac:spMkLst>
        </pc:spChg>
        <pc:spChg chg="mod topLvl">
          <ac:chgData name="松浦英宗" userId="9b03fd3a-662f-49ff-9af1-1b93cf7aab22" providerId="ADAL" clId="{5A60934E-A36F-43A6-AA9C-86BABC9D6116}" dt="2025-05-19T07:28:04.735" v="2991" actId="403"/>
          <ac:spMkLst>
            <pc:docMk/>
            <pc:sldMk cId="4173564231" sldId="257"/>
            <ac:spMk id="14" creationId="{43B7B9F6-E727-45C6-D48A-9691E5C0AFE2}"/>
          </ac:spMkLst>
        </pc:spChg>
        <pc:spChg chg="mod topLvl">
          <ac:chgData name="松浦英宗" userId="9b03fd3a-662f-49ff-9af1-1b93cf7aab22" providerId="ADAL" clId="{5A60934E-A36F-43A6-AA9C-86BABC9D6116}" dt="2025-05-19T06:32:51.548" v="856" actId="20577"/>
          <ac:spMkLst>
            <pc:docMk/>
            <pc:sldMk cId="4173564231" sldId="257"/>
            <ac:spMk id="16" creationId="{B2CDCF6C-6286-320B-53EA-A36C90B69CBE}"/>
          </ac:spMkLst>
        </pc:spChg>
        <pc:spChg chg="add mod">
          <ac:chgData name="松浦英宗" userId="9b03fd3a-662f-49ff-9af1-1b93cf7aab22" providerId="ADAL" clId="{5A60934E-A36F-43A6-AA9C-86BABC9D6116}" dt="2025-05-19T06:26:02.690" v="630" actId="164"/>
          <ac:spMkLst>
            <pc:docMk/>
            <pc:sldMk cId="4173564231" sldId="257"/>
            <ac:spMk id="19" creationId="{1DED69CE-49EB-4231-1781-BA9D7A66FECF}"/>
          </ac:spMkLst>
        </pc:spChg>
        <pc:spChg chg="add mod">
          <ac:chgData name="松浦英宗" userId="9b03fd3a-662f-49ff-9af1-1b93cf7aab22" providerId="ADAL" clId="{5A60934E-A36F-43A6-AA9C-86BABC9D6116}" dt="2025-05-19T06:59:50.885" v="1956" actId="11530"/>
          <ac:spMkLst>
            <pc:docMk/>
            <pc:sldMk cId="4173564231" sldId="257"/>
            <ac:spMk id="23" creationId="{ABDB7EB4-0EF1-20EC-645D-66EA9CC3A008}"/>
          </ac:spMkLst>
        </pc:spChg>
        <pc:spChg chg="add mod">
          <ac:chgData name="松浦英宗" userId="9b03fd3a-662f-49ff-9af1-1b93cf7aab22" providerId="ADAL" clId="{5A60934E-A36F-43A6-AA9C-86BABC9D6116}" dt="2025-05-19T06:59:50.885" v="1956" actId="11530"/>
          <ac:spMkLst>
            <pc:docMk/>
            <pc:sldMk cId="4173564231" sldId="257"/>
            <ac:spMk id="24" creationId="{AA28784A-90FB-5F2F-4B33-609296BD971B}"/>
          </ac:spMkLst>
        </pc:spChg>
        <pc:spChg chg="add mod">
          <ac:chgData name="松浦英宗" userId="9b03fd3a-662f-49ff-9af1-1b93cf7aab22" providerId="ADAL" clId="{5A60934E-A36F-43A6-AA9C-86BABC9D6116}" dt="2025-05-19T06:59:50.885" v="1956" actId="11530"/>
          <ac:spMkLst>
            <pc:docMk/>
            <pc:sldMk cId="4173564231" sldId="257"/>
            <ac:spMk id="25" creationId="{062A8114-B1D0-BCC9-A9CD-A547E0FE439A}"/>
          </ac:spMkLst>
        </pc:spChg>
        <pc:spChg chg="add mod">
          <ac:chgData name="松浦英宗" userId="9b03fd3a-662f-49ff-9af1-1b93cf7aab22" providerId="ADAL" clId="{5A60934E-A36F-43A6-AA9C-86BABC9D6116}" dt="2025-05-19T06:59:50.885" v="1956" actId="11530"/>
          <ac:spMkLst>
            <pc:docMk/>
            <pc:sldMk cId="4173564231" sldId="257"/>
            <ac:spMk id="26" creationId="{D156DE8F-203B-4A59-5C50-0A97C25B7BBA}"/>
          </ac:spMkLst>
        </pc:spChg>
        <pc:grpChg chg="add mod">
          <ac:chgData name="松浦英宗" userId="9b03fd3a-662f-49ff-9af1-1b93cf7aab22" providerId="ADAL" clId="{5A60934E-A36F-43A6-AA9C-86BABC9D6116}" dt="2025-05-19T06:27:06.810" v="732" actId="1035"/>
          <ac:grpSpMkLst>
            <pc:docMk/>
            <pc:sldMk cId="4173564231" sldId="257"/>
            <ac:grpSpMk id="22" creationId="{EF389CF0-C2A9-D32E-1E6C-3C6ACA5909BC}"/>
          </ac:grpSpMkLst>
        </pc:grpChg>
        <pc:cxnChg chg="add mod topLvl">
          <ac:chgData name="松浦英宗" userId="9b03fd3a-662f-49ff-9af1-1b93cf7aab22" providerId="ADAL" clId="{5A60934E-A36F-43A6-AA9C-86BABC9D6116}" dt="2025-05-19T06:27:06.810" v="732" actId="1035"/>
          <ac:cxnSpMkLst>
            <pc:docMk/>
            <pc:sldMk cId="4173564231" sldId="257"/>
            <ac:cxnSpMk id="9" creationId="{B8447C10-72B0-280E-3B56-7C87D87C7338}"/>
          </ac:cxnSpMkLst>
        </pc:cxnChg>
        <pc:cxnChg chg="mod topLvl">
          <ac:chgData name="松浦英宗" userId="9b03fd3a-662f-49ff-9af1-1b93cf7aab22" providerId="ADAL" clId="{5A60934E-A36F-43A6-AA9C-86BABC9D6116}" dt="2025-05-19T06:27:06.810" v="732" actId="1035"/>
          <ac:cxnSpMkLst>
            <pc:docMk/>
            <pc:sldMk cId="4173564231" sldId="257"/>
            <ac:cxnSpMk id="15" creationId="{54D41869-8F93-E4CE-228A-4A202ADAFBB4}"/>
          </ac:cxnSpMkLst>
        </pc:cxnChg>
        <pc:cxnChg chg="add mod">
          <ac:chgData name="松浦英宗" userId="9b03fd3a-662f-49ff-9af1-1b93cf7aab22" providerId="ADAL" clId="{5A60934E-A36F-43A6-AA9C-86BABC9D6116}" dt="2025-05-19T06:26:02.690" v="630" actId="164"/>
          <ac:cxnSpMkLst>
            <pc:docMk/>
            <pc:sldMk cId="4173564231" sldId="257"/>
            <ac:cxnSpMk id="17" creationId="{8AB78F3F-C2E2-64C7-E217-3A4AEC42EA13}"/>
          </ac:cxnSpMkLst>
        </pc:cxnChg>
      </pc:sldChg>
      <pc:sldChg chg="addSp delSp modSp mod">
        <pc:chgData name="松浦英宗" userId="9b03fd3a-662f-49ff-9af1-1b93cf7aab22" providerId="ADAL" clId="{5A60934E-A36F-43A6-AA9C-86BABC9D6116}" dt="2025-05-19T08:55:33.500" v="5199" actId="208"/>
        <pc:sldMkLst>
          <pc:docMk/>
          <pc:sldMk cId="4082717725" sldId="258"/>
        </pc:sldMkLst>
        <pc:spChg chg="mod topLvl">
          <ac:chgData name="松浦英宗" userId="9b03fd3a-662f-49ff-9af1-1b93cf7aab22" providerId="ADAL" clId="{5A60934E-A36F-43A6-AA9C-86BABC9D6116}" dt="2025-05-19T06:47:07.631" v="1298"/>
          <ac:spMkLst>
            <pc:docMk/>
            <pc:sldMk cId="4082717725" sldId="258"/>
            <ac:spMk id="77" creationId="{2FD7AC74-14A0-E43A-18EB-776CE60EE39E}"/>
          </ac:spMkLst>
        </pc:spChg>
        <pc:spChg chg="mod topLvl">
          <ac:chgData name="松浦英宗" userId="9b03fd3a-662f-49ff-9af1-1b93cf7aab22" providerId="ADAL" clId="{5A60934E-A36F-43A6-AA9C-86BABC9D6116}" dt="2025-05-19T08:55:20.045" v="5198" actId="208"/>
          <ac:spMkLst>
            <pc:docMk/>
            <pc:sldMk cId="4082717725" sldId="258"/>
            <ac:spMk id="95" creationId="{8022DDE3-2331-2D15-E7F1-E93F58E15BD1}"/>
          </ac:spMkLst>
        </pc:spChg>
        <pc:spChg chg="mod topLvl">
          <ac:chgData name="松浦英宗" userId="9b03fd3a-662f-49ff-9af1-1b93cf7aab22" providerId="ADAL" clId="{5A60934E-A36F-43A6-AA9C-86BABC9D6116}" dt="2025-05-19T06:47:00.617" v="1291"/>
          <ac:spMkLst>
            <pc:docMk/>
            <pc:sldMk cId="4082717725" sldId="258"/>
            <ac:spMk id="97" creationId="{B129F49E-903E-C750-C201-BE1D578F9A33}"/>
          </ac:spMkLst>
        </pc:spChg>
        <pc:spChg chg="mod topLvl">
          <ac:chgData name="松浦英宗" userId="9b03fd3a-662f-49ff-9af1-1b93cf7aab22" providerId="ADAL" clId="{5A60934E-A36F-43A6-AA9C-86BABC9D6116}" dt="2025-05-19T06:46:53.851" v="1284"/>
          <ac:spMkLst>
            <pc:docMk/>
            <pc:sldMk cId="4082717725" sldId="258"/>
            <ac:spMk id="99" creationId="{B82EEF99-9497-10A8-2D44-C7AC39ADB75E}"/>
          </ac:spMkLst>
        </pc:spChg>
        <pc:spChg chg="mod topLvl">
          <ac:chgData name="松浦英宗" userId="9b03fd3a-662f-49ff-9af1-1b93cf7aab22" providerId="ADAL" clId="{5A60934E-A36F-43A6-AA9C-86BABC9D6116}" dt="2025-05-19T08:55:20.045" v="5198" actId="208"/>
          <ac:spMkLst>
            <pc:docMk/>
            <pc:sldMk cId="4082717725" sldId="258"/>
            <ac:spMk id="102" creationId="{D943FD85-C03C-5C73-0A6A-7C044D5B5192}"/>
          </ac:spMkLst>
        </pc:spChg>
        <pc:spChg chg="mod">
          <ac:chgData name="松浦英宗" userId="9b03fd3a-662f-49ff-9af1-1b93cf7aab22" providerId="ADAL" clId="{5A60934E-A36F-43A6-AA9C-86BABC9D6116}" dt="2025-05-19T06:47:21.616" v="1312"/>
          <ac:spMkLst>
            <pc:docMk/>
            <pc:sldMk cId="4082717725" sldId="258"/>
            <ac:spMk id="122" creationId="{332CC82B-A170-2403-3E35-178BD946E5A3}"/>
          </ac:spMkLst>
        </pc:spChg>
        <pc:spChg chg="mod">
          <ac:chgData name="松浦英宗" userId="9b03fd3a-662f-49ff-9af1-1b93cf7aab22" providerId="ADAL" clId="{5A60934E-A36F-43A6-AA9C-86BABC9D6116}" dt="2025-05-19T06:47:28.622" v="1319"/>
          <ac:spMkLst>
            <pc:docMk/>
            <pc:sldMk cId="4082717725" sldId="258"/>
            <ac:spMk id="123" creationId="{D17E963C-F356-0C08-5056-F765837DD2C9}"/>
          </ac:spMkLst>
        </pc:spChg>
        <pc:spChg chg="add del mod topLvl">
          <ac:chgData name="松浦英宗" userId="9b03fd3a-662f-49ff-9af1-1b93cf7aab22" providerId="ADAL" clId="{5A60934E-A36F-43A6-AA9C-86BABC9D6116}" dt="2025-05-19T08:55:20.045" v="5198" actId="208"/>
          <ac:spMkLst>
            <pc:docMk/>
            <pc:sldMk cId="4082717725" sldId="258"/>
            <ac:spMk id="124" creationId="{2C3F7E35-0CF7-ABFD-89BC-E664A1C2970E}"/>
          </ac:spMkLst>
        </pc:spChg>
        <pc:spChg chg="mod">
          <ac:chgData name="松浦英宗" userId="9b03fd3a-662f-49ff-9af1-1b93cf7aab22" providerId="ADAL" clId="{5A60934E-A36F-43A6-AA9C-86BABC9D6116}" dt="2025-05-19T06:53:31.431" v="1687" actId="404"/>
          <ac:spMkLst>
            <pc:docMk/>
            <pc:sldMk cId="4082717725" sldId="258"/>
            <ac:spMk id="125" creationId="{54B88836-844D-FEF0-8B94-31727B2F1F18}"/>
          </ac:spMkLst>
        </pc:spChg>
        <pc:spChg chg="mod topLvl">
          <ac:chgData name="松浦英宗" userId="9b03fd3a-662f-49ff-9af1-1b93cf7aab22" providerId="ADAL" clId="{5A60934E-A36F-43A6-AA9C-86BABC9D6116}" dt="2025-05-19T06:53:31.431" v="1687" actId="404"/>
          <ac:spMkLst>
            <pc:docMk/>
            <pc:sldMk cId="4082717725" sldId="258"/>
            <ac:spMk id="130" creationId="{CAE6CFCE-277F-B35B-0BCB-FC8BD49E30A6}"/>
          </ac:spMkLst>
        </pc:spChg>
        <pc:spChg chg="mod">
          <ac:chgData name="松浦英宗" userId="9b03fd3a-662f-49ff-9af1-1b93cf7aab22" providerId="ADAL" clId="{5A60934E-A36F-43A6-AA9C-86BABC9D6116}" dt="2025-05-19T08:55:17.069" v="5197" actId="208"/>
          <ac:spMkLst>
            <pc:docMk/>
            <pc:sldMk cId="4082717725" sldId="258"/>
            <ac:spMk id="131" creationId="{258C3D65-2DFD-07A5-EE83-EDCF79FF6835}"/>
          </ac:spMkLst>
        </pc:spChg>
        <pc:spChg chg="mod">
          <ac:chgData name="松浦英宗" userId="9b03fd3a-662f-49ff-9af1-1b93cf7aab22" providerId="ADAL" clId="{5A60934E-A36F-43A6-AA9C-86BABC9D6116}" dt="2025-05-19T08:55:17.069" v="5197" actId="208"/>
          <ac:spMkLst>
            <pc:docMk/>
            <pc:sldMk cId="4082717725" sldId="258"/>
            <ac:spMk id="132" creationId="{503C707C-8485-B0A9-5A3B-58BE8CA4436D}"/>
          </ac:spMkLst>
        </pc:spChg>
        <pc:spChg chg="mod">
          <ac:chgData name="松浦英宗" userId="9b03fd3a-662f-49ff-9af1-1b93cf7aab22" providerId="ADAL" clId="{5A60934E-A36F-43A6-AA9C-86BABC9D6116}" dt="2025-05-19T08:55:17.069" v="5197" actId="208"/>
          <ac:spMkLst>
            <pc:docMk/>
            <pc:sldMk cId="4082717725" sldId="258"/>
            <ac:spMk id="133" creationId="{3CAF4B57-AB02-7604-66CB-C4CB34C3D05E}"/>
          </ac:spMkLst>
        </pc:spChg>
        <pc:spChg chg="mod topLvl">
          <ac:chgData name="松浦英宗" userId="9b03fd3a-662f-49ff-9af1-1b93cf7aab22" providerId="ADAL" clId="{5A60934E-A36F-43A6-AA9C-86BABC9D6116}" dt="2025-05-19T08:55:20.045" v="5198" actId="208"/>
          <ac:spMkLst>
            <pc:docMk/>
            <pc:sldMk cId="4082717725" sldId="258"/>
            <ac:spMk id="138" creationId="{9CBAEFB3-36D0-8275-CA3C-B11E340CB66B}"/>
          </ac:spMkLst>
        </pc:spChg>
        <pc:spChg chg="mod">
          <ac:chgData name="松浦英宗" userId="9b03fd3a-662f-49ff-9af1-1b93cf7aab22" providerId="ADAL" clId="{5A60934E-A36F-43A6-AA9C-86BABC9D6116}" dt="2025-05-19T08:55:17.069" v="5197" actId="208"/>
          <ac:spMkLst>
            <pc:docMk/>
            <pc:sldMk cId="4082717725" sldId="258"/>
            <ac:spMk id="139" creationId="{42A68CF7-64BE-DC75-A0A0-3145D0EDABB5}"/>
          </ac:spMkLst>
        </pc:spChg>
        <pc:spChg chg="add del mod">
          <ac:chgData name="松浦英宗" userId="9b03fd3a-662f-49ff-9af1-1b93cf7aab22" providerId="ADAL" clId="{5A60934E-A36F-43A6-AA9C-86BABC9D6116}" dt="2025-05-19T06:53:07.794" v="1677" actId="20577"/>
          <ac:spMkLst>
            <pc:docMk/>
            <pc:sldMk cId="4082717725" sldId="258"/>
            <ac:spMk id="140" creationId="{614D01B6-F5EB-CAF3-012C-DE70555D7CC4}"/>
          </ac:spMkLst>
        </pc:spChg>
        <pc:spChg chg="mod topLvl">
          <ac:chgData name="松浦英宗" userId="9b03fd3a-662f-49ff-9af1-1b93cf7aab22" providerId="ADAL" clId="{5A60934E-A36F-43A6-AA9C-86BABC9D6116}" dt="2025-05-19T08:55:20.045" v="5198" actId="208"/>
          <ac:spMkLst>
            <pc:docMk/>
            <pc:sldMk cId="4082717725" sldId="258"/>
            <ac:spMk id="141" creationId="{7EF26296-8381-47EE-F6F3-49C338639828}"/>
          </ac:spMkLst>
        </pc:spChg>
        <pc:spChg chg="mod topLvl">
          <ac:chgData name="松浦英宗" userId="9b03fd3a-662f-49ff-9af1-1b93cf7aab22" providerId="ADAL" clId="{5A60934E-A36F-43A6-AA9C-86BABC9D6116}" dt="2025-05-19T08:55:20.045" v="5198" actId="208"/>
          <ac:spMkLst>
            <pc:docMk/>
            <pc:sldMk cId="4082717725" sldId="258"/>
            <ac:spMk id="146" creationId="{15EBB167-0FAD-C6C3-4D87-D146258C44AD}"/>
          </ac:spMkLst>
        </pc:spChg>
        <pc:spChg chg="mod topLvl">
          <ac:chgData name="松浦英宗" userId="9b03fd3a-662f-49ff-9af1-1b93cf7aab22" providerId="ADAL" clId="{5A60934E-A36F-43A6-AA9C-86BABC9D6116}" dt="2025-05-19T08:55:20.045" v="5198" actId="208"/>
          <ac:spMkLst>
            <pc:docMk/>
            <pc:sldMk cId="4082717725" sldId="258"/>
            <ac:spMk id="147" creationId="{952D396E-8148-5F63-CAD0-668D19685EA7}"/>
          </ac:spMkLst>
        </pc:spChg>
        <pc:spChg chg="mod topLvl">
          <ac:chgData name="松浦英宗" userId="9b03fd3a-662f-49ff-9af1-1b93cf7aab22" providerId="ADAL" clId="{5A60934E-A36F-43A6-AA9C-86BABC9D6116}" dt="2025-05-19T08:55:20.045" v="5198" actId="208"/>
          <ac:spMkLst>
            <pc:docMk/>
            <pc:sldMk cId="4082717725" sldId="258"/>
            <ac:spMk id="148" creationId="{B95E82F3-3F01-5712-96DF-4FDA43991522}"/>
          </ac:spMkLst>
        </pc:spChg>
        <pc:spChg chg="mod">
          <ac:chgData name="松浦英宗" userId="9b03fd3a-662f-49ff-9af1-1b93cf7aab22" providerId="ADAL" clId="{5A60934E-A36F-43A6-AA9C-86BABC9D6116}" dt="2025-05-19T08:55:17.069" v="5197" actId="208"/>
          <ac:spMkLst>
            <pc:docMk/>
            <pc:sldMk cId="4082717725" sldId="258"/>
            <ac:spMk id="149" creationId="{659D074B-0CE5-39DB-6993-539ACEEE924A}"/>
          </ac:spMkLst>
        </pc:spChg>
        <pc:spChg chg="mod">
          <ac:chgData name="松浦英宗" userId="9b03fd3a-662f-49ff-9af1-1b93cf7aab22" providerId="ADAL" clId="{5A60934E-A36F-43A6-AA9C-86BABC9D6116}" dt="2025-05-19T08:55:17.069" v="5197" actId="208"/>
          <ac:spMkLst>
            <pc:docMk/>
            <pc:sldMk cId="4082717725" sldId="258"/>
            <ac:spMk id="154" creationId="{E068EAAA-21B9-C3ED-C8B6-02AFAC04C12F}"/>
          </ac:spMkLst>
        </pc:spChg>
        <pc:spChg chg="mod topLvl">
          <ac:chgData name="松浦英宗" userId="9b03fd3a-662f-49ff-9af1-1b93cf7aab22" providerId="ADAL" clId="{5A60934E-A36F-43A6-AA9C-86BABC9D6116}" dt="2025-05-19T06:53:31.431" v="1687" actId="404"/>
          <ac:spMkLst>
            <pc:docMk/>
            <pc:sldMk cId="4082717725" sldId="258"/>
            <ac:spMk id="155" creationId="{5B81AC9E-FDF5-E0DD-5820-76BB966995C2}"/>
          </ac:spMkLst>
        </pc:spChg>
        <pc:spChg chg="add del mod topLvl">
          <ac:chgData name="松浦英宗" userId="9b03fd3a-662f-49ff-9af1-1b93cf7aab22" providerId="ADAL" clId="{5A60934E-A36F-43A6-AA9C-86BABC9D6116}" dt="2025-05-19T08:55:20.045" v="5198" actId="208"/>
          <ac:spMkLst>
            <pc:docMk/>
            <pc:sldMk cId="4082717725" sldId="258"/>
            <ac:spMk id="156" creationId="{CCD07D8D-9F2D-37B8-4BC2-255993DE2475}"/>
          </ac:spMkLst>
        </pc:spChg>
        <pc:spChg chg="mod">
          <ac:chgData name="松浦英宗" userId="9b03fd3a-662f-49ff-9af1-1b93cf7aab22" providerId="ADAL" clId="{5A60934E-A36F-43A6-AA9C-86BABC9D6116}" dt="2025-05-19T08:55:17.069" v="5197" actId="208"/>
          <ac:spMkLst>
            <pc:docMk/>
            <pc:sldMk cId="4082717725" sldId="258"/>
            <ac:spMk id="157" creationId="{531B44A2-9509-FC2E-10C1-4B932E8B7FC3}"/>
          </ac:spMkLst>
        </pc:spChg>
        <pc:spChg chg="add mod">
          <ac:chgData name="松浦英宗" userId="9b03fd3a-662f-49ff-9af1-1b93cf7aab22" providerId="ADAL" clId="{5A60934E-A36F-43A6-AA9C-86BABC9D6116}" dt="2025-05-19T06:58:53.602" v="1917" actId="20577"/>
          <ac:spMkLst>
            <pc:docMk/>
            <pc:sldMk cId="4082717725" sldId="258"/>
            <ac:spMk id="185" creationId="{DDD85FDF-F6DB-402B-4FF8-3F359D33E2FF}"/>
          </ac:spMkLst>
        </pc:spChg>
        <pc:spChg chg="add mod topLvl">
          <ac:chgData name="松浦英宗" userId="9b03fd3a-662f-49ff-9af1-1b93cf7aab22" providerId="ADAL" clId="{5A60934E-A36F-43A6-AA9C-86BABC9D6116}" dt="2025-05-19T08:55:20.045" v="5198" actId="208"/>
          <ac:spMkLst>
            <pc:docMk/>
            <pc:sldMk cId="4082717725" sldId="258"/>
            <ac:spMk id="186" creationId="{5F72D72B-AC26-396B-119E-FBE3D87CA369}"/>
          </ac:spMkLst>
        </pc:spChg>
        <pc:spChg chg="add mod">
          <ac:chgData name="松浦英宗" userId="9b03fd3a-662f-49ff-9af1-1b93cf7aab22" providerId="ADAL" clId="{5A60934E-A36F-43A6-AA9C-86BABC9D6116}" dt="2025-05-19T08:55:17.069" v="5197" actId="208"/>
          <ac:spMkLst>
            <pc:docMk/>
            <pc:sldMk cId="4082717725" sldId="258"/>
            <ac:spMk id="202" creationId="{90CC399A-B448-C33A-5CE2-E054FC186955}"/>
          </ac:spMkLst>
        </pc:spChg>
        <pc:spChg chg="add mod">
          <ac:chgData name="松浦英宗" userId="9b03fd3a-662f-49ff-9af1-1b93cf7aab22" providerId="ADAL" clId="{5A60934E-A36F-43A6-AA9C-86BABC9D6116}" dt="2025-05-19T06:55:15.883" v="1750" actId="20577"/>
          <ac:spMkLst>
            <pc:docMk/>
            <pc:sldMk cId="4082717725" sldId="258"/>
            <ac:spMk id="206" creationId="{EF61B209-629C-B075-FE91-950ECF8BBCAD}"/>
          </ac:spMkLst>
        </pc:spChg>
        <pc:spChg chg="mod">
          <ac:chgData name="松浦英宗" userId="9b03fd3a-662f-49ff-9af1-1b93cf7aab22" providerId="ADAL" clId="{5A60934E-A36F-43A6-AA9C-86BABC9D6116}" dt="2025-05-19T06:55:22.653" v="1765" actId="20577"/>
          <ac:spMkLst>
            <pc:docMk/>
            <pc:sldMk cId="4082717725" sldId="258"/>
            <ac:spMk id="217" creationId="{306A4CD4-9B2F-32BF-32A1-4BDF37868D4F}"/>
          </ac:spMkLst>
        </pc:spChg>
        <pc:spChg chg="mod">
          <ac:chgData name="松浦英宗" userId="9b03fd3a-662f-49ff-9af1-1b93cf7aab22" providerId="ADAL" clId="{5A60934E-A36F-43A6-AA9C-86BABC9D6116}" dt="2025-05-19T08:54:58.059" v="5195" actId="165"/>
          <ac:spMkLst>
            <pc:docMk/>
            <pc:sldMk cId="4082717725" sldId="258"/>
            <ac:spMk id="220" creationId="{E923CA9F-FDE1-7894-0C2C-0D0B2EA12CD0}"/>
          </ac:spMkLst>
        </pc:spChg>
        <pc:spChg chg="mod">
          <ac:chgData name="松浦英宗" userId="9b03fd3a-662f-49ff-9af1-1b93cf7aab22" providerId="ADAL" clId="{5A60934E-A36F-43A6-AA9C-86BABC9D6116}" dt="2025-05-19T06:55:42.801" v="1782" actId="20577"/>
          <ac:spMkLst>
            <pc:docMk/>
            <pc:sldMk cId="4082717725" sldId="258"/>
            <ac:spMk id="223" creationId="{4B04E8DF-EBEC-CE75-05E5-53F8111F024F}"/>
          </ac:spMkLst>
        </pc:spChg>
        <pc:spChg chg="add mod">
          <ac:chgData name="松浦英宗" userId="9b03fd3a-662f-49ff-9af1-1b93cf7aab22" providerId="ADAL" clId="{5A60934E-A36F-43A6-AA9C-86BABC9D6116}" dt="2025-05-19T06:58:59.580" v="1920" actId="1036"/>
          <ac:spMkLst>
            <pc:docMk/>
            <pc:sldMk cId="4082717725" sldId="258"/>
            <ac:spMk id="226" creationId="{6A6AF2BC-4113-C1F6-DE51-39E041349C88}"/>
          </ac:spMkLst>
        </pc:spChg>
        <pc:spChg chg="add mod">
          <ac:chgData name="松浦英宗" userId="9b03fd3a-662f-49ff-9af1-1b93cf7aab22" providerId="ADAL" clId="{5A60934E-A36F-43A6-AA9C-86BABC9D6116}" dt="2025-05-19T06:58:59.580" v="1920" actId="1036"/>
          <ac:spMkLst>
            <pc:docMk/>
            <pc:sldMk cId="4082717725" sldId="258"/>
            <ac:spMk id="227" creationId="{31D6AE15-A8BB-94CC-AC4E-4282D6364679}"/>
          </ac:spMkLst>
        </pc:spChg>
        <pc:spChg chg="add mod">
          <ac:chgData name="松浦英宗" userId="9b03fd3a-662f-49ff-9af1-1b93cf7aab22" providerId="ADAL" clId="{5A60934E-A36F-43A6-AA9C-86BABC9D6116}" dt="2025-05-19T06:58:59.580" v="1920" actId="1036"/>
          <ac:spMkLst>
            <pc:docMk/>
            <pc:sldMk cId="4082717725" sldId="258"/>
            <ac:spMk id="228" creationId="{08693D5B-83FA-CC9E-54DC-7827F981D257}"/>
          </ac:spMkLst>
        </pc:spChg>
        <pc:spChg chg="add mod">
          <ac:chgData name="松浦英宗" userId="9b03fd3a-662f-49ff-9af1-1b93cf7aab22" providerId="ADAL" clId="{5A60934E-A36F-43A6-AA9C-86BABC9D6116}" dt="2025-05-19T07:04:21.026" v="2008"/>
          <ac:spMkLst>
            <pc:docMk/>
            <pc:sldMk cId="4082717725" sldId="258"/>
            <ac:spMk id="229" creationId="{9D4F7D05-FBCA-406A-D03F-D22B9D9E52ED}"/>
          </ac:spMkLst>
        </pc:spChg>
        <pc:spChg chg="add mod">
          <ac:chgData name="松浦英宗" userId="9b03fd3a-662f-49ff-9af1-1b93cf7aab22" providerId="ADAL" clId="{5A60934E-A36F-43A6-AA9C-86BABC9D6116}" dt="2025-05-19T07:24:38.347" v="2836" actId="207"/>
          <ac:spMkLst>
            <pc:docMk/>
            <pc:sldMk cId="4082717725" sldId="258"/>
            <ac:spMk id="231" creationId="{F01FACED-0485-12D9-0558-2139D465786F}"/>
          </ac:spMkLst>
        </pc:spChg>
        <pc:grpChg chg="add mod">
          <ac:chgData name="松浦英宗" userId="9b03fd3a-662f-49ff-9af1-1b93cf7aab22" providerId="ADAL" clId="{5A60934E-A36F-43A6-AA9C-86BABC9D6116}" dt="2025-05-19T06:55:04.516" v="1730" actId="1076"/>
          <ac:grpSpMkLst>
            <pc:docMk/>
            <pc:sldMk cId="4082717725" sldId="258"/>
            <ac:grpSpMk id="208" creationId="{FD41B92F-FE3E-F5F1-5FB7-87A598F083E5}"/>
          </ac:grpSpMkLst>
        </pc:grpChg>
        <pc:grpChg chg="add mod">
          <ac:chgData name="松浦英宗" userId="9b03fd3a-662f-49ff-9af1-1b93cf7aab22" providerId="ADAL" clId="{5A60934E-A36F-43A6-AA9C-86BABC9D6116}" dt="2025-05-19T06:55:20.016" v="1751" actId="571"/>
          <ac:grpSpMkLst>
            <pc:docMk/>
            <pc:sldMk cId="4082717725" sldId="258"/>
            <ac:grpSpMk id="216" creationId="{8D3929CF-6180-5399-9577-496F7613D0BE}"/>
          </ac:grpSpMkLst>
        </pc:grpChg>
        <pc:grpChg chg="add mod">
          <ac:chgData name="松浦英宗" userId="9b03fd3a-662f-49ff-9af1-1b93cf7aab22" providerId="ADAL" clId="{5A60934E-A36F-43A6-AA9C-86BABC9D6116}" dt="2025-05-19T06:55:27.083" v="1766" actId="571"/>
          <ac:grpSpMkLst>
            <pc:docMk/>
            <pc:sldMk cId="4082717725" sldId="258"/>
            <ac:grpSpMk id="219" creationId="{50445429-A28E-C062-3FA3-1D6FC64A8D7A}"/>
          </ac:grpSpMkLst>
        </pc:grpChg>
        <pc:grpChg chg="add mod">
          <ac:chgData name="松浦英宗" userId="9b03fd3a-662f-49ff-9af1-1b93cf7aab22" providerId="ADAL" clId="{5A60934E-A36F-43A6-AA9C-86BABC9D6116}" dt="2025-05-19T06:55:40.380" v="1775" actId="14100"/>
          <ac:grpSpMkLst>
            <pc:docMk/>
            <pc:sldMk cId="4082717725" sldId="258"/>
            <ac:grpSpMk id="222" creationId="{54560BAC-F1BF-2797-129D-082164F130B2}"/>
          </ac:grpSpMkLst>
        </pc:grpChg>
        <pc:cxnChg chg="add mod">
          <ac:chgData name="松浦英宗" userId="9b03fd3a-662f-49ff-9af1-1b93cf7aab22" providerId="ADAL" clId="{5A60934E-A36F-43A6-AA9C-86BABC9D6116}" dt="2025-05-19T08:55:33.500" v="5199" actId="208"/>
          <ac:cxnSpMkLst>
            <pc:docMk/>
            <pc:sldMk cId="4082717725" sldId="258"/>
            <ac:cxnSpMk id="111" creationId="{1D5C0E76-A153-722F-1E5F-7323AAA87CC8}"/>
          </ac:cxnSpMkLst>
        </pc:cxnChg>
        <pc:cxnChg chg="add mod">
          <ac:chgData name="松浦英宗" userId="9b03fd3a-662f-49ff-9af1-1b93cf7aab22" providerId="ADAL" clId="{5A60934E-A36F-43A6-AA9C-86BABC9D6116}" dt="2025-05-19T06:50:34.234" v="1497" actId="408"/>
          <ac:cxnSpMkLst>
            <pc:docMk/>
            <pc:sldMk cId="4082717725" sldId="258"/>
            <ac:cxnSpMk id="114" creationId="{B4D5B81F-E3E7-EBE2-CE91-D6A2A51DD7E3}"/>
          </ac:cxnSpMkLst>
        </pc:cxnChg>
        <pc:cxnChg chg="add mod">
          <ac:chgData name="松浦英宗" userId="9b03fd3a-662f-49ff-9af1-1b93cf7aab22" providerId="ADAL" clId="{5A60934E-A36F-43A6-AA9C-86BABC9D6116}" dt="2025-05-19T06:50:34.234" v="1497" actId="408"/>
          <ac:cxnSpMkLst>
            <pc:docMk/>
            <pc:sldMk cId="4082717725" sldId="258"/>
            <ac:cxnSpMk id="117" creationId="{E4FBC026-4048-B05C-9CAD-EFD16292972C}"/>
          </ac:cxnSpMkLst>
        </pc:cxnChg>
        <pc:cxnChg chg="add del mod">
          <ac:chgData name="松浦英宗" userId="9b03fd3a-662f-49ff-9af1-1b93cf7aab22" providerId="ADAL" clId="{5A60934E-A36F-43A6-AA9C-86BABC9D6116}" dt="2025-05-19T06:45:57.768" v="1266" actId="478"/>
          <ac:cxnSpMkLst>
            <pc:docMk/>
            <pc:sldMk cId="4082717725" sldId="258"/>
            <ac:cxnSpMk id="126" creationId="{0A091A99-9ED0-76DC-F251-64DEBA056A90}"/>
          </ac:cxnSpMkLst>
        </pc:cxnChg>
        <pc:cxnChg chg="add del mod">
          <ac:chgData name="松浦英宗" userId="9b03fd3a-662f-49ff-9af1-1b93cf7aab22" providerId="ADAL" clId="{5A60934E-A36F-43A6-AA9C-86BABC9D6116}" dt="2025-05-19T06:45:57.768" v="1266" actId="478"/>
          <ac:cxnSpMkLst>
            <pc:docMk/>
            <pc:sldMk cId="4082717725" sldId="258"/>
            <ac:cxnSpMk id="127" creationId="{5A956C38-7FD2-5F8B-A5EB-81BC8AD5C9E7}"/>
          </ac:cxnSpMkLst>
        </pc:cxnChg>
        <pc:cxnChg chg="add del mod">
          <ac:chgData name="松浦英宗" userId="9b03fd3a-662f-49ff-9af1-1b93cf7aab22" providerId="ADAL" clId="{5A60934E-A36F-43A6-AA9C-86BABC9D6116}" dt="2025-05-19T06:45:57.768" v="1266" actId="478"/>
          <ac:cxnSpMkLst>
            <pc:docMk/>
            <pc:sldMk cId="4082717725" sldId="258"/>
            <ac:cxnSpMk id="128" creationId="{D84EB8B9-3005-6079-9627-498A31AF1974}"/>
          </ac:cxnSpMkLst>
        </pc:cxnChg>
        <pc:cxnChg chg="mod">
          <ac:chgData name="松浦英宗" userId="9b03fd3a-662f-49ff-9af1-1b93cf7aab22" providerId="ADAL" clId="{5A60934E-A36F-43A6-AA9C-86BABC9D6116}" dt="2025-05-19T08:55:33.500" v="5199" actId="208"/>
          <ac:cxnSpMkLst>
            <pc:docMk/>
            <pc:sldMk cId="4082717725" sldId="258"/>
            <ac:cxnSpMk id="134" creationId="{A92C6716-120F-5A7F-DFC6-8EA1740AA3D9}"/>
          </ac:cxnSpMkLst>
        </pc:cxnChg>
        <pc:cxnChg chg="mod">
          <ac:chgData name="松浦英宗" userId="9b03fd3a-662f-49ff-9af1-1b93cf7aab22" providerId="ADAL" clId="{5A60934E-A36F-43A6-AA9C-86BABC9D6116}" dt="2025-05-19T06:46:21.185" v="1272" actId="555"/>
          <ac:cxnSpMkLst>
            <pc:docMk/>
            <pc:sldMk cId="4082717725" sldId="258"/>
            <ac:cxnSpMk id="135" creationId="{5739A9CC-6A38-018F-C08C-DAE64638061F}"/>
          </ac:cxnSpMkLst>
        </pc:cxnChg>
        <pc:cxnChg chg="mod">
          <ac:chgData name="松浦英宗" userId="9b03fd3a-662f-49ff-9af1-1b93cf7aab22" providerId="ADAL" clId="{5A60934E-A36F-43A6-AA9C-86BABC9D6116}" dt="2025-05-19T06:46:21.185" v="1272" actId="555"/>
          <ac:cxnSpMkLst>
            <pc:docMk/>
            <pc:sldMk cId="4082717725" sldId="258"/>
            <ac:cxnSpMk id="136" creationId="{DE5829FB-E946-1DD4-DE0A-13D13EC4E197}"/>
          </ac:cxnSpMkLst>
        </pc:cxnChg>
        <pc:cxnChg chg="add del mod">
          <ac:chgData name="松浦英宗" userId="9b03fd3a-662f-49ff-9af1-1b93cf7aab22" providerId="ADAL" clId="{5A60934E-A36F-43A6-AA9C-86BABC9D6116}" dt="2025-05-19T06:45:57.768" v="1266" actId="478"/>
          <ac:cxnSpMkLst>
            <pc:docMk/>
            <pc:sldMk cId="4082717725" sldId="258"/>
            <ac:cxnSpMk id="142" creationId="{F2A3C602-43D8-F957-CBD9-6185698445FB}"/>
          </ac:cxnSpMkLst>
        </pc:cxnChg>
        <pc:cxnChg chg="add del mod">
          <ac:chgData name="松浦英宗" userId="9b03fd3a-662f-49ff-9af1-1b93cf7aab22" providerId="ADAL" clId="{5A60934E-A36F-43A6-AA9C-86BABC9D6116}" dt="2025-05-19T08:55:33.500" v="5199" actId="208"/>
          <ac:cxnSpMkLst>
            <pc:docMk/>
            <pc:sldMk cId="4082717725" sldId="258"/>
            <ac:cxnSpMk id="143" creationId="{0C29A0DB-8224-B044-E927-660AC40140E1}"/>
          </ac:cxnSpMkLst>
        </pc:cxnChg>
        <pc:cxnChg chg="add del mod">
          <ac:chgData name="松浦英宗" userId="9b03fd3a-662f-49ff-9af1-1b93cf7aab22" providerId="ADAL" clId="{5A60934E-A36F-43A6-AA9C-86BABC9D6116}" dt="2025-05-19T06:45:57.483" v="1265" actId="478"/>
          <ac:cxnSpMkLst>
            <pc:docMk/>
            <pc:sldMk cId="4082717725" sldId="258"/>
            <ac:cxnSpMk id="144" creationId="{20A4829C-C35A-79AF-8FF0-3FB9C6B7B1FD}"/>
          </ac:cxnSpMkLst>
        </pc:cxnChg>
        <pc:cxnChg chg="mod">
          <ac:chgData name="松浦英宗" userId="9b03fd3a-662f-49ff-9af1-1b93cf7aab22" providerId="ADAL" clId="{5A60934E-A36F-43A6-AA9C-86BABC9D6116}" dt="2025-05-19T06:46:15.332" v="1271" actId="555"/>
          <ac:cxnSpMkLst>
            <pc:docMk/>
            <pc:sldMk cId="4082717725" sldId="258"/>
            <ac:cxnSpMk id="150" creationId="{3406E4E3-B2FE-41F4-E46E-E21A727968F3}"/>
          </ac:cxnSpMkLst>
        </pc:cxnChg>
        <pc:cxnChg chg="mod">
          <ac:chgData name="松浦英宗" userId="9b03fd3a-662f-49ff-9af1-1b93cf7aab22" providerId="ADAL" clId="{5A60934E-A36F-43A6-AA9C-86BABC9D6116}" dt="2025-05-19T08:55:33.500" v="5199" actId="208"/>
          <ac:cxnSpMkLst>
            <pc:docMk/>
            <pc:sldMk cId="4082717725" sldId="258"/>
            <ac:cxnSpMk id="151" creationId="{41862182-1A40-AD9D-2C80-D2EB6330BD81}"/>
          </ac:cxnSpMkLst>
        </pc:cxnChg>
        <pc:cxnChg chg="mod">
          <ac:chgData name="松浦英宗" userId="9b03fd3a-662f-49ff-9af1-1b93cf7aab22" providerId="ADAL" clId="{5A60934E-A36F-43A6-AA9C-86BABC9D6116}" dt="2025-05-19T06:46:15.332" v="1271" actId="555"/>
          <ac:cxnSpMkLst>
            <pc:docMk/>
            <pc:sldMk cId="4082717725" sldId="258"/>
            <ac:cxnSpMk id="152" creationId="{485A07B6-4106-EC26-6004-09D8BF578E2B}"/>
          </ac:cxnSpMkLst>
        </pc:cxnChg>
        <pc:cxnChg chg="add del mod">
          <ac:chgData name="松浦英宗" userId="9b03fd3a-662f-49ff-9af1-1b93cf7aab22" providerId="ADAL" clId="{5A60934E-A36F-43A6-AA9C-86BABC9D6116}" dt="2025-05-19T08:55:33.500" v="5199" actId="208"/>
          <ac:cxnSpMkLst>
            <pc:docMk/>
            <pc:sldMk cId="4082717725" sldId="258"/>
            <ac:cxnSpMk id="158" creationId="{ACAE0C10-ABB7-6DFF-1294-D0F5C784D259}"/>
          </ac:cxnSpMkLst>
        </pc:cxnChg>
        <pc:cxnChg chg="add del mod">
          <ac:chgData name="松浦英宗" userId="9b03fd3a-662f-49ff-9af1-1b93cf7aab22" providerId="ADAL" clId="{5A60934E-A36F-43A6-AA9C-86BABC9D6116}" dt="2025-05-19T08:55:33.500" v="5199" actId="208"/>
          <ac:cxnSpMkLst>
            <pc:docMk/>
            <pc:sldMk cId="4082717725" sldId="258"/>
            <ac:cxnSpMk id="159" creationId="{157C983F-4B81-CA01-5555-7FB52346B134}"/>
          </ac:cxnSpMkLst>
        </pc:cxnChg>
        <pc:cxnChg chg="add del mod">
          <ac:chgData name="松浦英宗" userId="9b03fd3a-662f-49ff-9af1-1b93cf7aab22" providerId="ADAL" clId="{5A60934E-A36F-43A6-AA9C-86BABC9D6116}" dt="2025-05-19T06:45:57.483" v="1265" actId="478"/>
          <ac:cxnSpMkLst>
            <pc:docMk/>
            <pc:sldMk cId="4082717725" sldId="258"/>
            <ac:cxnSpMk id="160" creationId="{E8F4503F-2C71-E1FA-6630-BC30D9D7EEFC}"/>
          </ac:cxnSpMkLst>
        </pc:cxnChg>
        <pc:cxnChg chg="add del mod">
          <ac:chgData name="松浦英宗" userId="9b03fd3a-662f-49ff-9af1-1b93cf7aab22" providerId="ADAL" clId="{5A60934E-A36F-43A6-AA9C-86BABC9D6116}" dt="2025-05-19T06:49:55.140" v="1447" actId="1076"/>
          <ac:cxnSpMkLst>
            <pc:docMk/>
            <pc:sldMk cId="4082717725" sldId="258"/>
            <ac:cxnSpMk id="161" creationId="{1C08187C-7230-417B-AA81-7241D02672BB}"/>
          </ac:cxnSpMkLst>
        </pc:cxnChg>
        <pc:cxnChg chg="add del mod">
          <ac:chgData name="松浦英宗" userId="9b03fd3a-662f-49ff-9af1-1b93cf7aab22" providerId="ADAL" clId="{5A60934E-A36F-43A6-AA9C-86BABC9D6116}" dt="2025-05-19T06:57:16.983" v="1835" actId="554"/>
          <ac:cxnSpMkLst>
            <pc:docMk/>
            <pc:sldMk cId="4082717725" sldId="258"/>
            <ac:cxnSpMk id="167" creationId="{359F26FA-5D3D-6D7C-86EF-7413628E4C45}"/>
          </ac:cxnSpMkLst>
        </pc:cxnChg>
        <pc:cxnChg chg="add del mod">
          <ac:chgData name="松浦英宗" userId="9b03fd3a-662f-49ff-9af1-1b93cf7aab22" providerId="ADAL" clId="{5A60934E-A36F-43A6-AA9C-86BABC9D6116}" dt="2025-05-19T06:49:52.397" v="1445" actId="14100"/>
          <ac:cxnSpMkLst>
            <pc:docMk/>
            <pc:sldMk cId="4082717725" sldId="258"/>
            <ac:cxnSpMk id="173" creationId="{7F800510-613B-03F3-0A49-353E854DA1F3}"/>
          </ac:cxnSpMkLst>
        </pc:cxnChg>
        <pc:cxnChg chg="add mod">
          <ac:chgData name="松浦英宗" userId="9b03fd3a-662f-49ff-9af1-1b93cf7aab22" providerId="ADAL" clId="{5A60934E-A36F-43A6-AA9C-86BABC9D6116}" dt="2025-05-19T06:50:34.234" v="1497" actId="408"/>
          <ac:cxnSpMkLst>
            <pc:docMk/>
            <pc:sldMk cId="4082717725" sldId="258"/>
            <ac:cxnSpMk id="176" creationId="{E099A019-599B-73B8-0739-13D73178D9CF}"/>
          </ac:cxnSpMkLst>
        </pc:cxnChg>
        <pc:cxnChg chg="add mod">
          <ac:chgData name="松浦英宗" userId="9b03fd3a-662f-49ff-9af1-1b93cf7aab22" providerId="ADAL" clId="{5A60934E-A36F-43A6-AA9C-86BABC9D6116}" dt="2025-05-19T08:55:33.500" v="5199" actId="208"/>
          <ac:cxnSpMkLst>
            <pc:docMk/>
            <pc:sldMk cId="4082717725" sldId="258"/>
            <ac:cxnSpMk id="194" creationId="{5193A25D-F639-1516-E9E2-9418466442F4}"/>
          </ac:cxnSpMkLst>
        </pc:cxnChg>
        <pc:cxnChg chg="add mod">
          <ac:chgData name="松浦英宗" userId="9b03fd3a-662f-49ff-9af1-1b93cf7aab22" providerId="ADAL" clId="{5A60934E-A36F-43A6-AA9C-86BABC9D6116}" dt="2025-05-19T06:50:16.170" v="1456" actId="14100"/>
          <ac:cxnSpMkLst>
            <pc:docMk/>
            <pc:sldMk cId="4082717725" sldId="258"/>
            <ac:cxnSpMk id="197" creationId="{EE2EF6E1-DAE0-29AA-CF59-83526EDABE79}"/>
          </ac:cxnSpMkLst>
        </pc:cxnChg>
        <pc:cxnChg chg="add mod">
          <ac:chgData name="松浦英宗" userId="9b03fd3a-662f-49ff-9af1-1b93cf7aab22" providerId="ADAL" clId="{5A60934E-A36F-43A6-AA9C-86BABC9D6116}" dt="2025-05-19T08:55:33.500" v="5199" actId="208"/>
          <ac:cxnSpMkLst>
            <pc:docMk/>
            <pc:sldMk cId="4082717725" sldId="258"/>
            <ac:cxnSpMk id="203" creationId="{4451870F-484C-E4C3-53A4-1763E644EE4E}"/>
          </ac:cxnSpMkLst>
        </pc:cxnChg>
        <pc:cxnChg chg="add mod">
          <ac:chgData name="松浦英宗" userId="9b03fd3a-662f-49ff-9af1-1b93cf7aab22" providerId="ADAL" clId="{5A60934E-A36F-43A6-AA9C-86BABC9D6116}" dt="2025-05-19T06:53:43.230" v="1689" actId="164"/>
          <ac:cxnSpMkLst>
            <pc:docMk/>
            <pc:sldMk cId="4082717725" sldId="258"/>
            <ac:cxnSpMk id="207" creationId="{928A8EDB-37BA-4CEB-801B-60CA44C4CE21}"/>
          </ac:cxnSpMkLst>
        </pc:cxnChg>
        <pc:cxnChg chg="add mod">
          <ac:chgData name="松浦英宗" userId="9b03fd3a-662f-49ff-9af1-1b93cf7aab22" providerId="ADAL" clId="{5A60934E-A36F-43A6-AA9C-86BABC9D6116}" dt="2025-05-19T08:55:33.500" v="5199" actId="208"/>
          <ac:cxnSpMkLst>
            <pc:docMk/>
            <pc:sldMk cId="4082717725" sldId="258"/>
            <ac:cxnSpMk id="210" creationId="{EEA5A411-A7F3-29F1-D949-B25317A06842}"/>
          </ac:cxnSpMkLst>
        </pc:cxnChg>
        <pc:cxnChg chg="add mod">
          <ac:chgData name="松浦英宗" userId="9b03fd3a-662f-49ff-9af1-1b93cf7aab22" providerId="ADAL" clId="{5A60934E-A36F-43A6-AA9C-86BABC9D6116}" dt="2025-05-19T08:55:33.500" v="5199" actId="208"/>
          <ac:cxnSpMkLst>
            <pc:docMk/>
            <pc:sldMk cId="4082717725" sldId="258"/>
            <ac:cxnSpMk id="213" creationId="{10CA410F-88F8-3379-5D46-8FF266E03ED2}"/>
          </ac:cxnSpMkLst>
        </pc:cxnChg>
        <pc:cxnChg chg="mod">
          <ac:chgData name="松浦英宗" userId="9b03fd3a-662f-49ff-9af1-1b93cf7aab22" providerId="ADAL" clId="{5A60934E-A36F-43A6-AA9C-86BABC9D6116}" dt="2025-05-19T06:55:20.016" v="1751" actId="571"/>
          <ac:cxnSpMkLst>
            <pc:docMk/>
            <pc:sldMk cId="4082717725" sldId="258"/>
            <ac:cxnSpMk id="218" creationId="{917573CC-E8FA-8411-1CF6-D0A7FFFA1294}"/>
          </ac:cxnSpMkLst>
        </pc:cxnChg>
        <pc:cxnChg chg="mod">
          <ac:chgData name="松浦英宗" userId="9b03fd3a-662f-49ff-9af1-1b93cf7aab22" providerId="ADAL" clId="{5A60934E-A36F-43A6-AA9C-86BABC9D6116}" dt="2025-05-19T06:55:27.083" v="1766" actId="571"/>
          <ac:cxnSpMkLst>
            <pc:docMk/>
            <pc:sldMk cId="4082717725" sldId="258"/>
            <ac:cxnSpMk id="221" creationId="{E04DEBAE-9FB7-AB00-B715-AAB636EF6FFA}"/>
          </ac:cxnSpMkLst>
        </pc:cxnChg>
        <pc:cxnChg chg="mod">
          <ac:chgData name="松浦英宗" userId="9b03fd3a-662f-49ff-9af1-1b93cf7aab22" providerId="ADAL" clId="{5A60934E-A36F-43A6-AA9C-86BABC9D6116}" dt="2025-05-19T06:55:34.436" v="1774" actId="571"/>
          <ac:cxnSpMkLst>
            <pc:docMk/>
            <pc:sldMk cId="4082717725" sldId="258"/>
            <ac:cxnSpMk id="224" creationId="{19DF7E52-BCA9-D647-CF99-482A645E0EAC}"/>
          </ac:cxnSpMkLst>
        </pc:cxnChg>
      </pc:sldChg>
      <pc:sldChg chg="del">
        <pc:chgData name="松浦英宗" userId="9b03fd3a-662f-49ff-9af1-1b93cf7aab22" providerId="ADAL" clId="{5A60934E-A36F-43A6-AA9C-86BABC9D6116}" dt="2025-05-19T06:18:31.327" v="158" actId="47"/>
        <pc:sldMkLst>
          <pc:docMk/>
          <pc:sldMk cId="1169995872" sldId="259"/>
        </pc:sldMkLst>
      </pc:sldChg>
      <pc:sldChg chg="addSp delSp modSp add mod">
        <pc:chgData name="松浦英宗" userId="9b03fd3a-662f-49ff-9af1-1b93cf7aab22" providerId="ADAL" clId="{5A60934E-A36F-43A6-AA9C-86BABC9D6116}" dt="2025-05-19T13:51:50.949" v="5228" actId="20577"/>
        <pc:sldMkLst>
          <pc:docMk/>
          <pc:sldMk cId="2997165531" sldId="259"/>
        </pc:sldMkLst>
        <pc:spChg chg="add mod">
          <ac:chgData name="松浦英宗" userId="9b03fd3a-662f-49ff-9af1-1b93cf7aab22" providerId="ADAL" clId="{5A60934E-A36F-43A6-AA9C-86BABC9D6116}" dt="2025-05-19T07:09:37.030" v="2086" actId="20577"/>
          <ac:spMkLst>
            <pc:docMk/>
            <pc:sldMk cId="2997165531" sldId="259"/>
            <ac:spMk id="6" creationId="{455F94BD-DC77-45CC-2D79-5A64FFF6D309}"/>
          </ac:spMkLst>
        </pc:spChg>
        <pc:spChg chg="add mod">
          <ac:chgData name="松浦英宗" userId="9b03fd3a-662f-49ff-9af1-1b93cf7aab22" providerId="ADAL" clId="{5A60934E-A36F-43A6-AA9C-86BABC9D6116}" dt="2025-05-19T07:24:41.113" v="2837" actId="207"/>
          <ac:spMkLst>
            <pc:docMk/>
            <pc:sldMk cId="2997165531" sldId="259"/>
            <ac:spMk id="7" creationId="{220AE659-47E1-3DB0-676A-8801C05E2845}"/>
          </ac:spMkLst>
        </pc:spChg>
        <pc:spChg chg="add mod ord topLvl">
          <ac:chgData name="松浦英宗" userId="9b03fd3a-662f-49ff-9af1-1b93cf7aab22" providerId="ADAL" clId="{5A60934E-A36F-43A6-AA9C-86BABC9D6116}" dt="2025-05-19T07:23:43.097" v="2821" actId="164"/>
          <ac:spMkLst>
            <pc:docMk/>
            <pc:sldMk cId="2997165531" sldId="259"/>
            <ac:spMk id="8" creationId="{01776CBC-9EE2-9443-DEBB-75A58B985DBC}"/>
          </ac:spMkLst>
        </pc:spChg>
        <pc:spChg chg="add mod ord topLvl">
          <ac:chgData name="松浦英宗" userId="9b03fd3a-662f-49ff-9af1-1b93cf7aab22" providerId="ADAL" clId="{5A60934E-A36F-43A6-AA9C-86BABC9D6116}" dt="2025-05-19T08:44:24.681" v="4961" actId="207"/>
          <ac:spMkLst>
            <pc:docMk/>
            <pc:sldMk cId="2997165531" sldId="259"/>
            <ac:spMk id="9" creationId="{16AF8E7B-1C4B-0E7C-AE15-99634DFFD3CA}"/>
          </ac:spMkLst>
        </pc:spChg>
        <pc:spChg chg="add mod topLvl">
          <ac:chgData name="松浦英宗" userId="9b03fd3a-662f-49ff-9af1-1b93cf7aab22" providerId="ADAL" clId="{5A60934E-A36F-43A6-AA9C-86BABC9D6116}" dt="2025-05-19T08:44:24.681" v="4961" actId="207"/>
          <ac:spMkLst>
            <pc:docMk/>
            <pc:sldMk cId="2997165531" sldId="259"/>
            <ac:spMk id="10" creationId="{27D76049-E1D9-D0FA-7FB6-456B4C41AF65}"/>
          </ac:spMkLst>
        </pc:spChg>
        <pc:spChg chg="add mod topLvl">
          <ac:chgData name="松浦英宗" userId="9b03fd3a-662f-49ff-9af1-1b93cf7aab22" providerId="ADAL" clId="{5A60934E-A36F-43A6-AA9C-86BABC9D6116}" dt="2025-05-19T08:44:24.681" v="4961" actId="207"/>
          <ac:spMkLst>
            <pc:docMk/>
            <pc:sldMk cId="2997165531" sldId="259"/>
            <ac:spMk id="11" creationId="{FE49F9F4-F5A1-E98D-9FA2-56A63554BA57}"/>
          </ac:spMkLst>
        </pc:spChg>
        <pc:spChg chg="add mod topLvl">
          <ac:chgData name="松浦英宗" userId="9b03fd3a-662f-49ff-9af1-1b93cf7aab22" providerId="ADAL" clId="{5A60934E-A36F-43A6-AA9C-86BABC9D6116}" dt="2025-05-19T07:23:43.097" v="2821" actId="164"/>
          <ac:spMkLst>
            <pc:docMk/>
            <pc:sldMk cId="2997165531" sldId="259"/>
            <ac:spMk id="14" creationId="{9943A30C-B3DE-521D-F956-0B270DB0D4C1}"/>
          </ac:spMkLst>
        </pc:spChg>
        <pc:spChg chg="add mod topLvl">
          <ac:chgData name="松浦英宗" userId="9b03fd3a-662f-49ff-9af1-1b93cf7aab22" providerId="ADAL" clId="{5A60934E-A36F-43A6-AA9C-86BABC9D6116}" dt="2025-05-19T07:23:46.503" v="2822" actId="403"/>
          <ac:spMkLst>
            <pc:docMk/>
            <pc:sldMk cId="2997165531" sldId="259"/>
            <ac:spMk id="15" creationId="{D3F564D3-99F0-0C8B-2B65-98F8A38A9D85}"/>
          </ac:spMkLst>
        </pc:spChg>
        <pc:spChg chg="add mod topLvl">
          <ac:chgData name="松浦英宗" userId="9b03fd3a-662f-49ff-9af1-1b93cf7aab22" providerId="ADAL" clId="{5A60934E-A36F-43A6-AA9C-86BABC9D6116}" dt="2025-05-19T07:23:59.521" v="2832" actId="1036"/>
          <ac:spMkLst>
            <pc:docMk/>
            <pc:sldMk cId="2997165531" sldId="259"/>
            <ac:spMk id="16" creationId="{07C27980-C4E3-FF71-3272-B5CF6886EA13}"/>
          </ac:spMkLst>
        </pc:spChg>
        <pc:spChg chg="add mod topLvl">
          <ac:chgData name="松浦英宗" userId="9b03fd3a-662f-49ff-9af1-1b93cf7aab22" providerId="ADAL" clId="{5A60934E-A36F-43A6-AA9C-86BABC9D6116}" dt="2025-05-19T07:23:59.521" v="2832" actId="1036"/>
          <ac:spMkLst>
            <pc:docMk/>
            <pc:sldMk cId="2997165531" sldId="259"/>
            <ac:spMk id="17" creationId="{CCDD70C2-0056-27D1-4012-7ED8BE04DFA8}"/>
          </ac:spMkLst>
        </pc:spChg>
        <pc:spChg chg="mod topLvl">
          <ac:chgData name="松浦英宗" userId="9b03fd3a-662f-49ff-9af1-1b93cf7aab22" providerId="ADAL" clId="{5A60934E-A36F-43A6-AA9C-86BABC9D6116}" dt="2025-05-19T07:23:59.521" v="2832" actId="1036"/>
          <ac:spMkLst>
            <pc:docMk/>
            <pc:sldMk cId="2997165531" sldId="259"/>
            <ac:spMk id="21" creationId="{F048DAFC-1372-E7CB-F8D5-EED8C749D5BD}"/>
          </ac:spMkLst>
        </pc:spChg>
        <pc:spChg chg="mod topLvl">
          <ac:chgData name="松浦英宗" userId="9b03fd3a-662f-49ff-9af1-1b93cf7aab22" providerId="ADAL" clId="{5A60934E-A36F-43A6-AA9C-86BABC9D6116}" dt="2025-05-19T07:23:59.521" v="2832" actId="1036"/>
          <ac:spMkLst>
            <pc:docMk/>
            <pc:sldMk cId="2997165531" sldId="259"/>
            <ac:spMk id="22" creationId="{982A4E20-8A85-F336-3E25-F01D0A8F87E4}"/>
          </ac:spMkLst>
        </pc:spChg>
        <pc:spChg chg="add mod">
          <ac:chgData name="松浦英宗" userId="9b03fd3a-662f-49ff-9af1-1b93cf7aab22" providerId="ADAL" clId="{5A60934E-A36F-43A6-AA9C-86BABC9D6116}" dt="2025-05-19T07:26:38.540" v="2905" actId="114"/>
          <ac:spMkLst>
            <pc:docMk/>
            <pc:sldMk cId="2997165531" sldId="259"/>
            <ac:spMk id="24" creationId="{5DB816AD-6B5A-6FA7-C0DF-C713CE987B01}"/>
          </ac:spMkLst>
        </pc:spChg>
        <pc:spChg chg="add mod">
          <ac:chgData name="松浦英宗" userId="9b03fd3a-662f-49ff-9af1-1b93cf7aab22" providerId="ADAL" clId="{5A60934E-A36F-43A6-AA9C-86BABC9D6116}" dt="2025-05-19T13:51:50.949" v="5228" actId="20577"/>
          <ac:spMkLst>
            <pc:docMk/>
            <pc:sldMk cId="2997165531" sldId="259"/>
            <ac:spMk id="25" creationId="{7CE812C4-6DDF-D3F7-4764-10A79944C094}"/>
          </ac:spMkLst>
        </pc:spChg>
        <pc:grpChg chg="add mod">
          <ac:chgData name="松浦英宗" userId="9b03fd3a-662f-49ff-9af1-1b93cf7aab22" providerId="ADAL" clId="{5A60934E-A36F-43A6-AA9C-86BABC9D6116}" dt="2025-05-19T07:25:10.717" v="2854" actId="1038"/>
          <ac:grpSpMkLst>
            <pc:docMk/>
            <pc:sldMk cId="2997165531" sldId="259"/>
            <ac:grpSpMk id="26" creationId="{554F9861-A4A2-0AE5-E65D-82053F65EEBE}"/>
          </ac:grpSpMkLst>
        </pc:grpChg>
        <pc:grpChg chg="mod">
          <ac:chgData name="松浦英宗" userId="9b03fd3a-662f-49ff-9af1-1b93cf7aab22" providerId="ADAL" clId="{5A60934E-A36F-43A6-AA9C-86BABC9D6116}" dt="2025-05-19T07:25:42.342" v="2884" actId="1037"/>
          <ac:grpSpMkLst>
            <pc:docMk/>
            <pc:sldMk cId="2997165531" sldId="259"/>
            <ac:grpSpMk id="27" creationId="{8F5C6E58-46A8-7031-25B3-53C898DD3FFE}"/>
          </ac:grpSpMkLst>
        </pc:grpChg>
      </pc:sldChg>
      <pc:sldChg chg="addSp delSp modSp add mod">
        <pc:chgData name="松浦英宗" userId="9b03fd3a-662f-49ff-9af1-1b93cf7aab22" providerId="ADAL" clId="{5A60934E-A36F-43A6-AA9C-86BABC9D6116}" dt="2025-05-19T08:12:53.056" v="3571" actId="1035"/>
        <pc:sldMkLst>
          <pc:docMk/>
          <pc:sldMk cId="1259182770" sldId="260"/>
        </pc:sldMkLst>
        <pc:spChg chg="add mod">
          <ac:chgData name="松浦英宗" userId="9b03fd3a-662f-49ff-9af1-1b93cf7aab22" providerId="ADAL" clId="{5A60934E-A36F-43A6-AA9C-86BABC9D6116}" dt="2025-05-19T07:27:23.267" v="2928" actId="20577"/>
          <ac:spMkLst>
            <pc:docMk/>
            <pc:sldMk cId="1259182770" sldId="260"/>
            <ac:spMk id="6" creationId="{8263F157-9462-A341-13CB-3DDE640774AA}"/>
          </ac:spMkLst>
        </pc:spChg>
        <pc:spChg chg="add mod">
          <ac:chgData name="松浦英宗" userId="9b03fd3a-662f-49ff-9af1-1b93cf7aab22" providerId="ADAL" clId="{5A60934E-A36F-43A6-AA9C-86BABC9D6116}" dt="2025-05-19T07:55:13.689" v="3013" actId="20577"/>
          <ac:spMkLst>
            <pc:docMk/>
            <pc:sldMk cId="1259182770" sldId="260"/>
            <ac:spMk id="7" creationId="{F850875E-7EA7-4268-A948-4E8FD17D0465}"/>
          </ac:spMkLst>
        </pc:spChg>
        <pc:spChg chg="add mod">
          <ac:chgData name="松浦英宗" userId="9b03fd3a-662f-49ff-9af1-1b93cf7aab22" providerId="ADAL" clId="{5A60934E-A36F-43A6-AA9C-86BABC9D6116}" dt="2025-05-19T08:07:34.271" v="3298" actId="164"/>
          <ac:spMkLst>
            <pc:docMk/>
            <pc:sldMk cId="1259182770" sldId="260"/>
            <ac:spMk id="22" creationId="{8022DFAB-0A2B-98F6-81C1-90F7C840ACA7}"/>
          </ac:spMkLst>
        </pc:spChg>
        <pc:spChg chg="add mod">
          <ac:chgData name="松浦英宗" userId="9b03fd3a-662f-49ff-9af1-1b93cf7aab22" providerId="ADAL" clId="{5A60934E-A36F-43A6-AA9C-86BABC9D6116}" dt="2025-05-19T08:07:34.271" v="3298" actId="164"/>
          <ac:spMkLst>
            <pc:docMk/>
            <pc:sldMk cId="1259182770" sldId="260"/>
            <ac:spMk id="23" creationId="{64E37A30-FA05-10D9-73D1-8835C7546482}"/>
          </ac:spMkLst>
        </pc:spChg>
        <pc:spChg chg="add mod">
          <ac:chgData name="松浦英宗" userId="9b03fd3a-662f-49ff-9af1-1b93cf7aab22" providerId="ADAL" clId="{5A60934E-A36F-43A6-AA9C-86BABC9D6116}" dt="2025-05-19T08:09:58.118" v="3390" actId="179"/>
          <ac:spMkLst>
            <pc:docMk/>
            <pc:sldMk cId="1259182770" sldId="260"/>
            <ac:spMk id="24" creationId="{1CA375C6-9469-77CF-5135-8A41CA57395B}"/>
          </ac:spMkLst>
        </pc:spChg>
        <pc:spChg chg="mod">
          <ac:chgData name="松浦英宗" userId="9b03fd3a-662f-49ff-9af1-1b93cf7aab22" providerId="ADAL" clId="{5A60934E-A36F-43A6-AA9C-86BABC9D6116}" dt="2025-05-19T08:11:44.905" v="3478"/>
          <ac:spMkLst>
            <pc:docMk/>
            <pc:sldMk cId="1259182770" sldId="260"/>
            <ac:spMk id="29" creationId="{F9005053-5416-FE2A-A9AA-2D2365FDEAA9}"/>
          </ac:spMkLst>
        </pc:spChg>
        <pc:spChg chg="mod">
          <ac:chgData name="松浦英宗" userId="9b03fd3a-662f-49ff-9af1-1b93cf7aab22" providerId="ADAL" clId="{5A60934E-A36F-43A6-AA9C-86BABC9D6116}" dt="2025-05-19T08:11:50.202" v="3497" actId="20577"/>
          <ac:spMkLst>
            <pc:docMk/>
            <pc:sldMk cId="1259182770" sldId="260"/>
            <ac:spMk id="30" creationId="{63EB47B9-22DF-63A3-E470-8DDDCA47A490}"/>
          </ac:spMkLst>
        </pc:spChg>
        <pc:spChg chg="mod">
          <ac:chgData name="松浦英宗" userId="9b03fd3a-662f-49ff-9af1-1b93cf7aab22" providerId="ADAL" clId="{5A60934E-A36F-43A6-AA9C-86BABC9D6116}" dt="2025-05-19T08:11:36.317" v="3471" actId="20577"/>
          <ac:spMkLst>
            <pc:docMk/>
            <pc:sldMk cId="1259182770" sldId="260"/>
            <ac:spMk id="31" creationId="{937318CD-B824-2FBD-30DC-963EF21AB5A1}"/>
          </ac:spMkLst>
        </pc:spChg>
        <pc:spChg chg="mod">
          <ac:chgData name="松浦英宗" userId="9b03fd3a-662f-49ff-9af1-1b93cf7aab22" providerId="ADAL" clId="{5A60934E-A36F-43A6-AA9C-86BABC9D6116}" dt="2025-05-19T08:10:21.128" v="3407"/>
          <ac:spMkLst>
            <pc:docMk/>
            <pc:sldMk cId="1259182770" sldId="260"/>
            <ac:spMk id="33" creationId="{F344564F-8DAA-F518-C8D2-FAA6543711AD}"/>
          </ac:spMkLst>
        </pc:spChg>
        <pc:spChg chg="mod">
          <ac:chgData name="松浦英宗" userId="9b03fd3a-662f-49ff-9af1-1b93cf7aab22" providerId="ADAL" clId="{5A60934E-A36F-43A6-AA9C-86BABC9D6116}" dt="2025-05-19T08:11:54.021" v="3509" actId="20577"/>
          <ac:spMkLst>
            <pc:docMk/>
            <pc:sldMk cId="1259182770" sldId="260"/>
            <ac:spMk id="34" creationId="{2A6DC36B-A03B-F49C-011D-8835BAAEB279}"/>
          </ac:spMkLst>
        </pc:spChg>
        <pc:spChg chg="mod">
          <ac:chgData name="松浦英宗" userId="9b03fd3a-662f-49ff-9af1-1b93cf7aab22" providerId="ADAL" clId="{5A60934E-A36F-43A6-AA9C-86BABC9D6116}" dt="2025-05-19T08:12:43.496" v="3564" actId="20577"/>
          <ac:spMkLst>
            <pc:docMk/>
            <pc:sldMk cId="1259182770" sldId="260"/>
            <ac:spMk id="35" creationId="{6F2ADBE8-C34D-F231-289D-62ABCBD8D765}"/>
          </ac:spMkLst>
        </pc:spChg>
        <pc:grpChg chg="add mod">
          <ac:chgData name="松浦英宗" userId="9b03fd3a-662f-49ff-9af1-1b93cf7aab22" providerId="ADAL" clId="{5A60934E-A36F-43A6-AA9C-86BABC9D6116}" dt="2025-05-19T08:08:10.714" v="3320" actId="164"/>
          <ac:grpSpMkLst>
            <pc:docMk/>
            <pc:sldMk cId="1259182770" sldId="260"/>
            <ac:grpSpMk id="26" creationId="{7E00B701-3691-B442-0DE0-31A5E89500FA}"/>
          </ac:grpSpMkLst>
        </pc:grpChg>
        <pc:grpChg chg="add mod">
          <ac:chgData name="松浦英宗" userId="9b03fd3a-662f-49ff-9af1-1b93cf7aab22" providerId="ADAL" clId="{5A60934E-A36F-43A6-AA9C-86BABC9D6116}" dt="2025-05-19T08:08:07.862" v="3319" actId="164"/>
          <ac:grpSpMkLst>
            <pc:docMk/>
            <pc:sldMk cId="1259182770" sldId="260"/>
            <ac:grpSpMk id="27" creationId="{EB0A5722-C011-66E4-91CA-5ACF611EFE03}"/>
          </ac:grpSpMkLst>
        </pc:grpChg>
        <pc:grpChg chg="add mod">
          <ac:chgData name="松浦英宗" userId="9b03fd3a-662f-49ff-9af1-1b93cf7aab22" providerId="ADAL" clId="{5A60934E-A36F-43A6-AA9C-86BABC9D6116}" dt="2025-05-19T08:08:05.407" v="3318" actId="164"/>
          <ac:grpSpMkLst>
            <pc:docMk/>
            <pc:sldMk cId="1259182770" sldId="260"/>
            <ac:grpSpMk id="32" creationId="{59846753-2109-E0B2-A3AB-C23AA8CED2D7}"/>
          </ac:grpSpMkLst>
        </pc:grpChg>
        <pc:picChg chg="mod">
          <ac:chgData name="松浦英宗" userId="9b03fd3a-662f-49ff-9af1-1b93cf7aab22" providerId="ADAL" clId="{5A60934E-A36F-43A6-AA9C-86BABC9D6116}" dt="2025-05-19T08:08:05.407" v="3318" actId="164"/>
          <ac:picMkLst>
            <pc:docMk/>
            <pc:sldMk cId="1259182770" sldId="260"/>
            <ac:picMk id="19" creationId="{1055DD27-7F14-A06E-82C9-D578BA18F02C}"/>
          </ac:picMkLst>
        </pc:picChg>
      </pc:sldChg>
      <pc:sldChg chg="del">
        <pc:chgData name="松浦英宗" userId="9b03fd3a-662f-49ff-9af1-1b93cf7aab22" providerId="ADAL" clId="{5A60934E-A36F-43A6-AA9C-86BABC9D6116}" dt="2025-05-19T06:18:31.327" v="158" actId="47"/>
        <pc:sldMkLst>
          <pc:docMk/>
          <pc:sldMk cId="1277525917" sldId="260"/>
        </pc:sldMkLst>
      </pc:sldChg>
      <pc:sldChg chg="addSp delSp modSp add mod">
        <pc:chgData name="松浦英宗" userId="9b03fd3a-662f-49ff-9af1-1b93cf7aab22" providerId="ADAL" clId="{5A60934E-A36F-43A6-AA9C-86BABC9D6116}" dt="2025-05-19T08:55:50.457" v="5200" actId="208"/>
        <pc:sldMkLst>
          <pc:docMk/>
          <pc:sldMk cId="2456256889" sldId="261"/>
        </pc:sldMkLst>
        <pc:spChg chg="add mod">
          <ac:chgData name="松浦英宗" userId="9b03fd3a-662f-49ff-9af1-1b93cf7aab22" providerId="ADAL" clId="{5A60934E-A36F-43A6-AA9C-86BABC9D6116}" dt="2025-05-19T07:27:29.991" v="2947" actId="20577"/>
          <ac:spMkLst>
            <pc:docMk/>
            <pc:sldMk cId="2456256889" sldId="261"/>
            <ac:spMk id="6" creationId="{9FC5823E-AF1C-AAAF-2BD8-9DBB8D2688CD}"/>
          </ac:spMkLst>
        </pc:spChg>
        <pc:spChg chg="add mod">
          <ac:chgData name="松浦英宗" userId="9b03fd3a-662f-49ff-9af1-1b93cf7aab22" providerId="ADAL" clId="{5A60934E-A36F-43A6-AA9C-86BABC9D6116}" dt="2025-05-19T08:27:16.365" v="4151" actId="20577"/>
          <ac:spMkLst>
            <pc:docMk/>
            <pc:sldMk cId="2456256889" sldId="261"/>
            <ac:spMk id="7" creationId="{57330FA9-56EF-A934-3492-F2B87A3DF914}"/>
          </ac:spMkLst>
        </pc:spChg>
        <pc:spChg chg="mod">
          <ac:chgData name="松浦英宗" userId="9b03fd3a-662f-49ff-9af1-1b93cf7aab22" providerId="ADAL" clId="{5A60934E-A36F-43A6-AA9C-86BABC9D6116}" dt="2025-05-19T08:28:56.304" v="4201" actId="552"/>
          <ac:spMkLst>
            <pc:docMk/>
            <pc:sldMk cId="2456256889" sldId="261"/>
            <ac:spMk id="15" creationId="{75C8D8BC-8DFF-CCDF-6183-56573689902C}"/>
          </ac:spMkLst>
        </pc:spChg>
        <pc:spChg chg="mod">
          <ac:chgData name="松浦英宗" userId="9b03fd3a-662f-49ff-9af1-1b93cf7aab22" providerId="ADAL" clId="{5A60934E-A36F-43A6-AA9C-86BABC9D6116}" dt="2025-05-19T08:19:58.541" v="3666" actId="20577"/>
          <ac:spMkLst>
            <pc:docMk/>
            <pc:sldMk cId="2456256889" sldId="261"/>
            <ac:spMk id="16" creationId="{413AD963-4BE4-C7D1-AA78-FA729BFF9FCF}"/>
          </ac:spMkLst>
        </pc:spChg>
        <pc:spChg chg="mod">
          <ac:chgData name="松浦英宗" userId="9b03fd3a-662f-49ff-9af1-1b93cf7aab22" providerId="ADAL" clId="{5A60934E-A36F-43A6-AA9C-86BABC9D6116}" dt="2025-05-19T08:55:50.457" v="5200" actId="208"/>
          <ac:spMkLst>
            <pc:docMk/>
            <pc:sldMk cId="2456256889" sldId="261"/>
            <ac:spMk id="17" creationId="{D50BDD92-82F9-90BC-D64D-9E1D164B24B8}"/>
          </ac:spMkLst>
        </pc:spChg>
        <pc:spChg chg="mod topLvl">
          <ac:chgData name="松浦英宗" userId="9b03fd3a-662f-49ff-9af1-1b93cf7aab22" providerId="ADAL" clId="{5A60934E-A36F-43A6-AA9C-86BABC9D6116}" dt="2025-05-19T08:55:50.457" v="5200" actId="208"/>
          <ac:spMkLst>
            <pc:docMk/>
            <pc:sldMk cId="2456256889" sldId="261"/>
            <ac:spMk id="19" creationId="{324E68BA-092C-B1C1-4A4E-D1A3DAE05A5D}"/>
          </ac:spMkLst>
        </pc:spChg>
        <pc:spChg chg="mod topLvl">
          <ac:chgData name="松浦英宗" userId="9b03fd3a-662f-49ff-9af1-1b93cf7aab22" providerId="ADAL" clId="{5A60934E-A36F-43A6-AA9C-86BABC9D6116}" dt="2025-05-19T08:55:50.457" v="5200" actId="208"/>
          <ac:spMkLst>
            <pc:docMk/>
            <pc:sldMk cId="2456256889" sldId="261"/>
            <ac:spMk id="23" creationId="{D27D16B6-C829-6D62-B7E7-94B6193FB832}"/>
          </ac:spMkLst>
        </pc:spChg>
        <pc:spChg chg="mod topLvl">
          <ac:chgData name="松浦英宗" userId="9b03fd3a-662f-49ff-9af1-1b93cf7aab22" providerId="ADAL" clId="{5A60934E-A36F-43A6-AA9C-86BABC9D6116}" dt="2025-05-19T08:55:50.457" v="5200" actId="208"/>
          <ac:spMkLst>
            <pc:docMk/>
            <pc:sldMk cId="2456256889" sldId="261"/>
            <ac:spMk id="24" creationId="{44EDFCF3-2A39-5DFD-BBEB-179F25B7E0BE}"/>
          </ac:spMkLst>
        </pc:spChg>
        <pc:spChg chg="mod">
          <ac:chgData name="松浦英宗" userId="9b03fd3a-662f-49ff-9af1-1b93cf7aab22" providerId="ADAL" clId="{5A60934E-A36F-43A6-AA9C-86BABC9D6116}" dt="2025-05-19T08:20:44.250" v="3698" actId="20577"/>
          <ac:spMkLst>
            <pc:docMk/>
            <pc:sldMk cId="2456256889" sldId="261"/>
            <ac:spMk id="26" creationId="{22CC3BFD-718D-CBF5-8649-AFAF055CD8E5}"/>
          </ac:spMkLst>
        </pc:spChg>
        <pc:spChg chg="mod">
          <ac:chgData name="松浦英宗" userId="9b03fd3a-662f-49ff-9af1-1b93cf7aab22" providerId="ADAL" clId="{5A60934E-A36F-43A6-AA9C-86BABC9D6116}" dt="2025-05-19T08:28:19.969" v="4178" actId="164"/>
          <ac:spMkLst>
            <pc:docMk/>
            <pc:sldMk cId="2456256889" sldId="261"/>
            <ac:spMk id="31" creationId="{1ACD7ED7-F4B8-DE82-E49D-691C32AA66C1}"/>
          </ac:spMkLst>
        </pc:spChg>
        <pc:spChg chg="mod topLvl">
          <ac:chgData name="松浦英宗" userId="9b03fd3a-662f-49ff-9af1-1b93cf7aab22" providerId="ADAL" clId="{5A60934E-A36F-43A6-AA9C-86BABC9D6116}" dt="2025-05-19T08:28:48.694" v="4191" actId="165"/>
          <ac:spMkLst>
            <pc:docMk/>
            <pc:sldMk cId="2456256889" sldId="261"/>
            <ac:spMk id="32" creationId="{E0AC0C4F-F3DD-CDB0-A247-168C5DAAD3B2}"/>
          </ac:spMkLst>
        </pc:spChg>
        <pc:spChg chg="mod topLvl">
          <ac:chgData name="松浦英宗" userId="9b03fd3a-662f-49ff-9af1-1b93cf7aab22" providerId="ADAL" clId="{5A60934E-A36F-43A6-AA9C-86BABC9D6116}" dt="2025-05-19T08:55:50.457" v="5200" actId="208"/>
          <ac:spMkLst>
            <pc:docMk/>
            <pc:sldMk cId="2456256889" sldId="261"/>
            <ac:spMk id="34" creationId="{40323529-FE31-F1D7-42ED-5250CD0F5B46}"/>
          </ac:spMkLst>
        </pc:spChg>
        <pc:spChg chg="mod">
          <ac:chgData name="松浦英宗" userId="9b03fd3a-662f-49ff-9af1-1b93cf7aab22" providerId="ADAL" clId="{5A60934E-A36F-43A6-AA9C-86BABC9D6116}" dt="2025-05-19T08:28:19.969" v="4178" actId="164"/>
          <ac:spMkLst>
            <pc:docMk/>
            <pc:sldMk cId="2456256889" sldId="261"/>
            <ac:spMk id="38" creationId="{D4BE9725-31FB-8D12-938B-1A984A124E36}"/>
          </ac:spMkLst>
        </pc:spChg>
        <pc:spChg chg="mod topLvl">
          <ac:chgData name="松浦英宗" userId="9b03fd3a-662f-49ff-9af1-1b93cf7aab22" providerId="ADAL" clId="{5A60934E-A36F-43A6-AA9C-86BABC9D6116}" dt="2025-05-19T08:55:50.457" v="5200" actId="208"/>
          <ac:spMkLst>
            <pc:docMk/>
            <pc:sldMk cId="2456256889" sldId="261"/>
            <ac:spMk id="39" creationId="{F171D7EA-47B9-A04A-895B-743505B03FBA}"/>
          </ac:spMkLst>
        </pc:spChg>
        <pc:spChg chg="mod topLvl">
          <ac:chgData name="松浦英宗" userId="9b03fd3a-662f-49ff-9af1-1b93cf7aab22" providerId="ADAL" clId="{5A60934E-A36F-43A6-AA9C-86BABC9D6116}" dt="2025-05-19T08:55:50.457" v="5200" actId="208"/>
          <ac:spMkLst>
            <pc:docMk/>
            <pc:sldMk cId="2456256889" sldId="261"/>
            <ac:spMk id="41" creationId="{F5A1FF86-8C28-8351-A4B5-28BACDA081C3}"/>
          </ac:spMkLst>
        </pc:spChg>
        <pc:spChg chg="mod topLvl">
          <ac:chgData name="松浦英宗" userId="9b03fd3a-662f-49ff-9af1-1b93cf7aab22" providerId="ADAL" clId="{5A60934E-A36F-43A6-AA9C-86BABC9D6116}" dt="2025-05-19T08:28:48.694" v="4191" actId="165"/>
          <ac:spMkLst>
            <pc:docMk/>
            <pc:sldMk cId="2456256889" sldId="261"/>
            <ac:spMk id="45" creationId="{5E08CE09-FE3A-F0A8-B862-9334234E0FDC}"/>
          </ac:spMkLst>
        </pc:spChg>
        <pc:spChg chg="mod topLvl">
          <ac:chgData name="松浦英宗" userId="9b03fd3a-662f-49ff-9af1-1b93cf7aab22" providerId="ADAL" clId="{5A60934E-A36F-43A6-AA9C-86BABC9D6116}" dt="2025-05-19T08:55:50.457" v="5200" actId="208"/>
          <ac:spMkLst>
            <pc:docMk/>
            <pc:sldMk cId="2456256889" sldId="261"/>
            <ac:spMk id="46" creationId="{90EE8E1B-EA4A-DCE4-A8B7-7C1E7E170E02}"/>
          </ac:spMkLst>
        </pc:spChg>
        <pc:spChg chg="mod">
          <ac:chgData name="松浦英宗" userId="9b03fd3a-662f-49ff-9af1-1b93cf7aab22" providerId="ADAL" clId="{5A60934E-A36F-43A6-AA9C-86BABC9D6116}" dt="2025-05-19T08:28:14.990" v="4177" actId="164"/>
          <ac:spMkLst>
            <pc:docMk/>
            <pc:sldMk cId="2456256889" sldId="261"/>
            <ac:spMk id="48" creationId="{28814BD7-149C-19DE-8474-9D546FDD2E78}"/>
          </ac:spMkLst>
        </pc:spChg>
        <pc:spChg chg="mod topLvl">
          <ac:chgData name="松浦英宗" userId="9b03fd3a-662f-49ff-9af1-1b93cf7aab22" providerId="ADAL" clId="{5A60934E-A36F-43A6-AA9C-86BABC9D6116}" dt="2025-05-19T08:55:50.457" v="5200" actId="208"/>
          <ac:spMkLst>
            <pc:docMk/>
            <pc:sldMk cId="2456256889" sldId="261"/>
            <ac:spMk id="52" creationId="{2FC48C14-008A-3EAA-6C03-4C9CBA17F7ED}"/>
          </ac:spMkLst>
        </pc:spChg>
        <pc:spChg chg="mod topLvl">
          <ac:chgData name="松浦英宗" userId="9b03fd3a-662f-49ff-9af1-1b93cf7aab22" providerId="ADAL" clId="{5A60934E-A36F-43A6-AA9C-86BABC9D6116}" dt="2025-05-19T08:55:50.457" v="5200" actId="208"/>
          <ac:spMkLst>
            <pc:docMk/>
            <pc:sldMk cId="2456256889" sldId="261"/>
            <ac:spMk id="53" creationId="{97DC7182-3F01-E773-076D-4EE3019B22FA}"/>
          </ac:spMkLst>
        </pc:spChg>
        <pc:spChg chg="mod topLvl">
          <ac:chgData name="松浦英宗" userId="9b03fd3a-662f-49ff-9af1-1b93cf7aab22" providerId="ADAL" clId="{5A60934E-A36F-43A6-AA9C-86BABC9D6116}" dt="2025-05-19T08:28:48.694" v="4191" actId="165"/>
          <ac:spMkLst>
            <pc:docMk/>
            <pc:sldMk cId="2456256889" sldId="261"/>
            <ac:spMk id="55" creationId="{6E50ADF7-A41A-7E1D-F9F9-BEB260A79888}"/>
          </ac:spMkLst>
        </pc:spChg>
        <pc:spChg chg="mod">
          <ac:chgData name="松浦英宗" userId="9b03fd3a-662f-49ff-9af1-1b93cf7aab22" providerId="ADAL" clId="{5A60934E-A36F-43A6-AA9C-86BABC9D6116}" dt="2025-05-19T08:18:02.146" v="3652" actId="14100"/>
          <ac:spMkLst>
            <pc:docMk/>
            <pc:sldMk cId="2456256889" sldId="261"/>
            <ac:spMk id="63" creationId="{B72CAEE2-F321-CDA8-4650-45F51E3EC77B}"/>
          </ac:spMkLst>
        </pc:spChg>
        <pc:spChg chg="mod">
          <ac:chgData name="松浦英宗" userId="9b03fd3a-662f-49ff-9af1-1b93cf7aab22" providerId="ADAL" clId="{5A60934E-A36F-43A6-AA9C-86BABC9D6116}" dt="2025-05-19T08:28:14.990" v="4177" actId="164"/>
          <ac:spMkLst>
            <pc:docMk/>
            <pc:sldMk cId="2456256889" sldId="261"/>
            <ac:spMk id="64" creationId="{8C560516-151E-E9EC-8B90-A584AA501A13}"/>
          </ac:spMkLst>
        </pc:spChg>
        <pc:spChg chg="mod">
          <ac:chgData name="松浦英宗" userId="9b03fd3a-662f-49ff-9af1-1b93cf7aab22" providerId="ADAL" clId="{5A60934E-A36F-43A6-AA9C-86BABC9D6116}" dt="2025-05-19T08:16:39.423" v="3609" actId="1076"/>
          <ac:spMkLst>
            <pc:docMk/>
            <pc:sldMk cId="2456256889" sldId="261"/>
            <ac:spMk id="75" creationId="{876681DF-CD31-8FCD-3A95-9CF804CB594B}"/>
          </ac:spMkLst>
        </pc:spChg>
        <pc:spChg chg="mod topLvl">
          <ac:chgData name="松浦英宗" userId="9b03fd3a-662f-49ff-9af1-1b93cf7aab22" providerId="ADAL" clId="{5A60934E-A36F-43A6-AA9C-86BABC9D6116}" dt="2025-05-19T08:15:54.227" v="3576" actId="165"/>
          <ac:spMkLst>
            <pc:docMk/>
            <pc:sldMk cId="2456256889" sldId="261"/>
            <ac:spMk id="76" creationId="{9EC57E11-B86E-22BE-0EB0-DC9D3BD508A2}"/>
          </ac:spMkLst>
        </pc:spChg>
        <pc:spChg chg="mod topLvl">
          <ac:chgData name="松浦英宗" userId="9b03fd3a-662f-49ff-9af1-1b93cf7aab22" providerId="ADAL" clId="{5A60934E-A36F-43A6-AA9C-86BABC9D6116}" dt="2025-05-19T08:28:14.990" v="4177" actId="164"/>
          <ac:spMkLst>
            <pc:docMk/>
            <pc:sldMk cId="2456256889" sldId="261"/>
            <ac:spMk id="77" creationId="{DCAC249E-64BD-FBA6-AA3A-2F6CEB750AF0}"/>
          </ac:spMkLst>
        </pc:spChg>
        <pc:spChg chg="mod">
          <ac:chgData name="松浦英宗" userId="9b03fd3a-662f-49ff-9af1-1b93cf7aab22" providerId="ADAL" clId="{5A60934E-A36F-43A6-AA9C-86BABC9D6116}" dt="2025-05-19T08:22:38.534" v="3849" actId="165"/>
          <ac:spMkLst>
            <pc:docMk/>
            <pc:sldMk cId="2456256889" sldId="261"/>
            <ac:spMk id="78" creationId="{C0D19284-6151-2359-28A8-9B20303637EF}"/>
          </ac:spMkLst>
        </pc:spChg>
        <pc:spChg chg="mod">
          <ac:chgData name="松浦英宗" userId="9b03fd3a-662f-49ff-9af1-1b93cf7aab22" providerId="ADAL" clId="{5A60934E-A36F-43A6-AA9C-86BABC9D6116}" dt="2025-05-19T08:29:12.379" v="4204" actId="165"/>
          <ac:spMkLst>
            <pc:docMk/>
            <pc:sldMk cId="2456256889" sldId="261"/>
            <ac:spMk id="88" creationId="{F6444962-2F2A-33DA-FA08-F94D4AFA3194}"/>
          </ac:spMkLst>
        </pc:spChg>
        <pc:spChg chg="mod">
          <ac:chgData name="松浦英宗" userId="9b03fd3a-662f-49ff-9af1-1b93cf7aab22" providerId="ADAL" clId="{5A60934E-A36F-43A6-AA9C-86BABC9D6116}" dt="2025-05-19T08:29:12.379" v="4204" actId="165"/>
          <ac:spMkLst>
            <pc:docMk/>
            <pc:sldMk cId="2456256889" sldId="261"/>
            <ac:spMk id="91" creationId="{58AF2AC1-608E-5CB9-7941-2A7639E0A6B6}"/>
          </ac:spMkLst>
        </pc:spChg>
        <pc:spChg chg="mod">
          <ac:chgData name="松浦英宗" userId="9b03fd3a-662f-49ff-9af1-1b93cf7aab22" providerId="ADAL" clId="{5A60934E-A36F-43A6-AA9C-86BABC9D6116}" dt="2025-05-19T08:23:29.282" v="3913" actId="20577"/>
          <ac:spMkLst>
            <pc:docMk/>
            <pc:sldMk cId="2456256889" sldId="261"/>
            <ac:spMk id="94" creationId="{ACC818B3-C1D3-E5FD-B02E-F6B9BC9670D7}"/>
          </ac:spMkLst>
        </pc:spChg>
        <pc:spChg chg="add mod topLvl">
          <ac:chgData name="松浦英宗" userId="9b03fd3a-662f-49ff-9af1-1b93cf7aab22" providerId="ADAL" clId="{5A60934E-A36F-43A6-AA9C-86BABC9D6116}" dt="2025-05-19T08:31:39.331" v="4234" actId="11530"/>
          <ac:spMkLst>
            <pc:docMk/>
            <pc:sldMk cId="2456256889" sldId="261"/>
            <ac:spMk id="96" creationId="{C5B2FC46-BF03-72B4-C9BD-052DD8BFDF9F}"/>
          </ac:spMkLst>
        </pc:spChg>
        <pc:spChg chg="add mod topLvl">
          <ac:chgData name="松浦英宗" userId="9b03fd3a-662f-49ff-9af1-1b93cf7aab22" providerId="ADAL" clId="{5A60934E-A36F-43A6-AA9C-86BABC9D6116}" dt="2025-05-19T08:31:39.331" v="4234" actId="11530"/>
          <ac:spMkLst>
            <pc:docMk/>
            <pc:sldMk cId="2456256889" sldId="261"/>
            <ac:spMk id="97" creationId="{AD0FD234-6795-DD8D-51D7-B6B35854610C}"/>
          </ac:spMkLst>
        </pc:spChg>
        <pc:spChg chg="add mod topLvl">
          <ac:chgData name="松浦英宗" userId="9b03fd3a-662f-49ff-9af1-1b93cf7aab22" providerId="ADAL" clId="{5A60934E-A36F-43A6-AA9C-86BABC9D6116}" dt="2025-05-19T08:30:38.542" v="4224" actId="552"/>
          <ac:spMkLst>
            <pc:docMk/>
            <pc:sldMk cId="2456256889" sldId="261"/>
            <ac:spMk id="98" creationId="{0562ECCC-0C69-6AB2-7018-C384AD702F5F}"/>
          </ac:spMkLst>
        </pc:spChg>
        <pc:spChg chg="add mod topLvl">
          <ac:chgData name="松浦英宗" userId="9b03fd3a-662f-49ff-9af1-1b93cf7aab22" providerId="ADAL" clId="{5A60934E-A36F-43A6-AA9C-86BABC9D6116}" dt="2025-05-19T08:30:35.525" v="4223" actId="552"/>
          <ac:spMkLst>
            <pc:docMk/>
            <pc:sldMk cId="2456256889" sldId="261"/>
            <ac:spMk id="99" creationId="{B42BCF70-6B60-A9B0-50EC-9AB5E911AA29}"/>
          </ac:spMkLst>
        </pc:spChg>
        <pc:spChg chg="mod">
          <ac:chgData name="松浦英宗" userId="9b03fd3a-662f-49ff-9af1-1b93cf7aab22" providerId="ADAL" clId="{5A60934E-A36F-43A6-AA9C-86BABC9D6116}" dt="2025-05-19T08:31:39.331" v="4234" actId="11530"/>
          <ac:spMkLst>
            <pc:docMk/>
            <pc:sldMk cId="2456256889" sldId="261"/>
            <ac:spMk id="100" creationId="{149D67BE-9D66-B83A-4BC9-33233F2F8232}"/>
          </ac:spMkLst>
        </pc:spChg>
        <pc:spChg chg="add mod topLvl">
          <ac:chgData name="松浦英宗" userId="9b03fd3a-662f-49ff-9af1-1b93cf7aab22" providerId="ADAL" clId="{5A60934E-A36F-43A6-AA9C-86BABC9D6116}" dt="2025-05-19T08:30:17.229" v="4219" actId="553"/>
          <ac:spMkLst>
            <pc:docMk/>
            <pc:sldMk cId="2456256889" sldId="261"/>
            <ac:spMk id="101" creationId="{32CF4F60-82FE-F682-056D-D08DA7128C59}"/>
          </ac:spMkLst>
        </pc:spChg>
        <pc:spChg chg="add mod">
          <ac:chgData name="松浦英宗" userId="9b03fd3a-662f-49ff-9af1-1b93cf7aab22" providerId="ADAL" clId="{5A60934E-A36F-43A6-AA9C-86BABC9D6116}" dt="2025-05-19T08:31:39.331" v="4234" actId="11530"/>
          <ac:spMkLst>
            <pc:docMk/>
            <pc:sldMk cId="2456256889" sldId="261"/>
            <ac:spMk id="198" creationId="{3FCF61EB-DC58-EE91-1DDE-1C7412080764}"/>
          </ac:spMkLst>
        </pc:spChg>
        <pc:spChg chg="add mod">
          <ac:chgData name="松浦英宗" userId="9b03fd3a-662f-49ff-9af1-1b93cf7aab22" providerId="ADAL" clId="{5A60934E-A36F-43A6-AA9C-86BABC9D6116}" dt="2025-05-19T08:31:39.331" v="4234" actId="11530"/>
          <ac:spMkLst>
            <pc:docMk/>
            <pc:sldMk cId="2456256889" sldId="261"/>
            <ac:spMk id="199" creationId="{BA6DC46E-984D-CD30-4C83-2E1AD0687C1B}"/>
          </ac:spMkLst>
        </pc:spChg>
        <pc:spChg chg="add mod">
          <ac:chgData name="松浦英宗" userId="9b03fd3a-662f-49ff-9af1-1b93cf7aab22" providerId="ADAL" clId="{5A60934E-A36F-43A6-AA9C-86BABC9D6116}" dt="2025-05-19T08:30:56.432" v="4227" actId="1076"/>
          <ac:spMkLst>
            <pc:docMk/>
            <pc:sldMk cId="2456256889" sldId="261"/>
            <ac:spMk id="200" creationId="{1D3FD69C-E87A-8332-4ECC-258139F7C6B2}"/>
          </ac:spMkLst>
        </pc:spChg>
        <pc:spChg chg="add mod">
          <ac:chgData name="松浦英宗" userId="9b03fd3a-662f-49ff-9af1-1b93cf7aab22" providerId="ADAL" clId="{5A60934E-A36F-43A6-AA9C-86BABC9D6116}" dt="2025-05-19T08:31:39.331" v="4234" actId="11530"/>
          <ac:spMkLst>
            <pc:docMk/>
            <pc:sldMk cId="2456256889" sldId="261"/>
            <ac:spMk id="201" creationId="{DE2B8001-E2F3-29ED-059F-676F3E46CCC8}"/>
          </ac:spMkLst>
        </pc:spChg>
        <pc:spChg chg="add mod">
          <ac:chgData name="松浦英宗" userId="9b03fd3a-662f-49ff-9af1-1b93cf7aab22" providerId="ADAL" clId="{5A60934E-A36F-43A6-AA9C-86BABC9D6116}" dt="2025-05-19T08:31:39.331" v="4234" actId="11530"/>
          <ac:spMkLst>
            <pc:docMk/>
            <pc:sldMk cId="2456256889" sldId="261"/>
            <ac:spMk id="202" creationId="{EE02D2F9-5AAF-4DAB-53A4-090D0C6714C5}"/>
          </ac:spMkLst>
        </pc:spChg>
        <pc:spChg chg="add mod">
          <ac:chgData name="松浦英宗" userId="9b03fd3a-662f-49ff-9af1-1b93cf7aab22" providerId="ADAL" clId="{5A60934E-A36F-43A6-AA9C-86BABC9D6116}" dt="2025-05-19T08:31:18.208" v="4231" actId="553"/>
          <ac:spMkLst>
            <pc:docMk/>
            <pc:sldMk cId="2456256889" sldId="261"/>
            <ac:spMk id="203" creationId="{67CF0A39-6D49-01FE-4994-B156E99EDCF7}"/>
          </ac:spMkLst>
        </pc:spChg>
        <pc:spChg chg="add mod">
          <ac:chgData name="松浦英宗" userId="9b03fd3a-662f-49ff-9af1-1b93cf7aab22" providerId="ADAL" clId="{5A60934E-A36F-43A6-AA9C-86BABC9D6116}" dt="2025-05-19T08:31:39.331" v="4234" actId="11530"/>
          <ac:spMkLst>
            <pc:docMk/>
            <pc:sldMk cId="2456256889" sldId="261"/>
            <ac:spMk id="204" creationId="{9F09441B-B6D9-568C-8E7B-B29FB73B06D6}"/>
          </ac:spMkLst>
        </pc:spChg>
        <pc:spChg chg="add mod">
          <ac:chgData name="松浦英宗" userId="9b03fd3a-662f-49ff-9af1-1b93cf7aab22" providerId="ADAL" clId="{5A60934E-A36F-43A6-AA9C-86BABC9D6116}" dt="2025-05-19T08:31:39.331" v="4234" actId="11530"/>
          <ac:spMkLst>
            <pc:docMk/>
            <pc:sldMk cId="2456256889" sldId="261"/>
            <ac:spMk id="205" creationId="{EC8DE54E-E057-EEC6-5222-D18FF80C6CD5}"/>
          </ac:spMkLst>
        </pc:spChg>
        <pc:spChg chg="add mod">
          <ac:chgData name="松浦英宗" userId="9b03fd3a-662f-49ff-9af1-1b93cf7aab22" providerId="ADAL" clId="{5A60934E-A36F-43A6-AA9C-86BABC9D6116}" dt="2025-05-19T08:31:27.708" v="4232" actId="552"/>
          <ac:spMkLst>
            <pc:docMk/>
            <pc:sldMk cId="2456256889" sldId="261"/>
            <ac:spMk id="206" creationId="{6CDCD546-2830-60CF-A09A-4C56651C56F8}"/>
          </ac:spMkLst>
        </pc:spChg>
        <pc:spChg chg="add mod">
          <ac:chgData name="松浦英宗" userId="9b03fd3a-662f-49ff-9af1-1b93cf7aab22" providerId="ADAL" clId="{5A60934E-A36F-43A6-AA9C-86BABC9D6116}" dt="2025-05-19T08:31:27.708" v="4232" actId="552"/>
          <ac:spMkLst>
            <pc:docMk/>
            <pc:sldMk cId="2456256889" sldId="261"/>
            <ac:spMk id="207" creationId="{DB6D05D2-4BB1-3013-16D8-EC957DDAADA5}"/>
          </ac:spMkLst>
        </pc:spChg>
        <pc:spChg chg="add mod">
          <ac:chgData name="松浦英宗" userId="9b03fd3a-662f-49ff-9af1-1b93cf7aab22" providerId="ADAL" clId="{5A60934E-A36F-43A6-AA9C-86BABC9D6116}" dt="2025-05-19T08:31:39.331" v="4234" actId="11530"/>
          <ac:spMkLst>
            <pc:docMk/>
            <pc:sldMk cId="2456256889" sldId="261"/>
            <ac:spMk id="208" creationId="{1156AAFB-C10C-688D-D41F-D2CDC587B037}"/>
          </ac:spMkLst>
        </pc:spChg>
        <pc:spChg chg="add mod">
          <ac:chgData name="松浦英宗" userId="9b03fd3a-662f-49ff-9af1-1b93cf7aab22" providerId="ADAL" clId="{5A60934E-A36F-43A6-AA9C-86BABC9D6116}" dt="2025-05-19T08:31:07.014" v="4229" actId="1076"/>
          <ac:spMkLst>
            <pc:docMk/>
            <pc:sldMk cId="2456256889" sldId="261"/>
            <ac:spMk id="209" creationId="{BC45C0F5-00A9-C1D4-B9B1-345DF793D566}"/>
          </ac:spMkLst>
        </pc:spChg>
        <pc:grpChg chg="mod">
          <ac:chgData name="松浦英宗" userId="9b03fd3a-662f-49ff-9af1-1b93cf7aab22" providerId="ADAL" clId="{5A60934E-A36F-43A6-AA9C-86BABC9D6116}" dt="2025-05-19T08:25:49.521" v="3951" actId="14100"/>
          <ac:grpSpMkLst>
            <pc:docMk/>
            <pc:sldMk cId="2456256889" sldId="261"/>
            <ac:grpSpMk id="74" creationId="{53DCBA1E-880A-F0C5-2FA8-9B10F86D9BA8}"/>
          </ac:grpSpMkLst>
        </pc:grpChg>
        <pc:grpChg chg="add mod">
          <ac:chgData name="松浦英宗" userId="9b03fd3a-662f-49ff-9af1-1b93cf7aab22" providerId="ADAL" clId="{5A60934E-A36F-43A6-AA9C-86BABC9D6116}" dt="2025-05-19T08:30:17.229" v="4219" actId="553"/>
          <ac:grpSpMkLst>
            <pc:docMk/>
            <pc:sldMk cId="2456256889" sldId="261"/>
            <ac:grpSpMk id="87" creationId="{BD559150-7A98-AB48-4076-89966E7417ED}"/>
          </ac:grpSpMkLst>
        </pc:grpChg>
        <pc:grpChg chg="add mod">
          <ac:chgData name="松浦英宗" userId="9b03fd3a-662f-49ff-9af1-1b93cf7aab22" providerId="ADAL" clId="{5A60934E-A36F-43A6-AA9C-86BABC9D6116}" dt="2025-05-19T08:23:40.109" v="3915" actId="408"/>
          <ac:grpSpMkLst>
            <pc:docMk/>
            <pc:sldMk cId="2456256889" sldId="261"/>
            <ac:grpSpMk id="90" creationId="{F281BBDF-EA39-F6D7-1B92-E4E9230CE15E}"/>
          </ac:grpSpMkLst>
        </pc:grpChg>
        <pc:grpChg chg="add mod">
          <ac:chgData name="松浦英宗" userId="9b03fd3a-662f-49ff-9af1-1b93cf7aab22" providerId="ADAL" clId="{5A60934E-A36F-43A6-AA9C-86BABC9D6116}" dt="2025-05-19T08:23:24.157" v="3907" actId="571"/>
          <ac:grpSpMkLst>
            <pc:docMk/>
            <pc:sldMk cId="2456256889" sldId="261"/>
            <ac:grpSpMk id="93" creationId="{749E35C2-0302-12B3-3DA3-C51FCA278CA2}"/>
          </ac:grpSpMkLst>
        </pc:grpChg>
        <pc:cxnChg chg="mod">
          <ac:chgData name="松浦英宗" userId="9b03fd3a-662f-49ff-9af1-1b93cf7aab22" providerId="ADAL" clId="{5A60934E-A36F-43A6-AA9C-86BABC9D6116}" dt="2025-05-19T08:22:47.448" v="3850" actId="571"/>
          <ac:cxnSpMkLst>
            <pc:docMk/>
            <pc:sldMk cId="2456256889" sldId="261"/>
            <ac:cxnSpMk id="89" creationId="{695D79C7-E66C-3216-56DB-28FE12317FC0}"/>
          </ac:cxnSpMkLst>
        </pc:cxnChg>
        <pc:cxnChg chg="mod">
          <ac:chgData name="松浦英宗" userId="9b03fd3a-662f-49ff-9af1-1b93cf7aab22" providerId="ADAL" clId="{5A60934E-A36F-43A6-AA9C-86BABC9D6116}" dt="2025-05-19T08:23:10.118" v="3870" actId="571"/>
          <ac:cxnSpMkLst>
            <pc:docMk/>
            <pc:sldMk cId="2456256889" sldId="261"/>
            <ac:cxnSpMk id="92" creationId="{5960849E-AD73-A4D4-C419-50EC016B6E38}"/>
          </ac:cxnSpMkLst>
        </pc:cxnChg>
        <pc:cxnChg chg="mod">
          <ac:chgData name="松浦英宗" userId="9b03fd3a-662f-49ff-9af1-1b93cf7aab22" providerId="ADAL" clId="{5A60934E-A36F-43A6-AA9C-86BABC9D6116}" dt="2025-05-19T08:23:24.157" v="3907" actId="571"/>
          <ac:cxnSpMkLst>
            <pc:docMk/>
            <pc:sldMk cId="2456256889" sldId="261"/>
            <ac:cxnSpMk id="95" creationId="{CC2A4D55-D136-CC60-BCA9-917A6E53752C}"/>
          </ac:cxnSpMkLst>
        </pc:cxnChg>
        <pc:cxnChg chg="add mod">
          <ac:chgData name="松浦英宗" userId="9b03fd3a-662f-49ff-9af1-1b93cf7aab22" providerId="ADAL" clId="{5A60934E-A36F-43A6-AA9C-86BABC9D6116}" dt="2025-05-19T08:29:41.905" v="4217" actId="465"/>
          <ac:cxnSpMkLst>
            <pc:docMk/>
            <pc:sldMk cId="2456256889" sldId="261"/>
            <ac:cxnSpMk id="192" creationId="{2643D655-A35B-9FF4-DABC-47AB47071014}"/>
          </ac:cxnSpMkLst>
        </pc:cxnChg>
        <pc:cxnChg chg="add mod">
          <ac:chgData name="松浦英宗" userId="9b03fd3a-662f-49ff-9af1-1b93cf7aab22" providerId="ADAL" clId="{5A60934E-A36F-43A6-AA9C-86BABC9D6116}" dt="2025-05-19T08:29:38.158" v="4216" actId="465"/>
          <ac:cxnSpMkLst>
            <pc:docMk/>
            <pc:sldMk cId="2456256889" sldId="261"/>
            <ac:cxnSpMk id="197" creationId="{5714C6E4-7567-C9E5-01EA-E4EFBA826405}"/>
          </ac:cxnSpMkLst>
        </pc:cxnChg>
      </pc:sldChg>
      <pc:sldChg chg="del">
        <pc:chgData name="松浦英宗" userId="9b03fd3a-662f-49ff-9af1-1b93cf7aab22" providerId="ADAL" clId="{5A60934E-A36F-43A6-AA9C-86BABC9D6116}" dt="2025-05-19T06:18:31.327" v="158" actId="47"/>
        <pc:sldMkLst>
          <pc:docMk/>
          <pc:sldMk cId="2733265923" sldId="261"/>
        </pc:sldMkLst>
      </pc:sldChg>
      <pc:sldChg chg="addSp delSp modSp add mod">
        <pc:chgData name="松浦英宗" userId="9b03fd3a-662f-49ff-9af1-1b93cf7aab22" providerId="ADAL" clId="{5A60934E-A36F-43A6-AA9C-86BABC9D6116}" dt="2025-05-19T08:44:07.402" v="4960" actId="20577"/>
        <pc:sldMkLst>
          <pc:docMk/>
          <pc:sldMk cId="10603173" sldId="262"/>
        </pc:sldMkLst>
        <pc:spChg chg="add mod">
          <ac:chgData name="松浦英宗" userId="9b03fd3a-662f-49ff-9af1-1b93cf7aab22" providerId="ADAL" clId="{5A60934E-A36F-43A6-AA9C-86BABC9D6116}" dt="2025-05-19T07:27:43.164" v="2968" actId="20577"/>
          <ac:spMkLst>
            <pc:docMk/>
            <pc:sldMk cId="10603173" sldId="262"/>
            <ac:spMk id="6" creationId="{5652938E-9686-7010-469D-C0FC6AC3D634}"/>
          </ac:spMkLst>
        </pc:spChg>
        <pc:spChg chg="add mod">
          <ac:chgData name="松浦英宗" userId="9b03fd3a-662f-49ff-9af1-1b93cf7aab22" providerId="ADAL" clId="{5A60934E-A36F-43A6-AA9C-86BABC9D6116}" dt="2025-05-19T08:33:41.733" v="4395" actId="20577"/>
          <ac:spMkLst>
            <pc:docMk/>
            <pc:sldMk cId="10603173" sldId="262"/>
            <ac:spMk id="7" creationId="{588A53C3-9BA7-E4F5-FF2C-907854D4A1D2}"/>
          </ac:spMkLst>
        </pc:spChg>
        <pc:spChg chg="add mod">
          <ac:chgData name="松浦英宗" userId="9b03fd3a-662f-49ff-9af1-1b93cf7aab22" providerId="ADAL" clId="{5A60934E-A36F-43A6-AA9C-86BABC9D6116}" dt="2025-05-19T08:42:59.494" v="4901" actId="165"/>
          <ac:spMkLst>
            <pc:docMk/>
            <pc:sldMk cId="10603173" sldId="262"/>
            <ac:spMk id="9" creationId="{0EE39821-D2F0-5299-3BCF-A9A388C53636}"/>
          </ac:spMkLst>
        </pc:spChg>
        <pc:spChg chg="add mod">
          <ac:chgData name="松浦英宗" userId="9b03fd3a-662f-49ff-9af1-1b93cf7aab22" providerId="ADAL" clId="{5A60934E-A36F-43A6-AA9C-86BABC9D6116}" dt="2025-05-19T08:43:24.701" v="4919" actId="14100"/>
          <ac:spMkLst>
            <pc:docMk/>
            <pc:sldMk cId="10603173" sldId="262"/>
            <ac:spMk id="10" creationId="{F3F1B3E8-F858-095C-ECBA-EA67CE045695}"/>
          </ac:spMkLst>
        </pc:spChg>
        <pc:spChg chg="add mod topLvl">
          <ac:chgData name="松浦英宗" userId="9b03fd3a-662f-49ff-9af1-1b93cf7aab22" providerId="ADAL" clId="{5A60934E-A36F-43A6-AA9C-86BABC9D6116}" dt="2025-05-19T08:43:13.388" v="4902" actId="14100"/>
          <ac:spMkLst>
            <pc:docMk/>
            <pc:sldMk cId="10603173" sldId="262"/>
            <ac:spMk id="11" creationId="{D1B7999A-E5D4-E35F-D58E-A190AD13895E}"/>
          </ac:spMkLst>
        </pc:spChg>
        <pc:spChg chg="add mod topLvl">
          <ac:chgData name="松浦英宗" userId="9b03fd3a-662f-49ff-9af1-1b93cf7aab22" providerId="ADAL" clId="{5A60934E-A36F-43A6-AA9C-86BABC9D6116}" dt="2025-05-19T08:42:59.494" v="4901" actId="165"/>
          <ac:spMkLst>
            <pc:docMk/>
            <pc:sldMk cId="10603173" sldId="262"/>
            <ac:spMk id="12" creationId="{43FE6097-BA62-DDBF-B111-19E8DEFFA71E}"/>
          </ac:spMkLst>
        </pc:spChg>
        <pc:spChg chg="add mod topLvl">
          <ac:chgData name="松浦英宗" userId="9b03fd3a-662f-49ff-9af1-1b93cf7aab22" providerId="ADAL" clId="{5A60934E-A36F-43A6-AA9C-86BABC9D6116}" dt="2025-05-19T08:42:59.494" v="4901" actId="165"/>
          <ac:spMkLst>
            <pc:docMk/>
            <pc:sldMk cId="10603173" sldId="262"/>
            <ac:spMk id="13" creationId="{1EC87951-947D-DFA2-B259-B6AB438DA612}"/>
          </ac:spMkLst>
        </pc:spChg>
        <pc:spChg chg="add mod topLvl">
          <ac:chgData name="松浦英宗" userId="9b03fd3a-662f-49ff-9af1-1b93cf7aab22" providerId="ADAL" clId="{5A60934E-A36F-43A6-AA9C-86BABC9D6116}" dt="2025-05-19T08:43:17.978" v="4918" actId="1036"/>
          <ac:spMkLst>
            <pc:docMk/>
            <pc:sldMk cId="10603173" sldId="262"/>
            <ac:spMk id="14" creationId="{332B1845-BD90-4355-D95E-9AF91197FADB}"/>
          </ac:spMkLst>
        </pc:spChg>
        <pc:spChg chg="mod topLvl">
          <ac:chgData name="松浦英宗" userId="9b03fd3a-662f-49ff-9af1-1b93cf7aab22" providerId="ADAL" clId="{5A60934E-A36F-43A6-AA9C-86BABC9D6116}" dt="2025-05-19T08:43:13.388" v="4902" actId="14100"/>
          <ac:spMkLst>
            <pc:docMk/>
            <pc:sldMk cId="10603173" sldId="262"/>
            <ac:spMk id="22" creationId="{4F448784-5760-07DA-9314-A61C9285C2B9}"/>
          </ac:spMkLst>
        </pc:spChg>
        <pc:spChg chg="mod topLvl">
          <ac:chgData name="松浦英宗" userId="9b03fd3a-662f-49ff-9af1-1b93cf7aab22" providerId="ADAL" clId="{5A60934E-A36F-43A6-AA9C-86BABC9D6116}" dt="2025-05-19T08:41:53.732" v="4823" actId="20577"/>
          <ac:spMkLst>
            <pc:docMk/>
            <pc:sldMk cId="10603173" sldId="262"/>
            <ac:spMk id="23" creationId="{0B5633E1-FE1A-AB75-EB8C-8BEB49344C66}"/>
          </ac:spMkLst>
        </pc:spChg>
        <pc:spChg chg="mod">
          <ac:chgData name="松浦英宗" userId="9b03fd3a-662f-49ff-9af1-1b93cf7aab22" providerId="ADAL" clId="{5A60934E-A36F-43A6-AA9C-86BABC9D6116}" dt="2025-05-19T08:42:45.935" v="4893" actId="20577"/>
          <ac:spMkLst>
            <pc:docMk/>
            <pc:sldMk cId="10603173" sldId="262"/>
            <ac:spMk id="24" creationId="{5C0183CE-20FA-8805-9355-09B65AFD348D}"/>
          </ac:spMkLst>
        </pc:spChg>
        <pc:spChg chg="mod">
          <ac:chgData name="松浦英宗" userId="9b03fd3a-662f-49ff-9af1-1b93cf7aab22" providerId="ADAL" clId="{5A60934E-A36F-43A6-AA9C-86BABC9D6116}" dt="2025-05-19T08:43:17.978" v="4918" actId="1036"/>
          <ac:spMkLst>
            <pc:docMk/>
            <pc:sldMk cId="10603173" sldId="262"/>
            <ac:spMk id="25" creationId="{C37B6D42-A448-9881-233A-83E6FE4571C6}"/>
          </ac:spMkLst>
        </pc:spChg>
        <pc:spChg chg="mod topLvl">
          <ac:chgData name="松浦英宗" userId="9b03fd3a-662f-49ff-9af1-1b93cf7aab22" providerId="ADAL" clId="{5A60934E-A36F-43A6-AA9C-86BABC9D6116}" dt="2025-05-19T08:43:13.388" v="4902" actId="14100"/>
          <ac:spMkLst>
            <pc:docMk/>
            <pc:sldMk cId="10603173" sldId="262"/>
            <ac:spMk id="27" creationId="{09CC6AA8-E1D4-CC46-4FF8-133532F25850}"/>
          </ac:spMkLst>
        </pc:spChg>
        <pc:spChg chg="mod topLvl">
          <ac:chgData name="松浦英宗" userId="9b03fd3a-662f-49ff-9af1-1b93cf7aab22" providerId="ADAL" clId="{5A60934E-A36F-43A6-AA9C-86BABC9D6116}" dt="2025-05-19T08:42:59.494" v="4901" actId="165"/>
          <ac:spMkLst>
            <pc:docMk/>
            <pc:sldMk cId="10603173" sldId="262"/>
            <ac:spMk id="29" creationId="{9A61D57B-E442-09F0-F5C3-58A6676FAD4A}"/>
          </ac:spMkLst>
        </pc:spChg>
        <pc:spChg chg="mod topLvl">
          <ac:chgData name="松浦英宗" userId="9b03fd3a-662f-49ff-9af1-1b93cf7aab22" providerId="ADAL" clId="{5A60934E-A36F-43A6-AA9C-86BABC9D6116}" dt="2025-05-19T08:42:59.494" v="4901" actId="165"/>
          <ac:spMkLst>
            <pc:docMk/>
            <pc:sldMk cId="10603173" sldId="262"/>
            <ac:spMk id="30" creationId="{2A3A8FEC-C98A-F7EF-49A2-E9E81851BE5A}"/>
          </ac:spMkLst>
        </pc:spChg>
        <pc:spChg chg="mod topLvl">
          <ac:chgData name="松浦英宗" userId="9b03fd3a-662f-49ff-9af1-1b93cf7aab22" providerId="ADAL" clId="{5A60934E-A36F-43A6-AA9C-86BABC9D6116}" dt="2025-05-19T08:43:17.978" v="4918" actId="1036"/>
          <ac:spMkLst>
            <pc:docMk/>
            <pc:sldMk cId="10603173" sldId="262"/>
            <ac:spMk id="31" creationId="{31FF764F-90CD-2D26-F880-E5A6E46A90AA}"/>
          </ac:spMkLst>
        </pc:spChg>
        <pc:spChg chg="add mod">
          <ac:chgData name="松浦英宗" userId="9b03fd3a-662f-49ff-9af1-1b93cf7aab22" providerId="ADAL" clId="{5A60934E-A36F-43A6-AA9C-86BABC9D6116}" dt="2025-05-19T08:44:03.243" v="4956" actId="1037"/>
          <ac:spMkLst>
            <pc:docMk/>
            <pc:sldMk cId="10603173" sldId="262"/>
            <ac:spMk id="34" creationId="{99642938-F501-A62E-63F5-D0CFA9DFDB53}"/>
          </ac:spMkLst>
        </pc:spChg>
        <pc:spChg chg="add mod">
          <ac:chgData name="松浦英宗" userId="9b03fd3a-662f-49ff-9af1-1b93cf7aab22" providerId="ADAL" clId="{5A60934E-A36F-43A6-AA9C-86BABC9D6116}" dt="2025-05-19T08:44:05.101" v="4958" actId="20577"/>
          <ac:spMkLst>
            <pc:docMk/>
            <pc:sldMk cId="10603173" sldId="262"/>
            <ac:spMk id="35" creationId="{F958D046-1B86-D6E8-584A-496EEBC51D73}"/>
          </ac:spMkLst>
        </pc:spChg>
        <pc:spChg chg="add mod">
          <ac:chgData name="松浦英宗" userId="9b03fd3a-662f-49ff-9af1-1b93cf7aab22" providerId="ADAL" clId="{5A60934E-A36F-43A6-AA9C-86BABC9D6116}" dt="2025-05-19T08:44:07.402" v="4960" actId="20577"/>
          <ac:spMkLst>
            <pc:docMk/>
            <pc:sldMk cId="10603173" sldId="262"/>
            <ac:spMk id="36" creationId="{0E1C7284-B2BF-4D4A-8DDE-28520A3F325B}"/>
          </ac:spMkLst>
        </pc:spChg>
        <pc:grpChg chg="add mod">
          <ac:chgData name="松浦英宗" userId="9b03fd3a-662f-49ff-9af1-1b93cf7aab22" providerId="ADAL" clId="{5A60934E-A36F-43A6-AA9C-86BABC9D6116}" dt="2025-05-19T08:43:28.067" v="4932" actId="1035"/>
          <ac:grpSpMkLst>
            <pc:docMk/>
            <pc:sldMk cId="10603173" sldId="262"/>
            <ac:grpSpMk id="32" creationId="{02C4A92A-4608-F4E4-70DD-0141D48C80A3}"/>
          </ac:grpSpMkLst>
        </pc:grpChg>
      </pc:sldChg>
      <pc:sldChg chg="del">
        <pc:chgData name="松浦英宗" userId="9b03fd3a-662f-49ff-9af1-1b93cf7aab22" providerId="ADAL" clId="{5A60934E-A36F-43A6-AA9C-86BABC9D6116}" dt="2025-05-19T06:18:31.327" v="158" actId="47"/>
        <pc:sldMkLst>
          <pc:docMk/>
          <pc:sldMk cId="3280008525" sldId="262"/>
        </pc:sldMkLst>
      </pc:sldChg>
      <pc:sldChg chg="addSp delSp modSp add del mod">
        <pc:chgData name="松浦英宗" userId="9b03fd3a-662f-49ff-9af1-1b93cf7aab22" providerId="ADAL" clId="{5A60934E-A36F-43A6-AA9C-86BABC9D6116}" dt="2025-05-19T07:24:57.555" v="2843" actId="47"/>
        <pc:sldMkLst>
          <pc:docMk/>
          <pc:sldMk cId="153152269" sldId="263"/>
        </pc:sldMkLst>
      </pc:sldChg>
      <pc:sldChg chg="del">
        <pc:chgData name="松浦英宗" userId="9b03fd3a-662f-49ff-9af1-1b93cf7aab22" providerId="ADAL" clId="{5A60934E-A36F-43A6-AA9C-86BABC9D6116}" dt="2025-05-19T06:18:31.327" v="158" actId="47"/>
        <pc:sldMkLst>
          <pc:docMk/>
          <pc:sldMk cId="1025766176" sldId="263"/>
        </pc:sldMkLst>
      </pc:sldChg>
      <pc:sldChg chg="del">
        <pc:chgData name="松浦英宗" userId="9b03fd3a-662f-49ff-9af1-1b93cf7aab22" providerId="ADAL" clId="{5A60934E-A36F-43A6-AA9C-86BABC9D6116}" dt="2025-05-19T06:18:31.327" v="158" actId="47"/>
        <pc:sldMkLst>
          <pc:docMk/>
          <pc:sldMk cId="816030905" sldId="264"/>
        </pc:sldMkLst>
      </pc:sldChg>
      <pc:sldChg chg="addSp delSp modSp add del mod">
        <pc:chgData name="松浦英宗" userId="9b03fd3a-662f-49ff-9af1-1b93cf7aab22" providerId="ADAL" clId="{5A60934E-A36F-43A6-AA9C-86BABC9D6116}" dt="2025-05-19T07:24:57.555" v="2843" actId="47"/>
        <pc:sldMkLst>
          <pc:docMk/>
          <pc:sldMk cId="3617763635" sldId="264"/>
        </pc:sldMkLst>
      </pc:sldChg>
      <pc:sldChg chg="del">
        <pc:chgData name="松浦英宗" userId="9b03fd3a-662f-49ff-9af1-1b93cf7aab22" providerId="ADAL" clId="{5A60934E-A36F-43A6-AA9C-86BABC9D6116}" dt="2025-05-19T06:18:31.327" v="158" actId="47"/>
        <pc:sldMkLst>
          <pc:docMk/>
          <pc:sldMk cId="582647792" sldId="265"/>
        </pc:sldMkLst>
      </pc:sldChg>
      <pc:sldChg chg="addSp delSp modSp add mod">
        <pc:chgData name="松浦英宗" userId="9b03fd3a-662f-49ff-9af1-1b93cf7aab22" providerId="ADAL" clId="{5A60934E-A36F-43A6-AA9C-86BABC9D6116}" dt="2025-05-19T08:51:38.697" v="5194" actId="403"/>
        <pc:sldMkLst>
          <pc:docMk/>
          <pc:sldMk cId="3805670091" sldId="265"/>
        </pc:sldMkLst>
        <pc:spChg chg="add mod">
          <ac:chgData name="松浦英宗" userId="9b03fd3a-662f-49ff-9af1-1b93cf7aab22" providerId="ADAL" clId="{5A60934E-A36F-43A6-AA9C-86BABC9D6116}" dt="2025-05-19T08:51:38.697" v="5194" actId="403"/>
          <ac:spMkLst>
            <pc:docMk/>
            <pc:sldMk cId="3805670091" sldId="265"/>
            <ac:spMk id="4" creationId="{28F4075B-486A-106C-7CBB-B34AC25A278B}"/>
          </ac:spMkLst>
        </pc:spChg>
        <pc:spChg chg="add mod">
          <ac:chgData name="松浦英宗" userId="9b03fd3a-662f-49ff-9af1-1b93cf7aab22" providerId="ADAL" clId="{5A60934E-A36F-43A6-AA9C-86BABC9D6116}" dt="2025-05-19T08:51:03.306" v="5191" actId="948"/>
          <ac:spMkLst>
            <pc:docMk/>
            <pc:sldMk cId="3805670091" sldId="265"/>
            <ac:spMk id="5" creationId="{27942DE1-BC98-18EE-5088-2A33D6A18BC9}"/>
          </ac:spMkLst>
        </pc:spChg>
        <pc:spChg chg="mod">
          <ac:chgData name="松浦英宗" userId="9b03fd3a-662f-49ff-9af1-1b93cf7aab22" providerId="ADAL" clId="{5A60934E-A36F-43A6-AA9C-86BABC9D6116}" dt="2025-05-19T08:47:57.595" v="5000"/>
          <ac:spMkLst>
            <pc:docMk/>
            <pc:sldMk cId="3805670091" sldId="265"/>
            <ac:spMk id="6" creationId="{0CFDA33A-DE28-99C0-7FD6-3C8DC4D72DEF}"/>
          </ac:spMkLst>
        </pc:spChg>
        <pc:picChg chg="add mod modCrop">
          <ac:chgData name="松浦英宗" userId="9b03fd3a-662f-49ff-9af1-1b93cf7aab22" providerId="ADAL" clId="{5A60934E-A36F-43A6-AA9C-86BABC9D6116}" dt="2025-05-19T08:47:37.144" v="4988" actId="29295"/>
          <ac:picMkLst>
            <pc:docMk/>
            <pc:sldMk cId="3805670091" sldId="265"/>
            <ac:picMk id="3" creationId="{BEA96E07-5545-AC52-4D88-F889D24D6D64}"/>
          </ac:picMkLst>
        </pc:picChg>
      </pc:sldChg>
      <pc:sldChg chg="add del">
        <pc:chgData name="松浦英宗" userId="9b03fd3a-662f-49ff-9af1-1b93cf7aab22" providerId="ADAL" clId="{5A60934E-A36F-43A6-AA9C-86BABC9D6116}" dt="2025-05-19T07:27:55.362" v="2990" actId="47"/>
        <pc:sldMkLst>
          <pc:docMk/>
          <pc:sldMk cId="3177280995" sldId="266"/>
        </pc:sldMkLst>
      </pc:sldChg>
      <pc:sldChg chg="del">
        <pc:chgData name="松浦英宗" userId="9b03fd3a-662f-49ff-9af1-1b93cf7aab22" providerId="ADAL" clId="{5A60934E-A36F-43A6-AA9C-86BABC9D6116}" dt="2025-05-19T06:18:31.327" v="158" actId="47"/>
        <pc:sldMkLst>
          <pc:docMk/>
          <pc:sldMk cId="4183379157" sldId="266"/>
        </pc:sldMkLst>
      </pc:sldChg>
    </pc:docChg>
  </pc:docChgLst>
  <pc:docChgLst>
    <pc:chgData name="松浦英宗" userId="9b03fd3a-662f-49ff-9af1-1b93cf7aab22" providerId="ADAL" clId="{CCD5BC6A-FD3F-4A2A-BB9A-5C92D2182B96}"/>
    <pc:docChg chg="custSel addSld delSld modSld">
      <pc:chgData name="松浦英宗" userId="9b03fd3a-662f-49ff-9af1-1b93cf7aab22" providerId="ADAL" clId="{CCD5BC6A-FD3F-4A2A-BB9A-5C92D2182B96}" dt="2025-05-18T01:48:53.738" v="16"/>
      <pc:docMkLst>
        <pc:docMk/>
      </pc:docMkLst>
      <pc:sldChg chg="addSp delSp modSp mod">
        <pc:chgData name="松浦英宗" userId="9b03fd3a-662f-49ff-9af1-1b93cf7aab22" providerId="ADAL" clId="{CCD5BC6A-FD3F-4A2A-BB9A-5C92D2182B96}" dt="2025-05-18T01:48:53.738" v="16"/>
        <pc:sldMkLst>
          <pc:docMk/>
          <pc:sldMk cId="913356044" sldId="256"/>
        </pc:sldMkLst>
      </pc:sldChg>
      <pc:sldChg chg="delSp modSp mod">
        <pc:chgData name="松浦英宗" userId="9b03fd3a-662f-49ff-9af1-1b93cf7aab22" providerId="ADAL" clId="{CCD5BC6A-FD3F-4A2A-BB9A-5C92D2182B96}" dt="2025-05-18T01:48:33.869" v="5" actId="20577"/>
        <pc:sldMkLst>
          <pc:docMk/>
          <pc:sldMk cId="4173564231" sldId="257"/>
        </pc:sldMkLst>
        <pc:spChg chg="mod">
          <ac:chgData name="松浦英宗" userId="9b03fd3a-662f-49ff-9af1-1b93cf7aab22" providerId="ADAL" clId="{CCD5BC6A-FD3F-4A2A-BB9A-5C92D2182B96}" dt="2025-05-18T01:48:33.869" v="5" actId="20577"/>
          <ac:spMkLst>
            <pc:docMk/>
            <pc:sldMk cId="4173564231" sldId="257"/>
            <ac:spMk id="3" creationId="{6CF0A6C4-9F61-D714-6FD6-0FD564AB74F5}"/>
          </ac:spMkLst>
        </pc:spChg>
      </pc:sldChg>
      <pc:sldChg chg="del">
        <pc:chgData name="松浦英宗" userId="9b03fd3a-662f-49ff-9af1-1b93cf7aab22" providerId="ADAL" clId="{CCD5BC6A-FD3F-4A2A-BB9A-5C92D2182B96}" dt="2025-05-18T01:48:39.119" v="6" actId="47"/>
        <pc:sldMkLst>
          <pc:docMk/>
          <pc:sldMk cId="4048517723" sldId="258"/>
        </pc:sldMkLst>
      </pc:sldChg>
      <pc:sldChg chg="add">
        <pc:chgData name="松浦英宗" userId="9b03fd3a-662f-49ff-9af1-1b93cf7aab22" providerId="ADAL" clId="{CCD5BC6A-FD3F-4A2A-BB9A-5C92D2182B96}" dt="2025-05-18T01:48:41.350" v="7"/>
        <pc:sldMkLst>
          <pc:docMk/>
          <pc:sldMk cId="4082717725" sldId="258"/>
        </pc:sldMkLst>
      </pc:sldChg>
      <pc:sldChg chg="add">
        <pc:chgData name="松浦英宗" userId="9b03fd3a-662f-49ff-9af1-1b93cf7aab22" providerId="ADAL" clId="{CCD5BC6A-FD3F-4A2A-BB9A-5C92D2182B96}" dt="2025-05-18T01:48:41.591" v="8"/>
        <pc:sldMkLst>
          <pc:docMk/>
          <pc:sldMk cId="1169995872" sldId="259"/>
        </pc:sldMkLst>
      </pc:sldChg>
      <pc:sldChg chg="del">
        <pc:chgData name="松浦英宗" userId="9b03fd3a-662f-49ff-9af1-1b93cf7aab22" providerId="ADAL" clId="{CCD5BC6A-FD3F-4A2A-BB9A-5C92D2182B96}" dt="2025-05-18T01:48:39.119" v="6" actId="47"/>
        <pc:sldMkLst>
          <pc:docMk/>
          <pc:sldMk cId="3683638786" sldId="259"/>
        </pc:sldMkLst>
      </pc:sldChg>
      <pc:sldChg chg="del">
        <pc:chgData name="松浦英宗" userId="9b03fd3a-662f-49ff-9af1-1b93cf7aab22" providerId="ADAL" clId="{CCD5BC6A-FD3F-4A2A-BB9A-5C92D2182B96}" dt="2025-05-18T01:48:39.119" v="6" actId="47"/>
        <pc:sldMkLst>
          <pc:docMk/>
          <pc:sldMk cId="730990976" sldId="260"/>
        </pc:sldMkLst>
      </pc:sldChg>
      <pc:sldChg chg="add">
        <pc:chgData name="松浦英宗" userId="9b03fd3a-662f-49ff-9af1-1b93cf7aab22" providerId="ADAL" clId="{CCD5BC6A-FD3F-4A2A-BB9A-5C92D2182B96}" dt="2025-05-18T01:48:41.756" v="9"/>
        <pc:sldMkLst>
          <pc:docMk/>
          <pc:sldMk cId="1277525917" sldId="260"/>
        </pc:sldMkLst>
      </pc:sldChg>
      <pc:sldChg chg="add">
        <pc:chgData name="松浦英宗" userId="9b03fd3a-662f-49ff-9af1-1b93cf7aab22" providerId="ADAL" clId="{CCD5BC6A-FD3F-4A2A-BB9A-5C92D2182B96}" dt="2025-05-18T01:48:41.923" v="10"/>
        <pc:sldMkLst>
          <pc:docMk/>
          <pc:sldMk cId="2733265923" sldId="261"/>
        </pc:sldMkLst>
      </pc:sldChg>
      <pc:sldChg chg="del">
        <pc:chgData name="松浦英宗" userId="9b03fd3a-662f-49ff-9af1-1b93cf7aab22" providerId="ADAL" clId="{CCD5BC6A-FD3F-4A2A-BB9A-5C92D2182B96}" dt="2025-05-18T01:48:39.119" v="6" actId="47"/>
        <pc:sldMkLst>
          <pc:docMk/>
          <pc:sldMk cId="3506267798" sldId="261"/>
        </pc:sldMkLst>
      </pc:sldChg>
      <pc:sldChg chg="del">
        <pc:chgData name="松浦英宗" userId="9b03fd3a-662f-49ff-9af1-1b93cf7aab22" providerId="ADAL" clId="{CCD5BC6A-FD3F-4A2A-BB9A-5C92D2182B96}" dt="2025-05-18T01:48:39.119" v="6" actId="47"/>
        <pc:sldMkLst>
          <pc:docMk/>
          <pc:sldMk cId="779130493" sldId="262"/>
        </pc:sldMkLst>
      </pc:sldChg>
      <pc:sldChg chg="add">
        <pc:chgData name="松浦英宗" userId="9b03fd3a-662f-49ff-9af1-1b93cf7aab22" providerId="ADAL" clId="{CCD5BC6A-FD3F-4A2A-BB9A-5C92D2182B96}" dt="2025-05-18T01:48:42.076" v="11"/>
        <pc:sldMkLst>
          <pc:docMk/>
          <pc:sldMk cId="3280008525" sldId="262"/>
        </pc:sldMkLst>
      </pc:sldChg>
      <pc:sldChg chg="add">
        <pc:chgData name="松浦英宗" userId="9b03fd3a-662f-49ff-9af1-1b93cf7aab22" providerId="ADAL" clId="{CCD5BC6A-FD3F-4A2A-BB9A-5C92D2182B96}" dt="2025-05-18T01:48:42.833" v="12"/>
        <pc:sldMkLst>
          <pc:docMk/>
          <pc:sldMk cId="1025766176" sldId="263"/>
        </pc:sldMkLst>
      </pc:sldChg>
      <pc:sldChg chg="del">
        <pc:chgData name="松浦英宗" userId="9b03fd3a-662f-49ff-9af1-1b93cf7aab22" providerId="ADAL" clId="{CCD5BC6A-FD3F-4A2A-BB9A-5C92D2182B96}" dt="2025-05-18T01:48:39.119" v="6" actId="47"/>
        <pc:sldMkLst>
          <pc:docMk/>
          <pc:sldMk cId="1707377331" sldId="263"/>
        </pc:sldMkLst>
      </pc:sldChg>
      <pc:sldChg chg="add">
        <pc:chgData name="松浦英宗" userId="9b03fd3a-662f-49ff-9af1-1b93cf7aab22" providerId="ADAL" clId="{CCD5BC6A-FD3F-4A2A-BB9A-5C92D2182B96}" dt="2025-05-18T01:48:45.818" v="13"/>
        <pc:sldMkLst>
          <pc:docMk/>
          <pc:sldMk cId="816030905" sldId="264"/>
        </pc:sldMkLst>
      </pc:sldChg>
      <pc:sldChg chg="add">
        <pc:chgData name="松浦英宗" userId="9b03fd3a-662f-49ff-9af1-1b93cf7aab22" providerId="ADAL" clId="{CCD5BC6A-FD3F-4A2A-BB9A-5C92D2182B96}" dt="2025-05-18T01:48:46.009" v="14"/>
        <pc:sldMkLst>
          <pc:docMk/>
          <pc:sldMk cId="582647792" sldId="265"/>
        </pc:sldMkLst>
      </pc:sldChg>
      <pc:sldChg chg="add">
        <pc:chgData name="松浦英宗" userId="9b03fd3a-662f-49ff-9af1-1b93cf7aab22" providerId="ADAL" clId="{CCD5BC6A-FD3F-4A2A-BB9A-5C92D2182B96}" dt="2025-05-18T01:48:46.144" v="15"/>
        <pc:sldMkLst>
          <pc:docMk/>
          <pc:sldMk cId="4183379157" sldId="26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1BDDD9-BFF9-43EB-8DF2-3669FE11DD41}" type="datetimeFigureOut">
              <a:rPr kumimoji="1" lang="ja-JP" altLang="en-US" smtClean="0"/>
              <a:t>2025/6/19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5E5FA5-95EA-4883-BF27-FD3FAB03AB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86250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3B3D69F-99A2-983C-A002-91F2FFD552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6A19D2D7-6AEC-3D60-BF44-52151FD35A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D4E8FEE-4A08-B401-2B88-AC07CAAEFF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23FD2-F423-4CCE-B48D-87D279801762}" type="datetimeFigureOut">
              <a:rPr kumimoji="1" lang="ja-JP" altLang="en-US" smtClean="0"/>
              <a:t>2025/6/19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E80FDA4-D66E-029A-3BCC-8869FFFA7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DA9028A-A77C-11D1-9ABF-9339A7666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BA4C0-9B7D-4866-9F37-F8186F53D4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3674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FF70CD3-A00D-0A40-9D38-0BEE45953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D1154946-B528-7E7B-9009-1107BD9560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744867B-6319-EE82-F8AB-2036DAD3B2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23FD2-F423-4CCE-B48D-87D279801762}" type="datetimeFigureOut">
              <a:rPr kumimoji="1" lang="ja-JP" altLang="en-US" smtClean="0"/>
              <a:t>2025/6/19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25B43A2-14F9-4D98-1011-05FABA0901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290B51F-3B2A-C275-B468-A0A39222B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BA4C0-9B7D-4866-9F37-F8186F53D4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59336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5E751DE6-352D-D03D-F527-8BBAFBABA6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A132E57E-7253-13DD-E87E-26F7A4C792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0529C3A-D3C7-6B65-B97C-8DE4C6670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23FD2-F423-4CCE-B48D-87D279801762}" type="datetimeFigureOut">
              <a:rPr kumimoji="1" lang="ja-JP" altLang="en-US" smtClean="0"/>
              <a:t>2025/6/19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4AD8C7F-0C88-D3D4-523C-0D4E7740E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D369F7C-E174-1A62-80D9-73A6E060D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BA4C0-9B7D-4866-9F37-F8186F53D4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1243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F02319D-2089-9C34-9A8B-3290064A2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0C639B1-FD65-E573-6D1C-73CE53ABFD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3DA6D1C-0D75-930B-3BE8-14919085A2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23FD2-F423-4CCE-B48D-87D279801762}" type="datetimeFigureOut">
              <a:rPr kumimoji="1" lang="ja-JP" altLang="en-US" smtClean="0"/>
              <a:t>2025/6/19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BAB49D1-5DEC-692D-4A00-B60CB3E6E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85ADCE4-2C7F-B2D2-7744-26AA5F232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BA4C0-9B7D-4866-9F37-F8186F53D4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8150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942CF59-301A-FD59-10BD-F60C6406C6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C8855C1-55DE-35BC-8210-CAC5929FD6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18588B2-4AF8-2C97-9DCB-CFA48A3216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23FD2-F423-4CCE-B48D-87D279801762}" type="datetimeFigureOut">
              <a:rPr kumimoji="1" lang="ja-JP" altLang="en-US" smtClean="0"/>
              <a:t>2025/6/19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1B18F8D-BED5-3506-AD46-118673692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9552172-BBC4-5654-A5FB-CAB85349D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BA4C0-9B7D-4866-9F37-F8186F53D4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799208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AF77919-CBB4-B102-B5A9-D407108DA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A5D76DA-9022-9399-9768-948618EBA0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A8D29DF-3156-B276-F0D8-29503EE221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E87383A-A57C-704E-1527-894DF0A26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23FD2-F423-4CCE-B48D-87D279801762}" type="datetimeFigureOut">
              <a:rPr kumimoji="1" lang="ja-JP" altLang="en-US" smtClean="0"/>
              <a:t>2025/6/19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2DD176A-135F-573E-CE43-D925E714A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7E8EE2F-64DE-82D3-2090-73DFDA9F4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BA4C0-9B7D-4866-9F37-F8186F53D4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86387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5A5D7FC-770C-20DF-5279-5AD666118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3005150-A1E9-25A6-9369-A15C472D46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6579E7CC-A718-12CE-7914-DC52E00AD3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BD1F4995-368B-A32E-A7AC-0AD17C8205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E33BC22E-4753-D79A-A748-7DF1B1254F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9E18708A-3ABA-4BDC-07BC-7A87E25252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23FD2-F423-4CCE-B48D-87D279801762}" type="datetimeFigureOut">
              <a:rPr kumimoji="1" lang="ja-JP" altLang="en-US" smtClean="0"/>
              <a:t>2025/6/19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FF6DC06B-4150-AC58-C3CE-594DD4201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874DAE61-0E0B-AFDD-196F-6255D9094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BA4C0-9B7D-4866-9F37-F8186F53D4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3940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95EADC9-3D06-A233-CDA8-9D28BDB78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2168BAB8-C73C-7A97-0583-B8CE45A688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23FD2-F423-4CCE-B48D-87D279801762}" type="datetimeFigureOut">
              <a:rPr kumimoji="1" lang="ja-JP" altLang="en-US" smtClean="0"/>
              <a:t>2025/6/19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B13F0CF6-7573-0691-98E0-87EB07860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1B7E8279-AF6B-84F2-58FD-C7A82ACA4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BA4C0-9B7D-4866-9F37-F8186F53D4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8713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AAFAE943-B2CF-E741-B454-064AA6884A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23FD2-F423-4CCE-B48D-87D279801762}" type="datetimeFigureOut">
              <a:rPr kumimoji="1" lang="ja-JP" altLang="en-US" smtClean="0"/>
              <a:t>2025/6/19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9056A1D8-CDAA-51BC-2BBB-5CB46FB59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C0212D2-09D7-DC97-0914-0D1D6AA24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BA4C0-9B7D-4866-9F37-F8186F53D4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708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26B5FE2-6AEB-C5F9-9233-98ECA35C53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637C5CA-E589-7B9F-8D77-115026B3DF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C39CDBB-F2DD-35B5-3A79-984431673D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3B4C8FB-A77D-6E01-789A-BDE3C1C144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23FD2-F423-4CCE-B48D-87D279801762}" type="datetimeFigureOut">
              <a:rPr kumimoji="1" lang="ja-JP" altLang="en-US" smtClean="0"/>
              <a:t>2025/6/19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C589C30-6016-FABD-39D2-BE9023B87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38D81A6A-068B-F34F-6800-A27CEA18C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BA4C0-9B7D-4866-9F37-F8186F53D4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53409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39C3D0B-B256-7822-2138-D61E45ED3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53532255-89B6-0EE7-ED1B-BDE4DB2ABA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B81469A4-44C7-DE43-7521-43A559DF88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24AED02-68AC-1211-BCD5-0F63705C4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23FD2-F423-4CCE-B48D-87D279801762}" type="datetimeFigureOut">
              <a:rPr kumimoji="1" lang="ja-JP" altLang="en-US" smtClean="0"/>
              <a:t>2025/6/19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05B33F6-20D6-F105-727E-8F0407A66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E6DC57CC-3E1E-1ADA-40E8-E8EF9F959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BA4C0-9B7D-4866-9F37-F8186F53D4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1434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BA4E2D83-3458-74E1-EA2E-79C26DDD9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B3DEBDF-C5A3-61EA-CC67-42266269C0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2C7A9F4-0C28-8527-E85C-C23D3EFB2E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A623FD2-F423-4CCE-B48D-87D279801762}" type="datetimeFigureOut">
              <a:rPr kumimoji="1" lang="ja-JP" altLang="en-US" smtClean="0"/>
              <a:t>2025/6/19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FA2F9AD-019F-B28A-BF83-262571B4B0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346220E-FAA9-C26D-9D78-2DB92FB55F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FFBA4C0-9B7D-4866-9F37-F8186F53D4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5113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FD6B3ABA-84DA-ED6F-0514-64ED07C015B2}"/>
              </a:ext>
            </a:extLst>
          </p:cNvPr>
          <p:cNvSpPr/>
          <p:nvPr/>
        </p:nvSpPr>
        <p:spPr>
          <a:xfrm>
            <a:off x="0" y="0"/>
            <a:ext cx="12192000" cy="2541069"/>
          </a:xfrm>
          <a:prstGeom prst="rect">
            <a:avLst/>
          </a:prstGeom>
          <a:solidFill>
            <a:srgbClr val="FDF9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1200"/>
              </a:spcBef>
            </a:pPr>
            <a:endParaRPr kumimoji="1" lang="ja-JP" altLang="en-US" sz="2000" spc="600" dirty="0">
              <a:solidFill>
                <a:schemeClr val="tx1"/>
              </a:solidFill>
              <a:latin typeface="游明朝" panose="02020400000000000000" pitchFamily="18" charset="-128"/>
              <a:ea typeface="游明朝" panose="02020400000000000000" pitchFamily="18" charset="-128"/>
            </a:endParaRPr>
          </a:p>
        </p:txBody>
      </p:sp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99610A30-3B54-BC2B-85DE-44B72DF2137E}"/>
              </a:ext>
            </a:extLst>
          </p:cNvPr>
          <p:cNvGrpSpPr/>
          <p:nvPr/>
        </p:nvGrpSpPr>
        <p:grpSpPr>
          <a:xfrm>
            <a:off x="560997" y="441600"/>
            <a:ext cx="5075032" cy="1602398"/>
            <a:chOff x="560997" y="470475"/>
            <a:chExt cx="5075032" cy="1602398"/>
          </a:xfrm>
        </p:grpSpPr>
        <p:sp>
          <p:nvSpPr>
            <p:cNvPr id="3" name="正方形/長方形 2">
              <a:extLst>
                <a:ext uri="{FF2B5EF4-FFF2-40B4-BE49-F238E27FC236}">
                  <a16:creationId xmlns:a16="http://schemas.microsoft.com/office/drawing/2014/main" id="{95C94A62-B4AB-F210-19EC-4E582E60B2BE}"/>
                </a:ext>
              </a:extLst>
            </p:cNvPr>
            <p:cNvSpPr/>
            <p:nvPr/>
          </p:nvSpPr>
          <p:spPr>
            <a:xfrm>
              <a:off x="560997" y="470475"/>
              <a:ext cx="5075032" cy="95857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spcBef>
                  <a:spcPts val="1200"/>
                </a:spcBef>
              </a:pPr>
              <a:r>
                <a:rPr kumimoji="1" lang="ja-JP" altLang="en-US" sz="1600" spc="600" dirty="0">
                  <a:solidFill>
                    <a:schemeClr val="tx1"/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  <a:t>みらい建設ソリューションズ株式会社</a:t>
              </a:r>
              <a:endParaRPr lang="en-US" altLang="ja-JP" sz="1600" spc="600" dirty="0">
                <a:solidFill>
                  <a:schemeClr val="tx1"/>
                </a:solidFill>
                <a:latin typeface="游明朝" panose="02020400000000000000" pitchFamily="18" charset="-128"/>
                <a:ea typeface="游明朝" panose="02020400000000000000" pitchFamily="18" charset="-128"/>
              </a:endParaRPr>
            </a:p>
            <a:p>
              <a:pPr>
                <a:spcBef>
                  <a:spcPts val="1200"/>
                </a:spcBef>
              </a:pPr>
              <a:r>
                <a:rPr kumimoji="1" lang="ja-JP" altLang="en-US" sz="2000" spc="600" dirty="0">
                  <a:solidFill>
                    <a:schemeClr val="tx1"/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  <a:t>現場ナビ</a:t>
              </a:r>
            </a:p>
          </p:txBody>
        </p:sp>
        <p:sp>
          <p:nvSpPr>
            <p:cNvPr id="6" name="正方形/長方形 5">
              <a:extLst>
                <a:ext uri="{FF2B5EF4-FFF2-40B4-BE49-F238E27FC236}">
                  <a16:creationId xmlns:a16="http://schemas.microsoft.com/office/drawing/2014/main" id="{90AD3ACE-C6F3-74F7-17EC-5193B73608D8}"/>
                </a:ext>
              </a:extLst>
            </p:cNvPr>
            <p:cNvSpPr/>
            <p:nvPr/>
          </p:nvSpPr>
          <p:spPr>
            <a:xfrm>
              <a:off x="560998" y="1625692"/>
              <a:ext cx="3625992" cy="44718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r>
                <a:rPr kumimoji="1" lang="ja-JP" altLang="en-US" sz="1600" spc="600" dirty="0">
                  <a:solidFill>
                    <a:schemeClr val="bg1"/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  <a:t>ＰＲＥＳＥＮＴＡＴＩＯＮ</a:t>
              </a:r>
            </a:p>
          </p:txBody>
        </p:sp>
      </p:grpSp>
      <p:pic>
        <p:nvPicPr>
          <p:cNvPr id="9" name="図 8">
            <a:extLst>
              <a:ext uri="{FF2B5EF4-FFF2-40B4-BE49-F238E27FC236}">
                <a16:creationId xmlns:a16="http://schemas.microsoft.com/office/drawing/2014/main" id="{12AB4455-4B14-2766-B929-20BF4FF08D9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FDF9F1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 t="35172" b="11717"/>
          <a:stretch>
            <a:fillRect/>
          </a:stretch>
        </p:blipFill>
        <p:spPr>
          <a:xfrm>
            <a:off x="1" y="2541069"/>
            <a:ext cx="12192000" cy="4316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3560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0EA0D0-385B-42BA-CAFF-DFC2699958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0E94AD86-FFCA-57C0-3D6C-758527DE46B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562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13A29D5D-8432-279D-C43D-0118FE66C141}"/>
              </a:ext>
            </a:extLst>
          </p:cNvPr>
          <p:cNvSpPr/>
          <p:nvPr/>
        </p:nvSpPr>
        <p:spPr>
          <a:xfrm rot="10800000" flipV="1">
            <a:off x="0" y="0"/>
            <a:ext cx="12192000" cy="6858000"/>
          </a:xfrm>
          <a:prstGeom prst="rect">
            <a:avLst/>
          </a:prstGeom>
          <a:solidFill>
            <a:schemeClr val="tx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</a:pPr>
            <a:endParaRPr kumimoji="1" lang="ja-JP" altLang="en-US" sz="1600" spc="600" dirty="0">
              <a:solidFill>
                <a:schemeClr val="bg1"/>
              </a:solidFill>
              <a:latin typeface="游明朝" panose="02020400000000000000" pitchFamily="18" charset="-128"/>
              <a:ea typeface="游明朝" panose="02020400000000000000" pitchFamily="18" charset="-128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B44A9A60-835D-8594-8ED0-818673F8771F}"/>
              </a:ext>
            </a:extLst>
          </p:cNvPr>
          <p:cNvSpPr/>
          <p:nvPr/>
        </p:nvSpPr>
        <p:spPr>
          <a:xfrm>
            <a:off x="539016" y="3979084"/>
            <a:ext cx="7016817" cy="24563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1200"/>
              </a:spcBef>
            </a:pPr>
            <a:r>
              <a:rPr kumimoji="1" lang="ja-JP" altLang="en-US" sz="1400" dirty="0">
                <a:solidFill>
                  <a:schemeClr val="bg1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社名</a:t>
            </a:r>
            <a:r>
              <a:rPr kumimoji="1" lang="en-US" altLang="ja-JP" sz="1400" dirty="0">
                <a:solidFill>
                  <a:schemeClr val="bg1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	</a:t>
            </a:r>
            <a:r>
              <a:rPr kumimoji="1" lang="ja-JP" altLang="en-US" sz="1400" dirty="0">
                <a:solidFill>
                  <a:schemeClr val="bg1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みらい建設ソリューションズ株式会社</a:t>
            </a:r>
          </a:p>
          <a:p>
            <a:pPr>
              <a:spcBef>
                <a:spcPts val="1200"/>
              </a:spcBef>
            </a:pPr>
            <a:r>
              <a:rPr kumimoji="1" lang="ja-JP" altLang="en-US" sz="1400" dirty="0">
                <a:solidFill>
                  <a:schemeClr val="bg1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住所</a:t>
            </a:r>
            <a:r>
              <a:rPr kumimoji="1" lang="en-US" altLang="ja-JP" sz="1400" dirty="0">
                <a:solidFill>
                  <a:schemeClr val="bg1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	</a:t>
            </a:r>
            <a:r>
              <a:rPr kumimoji="1" lang="ja-JP" altLang="en-US" sz="1400" dirty="0">
                <a:solidFill>
                  <a:schemeClr val="bg1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〒</a:t>
            </a:r>
            <a:r>
              <a:rPr kumimoji="1" lang="en-US" altLang="ja-JP" sz="1400" dirty="0">
                <a:solidFill>
                  <a:schemeClr val="bg1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104-0032 </a:t>
            </a:r>
            <a:r>
              <a:rPr kumimoji="1" lang="ja-JP" altLang="en-US" sz="1400" dirty="0">
                <a:solidFill>
                  <a:schemeClr val="bg1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東京都中央区八丁堀</a:t>
            </a:r>
            <a:r>
              <a:rPr kumimoji="1" lang="en-US" altLang="ja-JP" sz="1400" dirty="0">
                <a:solidFill>
                  <a:schemeClr val="bg1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2-5-8 </a:t>
            </a:r>
            <a:r>
              <a:rPr kumimoji="1" lang="ja-JP" altLang="en-US" sz="1400" dirty="0">
                <a:solidFill>
                  <a:schemeClr val="bg1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八丁堀ビル</a:t>
            </a:r>
            <a:r>
              <a:rPr kumimoji="1" lang="en-US" altLang="ja-JP" sz="1400" dirty="0">
                <a:solidFill>
                  <a:schemeClr val="bg1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6F</a:t>
            </a:r>
          </a:p>
          <a:p>
            <a:pPr>
              <a:spcBef>
                <a:spcPts val="1200"/>
              </a:spcBef>
            </a:pPr>
            <a:r>
              <a:rPr kumimoji="1" lang="ja-JP" altLang="en-US" sz="1400" dirty="0">
                <a:solidFill>
                  <a:schemeClr val="bg1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電話</a:t>
            </a:r>
            <a:r>
              <a:rPr kumimoji="1" lang="en-US" altLang="ja-JP" sz="1400" dirty="0">
                <a:solidFill>
                  <a:schemeClr val="bg1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	03-1234-5678</a:t>
            </a:r>
          </a:p>
          <a:p>
            <a:pPr>
              <a:spcBef>
                <a:spcPts val="1200"/>
              </a:spcBef>
            </a:pPr>
            <a:r>
              <a:rPr kumimoji="1" lang="ja-JP" altLang="en-US" sz="1400" dirty="0">
                <a:solidFill>
                  <a:schemeClr val="bg1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メール</a:t>
            </a:r>
            <a:r>
              <a:rPr kumimoji="1" lang="en-US" altLang="ja-JP" sz="1400" dirty="0">
                <a:solidFill>
                  <a:schemeClr val="bg1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	info@genbanavi.jp</a:t>
            </a:r>
          </a:p>
          <a:p>
            <a:pPr>
              <a:spcBef>
                <a:spcPts val="1200"/>
              </a:spcBef>
            </a:pPr>
            <a:r>
              <a:rPr kumimoji="1" lang="en-US" altLang="ja-JP" sz="1400" dirty="0">
                <a:solidFill>
                  <a:schemeClr val="bg1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URL</a:t>
            </a:r>
            <a:r>
              <a:rPr lang="en-US" altLang="ja-JP" sz="1400" dirty="0">
                <a:solidFill>
                  <a:schemeClr val="bg1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	</a:t>
            </a:r>
            <a:r>
              <a:rPr kumimoji="1" lang="en-US" altLang="ja-JP" sz="1400" dirty="0">
                <a:solidFill>
                  <a:schemeClr val="bg1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https://www.genbanavi.jp</a:t>
            </a:r>
          </a:p>
          <a:p>
            <a:pPr>
              <a:spcBef>
                <a:spcPts val="1200"/>
              </a:spcBef>
            </a:pPr>
            <a:r>
              <a:rPr kumimoji="1" lang="ja-JP" altLang="en-US" sz="1400" dirty="0">
                <a:solidFill>
                  <a:schemeClr val="bg1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担当</a:t>
            </a:r>
            <a:r>
              <a:rPr kumimoji="1" lang="en-US" altLang="ja-JP" sz="1400" dirty="0">
                <a:solidFill>
                  <a:schemeClr val="bg1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	</a:t>
            </a:r>
            <a:r>
              <a:rPr kumimoji="1" lang="ja-JP" altLang="en-US" sz="1400" dirty="0">
                <a:solidFill>
                  <a:schemeClr val="bg1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法人営業部 中山・伊藤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AFDBC806-CABD-444F-6944-017CCF8A493C}"/>
              </a:ext>
            </a:extLst>
          </p:cNvPr>
          <p:cNvSpPr/>
          <p:nvPr/>
        </p:nvSpPr>
        <p:spPr>
          <a:xfrm>
            <a:off x="2058958" y="1234496"/>
            <a:ext cx="8074085" cy="10384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200"/>
              </a:spcBef>
            </a:pPr>
            <a:r>
              <a:rPr kumimoji="1" lang="ja-JP" altLang="en-US" sz="2400" b="1" spc="600" dirty="0">
                <a:solidFill>
                  <a:schemeClr val="bg1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現場から「ありがとう」と言われる</a:t>
            </a:r>
            <a:r>
              <a:rPr kumimoji="1" lang="en-US" altLang="ja-JP" sz="2400" b="1" spc="600" dirty="0">
                <a:solidFill>
                  <a:schemeClr val="bg1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IT</a:t>
            </a:r>
            <a:r>
              <a:rPr kumimoji="1" lang="ja-JP" altLang="en-US" sz="2400" b="1" spc="600" dirty="0">
                <a:solidFill>
                  <a:schemeClr val="bg1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を</a:t>
            </a:r>
            <a:endParaRPr kumimoji="1" lang="en-US" altLang="ja-JP" sz="2400" b="1" spc="600" dirty="0">
              <a:solidFill>
                <a:schemeClr val="bg1"/>
              </a:solidFill>
              <a:latin typeface="游明朝" panose="02020400000000000000" pitchFamily="18" charset="-128"/>
              <a:ea typeface="游明朝" panose="02020400000000000000" pitchFamily="18" charset="-128"/>
            </a:endParaRPr>
          </a:p>
          <a:p>
            <a:pPr algn="ctr">
              <a:spcBef>
                <a:spcPts val="1200"/>
              </a:spcBef>
            </a:pPr>
            <a:r>
              <a:rPr kumimoji="1" lang="ja-JP" altLang="en-US" sz="2400" b="1" spc="600" dirty="0">
                <a:solidFill>
                  <a:schemeClr val="bg1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一緒に育てませんか？</a:t>
            </a:r>
          </a:p>
        </p:txBody>
      </p:sp>
    </p:spTree>
    <p:extLst>
      <p:ext uri="{BB962C8B-B14F-4D97-AF65-F5344CB8AC3E}">
        <p14:creationId xmlns:p14="http://schemas.microsoft.com/office/powerpoint/2010/main" val="9349499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F19B34-08FB-00B2-E1B4-2D17569A6C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67165B02-21C7-8838-801B-64151087D79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DF9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1200"/>
              </a:spcBef>
            </a:pPr>
            <a:endParaRPr kumimoji="1" lang="ja-JP" altLang="en-US" sz="2000" spc="600" dirty="0">
              <a:solidFill>
                <a:schemeClr val="tx1"/>
              </a:solidFill>
              <a:latin typeface="游明朝" panose="02020400000000000000" pitchFamily="18" charset="-128"/>
              <a:ea typeface="游明朝" panose="02020400000000000000" pitchFamily="18" charset="-128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586E3B15-CE5D-A0CC-1800-508E86B8BD9B}"/>
              </a:ext>
            </a:extLst>
          </p:cNvPr>
          <p:cNvSpPr/>
          <p:nvPr/>
        </p:nvSpPr>
        <p:spPr>
          <a:xfrm>
            <a:off x="317634" y="568931"/>
            <a:ext cx="11444438" cy="4058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</a:pPr>
            <a:r>
              <a:rPr kumimoji="1" lang="ja-JP" altLang="en-US" sz="1600" dirty="0">
                <a:solidFill>
                  <a:schemeClr val="tx1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紙や口頭での管理が、現場トラブルの根本原因になっています</a:t>
            </a:r>
          </a:p>
        </p:txBody>
      </p:sp>
      <p:sp>
        <p:nvSpPr>
          <p:cNvPr id="3" name="四角形: 1 つの角を丸める 2">
            <a:extLst>
              <a:ext uri="{FF2B5EF4-FFF2-40B4-BE49-F238E27FC236}">
                <a16:creationId xmlns:a16="http://schemas.microsoft.com/office/drawing/2014/main" id="{AB3374ED-31D5-1589-18B2-068A9FAC75D2}"/>
              </a:ext>
            </a:extLst>
          </p:cNvPr>
          <p:cNvSpPr/>
          <p:nvPr/>
        </p:nvSpPr>
        <p:spPr>
          <a:xfrm flipV="1">
            <a:off x="0" y="0"/>
            <a:ext cx="3625992" cy="447181"/>
          </a:xfrm>
          <a:prstGeom prst="round1Rect">
            <a:avLst>
              <a:gd name="adj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</a:pPr>
            <a:endParaRPr kumimoji="1" lang="ja-JP" altLang="en-US" sz="1600" spc="600" dirty="0">
              <a:solidFill>
                <a:schemeClr val="bg1"/>
              </a:solidFill>
              <a:latin typeface="游明朝" panose="02020400000000000000" pitchFamily="18" charset="-128"/>
              <a:ea typeface="游明朝" panose="02020400000000000000" pitchFamily="18" charset="-128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15663DF2-4FAD-D0BF-740A-D4901D53D3DA}"/>
              </a:ext>
            </a:extLst>
          </p:cNvPr>
          <p:cNvSpPr/>
          <p:nvPr/>
        </p:nvSpPr>
        <p:spPr>
          <a:xfrm>
            <a:off x="317634" y="0"/>
            <a:ext cx="3308358" cy="4471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</a:pPr>
            <a:r>
              <a:rPr kumimoji="1" lang="ja-JP" altLang="en-US" sz="1600" spc="600" dirty="0">
                <a:solidFill>
                  <a:schemeClr val="bg1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建設現場が抱える課題</a:t>
            </a:r>
          </a:p>
        </p:txBody>
      </p:sp>
      <p:grpSp>
        <p:nvGrpSpPr>
          <p:cNvPr id="22" name="グループ化 21">
            <a:extLst>
              <a:ext uri="{FF2B5EF4-FFF2-40B4-BE49-F238E27FC236}">
                <a16:creationId xmlns:a16="http://schemas.microsoft.com/office/drawing/2014/main" id="{A8905CAE-73B8-E079-AD9A-B7C69CBA7DEE}"/>
              </a:ext>
            </a:extLst>
          </p:cNvPr>
          <p:cNvGrpSpPr/>
          <p:nvPr/>
        </p:nvGrpSpPr>
        <p:grpSpPr>
          <a:xfrm>
            <a:off x="536490" y="1684216"/>
            <a:ext cx="11119021" cy="3724992"/>
            <a:chOff x="471638" y="1790094"/>
            <a:chExt cx="11119021" cy="3724992"/>
          </a:xfrm>
        </p:grpSpPr>
        <p:grpSp>
          <p:nvGrpSpPr>
            <p:cNvPr id="11" name="グループ化 10">
              <a:extLst>
                <a:ext uri="{FF2B5EF4-FFF2-40B4-BE49-F238E27FC236}">
                  <a16:creationId xmlns:a16="http://schemas.microsoft.com/office/drawing/2014/main" id="{CDAE5A64-EA5B-15D1-9892-09CA47A3035A}"/>
                </a:ext>
              </a:extLst>
            </p:cNvPr>
            <p:cNvGrpSpPr/>
            <p:nvPr/>
          </p:nvGrpSpPr>
          <p:grpSpPr>
            <a:xfrm>
              <a:off x="471638" y="1790094"/>
              <a:ext cx="3308358" cy="3724992"/>
              <a:chOff x="317634" y="2300423"/>
              <a:chExt cx="3308358" cy="3724992"/>
            </a:xfrm>
          </p:grpSpPr>
          <p:sp>
            <p:nvSpPr>
              <p:cNvPr id="8" name="四角形: 角を丸くする 7">
                <a:extLst>
                  <a:ext uri="{FF2B5EF4-FFF2-40B4-BE49-F238E27FC236}">
                    <a16:creationId xmlns:a16="http://schemas.microsoft.com/office/drawing/2014/main" id="{920A2E3D-3469-DCEB-FECB-6BFBAC2136C7}"/>
                  </a:ext>
                </a:extLst>
              </p:cNvPr>
              <p:cNvSpPr/>
              <p:nvPr/>
            </p:nvSpPr>
            <p:spPr>
              <a:xfrm>
                <a:off x="317634" y="2523624"/>
                <a:ext cx="3308358" cy="1480486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spcBef>
                    <a:spcPts val="600"/>
                  </a:spcBef>
                </a:pPr>
                <a:r>
                  <a:rPr kumimoji="1" lang="ja-JP" altLang="en-US" sz="1600" dirty="0">
                    <a:solidFill>
                      <a:schemeClr val="tx1"/>
                    </a:solidFill>
                    <a:latin typeface="游明朝" panose="02020400000000000000" pitchFamily="18" charset="-128"/>
                    <a:ea typeface="游明朝" panose="02020400000000000000" pitchFamily="18" charset="-128"/>
                  </a:rPr>
                  <a:t>情報の属人化</a:t>
                </a:r>
              </a:p>
            </p:txBody>
          </p:sp>
          <p:sp>
            <p:nvSpPr>
              <p:cNvPr id="7" name="楕円 6">
                <a:extLst>
                  <a:ext uri="{FF2B5EF4-FFF2-40B4-BE49-F238E27FC236}">
                    <a16:creationId xmlns:a16="http://schemas.microsoft.com/office/drawing/2014/main" id="{9E06AD78-E1FF-995F-4ADB-2CC29AC3656D}"/>
                  </a:ext>
                </a:extLst>
              </p:cNvPr>
              <p:cNvSpPr/>
              <p:nvPr/>
            </p:nvSpPr>
            <p:spPr>
              <a:xfrm>
                <a:off x="1747831" y="2300423"/>
                <a:ext cx="447964" cy="446400"/>
              </a:xfrm>
              <a:prstGeom prst="ellipse">
                <a:avLst/>
              </a:prstGeom>
              <a:solidFill>
                <a:srgbClr val="93711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spcBef>
                    <a:spcPts val="600"/>
                  </a:spcBef>
                </a:pPr>
                <a:r>
                  <a:rPr kumimoji="1" lang="en-US" altLang="ja-JP" sz="1600" dirty="0">
                    <a:solidFill>
                      <a:schemeClr val="bg1"/>
                    </a:solidFill>
                    <a:latin typeface="游明朝" panose="02020400000000000000" pitchFamily="18" charset="-128"/>
                    <a:ea typeface="游明朝" panose="02020400000000000000" pitchFamily="18" charset="-128"/>
                  </a:rPr>
                  <a:t>1</a:t>
                </a:r>
                <a:endParaRPr kumimoji="1" lang="ja-JP" altLang="en-US" sz="1600" dirty="0">
                  <a:solidFill>
                    <a:schemeClr val="bg1"/>
                  </a:solidFill>
                  <a:latin typeface="游明朝" panose="02020400000000000000" pitchFamily="18" charset="-128"/>
                  <a:ea typeface="游明朝" panose="02020400000000000000" pitchFamily="18" charset="-128"/>
                </a:endParaRPr>
              </a:p>
            </p:txBody>
          </p:sp>
          <p:sp>
            <p:nvSpPr>
              <p:cNvPr id="9" name="四角形: 角を丸くする 8">
                <a:extLst>
                  <a:ext uri="{FF2B5EF4-FFF2-40B4-BE49-F238E27FC236}">
                    <a16:creationId xmlns:a16="http://schemas.microsoft.com/office/drawing/2014/main" id="{6DBC6202-EF2E-78A0-B8C5-18FD683FAC99}"/>
                  </a:ext>
                </a:extLst>
              </p:cNvPr>
              <p:cNvSpPr/>
              <p:nvPr/>
            </p:nvSpPr>
            <p:spPr>
              <a:xfrm>
                <a:off x="317634" y="4544929"/>
                <a:ext cx="3308358" cy="1480486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spcBef>
                    <a:spcPts val="600"/>
                  </a:spcBef>
                </a:pPr>
                <a:r>
                  <a:rPr kumimoji="1" lang="ja-JP" altLang="en-US" sz="1600" dirty="0">
                    <a:solidFill>
                      <a:schemeClr val="tx1"/>
                    </a:solidFill>
                    <a:latin typeface="游明朝" panose="02020400000000000000" pitchFamily="18" charset="-128"/>
                    <a:ea typeface="游明朝" panose="02020400000000000000" pitchFamily="18" charset="-128"/>
                  </a:rPr>
                  <a:t>日報・工程の共有が</a:t>
                </a:r>
                <a:endParaRPr kumimoji="1" lang="en-US" altLang="ja-JP" sz="1600" dirty="0">
                  <a:solidFill>
                    <a:schemeClr val="tx1"/>
                  </a:solidFill>
                  <a:latin typeface="游明朝" panose="02020400000000000000" pitchFamily="18" charset="-128"/>
                  <a:ea typeface="游明朝" panose="02020400000000000000" pitchFamily="18" charset="-128"/>
                </a:endParaRPr>
              </a:p>
              <a:p>
                <a:pPr algn="ctr">
                  <a:spcBef>
                    <a:spcPts val="600"/>
                  </a:spcBef>
                </a:pPr>
                <a:r>
                  <a:rPr kumimoji="1" lang="ja-JP" altLang="en-US" sz="1600" dirty="0">
                    <a:solidFill>
                      <a:schemeClr val="tx1"/>
                    </a:solidFill>
                    <a:latin typeface="游明朝" panose="02020400000000000000" pitchFamily="18" charset="-128"/>
                    <a:ea typeface="游明朝" panose="02020400000000000000" pitchFamily="18" charset="-128"/>
                  </a:rPr>
                  <a:t>現場責任者の頭の中にしかない</a:t>
                </a:r>
              </a:p>
            </p:txBody>
          </p:sp>
          <p:sp>
            <p:nvSpPr>
              <p:cNvPr id="10" name="二等辺三角形 9">
                <a:extLst>
                  <a:ext uri="{FF2B5EF4-FFF2-40B4-BE49-F238E27FC236}">
                    <a16:creationId xmlns:a16="http://schemas.microsoft.com/office/drawing/2014/main" id="{DC604AC9-E70C-B8C0-A801-06C39CDF1E9B}"/>
                  </a:ext>
                </a:extLst>
              </p:cNvPr>
              <p:cNvSpPr/>
              <p:nvPr/>
            </p:nvSpPr>
            <p:spPr>
              <a:xfrm rot="10800000">
                <a:off x="1611087" y="4196290"/>
                <a:ext cx="721450" cy="156459"/>
              </a:xfrm>
              <a:prstGeom prst="triangle">
                <a:avLst/>
              </a:prstGeom>
              <a:solidFill>
                <a:srgbClr val="93711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spcBef>
                    <a:spcPts val="600"/>
                  </a:spcBef>
                </a:pPr>
                <a:endParaRPr kumimoji="1" lang="ja-JP" altLang="en-US" sz="1600" dirty="0">
                  <a:solidFill>
                    <a:schemeClr val="bg1"/>
                  </a:solidFill>
                  <a:latin typeface="游明朝" panose="02020400000000000000" pitchFamily="18" charset="-128"/>
                  <a:ea typeface="游明朝" panose="02020400000000000000" pitchFamily="18" charset="-128"/>
                </a:endParaRPr>
              </a:p>
            </p:txBody>
          </p:sp>
        </p:grpSp>
        <p:grpSp>
          <p:nvGrpSpPr>
            <p:cNvPr id="12" name="グループ化 11">
              <a:extLst>
                <a:ext uri="{FF2B5EF4-FFF2-40B4-BE49-F238E27FC236}">
                  <a16:creationId xmlns:a16="http://schemas.microsoft.com/office/drawing/2014/main" id="{2799EE49-994B-3A2B-7ABF-3E1CB5A811E0}"/>
                </a:ext>
              </a:extLst>
            </p:cNvPr>
            <p:cNvGrpSpPr/>
            <p:nvPr/>
          </p:nvGrpSpPr>
          <p:grpSpPr>
            <a:xfrm>
              <a:off x="4376969" y="1790094"/>
              <a:ext cx="3308358" cy="3724992"/>
              <a:chOff x="317634" y="2300423"/>
              <a:chExt cx="3308358" cy="3724992"/>
            </a:xfrm>
          </p:grpSpPr>
          <p:sp>
            <p:nvSpPr>
              <p:cNvPr id="13" name="四角形: 角を丸くする 12">
                <a:extLst>
                  <a:ext uri="{FF2B5EF4-FFF2-40B4-BE49-F238E27FC236}">
                    <a16:creationId xmlns:a16="http://schemas.microsoft.com/office/drawing/2014/main" id="{FDC9C897-769B-6DF4-B226-90B274ABCDE8}"/>
                  </a:ext>
                </a:extLst>
              </p:cNvPr>
              <p:cNvSpPr/>
              <p:nvPr/>
            </p:nvSpPr>
            <p:spPr>
              <a:xfrm>
                <a:off x="317634" y="2523624"/>
                <a:ext cx="3308358" cy="1480486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spcBef>
                    <a:spcPts val="600"/>
                  </a:spcBef>
                </a:pPr>
                <a:r>
                  <a:rPr kumimoji="1" lang="ja-JP" altLang="en-US" sz="1600" dirty="0">
                    <a:solidFill>
                      <a:schemeClr val="tx1"/>
                    </a:solidFill>
                    <a:latin typeface="游明朝" panose="02020400000000000000" pitchFamily="18" charset="-128"/>
                    <a:ea typeface="游明朝" panose="02020400000000000000" pitchFamily="18" charset="-128"/>
                  </a:rPr>
                  <a:t> 記録の煩雑化</a:t>
                </a:r>
              </a:p>
            </p:txBody>
          </p:sp>
          <p:sp>
            <p:nvSpPr>
              <p:cNvPr id="14" name="楕円 13">
                <a:extLst>
                  <a:ext uri="{FF2B5EF4-FFF2-40B4-BE49-F238E27FC236}">
                    <a16:creationId xmlns:a16="http://schemas.microsoft.com/office/drawing/2014/main" id="{205630DB-A046-F1B1-AA5E-070E19E66616}"/>
                  </a:ext>
                </a:extLst>
              </p:cNvPr>
              <p:cNvSpPr/>
              <p:nvPr/>
            </p:nvSpPr>
            <p:spPr>
              <a:xfrm>
                <a:off x="1747831" y="2300423"/>
                <a:ext cx="447964" cy="446400"/>
              </a:xfrm>
              <a:prstGeom prst="ellipse">
                <a:avLst/>
              </a:prstGeom>
              <a:solidFill>
                <a:srgbClr val="93711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spcBef>
                    <a:spcPts val="600"/>
                  </a:spcBef>
                </a:pPr>
                <a:r>
                  <a:rPr lang="en-US" altLang="ja-JP" sz="1600" dirty="0">
                    <a:solidFill>
                      <a:schemeClr val="bg1"/>
                    </a:solidFill>
                    <a:latin typeface="游明朝" panose="02020400000000000000" pitchFamily="18" charset="-128"/>
                    <a:ea typeface="游明朝" panose="02020400000000000000" pitchFamily="18" charset="-128"/>
                  </a:rPr>
                  <a:t>2</a:t>
                </a:r>
                <a:endParaRPr kumimoji="1" lang="ja-JP" altLang="en-US" sz="1600" dirty="0">
                  <a:solidFill>
                    <a:schemeClr val="bg1"/>
                  </a:solidFill>
                  <a:latin typeface="游明朝" panose="02020400000000000000" pitchFamily="18" charset="-128"/>
                  <a:ea typeface="游明朝" panose="02020400000000000000" pitchFamily="18" charset="-128"/>
                </a:endParaRPr>
              </a:p>
            </p:txBody>
          </p:sp>
          <p:sp>
            <p:nvSpPr>
              <p:cNvPr id="15" name="四角形: 角を丸くする 14">
                <a:extLst>
                  <a:ext uri="{FF2B5EF4-FFF2-40B4-BE49-F238E27FC236}">
                    <a16:creationId xmlns:a16="http://schemas.microsoft.com/office/drawing/2014/main" id="{6C6D2631-00B4-A7DC-1F76-D8823B9A7BC0}"/>
                  </a:ext>
                </a:extLst>
              </p:cNvPr>
              <p:cNvSpPr/>
              <p:nvPr/>
            </p:nvSpPr>
            <p:spPr>
              <a:xfrm>
                <a:off x="317634" y="4544929"/>
                <a:ext cx="3308358" cy="1480486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spcBef>
                    <a:spcPts val="600"/>
                  </a:spcBef>
                </a:pPr>
                <a:r>
                  <a:rPr kumimoji="1" lang="ja-JP" altLang="en-US" sz="1600" dirty="0">
                    <a:solidFill>
                      <a:schemeClr val="tx1"/>
                    </a:solidFill>
                    <a:latin typeface="游明朝" panose="02020400000000000000" pitchFamily="18" charset="-128"/>
                    <a:ea typeface="游明朝" panose="02020400000000000000" pitchFamily="18" charset="-128"/>
                  </a:rPr>
                  <a:t>紙のチェックリストや日報は</a:t>
                </a:r>
                <a:endParaRPr kumimoji="1" lang="en-US" altLang="ja-JP" sz="1600" dirty="0">
                  <a:solidFill>
                    <a:schemeClr val="tx1"/>
                  </a:solidFill>
                  <a:latin typeface="游明朝" panose="02020400000000000000" pitchFamily="18" charset="-128"/>
                  <a:ea typeface="游明朝" panose="02020400000000000000" pitchFamily="18" charset="-128"/>
                </a:endParaRPr>
              </a:p>
              <a:p>
                <a:pPr algn="ctr">
                  <a:spcBef>
                    <a:spcPts val="600"/>
                  </a:spcBef>
                </a:pPr>
                <a:r>
                  <a:rPr kumimoji="1" lang="ja-JP" altLang="en-US" sz="1600" dirty="0">
                    <a:solidFill>
                      <a:schemeClr val="tx1"/>
                    </a:solidFill>
                    <a:latin typeface="游明朝" panose="02020400000000000000" pitchFamily="18" charset="-128"/>
                    <a:ea typeface="游明朝" panose="02020400000000000000" pitchFamily="18" charset="-128"/>
                  </a:rPr>
                  <a:t>後回しにされる</a:t>
                </a:r>
              </a:p>
            </p:txBody>
          </p:sp>
          <p:sp>
            <p:nvSpPr>
              <p:cNvPr id="16" name="二等辺三角形 15">
                <a:extLst>
                  <a:ext uri="{FF2B5EF4-FFF2-40B4-BE49-F238E27FC236}">
                    <a16:creationId xmlns:a16="http://schemas.microsoft.com/office/drawing/2014/main" id="{5546A2AF-A7AA-23C8-3770-DBD4D59F381B}"/>
                  </a:ext>
                </a:extLst>
              </p:cNvPr>
              <p:cNvSpPr/>
              <p:nvPr/>
            </p:nvSpPr>
            <p:spPr>
              <a:xfrm rot="10800000">
                <a:off x="1611087" y="4196290"/>
                <a:ext cx="721450" cy="156459"/>
              </a:xfrm>
              <a:prstGeom prst="triangle">
                <a:avLst/>
              </a:prstGeom>
              <a:solidFill>
                <a:srgbClr val="93711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spcBef>
                    <a:spcPts val="600"/>
                  </a:spcBef>
                </a:pPr>
                <a:endParaRPr kumimoji="1" lang="ja-JP" altLang="en-US" sz="1600" dirty="0">
                  <a:solidFill>
                    <a:schemeClr val="bg1"/>
                  </a:solidFill>
                  <a:latin typeface="游明朝" panose="02020400000000000000" pitchFamily="18" charset="-128"/>
                  <a:ea typeface="游明朝" panose="02020400000000000000" pitchFamily="18" charset="-128"/>
                </a:endParaRPr>
              </a:p>
            </p:txBody>
          </p:sp>
        </p:grpSp>
        <p:grpSp>
          <p:nvGrpSpPr>
            <p:cNvPr id="17" name="グループ化 16">
              <a:extLst>
                <a:ext uri="{FF2B5EF4-FFF2-40B4-BE49-F238E27FC236}">
                  <a16:creationId xmlns:a16="http://schemas.microsoft.com/office/drawing/2014/main" id="{A3464708-9BB2-1B2C-5DB6-01EC8AA1AF9C}"/>
                </a:ext>
              </a:extLst>
            </p:cNvPr>
            <p:cNvGrpSpPr/>
            <p:nvPr/>
          </p:nvGrpSpPr>
          <p:grpSpPr>
            <a:xfrm>
              <a:off x="8282301" y="1790094"/>
              <a:ext cx="3308358" cy="3724992"/>
              <a:chOff x="317634" y="2300423"/>
              <a:chExt cx="3308358" cy="3724992"/>
            </a:xfrm>
          </p:grpSpPr>
          <p:sp>
            <p:nvSpPr>
              <p:cNvPr id="18" name="四角形: 角を丸くする 17">
                <a:extLst>
                  <a:ext uri="{FF2B5EF4-FFF2-40B4-BE49-F238E27FC236}">
                    <a16:creationId xmlns:a16="http://schemas.microsoft.com/office/drawing/2014/main" id="{53D4997D-E346-03AF-666C-092D403C5C74}"/>
                  </a:ext>
                </a:extLst>
              </p:cNvPr>
              <p:cNvSpPr/>
              <p:nvPr/>
            </p:nvSpPr>
            <p:spPr>
              <a:xfrm>
                <a:off x="317634" y="2523624"/>
                <a:ext cx="3308358" cy="1480486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spcBef>
                    <a:spcPts val="600"/>
                  </a:spcBef>
                </a:pPr>
                <a:r>
                  <a:rPr kumimoji="1" lang="ja-JP" altLang="en-US" sz="1600" dirty="0">
                    <a:solidFill>
                      <a:schemeClr val="tx1"/>
                    </a:solidFill>
                    <a:latin typeface="游明朝" panose="02020400000000000000" pitchFamily="18" charset="-128"/>
                    <a:ea typeface="游明朝" panose="02020400000000000000" pitchFamily="18" charset="-128"/>
                  </a:rPr>
                  <a:t>進捗の非可視化</a:t>
                </a:r>
              </a:p>
            </p:txBody>
          </p:sp>
          <p:sp>
            <p:nvSpPr>
              <p:cNvPr id="19" name="楕円 18">
                <a:extLst>
                  <a:ext uri="{FF2B5EF4-FFF2-40B4-BE49-F238E27FC236}">
                    <a16:creationId xmlns:a16="http://schemas.microsoft.com/office/drawing/2014/main" id="{35001091-6519-F4B7-5D93-B888AE4B51D9}"/>
                  </a:ext>
                </a:extLst>
              </p:cNvPr>
              <p:cNvSpPr/>
              <p:nvPr/>
            </p:nvSpPr>
            <p:spPr>
              <a:xfrm>
                <a:off x="1747831" y="2300423"/>
                <a:ext cx="447964" cy="446400"/>
              </a:xfrm>
              <a:prstGeom prst="ellipse">
                <a:avLst/>
              </a:prstGeom>
              <a:solidFill>
                <a:srgbClr val="93711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spcBef>
                    <a:spcPts val="600"/>
                  </a:spcBef>
                </a:pPr>
                <a:r>
                  <a:rPr lang="en-US" altLang="ja-JP" sz="1600" dirty="0">
                    <a:solidFill>
                      <a:schemeClr val="bg1"/>
                    </a:solidFill>
                    <a:latin typeface="游明朝" panose="02020400000000000000" pitchFamily="18" charset="-128"/>
                    <a:ea typeface="游明朝" panose="02020400000000000000" pitchFamily="18" charset="-128"/>
                  </a:rPr>
                  <a:t>3</a:t>
                </a:r>
                <a:endParaRPr kumimoji="1" lang="ja-JP" altLang="en-US" sz="1600" dirty="0">
                  <a:solidFill>
                    <a:schemeClr val="bg1"/>
                  </a:solidFill>
                  <a:latin typeface="游明朝" panose="02020400000000000000" pitchFamily="18" charset="-128"/>
                  <a:ea typeface="游明朝" panose="02020400000000000000" pitchFamily="18" charset="-128"/>
                </a:endParaRPr>
              </a:p>
            </p:txBody>
          </p:sp>
          <p:sp>
            <p:nvSpPr>
              <p:cNvPr id="20" name="四角形: 角を丸くする 19">
                <a:extLst>
                  <a:ext uri="{FF2B5EF4-FFF2-40B4-BE49-F238E27FC236}">
                    <a16:creationId xmlns:a16="http://schemas.microsoft.com/office/drawing/2014/main" id="{6E089F52-B451-1F44-D468-0CB2A1FBEAB0}"/>
                  </a:ext>
                </a:extLst>
              </p:cNvPr>
              <p:cNvSpPr/>
              <p:nvPr/>
            </p:nvSpPr>
            <p:spPr>
              <a:xfrm>
                <a:off x="317634" y="4544929"/>
                <a:ext cx="3308358" cy="1480486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spcBef>
                    <a:spcPts val="600"/>
                  </a:spcBef>
                </a:pPr>
                <a:r>
                  <a:rPr kumimoji="1" lang="ja-JP" altLang="en-US" sz="1600" dirty="0">
                    <a:solidFill>
                      <a:schemeClr val="tx1"/>
                    </a:solidFill>
                    <a:latin typeface="游明朝" panose="02020400000000000000" pitchFamily="18" charset="-128"/>
                    <a:ea typeface="游明朝" panose="02020400000000000000" pitchFamily="18" charset="-128"/>
                  </a:rPr>
                  <a:t>工程遅延や安全確認漏れが</a:t>
                </a:r>
                <a:endParaRPr kumimoji="1" lang="en-US" altLang="ja-JP" sz="1600" dirty="0">
                  <a:solidFill>
                    <a:schemeClr val="tx1"/>
                  </a:solidFill>
                  <a:latin typeface="游明朝" panose="02020400000000000000" pitchFamily="18" charset="-128"/>
                  <a:ea typeface="游明朝" panose="02020400000000000000" pitchFamily="18" charset="-128"/>
                </a:endParaRPr>
              </a:p>
              <a:p>
                <a:pPr algn="ctr">
                  <a:spcBef>
                    <a:spcPts val="600"/>
                  </a:spcBef>
                </a:pPr>
                <a:r>
                  <a:rPr kumimoji="1" lang="ja-JP" altLang="en-US" sz="1600" dirty="0">
                    <a:solidFill>
                      <a:schemeClr val="tx1"/>
                    </a:solidFill>
                    <a:latin typeface="游明朝" panose="02020400000000000000" pitchFamily="18" charset="-128"/>
                    <a:ea typeface="游明朝" panose="02020400000000000000" pitchFamily="18" charset="-128"/>
                  </a:rPr>
                  <a:t>事後でしか把握できない</a:t>
                </a:r>
              </a:p>
            </p:txBody>
          </p:sp>
          <p:sp>
            <p:nvSpPr>
              <p:cNvPr id="21" name="二等辺三角形 20">
                <a:extLst>
                  <a:ext uri="{FF2B5EF4-FFF2-40B4-BE49-F238E27FC236}">
                    <a16:creationId xmlns:a16="http://schemas.microsoft.com/office/drawing/2014/main" id="{6ED448FA-2F6E-E9FB-58EE-66866A664D20}"/>
                  </a:ext>
                </a:extLst>
              </p:cNvPr>
              <p:cNvSpPr/>
              <p:nvPr/>
            </p:nvSpPr>
            <p:spPr>
              <a:xfrm rot="10800000">
                <a:off x="1611087" y="4196290"/>
                <a:ext cx="721450" cy="156459"/>
              </a:xfrm>
              <a:prstGeom prst="triangle">
                <a:avLst/>
              </a:prstGeom>
              <a:solidFill>
                <a:srgbClr val="93711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spcBef>
                    <a:spcPts val="600"/>
                  </a:spcBef>
                </a:pPr>
                <a:endParaRPr kumimoji="1" lang="ja-JP" altLang="en-US" sz="1600" dirty="0">
                  <a:solidFill>
                    <a:schemeClr val="bg1"/>
                  </a:solidFill>
                  <a:latin typeface="游明朝" panose="02020400000000000000" pitchFamily="18" charset="-128"/>
                  <a:ea typeface="游明朝" panose="02020400000000000000" pitchFamily="18" charset="-128"/>
                </a:endParaRPr>
              </a:p>
            </p:txBody>
          </p:sp>
        </p:grpSp>
      </p:grp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C4C811B5-CD08-D243-4CF5-011F79963E7B}"/>
              </a:ext>
            </a:extLst>
          </p:cNvPr>
          <p:cNvSpPr/>
          <p:nvPr/>
        </p:nvSpPr>
        <p:spPr>
          <a:xfrm>
            <a:off x="536490" y="5998152"/>
            <a:ext cx="11119021" cy="446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kumimoji="1" lang="ja-JP" altLang="en-US" dirty="0">
                <a:solidFill>
                  <a:schemeClr val="tx1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施工品質を維持しながら作業員の負担を軽減するには、情報を</a:t>
            </a:r>
            <a:r>
              <a:rPr kumimoji="1" lang="ja-JP" altLang="en-US" sz="3600" dirty="0">
                <a:solidFill>
                  <a:srgbClr val="937111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見える化</a:t>
            </a:r>
            <a:r>
              <a:rPr kumimoji="1" lang="ja-JP" altLang="en-US" dirty="0">
                <a:solidFill>
                  <a:schemeClr val="tx1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する仕組みが不可欠です</a:t>
            </a:r>
          </a:p>
        </p:txBody>
      </p:sp>
    </p:spTree>
    <p:extLst>
      <p:ext uri="{BB962C8B-B14F-4D97-AF65-F5344CB8AC3E}">
        <p14:creationId xmlns:p14="http://schemas.microsoft.com/office/powerpoint/2010/main" val="41735642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771804-F2A3-249B-5D1A-04B6175720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10A3D65C-4591-EA15-1827-90E71D2F715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DF9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1200"/>
              </a:spcBef>
            </a:pPr>
            <a:endParaRPr kumimoji="1" lang="ja-JP" altLang="en-US" sz="2000" spc="600" dirty="0">
              <a:solidFill>
                <a:schemeClr val="tx1"/>
              </a:solidFill>
              <a:latin typeface="游明朝" panose="02020400000000000000" pitchFamily="18" charset="-128"/>
              <a:ea typeface="游明朝" panose="02020400000000000000" pitchFamily="18" charset="-128"/>
            </a:endParaRPr>
          </a:p>
        </p:txBody>
      </p:sp>
      <p:sp>
        <p:nvSpPr>
          <p:cNvPr id="3" name="四角形: 1 つの角を丸める 2">
            <a:extLst>
              <a:ext uri="{FF2B5EF4-FFF2-40B4-BE49-F238E27FC236}">
                <a16:creationId xmlns:a16="http://schemas.microsoft.com/office/drawing/2014/main" id="{CE839110-59E0-B5DA-C121-5E50C98AAC86}"/>
              </a:ext>
            </a:extLst>
          </p:cNvPr>
          <p:cNvSpPr/>
          <p:nvPr/>
        </p:nvSpPr>
        <p:spPr>
          <a:xfrm flipV="1">
            <a:off x="0" y="0"/>
            <a:ext cx="3625992" cy="447181"/>
          </a:xfrm>
          <a:prstGeom prst="round1Rect">
            <a:avLst>
              <a:gd name="adj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</a:pPr>
            <a:endParaRPr kumimoji="1" lang="ja-JP" altLang="en-US" sz="1600" spc="600" dirty="0">
              <a:solidFill>
                <a:schemeClr val="bg1"/>
              </a:solidFill>
              <a:latin typeface="游明朝" panose="02020400000000000000" pitchFamily="18" charset="-128"/>
              <a:ea typeface="游明朝" panose="02020400000000000000" pitchFamily="18" charset="-128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5D9EEF8A-2A76-1C2C-A1F0-3DA5B8942E7D}"/>
              </a:ext>
            </a:extLst>
          </p:cNvPr>
          <p:cNvSpPr/>
          <p:nvPr/>
        </p:nvSpPr>
        <p:spPr>
          <a:xfrm>
            <a:off x="317634" y="0"/>
            <a:ext cx="3308358" cy="4471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</a:pPr>
            <a:r>
              <a:rPr kumimoji="1" lang="ja-JP" altLang="en-US" sz="1600" spc="600" dirty="0">
                <a:solidFill>
                  <a:schemeClr val="bg1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現場ナビの概要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C9D92391-6DF6-4748-F37F-05190FE6FA2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3735" r="16460"/>
          <a:stretch>
            <a:fillRect/>
          </a:stretch>
        </p:blipFill>
        <p:spPr>
          <a:xfrm>
            <a:off x="6039853" y="0"/>
            <a:ext cx="6152147" cy="6858000"/>
          </a:xfrm>
          <a:prstGeom prst="rect">
            <a:avLst/>
          </a:prstGeom>
        </p:spPr>
      </p:pic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10307E47-8786-E2DC-4EE3-C728490AD2DE}"/>
              </a:ext>
            </a:extLst>
          </p:cNvPr>
          <p:cNvGrpSpPr/>
          <p:nvPr/>
        </p:nvGrpSpPr>
        <p:grpSpPr>
          <a:xfrm>
            <a:off x="500514" y="1161239"/>
            <a:ext cx="5053263" cy="5014681"/>
            <a:chOff x="317634" y="1363368"/>
            <a:chExt cx="5236143" cy="5014681"/>
          </a:xfrm>
        </p:grpSpPr>
        <p:sp>
          <p:nvSpPr>
            <p:cNvPr id="4" name="正方形/長方形 3">
              <a:extLst>
                <a:ext uri="{FF2B5EF4-FFF2-40B4-BE49-F238E27FC236}">
                  <a16:creationId xmlns:a16="http://schemas.microsoft.com/office/drawing/2014/main" id="{6B68AAFC-D6A8-846B-2961-B22AB5C0250E}"/>
                </a:ext>
              </a:extLst>
            </p:cNvPr>
            <p:cNvSpPr/>
            <p:nvPr/>
          </p:nvSpPr>
          <p:spPr>
            <a:xfrm>
              <a:off x="317634" y="2650447"/>
              <a:ext cx="5236143" cy="372760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  <a:spcBef>
                  <a:spcPts val="600"/>
                </a:spcBef>
              </a:pPr>
              <a:r>
                <a:rPr kumimoji="1" lang="ja-JP" altLang="en-US" sz="1400" dirty="0">
                  <a:solidFill>
                    <a:schemeClr val="tx1"/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  <a:t>安全点検・日報作成・工程進捗など、</a:t>
              </a:r>
              <a:endParaRPr kumimoji="1" lang="en-US" altLang="ja-JP" sz="1400" dirty="0">
                <a:solidFill>
                  <a:schemeClr val="tx1"/>
                </a:solidFill>
                <a:latin typeface="游明朝" panose="02020400000000000000" pitchFamily="18" charset="-128"/>
                <a:ea typeface="游明朝" panose="02020400000000000000" pitchFamily="18" charset="-128"/>
              </a:endParaRPr>
            </a:p>
            <a:p>
              <a:pPr>
                <a:lnSpc>
                  <a:spcPct val="150000"/>
                </a:lnSpc>
                <a:spcBef>
                  <a:spcPts val="600"/>
                </a:spcBef>
              </a:pPr>
              <a:r>
                <a:rPr kumimoji="1" lang="ja-JP" altLang="en-US" sz="1400" dirty="0">
                  <a:solidFill>
                    <a:schemeClr val="tx1"/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  <a:t>建設現場で日々発生する業務を、スマホやタブレットで</a:t>
              </a:r>
              <a:endParaRPr kumimoji="1" lang="en-US" altLang="ja-JP" sz="1400" dirty="0">
                <a:solidFill>
                  <a:schemeClr val="tx1"/>
                </a:solidFill>
                <a:latin typeface="游明朝" panose="02020400000000000000" pitchFamily="18" charset="-128"/>
                <a:ea typeface="游明朝" panose="02020400000000000000" pitchFamily="18" charset="-128"/>
              </a:endParaRPr>
            </a:p>
            <a:p>
              <a:pPr>
                <a:lnSpc>
                  <a:spcPct val="150000"/>
                </a:lnSpc>
                <a:spcBef>
                  <a:spcPts val="600"/>
                </a:spcBef>
              </a:pPr>
              <a:r>
                <a:rPr kumimoji="1" lang="ja-JP" altLang="en-US" sz="1400" dirty="0">
                  <a:solidFill>
                    <a:schemeClr val="tx1"/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  <a:t>簡単に記録・共有できるサービスです。</a:t>
              </a:r>
            </a:p>
            <a:p>
              <a:pPr>
                <a:lnSpc>
                  <a:spcPct val="150000"/>
                </a:lnSpc>
                <a:spcBef>
                  <a:spcPts val="600"/>
                </a:spcBef>
              </a:pPr>
              <a:endParaRPr kumimoji="1" lang="en-US" altLang="ja-JP" sz="1400" dirty="0">
                <a:solidFill>
                  <a:schemeClr val="tx1"/>
                </a:solidFill>
                <a:latin typeface="游明朝" panose="02020400000000000000" pitchFamily="18" charset="-128"/>
                <a:ea typeface="游明朝" panose="02020400000000000000" pitchFamily="18" charset="-128"/>
              </a:endParaRPr>
            </a:p>
            <a:p>
              <a:pPr>
                <a:lnSpc>
                  <a:spcPct val="150000"/>
                </a:lnSpc>
                <a:spcBef>
                  <a:spcPts val="600"/>
                </a:spcBef>
              </a:pPr>
              <a:r>
                <a:rPr kumimoji="1" lang="ja-JP" altLang="en-US" sz="1400" dirty="0">
                  <a:solidFill>
                    <a:schemeClr val="tx1"/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  <a:t>クラウド上でデータが即時反映されるため、</a:t>
              </a:r>
              <a:endParaRPr kumimoji="1" lang="en-US" altLang="ja-JP" sz="1400" dirty="0">
                <a:solidFill>
                  <a:schemeClr val="tx1"/>
                </a:solidFill>
                <a:latin typeface="游明朝" panose="02020400000000000000" pitchFamily="18" charset="-128"/>
                <a:ea typeface="游明朝" panose="02020400000000000000" pitchFamily="18" charset="-128"/>
              </a:endParaRPr>
            </a:p>
            <a:p>
              <a:pPr>
                <a:lnSpc>
                  <a:spcPct val="150000"/>
                </a:lnSpc>
                <a:spcBef>
                  <a:spcPts val="600"/>
                </a:spcBef>
              </a:pPr>
              <a:r>
                <a:rPr kumimoji="1" lang="ja-JP" altLang="en-US" sz="1400" dirty="0">
                  <a:solidFill>
                    <a:schemeClr val="tx1"/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  <a:t>本社や協力会社とのリアルタイムな連携も可能。</a:t>
              </a:r>
            </a:p>
            <a:p>
              <a:pPr>
                <a:lnSpc>
                  <a:spcPct val="150000"/>
                </a:lnSpc>
                <a:spcBef>
                  <a:spcPts val="600"/>
                </a:spcBef>
              </a:pPr>
              <a:endParaRPr kumimoji="1" lang="en-US" altLang="ja-JP" sz="1400" dirty="0">
                <a:solidFill>
                  <a:schemeClr val="tx1"/>
                </a:solidFill>
                <a:latin typeface="游明朝" panose="02020400000000000000" pitchFamily="18" charset="-128"/>
                <a:ea typeface="游明朝" panose="02020400000000000000" pitchFamily="18" charset="-128"/>
              </a:endParaRPr>
            </a:p>
            <a:p>
              <a:pPr>
                <a:lnSpc>
                  <a:spcPct val="150000"/>
                </a:lnSpc>
                <a:spcBef>
                  <a:spcPts val="600"/>
                </a:spcBef>
              </a:pPr>
              <a:r>
                <a:rPr kumimoji="1" lang="ja-JP" altLang="en-US" sz="1400" dirty="0">
                  <a:solidFill>
                    <a:schemeClr val="tx1"/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  <a:t>特別な</a:t>
              </a:r>
              <a:r>
                <a:rPr kumimoji="1" lang="en-US" altLang="ja-JP" sz="1400" dirty="0">
                  <a:solidFill>
                    <a:schemeClr val="tx1"/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  <a:t>IT</a:t>
              </a:r>
              <a:r>
                <a:rPr kumimoji="1" lang="ja-JP" altLang="en-US" sz="1400" dirty="0">
                  <a:solidFill>
                    <a:schemeClr val="tx1"/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  <a:t>知識は不要で、紙やホワイトボードからの最初の</a:t>
              </a:r>
              <a:endParaRPr kumimoji="1" lang="en-US" altLang="ja-JP" sz="1400" dirty="0">
                <a:solidFill>
                  <a:schemeClr val="tx1"/>
                </a:solidFill>
                <a:latin typeface="游明朝" panose="02020400000000000000" pitchFamily="18" charset="-128"/>
                <a:ea typeface="游明朝" panose="02020400000000000000" pitchFamily="18" charset="-128"/>
              </a:endParaRPr>
            </a:p>
            <a:p>
              <a:pPr>
                <a:lnSpc>
                  <a:spcPct val="150000"/>
                </a:lnSpc>
                <a:spcBef>
                  <a:spcPts val="600"/>
                </a:spcBef>
              </a:pPr>
              <a:r>
                <a:rPr kumimoji="1" lang="ja-JP" altLang="en-US" sz="1400" dirty="0">
                  <a:solidFill>
                    <a:schemeClr val="tx1"/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  <a:t>デジタル化として、全国</a:t>
              </a:r>
              <a:r>
                <a:rPr kumimoji="1" lang="en-US" altLang="ja-JP" sz="1400" dirty="0">
                  <a:solidFill>
                    <a:schemeClr val="tx1"/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  <a:t>150</a:t>
              </a:r>
              <a:r>
                <a:rPr kumimoji="1" lang="ja-JP" altLang="en-US" sz="1400" dirty="0">
                  <a:solidFill>
                    <a:schemeClr val="tx1"/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  <a:t>現場以上で導入が進んでいます。</a:t>
              </a:r>
            </a:p>
          </p:txBody>
        </p:sp>
        <p:sp>
          <p:nvSpPr>
            <p:cNvPr id="8" name="正方形/長方形 7">
              <a:extLst>
                <a:ext uri="{FF2B5EF4-FFF2-40B4-BE49-F238E27FC236}">
                  <a16:creationId xmlns:a16="http://schemas.microsoft.com/office/drawing/2014/main" id="{F5BFE753-5F10-7AC0-5749-88EDB9FE2DE1}"/>
                </a:ext>
              </a:extLst>
            </p:cNvPr>
            <p:cNvSpPr/>
            <p:nvPr/>
          </p:nvSpPr>
          <p:spPr>
            <a:xfrm>
              <a:off x="317634" y="1363368"/>
              <a:ext cx="5236143" cy="89235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  <a:spcBef>
                  <a:spcPts val="600"/>
                </a:spcBef>
              </a:pPr>
              <a:r>
                <a:rPr kumimoji="1" lang="ja-JP" altLang="en-US" sz="4800" dirty="0">
                  <a:solidFill>
                    <a:schemeClr val="tx1"/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  <a:t>現場ナビ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339356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9835B0-DE93-5DA5-0892-752C8B7449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1C39D286-9404-C3F6-612B-FCEBA469EE4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DF9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1200"/>
              </a:spcBef>
            </a:pPr>
            <a:endParaRPr kumimoji="1" lang="ja-JP" altLang="en-US" sz="2000" spc="600" dirty="0">
              <a:solidFill>
                <a:schemeClr val="tx1"/>
              </a:solidFill>
              <a:latin typeface="游明朝" panose="02020400000000000000" pitchFamily="18" charset="-128"/>
              <a:ea typeface="游明朝" panose="02020400000000000000" pitchFamily="18" charset="-128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071BC1E0-33FD-7421-F84F-808B6A585848}"/>
              </a:ext>
            </a:extLst>
          </p:cNvPr>
          <p:cNvSpPr/>
          <p:nvPr/>
        </p:nvSpPr>
        <p:spPr>
          <a:xfrm>
            <a:off x="317634" y="568931"/>
            <a:ext cx="11444438" cy="4058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</a:pPr>
            <a:r>
              <a:rPr kumimoji="1" lang="ja-JP" altLang="en-US" sz="1600" dirty="0">
                <a:solidFill>
                  <a:schemeClr val="tx1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「記録する→共有する→見直す」がこれ</a:t>
            </a:r>
            <a:r>
              <a:rPr kumimoji="1" lang="en-US" altLang="ja-JP" sz="1600" dirty="0">
                <a:solidFill>
                  <a:schemeClr val="tx1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1</a:t>
            </a:r>
            <a:r>
              <a:rPr kumimoji="1" lang="ja-JP" altLang="en-US" sz="1600" dirty="0">
                <a:solidFill>
                  <a:schemeClr val="tx1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つで完結します</a:t>
            </a:r>
          </a:p>
        </p:txBody>
      </p:sp>
      <p:sp>
        <p:nvSpPr>
          <p:cNvPr id="3" name="四角形: 1 つの角を丸める 2">
            <a:extLst>
              <a:ext uri="{FF2B5EF4-FFF2-40B4-BE49-F238E27FC236}">
                <a16:creationId xmlns:a16="http://schemas.microsoft.com/office/drawing/2014/main" id="{F89A3601-E599-4FBF-5752-4E2CB2E9AEE5}"/>
              </a:ext>
            </a:extLst>
          </p:cNvPr>
          <p:cNvSpPr/>
          <p:nvPr/>
        </p:nvSpPr>
        <p:spPr>
          <a:xfrm flipV="1">
            <a:off x="0" y="0"/>
            <a:ext cx="3625992" cy="447181"/>
          </a:xfrm>
          <a:prstGeom prst="round1Rect">
            <a:avLst>
              <a:gd name="adj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</a:pPr>
            <a:endParaRPr kumimoji="1" lang="ja-JP" altLang="en-US" sz="1600" spc="600" dirty="0">
              <a:solidFill>
                <a:schemeClr val="bg1"/>
              </a:solidFill>
              <a:latin typeface="游明朝" panose="02020400000000000000" pitchFamily="18" charset="-128"/>
              <a:ea typeface="游明朝" panose="02020400000000000000" pitchFamily="18" charset="-128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2C710776-8AD2-71FF-1CEE-BF985E11E7E8}"/>
              </a:ext>
            </a:extLst>
          </p:cNvPr>
          <p:cNvSpPr/>
          <p:nvPr/>
        </p:nvSpPr>
        <p:spPr>
          <a:xfrm>
            <a:off x="317634" y="0"/>
            <a:ext cx="3308358" cy="4471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</a:pPr>
            <a:r>
              <a:rPr kumimoji="1" lang="en-US" altLang="ja-JP" sz="1600" spc="600" dirty="0">
                <a:solidFill>
                  <a:schemeClr val="bg1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5</a:t>
            </a:r>
            <a:r>
              <a:rPr kumimoji="1" lang="ja-JP" altLang="en-US" sz="1600" spc="600" dirty="0">
                <a:solidFill>
                  <a:schemeClr val="bg1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つの主要機能</a:t>
            </a:r>
          </a:p>
        </p:txBody>
      </p:sp>
      <p:grpSp>
        <p:nvGrpSpPr>
          <p:cNvPr id="53" name="グループ化 52">
            <a:extLst>
              <a:ext uri="{FF2B5EF4-FFF2-40B4-BE49-F238E27FC236}">
                <a16:creationId xmlns:a16="http://schemas.microsoft.com/office/drawing/2014/main" id="{C8295F03-F396-E2A6-7D5A-C8E6E70AE5F0}"/>
              </a:ext>
            </a:extLst>
          </p:cNvPr>
          <p:cNvGrpSpPr/>
          <p:nvPr/>
        </p:nvGrpSpPr>
        <p:grpSpPr>
          <a:xfrm>
            <a:off x="637851" y="1582180"/>
            <a:ext cx="10916299" cy="4416762"/>
            <a:chOff x="708518" y="1543680"/>
            <a:chExt cx="10916299" cy="4416762"/>
          </a:xfrm>
        </p:grpSpPr>
        <p:grpSp>
          <p:nvGrpSpPr>
            <p:cNvPr id="16" name="グループ化 15">
              <a:extLst>
                <a:ext uri="{FF2B5EF4-FFF2-40B4-BE49-F238E27FC236}">
                  <a16:creationId xmlns:a16="http://schemas.microsoft.com/office/drawing/2014/main" id="{F02AE9D0-7341-5C85-51E3-5E18B0A2CB40}"/>
                </a:ext>
              </a:extLst>
            </p:cNvPr>
            <p:cNvGrpSpPr/>
            <p:nvPr/>
          </p:nvGrpSpPr>
          <p:grpSpPr>
            <a:xfrm>
              <a:off x="708518" y="1543680"/>
              <a:ext cx="2946581" cy="1885320"/>
              <a:chOff x="964213" y="1543680"/>
              <a:chExt cx="2435191" cy="1885320"/>
            </a:xfrm>
          </p:grpSpPr>
          <p:grpSp>
            <p:nvGrpSpPr>
              <p:cNvPr id="14" name="グループ化 13">
                <a:extLst>
                  <a:ext uri="{FF2B5EF4-FFF2-40B4-BE49-F238E27FC236}">
                    <a16:creationId xmlns:a16="http://schemas.microsoft.com/office/drawing/2014/main" id="{7DF720E0-0278-3339-8625-A8B7001FCA5B}"/>
                  </a:ext>
                </a:extLst>
              </p:cNvPr>
              <p:cNvGrpSpPr/>
              <p:nvPr/>
            </p:nvGrpSpPr>
            <p:grpSpPr>
              <a:xfrm>
                <a:off x="964213" y="1543680"/>
                <a:ext cx="2435191" cy="1885320"/>
                <a:chOff x="964213" y="2135846"/>
                <a:chExt cx="2435191" cy="1293154"/>
              </a:xfrm>
            </p:grpSpPr>
            <p:cxnSp>
              <p:nvCxnSpPr>
                <p:cNvPr id="6" name="直線矢印コネクタ 5">
                  <a:extLst>
                    <a:ext uri="{FF2B5EF4-FFF2-40B4-BE49-F238E27FC236}">
                      <a16:creationId xmlns:a16="http://schemas.microsoft.com/office/drawing/2014/main" id="{CC89595B-D3AA-3550-9138-B64A6BA8607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64213" y="2135846"/>
                  <a:ext cx="0" cy="1293154"/>
                </a:xfrm>
                <a:prstGeom prst="straightConnector1">
                  <a:avLst/>
                </a:prstGeom>
                <a:noFill/>
                <a:ln w="6350">
                  <a:solidFill>
                    <a:schemeClr val="tx1">
                      <a:lumMod val="50000"/>
                      <a:lumOff val="50000"/>
                    </a:schemeClr>
                  </a:solidFill>
                  <a:headEnd type="oval" w="sm" len="sm"/>
                  <a:tailEnd type="oval" w="sm" len="sm"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7" name="直線矢印コネクタ 6">
                  <a:extLst>
                    <a:ext uri="{FF2B5EF4-FFF2-40B4-BE49-F238E27FC236}">
                      <a16:creationId xmlns:a16="http://schemas.microsoft.com/office/drawing/2014/main" id="{808718C9-BD1D-56F8-3657-6520AE35B5C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399404" y="2135846"/>
                  <a:ext cx="0" cy="1293154"/>
                </a:xfrm>
                <a:prstGeom prst="straightConnector1">
                  <a:avLst/>
                </a:prstGeom>
                <a:noFill/>
                <a:ln w="6350">
                  <a:solidFill>
                    <a:schemeClr val="tx1">
                      <a:lumMod val="50000"/>
                      <a:lumOff val="50000"/>
                    </a:schemeClr>
                  </a:solidFill>
                  <a:headEnd type="oval" w="sm" len="sm"/>
                  <a:tailEnd type="oval" w="sm" len="sm"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  <p:sp>
            <p:nvSpPr>
              <p:cNvPr id="8" name="正方形/長方形 7">
                <a:extLst>
                  <a:ext uri="{FF2B5EF4-FFF2-40B4-BE49-F238E27FC236}">
                    <a16:creationId xmlns:a16="http://schemas.microsoft.com/office/drawing/2014/main" id="{1ECF9217-06A5-D5F4-2AEA-D2E46DA0105E}"/>
                  </a:ext>
                </a:extLst>
              </p:cNvPr>
              <p:cNvSpPr/>
              <p:nvPr/>
            </p:nvSpPr>
            <p:spPr>
              <a:xfrm>
                <a:off x="1073217" y="2260894"/>
                <a:ext cx="2213811" cy="33538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spcBef>
                    <a:spcPts val="600"/>
                  </a:spcBef>
                </a:pPr>
                <a:r>
                  <a:rPr kumimoji="1" lang="ja-JP" altLang="en-US" sz="1600" b="1" dirty="0">
                    <a:solidFill>
                      <a:schemeClr val="tx1"/>
                    </a:solidFill>
                    <a:latin typeface="游明朝" panose="02020400000000000000" pitchFamily="18" charset="-128"/>
                    <a:ea typeface="游明朝" panose="02020400000000000000" pitchFamily="18" charset="-128"/>
                  </a:rPr>
                  <a:t>安全チェック機能</a:t>
                </a:r>
              </a:p>
            </p:txBody>
          </p:sp>
          <p:sp>
            <p:nvSpPr>
              <p:cNvPr id="9" name="正方形/長方形 8">
                <a:extLst>
                  <a:ext uri="{FF2B5EF4-FFF2-40B4-BE49-F238E27FC236}">
                    <a16:creationId xmlns:a16="http://schemas.microsoft.com/office/drawing/2014/main" id="{13103B6C-5FF3-4CF7-1727-7908B8432507}"/>
                  </a:ext>
                </a:extLst>
              </p:cNvPr>
              <p:cNvSpPr/>
              <p:nvPr/>
            </p:nvSpPr>
            <p:spPr>
              <a:xfrm>
                <a:off x="1073217" y="2736340"/>
                <a:ext cx="2213811" cy="69265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spcBef>
                    <a:spcPts val="600"/>
                  </a:spcBef>
                </a:pPr>
                <a:r>
                  <a:rPr kumimoji="1" lang="ja-JP" altLang="en-US" sz="1200" dirty="0">
                    <a:solidFill>
                      <a:schemeClr val="tx1"/>
                    </a:solidFill>
                    <a:latin typeface="游明朝" panose="02020400000000000000" pitchFamily="18" charset="-128"/>
                    <a:ea typeface="游明朝" panose="02020400000000000000" pitchFamily="18" charset="-128"/>
                  </a:rPr>
                  <a:t>作業前の点検内容を</a:t>
                </a:r>
                <a:endParaRPr kumimoji="1" lang="en-US" altLang="ja-JP" sz="1200" dirty="0">
                  <a:solidFill>
                    <a:schemeClr val="tx1"/>
                  </a:solidFill>
                  <a:latin typeface="游明朝" panose="02020400000000000000" pitchFamily="18" charset="-128"/>
                  <a:ea typeface="游明朝" panose="02020400000000000000" pitchFamily="18" charset="-128"/>
                </a:endParaRPr>
              </a:p>
              <a:p>
                <a:pPr algn="ctr">
                  <a:spcBef>
                    <a:spcPts val="600"/>
                  </a:spcBef>
                </a:pPr>
                <a:r>
                  <a:rPr kumimoji="1" lang="ja-JP" altLang="en-US" sz="1200" dirty="0">
                    <a:solidFill>
                      <a:schemeClr val="tx1"/>
                    </a:solidFill>
                    <a:latin typeface="游明朝" panose="02020400000000000000" pitchFamily="18" charset="-128"/>
                    <a:ea typeface="游明朝" panose="02020400000000000000" pitchFamily="18" charset="-128"/>
                  </a:rPr>
                  <a:t>スマホで入力・保存</a:t>
                </a:r>
              </a:p>
            </p:txBody>
          </p:sp>
          <p:sp>
            <p:nvSpPr>
              <p:cNvPr id="15" name="正方形/長方形 14">
                <a:extLst>
                  <a:ext uri="{FF2B5EF4-FFF2-40B4-BE49-F238E27FC236}">
                    <a16:creationId xmlns:a16="http://schemas.microsoft.com/office/drawing/2014/main" id="{9BC7D79B-6A7A-8B17-3915-DCCA08F27189}"/>
                  </a:ext>
                </a:extLst>
              </p:cNvPr>
              <p:cNvSpPr/>
              <p:nvPr/>
            </p:nvSpPr>
            <p:spPr>
              <a:xfrm>
                <a:off x="1073217" y="1558399"/>
                <a:ext cx="2213811" cy="59415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spcBef>
                    <a:spcPts val="600"/>
                  </a:spcBef>
                </a:pPr>
                <a:r>
                  <a:rPr kumimoji="1" lang="en-US" altLang="ja-JP" sz="4800" b="1" dirty="0">
                    <a:solidFill>
                      <a:srgbClr val="937111"/>
                    </a:solidFill>
                    <a:latin typeface="游明朝" panose="02020400000000000000" pitchFamily="18" charset="-128"/>
                    <a:ea typeface="游明朝" panose="02020400000000000000" pitchFamily="18" charset="-128"/>
                  </a:rPr>
                  <a:t>01</a:t>
                </a:r>
                <a:endParaRPr kumimoji="1" lang="ja-JP" altLang="en-US" sz="4800" b="1" dirty="0">
                  <a:solidFill>
                    <a:srgbClr val="937111"/>
                  </a:solidFill>
                  <a:latin typeface="游明朝" panose="02020400000000000000" pitchFamily="18" charset="-128"/>
                  <a:ea typeface="游明朝" panose="02020400000000000000" pitchFamily="18" charset="-128"/>
                </a:endParaRPr>
              </a:p>
            </p:txBody>
          </p:sp>
        </p:grpSp>
        <p:grpSp>
          <p:nvGrpSpPr>
            <p:cNvPr id="25" name="グループ化 24">
              <a:extLst>
                <a:ext uri="{FF2B5EF4-FFF2-40B4-BE49-F238E27FC236}">
                  <a16:creationId xmlns:a16="http://schemas.microsoft.com/office/drawing/2014/main" id="{0614FEA2-6D42-614B-448E-59FD060BE481}"/>
                </a:ext>
              </a:extLst>
            </p:cNvPr>
            <p:cNvGrpSpPr/>
            <p:nvPr/>
          </p:nvGrpSpPr>
          <p:grpSpPr>
            <a:xfrm>
              <a:off x="4693378" y="1543680"/>
              <a:ext cx="2946581" cy="1885320"/>
              <a:chOff x="964213" y="1543680"/>
              <a:chExt cx="2435191" cy="1885320"/>
            </a:xfrm>
          </p:grpSpPr>
          <p:grpSp>
            <p:nvGrpSpPr>
              <p:cNvPr id="26" name="グループ化 25">
                <a:extLst>
                  <a:ext uri="{FF2B5EF4-FFF2-40B4-BE49-F238E27FC236}">
                    <a16:creationId xmlns:a16="http://schemas.microsoft.com/office/drawing/2014/main" id="{DF5F1E2F-78B7-6DD0-4FA7-5B369DC5DB48}"/>
                  </a:ext>
                </a:extLst>
              </p:cNvPr>
              <p:cNvGrpSpPr/>
              <p:nvPr/>
            </p:nvGrpSpPr>
            <p:grpSpPr>
              <a:xfrm>
                <a:off x="964213" y="1543680"/>
                <a:ext cx="2435191" cy="1885320"/>
                <a:chOff x="964213" y="2135846"/>
                <a:chExt cx="2435191" cy="1293154"/>
              </a:xfrm>
            </p:grpSpPr>
            <p:cxnSp>
              <p:nvCxnSpPr>
                <p:cNvPr id="30" name="直線矢印コネクタ 29">
                  <a:extLst>
                    <a:ext uri="{FF2B5EF4-FFF2-40B4-BE49-F238E27FC236}">
                      <a16:creationId xmlns:a16="http://schemas.microsoft.com/office/drawing/2014/main" id="{B06FFFBA-964B-F7F8-B554-CC6C80F09D0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64213" y="2135846"/>
                  <a:ext cx="0" cy="1293154"/>
                </a:xfrm>
                <a:prstGeom prst="straightConnector1">
                  <a:avLst/>
                </a:prstGeom>
                <a:noFill/>
                <a:ln w="6350">
                  <a:solidFill>
                    <a:schemeClr val="tx1">
                      <a:lumMod val="50000"/>
                      <a:lumOff val="50000"/>
                    </a:schemeClr>
                  </a:solidFill>
                  <a:headEnd type="oval" w="sm" len="sm"/>
                  <a:tailEnd type="oval" w="sm" len="sm"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31" name="直線矢印コネクタ 30">
                  <a:extLst>
                    <a:ext uri="{FF2B5EF4-FFF2-40B4-BE49-F238E27FC236}">
                      <a16:creationId xmlns:a16="http://schemas.microsoft.com/office/drawing/2014/main" id="{88D81A1C-B449-F8E7-8A4F-0AF16919780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399404" y="2135846"/>
                  <a:ext cx="0" cy="1293154"/>
                </a:xfrm>
                <a:prstGeom prst="straightConnector1">
                  <a:avLst/>
                </a:prstGeom>
                <a:noFill/>
                <a:ln w="6350">
                  <a:solidFill>
                    <a:schemeClr val="tx1">
                      <a:lumMod val="50000"/>
                      <a:lumOff val="50000"/>
                    </a:schemeClr>
                  </a:solidFill>
                  <a:headEnd type="oval" w="sm" len="sm"/>
                  <a:tailEnd type="oval" w="sm" len="sm"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  <p:sp>
            <p:nvSpPr>
              <p:cNvPr id="27" name="正方形/長方形 26">
                <a:extLst>
                  <a:ext uri="{FF2B5EF4-FFF2-40B4-BE49-F238E27FC236}">
                    <a16:creationId xmlns:a16="http://schemas.microsoft.com/office/drawing/2014/main" id="{F4B2A062-94AC-80F9-1BE6-0EB9BACCDB7F}"/>
                  </a:ext>
                </a:extLst>
              </p:cNvPr>
              <p:cNvSpPr/>
              <p:nvPr/>
            </p:nvSpPr>
            <p:spPr>
              <a:xfrm>
                <a:off x="1073217" y="2260894"/>
                <a:ext cx="2213811" cy="33538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spcBef>
                    <a:spcPts val="600"/>
                  </a:spcBef>
                </a:pPr>
                <a:r>
                  <a:rPr kumimoji="1" lang="ja-JP" altLang="en-US" sz="1600" b="1" dirty="0">
                    <a:solidFill>
                      <a:schemeClr val="tx1"/>
                    </a:solidFill>
                    <a:latin typeface="游明朝" panose="02020400000000000000" pitchFamily="18" charset="-128"/>
                    <a:ea typeface="游明朝" panose="02020400000000000000" pitchFamily="18" charset="-128"/>
                  </a:rPr>
                  <a:t>工程表の進捗記録</a:t>
                </a:r>
              </a:p>
            </p:txBody>
          </p:sp>
          <p:sp>
            <p:nvSpPr>
              <p:cNvPr id="28" name="正方形/長方形 27">
                <a:extLst>
                  <a:ext uri="{FF2B5EF4-FFF2-40B4-BE49-F238E27FC236}">
                    <a16:creationId xmlns:a16="http://schemas.microsoft.com/office/drawing/2014/main" id="{44C397BA-13D9-9339-AEA9-59EF3DA996BD}"/>
                  </a:ext>
                </a:extLst>
              </p:cNvPr>
              <p:cNvSpPr/>
              <p:nvPr/>
            </p:nvSpPr>
            <p:spPr>
              <a:xfrm>
                <a:off x="1073217" y="2736340"/>
                <a:ext cx="2213811" cy="69265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spcBef>
                    <a:spcPts val="600"/>
                  </a:spcBef>
                </a:pPr>
                <a:r>
                  <a:rPr kumimoji="1" lang="ja-JP" altLang="en-US" sz="1200" dirty="0">
                    <a:solidFill>
                      <a:schemeClr val="tx1"/>
                    </a:solidFill>
                    <a:latin typeface="游明朝" panose="02020400000000000000" pitchFamily="18" charset="-128"/>
                    <a:ea typeface="游明朝" panose="02020400000000000000" pitchFamily="18" charset="-128"/>
                  </a:rPr>
                  <a:t>進捗率の変化をグラフで</a:t>
                </a:r>
                <a:endParaRPr kumimoji="1" lang="en-US" altLang="ja-JP" sz="1200" dirty="0">
                  <a:solidFill>
                    <a:schemeClr val="tx1"/>
                  </a:solidFill>
                  <a:latin typeface="游明朝" panose="02020400000000000000" pitchFamily="18" charset="-128"/>
                  <a:ea typeface="游明朝" panose="02020400000000000000" pitchFamily="18" charset="-128"/>
                </a:endParaRPr>
              </a:p>
              <a:p>
                <a:pPr algn="ctr">
                  <a:spcBef>
                    <a:spcPts val="600"/>
                  </a:spcBef>
                </a:pPr>
                <a:r>
                  <a:rPr kumimoji="1" lang="ja-JP" altLang="en-US" sz="1200" dirty="0">
                    <a:solidFill>
                      <a:schemeClr val="tx1"/>
                    </a:solidFill>
                    <a:latin typeface="游明朝" panose="02020400000000000000" pitchFamily="18" charset="-128"/>
                    <a:ea typeface="游明朝" panose="02020400000000000000" pitchFamily="18" charset="-128"/>
                  </a:rPr>
                  <a:t>可視化</a:t>
                </a:r>
                <a:r>
                  <a:rPr lang="ja-JP" altLang="en-US" sz="1200" dirty="0">
                    <a:solidFill>
                      <a:schemeClr val="tx1"/>
                    </a:solidFill>
                    <a:latin typeface="游明朝" panose="02020400000000000000" pitchFamily="18" charset="-128"/>
                    <a:ea typeface="游明朝" panose="02020400000000000000" pitchFamily="18" charset="-128"/>
                  </a:rPr>
                  <a:t>・</a:t>
                </a:r>
                <a:r>
                  <a:rPr kumimoji="1" lang="ja-JP" altLang="en-US" sz="1200" dirty="0">
                    <a:solidFill>
                      <a:schemeClr val="tx1"/>
                    </a:solidFill>
                    <a:latin typeface="游明朝" panose="02020400000000000000" pitchFamily="18" charset="-128"/>
                    <a:ea typeface="游明朝" panose="02020400000000000000" pitchFamily="18" charset="-128"/>
                  </a:rPr>
                  <a:t>自動通知</a:t>
                </a:r>
              </a:p>
            </p:txBody>
          </p:sp>
          <p:sp>
            <p:nvSpPr>
              <p:cNvPr id="29" name="正方形/長方形 28">
                <a:extLst>
                  <a:ext uri="{FF2B5EF4-FFF2-40B4-BE49-F238E27FC236}">
                    <a16:creationId xmlns:a16="http://schemas.microsoft.com/office/drawing/2014/main" id="{F02865E3-B787-B999-0457-5A20E4FCE711}"/>
                  </a:ext>
                </a:extLst>
              </p:cNvPr>
              <p:cNvSpPr/>
              <p:nvPr/>
            </p:nvSpPr>
            <p:spPr>
              <a:xfrm>
                <a:off x="1073217" y="1558399"/>
                <a:ext cx="2213811" cy="59415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spcBef>
                    <a:spcPts val="600"/>
                  </a:spcBef>
                </a:pPr>
                <a:r>
                  <a:rPr kumimoji="1" lang="en-US" altLang="ja-JP" sz="4800" b="1" dirty="0">
                    <a:solidFill>
                      <a:srgbClr val="937111"/>
                    </a:solidFill>
                    <a:latin typeface="游明朝" panose="02020400000000000000" pitchFamily="18" charset="-128"/>
                    <a:ea typeface="游明朝" panose="02020400000000000000" pitchFamily="18" charset="-128"/>
                  </a:rPr>
                  <a:t>02</a:t>
                </a:r>
                <a:endParaRPr kumimoji="1" lang="ja-JP" altLang="en-US" sz="4800" b="1" dirty="0">
                  <a:solidFill>
                    <a:srgbClr val="937111"/>
                  </a:solidFill>
                  <a:latin typeface="游明朝" panose="02020400000000000000" pitchFamily="18" charset="-128"/>
                  <a:ea typeface="游明朝" panose="02020400000000000000" pitchFamily="18" charset="-128"/>
                </a:endParaRPr>
              </a:p>
            </p:txBody>
          </p:sp>
        </p:grpSp>
        <p:grpSp>
          <p:nvGrpSpPr>
            <p:cNvPr id="32" name="グループ化 31">
              <a:extLst>
                <a:ext uri="{FF2B5EF4-FFF2-40B4-BE49-F238E27FC236}">
                  <a16:creationId xmlns:a16="http://schemas.microsoft.com/office/drawing/2014/main" id="{6A800F9A-40B1-6EF4-8311-2F1539DC474E}"/>
                </a:ext>
              </a:extLst>
            </p:cNvPr>
            <p:cNvGrpSpPr/>
            <p:nvPr/>
          </p:nvGrpSpPr>
          <p:grpSpPr>
            <a:xfrm>
              <a:off x="8678236" y="1543680"/>
              <a:ext cx="2946581" cy="1885320"/>
              <a:chOff x="964213" y="1543680"/>
              <a:chExt cx="2435191" cy="1885320"/>
            </a:xfrm>
          </p:grpSpPr>
          <p:grpSp>
            <p:nvGrpSpPr>
              <p:cNvPr id="33" name="グループ化 32">
                <a:extLst>
                  <a:ext uri="{FF2B5EF4-FFF2-40B4-BE49-F238E27FC236}">
                    <a16:creationId xmlns:a16="http://schemas.microsoft.com/office/drawing/2014/main" id="{D22121F2-86C9-37F9-A37F-0CE0158F2792}"/>
                  </a:ext>
                </a:extLst>
              </p:cNvPr>
              <p:cNvGrpSpPr/>
              <p:nvPr/>
            </p:nvGrpSpPr>
            <p:grpSpPr>
              <a:xfrm>
                <a:off x="964213" y="1543680"/>
                <a:ext cx="2435191" cy="1885320"/>
                <a:chOff x="964213" y="2135846"/>
                <a:chExt cx="2435191" cy="1293154"/>
              </a:xfrm>
            </p:grpSpPr>
            <p:cxnSp>
              <p:nvCxnSpPr>
                <p:cNvPr id="37" name="直線矢印コネクタ 36">
                  <a:extLst>
                    <a:ext uri="{FF2B5EF4-FFF2-40B4-BE49-F238E27FC236}">
                      <a16:creationId xmlns:a16="http://schemas.microsoft.com/office/drawing/2014/main" id="{092D9411-B40B-A467-E1E2-DC0830FF45B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64213" y="2135846"/>
                  <a:ext cx="0" cy="1293154"/>
                </a:xfrm>
                <a:prstGeom prst="straightConnector1">
                  <a:avLst/>
                </a:prstGeom>
                <a:noFill/>
                <a:ln w="6350">
                  <a:solidFill>
                    <a:schemeClr val="tx1">
                      <a:lumMod val="50000"/>
                      <a:lumOff val="50000"/>
                    </a:schemeClr>
                  </a:solidFill>
                  <a:headEnd type="oval" w="sm" len="sm"/>
                  <a:tailEnd type="oval" w="sm" len="sm"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38" name="直線矢印コネクタ 37">
                  <a:extLst>
                    <a:ext uri="{FF2B5EF4-FFF2-40B4-BE49-F238E27FC236}">
                      <a16:creationId xmlns:a16="http://schemas.microsoft.com/office/drawing/2014/main" id="{93281301-4A3E-EE9D-8D51-ED438B8001E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399404" y="2135846"/>
                  <a:ext cx="0" cy="1293154"/>
                </a:xfrm>
                <a:prstGeom prst="straightConnector1">
                  <a:avLst/>
                </a:prstGeom>
                <a:noFill/>
                <a:ln w="6350">
                  <a:solidFill>
                    <a:schemeClr val="tx1">
                      <a:lumMod val="50000"/>
                      <a:lumOff val="50000"/>
                    </a:schemeClr>
                  </a:solidFill>
                  <a:headEnd type="oval" w="sm" len="sm"/>
                  <a:tailEnd type="oval" w="sm" len="sm"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  <p:sp>
            <p:nvSpPr>
              <p:cNvPr id="34" name="正方形/長方形 33">
                <a:extLst>
                  <a:ext uri="{FF2B5EF4-FFF2-40B4-BE49-F238E27FC236}">
                    <a16:creationId xmlns:a16="http://schemas.microsoft.com/office/drawing/2014/main" id="{65293248-8C07-D40C-E40A-278F0EC085CD}"/>
                  </a:ext>
                </a:extLst>
              </p:cNvPr>
              <p:cNvSpPr/>
              <p:nvPr/>
            </p:nvSpPr>
            <p:spPr>
              <a:xfrm>
                <a:off x="1073217" y="2260894"/>
                <a:ext cx="2213811" cy="33538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spcBef>
                    <a:spcPts val="600"/>
                  </a:spcBef>
                </a:pPr>
                <a:r>
                  <a:rPr kumimoji="1" lang="zh-TW" altLang="en-US" sz="1600" b="1" dirty="0">
                    <a:solidFill>
                      <a:schemeClr val="tx1"/>
                    </a:solidFill>
                    <a:latin typeface="游明朝" panose="02020400000000000000" pitchFamily="18" charset="-128"/>
                    <a:ea typeface="游明朝" panose="02020400000000000000" pitchFamily="18" charset="-128"/>
                  </a:rPr>
                  <a:t>日報記録＆音声入力</a:t>
                </a:r>
                <a:endParaRPr kumimoji="1" lang="ja-JP" altLang="en-US" sz="1600" b="1" dirty="0">
                  <a:solidFill>
                    <a:schemeClr val="tx1"/>
                  </a:solidFill>
                  <a:latin typeface="游明朝" panose="02020400000000000000" pitchFamily="18" charset="-128"/>
                  <a:ea typeface="游明朝" panose="02020400000000000000" pitchFamily="18" charset="-128"/>
                </a:endParaRPr>
              </a:p>
            </p:txBody>
          </p:sp>
          <p:sp>
            <p:nvSpPr>
              <p:cNvPr id="35" name="正方形/長方形 34">
                <a:extLst>
                  <a:ext uri="{FF2B5EF4-FFF2-40B4-BE49-F238E27FC236}">
                    <a16:creationId xmlns:a16="http://schemas.microsoft.com/office/drawing/2014/main" id="{D3A77426-C39E-71C9-B026-70741D440791}"/>
                  </a:ext>
                </a:extLst>
              </p:cNvPr>
              <p:cNvSpPr/>
              <p:nvPr/>
            </p:nvSpPr>
            <p:spPr>
              <a:xfrm>
                <a:off x="1073217" y="2736340"/>
                <a:ext cx="2213811" cy="69265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spcBef>
                    <a:spcPts val="600"/>
                  </a:spcBef>
                </a:pPr>
                <a:r>
                  <a:rPr kumimoji="1" lang="ja-JP" altLang="en-US" sz="1200" dirty="0">
                    <a:solidFill>
                      <a:schemeClr val="tx1"/>
                    </a:solidFill>
                    <a:latin typeface="游明朝" panose="02020400000000000000" pitchFamily="18" charset="-128"/>
                    <a:ea typeface="游明朝" panose="02020400000000000000" pitchFamily="18" charset="-128"/>
                  </a:rPr>
                  <a:t>作業日報を音声でも記録、</a:t>
                </a:r>
                <a:endParaRPr kumimoji="1" lang="en-US" altLang="ja-JP" sz="1200" dirty="0">
                  <a:solidFill>
                    <a:schemeClr val="tx1"/>
                  </a:solidFill>
                  <a:latin typeface="游明朝" panose="02020400000000000000" pitchFamily="18" charset="-128"/>
                  <a:ea typeface="游明朝" panose="02020400000000000000" pitchFamily="18" charset="-128"/>
                </a:endParaRPr>
              </a:p>
              <a:p>
                <a:pPr algn="ctr">
                  <a:spcBef>
                    <a:spcPts val="600"/>
                  </a:spcBef>
                </a:pPr>
                <a:r>
                  <a:rPr kumimoji="1" lang="ja-JP" altLang="en-US" sz="1200" dirty="0">
                    <a:solidFill>
                      <a:schemeClr val="tx1"/>
                    </a:solidFill>
                    <a:latin typeface="游明朝" panose="02020400000000000000" pitchFamily="18" charset="-128"/>
                    <a:ea typeface="游明朝" panose="02020400000000000000" pitchFamily="18" charset="-128"/>
                  </a:rPr>
                  <a:t>写真添付も可能</a:t>
                </a:r>
              </a:p>
            </p:txBody>
          </p:sp>
          <p:sp>
            <p:nvSpPr>
              <p:cNvPr id="36" name="正方形/長方形 35">
                <a:extLst>
                  <a:ext uri="{FF2B5EF4-FFF2-40B4-BE49-F238E27FC236}">
                    <a16:creationId xmlns:a16="http://schemas.microsoft.com/office/drawing/2014/main" id="{D117C1DF-4560-12C5-18E0-1EB3A3D1E055}"/>
                  </a:ext>
                </a:extLst>
              </p:cNvPr>
              <p:cNvSpPr/>
              <p:nvPr/>
            </p:nvSpPr>
            <p:spPr>
              <a:xfrm>
                <a:off x="1073217" y="1558399"/>
                <a:ext cx="2213811" cy="59415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spcBef>
                    <a:spcPts val="600"/>
                  </a:spcBef>
                </a:pPr>
                <a:r>
                  <a:rPr kumimoji="1" lang="en-US" altLang="ja-JP" sz="4800" b="1" dirty="0">
                    <a:solidFill>
                      <a:srgbClr val="937111"/>
                    </a:solidFill>
                    <a:latin typeface="游明朝" panose="02020400000000000000" pitchFamily="18" charset="-128"/>
                    <a:ea typeface="游明朝" panose="02020400000000000000" pitchFamily="18" charset="-128"/>
                  </a:rPr>
                  <a:t>03</a:t>
                </a:r>
                <a:endParaRPr kumimoji="1" lang="ja-JP" altLang="en-US" sz="4800" b="1" dirty="0">
                  <a:solidFill>
                    <a:srgbClr val="937111"/>
                  </a:solidFill>
                  <a:latin typeface="游明朝" panose="02020400000000000000" pitchFamily="18" charset="-128"/>
                  <a:ea typeface="游明朝" panose="02020400000000000000" pitchFamily="18" charset="-128"/>
                </a:endParaRPr>
              </a:p>
            </p:txBody>
          </p:sp>
        </p:grpSp>
        <p:grpSp>
          <p:nvGrpSpPr>
            <p:cNvPr id="39" name="グループ化 38">
              <a:extLst>
                <a:ext uri="{FF2B5EF4-FFF2-40B4-BE49-F238E27FC236}">
                  <a16:creationId xmlns:a16="http://schemas.microsoft.com/office/drawing/2014/main" id="{D7D1F36A-CC9F-5AFA-B2B4-ED6A10C76E0E}"/>
                </a:ext>
              </a:extLst>
            </p:cNvPr>
            <p:cNvGrpSpPr/>
            <p:nvPr/>
          </p:nvGrpSpPr>
          <p:grpSpPr>
            <a:xfrm>
              <a:off x="2700948" y="4075122"/>
              <a:ext cx="2946581" cy="1885320"/>
              <a:chOff x="964213" y="1543680"/>
              <a:chExt cx="2435191" cy="1885320"/>
            </a:xfrm>
          </p:grpSpPr>
          <p:grpSp>
            <p:nvGrpSpPr>
              <p:cNvPr id="40" name="グループ化 39">
                <a:extLst>
                  <a:ext uri="{FF2B5EF4-FFF2-40B4-BE49-F238E27FC236}">
                    <a16:creationId xmlns:a16="http://schemas.microsoft.com/office/drawing/2014/main" id="{08149B8D-CDED-FF50-52A1-BB1B0CFEBC4F}"/>
                  </a:ext>
                </a:extLst>
              </p:cNvPr>
              <p:cNvGrpSpPr/>
              <p:nvPr/>
            </p:nvGrpSpPr>
            <p:grpSpPr>
              <a:xfrm>
                <a:off x="964213" y="1543680"/>
                <a:ext cx="2435191" cy="1885320"/>
                <a:chOff x="964213" y="2135846"/>
                <a:chExt cx="2435191" cy="1293154"/>
              </a:xfrm>
            </p:grpSpPr>
            <p:cxnSp>
              <p:nvCxnSpPr>
                <p:cNvPr id="44" name="直線矢印コネクタ 43">
                  <a:extLst>
                    <a:ext uri="{FF2B5EF4-FFF2-40B4-BE49-F238E27FC236}">
                      <a16:creationId xmlns:a16="http://schemas.microsoft.com/office/drawing/2014/main" id="{D1DA5FFF-C5DD-DC0F-995D-7BD569229E4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64213" y="2135846"/>
                  <a:ext cx="0" cy="1293154"/>
                </a:xfrm>
                <a:prstGeom prst="straightConnector1">
                  <a:avLst/>
                </a:prstGeom>
                <a:noFill/>
                <a:ln w="6350">
                  <a:solidFill>
                    <a:schemeClr val="tx1">
                      <a:lumMod val="50000"/>
                      <a:lumOff val="50000"/>
                    </a:schemeClr>
                  </a:solidFill>
                  <a:headEnd type="oval" w="sm" len="sm"/>
                  <a:tailEnd type="oval" w="sm" len="sm"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45" name="直線矢印コネクタ 44">
                  <a:extLst>
                    <a:ext uri="{FF2B5EF4-FFF2-40B4-BE49-F238E27FC236}">
                      <a16:creationId xmlns:a16="http://schemas.microsoft.com/office/drawing/2014/main" id="{5546EBB5-C7F4-95D8-C2ED-73D16BC9B4B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399404" y="2135846"/>
                  <a:ext cx="0" cy="1293154"/>
                </a:xfrm>
                <a:prstGeom prst="straightConnector1">
                  <a:avLst/>
                </a:prstGeom>
                <a:noFill/>
                <a:ln w="6350">
                  <a:solidFill>
                    <a:schemeClr val="tx1">
                      <a:lumMod val="50000"/>
                      <a:lumOff val="50000"/>
                    </a:schemeClr>
                  </a:solidFill>
                  <a:headEnd type="oval" w="sm" len="sm"/>
                  <a:tailEnd type="oval" w="sm" len="sm"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  <p:sp>
            <p:nvSpPr>
              <p:cNvPr id="41" name="正方形/長方形 40">
                <a:extLst>
                  <a:ext uri="{FF2B5EF4-FFF2-40B4-BE49-F238E27FC236}">
                    <a16:creationId xmlns:a16="http://schemas.microsoft.com/office/drawing/2014/main" id="{0E4D23D0-BA02-AE81-346B-8F83EA4D377D}"/>
                  </a:ext>
                </a:extLst>
              </p:cNvPr>
              <p:cNvSpPr/>
              <p:nvPr/>
            </p:nvSpPr>
            <p:spPr>
              <a:xfrm>
                <a:off x="1073217" y="2260894"/>
                <a:ext cx="2213811" cy="33538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spcBef>
                    <a:spcPts val="600"/>
                  </a:spcBef>
                </a:pPr>
                <a:r>
                  <a:rPr kumimoji="1" lang="ja-JP" altLang="en-US" sz="1600" b="1" dirty="0">
                    <a:solidFill>
                      <a:schemeClr val="tx1"/>
                    </a:solidFill>
                    <a:latin typeface="游明朝" panose="02020400000000000000" pitchFamily="18" charset="-128"/>
                    <a:ea typeface="游明朝" panose="02020400000000000000" pitchFamily="18" charset="-128"/>
                  </a:rPr>
                  <a:t>現場写真の共有</a:t>
                </a:r>
              </a:p>
            </p:txBody>
          </p:sp>
          <p:sp>
            <p:nvSpPr>
              <p:cNvPr id="42" name="正方形/長方形 41">
                <a:extLst>
                  <a:ext uri="{FF2B5EF4-FFF2-40B4-BE49-F238E27FC236}">
                    <a16:creationId xmlns:a16="http://schemas.microsoft.com/office/drawing/2014/main" id="{BBBB7C1F-AA22-05E5-8489-6334A8E52720}"/>
                  </a:ext>
                </a:extLst>
              </p:cNvPr>
              <p:cNvSpPr/>
              <p:nvPr/>
            </p:nvSpPr>
            <p:spPr>
              <a:xfrm>
                <a:off x="1073217" y="2736340"/>
                <a:ext cx="2213811" cy="69265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spcBef>
                    <a:spcPts val="600"/>
                  </a:spcBef>
                </a:pPr>
                <a:r>
                  <a:rPr kumimoji="1" lang="ja-JP" altLang="en-US" sz="1200" dirty="0">
                    <a:solidFill>
                      <a:schemeClr val="tx1"/>
                    </a:solidFill>
                    <a:latin typeface="游明朝" panose="02020400000000000000" pitchFamily="18" charset="-128"/>
                    <a:ea typeface="游明朝" panose="02020400000000000000" pitchFamily="18" charset="-128"/>
                  </a:rPr>
                  <a:t>施工前後の画像をクラウド経由で</a:t>
                </a:r>
                <a:endParaRPr kumimoji="1" lang="en-US" altLang="ja-JP" sz="1200" dirty="0">
                  <a:solidFill>
                    <a:schemeClr val="tx1"/>
                  </a:solidFill>
                  <a:latin typeface="游明朝" panose="02020400000000000000" pitchFamily="18" charset="-128"/>
                  <a:ea typeface="游明朝" panose="02020400000000000000" pitchFamily="18" charset="-128"/>
                </a:endParaRPr>
              </a:p>
              <a:p>
                <a:pPr algn="ctr">
                  <a:spcBef>
                    <a:spcPts val="600"/>
                  </a:spcBef>
                </a:pPr>
                <a:r>
                  <a:rPr kumimoji="1" lang="ja-JP" altLang="en-US" sz="1200" dirty="0">
                    <a:solidFill>
                      <a:schemeClr val="tx1"/>
                    </a:solidFill>
                    <a:latin typeface="游明朝" panose="02020400000000000000" pitchFamily="18" charset="-128"/>
                    <a:ea typeface="游明朝" panose="02020400000000000000" pitchFamily="18" charset="-128"/>
                  </a:rPr>
                  <a:t>一括管理</a:t>
                </a:r>
              </a:p>
            </p:txBody>
          </p:sp>
          <p:sp>
            <p:nvSpPr>
              <p:cNvPr id="43" name="正方形/長方形 42">
                <a:extLst>
                  <a:ext uri="{FF2B5EF4-FFF2-40B4-BE49-F238E27FC236}">
                    <a16:creationId xmlns:a16="http://schemas.microsoft.com/office/drawing/2014/main" id="{E6279CC0-1C43-A30F-B569-A6A16C1DC775}"/>
                  </a:ext>
                </a:extLst>
              </p:cNvPr>
              <p:cNvSpPr/>
              <p:nvPr/>
            </p:nvSpPr>
            <p:spPr>
              <a:xfrm>
                <a:off x="1073217" y="1558399"/>
                <a:ext cx="2213811" cy="59415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spcBef>
                    <a:spcPts val="600"/>
                  </a:spcBef>
                </a:pPr>
                <a:r>
                  <a:rPr kumimoji="1" lang="en-US" altLang="ja-JP" sz="4800" b="1" dirty="0">
                    <a:solidFill>
                      <a:srgbClr val="937111"/>
                    </a:solidFill>
                    <a:latin typeface="游明朝" panose="02020400000000000000" pitchFamily="18" charset="-128"/>
                    <a:ea typeface="游明朝" panose="02020400000000000000" pitchFamily="18" charset="-128"/>
                  </a:rPr>
                  <a:t>04</a:t>
                </a:r>
                <a:endParaRPr kumimoji="1" lang="ja-JP" altLang="en-US" sz="4800" b="1" dirty="0">
                  <a:solidFill>
                    <a:srgbClr val="937111"/>
                  </a:solidFill>
                  <a:latin typeface="游明朝" panose="02020400000000000000" pitchFamily="18" charset="-128"/>
                  <a:ea typeface="游明朝" panose="02020400000000000000" pitchFamily="18" charset="-128"/>
                </a:endParaRPr>
              </a:p>
            </p:txBody>
          </p:sp>
        </p:grpSp>
        <p:grpSp>
          <p:nvGrpSpPr>
            <p:cNvPr id="46" name="グループ化 45">
              <a:extLst>
                <a:ext uri="{FF2B5EF4-FFF2-40B4-BE49-F238E27FC236}">
                  <a16:creationId xmlns:a16="http://schemas.microsoft.com/office/drawing/2014/main" id="{05466A15-DA08-19BB-4ED7-9F4A0D213E7E}"/>
                </a:ext>
              </a:extLst>
            </p:cNvPr>
            <p:cNvGrpSpPr/>
            <p:nvPr/>
          </p:nvGrpSpPr>
          <p:grpSpPr>
            <a:xfrm>
              <a:off x="6685808" y="4075122"/>
              <a:ext cx="2946581" cy="1885320"/>
              <a:chOff x="964213" y="1543680"/>
              <a:chExt cx="2435191" cy="1885320"/>
            </a:xfrm>
          </p:grpSpPr>
          <p:grpSp>
            <p:nvGrpSpPr>
              <p:cNvPr id="47" name="グループ化 46">
                <a:extLst>
                  <a:ext uri="{FF2B5EF4-FFF2-40B4-BE49-F238E27FC236}">
                    <a16:creationId xmlns:a16="http://schemas.microsoft.com/office/drawing/2014/main" id="{5CC54DFF-B6A1-5391-A550-867B9522137E}"/>
                  </a:ext>
                </a:extLst>
              </p:cNvPr>
              <p:cNvGrpSpPr/>
              <p:nvPr/>
            </p:nvGrpSpPr>
            <p:grpSpPr>
              <a:xfrm>
                <a:off x="964213" y="1543680"/>
                <a:ext cx="2435191" cy="1885320"/>
                <a:chOff x="964213" y="2135846"/>
                <a:chExt cx="2435191" cy="1293154"/>
              </a:xfrm>
            </p:grpSpPr>
            <p:cxnSp>
              <p:nvCxnSpPr>
                <p:cNvPr id="51" name="直線矢印コネクタ 50">
                  <a:extLst>
                    <a:ext uri="{FF2B5EF4-FFF2-40B4-BE49-F238E27FC236}">
                      <a16:creationId xmlns:a16="http://schemas.microsoft.com/office/drawing/2014/main" id="{21F84ACD-E25A-68D1-C528-83D599D751A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64213" y="2135846"/>
                  <a:ext cx="0" cy="1293154"/>
                </a:xfrm>
                <a:prstGeom prst="straightConnector1">
                  <a:avLst/>
                </a:prstGeom>
                <a:noFill/>
                <a:ln w="6350">
                  <a:solidFill>
                    <a:schemeClr val="tx1">
                      <a:lumMod val="50000"/>
                      <a:lumOff val="50000"/>
                    </a:schemeClr>
                  </a:solidFill>
                  <a:headEnd type="oval" w="sm" len="sm"/>
                  <a:tailEnd type="oval" w="sm" len="sm"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52" name="直線矢印コネクタ 51">
                  <a:extLst>
                    <a:ext uri="{FF2B5EF4-FFF2-40B4-BE49-F238E27FC236}">
                      <a16:creationId xmlns:a16="http://schemas.microsoft.com/office/drawing/2014/main" id="{26EBF88D-6DF9-0C94-E9E4-8B8B0C65577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399404" y="2135846"/>
                  <a:ext cx="0" cy="1293154"/>
                </a:xfrm>
                <a:prstGeom prst="straightConnector1">
                  <a:avLst/>
                </a:prstGeom>
                <a:noFill/>
                <a:ln w="6350">
                  <a:solidFill>
                    <a:schemeClr val="tx1">
                      <a:lumMod val="50000"/>
                      <a:lumOff val="50000"/>
                    </a:schemeClr>
                  </a:solidFill>
                  <a:headEnd type="oval" w="sm" len="sm"/>
                  <a:tailEnd type="oval" w="sm" len="sm"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  <p:sp>
            <p:nvSpPr>
              <p:cNvPr id="48" name="正方形/長方形 47">
                <a:extLst>
                  <a:ext uri="{FF2B5EF4-FFF2-40B4-BE49-F238E27FC236}">
                    <a16:creationId xmlns:a16="http://schemas.microsoft.com/office/drawing/2014/main" id="{8C8BDC33-C25A-640F-C58E-0168C1B80C18}"/>
                  </a:ext>
                </a:extLst>
              </p:cNvPr>
              <p:cNvSpPr/>
              <p:nvPr/>
            </p:nvSpPr>
            <p:spPr>
              <a:xfrm>
                <a:off x="1073217" y="2260894"/>
                <a:ext cx="2213811" cy="33538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spcBef>
                    <a:spcPts val="600"/>
                  </a:spcBef>
                </a:pPr>
                <a:r>
                  <a:rPr kumimoji="1" lang="ja-JP" altLang="en-US" sz="1600" b="1" dirty="0">
                    <a:solidFill>
                      <a:schemeClr val="tx1"/>
                    </a:solidFill>
                    <a:latin typeface="游明朝" panose="02020400000000000000" pitchFamily="18" charset="-128"/>
                    <a:ea typeface="游明朝" panose="02020400000000000000" pitchFamily="18" charset="-128"/>
                  </a:rPr>
                  <a:t>資料テンプレート機能</a:t>
                </a:r>
              </a:p>
            </p:txBody>
          </p:sp>
          <p:sp>
            <p:nvSpPr>
              <p:cNvPr id="49" name="正方形/長方形 48">
                <a:extLst>
                  <a:ext uri="{FF2B5EF4-FFF2-40B4-BE49-F238E27FC236}">
                    <a16:creationId xmlns:a16="http://schemas.microsoft.com/office/drawing/2014/main" id="{E7FEC297-85EF-37AD-5711-1F597D5E7FED}"/>
                  </a:ext>
                </a:extLst>
              </p:cNvPr>
              <p:cNvSpPr/>
              <p:nvPr/>
            </p:nvSpPr>
            <p:spPr>
              <a:xfrm>
                <a:off x="1073217" y="2736340"/>
                <a:ext cx="2213811" cy="69265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spcBef>
                    <a:spcPts val="600"/>
                  </a:spcBef>
                </a:pPr>
                <a:r>
                  <a:rPr kumimoji="1" lang="ja-JP" altLang="en-US" sz="1200" dirty="0">
                    <a:solidFill>
                      <a:schemeClr val="tx1"/>
                    </a:solidFill>
                    <a:latin typeface="游明朝" panose="02020400000000000000" pitchFamily="18" charset="-128"/>
                    <a:ea typeface="游明朝" panose="02020400000000000000" pitchFamily="18" charset="-128"/>
                  </a:rPr>
                  <a:t>検査書類や報告書を</a:t>
                </a:r>
                <a:endParaRPr kumimoji="1" lang="en-US" altLang="ja-JP" sz="1200" dirty="0">
                  <a:solidFill>
                    <a:schemeClr val="tx1"/>
                  </a:solidFill>
                  <a:latin typeface="游明朝" panose="02020400000000000000" pitchFamily="18" charset="-128"/>
                  <a:ea typeface="游明朝" panose="02020400000000000000" pitchFamily="18" charset="-128"/>
                </a:endParaRPr>
              </a:p>
              <a:p>
                <a:pPr algn="ctr">
                  <a:spcBef>
                    <a:spcPts val="600"/>
                  </a:spcBef>
                </a:pPr>
                <a:r>
                  <a:rPr kumimoji="1" lang="ja-JP" altLang="en-US" sz="1200" dirty="0">
                    <a:solidFill>
                      <a:schemeClr val="tx1"/>
                    </a:solidFill>
                    <a:latin typeface="游明朝" panose="02020400000000000000" pitchFamily="18" charset="-128"/>
                    <a:ea typeface="游明朝" panose="02020400000000000000" pitchFamily="18" charset="-128"/>
                  </a:rPr>
                  <a:t>自動生成・出力</a:t>
                </a:r>
              </a:p>
            </p:txBody>
          </p:sp>
          <p:sp>
            <p:nvSpPr>
              <p:cNvPr id="50" name="正方形/長方形 49">
                <a:extLst>
                  <a:ext uri="{FF2B5EF4-FFF2-40B4-BE49-F238E27FC236}">
                    <a16:creationId xmlns:a16="http://schemas.microsoft.com/office/drawing/2014/main" id="{0D2805F8-6AB0-1427-CBB1-37A8A3F25208}"/>
                  </a:ext>
                </a:extLst>
              </p:cNvPr>
              <p:cNvSpPr/>
              <p:nvPr/>
            </p:nvSpPr>
            <p:spPr>
              <a:xfrm>
                <a:off x="1073217" y="1558399"/>
                <a:ext cx="2213811" cy="59415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spcBef>
                    <a:spcPts val="600"/>
                  </a:spcBef>
                </a:pPr>
                <a:r>
                  <a:rPr kumimoji="1" lang="en-US" altLang="ja-JP" sz="4800" b="1" dirty="0">
                    <a:solidFill>
                      <a:srgbClr val="937111"/>
                    </a:solidFill>
                    <a:latin typeface="游明朝" panose="02020400000000000000" pitchFamily="18" charset="-128"/>
                    <a:ea typeface="游明朝" panose="02020400000000000000" pitchFamily="18" charset="-128"/>
                  </a:rPr>
                  <a:t>05</a:t>
                </a:r>
                <a:endParaRPr kumimoji="1" lang="ja-JP" altLang="en-US" sz="4800" b="1" dirty="0">
                  <a:solidFill>
                    <a:srgbClr val="937111"/>
                  </a:solidFill>
                  <a:latin typeface="游明朝" panose="02020400000000000000" pitchFamily="18" charset="-128"/>
                  <a:ea typeface="游明朝" panose="02020400000000000000" pitchFamily="18" charset="-128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847077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597C31-0CC4-95D9-ED00-63B8BE1464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DC26798C-59DA-6905-5F6A-1E340BD0663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DF9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1200"/>
              </a:spcBef>
            </a:pPr>
            <a:endParaRPr kumimoji="1" lang="ja-JP" altLang="en-US" sz="2000" spc="600" dirty="0">
              <a:solidFill>
                <a:schemeClr val="tx1"/>
              </a:solidFill>
              <a:latin typeface="游明朝" panose="02020400000000000000" pitchFamily="18" charset="-128"/>
              <a:ea typeface="游明朝" panose="02020400000000000000" pitchFamily="18" charset="-128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2C121129-924C-E35C-D3D7-EA9CE77EF458}"/>
              </a:ext>
            </a:extLst>
          </p:cNvPr>
          <p:cNvSpPr/>
          <p:nvPr/>
        </p:nvSpPr>
        <p:spPr>
          <a:xfrm>
            <a:off x="317634" y="568931"/>
            <a:ext cx="11444438" cy="4058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</a:pPr>
            <a:r>
              <a:rPr kumimoji="1" lang="ja-JP" altLang="en-US" sz="1600" dirty="0">
                <a:solidFill>
                  <a:schemeClr val="tx1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現場スタッフが自分から使いたくなるツールです</a:t>
            </a:r>
          </a:p>
        </p:txBody>
      </p:sp>
      <p:sp>
        <p:nvSpPr>
          <p:cNvPr id="3" name="四角形: 1 つの角を丸める 2">
            <a:extLst>
              <a:ext uri="{FF2B5EF4-FFF2-40B4-BE49-F238E27FC236}">
                <a16:creationId xmlns:a16="http://schemas.microsoft.com/office/drawing/2014/main" id="{D0185AB6-85CD-9418-DC4B-D03DEE861A6E}"/>
              </a:ext>
            </a:extLst>
          </p:cNvPr>
          <p:cNvSpPr/>
          <p:nvPr/>
        </p:nvSpPr>
        <p:spPr>
          <a:xfrm flipV="1">
            <a:off x="0" y="0"/>
            <a:ext cx="3625992" cy="447181"/>
          </a:xfrm>
          <a:prstGeom prst="round1Rect">
            <a:avLst>
              <a:gd name="adj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</a:pPr>
            <a:endParaRPr kumimoji="1" lang="ja-JP" altLang="en-US" sz="1600" spc="600" dirty="0">
              <a:solidFill>
                <a:schemeClr val="bg1"/>
              </a:solidFill>
              <a:latin typeface="游明朝" panose="02020400000000000000" pitchFamily="18" charset="-128"/>
              <a:ea typeface="游明朝" panose="02020400000000000000" pitchFamily="18" charset="-128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31CB0D42-1005-12D4-11E0-D8014EEE6895}"/>
              </a:ext>
            </a:extLst>
          </p:cNvPr>
          <p:cNvSpPr/>
          <p:nvPr/>
        </p:nvSpPr>
        <p:spPr>
          <a:xfrm>
            <a:off x="317634" y="0"/>
            <a:ext cx="3308358" cy="4471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</a:pPr>
            <a:r>
              <a:rPr kumimoji="1" lang="ja-JP" altLang="en-US" sz="1600" spc="600" dirty="0">
                <a:solidFill>
                  <a:schemeClr val="bg1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他社サービスとの違い</a:t>
            </a:r>
          </a:p>
        </p:txBody>
      </p:sp>
      <p:grpSp>
        <p:nvGrpSpPr>
          <p:cNvPr id="56" name="グループ化 55">
            <a:extLst>
              <a:ext uri="{FF2B5EF4-FFF2-40B4-BE49-F238E27FC236}">
                <a16:creationId xmlns:a16="http://schemas.microsoft.com/office/drawing/2014/main" id="{1B3D87AC-30CF-E703-651D-CDA2929D61A1}"/>
              </a:ext>
            </a:extLst>
          </p:cNvPr>
          <p:cNvGrpSpPr/>
          <p:nvPr/>
        </p:nvGrpSpPr>
        <p:grpSpPr>
          <a:xfrm>
            <a:off x="467355" y="1274642"/>
            <a:ext cx="11257290" cy="5197287"/>
            <a:chOff x="317634" y="1178392"/>
            <a:chExt cx="11257290" cy="5197287"/>
          </a:xfrm>
        </p:grpSpPr>
        <p:cxnSp>
          <p:nvCxnSpPr>
            <p:cNvPr id="7" name="直線矢印コネクタ 6">
              <a:extLst>
                <a:ext uri="{FF2B5EF4-FFF2-40B4-BE49-F238E27FC236}">
                  <a16:creationId xmlns:a16="http://schemas.microsoft.com/office/drawing/2014/main" id="{B8CA94C6-4BF7-DF27-2388-F2237971186D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1194234" y="2062393"/>
              <a:ext cx="0" cy="1753200"/>
            </a:xfrm>
            <a:prstGeom prst="straightConnector1">
              <a:avLst/>
            </a:prstGeom>
            <a:noFill/>
            <a:ln w="6350">
              <a:solidFill>
                <a:schemeClr val="tx1">
                  <a:lumMod val="50000"/>
                  <a:lumOff val="50000"/>
                </a:schemeClr>
              </a:solidFill>
              <a:headEnd type="none" w="sm" len="sm"/>
              <a:tailEnd type="none" w="sm" len="sm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0" name="直線矢印コネクタ 9">
              <a:extLst>
                <a:ext uri="{FF2B5EF4-FFF2-40B4-BE49-F238E27FC236}">
                  <a16:creationId xmlns:a16="http://schemas.microsoft.com/office/drawing/2014/main" id="{E633BF50-878A-8CC9-86BD-FBD78610166C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1194234" y="2909683"/>
              <a:ext cx="0" cy="1753200"/>
            </a:xfrm>
            <a:prstGeom prst="straightConnector1">
              <a:avLst/>
            </a:prstGeom>
            <a:noFill/>
            <a:ln w="6350">
              <a:solidFill>
                <a:schemeClr val="tx1">
                  <a:lumMod val="50000"/>
                  <a:lumOff val="50000"/>
                </a:schemeClr>
              </a:solidFill>
              <a:headEnd type="none" w="sm" len="sm"/>
              <a:tailEnd type="none" w="sm" len="sm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2" name="直線矢印コネクタ 11">
              <a:extLst>
                <a:ext uri="{FF2B5EF4-FFF2-40B4-BE49-F238E27FC236}">
                  <a16:creationId xmlns:a16="http://schemas.microsoft.com/office/drawing/2014/main" id="{CB559892-A8C6-4596-1DC5-23CF3BDB5EF5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1194234" y="3756973"/>
              <a:ext cx="0" cy="1753200"/>
            </a:xfrm>
            <a:prstGeom prst="straightConnector1">
              <a:avLst/>
            </a:prstGeom>
            <a:noFill/>
            <a:ln w="6350">
              <a:solidFill>
                <a:schemeClr val="tx1">
                  <a:lumMod val="50000"/>
                  <a:lumOff val="50000"/>
                </a:schemeClr>
              </a:solidFill>
              <a:headEnd type="none" w="sm" len="sm"/>
              <a:tailEnd type="none" w="sm" len="sm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7" name="直線矢印コネクタ 16">
              <a:extLst>
                <a:ext uri="{FF2B5EF4-FFF2-40B4-BE49-F238E27FC236}">
                  <a16:creationId xmlns:a16="http://schemas.microsoft.com/office/drawing/2014/main" id="{AE2C9877-7CEC-3632-B40B-D5943308E75C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1194234" y="4604263"/>
              <a:ext cx="0" cy="1753200"/>
            </a:xfrm>
            <a:prstGeom prst="straightConnector1">
              <a:avLst/>
            </a:prstGeom>
            <a:noFill/>
            <a:ln w="6350">
              <a:solidFill>
                <a:schemeClr val="tx1">
                  <a:lumMod val="50000"/>
                  <a:lumOff val="50000"/>
                </a:schemeClr>
              </a:solidFill>
              <a:headEnd type="none" w="sm" len="sm"/>
              <a:tailEnd type="none" w="sm" len="sm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grpSp>
          <p:nvGrpSpPr>
            <p:cNvPr id="19" name="グループ化 18">
              <a:extLst>
                <a:ext uri="{FF2B5EF4-FFF2-40B4-BE49-F238E27FC236}">
                  <a16:creationId xmlns:a16="http://schemas.microsoft.com/office/drawing/2014/main" id="{216093C2-F729-7287-9646-4A3DAF2F7AD1}"/>
                </a:ext>
              </a:extLst>
            </p:cNvPr>
            <p:cNvGrpSpPr/>
            <p:nvPr/>
          </p:nvGrpSpPr>
          <p:grpSpPr>
            <a:xfrm>
              <a:off x="317634" y="2155883"/>
              <a:ext cx="1751798" cy="4108094"/>
              <a:chOff x="317634" y="2155883"/>
              <a:chExt cx="1751798" cy="4108094"/>
            </a:xfrm>
          </p:grpSpPr>
          <p:sp>
            <p:nvSpPr>
              <p:cNvPr id="6" name="正方形/長方形 5">
                <a:extLst>
                  <a:ext uri="{FF2B5EF4-FFF2-40B4-BE49-F238E27FC236}">
                    <a16:creationId xmlns:a16="http://schemas.microsoft.com/office/drawing/2014/main" id="{7487FD6F-4D8D-9937-1F6E-10542976AB3D}"/>
                  </a:ext>
                </a:extLst>
              </p:cNvPr>
              <p:cNvSpPr/>
              <p:nvPr/>
            </p:nvSpPr>
            <p:spPr>
              <a:xfrm>
                <a:off x="317634" y="2155883"/>
                <a:ext cx="1751798" cy="71893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spcBef>
                    <a:spcPts val="600"/>
                  </a:spcBef>
                </a:pPr>
                <a:r>
                  <a:rPr kumimoji="1" lang="en-US" altLang="ja-JP" sz="1600" dirty="0">
                    <a:solidFill>
                      <a:schemeClr val="tx1"/>
                    </a:solidFill>
                    <a:latin typeface="游明朝" panose="02020400000000000000" pitchFamily="18" charset="-128"/>
                    <a:ea typeface="游明朝" panose="02020400000000000000" pitchFamily="18" charset="-128"/>
                  </a:rPr>
                  <a:t>UI</a:t>
                </a:r>
                <a:r>
                  <a:rPr kumimoji="1" lang="ja-JP" altLang="en-US" sz="1600" dirty="0">
                    <a:solidFill>
                      <a:schemeClr val="tx1"/>
                    </a:solidFill>
                    <a:latin typeface="游明朝" panose="02020400000000000000" pitchFamily="18" charset="-128"/>
                    <a:ea typeface="游明朝" panose="02020400000000000000" pitchFamily="18" charset="-128"/>
                  </a:rPr>
                  <a:t>の使いやすさ</a:t>
                </a:r>
              </a:p>
            </p:txBody>
          </p:sp>
          <p:sp>
            <p:nvSpPr>
              <p:cNvPr id="9" name="正方形/長方形 8">
                <a:extLst>
                  <a:ext uri="{FF2B5EF4-FFF2-40B4-BE49-F238E27FC236}">
                    <a16:creationId xmlns:a16="http://schemas.microsoft.com/office/drawing/2014/main" id="{3EAE1F32-118C-9964-F5C1-A3D936740341}"/>
                  </a:ext>
                </a:extLst>
              </p:cNvPr>
              <p:cNvSpPr/>
              <p:nvPr/>
            </p:nvSpPr>
            <p:spPr>
              <a:xfrm>
                <a:off x="317634" y="3003173"/>
                <a:ext cx="1751798" cy="71893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spcBef>
                    <a:spcPts val="600"/>
                  </a:spcBef>
                </a:pPr>
                <a:r>
                  <a:rPr kumimoji="1" lang="ja-JP" altLang="en-US" sz="1600" dirty="0">
                    <a:solidFill>
                      <a:schemeClr val="tx1"/>
                    </a:solidFill>
                    <a:latin typeface="游明朝" panose="02020400000000000000" pitchFamily="18" charset="-128"/>
                    <a:ea typeface="游明朝" panose="02020400000000000000" pitchFamily="18" charset="-128"/>
                  </a:rPr>
                  <a:t>オフライン対応</a:t>
                </a:r>
              </a:p>
            </p:txBody>
          </p:sp>
          <p:sp>
            <p:nvSpPr>
              <p:cNvPr id="11" name="正方形/長方形 10">
                <a:extLst>
                  <a:ext uri="{FF2B5EF4-FFF2-40B4-BE49-F238E27FC236}">
                    <a16:creationId xmlns:a16="http://schemas.microsoft.com/office/drawing/2014/main" id="{872C3249-5391-364F-94B8-A09C8DCAC8B8}"/>
                  </a:ext>
                </a:extLst>
              </p:cNvPr>
              <p:cNvSpPr/>
              <p:nvPr/>
            </p:nvSpPr>
            <p:spPr>
              <a:xfrm>
                <a:off x="317634" y="3850463"/>
                <a:ext cx="1751798" cy="71893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spcBef>
                    <a:spcPts val="600"/>
                  </a:spcBef>
                </a:pPr>
                <a:r>
                  <a:rPr kumimoji="1" lang="ja-JP" altLang="en-US" sz="1600" dirty="0">
                    <a:solidFill>
                      <a:schemeClr val="tx1"/>
                    </a:solidFill>
                    <a:latin typeface="游明朝" panose="02020400000000000000" pitchFamily="18" charset="-128"/>
                    <a:ea typeface="游明朝" panose="02020400000000000000" pitchFamily="18" charset="-128"/>
                  </a:rPr>
                  <a:t>操作時間の短さ</a:t>
                </a:r>
              </a:p>
            </p:txBody>
          </p:sp>
          <p:sp>
            <p:nvSpPr>
              <p:cNvPr id="13" name="正方形/長方形 12">
                <a:extLst>
                  <a:ext uri="{FF2B5EF4-FFF2-40B4-BE49-F238E27FC236}">
                    <a16:creationId xmlns:a16="http://schemas.microsoft.com/office/drawing/2014/main" id="{8CE1E9D8-8540-B2E0-B1D4-04C9D4990960}"/>
                  </a:ext>
                </a:extLst>
              </p:cNvPr>
              <p:cNvSpPr/>
              <p:nvPr/>
            </p:nvSpPr>
            <p:spPr>
              <a:xfrm>
                <a:off x="317634" y="4697753"/>
                <a:ext cx="1751798" cy="71893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spcBef>
                    <a:spcPts val="600"/>
                  </a:spcBef>
                </a:pPr>
                <a:r>
                  <a:rPr kumimoji="1" lang="ja-JP" altLang="en-US" sz="1600" dirty="0">
                    <a:solidFill>
                      <a:schemeClr val="tx1"/>
                    </a:solidFill>
                    <a:latin typeface="游明朝" panose="02020400000000000000" pitchFamily="18" charset="-128"/>
                    <a:ea typeface="游明朝" panose="02020400000000000000" pitchFamily="18" charset="-128"/>
                  </a:rPr>
                  <a:t>サポート体制</a:t>
                </a:r>
              </a:p>
            </p:txBody>
          </p:sp>
          <p:sp>
            <p:nvSpPr>
              <p:cNvPr id="18" name="正方形/長方形 17">
                <a:extLst>
                  <a:ext uri="{FF2B5EF4-FFF2-40B4-BE49-F238E27FC236}">
                    <a16:creationId xmlns:a16="http://schemas.microsoft.com/office/drawing/2014/main" id="{5E4B7E46-DE94-571B-363B-91F90C498AA2}"/>
                  </a:ext>
                </a:extLst>
              </p:cNvPr>
              <p:cNvSpPr/>
              <p:nvPr/>
            </p:nvSpPr>
            <p:spPr>
              <a:xfrm>
                <a:off x="317634" y="5545046"/>
                <a:ext cx="1751798" cy="71893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spcBef>
                    <a:spcPts val="600"/>
                  </a:spcBef>
                </a:pPr>
                <a:r>
                  <a:rPr kumimoji="1" lang="ja-JP" altLang="en-US" sz="1600" dirty="0">
                    <a:solidFill>
                      <a:schemeClr val="tx1"/>
                    </a:solidFill>
                    <a:latin typeface="游明朝" panose="02020400000000000000" pitchFamily="18" charset="-128"/>
                    <a:ea typeface="游明朝" panose="02020400000000000000" pitchFamily="18" charset="-128"/>
                  </a:rPr>
                  <a:t>導入実績</a:t>
                </a:r>
              </a:p>
            </p:txBody>
          </p:sp>
        </p:grpSp>
        <p:grpSp>
          <p:nvGrpSpPr>
            <p:cNvPr id="28" name="グループ化 27">
              <a:extLst>
                <a:ext uri="{FF2B5EF4-FFF2-40B4-BE49-F238E27FC236}">
                  <a16:creationId xmlns:a16="http://schemas.microsoft.com/office/drawing/2014/main" id="{A5258BD2-52E6-CABB-787F-DA1B90E6CB5E}"/>
                </a:ext>
              </a:extLst>
            </p:cNvPr>
            <p:cNvGrpSpPr/>
            <p:nvPr/>
          </p:nvGrpSpPr>
          <p:grpSpPr>
            <a:xfrm>
              <a:off x="2381711" y="1178392"/>
              <a:ext cx="2821289" cy="5197287"/>
              <a:chOff x="2381711" y="1178392"/>
              <a:chExt cx="2821289" cy="5197287"/>
            </a:xfrm>
          </p:grpSpPr>
          <p:sp>
            <p:nvSpPr>
              <p:cNvPr id="27" name="四角形: 角を丸くする 26">
                <a:extLst>
                  <a:ext uri="{FF2B5EF4-FFF2-40B4-BE49-F238E27FC236}">
                    <a16:creationId xmlns:a16="http://schemas.microsoft.com/office/drawing/2014/main" id="{DF6F190B-0706-664C-B45E-069B50E34B3D}"/>
                  </a:ext>
                </a:extLst>
              </p:cNvPr>
              <p:cNvSpPr/>
              <p:nvPr/>
            </p:nvSpPr>
            <p:spPr>
              <a:xfrm>
                <a:off x="2381711" y="1178392"/>
                <a:ext cx="2821289" cy="5197287"/>
              </a:xfrm>
              <a:prstGeom prst="roundRect">
                <a:avLst/>
              </a:prstGeom>
              <a:solidFill>
                <a:srgbClr val="FCF6E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spcBef>
                    <a:spcPts val="600"/>
                  </a:spcBef>
                </a:pPr>
                <a:endParaRPr kumimoji="1" lang="ja-JP" altLang="en-US" sz="1600" dirty="0">
                  <a:solidFill>
                    <a:schemeClr val="tx1"/>
                  </a:solidFill>
                  <a:latin typeface="游明朝" panose="02020400000000000000" pitchFamily="18" charset="-128"/>
                  <a:ea typeface="游明朝" panose="02020400000000000000" pitchFamily="18" charset="-128"/>
                </a:endParaRPr>
              </a:p>
            </p:txBody>
          </p:sp>
          <p:grpSp>
            <p:nvGrpSpPr>
              <p:cNvPr id="20" name="グループ化 19">
                <a:extLst>
                  <a:ext uri="{FF2B5EF4-FFF2-40B4-BE49-F238E27FC236}">
                    <a16:creationId xmlns:a16="http://schemas.microsoft.com/office/drawing/2014/main" id="{049C8D46-C77A-4F61-94C2-F93F525E27A7}"/>
                  </a:ext>
                </a:extLst>
              </p:cNvPr>
              <p:cNvGrpSpPr/>
              <p:nvPr/>
            </p:nvGrpSpPr>
            <p:grpSpPr>
              <a:xfrm>
                <a:off x="2626533" y="1281895"/>
                <a:ext cx="2331644" cy="4982082"/>
                <a:chOff x="317634" y="1281895"/>
                <a:chExt cx="1751798" cy="4982082"/>
              </a:xfrm>
              <a:solidFill>
                <a:schemeClr val="bg1"/>
              </a:solidFill>
            </p:grpSpPr>
            <p:sp>
              <p:nvSpPr>
                <p:cNvPr id="21" name="正方形/長方形 20">
                  <a:extLst>
                    <a:ext uri="{FF2B5EF4-FFF2-40B4-BE49-F238E27FC236}">
                      <a16:creationId xmlns:a16="http://schemas.microsoft.com/office/drawing/2014/main" id="{6A3292B2-7814-D9BD-B1CB-A4EBB56BBC8B}"/>
                    </a:ext>
                  </a:extLst>
                </p:cNvPr>
                <p:cNvSpPr/>
                <p:nvPr/>
              </p:nvSpPr>
              <p:spPr>
                <a:xfrm>
                  <a:off x="317634" y="2155883"/>
                  <a:ext cx="1751798" cy="718931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spcBef>
                      <a:spcPts val="600"/>
                    </a:spcBef>
                  </a:pPr>
                  <a:r>
                    <a:rPr lang="ja-JP" altLang="en-US" sz="1600" dirty="0">
                      <a:solidFill>
                        <a:schemeClr val="tx1"/>
                      </a:solidFill>
                      <a:latin typeface="游明朝" panose="02020400000000000000" pitchFamily="18" charset="-128"/>
                      <a:ea typeface="游明朝" panose="02020400000000000000" pitchFamily="18" charset="-128"/>
                    </a:rPr>
                    <a:t>〇</a:t>
                  </a:r>
                  <a:endParaRPr lang="en-US" altLang="ja-JP" sz="1600" dirty="0">
                    <a:solidFill>
                      <a:schemeClr val="tx1"/>
                    </a:solidFill>
                    <a:latin typeface="游明朝" panose="02020400000000000000" pitchFamily="18" charset="-128"/>
                    <a:ea typeface="游明朝" panose="02020400000000000000" pitchFamily="18" charset="-128"/>
                  </a:endParaRPr>
                </a:p>
                <a:p>
                  <a:pPr algn="ctr">
                    <a:spcBef>
                      <a:spcPts val="600"/>
                    </a:spcBef>
                  </a:pPr>
                  <a:r>
                    <a:rPr kumimoji="1" lang="ja-JP" altLang="en-US" sz="1200" dirty="0">
                      <a:solidFill>
                        <a:schemeClr val="tx1"/>
                      </a:solidFill>
                      <a:latin typeface="游明朝" panose="02020400000000000000" pitchFamily="18" charset="-128"/>
                      <a:ea typeface="游明朝" panose="02020400000000000000" pitchFamily="18" charset="-128"/>
                    </a:rPr>
                    <a:t>現場用に設計</a:t>
                  </a:r>
                </a:p>
              </p:txBody>
            </p:sp>
            <p:sp>
              <p:nvSpPr>
                <p:cNvPr id="22" name="正方形/長方形 21">
                  <a:extLst>
                    <a:ext uri="{FF2B5EF4-FFF2-40B4-BE49-F238E27FC236}">
                      <a16:creationId xmlns:a16="http://schemas.microsoft.com/office/drawing/2014/main" id="{9B6890F6-9AA9-3509-D0CA-3312B1088D61}"/>
                    </a:ext>
                  </a:extLst>
                </p:cNvPr>
                <p:cNvSpPr/>
                <p:nvPr/>
              </p:nvSpPr>
              <p:spPr>
                <a:xfrm>
                  <a:off x="317634" y="3003173"/>
                  <a:ext cx="1751798" cy="718931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spcBef>
                      <a:spcPts val="600"/>
                    </a:spcBef>
                  </a:pPr>
                  <a:r>
                    <a:rPr lang="ja-JP" altLang="en-US" sz="1600" dirty="0">
                      <a:solidFill>
                        <a:schemeClr val="tx1"/>
                      </a:solidFill>
                      <a:latin typeface="游明朝" panose="02020400000000000000" pitchFamily="18" charset="-128"/>
                      <a:ea typeface="游明朝" panose="02020400000000000000" pitchFamily="18" charset="-128"/>
                    </a:rPr>
                    <a:t>〇</a:t>
                  </a:r>
                  <a:endParaRPr lang="en-US" altLang="ja-JP" sz="1600" dirty="0">
                    <a:solidFill>
                      <a:schemeClr val="tx1"/>
                    </a:solidFill>
                    <a:latin typeface="游明朝" panose="02020400000000000000" pitchFamily="18" charset="-128"/>
                    <a:ea typeface="游明朝" panose="02020400000000000000" pitchFamily="18" charset="-128"/>
                  </a:endParaRPr>
                </a:p>
                <a:p>
                  <a:pPr algn="ctr">
                    <a:spcBef>
                      <a:spcPts val="600"/>
                    </a:spcBef>
                  </a:pPr>
                  <a:r>
                    <a:rPr lang="ja-JP" altLang="en-US" sz="1200" dirty="0">
                      <a:solidFill>
                        <a:schemeClr val="tx1"/>
                      </a:solidFill>
                      <a:latin typeface="游明朝" panose="02020400000000000000" pitchFamily="18" charset="-128"/>
                      <a:ea typeface="游明朝" panose="02020400000000000000" pitchFamily="18" charset="-128"/>
                    </a:rPr>
                    <a:t>オフライン</a:t>
                  </a:r>
                  <a:r>
                    <a:rPr lang="en-US" altLang="ja-JP" sz="1200" dirty="0">
                      <a:solidFill>
                        <a:schemeClr val="tx1"/>
                      </a:solidFill>
                      <a:latin typeface="游明朝" panose="02020400000000000000" pitchFamily="18" charset="-128"/>
                      <a:ea typeface="游明朝" panose="02020400000000000000" pitchFamily="18" charset="-128"/>
                    </a:rPr>
                    <a:t>/</a:t>
                  </a:r>
                  <a:r>
                    <a:rPr lang="ja-JP" altLang="en-US" sz="1200" dirty="0">
                      <a:solidFill>
                        <a:schemeClr val="tx1"/>
                      </a:solidFill>
                      <a:latin typeface="游明朝" panose="02020400000000000000" pitchFamily="18" charset="-128"/>
                      <a:ea typeface="游明朝" panose="02020400000000000000" pitchFamily="18" charset="-128"/>
                    </a:rPr>
                    <a:t>オンライン</a:t>
                  </a:r>
                </a:p>
              </p:txBody>
            </p:sp>
            <p:sp>
              <p:nvSpPr>
                <p:cNvPr id="23" name="正方形/長方形 22">
                  <a:extLst>
                    <a:ext uri="{FF2B5EF4-FFF2-40B4-BE49-F238E27FC236}">
                      <a16:creationId xmlns:a16="http://schemas.microsoft.com/office/drawing/2014/main" id="{5ED1DDE1-626E-4BF0-7B76-4819FF70938B}"/>
                    </a:ext>
                  </a:extLst>
                </p:cNvPr>
                <p:cNvSpPr/>
                <p:nvPr/>
              </p:nvSpPr>
              <p:spPr>
                <a:xfrm>
                  <a:off x="317634" y="3850463"/>
                  <a:ext cx="1751798" cy="718931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spcBef>
                      <a:spcPts val="600"/>
                    </a:spcBef>
                  </a:pPr>
                  <a:r>
                    <a:rPr lang="ja-JP" altLang="en-US" sz="1600" dirty="0">
                      <a:solidFill>
                        <a:schemeClr val="tx1"/>
                      </a:solidFill>
                      <a:latin typeface="游明朝" panose="02020400000000000000" pitchFamily="18" charset="-128"/>
                      <a:ea typeface="游明朝" panose="02020400000000000000" pitchFamily="18" charset="-128"/>
                    </a:rPr>
                    <a:t>〇</a:t>
                  </a:r>
                  <a:endParaRPr lang="en-US" altLang="ja-JP" sz="1600" dirty="0">
                    <a:solidFill>
                      <a:schemeClr val="tx1"/>
                    </a:solidFill>
                    <a:latin typeface="游明朝" panose="02020400000000000000" pitchFamily="18" charset="-128"/>
                    <a:ea typeface="游明朝" panose="02020400000000000000" pitchFamily="18" charset="-128"/>
                  </a:endParaRPr>
                </a:p>
                <a:p>
                  <a:pPr algn="ctr">
                    <a:spcBef>
                      <a:spcPts val="600"/>
                    </a:spcBef>
                  </a:pPr>
                  <a:r>
                    <a:rPr lang="en-US" altLang="ja-JP" sz="1200" dirty="0">
                      <a:solidFill>
                        <a:schemeClr val="tx1"/>
                      </a:solidFill>
                      <a:latin typeface="游明朝" panose="02020400000000000000" pitchFamily="18" charset="-128"/>
                      <a:ea typeface="游明朝" panose="02020400000000000000" pitchFamily="18" charset="-128"/>
                    </a:rPr>
                    <a:t>5</a:t>
                  </a:r>
                  <a:r>
                    <a:rPr lang="ja-JP" altLang="en-US" sz="1200" dirty="0">
                      <a:solidFill>
                        <a:schemeClr val="tx1"/>
                      </a:solidFill>
                      <a:latin typeface="游明朝" panose="02020400000000000000" pitchFamily="18" charset="-128"/>
                      <a:ea typeface="游明朝" panose="02020400000000000000" pitchFamily="18" charset="-128"/>
                    </a:rPr>
                    <a:t>分以内</a:t>
                  </a:r>
                </a:p>
              </p:txBody>
            </p:sp>
            <p:sp>
              <p:nvSpPr>
                <p:cNvPr id="24" name="正方形/長方形 23">
                  <a:extLst>
                    <a:ext uri="{FF2B5EF4-FFF2-40B4-BE49-F238E27FC236}">
                      <a16:creationId xmlns:a16="http://schemas.microsoft.com/office/drawing/2014/main" id="{9581E03F-A4E4-E148-8B73-13610B45C7BC}"/>
                    </a:ext>
                  </a:extLst>
                </p:cNvPr>
                <p:cNvSpPr/>
                <p:nvPr/>
              </p:nvSpPr>
              <p:spPr>
                <a:xfrm>
                  <a:off x="317634" y="4697753"/>
                  <a:ext cx="1751798" cy="718931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spcBef>
                      <a:spcPts val="600"/>
                    </a:spcBef>
                  </a:pPr>
                  <a:r>
                    <a:rPr lang="ja-JP" altLang="en-US" sz="1600" dirty="0">
                      <a:solidFill>
                        <a:schemeClr val="tx1"/>
                      </a:solidFill>
                      <a:latin typeface="游明朝" panose="02020400000000000000" pitchFamily="18" charset="-128"/>
                      <a:ea typeface="游明朝" panose="02020400000000000000" pitchFamily="18" charset="-128"/>
                    </a:rPr>
                    <a:t>〇</a:t>
                  </a:r>
                  <a:endParaRPr lang="en-US" altLang="ja-JP" sz="1600" dirty="0">
                    <a:solidFill>
                      <a:schemeClr val="tx1"/>
                    </a:solidFill>
                    <a:latin typeface="游明朝" panose="02020400000000000000" pitchFamily="18" charset="-128"/>
                    <a:ea typeface="游明朝" panose="02020400000000000000" pitchFamily="18" charset="-128"/>
                  </a:endParaRPr>
                </a:p>
                <a:p>
                  <a:pPr algn="ctr">
                    <a:spcBef>
                      <a:spcPts val="600"/>
                    </a:spcBef>
                  </a:pPr>
                  <a:r>
                    <a:rPr lang="ja-JP" altLang="en-US" sz="1200" dirty="0">
                      <a:solidFill>
                        <a:schemeClr val="tx1"/>
                      </a:solidFill>
                      <a:latin typeface="游明朝" panose="02020400000000000000" pitchFamily="18" charset="-128"/>
                      <a:ea typeface="游明朝" panose="02020400000000000000" pitchFamily="18" charset="-128"/>
                    </a:rPr>
                    <a:t>現場訪問可</a:t>
                  </a:r>
                </a:p>
              </p:txBody>
            </p:sp>
            <p:sp>
              <p:nvSpPr>
                <p:cNvPr id="25" name="正方形/長方形 24">
                  <a:extLst>
                    <a:ext uri="{FF2B5EF4-FFF2-40B4-BE49-F238E27FC236}">
                      <a16:creationId xmlns:a16="http://schemas.microsoft.com/office/drawing/2014/main" id="{A47A54FA-8E7F-3855-31C2-D8F3DEE36881}"/>
                    </a:ext>
                  </a:extLst>
                </p:cNvPr>
                <p:cNvSpPr/>
                <p:nvPr/>
              </p:nvSpPr>
              <p:spPr>
                <a:xfrm>
                  <a:off x="317634" y="5545046"/>
                  <a:ext cx="1751798" cy="718931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spcBef>
                      <a:spcPts val="600"/>
                    </a:spcBef>
                  </a:pPr>
                  <a:r>
                    <a:rPr lang="ja-JP" altLang="en-US" sz="1600" dirty="0">
                      <a:solidFill>
                        <a:schemeClr val="tx1"/>
                      </a:solidFill>
                      <a:latin typeface="游明朝" panose="02020400000000000000" pitchFamily="18" charset="-128"/>
                      <a:ea typeface="游明朝" panose="02020400000000000000" pitchFamily="18" charset="-128"/>
                    </a:rPr>
                    <a:t>〇</a:t>
                  </a:r>
                  <a:endParaRPr lang="en-US" altLang="ja-JP" sz="1600" dirty="0">
                    <a:solidFill>
                      <a:schemeClr val="tx1"/>
                    </a:solidFill>
                    <a:latin typeface="游明朝" panose="02020400000000000000" pitchFamily="18" charset="-128"/>
                    <a:ea typeface="游明朝" panose="02020400000000000000" pitchFamily="18" charset="-128"/>
                  </a:endParaRPr>
                </a:p>
                <a:p>
                  <a:pPr algn="ctr">
                    <a:spcBef>
                      <a:spcPts val="600"/>
                    </a:spcBef>
                  </a:pPr>
                  <a:r>
                    <a:rPr lang="en-US" altLang="ja-JP" sz="1200" dirty="0">
                      <a:solidFill>
                        <a:schemeClr val="tx1"/>
                      </a:solidFill>
                      <a:latin typeface="游明朝" panose="02020400000000000000" pitchFamily="18" charset="-128"/>
                      <a:ea typeface="游明朝" panose="02020400000000000000" pitchFamily="18" charset="-128"/>
                    </a:rPr>
                    <a:t>150</a:t>
                  </a:r>
                  <a:r>
                    <a:rPr lang="ja-JP" altLang="en-US" sz="1200" dirty="0">
                      <a:solidFill>
                        <a:schemeClr val="tx1"/>
                      </a:solidFill>
                      <a:latin typeface="游明朝" panose="02020400000000000000" pitchFamily="18" charset="-128"/>
                      <a:ea typeface="游明朝" panose="02020400000000000000" pitchFamily="18" charset="-128"/>
                    </a:rPr>
                    <a:t>件程度</a:t>
                  </a:r>
                </a:p>
              </p:txBody>
            </p:sp>
            <p:sp>
              <p:nvSpPr>
                <p:cNvPr id="26" name="正方形/長方形 25">
                  <a:extLst>
                    <a:ext uri="{FF2B5EF4-FFF2-40B4-BE49-F238E27FC236}">
                      <a16:creationId xmlns:a16="http://schemas.microsoft.com/office/drawing/2014/main" id="{3CD8EB79-6040-4A34-EFDF-4BC02B876544}"/>
                    </a:ext>
                  </a:extLst>
                </p:cNvPr>
                <p:cNvSpPr/>
                <p:nvPr/>
              </p:nvSpPr>
              <p:spPr>
                <a:xfrm>
                  <a:off x="317634" y="1281895"/>
                  <a:ext cx="1751798" cy="540144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spcBef>
                      <a:spcPts val="600"/>
                    </a:spcBef>
                  </a:pPr>
                  <a:r>
                    <a:rPr lang="ja-JP" altLang="en-US" sz="1600" dirty="0">
                      <a:solidFill>
                        <a:schemeClr val="tx1"/>
                      </a:solidFill>
                      <a:latin typeface="游明朝" panose="02020400000000000000" pitchFamily="18" charset="-128"/>
                      <a:ea typeface="游明朝" panose="02020400000000000000" pitchFamily="18" charset="-128"/>
                    </a:rPr>
                    <a:t>現場ナビ</a:t>
                  </a:r>
                  <a:endParaRPr kumimoji="1" lang="ja-JP" altLang="en-US" sz="1600" dirty="0">
                    <a:solidFill>
                      <a:schemeClr val="tx1"/>
                    </a:solidFill>
                    <a:latin typeface="游明朝" panose="02020400000000000000" pitchFamily="18" charset="-128"/>
                    <a:ea typeface="游明朝" panose="02020400000000000000" pitchFamily="18" charset="-128"/>
                  </a:endParaRPr>
                </a:p>
              </p:txBody>
            </p:sp>
          </p:grpSp>
        </p:grpSp>
        <p:grpSp>
          <p:nvGrpSpPr>
            <p:cNvPr id="29" name="グループ化 28">
              <a:extLst>
                <a:ext uri="{FF2B5EF4-FFF2-40B4-BE49-F238E27FC236}">
                  <a16:creationId xmlns:a16="http://schemas.microsoft.com/office/drawing/2014/main" id="{D6CBECBB-91B8-362C-5ADA-2BEC352D703F}"/>
                </a:ext>
              </a:extLst>
            </p:cNvPr>
            <p:cNvGrpSpPr/>
            <p:nvPr/>
          </p:nvGrpSpPr>
          <p:grpSpPr>
            <a:xfrm>
              <a:off x="5567673" y="1178392"/>
              <a:ext cx="2821289" cy="5197287"/>
              <a:chOff x="2381711" y="1178392"/>
              <a:chExt cx="2821289" cy="5197287"/>
            </a:xfrm>
          </p:grpSpPr>
          <p:sp>
            <p:nvSpPr>
              <p:cNvPr id="30" name="四角形: 角を丸くする 29">
                <a:extLst>
                  <a:ext uri="{FF2B5EF4-FFF2-40B4-BE49-F238E27FC236}">
                    <a16:creationId xmlns:a16="http://schemas.microsoft.com/office/drawing/2014/main" id="{4C95D7E7-7E51-E0AE-5E17-4325F27A9811}"/>
                  </a:ext>
                </a:extLst>
              </p:cNvPr>
              <p:cNvSpPr/>
              <p:nvPr/>
            </p:nvSpPr>
            <p:spPr>
              <a:xfrm>
                <a:off x="2381711" y="1178392"/>
                <a:ext cx="2821289" cy="5197287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spcBef>
                    <a:spcPts val="600"/>
                  </a:spcBef>
                </a:pPr>
                <a:endParaRPr kumimoji="1" lang="ja-JP" altLang="en-US" sz="1600" dirty="0">
                  <a:solidFill>
                    <a:schemeClr val="tx1"/>
                  </a:solidFill>
                  <a:latin typeface="游明朝" panose="02020400000000000000" pitchFamily="18" charset="-128"/>
                  <a:ea typeface="游明朝" panose="02020400000000000000" pitchFamily="18" charset="-128"/>
                </a:endParaRPr>
              </a:p>
            </p:txBody>
          </p:sp>
          <p:grpSp>
            <p:nvGrpSpPr>
              <p:cNvPr id="31" name="グループ化 30">
                <a:extLst>
                  <a:ext uri="{FF2B5EF4-FFF2-40B4-BE49-F238E27FC236}">
                    <a16:creationId xmlns:a16="http://schemas.microsoft.com/office/drawing/2014/main" id="{76E789B8-6851-58CF-34F8-E027EA705C97}"/>
                  </a:ext>
                </a:extLst>
              </p:cNvPr>
              <p:cNvGrpSpPr/>
              <p:nvPr/>
            </p:nvGrpSpPr>
            <p:grpSpPr>
              <a:xfrm>
                <a:off x="2626533" y="1281895"/>
                <a:ext cx="2331644" cy="4982082"/>
                <a:chOff x="317634" y="1281895"/>
                <a:chExt cx="1751798" cy="4982082"/>
              </a:xfrm>
              <a:solidFill>
                <a:schemeClr val="bg1"/>
              </a:solidFill>
            </p:grpSpPr>
            <p:sp>
              <p:nvSpPr>
                <p:cNvPr id="32" name="正方形/長方形 31">
                  <a:extLst>
                    <a:ext uri="{FF2B5EF4-FFF2-40B4-BE49-F238E27FC236}">
                      <a16:creationId xmlns:a16="http://schemas.microsoft.com/office/drawing/2014/main" id="{201F2AA8-FD0D-9D90-C8BE-31AFD9F14788}"/>
                    </a:ext>
                  </a:extLst>
                </p:cNvPr>
                <p:cNvSpPr/>
                <p:nvPr/>
              </p:nvSpPr>
              <p:spPr>
                <a:xfrm>
                  <a:off x="317634" y="2155883"/>
                  <a:ext cx="1751798" cy="718931"/>
                </a:xfrm>
                <a:prstGeom prst="rect">
                  <a:avLst/>
                </a:prstGeom>
                <a:solidFill>
                  <a:srgbClr val="F7F7F7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spcBef>
                      <a:spcPts val="600"/>
                    </a:spcBef>
                  </a:pPr>
                  <a:r>
                    <a:rPr kumimoji="1" lang="ja-JP" altLang="en-US" sz="1600" dirty="0">
                      <a:solidFill>
                        <a:schemeClr val="tx1"/>
                      </a:solidFill>
                      <a:latin typeface="游明朝" panose="02020400000000000000" pitchFamily="18" charset="-128"/>
                      <a:ea typeface="游明朝" panose="02020400000000000000" pitchFamily="18" charset="-128"/>
                    </a:rPr>
                    <a:t>△</a:t>
                  </a:r>
                  <a:endParaRPr kumimoji="1" lang="en-US" altLang="ja-JP" sz="1600" dirty="0">
                    <a:solidFill>
                      <a:schemeClr val="tx1"/>
                    </a:solidFill>
                    <a:latin typeface="游明朝" panose="02020400000000000000" pitchFamily="18" charset="-128"/>
                    <a:ea typeface="游明朝" panose="02020400000000000000" pitchFamily="18" charset="-128"/>
                  </a:endParaRPr>
                </a:p>
                <a:p>
                  <a:pPr algn="ctr">
                    <a:spcBef>
                      <a:spcPts val="600"/>
                    </a:spcBef>
                  </a:pPr>
                  <a:r>
                    <a:rPr kumimoji="1" lang="ja-JP" altLang="en-US" sz="1200" dirty="0">
                      <a:solidFill>
                        <a:schemeClr val="tx1"/>
                      </a:solidFill>
                      <a:latin typeface="游明朝" panose="02020400000000000000" pitchFamily="18" charset="-128"/>
                      <a:ea typeface="游明朝" panose="02020400000000000000" pitchFamily="18" charset="-128"/>
                    </a:rPr>
                    <a:t>業務管理者向け</a:t>
                  </a:r>
                </a:p>
              </p:txBody>
            </p:sp>
            <p:sp>
              <p:nvSpPr>
                <p:cNvPr id="33" name="正方形/長方形 32">
                  <a:extLst>
                    <a:ext uri="{FF2B5EF4-FFF2-40B4-BE49-F238E27FC236}">
                      <a16:creationId xmlns:a16="http://schemas.microsoft.com/office/drawing/2014/main" id="{9124DDAB-B3E4-5471-0264-54D65D5BE916}"/>
                    </a:ext>
                  </a:extLst>
                </p:cNvPr>
                <p:cNvSpPr/>
                <p:nvPr/>
              </p:nvSpPr>
              <p:spPr>
                <a:xfrm>
                  <a:off x="317634" y="3003173"/>
                  <a:ext cx="1751798" cy="718931"/>
                </a:xfrm>
                <a:prstGeom prst="rect">
                  <a:avLst/>
                </a:prstGeom>
                <a:solidFill>
                  <a:srgbClr val="F7F7F7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spcBef>
                      <a:spcPts val="600"/>
                    </a:spcBef>
                  </a:pPr>
                  <a:r>
                    <a:rPr lang="ja-JP" altLang="en-US" sz="1600" dirty="0">
                      <a:solidFill>
                        <a:schemeClr val="tx1"/>
                      </a:solidFill>
                      <a:latin typeface="游明朝" panose="02020400000000000000" pitchFamily="18" charset="-128"/>
                      <a:ea typeface="游明朝" panose="02020400000000000000" pitchFamily="18" charset="-128"/>
                    </a:rPr>
                    <a:t>〇</a:t>
                  </a:r>
                  <a:endParaRPr lang="en-US" altLang="ja-JP" sz="1600" dirty="0">
                    <a:solidFill>
                      <a:schemeClr val="tx1"/>
                    </a:solidFill>
                    <a:latin typeface="游明朝" panose="02020400000000000000" pitchFamily="18" charset="-128"/>
                    <a:ea typeface="游明朝" panose="02020400000000000000" pitchFamily="18" charset="-128"/>
                  </a:endParaRPr>
                </a:p>
                <a:p>
                  <a:pPr algn="ctr">
                    <a:spcBef>
                      <a:spcPts val="600"/>
                    </a:spcBef>
                  </a:pPr>
                  <a:r>
                    <a:rPr lang="ja-JP" altLang="en-US" sz="1200" dirty="0">
                      <a:solidFill>
                        <a:schemeClr val="tx1"/>
                      </a:solidFill>
                      <a:latin typeface="游明朝" panose="02020400000000000000" pitchFamily="18" charset="-128"/>
                      <a:ea typeface="游明朝" panose="02020400000000000000" pitchFamily="18" charset="-128"/>
                    </a:rPr>
                    <a:t>オフライン</a:t>
                  </a:r>
                  <a:r>
                    <a:rPr lang="en-US" altLang="ja-JP" sz="1200" dirty="0">
                      <a:solidFill>
                        <a:schemeClr val="tx1"/>
                      </a:solidFill>
                      <a:latin typeface="游明朝" panose="02020400000000000000" pitchFamily="18" charset="-128"/>
                      <a:ea typeface="游明朝" panose="02020400000000000000" pitchFamily="18" charset="-128"/>
                    </a:rPr>
                    <a:t>/</a:t>
                  </a:r>
                  <a:r>
                    <a:rPr lang="ja-JP" altLang="en-US" sz="1200" dirty="0">
                      <a:solidFill>
                        <a:schemeClr val="tx1"/>
                      </a:solidFill>
                      <a:latin typeface="游明朝" panose="02020400000000000000" pitchFamily="18" charset="-128"/>
                      <a:ea typeface="游明朝" panose="02020400000000000000" pitchFamily="18" charset="-128"/>
                    </a:rPr>
                    <a:t>オンライン</a:t>
                  </a:r>
                </a:p>
              </p:txBody>
            </p:sp>
            <p:sp>
              <p:nvSpPr>
                <p:cNvPr id="34" name="正方形/長方形 33">
                  <a:extLst>
                    <a:ext uri="{FF2B5EF4-FFF2-40B4-BE49-F238E27FC236}">
                      <a16:creationId xmlns:a16="http://schemas.microsoft.com/office/drawing/2014/main" id="{E0F9F5C5-6F2C-8725-B477-46E54BC7203F}"/>
                    </a:ext>
                  </a:extLst>
                </p:cNvPr>
                <p:cNvSpPr/>
                <p:nvPr/>
              </p:nvSpPr>
              <p:spPr>
                <a:xfrm>
                  <a:off x="317634" y="3850463"/>
                  <a:ext cx="1751798" cy="718931"/>
                </a:xfrm>
                <a:prstGeom prst="rect">
                  <a:avLst/>
                </a:prstGeom>
                <a:solidFill>
                  <a:srgbClr val="F7F7F7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spcBef>
                      <a:spcPts val="600"/>
                    </a:spcBef>
                  </a:pPr>
                  <a:r>
                    <a:rPr lang="ja-JP" altLang="en-US" sz="1600" dirty="0">
                      <a:solidFill>
                        <a:schemeClr val="tx1"/>
                      </a:solidFill>
                      <a:latin typeface="游明朝" panose="02020400000000000000" pitchFamily="18" charset="-128"/>
                      <a:ea typeface="游明朝" panose="02020400000000000000" pitchFamily="18" charset="-128"/>
                    </a:rPr>
                    <a:t>△</a:t>
                  </a:r>
                  <a:endParaRPr kumimoji="1" lang="en-US" altLang="ja-JP" sz="1600" dirty="0">
                    <a:solidFill>
                      <a:schemeClr val="tx1"/>
                    </a:solidFill>
                    <a:latin typeface="游明朝" panose="02020400000000000000" pitchFamily="18" charset="-128"/>
                    <a:ea typeface="游明朝" panose="02020400000000000000" pitchFamily="18" charset="-128"/>
                  </a:endParaRPr>
                </a:p>
                <a:p>
                  <a:pPr algn="ctr">
                    <a:spcBef>
                      <a:spcPts val="600"/>
                    </a:spcBef>
                  </a:pPr>
                  <a:r>
                    <a:rPr kumimoji="1" lang="en-US" altLang="ja-JP" sz="1200" dirty="0">
                      <a:solidFill>
                        <a:schemeClr val="tx1"/>
                      </a:solidFill>
                      <a:latin typeface="游明朝" panose="02020400000000000000" pitchFamily="18" charset="-128"/>
                      <a:ea typeface="游明朝" panose="02020400000000000000" pitchFamily="18" charset="-128"/>
                    </a:rPr>
                    <a:t>15</a:t>
                  </a:r>
                  <a:r>
                    <a:rPr kumimoji="1" lang="ja-JP" altLang="en-US" sz="1200" dirty="0">
                      <a:solidFill>
                        <a:schemeClr val="tx1"/>
                      </a:solidFill>
                      <a:latin typeface="游明朝" panose="02020400000000000000" pitchFamily="18" charset="-128"/>
                      <a:ea typeface="游明朝" panose="02020400000000000000" pitchFamily="18" charset="-128"/>
                    </a:rPr>
                    <a:t>分程度</a:t>
                  </a:r>
                </a:p>
              </p:txBody>
            </p:sp>
            <p:sp>
              <p:nvSpPr>
                <p:cNvPr id="35" name="正方形/長方形 34">
                  <a:extLst>
                    <a:ext uri="{FF2B5EF4-FFF2-40B4-BE49-F238E27FC236}">
                      <a16:creationId xmlns:a16="http://schemas.microsoft.com/office/drawing/2014/main" id="{149CC62E-C1A1-F468-B0D7-BBC8DD19A706}"/>
                    </a:ext>
                  </a:extLst>
                </p:cNvPr>
                <p:cNvSpPr/>
                <p:nvPr/>
              </p:nvSpPr>
              <p:spPr>
                <a:xfrm>
                  <a:off x="317634" y="4697753"/>
                  <a:ext cx="1751798" cy="718931"/>
                </a:xfrm>
                <a:prstGeom prst="rect">
                  <a:avLst/>
                </a:prstGeom>
                <a:solidFill>
                  <a:srgbClr val="F7F7F7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spcBef>
                      <a:spcPts val="600"/>
                    </a:spcBef>
                  </a:pPr>
                  <a:r>
                    <a:rPr lang="en-US" altLang="ja-JP" sz="1600" dirty="0">
                      <a:solidFill>
                        <a:schemeClr val="tx1"/>
                      </a:solidFill>
                      <a:latin typeface="游明朝" panose="02020400000000000000" pitchFamily="18" charset="-128"/>
                      <a:ea typeface="游明朝" panose="02020400000000000000" pitchFamily="18" charset="-128"/>
                    </a:rPr>
                    <a:t>×</a:t>
                  </a:r>
                </a:p>
                <a:p>
                  <a:pPr algn="ctr">
                    <a:spcBef>
                      <a:spcPts val="600"/>
                    </a:spcBef>
                  </a:pPr>
                  <a:r>
                    <a:rPr lang="ja-JP" altLang="en-US" sz="1200" dirty="0">
                      <a:solidFill>
                        <a:schemeClr val="tx1"/>
                      </a:solidFill>
                      <a:latin typeface="游明朝" panose="02020400000000000000" pitchFamily="18" charset="-128"/>
                      <a:ea typeface="游明朝" panose="02020400000000000000" pitchFamily="18" charset="-128"/>
                    </a:rPr>
                    <a:t>現地訪問不可</a:t>
                  </a:r>
                </a:p>
              </p:txBody>
            </p:sp>
            <p:sp>
              <p:nvSpPr>
                <p:cNvPr id="36" name="正方形/長方形 35">
                  <a:extLst>
                    <a:ext uri="{FF2B5EF4-FFF2-40B4-BE49-F238E27FC236}">
                      <a16:creationId xmlns:a16="http://schemas.microsoft.com/office/drawing/2014/main" id="{FF9C5EAF-8BF2-39CB-8CE7-2B5B04CC5562}"/>
                    </a:ext>
                  </a:extLst>
                </p:cNvPr>
                <p:cNvSpPr/>
                <p:nvPr/>
              </p:nvSpPr>
              <p:spPr>
                <a:xfrm>
                  <a:off x="317634" y="5545046"/>
                  <a:ext cx="1751798" cy="718931"/>
                </a:xfrm>
                <a:prstGeom prst="rect">
                  <a:avLst/>
                </a:prstGeom>
                <a:solidFill>
                  <a:srgbClr val="F7F7F7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spcBef>
                      <a:spcPts val="600"/>
                    </a:spcBef>
                  </a:pPr>
                  <a:r>
                    <a:rPr lang="ja-JP" altLang="en-US" sz="1600" dirty="0">
                      <a:solidFill>
                        <a:schemeClr val="tx1"/>
                      </a:solidFill>
                      <a:latin typeface="游明朝" panose="02020400000000000000" pitchFamily="18" charset="-128"/>
                      <a:ea typeface="游明朝" panose="02020400000000000000" pitchFamily="18" charset="-128"/>
                    </a:rPr>
                    <a:t>△</a:t>
                  </a:r>
                  <a:endParaRPr lang="en-US" altLang="ja-JP" sz="1600" dirty="0">
                    <a:solidFill>
                      <a:schemeClr val="tx1"/>
                    </a:solidFill>
                    <a:latin typeface="游明朝" panose="02020400000000000000" pitchFamily="18" charset="-128"/>
                    <a:ea typeface="游明朝" panose="02020400000000000000" pitchFamily="18" charset="-128"/>
                  </a:endParaRPr>
                </a:p>
                <a:p>
                  <a:pPr algn="ctr">
                    <a:spcBef>
                      <a:spcPts val="600"/>
                    </a:spcBef>
                  </a:pPr>
                  <a:r>
                    <a:rPr lang="en-US" altLang="ja-JP" sz="1200" dirty="0">
                      <a:solidFill>
                        <a:schemeClr val="tx1"/>
                      </a:solidFill>
                      <a:latin typeface="游明朝" panose="02020400000000000000" pitchFamily="18" charset="-128"/>
                      <a:ea typeface="游明朝" panose="02020400000000000000" pitchFamily="18" charset="-128"/>
                    </a:rPr>
                    <a:t>70</a:t>
                  </a:r>
                  <a:r>
                    <a:rPr lang="ja-JP" altLang="en-US" sz="1200" dirty="0">
                      <a:solidFill>
                        <a:schemeClr val="tx1"/>
                      </a:solidFill>
                      <a:latin typeface="游明朝" panose="02020400000000000000" pitchFamily="18" charset="-128"/>
                      <a:ea typeface="游明朝" panose="02020400000000000000" pitchFamily="18" charset="-128"/>
                    </a:rPr>
                    <a:t>件程度</a:t>
                  </a:r>
                </a:p>
              </p:txBody>
            </p:sp>
            <p:sp>
              <p:nvSpPr>
                <p:cNvPr id="37" name="正方形/長方形 36">
                  <a:extLst>
                    <a:ext uri="{FF2B5EF4-FFF2-40B4-BE49-F238E27FC236}">
                      <a16:creationId xmlns:a16="http://schemas.microsoft.com/office/drawing/2014/main" id="{F6F65BEE-203A-514B-8961-3BFB11C81012}"/>
                    </a:ext>
                  </a:extLst>
                </p:cNvPr>
                <p:cNvSpPr/>
                <p:nvPr/>
              </p:nvSpPr>
              <p:spPr>
                <a:xfrm>
                  <a:off x="317634" y="1281895"/>
                  <a:ext cx="1751798" cy="540144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spcBef>
                      <a:spcPts val="600"/>
                    </a:spcBef>
                  </a:pPr>
                  <a:r>
                    <a:rPr kumimoji="1" lang="ja-JP" altLang="en-US" sz="1600" dirty="0">
                      <a:solidFill>
                        <a:schemeClr val="tx1"/>
                      </a:solidFill>
                      <a:latin typeface="游明朝" panose="02020400000000000000" pitchFamily="18" charset="-128"/>
                      <a:ea typeface="游明朝" panose="02020400000000000000" pitchFamily="18" charset="-128"/>
                    </a:rPr>
                    <a:t>他社</a:t>
                  </a:r>
                  <a:r>
                    <a:rPr kumimoji="1" lang="en-US" altLang="ja-JP" sz="1600" dirty="0">
                      <a:solidFill>
                        <a:schemeClr val="tx1"/>
                      </a:solidFill>
                      <a:latin typeface="游明朝" panose="02020400000000000000" pitchFamily="18" charset="-128"/>
                      <a:ea typeface="游明朝" panose="02020400000000000000" pitchFamily="18" charset="-128"/>
                    </a:rPr>
                    <a:t>A</a:t>
                  </a:r>
                  <a:endParaRPr kumimoji="1" lang="ja-JP" altLang="en-US" sz="1600" dirty="0">
                    <a:solidFill>
                      <a:schemeClr val="tx1"/>
                    </a:solidFill>
                    <a:latin typeface="游明朝" panose="02020400000000000000" pitchFamily="18" charset="-128"/>
                    <a:ea typeface="游明朝" panose="02020400000000000000" pitchFamily="18" charset="-128"/>
                  </a:endParaRPr>
                </a:p>
              </p:txBody>
            </p:sp>
          </p:grpSp>
        </p:grpSp>
        <p:grpSp>
          <p:nvGrpSpPr>
            <p:cNvPr id="47" name="グループ化 46">
              <a:extLst>
                <a:ext uri="{FF2B5EF4-FFF2-40B4-BE49-F238E27FC236}">
                  <a16:creationId xmlns:a16="http://schemas.microsoft.com/office/drawing/2014/main" id="{6D95DD58-6458-C33C-7DDE-DCB05B45EFA4}"/>
                </a:ext>
              </a:extLst>
            </p:cNvPr>
            <p:cNvGrpSpPr/>
            <p:nvPr/>
          </p:nvGrpSpPr>
          <p:grpSpPr>
            <a:xfrm>
              <a:off x="8753635" y="1178392"/>
              <a:ext cx="2821289" cy="5197287"/>
              <a:chOff x="2381711" y="1178392"/>
              <a:chExt cx="2821289" cy="5197287"/>
            </a:xfrm>
          </p:grpSpPr>
          <p:sp>
            <p:nvSpPr>
              <p:cNvPr id="48" name="四角形: 角を丸くする 47">
                <a:extLst>
                  <a:ext uri="{FF2B5EF4-FFF2-40B4-BE49-F238E27FC236}">
                    <a16:creationId xmlns:a16="http://schemas.microsoft.com/office/drawing/2014/main" id="{06EA1FD2-9586-C15A-568D-B7ADF8B23927}"/>
                  </a:ext>
                </a:extLst>
              </p:cNvPr>
              <p:cNvSpPr/>
              <p:nvPr/>
            </p:nvSpPr>
            <p:spPr>
              <a:xfrm>
                <a:off x="2381711" y="1178392"/>
                <a:ext cx="2821289" cy="5197287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spcBef>
                    <a:spcPts val="600"/>
                  </a:spcBef>
                </a:pPr>
                <a:endParaRPr kumimoji="1" lang="ja-JP" altLang="en-US" sz="1600" dirty="0">
                  <a:solidFill>
                    <a:schemeClr val="tx1"/>
                  </a:solidFill>
                  <a:latin typeface="游明朝" panose="02020400000000000000" pitchFamily="18" charset="-128"/>
                  <a:ea typeface="游明朝" panose="02020400000000000000" pitchFamily="18" charset="-128"/>
                </a:endParaRPr>
              </a:p>
            </p:txBody>
          </p:sp>
          <p:grpSp>
            <p:nvGrpSpPr>
              <p:cNvPr id="49" name="グループ化 48">
                <a:extLst>
                  <a:ext uri="{FF2B5EF4-FFF2-40B4-BE49-F238E27FC236}">
                    <a16:creationId xmlns:a16="http://schemas.microsoft.com/office/drawing/2014/main" id="{0E695422-6ED0-32DB-BC88-C24501F39E9F}"/>
                  </a:ext>
                </a:extLst>
              </p:cNvPr>
              <p:cNvGrpSpPr/>
              <p:nvPr/>
            </p:nvGrpSpPr>
            <p:grpSpPr>
              <a:xfrm>
                <a:off x="2626533" y="1281895"/>
                <a:ext cx="2331644" cy="4982082"/>
                <a:chOff x="317634" y="1281895"/>
                <a:chExt cx="1751798" cy="4982082"/>
              </a:xfrm>
              <a:solidFill>
                <a:schemeClr val="bg1"/>
              </a:solidFill>
            </p:grpSpPr>
            <p:sp>
              <p:nvSpPr>
                <p:cNvPr id="50" name="正方形/長方形 49">
                  <a:extLst>
                    <a:ext uri="{FF2B5EF4-FFF2-40B4-BE49-F238E27FC236}">
                      <a16:creationId xmlns:a16="http://schemas.microsoft.com/office/drawing/2014/main" id="{9ECFA7D0-F389-317B-2BDF-E1FD7B026842}"/>
                    </a:ext>
                  </a:extLst>
                </p:cNvPr>
                <p:cNvSpPr/>
                <p:nvPr/>
              </p:nvSpPr>
              <p:spPr>
                <a:xfrm>
                  <a:off x="317634" y="2155883"/>
                  <a:ext cx="1751798" cy="718931"/>
                </a:xfrm>
                <a:prstGeom prst="rect">
                  <a:avLst/>
                </a:prstGeom>
                <a:solidFill>
                  <a:srgbClr val="F7F7F7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spcBef>
                      <a:spcPts val="600"/>
                    </a:spcBef>
                  </a:pPr>
                  <a:r>
                    <a:rPr kumimoji="1" lang="en-US" altLang="ja-JP" sz="1600" dirty="0">
                      <a:solidFill>
                        <a:schemeClr val="tx1"/>
                      </a:solidFill>
                      <a:latin typeface="游明朝" panose="02020400000000000000" pitchFamily="18" charset="-128"/>
                      <a:ea typeface="游明朝" panose="02020400000000000000" pitchFamily="18" charset="-128"/>
                    </a:rPr>
                    <a:t>×</a:t>
                  </a:r>
                  <a:endParaRPr kumimoji="1" lang="en-US" altLang="zh-TW" sz="1600" dirty="0">
                    <a:solidFill>
                      <a:schemeClr val="tx1"/>
                    </a:solidFill>
                    <a:latin typeface="游明朝" panose="02020400000000000000" pitchFamily="18" charset="-128"/>
                    <a:ea typeface="游明朝" panose="02020400000000000000" pitchFamily="18" charset="-128"/>
                  </a:endParaRPr>
                </a:p>
                <a:p>
                  <a:pPr algn="ctr">
                    <a:spcBef>
                      <a:spcPts val="600"/>
                    </a:spcBef>
                  </a:pPr>
                  <a:r>
                    <a:rPr kumimoji="1" lang="zh-TW" altLang="en-US" sz="1200" dirty="0">
                      <a:solidFill>
                        <a:schemeClr val="tx1"/>
                      </a:solidFill>
                      <a:latin typeface="游明朝" panose="02020400000000000000" pitchFamily="18" charset="-128"/>
                      <a:ea typeface="游明朝" panose="02020400000000000000" pitchFamily="18" charset="-128"/>
                    </a:rPr>
                    <a:t>開発者目線</a:t>
                  </a:r>
                  <a:endParaRPr kumimoji="1" lang="ja-JP" altLang="en-US" sz="1200" dirty="0">
                    <a:solidFill>
                      <a:schemeClr val="tx1"/>
                    </a:solidFill>
                    <a:latin typeface="游明朝" panose="02020400000000000000" pitchFamily="18" charset="-128"/>
                    <a:ea typeface="游明朝" panose="02020400000000000000" pitchFamily="18" charset="-128"/>
                  </a:endParaRPr>
                </a:p>
              </p:txBody>
            </p:sp>
            <p:sp>
              <p:nvSpPr>
                <p:cNvPr id="51" name="正方形/長方形 50">
                  <a:extLst>
                    <a:ext uri="{FF2B5EF4-FFF2-40B4-BE49-F238E27FC236}">
                      <a16:creationId xmlns:a16="http://schemas.microsoft.com/office/drawing/2014/main" id="{A57EAA38-41BD-8294-1DF6-2F9030574705}"/>
                    </a:ext>
                  </a:extLst>
                </p:cNvPr>
                <p:cNvSpPr/>
                <p:nvPr/>
              </p:nvSpPr>
              <p:spPr>
                <a:xfrm>
                  <a:off x="317634" y="3003173"/>
                  <a:ext cx="1751798" cy="718931"/>
                </a:xfrm>
                <a:prstGeom prst="rect">
                  <a:avLst/>
                </a:prstGeom>
                <a:solidFill>
                  <a:srgbClr val="F7F7F7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spcBef>
                      <a:spcPts val="600"/>
                    </a:spcBef>
                  </a:pPr>
                  <a:r>
                    <a:rPr kumimoji="1" lang="en-US" altLang="ja-JP" sz="1600" dirty="0">
                      <a:solidFill>
                        <a:schemeClr val="tx1"/>
                      </a:solidFill>
                      <a:latin typeface="游明朝" panose="02020400000000000000" pitchFamily="18" charset="-128"/>
                      <a:ea typeface="游明朝" panose="02020400000000000000" pitchFamily="18" charset="-128"/>
                    </a:rPr>
                    <a:t>×</a:t>
                  </a:r>
                </a:p>
                <a:p>
                  <a:pPr algn="ctr">
                    <a:spcBef>
                      <a:spcPts val="600"/>
                    </a:spcBef>
                  </a:pPr>
                  <a:r>
                    <a:rPr lang="ja-JP" altLang="en-US" sz="1200" dirty="0">
                      <a:solidFill>
                        <a:schemeClr val="tx1"/>
                      </a:solidFill>
                      <a:latin typeface="游明朝" panose="02020400000000000000" pitchFamily="18" charset="-128"/>
                      <a:ea typeface="游明朝" panose="02020400000000000000" pitchFamily="18" charset="-128"/>
                    </a:rPr>
                    <a:t>オンラインのみ</a:t>
                  </a:r>
                  <a:endParaRPr kumimoji="1" lang="ja-JP" altLang="en-US" sz="1200" dirty="0">
                    <a:solidFill>
                      <a:schemeClr val="tx1"/>
                    </a:solidFill>
                    <a:latin typeface="游明朝" panose="02020400000000000000" pitchFamily="18" charset="-128"/>
                    <a:ea typeface="游明朝" panose="02020400000000000000" pitchFamily="18" charset="-128"/>
                  </a:endParaRPr>
                </a:p>
              </p:txBody>
            </p:sp>
            <p:sp>
              <p:nvSpPr>
                <p:cNvPr id="52" name="正方形/長方形 51">
                  <a:extLst>
                    <a:ext uri="{FF2B5EF4-FFF2-40B4-BE49-F238E27FC236}">
                      <a16:creationId xmlns:a16="http://schemas.microsoft.com/office/drawing/2014/main" id="{AC86BEE1-F76D-4C15-B6CB-49A9B33F592E}"/>
                    </a:ext>
                  </a:extLst>
                </p:cNvPr>
                <p:cNvSpPr/>
                <p:nvPr/>
              </p:nvSpPr>
              <p:spPr>
                <a:xfrm>
                  <a:off x="317634" y="3850463"/>
                  <a:ext cx="1751798" cy="718931"/>
                </a:xfrm>
                <a:prstGeom prst="rect">
                  <a:avLst/>
                </a:prstGeom>
                <a:solidFill>
                  <a:srgbClr val="F7F7F7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spcBef>
                      <a:spcPts val="600"/>
                    </a:spcBef>
                  </a:pPr>
                  <a:r>
                    <a:rPr lang="en-US" altLang="ja-JP" sz="1600" dirty="0">
                      <a:solidFill>
                        <a:schemeClr val="tx1"/>
                      </a:solidFill>
                      <a:latin typeface="游明朝" panose="02020400000000000000" pitchFamily="18" charset="-128"/>
                      <a:ea typeface="游明朝" panose="02020400000000000000" pitchFamily="18" charset="-128"/>
                    </a:rPr>
                    <a:t>×</a:t>
                  </a:r>
                  <a:endParaRPr kumimoji="1" lang="en-US" altLang="ja-JP" sz="1600" dirty="0">
                    <a:solidFill>
                      <a:schemeClr val="tx1"/>
                    </a:solidFill>
                    <a:latin typeface="游明朝" panose="02020400000000000000" pitchFamily="18" charset="-128"/>
                    <a:ea typeface="游明朝" panose="02020400000000000000" pitchFamily="18" charset="-128"/>
                  </a:endParaRPr>
                </a:p>
                <a:p>
                  <a:pPr algn="ctr">
                    <a:spcBef>
                      <a:spcPts val="600"/>
                    </a:spcBef>
                  </a:pPr>
                  <a:r>
                    <a:rPr lang="en-US" altLang="ja-JP" sz="1200" dirty="0">
                      <a:solidFill>
                        <a:schemeClr val="tx1"/>
                      </a:solidFill>
                      <a:latin typeface="游明朝" panose="02020400000000000000" pitchFamily="18" charset="-128"/>
                      <a:ea typeface="游明朝" panose="02020400000000000000" pitchFamily="18" charset="-128"/>
                    </a:rPr>
                    <a:t>60</a:t>
                  </a:r>
                  <a:r>
                    <a:rPr lang="ja-JP" altLang="en-US" sz="1200" dirty="0">
                      <a:solidFill>
                        <a:schemeClr val="tx1"/>
                      </a:solidFill>
                      <a:latin typeface="游明朝" panose="02020400000000000000" pitchFamily="18" charset="-128"/>
                      <a:ea typeface="游明朝" panose="02020400000000000000" pitchFamily="18" charset="-128"/>
                    </a:rPr>
                    <a:t>分程度</a:t>
                  </a:r>
                  <a:endParaRPr kumimoji="1" lang="ja-JP" altLang="en-US" sz="1200" dirty="0">
                    <a:solidFill>
                      <a:schemeClr val="tx1"/>
                    </a:solidFill>
                    <a:latin typeface="游明朝" panose="02020400000000000000" pitchFamily="18" charset="-128"/>
                    <a:ea typeface="游明朝" panose="02020400000000000000" pitchFamily="18" charset="-128"/>
                  </a:endParaRPr>
                </a:p>
              </p:txBody>
            </p:sp>
            <p:sp>
              <p:nvSpPr>
                <p:cNvPr id="53" name="正方形/長方形 52">
                  <a:extLst>
                    <a:ext uri="{FF2B5EF4-FFF2-40B4-BE49-F238E27FC236}">
                      <a16:creationId xmlns:a16="http://schemas.microsoft.com/office/drawing/2014/main" id="{F71108FC-244B-85CE-46CB-32F550CA71B9}"/>
                    </a:ext>
                  </a:extLst>
                </p:cNvPr>
                <p:cNvSpPr/>
                <p:nvPr/>
              </p:nvSpPr>
              <p:spPr>
                <a:xfrm>
                  <a:off x="317634" y="4697753"/>
                  <a:ext cx="1751798" cy="718931"/>
                </a:xfrm>
                <a:prstGeom prst="rect">
                  <a:avLst/>
                </a:prstGeom>
                <a:solidFill>
                  <a:srgbClr val="F7F7F7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spcBef>
                      <a:spcPts val="600"/>
                    </a:spcBef>
                  </a:pPr>
                  <a:r>
                    <a:rPr lang="ja-JP" altLang="en-US" sz="1600" dirty="0">
                      <a:solidFill>
                        <a:schemeClr val="tx1"/>
                      </a:solidFill>
                      <a:latin typeface="游明朝" panose="02020400000000000000" pitchFamily="18" charset="-128"/>
                      <a:ea typeface="游明朝" panose="02020400000000000000" pitchFamily="18" charset="-128"/>
                    </a:rPr>
                    <a:t>〇</a:t>
                  </a:r>
                  <a:endParaRPr lang="en-US" altLang="ja-JP" sz="1600" dirty="0">
                    <a:solidFill>
                      <a:schemeClr val="tx1"/>
                    </a:solidFill>
                    <a:latin typeface="游明朝" panose="02020400000000000000" pitchFamily="18" charset="-128"/>
                    <a:ea typeface="游明朝" panose="02020400000000000000" pitchFamily="18" charset="-128"/>
                  </a:endParaRPr>
                </a:p>
                <a:p>
                  <a:pPr algn="ctr">
                    <a:spcBef>
                      <a:spcPts val="600"/>
                    </a:spcBef>
                  </a:pPr>
                  <a:r>
                    <a:rPr lang="ja-JP" altLang="en-US" sz="1200" dirty="0">
                      <a:solidFill>
                        <a:schemeClr val="tx1"/>
                      </a:solidFill>
                      <a:latin typeface="游明朝" panose="02020400000000000000" pitchFamily="18" charset="-128"/>
                      <a:ea typeface="游明朝" panose="02020400000000000000" pitchFamily="18" charset="-128"/>
                    </a:rPr>
                    <a:t>現場訪問可</a:t>
                  </a:r>
                </a:p>
              </p:txBody>
            </p:sp>
            <p:sp>
              <p:nvSpPr>
                <p:cNvPr id="54" name="正方形/長方形 53">
                  <a:extLst>
                    <a:ext uri="{FF2B5EF4-FFF2-40B4-BE49-F238E27FC236}">
                      <a16:creationId xmlns:a16="http://schemas.microsoft.com/office/drawing/2014/main" id="{792038D8-F514-C2FF-A2F7-8DABE6DE1D8F}"/>
                    </a:ext>
                  </a:extLst>
                </p:cNvPr>
                <p:cNvSpPr/>
                <p:nvPr/>
              </p:nvSpPr>
              <p:spPr>
                <a:xfrm>
                  <a:off x="317634" y="5545046"/>
                  <a:ext cx="1751798" cy="718931"/>
                </a:xfrm>
                <a:prstGeom prst="rect">
                  <a:avLst/>
                </a:prstGeom>
                <a:solidFill>
                  <a:srgbClr val="F7F7F7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spcBef>
                      <a:spcPts val="600"/>
                    </a:spcBef>
                  </a:pPr>
                  <a:r>
                    <a:rPr lang="en-US" altLang="ja-JP" sz="1600" dirty="0">
                      <a:solidFill>
                        <a:schemeClr val="tx1"/>
                      </a:solidFill>
                      <a:latin typeface="游明朝" panose="02020400000000000000" pitchFamily="18" charset="-128"/>
                      <a:ea typeface="游明朝" panose="02020400000000000000" pitchFamily="18" charset="-128"/>
                    </a:rPr>
                    <a:t>×</a:t>
                  </a:r>
                  <a:endParaRPr lang="ja-JP" altLang="en-US" sz="1600" dirty="0">
                    <a:solidFill>
                      <a:schemeClr val="tx1"/>
                    </a:solidFill>
                    <a:latin typeface="游明朝" panose="02020400000000000000" pitchFamily="18" charset="-128"/>
                    <a:ea typeface="游明朝" panose="02020400000000000000" pitchFamily="18" charset="-128"/>
                  </a:endParaRPr>
                </a:p>
                <a:p>
                  <a:pPr algn="ctr">
                    <a:spcBef>
                      <a:spcPts val="600"/>
                    </a:spcBef>
                  </a:pPr>
                  <a:r>
                    <a:rPr lang="en-US" altLang="ja-JP" sz="1200" dirty="0">
                      <a:solidFill>
                        <a:schemeClr val="tx1"/>
                      </a:solidFill>
                      <a:latin typeface="游明朝" panose="02020400000000000000" pitchFamily="18" charset="-128"/>
                      <a:ea typeface="游明朝" panose="02020400000000000000" pitchFamily="18" charset="-128"/>
                    </a:rPr>
                    <a:t>30</a:t>
                  </a:r>
                  <a:r>
                    <a:rPr lang="ja-JP" altLang="en-US" sz="1200" dirty="0">
                      <a:solidFill>
                        <a:schemeClr val="tx1"/>
                      </a:solidFill>
                      <a:latin typeface="游明朝" panose="02020400000000000000" pitchFamily="18" charset="-128"/>
                      <a:ea typeface="游明朝" panose="02020400000000000000" pitchFamily="18" charset="-128"/>
                    </a:rPr>
                    <a:t>件程度</a:t>
                  </a:r>
                </a:p>
              </p:txBody>
            </p:sp>
            <p:sp>
              <p:nvSpPr>
                <p:cNvPr id="55" name="正方形/長方形 54">
                  <a:extLst>
                    <a:ext uri="{FF2B5EF4-FFF2-40B4-BE49-F238E27FC236}">
                      <a16:creationId xmlns:a16="http://schemas.microsoft.com/office/drawing/2014/main" id="{FE6C9D4E-A7AF-68BC-599D-CEC13631AA9D}"/>
                    </a:ext>
                  </a:extLst>
                </p:cNvPr>
                <p:cNvSpPr/>
                <p:nvPr/>
              </p:nvSpPr>
              <p:spPr>
                <a:xfrm>
                  <a:off x="317634" y="1281895"/>
                  <a:ext cx="1751798" cy="540144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spcBef>
                      <a:spcPts val="600"/>
                    </a:spcBef>
                  </a:pPr>
                  <a:r>
                    <a:rPr lang="ja-JP" altLang="en-US" sz="1600" dirty="0">
                      <a:solidFill>
                        <a:schemeClr val="tx1"/>
                      </a:solidFill>
                      <a:latin typeface="游明朝" panose="02020400000000000000" pitchFamily="18" charset="-128"/>
                      <a:ea typeface="游明朝" panose="02020400000000000000" pitchFamily="18" charset="-128"/>
                    </a:rPr>
                    <a:t>他社</a:t>
                  </a:r>
                  <a:r>
                    <a:rPr lang="en-US" altLang="ja-JP" sz="1600" dirty="0">
                      <a:solidFill>
                        <a:schemeClr val="tx1"/>
                      </a:solidFill>
                      <a:latin typeface="游明朝" panose="02020400000000000000" pitchFamily="18" charset="-128"/>
                      <a:ea typeface="游明朝" panose="02020400000000000000" pitchFamily="18" charset="-128"/>
                    </a:rPr>
                    <a:t>B</a:t>
                  </a:r>
                  <a:endParaRPr lang="ja-JP" altLang="en-US" sz="1600" dirty="0">
                    <a:solidFill>
                      <a:schemeClr val="tx1"/>
                    </a:solidFill>
                    <a:latin typeface="游明朝" panose="02020400000000000000" pitchFamily="18" charset="-128"/>
                    <a:ea typeface="游明朝" panose="02020400000000000000" pitchFamily="18" charset="-128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2161527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42D406-2C55-75F9-6F87-AA8CF78202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877D997B-12C5-4CD3-8FBF-9C52A1A0543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DF9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1200"/>
              </a:spcBef>
            </a:pPr>
            <a:endParaRPr kumimoji="1" lang="ja-JP" altLang="en-US" sz="2000" spc="600" dirty="0">
              <a:solidFill>
                <a:schemeClr val="tx1"/>
              </a:solidFill>
              <a:latin typeface="游明朝" panose="02020400000000000000" pitchFamily="18" charset="-128"/>
              <a:ea typeface="游明朝" panose="02020400000000000000" pitchFamily="18" charset="-128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30A2D542-FB17-DFBA-250D-C5FCBFB39518}"/>
              </a:ext>
            </a:extLst>
          </p:cNvPr>
          <p:cNvSpPr/>
          <p:nvPr/>
        </p:nvSpPr>
        <p:spPr>
          <a:xfrm>
            <a:off x="317634" y="568931"/>
            <a:ext cx="11444438" cy="4058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</a:pPr>
            <a:r>
              <a:rPr kumimoji="1" lang="ja-JP" altLang="en-US" sz="1600" dirty="0">
                <a:solidFill>
                  <a:schemeClr val="tx1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わたしたちは、現場の課題に技術で応えています</a:t>
            </a:r>
          </a:p>
        </p:txBody>
      </p:sp>
      <p:sp>
        <p:nvSpPr>
          <p:cNvPr id="3" name="四角形: 1 つの角を丸める 2">
            <a:extLst>
              <a:ext uri="{FF2B5EF4-FFF2-40B4-BE49-F238E27FC236}">
                <a16:creationId xmlns:a16="http://schemas.microsoft.com/office/drawing/2014/main" id="{6CCBD3B6-2C29-08A8-448F-1E0B3F2635D5}"/>
              </a:ext>
            </a:extLst>
          </p:cNvPr>
          <p:cNvSpPr/>
          <p:nvPr/>
        </p:nvSpPr>
        <p:spPr>
          <a:xfrm flipV="1">
            <a:off x="0" y="0"/>
            <a:ext cx="3625992" cy="447181"/>
          </a:xfrm>
          <a:prstGeom prst="round1Rect">
            <a:avLst>
              <a:gd name="adj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</a:pPr>
            <a:endParaRPr kumimoji="1" lang="ja-JP" altLang="en-US" sz="1600" spc="600" dirty="0">
              <a:solidFill>
                <a:schemeClr val="bg1"/>
              </a:solidFill>
              <a:latin typeface="游明朝" panose="02020400000000000000" pitchFamily="18" charset="-128"/>
              <a:ea typeface="游明朝" panose="02020400000000000000" pitchFamily="18" charset="-128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1E0D70EA-F72D-6750-671C-7738CBC90599}"/>
              </a:ext>
            </a:extLst>
          </p:cNvPr>
          <p:cNvSpPr/>
          <p:nvPr/>
        </p:nvSpPr>
        <p:spPr>
          <a:xfrm>
            <a:off x="317634" y="0"/>
            <a:ext cx="3308358" cy="4471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</a:pPr>
            <a:r>
              <a:rPr kumimoji="1" lang="ja-JP" altLang="en-US" sz="1600" spc="600" dirty="0">
                <a:solidFill>
                  <a:schemeClr val="bg1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現場の声</a:t>
            </a:r>
          </a:p>
        </p:txBody>
      </p:sp>
      <p:grpSp>
        <p:nvGrpSpPr>
          <p:cNvPr id="36" name="グループ化 35">
            <a:extLst>
              <a:ext uri="{FF2B5EF4-FFF2-40B4-BE49-F238E27FC236}">
                <a16:creationId xmlns:a16="http://schemas.microsoft.com/office/drawing/2014/main" id="{002E1448-D5C4-2B14-FC49-A5922EB7A27C}"/>
              </a:ext>
            </a:extLst>
          </p:cNvPr>
          <p:cNvGrpSpPr/>
          <p:nvPr/>
        </p:nvGrpSpPr>
        <p:grpSpPr>
          <a:xfrm>
            <a:off x="343538" y="1327595"/>
            <a:ext cx="11504924" cy="5358810"/>
            <a:chOff x="317634" y="1337220"/>
            <a:chExt cx="11504924" cy="5358810"/>
          </a:xfrm>
        </p:grpSpPr>
        <p:grpSp>
          <p:nvGrpSpPr>
            <p:cNvPr id="10" name="グループ化 9">
              <a:extLst>
                <a:ext uri="{FF2B5EF4-FFF2-40B4-BE49-F238E27FC236}">
                  <a16:creationId xmlns:a16="http://schemas.microsoft.com/office/drawing/2014/main" id="{8B0FF7B4-9C79-62AE-F19D-3792DD72644F}"/>
                </a:ext>
              </a:extLst>
            </p:cNvPr>
            <p:cNvGrpSpPr/>
            <p:nvPr/>
          </p:nvGrpSpPr>
          <p:grpSpPr>
            <a:xfrm>
              <a:off x="317634" y="1767872"/>
              <a:ext cx="3308358" cy="2201406"/>
              <a:chOff x="317634" y="2024442"/>
              <a:chExt cx="3308358" cy="2201406"/>
            </a:xfrm>
          </p:grpSpPr>
          <p:sp>
            <p:nvSpPr>
              <p:cNvPr id="6" name="四角形: 上の 2 つの角を丸める 5">
                <a:extLst>
                  <a:ext uri="{FF2B5EF4-FFF2-40B4-BE49-F238E27FC236}">
                    <a16:creationId xmlns:a16="http://schemas.microsoft.com/office/drawing/2014/main" id="{D5C3B9F7-F21C-211A-B64E-85C8A95A5505}"/>
                  </a:ext>
                </a:extLst>
              </p:cNvPr>
              <p:cNvSpPr/>
              <p:nvPr/>
            </p:nvSpPr>
            <p:spPr>
              <a:xfrm>
                <a:off x="317634" y="2024442"/>
                <a:ext cx="3308358" cy="1486680"/>
              </a:xfrm>
              <a:prstGeom prst="round2Same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spcBef>
                    <a:spcPts val="600"/>
                  </a:spcBef>
                </a:pPr>
                <a:r>
                  <a:rPr kumimoji="1" lang="ja-JP" altLang="en-US" sz="1600" dirty="0">
                    <a:solidFill>
                      <a:schemeClr val="tx1"/>
                    </a:solidFill>
                    <a:latin typeface="游明朝" panose="02020400000000000000" pitchFamily="18" charset="-128"/>
                    <a:ea typeface="游明朝" panose="02020400000000000000" pitchFamily="18" charset="-128"/>
                  </a:rPr>
                  <a:t>朝礼の安全共有が毎日記録に</a:t>
                </a:r>
                <a:endParaRPr kumimoji="1" lang="en-US" altLang="ja-JP" sz="1600" dirty="0">
                  <a:solidFill>
                    <a:schemeClr val="tx1"/>
                  </a:solidFill>
                  <a:latin typeface="游明朝" panose="02020400000000000000" pitchFamily="18" charset="-128"/>
                  <a:ea typeface="游明朝" panose="02020400000000000000" pitchFamily="18" charset="-128"/>
                </a:endParaRPr>
              </a:p>
              <a:p>
                <a:pPr algn="ctr">
                  <a:spcBef>
                    <a:spcPts val="600"/>
                  </a:spcBef>
                </a:pPr>
                <a:r>
                  <a:rPr kumimoji="1" lang="ja-JP" altLang="en-US" sz="1600" dirty="0">
                    <a:solidFill>
                      <a:schemeClr val="tx1"/>
                    </a:solidFill>
                    <a:latin typeface="游明朝" panose="02020400000000000000" pitchFamily="18" charset="-128"/>
                    <a:ea typeface="游明朝" panose="02020400000000000000" pitchFamily="18" charset="-128"/>
                  </a:rPr>
                  <a:t>残り、労災ゼロが続いています</a:t>
                </a:r>
              </a:p>
            </p:txBody>
          </p:sp>
          <p:grpSp>
            <p:nvGrpSpPr>
              <p:cNvPr id="9" name="グループ化 8">
                <a:extLst>
                  <a:ext uri="{FF2B5EF4-FFF2-40B4-BE49-F238E27FC236}">
                    <a16:creationId xmlns:a16="http://schemas.microsoft.com/office/drawing/2014/main" id="{9D7997EE-8114-DC97-C6D8-A76CA48915E8}"/>
                  </a:ext>
                </a:extLst>
              </p:cNvPr>
              <p:cNvGrpSpPr/>
              <p:nvPr/>
            </p:nvGrpSpPr>
            <p:grpSpPr>
              <a:xfrm>
                <a:off x="317634" y="3511122"/>
                <a:ext cx="3308358" cy="714726"/>
                <a:chOff x="317634" y="3511122"/>
                <a:chExt cx="3308358" cy="714726"/>
              </a:xfrm>
              <a:solidFill>
                <a:srgbClr val="F9ECC7"/>
              </a:solidFill>
            </p:grpSpPr>
            <p:sp>
              <p:nvSpPr>
                <p:cNvPr id="7" name="正方形/長方形 6">
                  <a:extLst>
                    <a:ext uri="{FF2B5EF4-FFF2-40B4-BE49-F238E27FC236}">
                      <a16:creationId xmlns:a16="http://schemas.microsoft.com/office/drawing/2014/main" id="{FC35AB17-91CE-FB59-95E8-2E0A39194843}"/>
                    </a:ext>
                  </a:extLst>
                </p:cNvPr>
                <p:cNvSpPr/>
                <p:nvPr/>
              </p:nvSpPr>
              <p:spPr>
                <a:xfrm>
                  <a:off x="317634" y="3511122"/>
                  <a:ext cx="3308358" cy="473737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spcBef>
                      <a:spcPts val="600"/>
                    </a:spcBef>
                  </a:pPr>
                  <a:r>
                    <a:rPr kumimoji="1" lang="ja-JP" altLang="en-US" sz="1600" dirty="0">
                      <a:solidFill>
                        <a:schemeClr val="tx1"/>
                      </a:solidFill>
                      <a:latin typeface="游明朝" panose="02020400000000000000" pitchFamily="18" charset="-128"/>
                      <a:ea typeface="游明朝" panose="02020400000000000000" pitchFamily="18" charset="-128"/>
                    </a:rPr>
                    <a:t>関東の土木会社</a:t>
                  </a:r>
                </a:p>
              </p:txBody>
            </p:sp>
            <p:sp>
              <p:nvSpPr>
                <p:cNvPr id="8" name="二等辺三角形 7">
                  <a:extLst>
                    <a:ext uri="{FF2B5EF4-FFF2-40B4-BE49-F238E27FC236}">
                      <a16:creationId xmlns:a16="http://schemas.microsoft.com/office/drawing/2014/main" id="{CF038AF2-4F83-F69A-BD3E-A7A5F64CC9E2}"/>
                    </a:ext>
                  </a:extLst>
                </p:cNvPr>
                <p:cNvSpPr/>
                <p:nvPr/>
              </p:nvSpPr>
              <p:spPr>
                <a:xfrm rot="11700000">
                  <a:off x="1303630" y="3902280"/>
                  <a:ext cx="277589" cy="323568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>
                    <a:spcBef>
                      <a:spcPts val="600"/>
                    </a:spcBef>
                  </a:pPr>
                  <a:endParaRPr kumimoji="1" lang="ja-JP" altLang="en-US" sz="1600" dirty="0">
                    <a:solidFill>
                      <a:schemeClr val="tx1"/>
                    </a:solidFill>
                    <a:latin typeface="游明朝" panose="02020400000000000000" pitchFamily="18" charset="-128"/>
                    <a:ea typeface="游明朝" panose="02020400000000000000" pitchFamily="18" charset="-128"/>
                  </a:endParaRPr>
                </a:p>
              </p:txBody>
            </p:sp>
          </p:grpSp>
        </p:grpSp>
        <p:grpSp>
          <p:nvGrpSpPr>
            <p:cNvPr id="11" name="グループ化 10">
              <a:extLst>
                <a:ext uri="{FF2B5EF4-FFF2-40B4-BE49-F238E27FC236}">
                  <a16:creationId xmlns:a16="http://schemas.microsoft.com/office/drawing/2014/main" id="{4530C8ED-46A3-D802-AE7D-14BBF00BCF9A}"/>
                </a:ext>
              </a:extLst>
            </p:cNvPr>
            <p:cNvGrpSpPr/>
            <p:nvPr/>
          </p:nvGrpSpPr>
          <p:grpSpPr>
            <a:xfrm flipH="1">
              <a:off x="4385674" y="1337220"/>
              <a:ext cx="3308358" cy="2467152"/>
              <a:chOff x="317634" y="1758696"/>
              <a:chExt cx="3308358" cy="2467152"/>
            </a:xfrm>
          </p:grpSpPr>
          <p:sp>
            <p:nvSpPr>
              <p:cNvPr id="12" name="四角形: 上の 2 つの角を丸める 11">
                <a:extLst>
                  <a:ext uri="{FF2B5EF4-FFF2-40B4-BE49-F238E27FC236}">
                    <a16:creationId xmlns:a16="http://schemas.microsoft.com/office/drawing/2014/main" id="{8F2640F8-5DCB-23D4-5BEA-0297F6AE20AF}"/>
                  </a:ext>
                </a:extLst>
              </p:cNvPr>
              <p:cNvSpPr/>
              <p:nvPr/>
            </p:nvSpPr>
            <p:spPr>
              <a:xfrm>
                <a:off x="317634" y="1758696"/>
                <a:ext cx="3308358" cy="1752426"/>
              </a:xfrm>
              <a:prstGeom prst="round2Same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spcBef>
                    <a:spcPts val="600"/>
                  </a:spcBef>
                </a:pPr>
                <a:r>
                  <a:rPr kumimoji="1" lang="ja-JP" altLang="en-US" sz="1600" dirty="0">
                    <a:solidFill>
                      <a:schemeClr val="tx1"/>
                    </a:solidFill>
                    <a:latin typeface="游明朝" panose="02020400000000000000" pitchFamily="18" charset="-128"/>
                    <a:ea typeface="游明朝" panose="02020400000000000000" pitchFamily="18" charset="-128"/>
                  </a:rPr>
                  <a:t>紙の工程表が不要に。</a:t>
                </a:r>
                <a:endParaRPr kumimoji="1" lang="en-US" altLang="ja-JP" sz="1600" dirty="0">
                  <a:solidFill>
                    <a:schemeClr val="tx1"/>
                  </a:solidFill>
                  <a:latin typeface="游明朝" panose="02020400000000000000" pitchFamily="18" charset="-128"/>
                  <a:ea typeface="游明朝" panose="02020400000000000000" pitchFamily="18" charset="-128"/>
                </a:endParaRPr>
              </a:p>
              <a:p>
                <a:pPr algn="ctr">
                  <a:spcBef>
                    <a:spcPts val="600"/>
                  </a:spcBef>
                </a:pPr>
                <a:r>
                  <a:rPr kumimoji="1" lang="ja-JP" altLang="en-US" sz="1600" dirty="0">
                    <a:solidFill>
                      <a:schemeClr val="tx1"/>
                    </a:solidFill>
                    <a:latin typeface="游明朝" panose="02020400000000000000" pitchFamily="18" charset="-128"/>
                    <a:ea typeface="游明朝" panose="02020400000000000000" pitchFamily="18" charset="-128"/>
                  </a:rPr>
                  <a:t>職長がスマホだけで進捗を</a:t>
                </a:r>
                <a:endParaRPr kumimoji="1" lang="en-US" altLang="ja-JP" sz="1600" dirty="0">
                  <a:solidFill>
                    <a:schemeClr val="tx1"/>
                  </a:solidFill>
                  <a:latin typeface="游明朝" panose="02020400000000000000" pitchFamily="18" charset="-128"/>
                  <a:ea typeface="游明朝" panose="02020400000000000000" pitchFamily="18" charset="-128"/>
                </a:endParaRPr>
              </a:p>
              <a:p>
                <a:pPr algn="ctr">
                  <a:spcBef>
                    <a:spcPts val="600"/>
                  </a:spcBef>
                </a:pPr>
                <a:r>
                  <a:rPr kumimoji="1" lang="ja-JP" altLang="en-US" sz="1600" dirty="0">
                    <a:solidFill>
                      <a:schemeClr val="tx1"/>
                    </a:solidFill>
                    <a:latin typeface="游明朝" panose="02020400000000000000" pitchFamily="18" charset="-128"/>
                    <a:ea typeface="游明朝" panose="02020400000000000000" pitchFamily="18" charset="-128"/>
                  </a:rPr>
                  <a:t>管理しています</a:t>
                </a:r>
              </a:p>
            </p:txBody>
          </p:sp>
          <p:grpSp>
            <p:nvGrpSpPr>
              <p:cNvPr id="13" name="グループ化 12">
                <a:extLst>
                  <a:ext uri="{FF2B5EF4-FFF2-40B4-BE49-F238E27FC236}">
                    <a16:creationId xmlns:a16="http://schemas.microsoft.com/office/drawing/2014/main" id="{735890A1-D381-4084-01CB-A9B5B2FFC6D6}"/>
                  </a:ext>
                </a:extLst>
              </p:cNvPr>
              <p:cNvGrpSpPr/>
              <p:nvPr/>
            </p:nvGrpSpPr>
            <p:grpSpPr>
              <a:xfrm>
                <a:off x="317634" y="3511122"/>
                <a:ext cx="3308358" cy="714726"/>
                <a:chOff x="317634" y="3511122"/>
                <a:chExt cx="3308358" cy="714726"/>
              </a:xfrm>
              <a:solidFill>
                <a:srgbClr val="F9ECC7"/>
              </a:solidFill>
            </p:grpSpPr>
            <p:sp>
              <p:nvSpPr>
                <p:cNvPr id="14" name="正方形/長方形 13">
                  <a:extLst>
                    <a:ext uri="{FF2B5EF4-FFF2-40B4-BE49-F238E27FC236}">
                      <a16:creationId xmlns:a16="http://schemas.microsoft.com/office/drawing/2014/main" id="{988E717C-0B30-9545-D8E9-770CAF395947}"/>
                    </a:ext>
                  </a:extLst>
                </p:cNvPr>
                <p:cNvSpPr/>
                <p:nvPr/>
              </p:nvSpPr>
              <p:spPr>
                <a:xfrm>
                  <a:off x="317634" y="3511122"/>
                  <a:ext cx="3308358" cy="473737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spcBef>
                      <a:spcPts val="600"/>
                    </a:spcBef>
                  </a:pPr>
                  <a:r>
                    <a:rPr kumimoji="1" lang="ja-JP" altLang="en-US" sz="1600" dirty="0">
                      <a:solidFill>
                        <a:schemeClr val="tx1"/>
                      </a:solidFill>
                      <a:latin typeface="游明朝" panose="02020400000000000000" pitchFamily="18" charset="-128"/>
                      <a:ea typeface="游明朝" panose="02020400000000000000" pitchFamily="18" charset="-128"/>
                    </a:rPr>
                    <a:t>中部の内装業者</a:t>
                  </a:r>
                </a:p>
              </p:txBody>
            </p:sp>
            <p:sp>
              <p:nvSpPr>
                <p:cNvPr id="15" name="二等辺三角形 14">
                  <a:extLst>
                    <a:ext uri="{FF2B5EF4-FFF2-40B4-BE49-F238E27FC236}">
                      <a16:creationId xmlns:a16="http://schemas.microsoft.com/office/drawing/2014/main" id="{F6825B9D-C9F6-70CD-F89D-06066DA7252B}"/>
                    </a:ext>
                  </a:extLst>
                </p:cNvPr>
                <p:cNvSpPr/>
                <p:nvPr/>
              </p:nvSpPr>
              <p:spPr>
                <a:xfrm rot="11700000">
                  <a:off x="1303630" y="3902280"/>
                  <a:ext cx="277589" cy="323568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>
                    <a:spcBef>
                      <a:spcPts val="600"/>
                    </a:spcBef>
                  </a:pPr>
                  <a:endParaRPr kumimoji="1" lang="ja-JP" altLang="en-US" sz="1600" dirty="0">
                    <a:solidFill>
                      <a:schemeClr val="tx1"/>
                    </a:solidFill>
                    <a:latin typeface="游明朝" panose="02020400000000000000" pitchFamily="18" charset="-128"/>
                    <a:ea typeface="游明朝" panose="02020400000000000000" pitchFamily="18" charset="-128"/>
                  </a:endParaRPr>
                </a:p>
              </p:txBody>
            </p:sp>
          </p:grpSp>
        </p:grpSp>
        <p:grpSp>
          <p:nvGrpSpPr>
            <p:cNvPr id="16" name="グループ化 15">
              <a:extLst>
                <a:ext uri="{FF2B5EF4-FFF2-40B4-BE49-F238E27FC236}">
                  <a16:creationId xmlns:a16="http://schemas.microsoft.com/office/drawing/2014/main" id="{6B23DC5B-C770-015D-444F-5E9B3341F855}"/>
                </a:ext>
              </a:extLst>
            </p:cNvPr>
            <p:cNvGrpSpPr/>
            <p:nvPr/>
          </p:nvGrpSpPr>
          <p:grpSpPr>
            <a:xfrm>
              <a:off x="8183364" y="1587479"/>
              <a:ext cx="3639194" cy="2162468"/>
              <a:chOff x="317634" y="2410580"/>
              <a:chExt cx="3308358" cy="1815268"/>
            </a:xfrm>
          </p:grpSpPr>
          <p:sp>
            <p:nvSpPr>
              <p:cNvPr id="17" name="四角形: 上の 2 つの角を丸める 16">
                <a:extLst>
                  <a:ext uri="{FF2B5EF4-FFF2-40B4-BE49-F238E27FC236}">
                    <a16:creationId xmlns:a16="http://schemas.microsoft.com/office/drawing/2014/main" id="{A8A74790-82F7-9219-5512-FDB3AF909682}"/>
                  </a:ext>
                </a:extLst>
              </p:cNvPr>
              <p:cNvSpPr/>
              <p:nvPr/>
            </p:nvSpPr>
            <p:spPr>
              <a:xfrm>
                <a:off x="317634" y="2410580"/>
                <a:ext cx="3308358" cy="1100541"/>
              </a:xfrm>
              <a:prstGeom prst="round2Same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spcBef>
                    <a:spcPts val="600"/>
                  </a:spcBef>
                </a:pPr>
                <a:r>
                  <a:rPr kumimoji="1" lang="ja-JP" altLang="en-US" sz="1600" dirty="0">
                    <a:solidFill>
                      <a:schemeClr val="tx1"/>
                    </a:solidFill>
                    <a:latin typeface="游明朝" panose="02020400000000000000" pitchFamily="18" charset="-128"/>
                    <a:ea typeface="游明朝" panose="02020400000000000000" pitchFamily="18" charset="-128"/>
                  </a:rPr>
                  <a:t>報告が即座に飛び、</a:t>
                </a:r>
                <a:endParaRPr kumimoji="1" lang="en-US" altLang="ja-JP" sz="1600" dirty="0">
                  <a:solidFill>
                    <a:schemeClr val="tx1"/>
                  </a:solidFill>
                  <a:latin typeface="游明朝" panose="02020400000000000000" pitchFamily="18" charset="-128"/>
                  <a:ea typeface="游明朝" panose="02020400000000000000" pitchFamily="18" charset="-128"/>
                </a:endParaRPr>
              </a:p>
              <a:p>
                <a:pPr algn="ctr">
                  <a:spcBef>
                    <a:spcPts val="600"/>
                  </a:spcBef>
                </a:pPr>
                <a:r>
                  <a:rPr kumimoji="1" lang="ja-JP" altLang="en-US" sz="1600" dirty="0">
                    <a:solidFill>
                      <a:schemeClr val="tx1"/>
                    </a:solidFill>
                    <a:latin typeface="游明朝" panose="02020400000000000000" pitchFamily="18" charset="-128"/>
                    <a:ea typeface="游明朝" panose="02020400000000000000" pitchFamily="18" charset="-128"/>
                  </a:rPr>
                  <a:t>元請けとの連携が</a:t>
                </a:r>
                <a:endParaRPr kumimoji="1" lang="en-US" altLang="ja-JP" sz="1600" dirty="0">
                  <a:solidFill>
                    <a:schemeClr val="tx1"/>
                  </a:solidFill>
                  <a:latin typeface="游明朝" panose="02020400000000000000" pitchFamily="18" charset="-128"/>
                  <a:ea typeface="游明朝" panose="02020400000000000000" pitchFamily="18" charset="-128"/>
                </a:endParaRPr>
              </a:p>
              <a:p>
                <a:pPr algn="ctr">
                  <a:spcBef>
                    <a:spcPts val="600"/>
                  </a:spcBef>
                </a:pPr>
                <a:r>
                  <a:rPr kumimoji="1" lang="ja-JP" altLang="en-US" sz="1600" dirty="0">
                    <a:solidFill>
                      <a:schemeClr val="tx1"/>
                    </a:solidFill>
                    <a:latin typeface="游明朝" panose="02020400000000000000" pitchFamily="18" charset="-128"/>
                    <a:ea typeface="游明朝" panose="02020400000000000000" pitchFamily="18" charset="-128"/>
                  </a:rPr>
                  <a:t>とても早くなりました</a:t>
                </a:r>
              </a:p>
            </p:txBody>
          </p:sp>
          <p:grpSp>
            <p:nvGrpSpPr>
              <p:cNvPr id="18" name="グループ化 17">
                <a:extLst>
                  <a:ext uri="{FF2B5EF4-FFF2-40B4-BE49-F238E27FC236}">
                    <a16:creationId xmlns:a16="http://schemas.microsoft.com/office/drawing/2014/main" id="{D289070F-A696-8F51-50E4-A26C5912A47B}"/>
                  </a:ext>
                </a:extLst>
              </p:cNvPr>
              <p:cNvGrpSpPr/>
              <p:nvPr/>
            </p:nvGrpSpPr>
            <p:grpSpPr>
              <a:xfrm>
                <a:off x="317634" y="3511122"/>
                <a:ext cx="3308358" cy="714726"/>
                <a:chOff x="317634" y="3511122"/>
                <a:chExt cx="3308358" cy="714726"/>
              </a:xfrm>
              <a:solidFill>
                <a:srgbClr val="F9ECC7"/>
              </a:solidFill>
            </p:grpSpPr>
            <p:sp>
              <p:nvSpPr>
                <p:cNvPr id="19" name="正方形/長方形 18">
                  <a:extLst>
                    <a:ext uri="{FF2B5EF4-FFF2-40B4-BE49-F238E27FC236}">
                      <a16:creationId xmlns:a16="http://schemas.microsoft.com/office/drawing/2014/main" id="{B2D03046-FB77-5F35-C811-CCD448B90646}"/>
                    </a:ext>
                  </a:extLst>
                </p:cNvPr>
                <p:cNvSpPr/>
                <p:nvPr/>
              </p:nvSpPr>
              <p:spPr>
                <a:xfrm>
                  <a:off x="317634" y="3511122"/>
                  <a:ext cx="3308358" cy="473737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spcBef>
                      <a:spcPts val="600"/>
                    </a:spcBef>
                  </a:pPr>
                  <a:r>
                    <a:rPr kumimoji="1" lang="ja-JP" altLang="en-US" sz="1600" dirty="0">
                      <a:solidFill>
                        <a:schemeClr val="tx1"/>
                      </a:solidFill>
                      <a:latin typeface="游明朝" panose="02020400000000000000" pitchFamily="18" charset="-128"/>
                      <a:ea typeface="游明朝" panose="02020400000000000000" pitchFamily="18" charset="-128"/>
                    </a:rPr>
                    <a:t>関西の大型マンション工事会社</a:t>
                  </a:r>
                </a:p>
              </p:txBody>
            </p:sp>
            <p:sp>
              <p:nvSpPr>
                <p:cNvPr id="20" name="二等辺三角形 19">
                  <a:extLst>
                    <a:ext uri="{FF2B5EF4-FFF2-40B4-BE49-F238E27FC236}">
                      <a16:creationId xmlns:a16="http://schemas.microsoft.com/office/drawing/2014/main" id="{33D77A38-9A06-FC90-FF14-C60EE2AFC15D}"/>
                    </a:ext>
                  </a:extLst>
                </p:cNvPr>
                <p:cNvSpPr/>
                <p:nvPr/>
              </p:nvSpPr>
              <p:spPr>
                <a:xfrm rot="11700000">
                  <a:off x="1303630" y="3902280"/>
                  <a:ext cx="277589" cy="323568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>
                    <a:spcBef>
                      <a:spcPts val="600"/>
                    </a:spcBef>
                  </a:pPr>
                  <a:endParaRPr kumimoji="1" lang="ja-JP" altLang="en-US" sz="1600" dirty="0">
                    <a:solidFill>
                      <a:schemeClr val="tx1"/>
                    </a:solidFill>
                    <a:latin typeface="游明朝" panose="02020400000000000000" pitchFamily="18" charset="-128"/>
                    <a:ea typeface="游明朝" panose="02020400000000000000" pitchFamily="18" charset="-128"/>
                  </a:endParaRPr>
                </a:p>
              </p:txBody>
            </p:sp>
          </p:grpSp>
        </p:grpSp>
        <p:grpSp>
          <p:nvGrpSpPr>
            <p:cNvPr id="21" name="グループ化 20">
              <a:extLst>
                <a:ext uri="{FF2B5EF4-FFF2-40B4-BE49-F238E27FC236}">
                  <a16:creationId xmlns:a16="http://schemas.microsoft.com/office/drawing/2014/main" id="{BF374250-A632-EE51-7248-675718694231}"/>
                </a:ext>
              </a:extLst>
            </p:cNvPr>
            <p:cNvGrpSpPr/>
            <p:nvPr/>
          </p:nvGrpSpPr>
          <p:grpSpPr>
            <a:xfrm>
              <a:off x="4139367" y="4204654"/>
              <a:ext cx="2910275" cy="2201406"/>
              <a:chOff x="317634" y="2024442"/>
              <a:chExt cx="3308358" cy="2201406"/>
            </a:xfrm>
          </p:grpSpPr>
          <p:sp>
            <p:nvSpPr>
              <p:cNvPr id="22" name="四角形: 上の 2 つの角を丸める 21">
                <a:extLst>
                  <a:ext uri="{FF2B5EF4-FFF2-40B4-BE49-F238E27FC236}">
                    <a16:creationId xmlns:a16="http://schemas.microsoft.com/office/drawing/2014/main" id="{A6FA537D-656A-C8E5-B52D-6DBEBBD211C3}"/>
                  </a:ext>
                </a:extLst>
              </p:cNvPr>
              <p:cNvSpPr/>
              <p:nvPr/>
            </p:nvSpPr>
            <p:spPr>
              <a:xfrm>
                <a:off x="317634" y="2024442"/>
                <a:ext cx="3308358" cy="1486680"/>
              </a:xfrm>
              <a:prstGeom prst="round2Same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spcBef>
                    <a:spcPts val="600"/>
                  </a:spcBef>
                </a:pPr>
                <a:r>
                  <a:rPr lang="ja-JP" altLang="en-US" sz="1600" dirty="0">
                    <a:solidFill>
                      <a:schemeClr val="tx1"/>
                    </a:solidFill>
                    <a:latin typeface="游明朝" panose="02020400000000000000" pitchFamily="18" charset="-128"/>
                    <a:ea typeface="游明朝" panose="02020400000000000000" pitchFamily="18" charset="-128"/>
                  </a:rPr>
                  <a:t>さまざまなデータが取得</a:t>
                </a:r>
                <a:endParaRPr lang="en-US" altLang="ja-JP" sz="1600" dirty="0">
                  <a:solidFill>
                    <a:schemeClr val="tx1"/>
                  </a:solidFill>
                  <a:latin typeface="游明朝" panose="02020400000000000000" pitchFamily="18" charset="-128"/>
                  <a:ea typeface="游明朝" panose="02020400000000000000" pitchFamily="18" charset="-128"/>
                </a:endParaRPr>
              </a:p>
              <a:p>
                <a:pPr algn="ctr">
                  <a:spcBef>
                    <a:spcPts val="600"/>
                  </a:spcBef>
                </a:pPr>
                <a:r>
                  <a:rPr kumimoji="1" lang="ja-JP" altLang="en-US" sz="1600" dirty="0">
                    <a:solidFill>
                      <a:schemeClr val="tx1"/>
                    </a:solidFill>
                    <a:latin typeface="游明朝" panose="02020400000000000000" pitchFamily="18" charset="-128"/>
                    <a:ea typeface="游明朝" panose="02020400000000000000" pitchFamily="18" charset="-128"/>
                  </a:rPr>
                  <a:t>できるようになり、</a:t>
                </a:r>
                <a:endParaRPr kumimoji="1" lang="en-US" altLang="ja-JP" sz="1600" dirty="0">
                  <a:solidFill>
                    <a:schemeClr val="tx1"/>
                  </a:solidFill>
                  <a:latin typeface="游明朝" panose="02020400000000000000" pitchFamily="18" charset="-128"/>
                  <a:ea typeface="游明朝" panose="02020400000000000000" pitchFamily="18" charset="-128"/>
                </a:endParaRPr>
              </a:p>
              <a:p>
                <a:pPr algn="ctr">
                  <a:spcBef>
                    <a:spcPts val="600"/>
                  </a:spcBef>
                </a:pPr>
                <a:r>
                  <a:rPr lang="ja-JP" altLang="en-US" sz="1600" dirty="0">
                    <a:solidFill>
                      <a:schemeClr val="tx1"/>
                    </a:solidFill>
                    <a:latin typeface="游明朝" panose="02020400000000000000" pitchFamily="18" charset="-128"/>
                    <a:ea typeface="游明朝" panose="02020400000000000000" pitchFamily="18" charset="-128"/>
                  </a:rPr>
                  <a:t>現場改善につながりました</a:t>
                </a:r>
                <a:endParaRPr kumimoji="1" lang="ja-JP" altLang="en-US" sz="1600" dirty="0">
                  <a:solidFill>
                    <a:schemeClr val="tx1"/>
                  </a:solidFill>
                  <a:latin typeface="游明朝" panose="02020400000000000000" pitchFamily="18" charset="-128"/>
                  <a:ea typeface="游明朝" panose="02020400000000000000" pitchFamily="18" charset="-128"/>
                </a:endParaRPr>
              </a:p>
            </p:txBody>
          </p:sp>
          <p:grpSp>
            <p:nvGrpSpPr>
              <p:cNvPr id="23" name="グループ化 22">
                <a:extLst>
                  <a:ext uri="{FF2B5EF4-FFF2-40B4-BE49-F238E27FC236}">
                    <a16:creationId xmlns:a16="http://schemas.microsoft.com/office/drawing/2014/main" id="{B6B0A46F-0CAC-34F4-DDF2-42E424865BEF}"/>
                  </a:ext>
                </a:extLst>
              </p:cNvPr>
              <p:cNvGrpSpPr/>
              <p:nvPr/>
            </p:nvGrpSpPr>
            <p:grpSpPr>
              <a:xfrm>
                <a:off x="317634" y="3511122"/>
                <a:ext cx="3308358" cy="714726"/>
                <a:chOff x="317634" y="3511122"/>
                <a:chExt cx="3308358" cy="714726"/>
              </a:xfrm>
              <a:solidFill>
                <a:srgbClr val="F9ECC7"/>
              </a:solidFill>
            </p:grpSpPr>
            <p:sp>
              <p:nvSpPr>
                <p:cNvPr id="24" name="正方形/長方形 23">
                  <a:extLst>
                    <a:ext uri="{FF2B5EF4-FFF2-40B4-BE49-F238E27FC236}">
                      <a16:creationId xmlns:a16="http://schemas.microsoft.com/office/drawing/2014/main" id="{7816D09E-75A7-FBD2-B40B-CD09AA84DC53}"/>
                    </a:ext>
                  </a:extLst>
                </p:cNvPr>
                <p:cNvSpPr/>
                <p:nvPr/>
              </p:nvSpPr>
              <p:spPr>
                <a:xfrm>
                  <a:off x="317634" y="3511122"/>
                  <a:ext cx="3308358" cy="473737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spcBef>
                      <a:spcPts val="600"/>
                    </a:spcBef>
                  </a:pPr>
                  <a:r>
                    <a:rPr kumimoji="1" lang="ja-JP" altLang="en-US" sz="1600" dirty="0">
                      <a:solidFill>
                        <a:schemeClr val="tx1"/>
                      </a:solidFill>
                      <a:latin typeface="游明朝" panose="02020400000000000000" pitchFamily="18" charset="-128"/>
                      <a:ea typeface="游明朝" panose="02020400000000000000" pitchFamily="18" charset="-128"/>
                    </a:rPr>
                    <a:t>関東の戸建て工事会社</a:t>
                  </a:r>
                </a:p>
              </p:txBody>
            </p:sp>
            <p:sp>
              <p:nvSpPr>
                <p:cNvPr id="25" name="二等辺三角形 24">
                  <a:extLst>
                    <a:ext uri="{FF2B5EF4-FFF2-40B4-BE49-F238E27FC236}">
                      <a16:creationId xmlns:a16="http://schemas.microsoft.com/office/drawing/2014/main" id="{73349EEC-BCE5-E8E6-7D5E-A0F2EC2C6CB7}"/>
                    </a:ext>
                  </a:extLst>
                </p:cNvPr>
                <p:cNvSpPr/>
                <p:nvPr/>
              </p:nvSpPr>
              <p:spPr>
                <a:xfrm rot="11700000">
                  <a:off x="1303630" y="3902280"/>
                  <a:ext cx="277589" cy="323568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>
                    <a:spcBef>
                      <a:spcPts val="600"/>
                    </a:spcBef>
                  </a:pPr>
                  <a:endParaRPr kumimoji="1" lang="ja-JP" altLang="en-US" sz="1600" dirty="0">
                    <a:solidFill>
                      <a:schemeClr val="tx1"/>
                    </a:solidFill>
                    <a:latin typeface="游明朝" panose="02020400000000000000" pitchFamily="18" charset="-128"/>
                    <a:ea typeface="游明朝" panose="02020400000000000000" pitchFamily="18" charset="-128"/>
                  </a:endParaRPr>
                </a:p>
              </p:txBody>
            </p:sp>
          </p:grpSp>
        </p:grpSp>
        <p:grpSp>
          <p:nvGrpSpPr>
            <p:cNvPr id="26" name="グループ化 25">
              <a:extLst>
                <a:ext uri="{FF2B5EF4-FFF2-40B4-BE49-F238E27FC236}">
                  <a16:creationId xmlns:a16="http://schemas.microsoft.com/office/drawing/2014/main" id="{DA605C18-942D-76F9-27A0-A1367E132E35}"/>
                </a:ext>
              </a:extLst>
            </p:cNvPr>
            <p:cNvGrpSpPr/>
            <p:nvPr/>
          </p:nvGrpSpPr>
          <p:grpSpPr>
            <a:xfrm>
              <a:off x="7763684" y="4494624"/>
              <a:ext cx="3806272" cy="2201406"/>
              <a:chOff x="317634" y="2024442"/>
              <a:chExt cx="3308358" cy="2201406"/>
            </a:xfrm>
          </p:grpSpPr>
          <p:sp>
            <p:nvSpPr>
              <p:cNvPr id="27" name="四角形: 上の 2 つの角を丸める 26">
                <a:extLst>
                  <a:ext uri="{FF2B5EF4-FFF2-40B4-BE49-F238E27FC236}">
                    <a16:creationId xmlns:a16="http://schemas.microsoft.com/office/drawing/2014/main" id="{37E19B0F-9A35-A1FD-AC15-AB68E42AB602}"/>
                  </a:ext>
                </a:extLst>
              </p:cNvPr>
              <p:cNvSpPr/>
              <p:nvPr/>
            </p:nvSpPr>
            <p:spPr>
              <a:xfrm>
                <a:off x="317634" y="2024442"/>
                <a:ext cx="3308358" cy="1486680"/>
              </a:xfrm>
              <a:prstGeom prst="round2Same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spcBef>
                    <a:spcPts val="600"/>
                  </a:spcBef>
                </a:pPr>
                <a:r>
                  <a:rPr kumimoji="1" lang="ja-JP" altLang="en-US" sz="1600" dirty="0">
                    <a:solidFill>
                      <a:schemeClr val="tx1"/>
                    </a:solidFill>
                    <a:latin typeface="游明朝" panose="02020400000000000000" pitchFamily="18" charset="-128"/>
                    <a:ea typeface="游明朝" panose="02020400000000000000" pitchFamily="18" charset="-128"/>
                  </a:rPr>
                  <a:t>これまで他のサービスを</a:t>
                </a:r>
                <a:endParaRPr kumimoji="1" lang="en-US" altLang="ja-JP" sz="1600" dirty="0">
                  <a:solidFill>
                    <a:schemeClr val="tx1"/>
                  </a:solidFill>
                  <a:latin typeface="游明朝" panose="02020400000000000000" pitchFamily="18" charset="-128"/>
                  <a:ea typeface="游明朝" panose="02020400000000000000" pitchFamily="18" charset="-128"/>
                </a:endParaRPr>
              </a:p>
              <a:p>
                <a:pPr algn="ctr">
                  <a:spcBef>
                    <a:spcPts val="600"/>
                  </a:spcBef>
                </a:pPr>
                <a:r>
                  <a:rPr kumimoji="1" lang="ja-JP" altLang="en-US" sz="1600" dirty="0">
                    <a:solidFill>
                      <a:schemeClr val="tx1"/>
                    </a:solidFill>
                    <a:latin typeface="游明朝" panose="02020400000000000000" pitchFamily="18" charset="-128"/>
                    <a:ea typeface="游明朝" panose="02020400000000000000" pitchFamily="18" charset="-128"/>
                  </a:rPr>
                  <a:t>利用していたのですが、</a:t>
                </a:r>
                <a:endParaRPr kumimoji="1" lang="en-US" altLang="ja-JP" sz="1600" dirty="0">
                  <a:solidFill>
                    <a:schemeClr val="tx1"/>
                  </a:solidFill>
                  <a:latin typeface="游明朝" panose="02020400000000000000" pitchFamily="18" charset="-128"/>
                  <a:ea typeface="游明朝" panose="02020400000000000000" pitchFamily="18" charset="-128"/>
                </a:endParaRPr>
              </a:p>
              <a:p>
                <a:pPr algn="ctr">
                  <a:spcBef>
                    <a:spcPts val="600"/>
                  </a:spcBef>
                </a:pPr>
                <a:r>
                  <a:rPr kumimoji="1" lang="ja-JP" altLang="en-US" sz="1600" dirty="0">
                    <a:solidFill>
                      <a:schemeClr val="tx1"/>
                    </a:solidFill>
                    <a:latin typeface="游明朝" panose="02020400000000000000" pitchFamily="18" charset="-128"/>
                    <a:ea typeface="游明朝" panose="02020400000000000000" pitchFamily="18" charset="-128"/>
                  </a:rPr>
                  <a:t>費用も効果も随分とよくなりました</a:t>
                </a:r>
              </a:p>
            </p:txBody>
          </p:sp>
          <p:grpSp>
            <p:nvGrpSpPr>
              <p:cNvPr id="28" name="グループ化 27">
                <a:extLst>
                  <a:ext uri="{FF2B5EF4-FFF2-40B4-BE49-F238E27FC236}">
                    <a16:creationId xmlns:a16="http://schemas.microsoft.com/office/drawing/2014/main" id="{21365572-924D-18C9-E2DB-AA88907833F0}"/>
                  </a:ext>
                </a:extLst>
              </p:cNvPr>
              <p:cNvGrpSpPr/>
              <p:nvPr/>
            </p:nvGrpSpPr>
            <p:grpSpPr>
              <a:xfrm>
                <a:off x="317634" y="3511122"/>
                <a:ext cx="3308358" cy="714726"/>
                <a:chOff x="317634" y="3511122"/>
                <a:chExt cx="3308358" cy="714726"/>
              </a:xfrm>
              <a:solidFill>
                <a:srgbClr val="F9ECC7"/>
              </a:solidFill>
            </p:grpSpPr>
            <p:sp>
              <p:nvSpPr>
                <p:cNvPr id="29" name="正方形/長方形 28">
                  <a:extLst>
                    <a:ext uri="{FF2B5EF4-FFF2-40B4-BE49-F238E27FC236}">
                      <a16:creationId xmlns:a16="http://schemas.microsoft.com/office/drawing/2014/main" id="{F7478458-0461-43C1-6216-BE6AE8173EB2}"/>
                    </a:ext>
                  </a:extLst>
                </p:cNvPr>
                <p:cNvSpPr/>
                <p:nvPr/>
              </p:nvSpPr>
              <p:spPr>
                <a:xfrm>
                  <a:off x="317634" y="3511122"/>
                  <a:ext cx="3308358" cy="473737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spcBef>
                      <a:spcPts val="600"/>
                    </a:spcBef>
                  </a:pPr>
                  <a:r>
                    <a:rPr lang="ja-JP" altLang="en-US" sz="1600" dirty="0">
                      <a:solidFill>
                        <a:schemeClr val="tx1"/>
                      </a:solidFill>
                      <a:latin typeface="游明朝" panose="02020400000000000000" pitchFamily="18" charset="-128"/>
                      <a:ea typeface="游明朝" panose="02020400000000000000" pitchFamily="18" charset="-128"/>
                    </a:rPr>
                    <a:t>四国の外装業者</a:t>
                  </a:r>
                  <a:endParaRPr kumimoji="1" lang="ja-JP" altLang="en-US" sz="1600" dirty="0">
                    <a:solidFill>
                      <a:schemeClr val="tx1"/>
                    </a:solidFill>
                    <a:latin typeface="游明朝" panose="02020400000000000000" pitchFamily="18" charset="-128"/>
                    <a:ea typeface="游明朝" panose="02020400000000000000" pitchFamily="18" charset="-128"/>
                  </a:endParaRPr>
                </a:p>
              </p:txBody>
            </p:sp>
            <p:sp>
              <p:nvSpPr>
                <p:cNvPr id="30" name="二等辺三角形 29">
                  <a:extLst>
                    <a:ext uri="{FF2B5EF4-FFF2-40B4-BE49-F238E27FC236}">
                      <a16:creationId xmlns:a16="http://schemas.microsoft.com/office/drawing/2014/main" id="{264FE9A0-8A90-B06E-5941-AB042C1DFF3B}"/>
                    </a:ext>
                  </a:extLst>
                </p:cNvPr>
                <p:cNvSpPr/>
                <p:nvPr/>
              </p:nvSpPr>
              <p:spPr>
                <a:xfrm rot="11700000">
                  <a:off x="1303630" y="3902280"/>
                  <a:ext cx="277589" cy="323568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>
                    <a:spcBef>
                      <a:spcPts val="600"/>
                    </a:spcBef>
                  </a:pPr>
                  <a:endParaRPr kumimoji="1" lang="ja-JP" altLang="en-US" sz="1600" dirty="0">
                    <a:solidFill>
                      <a:schemeClr val="tx1"/>
                    </a:solidFill>
                    <a:latin typeface="游明朝" panose="02020400000000000000" pitchFamily="18" charset="-128"/>
                    <a:ea typeface="游明朝" panose="02020400000000000000" pitchFamily="18" charset="-128"/>
                  </a:endParaRPr>
                </a:p>
              </p:txBody>
            </p:sp>
          </p:grpSp>
        </p:grpSp>
        <p:grpSp>
          <p:nvGrpSpPr>
            <p:cNvPr id="31" name="グループ化 30">
              <a:extLst>
                <a:ext uri="{FF2B5EF4-FFF2-40B4-BE49-F238E27FC236}">
                  <a16:creationId xmlns:a16="http://schemas.microsoft.com/office/drawing/2014/main" id="{D10FA23E-8D78-1035-A2FD-56D2A670E636}"/>
                </a:ext>
              </a:extLst>
            </p:cNvPr>
            <p:cNvGrpSpPr/>
            <p:nvPr/>
          </p:nvGrpSpPr>
          <p:grpSpPr>
            <a:xfrm flipH="1">
              <a:off x="939707" y="4216570"/>
              <a:ext cx="2485618" cy="2467152"/>
              <a:chOff x="317634" y="1758696"/>
              <a:chExt cx="3308358" cy="2467152"/>
            </a:xfrm>
          </p:grpSpPr>
          <p:sp>
            <p:nvSpPr>
              <p:cNvPr id="32" name="四角形: 上の 2 つの角を丸める 31">
                <a:extLst>
                  <a:ext uri="{FF2B5EF4-FFF2-40B4-BE49-F238E27FC236}">
                    <a16:creationId xmlns:a16="http://schemas.microsoft.com/office/drawing/2014/main" id="{93B28992-7810-4C15-3E89-FE45148452EC}"/>
                  </a:ext>
                </a:extLst>
              </p:cNvPr>
              <p:cNvSpPr/>
              <p:nvPr/>
            </p:nvSpPr>
            <p:spPr>
              <a:xfrm>
                <a:off x="317634" y="1758696"/>
                <a:ext cx="3308358" cy="1752426"/>
              </a:xfrm>
              <a:prstGeom prst="round2Same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spcBef>
                    <a:spcPts val="600"/>
                  </a:spcBef>
                </a:pPr>
                <a:r>
                  <a:rPr lang="ja-JP" altLang="en-US" sz="1600" dirty="0">
                    <a:solidFill>
                      <a:schemeClr val="tx1"/>
                    </a:solidFill>
                    <a:latin typeface="游明朝" panose="02020400000000000000" pitchFamily="18" charset="-128"/>
                    <a:ea typeface="游明朝" panose="02020400000000000000" pitchFamily="18" charset="-128"/>
                  </a:rPr>
                  <a:t>正直</a:t>
                </a:r>
                <a:r>
                  <a:rPr lang="en-US" altLang="ja-JP" sz="1600" dirty="0">
                    <a:solidFill>
                      <a:schemeClr val="tx1"/>
                    </a:solidFill>
                    <a:latin typeface="游明朝" panose="02020400000000000000" pitchFamily="18" charset="-128"/>
                    <a:ea typeface="游明朝" panose="02020400000000000000" pitchFamily="18" charset="-128"/>
                  </a:rPr>
                  <a:t>IT</a:t>
                </a:r>
                <a:r>
                  <a:rPr lang="ja-JP" altLang="en-US" sz="1600" dirty="0">
                    <a:solidFill>
                      <a:schemeClr val="tx1"/>
                    </a:solidFill>
                    <a:latin typeface="游明朝" panose="02020400000000000000" pitchFamily="18" charset="-128"/>
                    <a:ea typeface="游明朝" panose="02020400000000000000" pitchFamily="18" charset="-128"/>
                  </a:rPr>
                  <a:t>の導入には</a:t>
                </a:r>
                <a:endParaRPr lang="en-US" altLang="ja-JP" sz="1600" dirty="0">
                  <a:solidFill>
                    <a:schemeClr val="tx1"/>
                  </a:solidFill>
                  <a:latin typeface="游明朝" panose="02020400000000000000" pitchFamily="18" charset="-128"/>
                  <a:ea typeface="游明朝" panose="02020400000000000000" pitchFamily="18" charset="-128"/>
                </a:endParaRPr>
              </a:p>
              <a:p>
                <a:pPr algn="ctr">
                  <a:spcBef>
                    <a:spcPts val="600"/>
                  </a:spcBef>
                </a:pPr>
                <a:r>
                  <a:rPr lang="ja-JP" altLang="en-US" sz="1600" dirty="0">
                    <a:solidFill>
                      <a:schemeClr val="tx1"/>
                    </a:solidFill>
                    <a:latin typeface="游明朝" panose="02020400000000000000" pitchFamily="18" charset="-128"/>
                    <a:ea typeface="游明朝" panose="02020400000000000000" pitchFamily="18" charset="-128"/>
                  </a:rPr>
                  <a:t>抵抗がありましたが、</a:t>
                </a:r>
                <a:endParaRPr lang="en-US" altLang="ja-JP" sz="1600" dirty="0">
                  <a:solidFill>
                    <a:schemeClr val="tx1"/>
                  </a:solidFill>
                  <a:latin typeface="游明朝" panose="02020400000000000000" pitchFamily="18" charset="-128"/>
                  <a:ea typeface="游明朝" panose="02020400000000000000" pitchFamily="18" charset="-128"/>
                </a:endParaRPr>
              </a:p>
              <a:p>
                <a:pPr algn="ctr">
                  <a:spcBef>
                    <a:spcPts val="600"/>
                  </a:spcBef>
                </a:pPr>
                <a:r>
                  <a:rPr lang="ja-JP" altLang="en-US" sz="1600" dirty="0">
                    <a:solidFill>
                      <a:schemeClr val="tx1"/>
                    </a:solidFill>
                    <a:latin typeface="游明朝" panose="02020400000000000000" pitchFamily="18" charset="-128"/>
                    <a:ea typeface="游明朝" panose="02020400000000000000" pitchFamily="18" charset="-128"/>
                  </a:rPr>
                  <a:t>今はもう前の現場には</a:t>
                </a:r>
                <a:endParaRPr lang="en-US" altLang="ja-JP" sz="1600" dirty="0">
                  <a:solidFill>
                    <a:schemeClr val="tx1"/>
                  </a:solidFill>
                  <a:latin typeface="游明朝" panose="02020400000000000000" pitchFamily="18" charset="-128"/>
                  <a:ea typeface="游明朝" panose="02020400000000000000" pitchFamily="18" charset="-128"/>
                </a:endParaRPr>
              </a:p>
              <a:p>
                <a:pPr algn="ctr">
                  <a:spcBef>
                    <a:spcPts val="600"/>
                  </a:spcBef>
                </a:pPr>
                <a:r>
                  <a:rPr lang="ja-JP" altLang="en-US" sz="1600" dirty="0">
                    <a:solidFill>
                      <a:schemeClr val="tx1"/>
                    </a:solidFill>
                    <a:latin typeface="游明朝" panose="02020400000000000000" pitchFamily="18" charset="-128"/>
                    <a:ea typeface="游明朝" panose="02020400000000000000" pitchFamily="18" charset="-128"/>
                  </a:rPr>
                  <a:t>戻れません</a:t>
                </a:r>
                <a:endParaRPr kumimoji="1" lang="ja-JP" altLang="en-US" sz="1600" dirty="0">
                  <a:solidFill>
                    <a:schemeClr val="tx1"/>
                  </a:solidFill>
                  <a:latin typeface="游明朝" panose="02020400000000000000" pitchFamily="18" charset="-128"/>
                  <a:ea typeface="游明朝" panose="02020400000000000000" pitchFamily="18" charset="-128"/>
                </a:endParaRPr>
              </a:p>
            </p:txBody>
          </p:sp>
          <p:grpSp>
            <p:nvGrpSpPr>
              <p:cNvPr id="33" name="グループ化 32">
                <a:extLst>
                  <a:ext uri="{FF2B5EF4-FFF2-40B4-BE49-F238E27FC236}">
                    <a16:creationId xmlns:a16="http://schemas.microsoft.com/office/drawing/2014/main" id="{AC6039F6-74DB-264F-B995-95629A314085}"/>
                  </a:ext>
                </a:extLst>
              </p:cNvPr>
              <p:cNvGrpSpPr/>
              <p:nvPr/>
            </p:nvGrpSpPr>
            <p:grpSpPr>
              <a:xfrm>
                <a:off x="317634" y="3511122"/>
                <a:ext cx="3308358" cy="714726"/>
                <a:chOff x="317634" y="3511122"/>
                <a:chExt cx="3308358" cy="714726"/>
              </a:xfrm>
              <a:solidFill>
                <a:srgbClr val="F9ECC7"/>
              </a:solidFill>
            </p:grpSpPr>
            <p:sp>
              <p:nvSpPr>
                <p:cNvPr id="34" name="正方形/長方形 33">
                  <a:extLst>
                    <a:ext uri="{FF2B5EF4-FFF2-40B4-BE49-F238E27FC236}">
                      <a16:creationId xmlns:a16="http://schemas.microsoft.com/office/drawing/2014/main" id="{8215B40C-89F5-4AA5-E941-5E839B4312BA}"/>
                    </a:ext>
                  </a:extLst>
                </p:cNvPr>
                <p:cNvSpPr/>
                <p:nvPr/>
              </p:nvSpPr>
              <p:spPr>
                <a:xfrm>
                  <a:off x="317634" y="3511122"/>
                  <a:ext cx="3308358" cy="473737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spcBef>
                      <a:spcPts val="600"/>
                    </a:spcBef>
                  </a:pPr>
                  <a:r>
                    <a:rPr lang="ja-JP" altLang="en-US" sz="1600" dirty="0">
                      <a:solidFill>
                        <a:schemeClr val="tx1"/>
                      </a:solidFill>
                      <a:latin typeface="游明朝" panose="02020400000000000000" pitchFamily="18" charset="-128"/>
                      <a:ea typeface="游明朝" panose="02020400000000000000" pitchFamily="18" charset="-128"/>
                    </a:rPr>
                    <a:t>東北の小規模工務店</a:t>
                  </a:r>
                  <a:endParaRPr kumimoji="1" lang="ja-JP" altLang="en-US" sz="1600" dirty="0">
                    <a:solidFill>
                      <a:schemeClr val="tx1"/>
                    </a:solidFill>
                    <a:latin typeface="游明朝" panose="02020400000000000000" pitchFamily="18" charset="-128"/>
                    <a:ea typeface="游明朝" panose="02020400000000000000" pitchFamily="18" charset="-128"/>
                  </a:endParaRPr>
                </a:p>
              </p:txBody>
            </p:sp>
            <p:sp>
              <p:nvSpPr>
                <p:cNvPr id="35" name="二等辺三角形 34">
                  <a:extLst>
                    <a:ext uri="{FF2B5EF4-FFF2-40B4-BE49-F238E27FC236}">
                      <a16:creationId xmlns:a16="http://schemas.microsoft.com/office/drawing/2014/main" id="{C4F8F54A-B24A-3B2E-8018-5CF944B1F2DF}"/>
                    </a:ext>
                  </a:extLst>
                </p:cNvPr>
                <p:cNvSpPr/>
                <p:nvPr/>
              </p:nvSpPr>
              <p:spPr>
                <a:xfrm rot="11700000">
                  <a:off x="1303630" y="3902280"/>
                  <a:ext cx="277589" cy="323568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>
                    <a:spcBef>
                      <a:spcPts val="600"/>
                    </a:spcBef>
                  </a:pPr>
                  <a:endParaRPr kumimoji="1" lang="ja-JP" altLang="en-US" sz="1600" dirty="0">
                    <a:solidFill>
                      <a:schemeClr val="tx1"/>
                    </a:solidFill>
                    <a:latin typeface="游明朝" panose="02020400000000000000" pitchFamily="18" charset="-128"/>
                    <a:ea typeface="游明朝" panose="02020400000000000000" pitchFamily="18" charset="-128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9594793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15E8A6-9BBB-6F2D-3BC4-943136C10E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E78DA61E-AC57-F8AE-B35D-2C05918E682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DF9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1200"/>
              </a:spcBef>
            </a:pPr>
            <a:endParaRPr kumimoji="1" lang="ja-JP" altLang="en-US" sz="2000" spc="600" dirty="0">
              <a:solidFill>
                <a:schemeClr val="tx1"/>
              </a:solidFill>
              <a:latin typeface="游明朝" panose="02020400000000000000" pitchFamily="18" charset="-128"/>
              <a:ea typeface="游明朝" panose="02020400000000000000" pitchFamily="18" charset="-128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A8F87256-7A7F-F2E2-AB94-9DCE00C047CE}"/>
              </a:ext>
            </a:extLst>
          </p:cNvPr>
          <p:cNvSpPr/>
          <p:nvPr/>
        </p:nvSpPr>
        <p:spPr>
          <a:xfrm>
            <a:off x="317634" y="568931"/>
            <a:ext cx="11444438" cy="4058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</a:pPr>
            <a:r>
              <a:rPr kumimoji="1" lang="ja-JP" altLang="en-US" sz="1600" dirty="0">
                <a:solidFill>
                  <a:schemeClr val="tx1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数字が証明する、現場にフィットするツールです</a:t>
            </a:r>
          </a:p>
        </p:txBody>
      </p:sp>
      <p:sp>
        <p:nvSpPr>
          <p:cNvPr id="3" name="四角形: 1 つの角を丸める 2">
            <a:extLst>
              <a:ext uri="{FF2B5EF4-FFF2-40B4-BE49-F238E27FC236}">
                <a16:creationId xmlns:a16="http://schemas.microsoft.com/office/drawing/2014/main" id="{6FE6A932-60BD-6191-70D7-4434D0A364BD}"/>
              </a:ext>
            </a:extLst>
          </p:cNvPr>
          <p:cNvSpPr/>
          <p:nvPr/>
        </p:nvSpPr>
        <p:spPr>
          <a:xfrm flipV="1">
            <a:off x="0" y="0"/>
            <a:ext cx="3625992" cy="447181"/>
          </a:xfrm>
          <a:prstGeom prst="round1Rect">
            <a:avLst>
              <a:gd name="adj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</a:pPr>
            <a:endParaRPr kumimoji="1" lang="ja-JP" altLang="en-US" sz="1600" spc="600" dirty="0">
              <a:solidFill>
                <a:schemeClr val="bg1"/>
              </a:solidFill>
              <a:latin typeface="游明朝" panose="02020400000000000000" pitchFamily="18" charset="-128"/>
              <a:ea typeface="游明朝" panose="02020400000000000000" pitchFamily="18" charset="-128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440F4F9B-69B1-9FF9-FEA0-6A10B95B7040}"/>
              </a:ext>
            </a:extLst>
          </p:cNvPr>
          <p:cNvSpPr/>
          <p:nvPr/>
        </p:nvSpPr>
        <p:spPr>
          <a:xfrm>
            <a:off x="317634" y="0"/>
            <a:ext cx="3308358" cy="4471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</a:pPr>
            <a:r>
              <a:rPr kumimoji="1" lang="ja-JP" altLang="en-US" sz="1600" spc="600" dirty="0">
                <a:solidFill>
                  <a:schemeClr val="bg1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導入効果</a:t>
            </a:r>
          </a:p>
        </p:txBody>
      </p: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D81748B0-200A-35ED-82F3-EC7E560F16CE}"/>
              </a:ext>
            </a:extLst>
          </p:cNvPr>
          <p:cNvGrpSpPr/>
          <p:nvPr/>
        </p:nvGrpSpPr>
        <p:grpSpPr>
          <a:xfrm>
            <a:off x="1287349" y="1549730"/>
            <a:ext cx="3216503" cy="1454384"/>
            <a:chOff x="1141144" y="1484668"/>
            <a:chExt cx="2416606" cy="1201970"/>
          </a:xfrm>
        </p:grpSpPr>
        <p:sp>
          <p:nvSpPr>
            <p:cNvPr id="6" name="正方形/長方形 5">
              <a:extLst>
                <a:ext uri="{FF2B5EF4-FFF2-40B4-BE49-F238E27FC236}">
                  <a16:creationId xmlns:a16="http://schemas.microsoft.com/office/drawing/2014/main" id="{19420508-EDBC-1973-1DB0-98CC39E2ADA1}"/>
                </a:ext>
              </a:extLst>
            </p:cNvPr>
            <p:cNvSpPr/>
            <p:nvPr/>
          </p:nvSpPr>
          <p:spPr>
            <a:xfrm rot="900000">
              <a:off x="1751183" y="1887347"/>
              <a:ext cx="208978" cy="11755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spcBef>
                  <a:spcPts val="600"/>
                </a:spcBef>
              </a:pPr>
              <a:endParaRPr kumimoji="1" lang="ja-JP" altLang="en-US" sz="1600" dirty="0">
                <a:solidFill>
                  <a:schemeClr val="tx1"/>
                </a:solidFill>
                <a:latin typeface="游明朝" panose="02020400000000000000" pitchFamily="18" charset="-128"/>
                <a:ea typeface="游明朝" panose="02020400000000000000" pitchFamily="18" charset="-128"/>
              </a:endParaRPr>
            </a:p>
          </p:txBody>
        </p:sp>
        <p:sp>
          <p:nvSpPr>
            <p:cNvPr id="7" name="四角形: 角を丸くする 6">
              <a:extLst>
                <a:ext uri="{FF2B5EF4-FFF2-40B4-BE49-F238E27FC236}">
                  <a16:creationId xmlns:a16="http://schemas.microsoft.com/office/drawing/2014/main" id="{93F44B07-249A-AF78-83ED-5A1CC8E28EB6}"/>
                </a:ext>
              </a:extLst>
            </p:cNvPr>
            <p:cNvSpPr/>
            <p:nvPr/>
          </p:nvSpPr>
          <p:spPr>
            <a:xfrm rot="19800000">
              <a:off x="1557749" y="1484668"/>
              <a:ext cx="208978" cy="117550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spcBef>
                  <a:spcPts val="600"/>
                </a:spcBef>
              </a:pPr>
              <a:endParaRPr kumimoji="1" lang="ja-JP" altLang="en-US" sz="1600" dirty="0">
                <a:solidFill>
                  <a:schemeClr val="tx1"/>
                </a:solidFill>
                <a:latin typeface="游明朝" panose="02020400000000000000" pitchFamily="18" charset="-128"/>
                <a:ea typeface="游明朝" panose="02020400000000000000" pitchFamily="18" charset="-128"/>
              </a:endParaRPr>
            </a:p>
          </p:txBody>
        </p:sp>
        <p:sp>
          <p:nvSpPr>
            <p:cNvPr id="8" name="四角形: 角を丸くする 7">
              <a:extLst>
                <a:ext uri="{FF2B5EF4-FFF2-40B4-BE49-F238E27FC236}">
                  <a16:creationId xmlns:a16="http://schemas.microsoft.com/office/drawing/2014/main" id="{D54B9B52-5344-D988-1109-31542508FEF0}"/>
                </a:ext>
              </a:extLst>
            </p:cNvPr>
            <p:cNvSpPr/>
            <p:nvPr/>
          </p:nvSpPr>
          <p:spPr>
            <a:xfrm rot="19800000">
              <a:off x="2884262" y="2536634"/>
              <a:ext cx="208978" cy="117550"/>
            </a:xfrm>
            <a:prstGeom prst="roundRect">
              <a:avLst/>
            </a:prstGeom>
            <a:solidFill>
              <a:schemeClr val="tx2">
                <a:lumMod val="10000"/>
                <a:lumOff val="9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spcBef>
                  <a:spcPts val="600"/>
                </a:spcBef>
              </a:pPr>
              <a:endParaRPr kumimoji="1" lang="ja-JP" altLang="en-US" sz="1600" dirty="0">
                <a:solidFill>
                  <a:schemeClr val="tx1"/>
                </a:solidFill>
                <a:latin typeface="游明朝" panose="02020400000000000000" pitchFamily="18" charset="-128"/>
                <a:ea typeface="游明朝" panose="02020400000000000000" pitchFamily="18" charset="-128"/>
              </a:endParaRPr>
            </a:p>
          </p:txBody>
        </p:sp>
        <p:sp>
          <p:nvSpPr>
            <p:cNvPr id="9" name="ひし形 8">
              <a:extLst>
                <a:ext uri="{FF2B5EF4-FFF2-40B4-BE49-F238E27FC236}">
                  <a16:creationId xmlns:a16="http://schemas.microsoft.com/office/drawing/2014/main" id="{1A0DC3A1-C861-CC48-B374-29ABD9A54FBE}"/>
                </a:ext>
              </a:extLst>
            </p:cNvPr>
            <p:cNvSpPr/>
            <p:nvPr/>
          </p:nvSpPr>
          <p:spPr>
            <a:xfrm rot="19800000">
              <a:off x="3109017" y="1784200"/>
              <a:ext cx="208978" cy="117550"/>
            </a:xfrm>
            <a:prstGeom prst="diamond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spcBef>
                  <a:spcPts val="600"/>
                </a:spcBef>
              </a:pPr>
              <a:endParaRPr kumimoji="1" lang="ja-JP" altLang="en-US" sz="1600" dirty="0">
                <a:solidFill>
                  <a:schemeClr val="tx1"/>
                </a:solidFill>
                <a:latin typeface="游明朝" panose="02020400000000000000" pitchFamily="18" charset="-128"/>
                <a:ea typeface="游明朝" panose="02020400000000000000" pitchFamily="18" charset="-128"/>
              </a:endParaRPr>
            </a:p>
          </p:txBody>
        </p:sp>
        <p:sp>
          <p:nvSpPr>
            <p:cNvPr id="10" name="四角形: 角を丸くする 9">
              <a:extLst>
                <a:ext uri="{FF2B5EF4-FFF2-40B4-BE49-F238E27FC236}">
                  <a16:creationId xmlns:a16="http://schemas.microsoft.com/office/drawing/2014/main" id="{3A4A126E-0CBF-5CA7-3A9D-CA9D1BF777CD}"/>
                </a:ext>
              </a:extLst>
            </p:cNvPr>
            <p:cNvSpPr/>
            <p:nvPr/>
          </p:nvSpPr>
          <p:spPr>
            <a:xfrm rot="19800000">
              <a:off x="3348772" y="2181487"/>
              <a:ext cx="208978" cy="117550"/>
            </a:xfrm>
            <a:prstGeom prst="round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spcBef>
                  <a:spcPts val="600"/>
                </a:spcBef>
              </a:pPr>
              <a:endParaRPr kumimoji="1" lang="ja-JP" altLang="en-US" sz="1600" dirty="0">
                <a:solidFill>
                  <a:schemeClr val="tx1"/>
                </a:solidFill>
                <a:latin typeface="游明朝" panose="02020400000000000000" pitchFamily="18" charset="-128"/>
                <a:ea typeface="游明朝" panose="02020400000000000000" pitchFamily="18" charset="-128"/>
              </a:endParaRPr>
            </a:p>
          </p:txBody>
        </p:sp>
        <p:sp>
          <p:nvSpPr>
            <p:cNvPr id="11" name="正方形/長方形 10">
              <a:extLst>
                <a:ext uri="{FF2B5EF4-FFF2-40B4-BE49-F238E27FC236}">
                  <a16:creationId xmlns:a16="http://schemas.microsoft.com/office/drawing/2014/main" id="{48155E02-E9FD-A23C-5F8B-6C6E3656D3D5}"/>
                </a:ext>
              </a:extLst>
            </p:cNvPr>
            <p:cNvSpPr/>
            <p:nvPr/>
          </p:nvSpPr>
          <p:spPr>
            <a:xfrm rot="19800000">
              <a:off x="1763197" y="2569088"/>
              <a:ext cx="208978" cy="11755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spcBef>
                  <a:spcPts val="600"/>
                </a:spcBef>
              </a:pPr>
              <a:endParaRPr kumimoji="1" lang="ja-JP" altLang="en-US" sz="1600" dirty="0">
                <a:solidFill>
                  <a:schemeClr val="tx1"/>
                </a:solidFill>
                <a:latin typeface="游明朝" panose="02020400000000000000" pitchFamily="18" charset="-128"/>
                <a:ea typeface="游明朝" panose="02020400000000000000" pitchFamily="18" charset="-128"/>
              </a:endParaRPr>
            </a:p>
          </p:txBody>
        </p:sp>
        <p:sp>
          <p:nvSpPr>
            <p:cNvPr id="12" name="正方形/長方形 11">
              <a:extLst>
                <a:ext uri="{FF2B5EF4-FFF2-40B4-BE49-F238E27FC236}">
                  <a16:creationId xmlns:a16="http://schemas.microsoft.com/office/drawing/2014/main" id="{15BA2843-2FF5-148A-1184-C8D60FFFCC5D}"/>
                </a:ext>
              </a:extLst>
            </p:cNvPr>
            <p:cNvSpPr/>
            <p:nvPr/>
          </p:nvSpPr>
          <p:spPr>
            <a:xfrm rot="19800000">
              <a:off x="1141144" y="1887347"/>
              <a:ext cx="208978" cy="11755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spcBef>
                  <a:spcPts val="600"/>
                </a:spcBef>
              </a:pPr>
              <a:endParaRPr kumimoji="1" lang="ja-JP" altLang="en-US" sz="1600" dirty="0">
                <a:solidFill>
                  <a:schemeClr val="tx1"/>
                </a:solidFill>
                <a:latin typeface="游明朝" panose="02020400000000000000" pitchFamily="18" charset="-128"/>
                <a:ea typeface="游明朝" panose="02020400000000000000" pitchFamily="18" charset="-128"/>
              </a:endParaRPr>
            </a:p>
          </p:txBody>
        </p:sp>
        <p:sp>
          <p:nvSpPr>
            <p:cNvPr id="13" name="ひし形 12">
              <a:extLst>
                <a:ext uri="{FF2B5EF4-FFF2-40B4-BE49-F238E27FC236}">
                  <a16:creationId xmlns:a16="http://schemas.microsoft.com/office/drawing/2014/main" id="{DB42440A-DEBE-068A-EE2D-A2967388B219}"/>
                </a:ext>
              </a:extLst>
            </p:cNvPr>
            <p:cNvSpPr/>
            <p:nvPr/>
          </p:nvSpPr>
          <p:spPr>
            <a:xfrm rot="19800000">
              <a:off x="2472764" y="1589632"/>
              <a:ext cx="208978" cy="117550"/>
            </a:xfrm>
            <a:prstGeom prst="diamond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spcBef>
                  <a:spcPts val="600"/>
                </a:spcBef>
              </a:pPr>
              <a:endParaRPr kumimoji="1" lang="ja-JP" altLang="en-US" sz="1600" dirty="0">
                <a:solidFill>
                  <a:schemeClr val="tx1"/>
                </a:solidFill>
                <a:latin typeface="游明朝" panose="02020400000000000000" pitchFamily="18" charset="-128"/>
                <a:ea typeface="游明朝" panose="02020400000000000000" pitchFamily="18" charset="-128"/>
              </a:endParaRPr>
            </a:p>
          </p:txBody>
        </p:sp>
        <p:sp>
          <p:nvSpPr>
            <p:cNvPr id="14" name="ひし形 13">
              <a:extLst>
                <a:ext uri="{FF2B5EF4-FFF2-40B4-BE49-F238E27FC236}">
                  <a16:creationId xmlns:a16="http://schemas.microsoft.com/office/drawing/2014/main" id="{D938A5A6-B4CF-292F-5F21-71BE26198492}"/>
                </a:ext>
              </a:extLst>
            </p:cNvPr>
            <p:cNvSpPr/>
            <p:nvPr/>
          </p:nvSpPr>
          <p:spPr>
            <a:xfrm rot="19800000">
              <a:off x="2644507" y="2114706"/>
              <a:ext cx="208978" cy="117550"/>
            </a:xfrm>
            <a:prstGeom prst="diamond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spcBef>
                  <a:spcPts val="600"/>
                </a:spcBef>
              </a:pPr>
              <a:endParaRPr kumimoji="1" lang="ja-JP" altLang="en-US" sz="1600" dirty="0">
                <a:solidFill>
                  <a:schemeClr val="tx1"/>
                </a:solidFill>
                <a:latin typeface="游明朝" panose="02020400000000000000" pitchFamily="18" charset="-128"/>
                <a:ea typeface="游明朝" panose="02020400000000000000" pitchFamily="18" charset="-128"/>
              </a:endParaRPr>
            </a:p>
          </p:txBody>
        </p:sp>
      </p:grpSp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29BFC057-0FDE-1EEF-255C-202C0FA79F11}"/>
              </a:ext>
            </a:extLst>
          </p:cNvPr>
          <p:cNvGrpSpPr/>
          <p:nvPr/>
        </p:nvGrpSpPr>
        <p:grpSpPr>
          <a:xfrm flipH="1">
            <a:off x="7688149" y="1549730"/>
            <a:ext cx="3216503" cy="1454384"/>
            <a:chOff x="1141144" y="1484668"/>
            <a:chExt cx="2416606" cy="1201970"/>
          </a:xfrm>
        </p:grpSpPr>
        <p:sp>
          <p:nvSpPr>
            <p:cNvPr id="17" name="正方形/長方形 16">
              <a:extLst>
                <a:ext uri="{FF2B5EF4-FFF2-40B4-BE49-F238E27FC236}">
                  <a16:creationId xmlns:a16="http://schemas.microsoft.com/office/drawing/2014/main" id="{A4DBD1CA-0167-8763-5DE0-A66A32BF573B}"/>
                </a:ext>
              </a:extLst>
            </p:cNvPr>
            <p:cNvSpPr/>
            <p:nvPr/>
          </p:nvSpPr>
          <p:spPr>
            <a:xfrm rot="900000">
              <a:off x="1751183" y="1887347"/>
              <a:ext cx="208978" cy="11755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spcBef>
                  <a:spcPts val="600"/>
                </a:spcBef>
              </a:pPr>
              <a:endParaRPr kumimoji="1" lang="ja-JP" altLang="en-US" sz="1600" dirty="0">
                <a:solidFill>
                  <a:schemeClr val="tx1"/>
                </a:solidFill>
                <a:latin typeface="游明朝" panose="02020400000000000000" pitchFamily="18" charset="-128"/>
                <a:ea typeface="游明朝" panose="02020400000000000000" pitchFamily="18" charset="-128"/>
              </a:endParaRPr>
            </a:p>
          </p:txBody>
        </p:sp>
        <p:sp>
          <p:nvSpPr>
            <p:cNvPr id="18" name="四角形: 角を丸くする 17">
              <a:extLst>
                <a:ext uri="{FF2B5EF4-FFF2-40B4-BE49-F238E27FC236}">
                  <a16:creationId xmlns:a16="http://schemas.microsoft.com/office/drawing/2014/main" id="{186BB603-B5BA-BE86-86DD-73C4472AEAE9}"/>
                </a:ext>
              </a:extLst>
            </p:cNvPr>
            <p:cNvSpPr/>
            <p:nvPr/>
          </p:nvSpPr>
          <p:spPr>
            <a:xfrm rot="19800000">
              <a:off x="1557749" y="1484668"/>
              <a:ext cx="208978" cy="117550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spcBef>
                  <a:spcPts val="600"/>
                </a:spcBef>
              </a:pPr>
              <a:endParaRPr kumimoji="1" lang="ja-JP" altLang="en-US" sz="1600" dirty="0">
                <a:solidFill>
                  <a:schemeClr val="tx1"/>
                </a:solidFill>
                <a:latin typeface="游明朝" panose="02020400000000000000" pitchFamily="18" charset="-128"/>
                <a:ea typeface="游明朝" panose="02020400000000000000" pitchFamily="18" charset="-128"/>
              </a:endParaRPr>
            </a:p>
          </p:txBody>
        </p:sp>
        <p:sp>
          <p:nvSpPr>
            <p:cNvPr id="19" name="四角形: 角を丸くする 18">
              <a:extLst>
                <a:ext uri="{FF2B5EF4-FFF2-40B4-BE49-F238E27FC236}">
                  <a16:creationId xmlns:a16="http://schemas.microsoft.com/office/drawing/2014/main" id="{0ED720E7-F5FE-2A8F-4B66-412936A31FBB}"/>
                </a:ext>
              </a:extLst>
            </p:cNvPr>
            <p:cNvSpPr/>
            <p:nvPr/>
          </p:nvSpPr>
          <p:spPr>
            <a:xfrm rot="19800000">
              <a:off x="2884262" y="2536634"/>
              <a:ext cx="208978" cy="117550"/>
            </a:xfrm>
            <a:prstGeom prst="roundRect">
              <a:avLst/>
            </a:prstGeom>
            <a:solidFill>
              <a:schemeClr val="tx2">
                <a:lumMod val="10000"/>
                <a:lumOff val="9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spcBef>
                  <a:spcPts val="600"/>
                </a:spcBef>
              </a:pPr>
              <a:endParaRPr kumimoji="1" lang="ja-JP" altLang="en-US" sz="1600" dirty="0">
                <a:solidFill>
                  <a:schemeClr val="tx1"/>
                </a:solidFill>
                <a:latin typeface="游明朝" panose="02020400000000000000" pitchFamily="18" charset="-128"/>
                <a:ea typeface="游明朝" panose="02020400000000000000" pitchFamily="18" charset="-128"/>
              </a:endParaRPr>
            </a:p>
          </p:txBody>
        </p:sp>
        <p:sp>
          <p:nvSpPr>
            <p:cNvPr id="20" name="ひし形 19">
              <a:extLst>
                <a:ext uri="{FF2B5EF4-FFF2-40B4-BE49-F238E27FC236}">
                  <a16:creationId xmlns:a16="http://schemas.microsoft.com/office/drawing/2014/main" id="{00F44786-A259-BED8-06C7-629B3B419AF3}"/>
                </a:ext>
              </a:extLst>
            </p:cNvPr>
            <p:cNvSpPr/>
            <p:nvPr/>
          </p:nvSpPr>
          <p:spPr>
            <a:xfrm rot="19800000">
              <a:off x="3109017" y="1784200"/>
              <a:ext cx="208978" cy="117550"/>
            </a:xfrm>
            <a:prstGeom prst="diamond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spcBef>
                  <a:spcPts val="600"/>
                </a:spcBef>
              </a:pPr>
              <a:endParaRPr kumimoji="1" lang="ja-JP" altLang="en-US" sz="1600" dirty="0">
                <a:solidFill>
                  <a:schemeClr val="tx1"/>
                </a:solidFill>
                <a:latin typeface="游明朝" panose="02020400000000000000" pitchFamily="18" charset="-128"/>
                <a:ea typeface="游明朝" panose="02020400000000000000" pitchFamily="18" charset="-128"/>
              </a:endParaRPr>
            </a:p>
          </p:txBody>
        </p:sp>
        <p:sp>
          <p:nvSpPr>
            <p:cNvPr id="21" name="四角形: 角を丸くする 20">
              <a:extLst>
                <a:ext uri="{FF2B5EF4-FFF2-40B4-BE49-F238E27FC236}">
                  <a16:creationId xmlns:a16="http://schemas.microsoft.com/office/drawing/2014/main" id="{9E881269-D2F5-CB32-A847-1D07A5E44407}"/>
                </a:ext>
              </a:extLst>
            </p:cNvPr>
            <p:cNvSpPr/>
            <p:nvPr/>
          </p:nvSpPr>
          <p:spPr>
            <a:xfrm rot="19800000">
              <a:off x="3348772" y="2181487"/>
              <a:ext cx="208978" cy="117550"/>
            </a:xfrm>
            <a:prstGeom prst="round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spcBef>
                  <a:spcPts val="600"/>
                </a:spcBef>
              </a:pPr>
              <a:endParaRPr kumimoji="1" lang="ja-JP" altLang="en-US" sz="1600" dirty="0">
                <a:solidFill>
                  <a:schemeClr val="tx1"/>
                </a:solidFill>
                <a:latin typeface="游明朝" panose="02020400000000000000" pitchFamily="18" charset="-128"/>
                <a:ea typeface="游明朝" panose="02020400000000000000" pitchFamily="18" charset="-128"/>
              </a:endParaRPr>
            </a:p>
          </p:txBody>
        </p:sp>
        <p:sp>
          <p:nvSpPr>
            <p:cNvPr id="22" name="正方形/長方形 21">
              <a:extLst>
                <a:ext uri="{FF2B5EF4-FFF2-40B4-BE49-F238E27FC236}">
                  <a16:creationId xmlns:a16="http://schemas.microsoft.com/office/drawing/2014/main" id="{38BE4768-A4BA-EC55-E0ED-38A8DF63780D}"/>
                </a:ext>
              </a:extLst>
            </p:cNvPr>
            <p:cNvSpPr/>
            <p:nvPr/>
          </p:nvSpPr>
          <p:spPr>
            <a:xfrm rot="19800000">
              <a:off x="1763197" y="2569088"/>
              <a:ext cx="208978" cy="11755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spcBef>
                  <a:spcPts val="600"/>
                </a:spcBef>
              </a:pPr>
              <a:endParaRPr kumimoji="1" lang="ja-JP" altLang="en-US" sz="1600" dirty="0">
                <a:solidFill>
                  <a:schemeClr val="tx1"/>
                </a:solidFill>
                <a:latin typeface="游明朝" panose="02020400000000000000" pitchFamily="18" charset="-128"/>
                <a:ea typeface="游明朝" panose="02020400000000000000" pitchFamily="18" charset="-128"/>
              </a:endParaRPr>
            </a:p>
          </p:txBody>
        </p:sp>
        <p:sp>
          <p:nvSpPr>
            <p:cNvPr id="23" name="正方形/長方形 22">
              <a:extLst>
                <a:ext uri="{FF2B5EF4-FFF2-40B4-BE49-F238E27FC236}">
                  <a16:creationId xmlns:a16="http://schemas.microsoft.com/office/drawing/2014/main" id="{AE1444BB-DC10-9DB6-D992-1A5C876E6FA4}"/>
                </a:ext>
              </a:extLst>
            </p:cNvPr>
            <p:cNvSpPr/>
            <p:nvPr/>
          </p:nvSpPr>
          <p:spPr>
            <a:xfrm rot="19800000">
              <a:off x="1141144" y="1887347"/>
              <a:ext cx="208978" cy="11755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spcBef>
                  <a:spcPts val="600"/>
                </a:spcBef>
              </a:pPr>
              <a:endParaRPr kumimoji="1" lang="ja-JP" altLang="en-US" sz="1600" dirty="0">
                <a:solidFill>
                  <a:schemeClr val="tx1"/>
                </a:solidFill>
                <a:latin typeface="游明朝" panose="02020400000000000000" pitchFamily="18" charset="-128"/>
                <a:ea typeface="游明朝" panose="02020400000000000000" pitchFamily="18" charset="-128"/>
              </a:endParaRPr>
            </a:p>
          </p:txBody>
        </p:sp>
        <p:sp>
          <p:nvSpPr>
            <p:cNvPr id="24" name="ひし形 23">
              <a:extLst>
                <a:ext uri="{FF2B5EF4-FFF2-40B4-BE49-F238E27FC236}">
                  <a16:creationId xmlns:a16="http://schemas.microsoft.com/office/drawing/2014/main" id="{60E503D5-17C4-BF0A-A33C-4E6D429C2DB1}"/>
                </a:ext>
              </a:extLst>
            </p:cNvPr>
            <p:cNvSpPr/>
            <p:nvPr/>
          </p:nvSpPr>
          <p:spPr>
            <a:xfrm rot="19800000">
              <a:off x="2472764" y="1589632"/>
              <a:ext cx="208978" cy="117550"/>
            </a:xfrm>
            <a:prstGeom prst="diamond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spcBef>
                  <a:spcPts val="600"/>
                </a:spcBef>
              </a:pPr>
              <a:endParaRPr kumimoji="1" lang="ja-JP" altLang="en-US" sz="1600" dirty="0">
                <a:solidFill>
                  <a:schemeClr val="tx1"/>
                </a:solidFill>
                <a:latin typeface="游明朝" panose="02020400000000000000" pitchFamily="18" charset="-128"/>
                <a:ea typeface="游明朝" panose="02020400000000000000" pitchFamily="18" charset="-128"/>
              </a:endParaRPr>
            </a:p>
          </p:txBody>
        </p:sp>
        <p:sp>
          <p:nvSpPr>
            <p:cNvPr id="25" name="ひし形 24">
              <a:extLst>
                <a:ext uri="{FF2B5EF4-FFF2-40B4-BE49-F238E27FC236}">
                  <a16:creationId xmlns:a16="http://schemas.microsoft.com/office/drawing/2014/main" id="{E8286548-53F7-065F-4D60-FC75252E2E9A}"/>
                </a:ext>
              </a:extLst>
            </p:cNvPr>
            <p:cNvSpPr/>
            <p:nvPr/>
          </p:nvSpPr>
          <p:spPr>
            <a:xfrm rot="19800000">
              <a:off x="2644507" y="2114706"/>
              <a:ext cx="208978" cy="117550"/>
            </a:xfrm>
            <a:prstGeom prst="diamond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spcBef>
                  <a:spcPts val="600"/>
                </a:spcBef>
              </a:pPr>
              <a:endParaRPr kumimoji="1" lang="ja-JP" altLang="en-US" sz="1600" dirty="0">
                <a:solidFill>
                  <a:schemeClr val="tx1"/>
                </a:solidFill>
                <a:latin typeface="游明朝" panose="02020400000000000000" pitchFamily="18" charset="-128"/>
                <a:ea typeface="游明朝" panose="02020400000000000000" pitchFamily="18" charset="-128"/>
              </a:endParaRPr>
            </a:p>
          </p:txBody>
        </p:sp>
      </p:grpSp>
      <p:grpSp>
        <p:nvGrpSpPr>
          <p:cNvPr id="29" name="グループ化 28">
            <a:extLst>
              <a:ext uri="{FF2B5EF4-FFF2-40B4-BE49-F238E27FC236}">
                <a16:creationId xmlns:a16="http://schemas.microsoft.com/office/drawing/2014/main" id="{19456E2A-8F80-052B-50E5-A5142453D57A}"/>
              </a:ext>
            </a:extLst>
          </p:cNvPr>
          <p:cNvGrpSpPr/>
          <p:nvPr/>
        </p:nvGrpSpPr>
        <p:grpSpPr>
          <a:xfrm>
            <a:off x="5066809" y="1176357"/>
            <a:ext cx="2058382" cy="1701550"/>
            <a:chOff x="5010662" y="1094116"/>
            <a:chExt cx="2058382" cy="1701550"/>
          </a:xfrm>
        </p:grpSpPr>
        <p:pic>
          <p:nvPicPr>
            <p:cNvPr id="27" name="図 26">
              <a:extLst>
                <a:ext uri="{FF2B5EF4-FFF2-40B4-BE49-F238E27FC236}">
                  <a16:creationId xmlns:a16="http://schemas.microsoft.com/office/drawing/2014/main" id="{067BDBD7-EFBE-8760-7FFD-867DEA0AC1B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530155" y="1094116"/>
              <a:ext cx="1019397" cy="1019397"/>
            </a:xfrm>
            <a:prstGeom prst="rect">
              <a:avLst/>
            </a:prstGeom>
          </p:spPr>
        </p:pic>
        <p:sp>
          <p:nvSpPr>
            <p:cNvPr id="28" name="正方形/長方形 27">
              <a:extLst>
                <a:ext uri="{FF2B5EF4-FFF2-40B4-BE49-F238E27FC236}">
                  <a16:creationId xmlns:a16="http://schemas.microsoft.com/office/drawing/2014/main" id="{B6B86404-A7C4-3B0B-FA2A-18B5BBC2C823}"/>
                </a:ext>
              </a:extLst>
            </p:cNvPr>
            <p:cNvSpPr/>
            <p:nvPr/>
          </p:nvSpPr>
          <p:spPr>
            <a:xfrm>
              <a:off x="5010662" y="2076735"/>
              <a:ext cx="2058382" cy="7189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r>
                <a:rPr kumimoji="1" lang="ja-JP" altLang="en-US" sz="4000" dirty="0">
                  <a:solidFill>
                    <a:schemeClr val="tx1"/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  <a:t>実績</a:t>
              </a:r>
            </a:p>
          </p:txBody>
        </p:sp>
      </p:grpSp>
      <p:grpSp>
        <p:nvGrpSpPr>
          <p:cNvPr id="36" name="グループ化 35">
            <a:extLst>
              <a:ext uri="{FF2B5EF4-FFF2-40B4-BE49-F238E27FC236}">
                <a16:creationId xmlns:a16="http://schemas.microsoft.com/office/drawing/2014/main" id="{2617F55B-4909-A403-6D49-2DAE661A8B1D}"/>
              </a:ext>
            </a:extLst>
          </p:cNvPr>
          <p:cNvGrpSpPr/>
          <p:nvPr/>
        </p:nvGrpSpPr>
        <p:grpSpPr>
          <a:xfrm>
            <a:off x="369278" y="3707658"/>
            <a:ext cx="11453444" cy="2565728"/>
            <a:chOff x="432909" y="3823161"/>
            <a:chExt cx="11453444" cy="2565728"/>
          </a:xfrm>
        </p:grpSpPr>
        <p:sp>
          <p:nvSpPr>
            <p:cNvPr id="32" name="四角形: 角を丸くする 31">
              <a:extLst>
                <a:ext uri="{FF2B5EF4-FFF2-40B4-BE49-F238E27FC236}">
                  <a16:creationId xmlns:a16="http://schemas.microsoft.com/office/drawing/2014/main" id="{141DFDE6-EB5D-7F25-028C-7954656A6BD0}"/>
                </a:ext>
              </a:extLst>
            </p:cNvPr>
            <p:cNvSpPr/>
            <p:nvPr/>
          </p:nvSpPr>
          <p:spPr>
            <a:xfrm flipH="1">
              <a:off x="432909" y="3823161"/>
              <a:ext cx="2734180" cy="256572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r>
                <a:rPr lang="zh-TW" altLang="en-US" sz="1600" dirty="0">
                  <a:solidFill>
                    <a:srgbClr val="937111"/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  <a:t>導入現場数</a:t>
              </a:r>
              <a:br>
                <a:rPr lang="en-US" altLang="zh-TW" sz="1600" dirty="0">
                  <a:solidFill>
                    <a:srgbClr val="937111"/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</a:br>
              <a:br>
                <a:rPr lang="en-US" altLang="zh-TW" sz="1600" dirty="0">
                  <a:solidFill>
                    <a:srgbClr val="937111"/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</a:br>
              <a:r>
                <a:rPr lang="en-US" altLang="zh-TW" sz="5400" dirty="0">
                  <a:solidFill>
                    <a:schemeClr val="tx1"/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  <a:t>150</a:t>
              </a:r>
              <a:r>
                <a:rPr lang="zh-TW" altLang="en-US" sz="1600" dirty="0">
                  <a:solidFill>
                    <a:schemeClr val="tx1"/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  <a:t>現場</a:t>
              </a:r>
              <a:endParaRPr lang="en-US" altLang="zh-TW" sz="1600" dirty="0">
                <a:solidFill>
                  <a:schemeClr val="tx1"/>
                </a:solidFill>
                <a:latin typeface="游明朝" panose="02020400000000000000" pitchFamily="18" charset="-128"/>
                <a:ea typeface="游明朝" panose="02020400000000000000" pitchFamily="18" charset="-128"/>
              </a:endParaRPr>
            </a:p>
            <a:p>
              <a:pPr algn="ctr">
                <a:spcBef>
                  <a:spcPts val="600"/>
                </a:spcBef>
              </a:pPr>
              <a:r>
                <a:rPr lang="zh-TW" altLang="en-US" sz="1100" dirty="0">
                  <a:solidFill>
                    <a:schemeClr val="tx1"/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  <a:t>（</a:t>
              </a:r>
              <a:r>
                <a:rPr lang="en-US" altLang="zh-TW" sz="1100" dirty="0">
                  <a:solidFill>
                    <a:schemeClr val="tx1"/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  <a:t>2025</a:t>
              </a:r>
              <a:r>
                <a:rPr lang="zh-TW" altLang="en-US" sz="1100" dirty="0">
                  <a:solidFill>
                    <a:schemeClr val="tx1"/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  <a:t>年</a:t>
              </a:r>
              <a:r>
                <a:rPr lang="en-US" altLang="zh-TW" sz="1100" dirty="0">
                  <a:solidFill>
                    <a:schemeClr val="tx1"/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  <a:t>5</a:t>
              </a:r>
              <a:r>
                <a:rPr lang="zh-TW" altLang="en-US" sz="1100" dirty="0">
                  <a:solidFill>
                    <a:schemeClr val="tx1"/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  <a:t>月時点）</a:t>
              </a:r>
              <a:endParaRPr kumimoji="1" lang="ja-JP" altLang="en-US" sz="1100" dirty="0">
                <a:solidFill>
                  <a:schemeClr val="tx1"/>
                </a:solidFill>
                <a:latin typeface="游明朝" panose="02020400000000000000" pitchFamily="18" charset="-128"/>
                <a:ea typeface="游明朝" panose="02020400000000000000" pitchFamily="18" charset="-128"/>
              </a:endParaRPr>
            </a:p>
          </p:txBody>
        </p:sp>
        <p:sp>
          <p:nvSpPr>
            <p:cNvPr id="33" name="四角形: 角を丸くする 32">
              <a:extLst>
                <a:ext uri="{FF2B5EF4-FFF2-40B4-BE49-F238E27FC236}">
                  <a16:creationId xmlns:a16="http://schemas.microsoft.com/office/drawing/2014/main" id="{F61237EE-CFA4-6155-B966-A617B865F98D}"/>
                </a:ext>
              </a:extLst>
            </p:cNvPr>
            <p:cNvSpPr/>
            <p:nvPr/>
          </p:nvSpPr>
          <p:spPr>
            <a:xfrm flipH="1">
              <a:off x="3339330" y="3823161"/>
              <a:ext cx="2734180" cy="256572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r>
                <a:rPr lang="zh-TW" altLang="en-US" sz="1600" dirty="0">
                  <a:solidFill>
                    <a:srgbClr val="937111"/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  <a:t>平均残業削減率</a:t>
              </a:r>
              <a:br>
                <a:rPr lang="en-US" altLang="zh-TW" sz="1600" dirty="0">
                  <a:solidFill>
                    <a:srgbClr val="937111"/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</a:br>
              <a:br>
                <a:rPr lang="en-US" altLang="zh-TW" sz="1600" dirty="0">
                  <a:solidFill>
                    <a:srgbClr val="937111"/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</a:br>
              <a:r>
                <a:rPr lang="en-US" altLang="zh-TW" sz="5400" dirty="0">
                  <a:solidFill>
                    <a:schemeClr val="tx1"/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  <a:t>21.4</a:t>
              </a:r>
              <a:r>
                <a:rPr lang="ja-JP" altLang="en-US" sz="1600" dirty="0">
                  <a:solidFill>
                    <a:schemeClr val="tx1"/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  <a:t>％</a:t>
              </a:r>
              <a:endParaRPr lang="en-US" altLang="zh-TW" sz="1600" dirty="0">
                <a:solidFill>
                  <a:schemeClr val="tx1"/>
                </a:solidFill>
                <a:latin typeface="游明朝" panose="02020400000000000000" pitchFamily="18" charset="-128"/>
                <a:ea typeface="游明朝" panose="02020400000000000000" pitchFamily="18" charset="-128"/>
              </a:endParaRPr>
            </a:p>
            <a:p>
              <a:pPr algn="ctr">
                <a:spcBef>
                  <a:spcPts val="600"/>
                </a:spcBef>
              </a:pPr>
              <a:r>
                <a:rPr lang="zh-TW" altLang="en-US" sz="1100" dirty="0">
                  <a:solidFill>
                    <a:schemeClr val="tx1"/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  <a:t>（</a:t>
              </a:r>
              <a:r>
                <a:rPr lang="ja-JP" altLang="en-US" sz="1100" dirty="0">
                  <a:solidFill>
                    <a:schemeClr val="tx1"/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  <a:t>過去</a:t>
              </a:r>
              <a:r>
                <a:rPr lang="en-US" altLang="zh-TW" sz="1100" dirty="0">
                  <a:solidFill>
                    <a:schemeClr val="tx1"/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  <a:t>30</a:t>
              </a:r>
              <a:r>
                <a:rPr lang="ja-JP" altLang="en-US" sz="1100" dirty="0">
                  <a:solidFill>
                    <a:schemeClr val="tx1"/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  <a:t>現場の平均</a:t>
              </a:r>
              <a:r>
                <a:rPr lang="zh-TW" altLang="en-US" sz="1100" dirty="0">
                  <a:solidFill>
                    <a:schemeClr val="tx1"/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  <a:t>）</a:t>
              </a:r>
              <a:endParaRPr kumimoji="1" lang="ja-JP" altLang="en-US" sz="1100" dirty="0">
                <a:solidFill>
                  <a:schemeClr val="tx1"/>
                </a:solidFill>
                <a:latin typeface="游明朝" panose="02020400000000000000" pitchFamily="18" charset="-128"/>
                <a:ea typeface="游明朝" panose="02020400000000000000" pitchFamily="18" charset="-128"/>
              </a:endParaRPr>
            </a:p>
          </p:txBody>
        </p:sp>
        <p:sp>
          <p:nvSpPr>
            <p:cNvPr id="34" name="四角形: 角を丸くする 33">
              <a:extLst>
                <a:ext uri="{FF2B5EF4-FFF2-40B4-BE49-F238E27FC236}">
                  <a16:creationId xmlns:a16="http://schemas.microsoft.com/office/drawing/2014/main" id="{D492C258-1112-EB59-8FBD-6748AE4F8E4C}"/>
                </a:ext>
              </a:extLst>
            </p:cNvPr>
            <p:cNvSpPr/>
            <p:nvPr/>
          </p:nvSpPr>
          <p:spPr>
            <a:xfrm flipH="1">
              <a:off x="6245751" y="3823161"/>
              <a:ext cx="2734180" cy="256572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r>
                <a:rPr lang="ja-JP" altLang="en-US" sz="1600" dirty="0">
                  <a:solidFill>
                    <a:srgbClr val="937111"/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  <a:t>指示伝達ミスの減少率</a:t>
              </a:r>
              <a:br>
                <a:rPr lang="en-US" altLang="zh-TW" sz="1600" dirty="0">
                  <a:solidFill>
                    <a:srgbClr val="937111"/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</a:br>
              <a:br>
                <a:rPr lang="en-US" altLang="zh-TW" sz="1600" dirty="0">
                  <a:solidFill>
                    <a:srgbClr val="937111"/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</a:br>
              <a:r>
                <a:rPr lang="en-US" altLang="zh-TW" sz="5400" dirty="0">
                  <a:solidFill>
                    <a:schemeClr val="tx1"/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  <a:t>82</a:t>
              </a:r>
              <a:r>
                <a:rPr lang="ja-JP" altLang="en-US" sz="1600" dirty="0">
                  <a:solidFill>
                    <a:schemeClr val="tx1"/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  <a:t>％</a:t>
              </a:r>
              <a:endParaRPr lang="en-US" altLang="zh-TW" sz="1600" dirty="0">
                <a:solidFill>
                  <a:schemeClr val="tx1"/>
                </a:solidFill>
                <a:latin typeface="游明朝" panose="02020400000000000000" pitchFamily="18" charset="-128"/>
                <a:ea typeface="游明朝" panose="02020400000000000000" pitchFamily="18" charset="-128"/>
              </a:endParaRPr>
            </a:p>
            <a:p>
              <a:pPr algn="ctr">
                <a:spcBef>
                  <a:spcPts val="600"/>
                </a:spcBef>
              </a:pPr>
              <a:r>
                <a:rPr lang="zh-TW" altLang="en-US" sz="1100" dirty="0">
                  <a:solidFill>
                    <a:schemeClr val="tx1"/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  <a:t>（</a:t>
              </a:r>
              <a:r>
                <a:rPr lang="en-US" altLang="zh-TW" sz="1100" dirty="0">
                  <a:solidFill>
                    <a:schemeClr val="tx1"/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  <a:t>5</a:t>
              </a:r>
              <a:r>
                <a:rPr lang="ja-JP" altLang="en-US" sz="1100" dirty="0">
                  <a:solidFill>
                    <a:schemeClr val="tx1"/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  <a:t>社のアンケート結果</a:t>
              </a:r>
              <a:r>
                <a:rPr lang="zh-TW" altLang="en-US" sz="1100" dirty="0">
                  <a:solidFill>
                    <a:schemeClr val="tx1"/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  <a:t>）</a:t>
              </a:r>
              <a:endParaRPr kumimoji="1" lang="ja-JP" altLang="en-US" sz="1100" dirty="0">
                <a:solidFill>
                  <a:schemeClr val="tx1"/>
                </a:solidFill>
                <a:latin typeface="游明朝" panose="02020400000000000000" pitchFamily="18" charset="-128"/>
                <a:ea typeface="游明朝" panose="02020400000000000000" pitchFamily="18" charset="-128"/>
              </a:endParaRPr>
            </a:p>
          </p:txBody>
        </p:sp>
        <p:sp>
          <p:nvSpPr>
            <p:cNvPr id="35" name="四角形: 角を丸くする 34">
              <a:extLst>
                <a:ext uri="{FF2B5EF4-FFF2-40B4-BE49-F238E27FC236}">
                  <a16:creationId xmlns:a16="http://schemas.microsoft.com/office/drawing/2014/main" id="{B7F4D6D1-7B1C-CC15-5356-100B2714978D}"/>
                </a:ext>
              </a:extLst>
            </p:cNvPr>
            <p:cNvSpPr/>
            <p:nvPr/>
          </p:nvSpPr>
          <p:spPr>
            <a:xfrm flipH="1">
              <a:off x="9152173" y="3823161"/>
              <a:ext cx="2734180" cy="256572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r>
                <a:rPr lang="ja-JP" altLang="en-US" sz="1600" dirty="0">
                  <a:solidFill>
                    <a:srgbClr val="937111"/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  <a:t>初期教育時間の平均</a:t>
              </a:r>
              <a:br>
                <a:rPr lang="en-US" altLang="zh-TW" sz="1600" dirty="0">
                  <a:solidFill>
                    <a:srgbClr val="937111"/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</a:br>
              <a:br>
                <a:rPr lang="en-US" altLang="zh-TW" sz="1600" dirty="0">
                  <a:solidFill>
                    <a:srgbClr val="937111"/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</a:br>
              <a:r>
                <a:rPr lang="en-US" altLang="zh-TW" sz="5400" dirty="0">
                  <a:solidFill>
                    <a:schemeClr val="tx1"/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  <a:t>30</a:t>
              </a:r>
              <a:r>
                <a:rPr lang="ja-JP" altLang="en-US" sz="1600" dirty="0">
                  <a:solidFill>
                    <a:schemeClr val="tx1"/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  <a:t>分</a:t>
              </a:r>
              <a:endParaRPr lang="en-US" altLang="zh-TW" sz="1600" dirty="0">
                <a:solidFill>
                  <a:schemeClr val="tx1"/>
                </a:solidFill>
                <a:latin typeface="游明朝" panose="02020400000000000000" pitchFamily="18" charset="-128"/>
                <a:ea typeface="游明朝" panose="02020400000000000000" pitchFamily="18" charset="-128"/>
              </a:endParaRPr>
            </a:p>
            <a:p>
              <a:pPr algn="ctr">
                <a:spcBef>
                  <a:spcPts val="600"/>
                </a:spcBef>
              </a:pPr>
              <a:r>
                <a:rPr lang="zh-TW" altLang="en-US" sz="1100" dirty="0">
                  <a:solidFill>
                    <a:schemeClr val="tx1"/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  <a:t>（</a:t>
              </a:r>
              <a:r>
                <a:rPr lang="ja-JP" altLang="en-US" sz="1100" dirty="0">
                  <a:solidFill>
                    <a:schemeClr val="tx1"/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  <a:t>システムログの結果</a:t>
              </a:r>
              <a:r>
                <a:rPr lang="zh-TW" altLang="en-US" sz="1100" dirty="0">
                  <a:solidFill>
                    <a:schemeClr val="tx1"/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  <a:t>）</a:t>
              </a:r>
              <a:endParaRPr kumimoji="1" lang="ja-JP" altLang="en-US" sz="1100" dirty="0">
                <a:solidFill>
                  <a:schemeClr val="tx1"/>
                </a:solidFill>
                <a:latin typeface="游明朝" panose="02020400000000000000" pitchFamily="18" charset="-128"/>
                <a:ea typeface="游明朝" panose="02020400000000000000" pitchFamily="18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929860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ECA0FB-6A17-99AE-FCCB-F2826308D8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45A1A75F-B219-A9B8-5D36-1517D29462F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DF9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1200"/>
              </a:spcBef>
            </a:pPr>
            <a:endParaRPr kumimoji="1" lang="ja-JP" altLang="en-US" sz="2000" spc="600" dirty="0">
              <a:solidFill>
                <a:schemeClr val="tx1"/>
              </a:solidFill>
              <a:latin typeface="游明朝" panose="02020400000000000000" pitchFamily="18" charset="-128"/>
              <a:ea typeface="游明朝" panose="02020400000000000000" pitchFamily="18" charset="-128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208E45E4-2AF5-622A-A930-7C7E644803F1}"/>
              </a:ext>
            </a:extLst>
          </p:cNvPr>
          <p:cNvSpPr/>
          <p:nvPr/>
        </p:nvSpPr>
        <p:spPr>
          <a:xfrm>
            <a:off x="317634" y="568931"/>
            <a:ext cx="11444438" cy="4058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</a:pPr>
            <a:r>
              <a:rPr kumimoji="1" lang="ja-JP" altLang="en-US" sz="1600" dirty="0">
                <a:solidFill>
                  <a:schemeClr val="tx1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導入現場の規模や</a:t>
            </a:r>
            <a:r>
              <a:rPr kumimoji="1" lang="en-US" altLang="ja-JP" sz="1600" dirty="0">
                <a:solidFill>
                  <a:schemeClr val="tx1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IT</a:t>
            </a:r>
            <a:r>
              <a:rPr kumimoji="1" lang="ja-JP" altLang="en-US" sz="1600" dirty="0">
                <a:solidFill>
                  <a:schemeClr val="tx1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スキルに応じて、柔軟に対応できます</a:t>
            </a:r>
          </a:p>
        </p:txBody>
      </p:sp>
      <p:sp>
        <p:nvSpPr>
          <p:cNvPr id="3" name="四角形: 1 つの角を丸める 2">
            <a:extLst>
              <a:ext uri="{FF2B5EF4-FFF2-40B4-BE49-F238E27FC236}">
                <a16:creationId xmlns:a16="http://schemas.microsoft.com/office/drawing/2014/main" id="{F5C0B1CB-0CDA-B989-BF32-F8841A4B3C8A}"/>
              </a:ext>
            </a:extLst>
          </p:cNvPr>
          <p:cNvSpPr/>
          <p:nvPr/>
        </p:nvSpPr>
        <p:spPr>
          <a:xfrm flipV="1">
            <a:off x="0" y="0"/>
            <a:ext cx="3625992" cy="447181"/>
          </a:xfrm>
          <a:prstGeom prst="round1Rect">
            <a:avLst>
              <a:gd name="adj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</a:pPr>
            <a:endParaRPr kumimoji="1" lang="ja-JP" altLang="en-US" sz="1600" spc="600" dirty="0">
              <a:solidFill>
                <a:schemeClr val="bg1"/>
              </a:solidFill>
              <a:latin typeface="游明朝" panose="02020400000000000000" pitchFamily="18" charset="-128"/>
              <a:ea typeface="游明朝" panose="02020400000000000000" pitchFamily="18" charset="-128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EF42E979-EBDE-A82A-5A92-0B7BFDD74B9C}"/>
              </a:ext>
            </a:extLst>
          </p:cNvPr>
          <p:cNvSpPr/>
          <p:nvPr/>
        </p:nvSpPr>
        <p:spPr>
          <a:xfrm>
            <a:off x="317634" y="0"/>
            <a:ext cx="3308358" cy="4471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</a:pPr>
            <a:r>
              <a:rPr kumimoji="1" lang="ja-JP" altLang="en-US" sz="1600" spc="600" dirty="0">
                <a:solidFill>
                  <a:schemeClr val="bg1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導入までの流れ</a:t>
            </a:r>
          </a:p>
        </p:txBody>
      </p:sp>
      <p:grpSp>
        <p:nvGrpSpPr>
          <p:cNvPr id="27" name="グループ化 26">
            <a:extLst>
              <a:ext uri="{FF2B5EF4-FFF2-40B4-BE49-F238E27FC236}">
                <a16:creationId xmlns:a16="http://schemas.microsoft.com/office/drawing/2014/main" id="{1E0B8EEF-55E2-9D33-2F02-D9B1127F168A}"/>
              </a:ext>
            </a:extLst>
          </p:cNvPr>
          <p:cNvGrpSpPr/>
          <p:nvPr/>
        </p:nvGrpSpPr>
        <p:grpSpPr>
          <a:xfrm>
            <a:off x="0" y="761297"/>
            <a:ext cx="12191999" cy="5941782"/>
            <a:chOff x="369277" y="3095565"/>
            <a:chExt cx="11421664" cy="3449614"/>
          </a:xfrm>
        </p:grpSpPr>
        <p:grpSp>
          <p:nvGrpSpPr>
            <p:cNvPr id="8" name="グループ化 7">
              <a:extLst>
                <a:ext uri="{FF2B5EF4-FFF2-40B4-BE49-F238E27FC236}">
                  <a16:creationId xmlns:a16="http://schemas.microsoft.com/office/drawing/2014/main" id="{074C8477-6B96-4B8F-1ACA-F840CA52F93B}"/>
                </a:ext>
              </a:extLst>
            </p:cNvPr>
            <p:cNvGrpSpPr/>
            <p:nvPr/>
          </p:nvGrpSpPr>
          <p:grpSpPr>
            <a:xfrm>
              <a:off x="369277" y="4871401"/>
              <a:ext cx="2912937" cy="1673778"/>
              <a:chOff x="369277" y="3764496"/>
              <a:chExt cx="2912937" cy="1673778"/>
            </a:xfrm>
          </p:grpSpPr>
          <p:sp>
            <p:nvSpPr>
              <p:cNvPr id="6" name="正方形/長方形 5">
                <a:extLst>
                  <a:ext uri="{FF2B5EF4-FFF2-40B4-BE49-F238E27FC236}">
                    <a16:creationId xmlns:a16="http://schemas.microsoft.com/office/drawing/2014/main" id="{64F7B5A5-1EB6-93DF-3868-26A678249314}"/>
                  </a:ext>
                </a:extLst>
              </p:cNvPr>
              <p:cNvSpPr/>
              <p:nvPr/>
            </p:nvSpPr>
            <p:spPr>
              <a:xfrm flipH="1">
                <a:off x="369277" y="4004108"/>
                <a:ext cx="2912937" cy="9902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0" rtlCol="0" anchor="ctr"/>
              <a:lstStyle/>
              <a:p>
                <a:pPr>
                  <a:spcBef>
                    <a:spcPts val="1200"/>
                  </a:spcBef>
                </a:pPr>
                <a:r>
                  <a:rPr lang="ja-JP" altLang="en-US" sz="1600" dirty="0">
                    <a:solidFill>
                      <a:schemeClr val="tx1"/>
                    </a:solidFill>
                    <a:latin typeface="游明朝" panose="02020400000000000000" pitchFamily="18" charset="-128"/>
                    <a:ea typeface="游明朝" panose="02020400000000000000" pitchFamily="18" charset="-128"/>
                  </a:rPr>
                  <a:t>初回ヒアリング</a:t>
                </a:r>
                <a:endParaRPr lang="en-US" altLang="ja-JP" sz="1600" dirty="0">
                  <a:solidFill>
                    <a:schemeClr val="tx1"/>
                  </a:solidFill>
                  <a:latin typeface="游明朝" panose="02020400000000000000" pitchFamily="18" charset="-128"/>
                  <a:ea typeface="游明朝" panose="02020400000000000000" pitchFamily="18" charset="-128"/>
                </a:endParaRPr>
              </a:p>
              <a:p>
                <a:pPr>
                  <a:spcBef>
                    <a:spcPts val="1200"/>
                  </a:spcBef>
                </a:pPr>
                <a:r>
                  <a:rPr kumimoji="1" lang="ja-JP" altLang="en-US" sz="1400" dirty="0">
                    <a:solidFill>
                      <a:schemeClr val="tx1"/>
                    </a:solidFill>
                    <a:latin typeface="游明朝" panose="02020400000000000000" pitchFamily="18" charset="-128"/>
                    <a:ea typeface="游明朝" panose="02020400000000000000" pitchFamily="18" charset="-128"/>
                  </a:rPr>
                  <a:t>　対象現場や</a:t>
                </a:r>
                <a:br>
                  <a:rPr kumimoji="1" lang="en-US" altLang="ja-JP" sz="1400" dirty="0">
                    <a:solidFill>
                      <a:schemeClr val="tx1"/>
                    </a:solidFill>
                    <a:latin typeface="游明朝" panose="02020400000000000000" pitchFamily="18" charset="-128"/>
                    <a:ea typeface="游明朝" panose="02020400000000000000" pitchFamily="18" charset="-128"/>
                  </a:rPr>
                </a:br>
                <a:r>
                  <a:rPr kumimoji="1" lang="ja-JP" altLang="en-US" sz="1400" dirty="0">
                    <a:solidFill>
                      <a:schemeClr val="tx1"/>
                    </a:solidFill>
                    <a:latin typeface="游明朝" panose="02020400000000000000" pitchFamily="18" charset="-128"/>
                    <a:ea typeface="游明朝" panose="02020400000000000000" pitchFamily="18" charset="-128"/>
                  </a:rPr>
                  <a:t>　業務課題を確認</a:t>
                </a:r>
                <a:endParaRPr kumimoji="1" lang="en-US" altLang="ja-JP" sz="1600" dirty="0">
                  <a:solidFill>
                    <a:schemeClr val="tx1"/>
                  </a:solidFill>
                  <a:latin typeface="游明朝" panose="02020400000000000000" pitchFamily="18" charset="-128"/>
                  <a:ea typeface="游明朝" panose="02020400000000000000" pitchFamily="18" charset="-128"/>
                </a:endParaRPr>
              </a:p>
            </p:txBody>
          </p:sp>
          <p:sp>
            <p:nvSpPr>
              <p:cNvPr id="7" name="直角三角形 6">
                <a:extLst>
                  <a:ext uri="{FF2B5EF4-FFF2-40B4-BE49-F238E27FC236}">
                    <a16:creationId xmlns:a16="http://schemas.microsoft.com/office/drawing/2014/main" id="{895E10C5-933C-4F42-27A2-937506269451}"/>
                  </a:ext>
                </a:extLst>
              </p:cNvPr>
              <p:cNvSpPr/>
              <p:nvPr/>
            </p:nvSpPr>
            <p:spPr>
              <a:xfrm rot="10800000">
                <a:off x="369278" y="4994316"/>
                <a:ext cx="785754" cy="443958"/>
              </a:xfrm>
              <a:prstGeom prst="rtTriangle">
                <a:avLst/>
              </a:prstGeom>
              <a:solidFill>
                <a:srgbClr val="F9F9F9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spcBef>
                    <a:spcPts val="600"/>
                  </a:spcBef>
                </a:pPr>
                <a:endParaRPr kumimoji="1" lang="ja-JP" altLang="en-US" sz="1600" dirty="0">
                  <a:solidFill>
                    <a:schemeClr val="tx1"/>
                  </a:solidFill>
                  <a:latin typeface="游明朝" panose="02020400000000000000" pitchFamily="18" charset="-128"/>
                  <a:ea typeface="游明朝" panose="02020400000000000000" pitchFamily="18" charset="-128"/>
                </a:endParaRPr>
              </a:p>
            </p:txBody>
          </p:sp>
          <p:sp>
            <p:nvSpPr>
              <p:cNvPr id="28" name="正方形/長方形 27">
                <a:extLst>
                  <a:ext uri="{FF2B5EF4-FFF2-40B4-BE49-F238E27FC236}">
                    <a16:creationId xmlns:a16="http://schemas.microsoft.com/office/drawing/2014/main" id="{02A35B51-8C0F-B061-27D3-33A760B140B2}"/>
                  </a:ext>
                </a:extLst>
              </p:cNvPr>
              <p:cNvSpPr/>
              <p:nvPr/>
            </p:nvSpPr>
            <p:spPr>
              <a:xfrm flipH="1">
                <a:off x="579809" y="3764496"/>
                <a:ext cx="1644277" cy="19590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spcBef>
                    <a:spcPts val="600"/>
                  </a:spcBef>
                </a:pPr>
                <a:r>
                  <a:rPr lang="en-US" altLang="ja-JP" sz="1600" dirty="0">
                    <a:solidFill>
                      <a:schemeClr val="tx1"/>
                    </a:solidFill>
                    <a:latin typeface="游明朝" panose="02020400000000000000" pitchFamily="18" charset="-128"/>
                    <a:ea typeface="游明朝" panose="02020400000000000000" pitchFamily="18" charset="-128"/>
                  </a:rPr>
                  <a:t>Step 1</a:t>
                </a:r>
                <a:endParaRPr kumimoji="1" lang="ja-JP" altLang="en-US" sz="1600" dirty="0">
                  <a:solidFill>
                    <a:schemeClr val="tx1"/>
                  </a:solidFill>
                  <a:latin typeface="游明朝" panose="02020400000000000000" pitchFamily="18" charset="-128"/>
                  <a:ea typeface="游明朝" panose="02020400000000000000" pitchFamily="18" charset="-128"/>
                </a:endParaRPr>
              </a:p>
            </p:txBody>
          </p:sp>
        </p:grpSp>
        <p:grpSp>
          <p:nvGrpSpPr>
            <p:cNvPr id="15" name="グループ化 14">
              <a:extLst>
                <a:ext uri="{FF2B5EF4-FFF2-40B4-BE49-F238E27FC236}">
                  <a16:creationId xmlns:a16="http://schemas.microsoft.com/office/drawing/2014/main" id="{ABB262F2-F6C8-D9AA-62FA-159661A6BCCE}"/>
                </a:ext>
              </a:extLst>
            </p:cNvPr>
            <p:cNvGrpSpPr/>
            <p:nvPr/>
          </p:nvGrpSpPr>
          <p:grpSpPr>
            <a:xfrm>
              <a:off x="2496459" y="4427442"/>
              <a:ext cx="2912937" cy="1673778"/>
              <a:chOff x="369277" y="3764496"/>
              <a:chExt cx="2912937" cy="1673778"/>
            </a:xfrm>
          </p:grpSpPr>
          <p:sp>
            <p:nvSpPr>
              <p:cNvPr id="16" name="正方形/長方形 15">
                <a:extLst>
                  <a:ext uri="{FF2B5EF4-FFF2-40B4-BE49-F238E27FC236}">
                    <a16:creationId xmlns:a16="http://schemas.microsoft.com/office/drawing/2014/main" id="{7D5C8353-30ED-B9CD-E23C-2427C0174E28}"/>
                  </a:ext>
                </a:extLst>
              </p:cNvPr>
              <p:cNvSpPr/>
              <p:nvPr/>
            </p:nvSpPr>
            <p:spPr>
              <a:xfrm flipH="1">
                <a:off x="369277" y="4004108"/>
                <a:ext cx="2912937" cy="990207"/>
              </a:xfrm>
              <a:prstGeom prst="rect">
                <a:avLst/>
              </a:prstGeom>
              <a:solidFill>
                <a:srgbClr val="FEFCF8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0"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12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ja-JP" altLang="en-US" sz="1600" dirty="0">
                    <a:solidFill>
                      <a:schemeClr val="tx1"/>
                    </a:solidFill>
                    <a:latin typeface="游明朝" panose="02020400000000000000" pitchFamily="18" charset="-128"/>
                    <a:ea typeface="游明朝" panose="02020400000000000000" pitchFamily="18" charset="-128"/>
                  </a:rPr>
                  <a:t>デモ導入</a:t>
                </a:r>
                <a:endParaRPr kumimoji="1" lang="en-US" altLang="ja-JP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明朝" panose="02020400000000000000" pitchFamily="18" charset="-128"/>
                  <a:ea typeface="游明朝" panose="02020400000000000000" pitchFamily="18" charset="-128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12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ja-JP" altLang="en-US" sz="1400" dirty="0">
                    <a:solidFill>
                      <a:prstClr val="black"/>
                    </a:solidFill>
                    <a:latin typeface="游明朝" panose="02020400000000000000" pitchFamily="18" charset="-128"/>
                    <a:ea typeface="游明朝" panose="02020400000000000000" pitchFamily="18" charset="-128"/>
                  </a:rPr>
                  <a:t>　まずは無料で</a:t>
                </a:r>
                <a:br>
                  <a:rPr lang="en-US" altLang="ja-JP" sz="1400" dirty="0">
                    <a:solidFill>
                      <a:prstClr val="black"/>
                    </a:solidFill>
                    <a:latin typeface="游明朝" panose="02020400000000000000" pitchFamily="18" charset="-128"/>
                    <a:ea typeface="游明朝" panose="02020400000000000000" pitchFamily="18" charset="-128"/>
                  </a:rPr>
                </a:br>
                <a:r>
                  <a:rPr lang="ja-JP" altLang="en-US" sz="1400" dirty="0">
                    <a:solidFill>
                      <a:prstClr val="black"/>
                    </a:solidFill>
                    <a:latin typeface="游明朝" panose="02020400000000000000" pitchFamily="18" charset="-128"/>
                    <a:ea typeface="游明朝" panose="02020400000000000000" pitchFamily="18" charset="-128"/>
                  </a:rPr>
                  <a:t>　</a:t>
                </a:r>
                <a:r>
                  <a:rPr lang="en-US" altLang="ja-JP" sz="1400" dirty="0">
                    <a:solidFill>
                      <a:prstClr val="black"/>
                    </a:solidFill>
                    <a:latin typeface="游明朝" panose="02020400000000000000" pitchFamily="18" charset="-128"/>
                    <a:ea typeface="游明朝" panose="02020400000000000000" pitchFamily="18" charset="-128"/>
                  </a:rPr>
                  <a:t>1</a:t>
                </a:r>
                <a:r>
                  <a:rPr lang="ja-JP" altLang="en-US" sz="1400" dirty="0">
                    <a:solidFill>
                      <a:prstClr val="black"/>
                    </a:solidFill>
                    <a:latin typeface="游明朝" panose="02020400000000000000" pitchFamily="18" charset="-128"/>
                    <a:ea typeface="游明朝" panose="02020400000000000000" pitchFamily="18" charset="-128"/>
                  </a:rPr>
                  <a:t>週間お試し可能</a:t>
                </a:r>
                <a:endParaRPr kumimoji="1" lang="en-US" altLang="ja-JP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明朝" panose="02020400000000000000" pitchFamily="18" charset="-128"/>
                  <a:ea typeface="游明朝" panose="02020400000000000000" pitchFamily="18" charset="-128"/>
                  <a:cs typeface="+mn-cs"/>
                </a:endParaRPr>
              </a:p>
            </p:txBody>
          </p:sp>
          <p:sp>
            <p:nvSpPr>
              <p:cNvPr id="17" name="直角三角形 16">
                <a:extLst>
                  <a:ext uri="{FF2B5EF4-FFF2-40B4-BE49-F238E27FC236}">
                    <a16:creationId xmlns:a16="http://schemas.microsoft.com/office/drawing/2014/main" id="{CA6FEE06-18FD-1B35-A9BF-5380C2D7332D}"/>
                  </a:ext>
                </a:extLst>
              </p:cNvPr>
              <p:cNvSpPr/>
              <p:nvPr/>
            </p:nvSpPr>
            <p:spPr>
              <a:xfrm rot="10800000">
                <a:off x="369278" y="4994316"/>
                <a:ext cx="785754" cy="443958"/>
              </a:xfrm>
              <a:prstGeom prst="rtTriangle">
                <a:avLst/>
              </a:prstGeom>
              <a:solidFill>
                <a:srgbClr val="FCF6E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spcBef>
                    <a:spcPts val="600"/>
                  </a:spcBef>
                </a:pPr>
                <a:endParaRPr kumimoji="1" lang="ja-JP" altLang="en-US" sz="1600" dirty="0">
                  <a:solidFill>
                    <a:schemeClr val="tx1"/>
                  </a:solidFill>
                  <a:latin typeface="游明朝" panose="02020400000000000000" pitchFamily="18" charset="-128"/>
                  <a:ea typeface="游明朝" panose="02020400000000000000" pitchFamily="18" charset="-128"/>
                </a:endParaRPr>
              </a:p>
            </p:txBody>
          </p:sp>
          <p:sp>
            <p:nvSpPr>
              <p:cNvPr id="29" name="正方形/長方形 28">
                <a:extLst>
                  <a:ext uri="{FF2B5EF4-FFF2-40B4-BE49-F238E27FC236}">
                    <a16:creationId xmlns:a16="http://schemas.microsoft.com/office/drawing/2014/main" id="{21F8885E-16DD-5ECE-9196-ADE42DEE5EFA}"/>
                  </a:ext>
                </a:extLst>
              </p:cNvPr>
              <p:cNvSpPr/>
              <p:nvPr/>
            </p:nvSpPr>
            <p:spPr>
              <a:xfrm flipH="1">
                <a:off x="579809" y="3764496"/>
                <a:ext cx="1644277" cy="19590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spcBef>
                    <a:spcPts val="600"/>
                  </a:spcBef>
                </a:pPr>
                <a:r>
                  <a:rPr lang="en-US" altLang="ja-JP" sz="1600" dirty="0">
                    <a:solidFill>
                      <a:schemeClr val="tx1"/>
                    </a:solidFill>
                    <a:latin typeface="游明朝" panose="02020400000000000000" pitchFamily="18" charset="-128"/>
                    <a:ea typeface="游明朝" panose="02020400000000000000" pitchFamily="18" charset="-128"/>
                  </a:rPr>
                  <a:t>Step 2</a:t>
                </a:r>
                <a:endParaRPr lang="ja-JP" altLang="en-US" sz="1600" dirty="0">
                  <a:solidFill>
                    <a:schemeClr val="tx1"/>
                  </a:solidFill>
                  <a:latin typeface="游明朝" panose="02020400000000000000" pitchFamily="18" charset="-128"/>
                  <a:ea typeface="游明朝" panose="02020400000000000000" pitchFamily="18" charset="-128"/>
                </a:endParaRPr>
              </a:p>
            </p:txBody>
          </p:sp>
        </p:grpSp>
        <p:grpSp>
          <p:nvGrpSpPr>
            <p:cNvPr id="18" name="グループ化 17">
              <a:extLst>
                <a:ext uri="{FF2B5EF4-FFF2-40B4-BE49-F238E27FC236}">
                  <a16:creationId xmlns:a16="http://schemas.microsoft.com/office/drawing/2014/main" id="{F30C68D1-26EC-014F-AF69-76E6F8C81897}"/>
                </a:ext>
              </a:extLst>
            </p:cNvPr>
            <p:cNvGrpSpPr/>
            <p:nvPr/>
          </p:nvGrpSpPr>
          <p:grpSpPr>
            <a:xfrm>
              <a:off x="4623641" y="3983483"/>
              <a:ext cx="2912937" cy="1673778"/>
              <a:chOff x="369277" y="3764496"/>
              <a:chExt cx="2912937" cy="1673778"/>
            </a:xfrm>
          </p:grpSpPr>
          <p:sp>
            <p:nvSpPr>
              <p:cNvPr id="19" name="正方形/長方形 18">
                <a:extLst>
                  <a:ext uri="{FF2B5EF4-FFF2-40B4-BE49-F238E27FC236}">
                    <a16:creationId xmlns:a16="http://schemas.microsoft.com/office/drawing/2014/main" id="{6A4C2896-7223-14C4-266B-D5D00A4B2D76}"/>
                  </a:ext>
                </a:extLst>
              </p:cNvPr>
              <p:cNvSpPr/>
              <p:nvPr/>
            </p:nvSpPr>
            <p:spPr>
              <a:xfrm flipH="1">
                <a:off x="369277" y="4004108"/>
                <a:ext cx="2912937" cy="990207"/>
              </a:xfrm>
              <a:prstGeom prst="rect">
                <a:avLst/>
              </a:prstGeom>
              <a:solidFill>
                <a:srgbClr val="FCF6E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0"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12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ja-JP" altLang="en-US" sz="1600" dirty="0">
                    <a:solidFill>
                      <a:schemeClr val="tx1"/>
                    </a:solidFill>
                    <a:latin typeface="游明朝" panose="02020400000000000000" pitchFamily="18" charset="-128"/>
                    <a:ea typeface="游明朝" panose="02020400000000000000" pitchFamily="18" charset="-128"/>
                  </a:rPr>
                  <a:t>本契約・</a:t>
                </a:r>
                <a:r>
                  <a:rPr kumimoji="1" lang="ja-JP" altLang="en-US" sz="1600" dirty="0">
                    <a:solidFill>
                      <a:schemeClr val="tx1"/>
                    </a:solidFill>
                    <a:latin typeface="游明朝" panose="02020400000000000000" pitchFamily="18" charset="-128"/>
                    <a:ea typeface="游明朝" panose="02020400000000000000" pitchFamily="18" charset="-128"/>
                  </a:rPr>
                  <a:t>初期設定</a:t>
                </a:r>
                <a:endParaRPr kumimoji="1" lang="en-US" altLang="ja-JP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明朝" panose="02020400000000000000" pitchFamily="18" charset="-128"/>
                  <a:ea typeface="游明朝" panose="02020400000000000000" pitchFamily="18" charset="-128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12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ja-JP" altLang="en-US" sz="1400" dirty="0">
                    <a:solidFill>
                      <a:prstClr val="black"/>
                    </a:solidFill>
                    <a:latin typeface="游明朝" panose="02020400000000000000" pitchFamily="18" charset="-128"/>
                    <a:ea typeface="游明朝" panose="02020400000000000000" pitchFamily="18" charset="-128"/>
                  </a:rPr>
                  <a:t>　ライセンス数を決め、</a:t>
                </a:r>
                <a:br>
                  <a:rPr lang="en-US" altLang="ja-JP" sz="1400" dirty="0">
                    <a:solidFill>
                      <a:prstClr val="black"/>
                    </a:solidFill>
                    <a:latin typeface="游明朝" panose="02020400000000000000" pitchFamily="18" charset="-128"/>
                    <a:ea typeface="游明朝" panose="02020400000000000000" pitchFamily="18" charset="-128"/>
                  </a:rPr>
                </a:br>
                <a:r>
                  <a:rPr lang="ja-JP" altLang="en-US" sz="1400" dirty="0">
                    <a:solidFill>
                      <a:prstClr val="black"/>
                    </a:solidFill>
                    <a:latin typeface="游明朝" panose="02020400000000000000" pitchFamily="18" charset="-128"/>
                    <a:ea typeface="游明朝" panose="02020400000000000000" pitchFamily="18" charset="-128"/>
                  </a:rPr>
                  <a:t>　工程・メンバーも設定</a:t>
                </a:r>
                <a:endParaRPr lang="en-US" altLang="ja-JP" sz="1400" dirty="0">
                  <a:solidFill>
                    <a:prstClr val="black"/>
                  </a:solidFill>
                  <a:latin typeface="游明朝" panose="02020400000000000000" pitchFamily="18" charset="-128"/>
                  <a:ea typeface="游明朝" panose="02020400000000000000" pitchFamily="18" charset="-128"/>
                </a:endParaRPr>
              </a:p>
            </p:txBody>
          </p:sp>
          <p:sp>
            <p:nvSpPr>
              <p:cNvPr id="20" name="直角三角形 19">
                <a:extLst>
                  <a:ext uri="{FF2B5EF4-FFF2-40B4-BE49-F238E27FC236}">
                    <a16:creationId xmlns:a16="http://schemas.microsoft.com/office/drawing/2014/main" id="{F58C2166-3AF2-884A-862E-F858EE7C43A8}"/>
                  </a:ext>
                </a:extLst>
              </p:cNvPr>
              <p:cNvSpPr/>
              <p:nvPr/>
            </p:nvSpPr>
            <p:spPr>
              <a:xfrm rot="10800000">
                <a:off x="369278" y="4994316"/>
                <a:ext cx="785754" cy="443958"/>
              </a:xfrm>
              <a:prstGeom prst="rtTriangle">
                <a:avLst/>
              </a:prstGeom>
              <a:solidFill>
                <a:srgbClr val="F9ECC7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spcBef>
                    <a:spcPts val="600"/>
                  </a:spcBef>
                </a:pPr>
                <a:endParaRPr kumimoji="1" lang="ja-JP" altLang="en-US" sz="1600" dirty="0">
                  <a:solidFill>
                    <a:schemeClr val="tx1"/>
                  </a:solidFill>
                  <a:latin typeface="游明朝" panose="02020400000000000000" pitchFamily="18" charset="-128"/>
                  <a:ea typeface="游明朝" panose="02020400000000000000" pitchFamily="18" charset="-128"/>
                </a:endParaRPr>
              </a:p>
            </p:txBody>
          </p:sp>
          <p:sp>
            <p:nvSpPr>
              <p:cNvPr id="30" name="正方形/長方形 29">
                <a:extLst>
                  <a:ext uri="{FF2B5EF4-FFF2-40B4-BE49-F238E27FC236}">
                    <a16:creationId xmlns:a16="http://schemas.microsoft.com/office/drawing/2014/main" id="{7E7DF39A-7488-BBD0-71DF-A58F8E13FF93}"/>
                  </a:ext>
                </a:extLst>
              </p:cNvPr>
              <p:cNvSpPr/>
              <p:nvPr/>
            </p:nvSpPr>
            <p:spPr>
              <a:xfrm flipH="1">
                <a:off x="579809" y="3764496"/>
                <a:ext cx="1644277" cy="19590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spcBef>
                    <a:spcPts val="600"/>
                  </a:spcBef>
                </a:pPr>
                <a:r>
                  <a:rPr lang="en-US" altLang="ja-JP" sz="1600" dirty="0">
                    <a:solidFill>
                      <a:schemeClr val="tx1"/>
                    </a:solidFill>
                    <a:latin typeface="游明朝" panose="02020400000000000000" pitchFamily="18" charset="-128"/>
                    <a:ea typeface="游明朝" panose="02020400000000000000" pitchFamily="18" charset="-128"/>
                  </a:rPr>
                  <a:t>Step 3</a:t>
                </a:r>
                <a:endParaRPr lang="ja-JP" altLang="en-US" sz="1600" dirty="0">
                  <a:solidFill>
                    <a:schemeClr val="tx1"/>
                  </a:solidFill>
                  <a:latin typeface="游明朝" panose="02020400000000000000" pitchFamily="18" charset="-128"/>
                  <a:ea typeface="游明朝" panose="02020400000000000000" pitchFamily="18" charset="-128"/>
                </a:endParaRPr>
              </a:p>
            </p:txBody>
          </p:sp>
        </p:grpSp>
        <p:grpSp>
          <p:nvGrpSpPr>
            <p:cNvPr id="21" name="グループ化 20">
              <a:extLst>
                <a:ext uri="{FF2B5EF4-FFF2-40B4-BE49-F238E27FC236}">
                  <a16:creationId xmlns:a16="http://schemas.microsoft.com/office/drawing/2014/main" id="{54AA2BB3-C6E8-985E-808A-33C30828F405}"/>
                </a:ext>
              </a:extLst>
            </p:cNvPr>
            <p:cNvGrpSpPr/>
            <p:nvPr/>
          </p:nvGrpSpPr>
          <p:grpSpPr>
            <a:xfrm>
              <a:off x="6750823" y="3539524"/>
              <a:ext cx="2912937" cy="1673778"/>
              <a:chOff x="369277" y="3764496"/>
              <a:chExt cx="2912937" cy="1673778"/>
            </a:xfrm>
          </p:grpSpPr>
          <p:sp>
            <p:nvSpPr>
              <p:cNvPr id="22" name="正方形/長方形 21">
                <a:extLst>
                  <a:ext uri="{FF2B5EF4-FFF2-40B4-BE49-F238E27FC236}">
                    <a16:creationId xmlns:a16="http://schemas.microsoft.com/office/drawing/2014/main" id="{6373FA57-ECC5-DD95-F10B-4413F58E024A}"/>
                  </a:ext>
                </a:extLst>
              </p:cNvPr>
              <p:cNvSpPr/>
              <p:nvPr/>
            </p:nvSpPr>
            <p:spPr>
              <a:xfrm flipH="1">
                <a:off x="369277" y="4004108"/>
                <a:ext cx="2912937" cy="990207"/>
              </a:xfrm>
              <a:prstGeom prst="rect">
                <a:avLst/>
              </a:prstGeom>
              <a:solidFill>
                <a:srgbClr val="F9ECC7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0"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12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ja-JP" altLang="en-US" sz="1600" dirty="0">
                    <a:solidFill>
                      <a:schemeClr val="tx1"/>
                    </a:solidFill>
                    <a:latin typeface="游明朝" panose="02020400000000000000" pitchFamily="18" charset="-128"/>
                    <a:ea typeface="游明朝" panose="02020400000000000000" pitchFamily="18" charset="-128"/>
                  </a:rPr>
                  <a:t>スタッフ研修</a:t>
                </a:r>
                <a:endParaRPr kumimoji="1" lang="en-US" altLang="ja-JP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明朝" panose="02020400000000000000" pitchFamily="18" charset="-128"/>
                  <a:ea typeface="游明朝" panose="02020400000000000000" pitchFamily="18" charset="-128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12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ja-JP" altLang="en-US" sz="1400" dirty="0">
                    <a:solidFill>
                      <a:prstClr val="black"/>
                    </a:solidFill>
                    <a:latin typeface="游明朝" panose="02020400000000000000" pitchFamily="18" charset="-128"/>
                    <a:ea typeface="游明朝" panose="02020400000000000000" pitchFamily="18" charset="-128"/>
                  </a:rPr>
                  <a:t>　最大</a:t>
                </a:r>
                <a:r>
                  <a:rPr lang="en-US" altLang="ja-JP" sz="1400" dirty="0">
                    <a:solidFill>
                      <a:prstClr val="black"/>
                    </a:solidFill>
                    <a:latin typeface="游明朝" panose="02020400000000000000" pitchFamily="18" charset="-128"/>
                    <a:ea typeface="游明朝" panose="02020400000000000000" pitchFamily="18" charset="-128"/>
                  </a:rPr>
                  <a:t>2</a:t>
                </a:r>
                <a:r>
                  <a:rPr lang="ja-JP" altLang="en-US" sz="1400" dirty="0">
                    <a:solidFill>
                      <a:prstClr val="black"/>
                    </a:solidFill>
                    <a:latin typeface="游明朝" panose="02020400000000000000" pitchFamily="18" charset="-128"/>
                    <a:ea typeface="游明朝" panose="02020400000000000000" pitchFamily="18" charset="-128"/>
                  </a:rPr>
                  <a:t>時間の研修で、</a:t>
                </a:r>
                <a:br>
                  <a:rPr lang="en-US" altLang="ja-JP" sz="1400" dirty="0">
                    <a:solidFill>
                      <a:prstClr val="black"/>
                    </a:solidFill>
                    <a:latin typeface="游明朝" panose="02020400000000000000" pitchFamily="18" charset="-128"/>
                    <a:ea typeface="游明朝" panose="02020400000000000000" pitchFamily="18" charset="-128"/>
                  </a:rPr>
                </a:br>
                <a:r>
                  <a:rPr lang="ja-JP" altLang="en-US" sz="1400" dirty="0">
                    <a:solidFill>
                      <a:prstClr val="black"/>
                    </a:solidFill>
                    <a:latin typeface="游明朝" panose="02020400000000000000" pitchFamily="18" charset="-128"/>
                    <a:ea typeface="游明朝" panose="02020400000000000000" pitchFamily="18" charset="-128"/>
                  </a:rPr>
                  <a:t>　ツールをマスター</a:t>
                </a:r>
                <a:endParaRPr kumimoji="1" lang="en-US" altLang="ja-JP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明朝" panose="02020400000000000000" pitchFamily="18" charset="-128"/>
                  <a:ea typeface="游明朝" panose="02020400000000000000" pitchFamily="18" charset="-128"/>
                  <a:cs typeface="+mn-cs"/>
                </a:endParaRPr>
              </a:p>
            </p:txBody>
          </p:sp>
          <p:sp>
            <p:nvSpPr>
              <p:cNvPr id="23" name="直角三角形 22">
                <a:extLst>
                  <a:ext uri="{FF2B5EF4-FFF2-40B4-BE49-F238E27FC236}">
                    <a16:creationId xmlns:a16="http://schemas.microsoft.com/office/drawing/2014/main" id="{2DC7026F-CFC0-AC29-62AA-134AA3C1B208}"/>
                  </a:ext>
                </a:extLst>
              </p:cNvPr>
              <p:cNvSpPr/>
              <p:nvPr/>
            </p:nvSpPr>
            <p:spPr>
              <a:xfrm rot="10800000">
                <a:off x="369278" y="4994316"/>
                <a:ext cx="785754" cy="443958"/>
              </a:xfrm>
              <a:prstGeom prst="rtTriangle">
                <a:avLst/>
              </a:prstGeom>
              <a:solidFill>
                <a:srgbClr val="F4DD9E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spcBef>
                    <a:spcPts val="600"/>
                  </a:spcBef>
                </a:pPr>
                <a:endParaRPr kumimoji="1" lang="ja-JP" altLang="en-US" sz="1600" dirty="0">
                  <a:solidFill>
                    <a:schemeClr val="tx1"/>
                  </a:solidFill>
                  <a:latin typeface="游明朝" panose="02020400000000000000" pitchFamily="18" charset="-128"/>
                  <a:ea typeface="游明朝" panose="02020400000000000000" pitchFamily="18" charset="-128"/>
                </a:endParaRPr>
              </a:p>
            </p:txBody>
          </p:sp>
          <p:sp>
            <p:nvSpPr>
              <p:cNvPr id="31" name="正方形/長方形 30">
                <a:extLst>
                  <a:ext uri="{FF2B5EF4-FFF2-40B4-BE49-F238E27FC236}">
                    <a16:creationId xmlns:a16="http://schemas.microsoft.com/office/drawing/2014/main" id="{F40D4405-D4AF-582D-16AE-848C3B738D13}"/>
                  </a:ext>
                </a:extLst>
              </p:cNvPr>
              <p:cNvSpPr/>
              <p:nvPr/>
            </p:nvSpPr>
            <p:spPr>
              <a:xfrm flipH="1">
                <a:off x="579809" y="3764496"/>
                <a:ext cx="1644277" cy="19590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spcBef>
                    <a:spcPts val="600"/>
                  </a:spcBef>
                </a:pPr>
                <a:r>
                  <a:rPr lang="en-US" altLang="ja-JP" sz="1600" dirty="0">
                    <a:solidFill>
                      <a:schemeClr val="tx1"/>
                    </a:solidFill>
                    <a:latin typeface="游明朝" panose="02020400000000000000" pitchFamily="18" charset="-128"/>
                    <a:ea typeface="游明朝" panose="02020400000000000000" pitchFamily="18" charset="-128"/>
                  </a:rPr>
                  <a:t>Step 4</a:t>
                </a:r>
                <a:endParaRPr lang="ja-JP" altLang="en-US" sz="1600" dirty="0">
                  <a:solidFill>
                    <a:schemeClr val="tx1"/>
                  </a:solidFill>
                  <a:latin typeface="游明朝" panose="02020400000000000000" pitchFamily="18" charset="-128"/>
                  <a:ea typeface="游明朝" panose="02020400000000000000" pitchFamily="18" charset="-128"/>
                </a:endParaRPr>
              </a:p>
            </p:txBody>
          </p:sp>
        </p:grpSp>
        <p:grpSp>
          <p:nvGrpSpPr>
            <p:cNvPr id="24" name="グループ化 23">
              <a:extLst>
                <a:ext uri="{FF2B5EF4-FFF2-40B4-BE49-F238E27FC236}">
                  <a16:creationId xmlns:a16="http://schemas.microsoft.com/office/drawing/2014/main" id="{7703BE4C-59B0-891A-409B-5A3A8BAA40C8}"/>
                </a:ext>
              </a:extLst>
            </p:cNvPr>
            <p:cNvGrpSpPr/>
            <p:nvPr/>
          </p:nvGrpSpPr>
          <p:grpSpPr>
            <a:xfrm>
              <a:off x="8878004" y="3095565"/>
              <a:ext cx="2912937" cy="1673778"/>
              <a:chOff x="369277" y="3764496"/>
              <a:chExt cx="2912937" cy="1673778"/>
            </a:xfrm>
          </p:grpSpPr>
          <p:sp>
            <p:nvSpPr>
              <p:cNvPr id="25" name="正方形/長方形 24">
                <a:extLst>
                  <a:ext uri="{FF2B5EF4-FFF2-40B4-BE49-F238E27FC236}">
                    <a16:creationId xmlns:a16="http://schemas.microsoft.com/office/drawing/2014/main" id="{9C19CB01-BAB6-4B7E-57B5-86C17D3953CA}"/>
                  </a:ext>
                </a:extLst>
              </p:cNvPr>
              <p:cNvSpPr/>
              <p:nvPr/>
            </p:nvSpPr>
            <p:spPr>
              <a:xfrm flipH="1">
                <a:off x="369277" y="4004108"/>
                <a:ext cx="2912937" cy="990207"/>
              </a:xfrm>
              <a:prstGeom prst="rect">
                <a:avLst/>
              </a:prstGeom>
              <a:solidFill>
                <a:srgbClr val="F4DD9E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0"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12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ja-JP" altLang="en-US" sz="1600" dirty="0">
                    <a:solidFill>
                      <a:schemeClr val="tx1"/>
                    </a:solidFill>
                    <a:latin typeface="游明朝" panose="02020400000000000000" pitchFamily="18" charset="-128"/>
                    <a:ea typeface="游明朝" panose="02020400000000000000" pitchFamily="18" charset="-128"/>
                  </a:rPr>
                  <a:t>利用開始・定着支援</a:t>
                </a:r>
                <a:endParaRPr kumimoji="1" lang="en-US" altLang="ja-JP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明朝" panose="02020400000000000000" pitchFamily="18" charset="-128"/>
                  <a:ea typeface="游明朝" panose="02020400000000000000" pitchFamily="18" charset="-128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12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明朝" panose="02020400000000000000" pitchFamily="18" charset="-128"/>
                    <a:ea typeface="游明朝" panose="02020400000000000000" pitchFamily="18" charset="-128"/>
                    <a:cs typeface="+mn-cs"/>
                  </a:rPr>
                  <a:t>　初月については</a:t>
                </a:r>
                <a:br>
                  <a:rPr kumimoji="1" lang="en-US" altLang="ja-JP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明朝" panose="02020400000000000000" pitchFamily="18" charset="-128"/>
                    <a:ea typeface="游明朝" panose="02020400000000000000" pitchFamily="18" charset="-128"/>
                    <a:cs typeface="+mn-cs"/>
                  </a:rPr>
                </a:br>
                <a:r>
                  <a:rPr kumimoji="1" lang="ja-JP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游明朝" panose="02020400000000000000" pitchFamily="18" charset="-128"/>
                    <a:ea typeface="游明朝" panose="02020400000000000000" pitchFamily="18" charset="-128"/>
                    <a:cs typeface="+mn-cs"/>
                  </a:rPr>
                  <a:t>　伴走サポートがあるので安心</a:t>
                </a:r>
                <a:endParaRPr kumimoji="1" lang="en-US" altLang="ja-JP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明朝" panose="02020400000000000000" pitchFamily="18" charset="-128"/>
                  <a:ea typeface="游明朝" panose="02020400000000000000" pitchFamily="18" charset="-128"/>
                  <a:cs typeface="+mn-cs"/>
                </a:endParaRPr>
              </a:p>
            </p:txBody>
          </p:sp>
          <p:sp>
            <p:nvSpPr>
              <p:cNvPr id="26" name="直角三角形 25">
                <a:extLst>
                  <a:ext uri="{FF2B5EF4-FFF2-40B4-BE49-F238E27FC236}">
                    <a16:creationId xmlns:a16="http://schemas.microsoft.com/office/drawing/2014/main" id="{ADF2A959-DAA4-4ED6-BF18-AC48D900B2E8}"/>
                  </a:ext>
                </a:extLst>
              </p:cNvPr>
              <p:cNvSpPr/>
              <p:nvPr/>
            </p:nvSpPr>
            <p:spPr>
              <a:xfrm rot="10800000">
                <a:off x="369278" y="4994316"/>
                <a:ext cx="785754" cy="443958"/>
              </a:xfrm>
              <a:prstGeom prst="rtTriangle">
                <a:avLst/>
              </a:prstGeom>
              <a:solidFill>
                <a:srgbClr val="F1D37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spcBef>
                    <a:spcPts val="600"/>
                  </a:spcBef>
                </a:pPr>
                <a:endParaRPr kumimoji="1" lang="ja-JP" altLang="en-US" sz="1600" dirty="0">
                  <a:solidFill>
                    <a:schemeClr val="tx1"/>
                  </a:solidFill>
                  <a:latin typeface="游明朝" panose="02020400000000000000" pitchFamily="18" charset="-128"/>
                  <a:ea typeface="游明朝" panose="02020400000000000000" pitchFamily="18" charset="-128"/>
                </a:endParaRPr>
              </a:p>
            </p:txBody>
          </p:sp>
          <p:sp>
            <p:nvSpPr>
              <p:cNvPr id="32" name="正方形/長方形 31">
                <a:extLst>
                  <a:ext uri="{FF2B5EF4-FFF2-40B4-BE49-F238E27FC236}">
                    <a16:creationId xmlns:a16="http://schemas.microsoft.com/office/drawing/2014/main" id="{2A3E96C8-D905-2B41-96FF-098F45614518}"/>
                  </a:ext>
                </a:extLst>
              </p:cNvPr>
              <p:cNvSpPr/>
              <p:nvPr/>
            </p:nvSpPr>
            <p:spPr>
              <a:xfrm flipH="1">
                <a:off x="579809" y="3764496"/>
                <a:ext cx="1644277" cy="19590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spcBef>
                    <a:spcPts val="600"/>
                  </a:spcBef>
                </a:pPr>
                <a:r>
                  <a:rPr lang="en-US" altLang="ja-JP" sz="1600" dirty="0">
                    <a:solidFill>
                      <a:schemeClr val="tx1"/>
                    </a:solidFill>
                    <a:latin typeface="游明朝" panose="02020400000000000000" pitchFamily="18" charset="-128"/>
                    <a:ea typeface="游明朝" panose="02020400000000000000" pitchFamily="18" charset="-128"/>
                  </a:rPr>
                  <a:t>Step 5</a:t>
                </a:r>
                <a:endParaRPr lang="ja-JP" altLang="en-US" sz="1600" dirty="0">
                  <a:solidFill>
                    <a:schemeClr val="tx1"/>
                  </a:solidFill>
                  <a:latin typeface="游明朝" panose="02020400000000000000" pitchFamily="18" charset="-128"/>
                  <a:ea typeface="游明朝" panose="02020400000000000000" pitchFamily="18" charset="-128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105493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4D63E3-6ED6-447F-6A17-DB0FB0F7CF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97D83141-56BA-8F3F-78F9-1CF34125D65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DF9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1200"/>
              </a:spcBef>
            </a:pPr>
            <a:endParaRPr kumimoji="1" lang="ja-JP" altLang="en-US" sz="2000" spc="600" dirty="0">
              <a:solidFill>
                <a:schemeClr val="tx1"/>
              </a:solidFill>
              <a:latin typeface="游明朝" panose="02020400000000000000" pitchFamily="18" charset="-128"/>
              <a:ea typeface="游明朝" panose="02020400000000000000" pitchFamily="18" charset="-128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2BEC5496-53E7-B021-1103-D810A5BB4CBC}"/>
              </a:ext>
            </a:extLst>
          </p:cNvPr>
          <p:cNvSpPr/>
          <p:nvPr/>
        </p:nvSpPr>
        <p:spPr>
          <a:xfrm>
            <a:off x="317634" y="568931"/>
            <a:ext cx="11444438" cy="4058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</a:pPr>
            <a:r>
              <a:rPr kumimoji="1" lang="ja-JP" altLang="en-US" sz="1600" dirty="0">
                <a:solidFill>
                  <a:schemeClr val="tx1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現場数ベースのわかりやすい料金体系になっています</a:t>
            </a:r>
          </a:p>
        </p:txBody>
      </p:sp>
      <p:sp>
        <p:nvSpPr>
          <p:cNvPr id="3" name="四角形: 1 つの角を丸める 2">
            <a:extLst>
              <a:ext uri="{FF2B5EF4-FFF2-40B4-BE49-F238E27FC236}">
                <a16:creationId xmlns:a16="http://schemas.microsoft.com/office/drawing/2014/main" id="{0150ABCA-9C7F-CA3B-4C8B-01EDCDF00A5B}"/>
              </a:ext>
            </a:extLst>
          </p:cNvPr>
          <p:cNvSpPr/>
          <p:nvPr/>
        </p:nvSpPr>
        <p:spPr>
          <a:xfrm flipV="1">
            <a:off x="0" y="0"/>
            <a:ext cx="3625992" cy="447181"/>
          </a:xfrm>
          <a:prstGeom prst="round1Rect">
            <a:avLst>
              <a:gd name="adj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</a:pPr>
            <a:endParaRPr kumimoji="1" lang="ja-JP" altLang="en-US" sz="1600" spc="600" dirty="0">
              <a:solidFill>
                <a:schemeClr val="bg1"/>
              </a:solidFill>
              <a:latin typeface="游明朝" panose="02020400000000000000" pitchFamily="18" charset="-128"/>
              <a:ea typeface="游明朝" panose="02020400000000000000" pitchFamily="18" charset="-128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57264209-641B-F771-498E-794791C58075}"/>
              </a:ext>
            </a:extLst>
          </p:cNvPr>
          <p:cNvSpPr/>
          <p:nvPr/>
        </p:nvSpPr>
        <p:spPr>
          <a:xfrm>
            <a:off x="317634" y="0"/>
            <a:ext cx="3308358" cy="4471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</a:pPr>
            <a:r>
              <a:rPr kumimoji="1" lang="ja-JP" altLang="en-US" sz="1600" spc="600" dirty="0">
                <a:solidFill>
                  <a:schemeClr val="bg1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料金プラン</a:t>
            </a:r>
          </a:p>
        </p:txBody>
      </p:sp>
      <p:grpSp>
        <p:nvGrpSpPr>
          <p:cNvPr id="22" name="グループ化 21">
            <a:extLst>
              <a:ext uri="{FF2B5EF4-FFF2-40B4-BE49-F238E27FC236}">
                <a16:creationId xmlns:a16="http://schemas.microsoft.com/office/drawing/2014/main" id="{BD9C2C84-70D8-71C5-4D8B-636275EFB8F6}"/>
              </a:ext>
            </a:extLst>
          </p:cNvPr>
          <p:cNvGrpSpPr/>
          <p:nvPr/>
        </p:nvGrpSpPr>
        <p:grpSpPr>
          <a:xfrm>
            <a:off x="524234" y="1380052"/>
            <a:ext cx="11143532" cy="4289229"/>
            <a:chOff x="465529" y="1543680"/>
            <a:chExt cx="11143532" cy="4289229"/>
          </a:xfrm>
        </p:grpSpPr>
        <p:grpSp>
          <p:nvGrpSpPr>
            <p:cNvPr id="11" name="グループ化 10">
              <a:extLst>
                <a:ext uri="{FF2B5EF4-FFF2-40B4-BE49-F238E27FC236}">
                  <a16:creationId xmlns:a16="http://schemas.microsoft.com/office/drawing/2014/main" id="{CFB57A52-3D31-1465-C328-F4D32486D7D4}"/>
                </a:ext>
              </a:extLst>
            </p:cNvPr>
            <p:cNvGrpSpPr/>
            <p:nvPr/>
          </p:nvGrpSpPr>
          <p:grpSpPr>
            <a:xfrm>
              <a:off x="465529" y="1543680"/>
              <a:ext cx="3105442" cy="4289229"/>
              <a:chOff x="369278" y="1543680"/>
              <a:chExt cx="3105442" cy="4289229"/>
            </a:xfrm>
          </p:grpSpPr>
          <p:sp>
            <p:nvSpPr>
              <p:cNvPr id="7" name="四角形: 角を丸くする 6">
                <a:extLst>
                  <a:ext uri="{FF2B5EF4-FFF2-40B4-BE49-F238E27FC236}">
                    <a16:creationId xmlns:a16="http://schemas.microsoft.com/office/drawing/2014/main" id="{2EB55EFC-798D-C0E0-E577-E84055EDB1EE}"/>
                  </a:ext>
                </a:extLst>
              </p:cNvPr>
              <p:cNvSpPr/>
              <p:nvPr/>
            </p:nvSpPr>
            <p:spPr>
              <a:xfrm flipH="1">
                <a:off x="369278" y="1543680"/>
                <a:ext cx="3105442" cy="4289229"/>
              </a:xfrm>
              <a:prstGeom prst="round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spcBef>
                    <a:spcPts val="600"/>
                  </a:spcBef>
                </a:pPr>
                <a:endParaRPr kumimoji="1" lang="ja-JP" altLang="en-US" sz="1600" dirty="0">
                  <a:solidFill>
                    <a:schemeClr val="tx1"/>
                  </a:solidFill>
                  <a:latin typeface="游明朝" panose="02020400000000000000" pitchFamily="18" charset="-128"/>
                  <a:ea typeface="游明朝" panose="02020400000000000000" pitchFamily="18" charset="-128"/>
                </a:endParaRPr>
              </a:p>
            </p:txBody>
          </p:sp>
          <p:sp>
            <p:nvSpPr>
              <p:cNvPr id="8" name="四角形: 角を丸くする 7">
                <a:extLst>
                  <a:ext uri="{FF2B5EF4-FFF2-40B4-BE49-F238E27FC236}">
                    <a16:creationId xmlns:a16="http://schemas.microsoft.com/office/drawing/2014/main" id="{FD903915-C4E9-0884-CA67-B6650D6BF8C9}"/>
                  </a:ext>
                </a:extLst>
              </p:cNvPr>
              <p:cNvSpPr/>
              <p:nvPr/>
            </p:nvSpPr>
            <p:spPr>
              <a:xfrm>
                <a:off x="679190" y="1821545"/>
                <a:ext cx="2485618" cy="355925"/>
              </a:xfrm>
              <a:prstGeom prst="roundRect">
                <a:avLst>
                  <a:gd name="adj" fmla="val 50000"/>
                </a:avLst>
              </a:prstGeom>
              <a:solidFill>
                <a:srgbClr val="F9ECC7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spcBef>
                    <a:spcPts val="600"/>
                  </a:spcBef>
                </a:pPr>
                <a:r>
                  <a:rPr kumimoji="1" lang="ja-JP" altLang="en-US" sz="1600" dirty="0">
                    <a:solidFill>
                      <a:schemeClr val="tx1"/>
                    </a:solidFill>
                    <a:latin typeface="游明朝" panose="02020400000000000000" pitchFamily="18" charset="-128"/>
                    <a:ea typeface="游明朝" panose="02020400000000000000" pitchFamily="18" charset="-128"/>
                  </a:rPr>
                  <a:t>ライト</a:t>
                </a:r>
              </a:p>
            </p:txBody>
          </p:sp>
          <p:sp>
            <p:nvSpPr>
              <p:cNvPr id="9" name="正方形/長方形 8">
                <a:extLst>
                  <a:ext uri="{FF2B5EF4-FFF2-40B4-BE49-F238E27FC236}">
                    <a16:creationId xmlns:a16="http://schemas.microsoft.com/office/drawing/2014/main" id="{4C418E27-2595-5705-3650-4BB8ED70663F}"/>
                  </a:ext>
                </a:extLst>
              </p:cNvPr>
              <p:cNvSpPr/>
              <p:nvPr/>
            </p:nvSpPr>
            <p:spPr>
              <a:xfrm>
                <a:off x="554909" y="2399662"/>
                <a:ext cx="2734180" cy="101549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spcBef>
                    <a:spcPts val="600"/>
                  </a:spcBef>
                </a:pPr>
                <a:r>
                  <a:rPr kumimoji="1" lang="en-US" altLang="ja-JP" sz="4000" dirty="0">
                    <a:solidFill>
                      <a:srgbClr val="937111"/>
                    </a:solidFill>
                    <a:latin typeface="游明朝" panose="02020400000000000000" pitchFamily="18" charset="-128"/>
                    <a:ea typeface="游明朝" panose="02020400000000000000" pitchFamily="18" charset="-128"/>
                  </a:rPr>
                  <a:t>9,800</a:t>
                </a:r>
                <a:r>
                  <a:rPr lang="ja-JP" altLang="en-US" sz="1600" dirty="0">
                    <a:solidFill>
                      <a:srgbClr val="937111"/>
                    </a:solidFill>
                    <a:latin typeface="游明朝" panose="02020400000000000000" pitchFamily="18" charset="-128"/>
                    <a:ea typeface="游明朝" panose="02020400000000000000" pitchFamily="18" charset="-128"/>
                  </a:rPr>
                  <a:t>円</a:t>
                </a:r>
                <a:r>
                  <a:rPr lang="en-US" altLang="ja-JP" sz="1600" dirty="0">
                    <a:solidFill>
                      <a:srgbClr val="937111"/>
                    </a:solidFill>
                    <a:latin typeface="游明朝" panose="02020400000000000000" pitchFamily="18" charset="-128"/>
                    <a:ea typeface="游明朝" panose="02020400000000000000" pitchFamily="18" charset="-128"/>
                  </a:rPr>
                  <a:t>/</a:t>
                </a:r>
                <a:r>
                  <a:rPr lang="ja-JP" altLang="en-US" sz="1600" dirty="0">
                    <a:solidFill>
                      <a:srgbClr val="937111"/>
                    </a:solidFill>
                    <a:latin typeface="游明朝" panose="02020400000000000000" pitchFamily="18" charset="-128"/>
                    <a:ea typeface="游明朝" panose="02020400000000000000" pitchFamily="18" charset="-128"/>
                  </a:rPr>
                  <a:t>現場</a:t>
                </a:r>
                <a:endParaRPr lang="en-US" altLang="ja-JP" sz="1600" dirty="0">
                  <a:solidFill>
                    <a:srgbClr val="937111"/>
                  </a:solidFill>
                  <a:latin typeface="游明朝" panose="02020400000000000000" pitchFamily="18" charset="-128"/>
                  <a:ea typeface="游明朝" panose="02020400000000000000" pitchFamily="18" charset="-128"/>
                </a:endParaRPr>
              </a:p>
              <a:p>
                <a:pPr algn="ctr">
                  <a:spcBef>
                    <a:spcPts val="600"/>
                  </a:spcBef>
                </a:pPr>
                <a:r>
                  <a:rPr lang="ja-JP" altLang="en-US" sz="1600" dirty="0">
                    <a:solidFill>
                      <a:schemeClr val="tx1"/>
                    </a:solidFill>
                    <a:latin typeface="游明朝" panose="02020400000000000000" pitchFamily="18" charset="-128"/>
                    <a:ea typeface="游明朝" panose="02020400000000000000" pitchFamily="18" charset="-128"/>
                  </a:rPr>
                  <a:t>（</a:t>
                </a:r>
                <a:r>
                  <a:rPr lang="en-US" altLang="ja-JP" sz="1600" dirty="0">
                    <a:solidFill>
                      <a:schemeClr val="tx1"/>
                    </a:solidFill>
                    <a:latin typeface="游明朝" panose="02020400000000000000" pitchFamily="18" charset="-128"/>
                    <a:ea typeface="游明朝" panose="02020400000000000000" pitchFamily="18" charset="-128"/>
                  </a:rPr>
                  <a:t>5</a:t>
                </a:r>
                <a:r>
                  <a:rPr lang="ja-JP" altLang="en-US" sz="1600" dirty="0">
                    <a:solidFill>
                      <a:schemeClr val="tx1"/>
                    </a:solidFill>
                    <a:latin typeface="游明朝" panose="02020400000000000000" pitchFamily="18" charset="-128"/>
                    <a:ea typeface="游明朝" panose="02020400000000000000" pitchFamily="18" charset="-128"/>
                  </a:rPr>
                  <a:t>名まで）</a:t>
                </a:r>
                <a:endParaRPr kumimoji="1" lang="ja-JP" altLang="en-US" sz="1600" dirty="0">
                  <a:solidFill>
                    <a:schemeClr val="tx1"/>
                  </a:solidFill>
                  <a:latin typeface="游明朝" panose="02020400000000000000" pitchFamily="18" charset="-128"/>
                  <a:ea typeface="游明朝" panose="02020400000000000000" pitchFamily="18" charset="-128"/>
                </a:endParaRPr>
              </a:p>
            </p:txBody>
          </p:sp>
          <p:sp>
            <p:nvSpPr>
              <p:cNvPr id="10" name="正方形/長方形 9">
                <a:extLst>
                  <a:ext uri="{FF2B5EF4-FFF2-40B4-BE49-F238E27FC236}">
                    <a16:creationId xmlns:a16="http://schemas.microsoft.com/office/drawing/2014/main" id="{D707ABA6-AEB6-33F1-E4D2-6EFA0F092570}"/>
                  </a:ext>
                </a:extLst>
              </p:cNvPr>
              <p:cNvSpPr/>
              <p:nvPr/>
            </p:nvSpPr>
            <p:spPr>
              <a:xfrm>
                <a:off x="679190" y="3698904"/>
                <a:ext cx="2485618" cy="182219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>
                  <a:spcBef>
                    <a:spcPts val="600"/>
                  </a:spcBef>
                </a:pPr>
                <a:r>
                  <a:rPr kumimoji="1" lang="ja-JP" altLang="en-US" sz="1600" dirty="0">
                    <a:solidFill>
                      <a:schemeClr val="tx1"/>
                    </a:solidFill>
                    <a:latin typeface="游明朝" panose="02020400000000000000" pitchFamily="18" charset="-128"/>
                    <a:ea typeface="游明朝" panose="02020400000000000000" pitchFamily="18" charset="-128"/>
                  </a:rPr>
                  <a:t>安全・日報・写真共有</a:t>
                </a:r>
              </a:p>
            </p:txBody>
          </p:sp>
        </p:grpSp>
        <p:grpSp>
          <p:nvGrpSpPr>
            <p:cNvPr id="12" name="グループ化 11">
              <a:extLst>
                <a:ext uri="{FF2B5EF4-FFF2-40B4-BE49-F238E27FC236}">
                  <a16:creationId xmlns:a16="http://schemas.microsoft.com/office/drawing/2014/main" id="{8615AC3F-8CAA-6555-4030-BC1982E8C3CC}"/>
                </a:ext>
              </a:extLst>
            </p:cNvPr>
            <p:cNvGrpSpPr/>
            <p:nvPr/>
          </p:nvGrpSpPr>
          <p:grpSpPr>
            <a:xfrm>
              <a:off x="4484574" y="1543680"/>
              <a:ext cx="3105442" cy="4289229"/>
              <a:chOff x="369278" y="1543680"/>
              <a:chExt cx="3105442" cy="4289229"/>
            </a:xfrm>
          </p:grpSpPr>
          <p:sp>
            <p:nvSpPr>
              <p:cNvPr id="13" name="四角形: 角を丸くする 12">
                <a:extLst>
                  <a:ext uri="{FF2B5EF4-FFF2-40B4-BE49-F238E27FC236}">
                    <a16:creationId xmlns:a16="http://schemas.microsoft.com/office/drawing/2014/main" id="{03D4C768-B1E1-E3D8-945E-DAD5A6BA3EFE}"/>
                  </a:ext>
                </a:extLst>
              </p:cNvPr>
              <p:cNvSpPr/>
              <p:nvPr/>
            </p:nvSpPr>
            <p:spPr>
              <a:xfrm flipH="1">
                <a:off x="369278" y="1543680"/>
                <a:ext cx="3105442" cy="4289229"/>
              </a:xfrm>
              <a:prstGeom prst="round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spcBef>
                    <a:spcPts val="600"/>
                  </a:spcBef>
                </a:pPr>
                <a:endParaRPr kumimoji="1" lang="ja-JP" altLang="en-US" sz="1600" dirty="0">
                  <a:solidFill>
                    <a:schemeClr val="tx1"/>
                  </a:solidFill>
                  <a:latin typeface="游明朝" panose="02020400000000000000" pitchFamily="18" charset="-128"/>
                  <a:ea typeface="游明朝" panose="02020400000000000000" pitchFamily="18" charset="-128"/>
                </a:endParaRPr>
              </a:p>
            </p:txBody>
          </p:sp>
          <p:sp>
            <p:nvSpPr>
              <p:cNvPr id="14" name="四角形: 角を丸くする 13">
                <a:extLst>
                  <a:ext uri="{FF2B5EF4-FFF2-40B4-BE49-F238E27FC236}">
                    <a16:creationId xmlns:a16="http://schemas.microsoft.com/office/drawing/2014/main" id="{6CBEA463-9EA3-0EDF-C481-8F5A8179657E}"/>
                  </a:ext>
                </a:extLst>
              </p:cNvPr>
              <p:cNvSpPr/>
              <p:nvPr/>
            </p:nvSpPr>
            <p:spPr>
              <a:xfrm>
                <a:off x="679190" y="1821545"/>
                <a:ext cx="2485618" cy="355925"/>
              </a:xfrm>
              <a:prstGeom prst="roundRect">
                <a:avLst>
                  <a:gd name="adj" fmla="val 50000"/>
                </a:avLst>
              </a:prstGeom>
              <a:solidFill>
                <a:srgbClr val="F9ECC7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spcBef>
                    <a:spcPts val="600"/>
                  </a:spcBef>
                </a:pPr>
                <a:r>
                  <a:rPr kumimoji="1" lang="ja-JP" altLang="en-US" sz="1600" dirty="0">
                    <a:solidFill>
                      <a:schemeClr val="tx1"/>
                    </a:solidFill>
                    <a:latin typeface="游明朝" panose="02020400000000000000" pitchFamily="18" charset="-128"/>
                    <a:ea typeface="游明朝" panose="02020400000000000000" pitchFamily="18" charset="-128"/>
                  </a:rPr>
                  <a:t>スタンダード</a:t>
                </a:r>
              </a:p>
            </p:txBody>
          </p:sp>
          <p:sp>
            <p:nvSpPr>
              <p:cNvPr id="15" name="正方形/長方形 14">
                <a:extLst>
                  <a:ext uri="{FF2B5EF4-FFF2-40B4-BE49-F238E27FC236}">
                    <a16:creationId xmlns:a16="http://schemas.microsoft.com/office/drawing/2014/main" id="{65F6B9FD-955F-58BA-5072-739453AB8853}"/>
                  </a:ext>
                </a:extLst>
              </p:cNvPr>
              <p:cNvSpPr/>
              <p:nvPr/>
            </p:nvSpPr>
            <p:spPr>
              <a:xfrm>
                <a:off x="554909" y="2399662"/>
                <a:ext cx="2734180" cy="101549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spcBef>
                    <a:spcPts val="600"/>
                  </a:spcBef>
                </a:pPr>
                <a:r>
                  <a:rPr kumimoji="1" lang="en-US" altLang="ja-JP" sz="4000" dirty="0">
                    <a:solidFill>
                      <a:srgbClr val="937111"/>
                    </a:solidFill>
                    <a:latin typeface="游明朝" panose="02020400000000000000" pitchFamily="18" charset="-128"/>
                    <a:ea typeface="游明朝" panose="02020400000000000000" pitchFamily="18" charset="-128"/>
                  </a:rPr>
                  <a:t>29,800</a:t>
                </a:r>
                <a:r>
                  <a:rPr lang="ja-JP" altLang="en-US" sz="1600" dirty="0">
                    <a:solidFill>
                      <a:srgbClr val="937111"/>
                    </a:solidFill>
                    <a:latin typeface="游明朝" panose="02020400000000000000" pitchFamily="18" charset="-128"/>
                    <a:ea typeface="游明朝" panose="02020400000000000000" pitchFamily="18" charset="-128"/>
                  </a:rPr>
                  <a:t>円</a:t>
                </a:r>
                <a:r>
                  <a:rPr lang="en-US" altLang="ja-JP" sz="1600" dirty="0">
                    <a:solidFill>
                      <a:srgbClr val="937111"/>
                    </a:solidFill>
                    <a:latin typeface="游明朝" panose="02020400000000000000" pitchFamily="18" charset="-128"/>
                    <a:ea typeface="游明朝" panose="02020400000000000000" pitchFamily="18" charset="-128"/>
                  </a:rPr>
                  <a:t>/</a:t>
                </a:r>
                <a:r>
                  <a:rPr lang="ja-JP" altLang="en-US" sz="1600" dirty="0">
                    <a:solidFill>
                      <a:srgbClr val="937111"/>
                    </a:solidFill>
                    <a:latin typeface="游明朝" panose="02020400000000000000" pitchFamily="18" charset="-128"/>
                    <a:ea typeface="游明朝" panose="02020400000000000000" pitchFamily="18" charset="-128"/>
                  </a:rPr>
                  <a:t>現場</a:t>
                </a:r>
                <a:endParaRPr lang="en-US" altLang="ja-JP" sz="1600" dirty="0">
                  <a:solidFill>
                    <a:srgbClr val="937111"/>
                  </a:solidFill>
                  <a:latin typeface="游明朝" panose="02020400000000000000" pitchFamily="18" charset="-128"/>
                  <a:ea typeface="游明朝" panose="02020400000000000000" pitchFamily="18" charset="-128"/>
                </a:endParaRPr>
              </a:p>
              <a:p>
                <a:pPr algn="ctr">
                  <a:spcBef>
                    <a:spcPts val="600"/>
                  </a:spcBef>
                </a:pPr>
                <a:r>
                  <a:rPr lang="ja-JP" altLang="en-US" sz="1600" dirty="0">
                    <a:solidFill>
                      <a:schemeClr val="tx1"/>
                    </a:solidFill>
                    <a:latin typeface="游明朝" panose="02020400000000000000" pitchFamily="18" charset="-128"/>
                    <a:ea typeface="游明朝" panose="02020400000000000000" pitchFamily="18" charset="-128"/>
                  </a:rPr>
                  <a:t>（</a:t>
                </a:r>
                <a:r>
                  <a:rPr lang="en-US" altLang="ja-JP" sz="1600" dirty="0">
                    <a:solidFill>
                      <a:schemeClr val="tx1"/>
                    </a:solidFill>
                    <a:latin typeface="游明朝" panose="02020400000000000000" pitchFamily="18" charset="-128"/>
                    <a:ea typeface="游明朝" panose="02020400000000000000" pitchFamily="18" charset="-128"/>
                  </a:rPr>
                  <a:t>30</a:t>
                </a:r>
                <a:r>
                  <a:rPr lang="ja-JP" altLang="en-US" sz="1600" dirty="0">
                    <a:solidFill>
                      <a:schemeClr val="tx1"/>
                    </a:solidFill>
                    <a:latin typeface="游明朝" panose="02020400000000000000" pitchFamily="18" charset="-128"/>
                    <a:ea typeface="游明朝" panose="02020400000000000000" pitchFamily="18" charset="-128"/>
                  </a:rPr>
                  <a:t>名まで）</a:t>
                </a:r>
              </a:p>
            </p:txBody>
          </p:sp>
          <p:sp>
            <p:nvSpPr>
              <p:cNvPr id="16" name="正方形/長方形 15">
                <a:extLst>
                  <a:ext uri="{FF2B5EF4-FFF2-40B4-BE49-F238E27FC236}">
                    <a16:creationId xmlns:a16="http://schemas.microsoft.com/office/drawing/2014/main" id="{ADF3962A-613F-6613-E39F-37A7ED9EA8D1}"/>
                  </a:ext>
                </a:extLst>
              </p:cNvPr>
              <p:cNvSpPr/>
              <p:nvPr/>
            </p:nvSpPr>
            <p:spPr>
              <a:xfrm>
                <a:off x="679190" y="3698904"/>
                <a:ext cx="2485618" cy="182219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>
                  <a:spcBef>
                    <a:spcPts val="600"/>
                  </a:spcBef>
                </a:pPr>
                <a:r>
                  <a:rPr lang="ja-JP" altLang="en-US" sz="1600" dirty="0">
                    <a:solidFill>
                      <a:schemeClr val="tx1"/>
                    </a:solidFill>
                    <a:latin typeface="游明朝" panose="02020400000000000000" pitchFamily="18" charset="-128"/>
                    <a:ea typeface="游明朝" panose="02020400000000000000" pitchFamily="18" charset="-128"/>
                  </a:rPr>
                  <a:t>安全・日報・写真共有</a:t>
                </a:r>
                <a:endParaRPr lang="en-US" altLang="ja-JP" sz="1600" dirty="0">
                  <a:solidFill>
                    <a:schemeClr val="tx1"/>
                  </a:solidFill>
                  <a:latin typeface="游明朝" panose="02020400000000000000" pitchFamily="18" charset="-128"/>
                  <a:ea typeface="游明朝" panose="02020400000000000000" pitchFamily="18" charset="-128"/>
                </a:endParaRPr>
              </a:p>
              <a:p>
                <a:pPr algn="ctr">
                  <a:spcBef>
                    <a:spcPts val="600"/>
                  </a:spcBef>
                </a:pPr>
                <a:r>
                  <a:rPr lang="ja-JP" altLang="en-US" sz="1600" dirty="0">
                    <a:solidFill>
                      <a:schemeClr val="tx1"/>
                    </a:solidFill>
                    <a:latin typeface="游明朝" panose="02020400000000000000" pitchFamily="18" charset="-128"/>
                    <a:ea typeface="游明朝" panose="02020400000000000000" pitchFamily="18" charset="-128"/>
                  </a:rPr>
                  <a:t>＋</a:t>
                </a:r>
                <a:endParaRPr lang="en-US" altLang="ja-JP" sz="1600" dirty="0">
                  <a:solidFill>
                    <a:schemeClr val="tx1"/>
                  </a:solidFill>
                  <a:latin typeface="游明朝" panose="02020400000000000000" pitchFamily="18" charset="-128"/>
                  <a:ea typeface="游明朝" panose="02020400000000000000" pitchFamily="18" charset="-128"/>
                </a:endParaRPr>
              </a:p>
              <a:p>
                <a:pPr algn="ctr">
                  <a:spcBef>
                    <a:spcPts val="600"/>
                  </a:spcBef>
                </a:pPr>
                <a:r>
                  <a:rPr kumimoji="1" lang="ja-JP" altLang="en-US" sz="1600" dirty="0">
                    <a:solidFill>
                      <a:schemeClr val="tx1"/>
                    </a:solidFill>
                    <a:latin typeface="游明朝" panose="02020400000000000000" pitchFamily="18" charset="-128"/>
                    <a:ea typeface="游明朝" panose="02020400000000000000" pitchFamily="18" charset="-128"/>
                  </a:rPr>
                  <a:t>工程進捗・書類出力</a:t>
                </a:r>
              </a:p>
            </p:txBody>
          </p:sp>
        </p:grpSp>
        <p:grpSp>
          <p:nvGrpSpPr>
            <p:cNvPr id="17" name="グループ化 16">
              <a:extLst>
                <a:ext uri="{FF2B5EF4-FFF2-40B4-BE49-F238E27FC236}">
                  <a16:creationId xmlns:a16="http://schemas.microsoft.com/office/drawing/2014/main" id="{F612C7AC-CA46-C1F0-DAE9-3DC3D72CF535}"/>
                </a:ext>
              </a:extLst>
            </p:cNvPr>
            <p:cNvGrpSpPr/>
            <p:nvPr/>
          </p:nvGrpSpPr>
          <p:grpSpPr>
            <a:xfrm>
              <a:off x="8503619" y="1543680"/>
              <a:ext cx="3105442" cy="4289229"/>
              <a:chOff x="369278" y="1543680"/>
              <a:chExt cx="3105442" cy="4289229"/>
            </a:xfrm>
          </p:grpSpPr>
          <p:sp>
            <p:nvSpPr>
              <p:cNvPr id="18" name="四角形: 角を丸くする 17">
                <a:extLst>
                  <a:ext uri="{FF2B5EF4-FFF2-40B4-BE49-F238E27FC236}">
                    <a16:creationId xmlns:a16="http://schemas.microsoft.com/office/drawing/2014/main" id="{A635A390-BDC7-E120-D875-CE02C4FF124F}"/>
                  </a:ext>
                </a:extLst>
              </p:cNvPr>
              <p:cNvSpPr/>
              <p:nvPr/>
            </p:nvSpPr>
            <p:spPr>
              <a:xfrm flipH="1">
                <a:off x="369278" y="1543680"/>
                <a:ext cx="3105442" cy="4289229"/>
              </a:xfrm>
              <a:prstGeom prst="round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spcBef>
                    <a:spcPts val="600"/>
                  </a:spcBef>
                </a:pPr>
                <a:endParaRPr kumimoji="1" lang="ja-JP" altLang="en-US" sz="1600" dirty="0">
                  <a:solidFill>
                    <a:schemeClr val="tx1"/>
                  </a:solidFill>
                  <a:latin typeface="游明朝" panose="02020400000000000000" pitchFamily="18" charset="-128"/>
                  <a:ea typeface="游明朝" panose="02020400000000000000" pitchFamily="18" charset="-128"/>
                </a:endParaRPr>
              </a:p>
            </p:txBody>
          </p:sp>
          <p:sp>
            <p:nvSpPr>
              <p:cNvPr id="19" name="四角形: 角を丸くする 18">
                <a:extLst>
                  <a:ext uri="{FF2B5EF4-FFF2-40B4-BE49-F238E27FC236}">
                    <a16:creationId xmlns:a16="http://schemas.microsoft.com/office/drawing/2014/main" id="{2F27898D-5D2D-B7BB-3044-6C414D774BD8}"/>
                  </a:ext>
                </a:extLst>
              </p:cNvPr>
              <p:cNvSpPr/>
              <p:nvPr/>
            </p:nvSpPr>
            <p:spPr>
              <a:xfrm>
                <a:off x="679190" y="1821545"/>
                <a:ext cx="2485618" cy="355925"/>
              </a:xfrm>
              <a:prstGeom prst="roundRect">
                <a:avLst>
                  <a:gd name="adj" fmla="val 50000"/>
                </a:avLst>
              </a:prstGeom>
              <a:solidFill>
                <a:srgbClr val="F9ECC7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spcBef>
                    <a:spcPts val="600"/>
                  </a:spcBef>
                </a:pPr>
                <a:r>
                  <a:rPr kumimoji="1" lang="ja-JP" altLang="en-US" sz="1600" dirty="0">
                    <a:solidFill>
                      <a:schemeClr val="tx1"/>
                    </a:solidFill>
                    <a:latin typeface="游明朝" panose="02020400000000000000" pitchFamily="18" charset="-128"/>
                    <a:ea typeface="游明朝" panose="02020400000000000000" pitchFamily="18" charset="-128"/>
                  </a:rPr>
                  <a:t>エンタープライズ</a:t>
                </a:r>
              </a:p>
            </p:txBody>
          </p:sp>
          <p:sp>
            <p:nvSpPr>
              <p:cNvPr id="20" name="正方形/長方形 19">
                <a:extLst>
                  <a:ext uri="{FF2B5EF4-FFF2-40B4-BE49-F238E27FC236}">
                    <a16:creationId xmlns:a16="http://schemas.microsoft.com/office/drawing/2014/main" id="{E76AB410-2374-C8B9-2E4D-0F017833B420}"/>
                  </a:ext>
                </a:extLst>
              </p:cNvPr>
              <p:cNvSpPr/>
              <p:nvPr/>
            </p:nvSpPr>
            <p:spPr>
              <a:xfrm>
                <a:off x="554909" y="2399662"/>
                <a:ext cx="2734180" cy="101549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spcBef>
                    <a:spcPts val="600"/>
                  </a:spcBef>
                </a:pPr>
                <a:r>
                  <a:rPr kumimoji="1" lang="ja-JP" altLang="en-US" sz="3200" dirty="0">
                    <a:solidFill>
                      <a:srgbClr val="937111"/>
                    </a:solidFill>
                    <a:latin typeface="游明朝" panose="02020400000000000000" pitchFamily="18" charset="-128"/>
                    <a:ea typeface="游明朝" panose="02020400000000000000" pitchFamily="18" charset="-128"/>
                  </a:rPr>
                  <a:t>個別見積もり</a:t>
                </a:r>
                <a:endParaRPr lang="ja-JP" altLang="en-US" sz="1200" dirty="0">
                  <a:solidFill>
                    <a:srgbClr val="937111"/>
                  </a:solidFill>
                  <a:latin typeface="游明朝" panose="02020400000000000000" pitchFamily="18" charset="-128"/>
                  <a:ea typeface="游明朝" panose="02020400000000000000" pitchFamily="18" charset="-128"/>
                </a:endParaRPr>
              </a:p>
            </p:txBody>
          </p:sp>
          <p:sp>
            <p:nvSpPr>
              <p:cNvPr id="21" name="正方形/長方形 20">
                <a:extLst>
                  <a:ext uri="{FF2B5EF4-FFF2-40B4-BE49-F238E27FC236}">
                    <a16:creationId xmlns:a16="http://schemas.microsoft.com/office/drawing/2014/main" id="{420A1FE5-5A78-C1CB-FC65-41822FBD9E46}"/>
                  </a:ext>
                </a:extLst>
              </p:cNvPr>
              <p:cNvSpPr/>
              <p:nvPr/>
            </p:nvSpPr>
            <p:spPr>
              <a:xfrm>
                <a:off x="679190" y="3698904"/>
                <a:ext cx="2485618" cy="182219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>
                  <a:spcBef>
                    <a:spcPts val="600"/>
                  </a:spcBef>
                </a:pPr>
                <a:r>
                  <a:rPr lang="ja-JP" altLang="en-US" sz="1600" dirty="0">
                    <a:solidFill>
                      <a:schemeClr val="tx1"/>
                    </a:solidFill>
                    <a:latin typeface="游明朝" panose="02020400000000000000" pitchFamily="18" charset="-128"/>
                    <a:ea typeface="游明朝" panose="02020400000000000000" pitchFamily="18" charset="-128"/>
                  </a:rPr>
                  <a:t>安全・日報・写真共有</a:t>
                </a:r>
                <a:endParaRPr lang="en-US" altLang="ja-JP" sz="1600" dirty="0">
                  <a:solidFill>
                    <a:schemeClr val="tx1"/>
                  </a:solidFill>
                  <a:latin typeface="游明朝" panose="02020400000000000000" pitchFamily="18" charset="-128"/>
                  <a:ea typeface="游明朝" panose="02020400000000000000" pitchFamily="18" charset="-128"/>
                </a:endParaRPr>
              </a:p>
              <a:p>
                <a:pPr algn="ctr">
                  <a:spcBef>
                    <a:spcPts val="600"/>
                  </a:spcBef>
                </a:pPr>
                <a:r>
                  <a:rPr lang="ja-JP" altLang="en-US" sz="1600" dirty="0">
                    <a:solidFill>
                      <a:schemeClr val="tx1"/>
                    </a:solidFill>
                    <a:latin typeface="游明朝" panose="02020400000000000000" pitchFamily="18" charset="-128"/>
                    <a:ea typeface="游明朝" panose="02020400000000000000" pitchFamily="18" charset="-128"/>
                  </a:rPr>
                  <a:t>＋</a:t>
                </a:r>
                <a:endParaRPr lang="en-US" altLang="ja-JP" sz="1600" dirty="0">
                  <a:solidFill>
                    <a:schemeClr val="tx1"/>
                  </a:solidFill>
                  <a:latin typeface="游明朝" panose="02020400000000000000" pitchFamily="18" charset="-128"/>
                  <a:ea typeface="游明朝" panose="02020400000000000000" pitchFamily="18" charset="-128"/>
                </a:endParaRPr>
              </a:p>
              <a:p>
                <a:pPr algn="ctr">
                  <a:spcBef>
                    <a:spcPts val="600"/>
                  </a:spcBef>
                </a:pPr>
                <a:r>
                  <a:rPr lang="ja-JP" altLang="en-US" sz="1600" dirty="0">
                    <a:solidFill>
                      <a:schemeClr val="tx1"/>
                    </a:solidFill>
                    <a:latin typeface="游明朝" panose="02020400000000000000" pitchFamily="18" charset="-128"/>
                    <a:ea typeface="游明朝" panose="02020400000000000000" pitchFamily="18" charset="-128"/>
                  </a:rPr>
                  <a:t>工程進捗・書類出力</a:t>
                </a:r>
              </a:p>
              <a:p>
                <a:pPr algn="ctr">
                  <a:spcBef>
                    <a:spcPts val="600"/>
                  </a:spcBef>
                </a:pPr>
                <a:r>
                  <a:rPr kumimoji="1" lang="ja-JP" altLang="en-US" sz="1600" dirty="0">
                    <a:solidFill>
                      <a:schemeClr val="tx1"/>
                    </a:solidFill>
                    <a:latin typeface="游明朝" panose="02020400000000000000" pitchFamily="18" charset="-128"/>
                    <a:ea typeface="游明朝" panose="02020400000000000000" pitchFamily="18" charset="-128"/>
                  </a:rPr>
                  <a:t>＋</a:t>
                </a:r>
                <a:endParaRPr lang="en-US" altLang="ja-JP" sz="1600" dirty="0">
                  <a:solidFill>
                    <a:schemeClr val="tx1"/>
                  </a:solidFill>
                  <a:latin typeface="游明朝" panose="02020400000000000000" pitchFamily="18" charset="-128"/>
                  <a:ea typeface="游明朝" panose="02020400000000000000" pitchFamily="18" charset="-128"/>
                </a:endParaRPr>
              </a:p>
              <a:p>
                <a:pPr algn="ctr">
                  <a:spcBef>
                    <a:spcPts val="600"/>
                  </a:spcBef>
                </a:pPr>
                <a:r>
                  <a:rPr kumimoji="1" lang="ja-JP" altLang="en-US" sz="1600" dirty="0">
                    <a:solidFill>
                      <a:schemeClr val="tx1"/>
                    </a:solidFill>
                    <a:latin typeface="游明朝" panose="02020400000000000000" pitchFamily="18" charset="-128"/>
                    <a:ea typeface="游明朝" panose="02020400000000000000" pitchFamily="18" charset="-128"/>
                  </a:rPr>
                  <a:t>本社連携・</a:t>
                </a:r>
                <a:r>
                  <a:rPr kumimoji="1" lang="en-US" altLang="ja-JP" sz="1600" dirty="0">
                    <a:solidFill>
                      <a:schemeClr val="tx1"/>
                    </a:solidFill>
                    <a:latin typeface="游明朝" panose="02020400000000000000" pitchFamily="18" charset="-128"/>
                    <a:ea typeface="游明朝" panose="02020400000000000000" pitchFamily="18" charset="-128"/>
                  </a:rPr>
                  <a:t>API</a:t>
                </a:r>
                <a:r>
                  <a:rPr kumimoji="1" lang="ja-JP" altLang="en-US" sz="1600" dirty="0">
                    <a:solidFill>
                      <a:schemeClr val="tx1"/>
                    </a:solidFill>
                    <a:latin typeface="游明朝" panose="02020400000000000000" pitchFamily="18" charset="-128"/>
                    <a:ea typeface="游明朝" panose="02020400000000000000" pitchFamily="18" charset="-128"/>
                  </a:rPr>
                  <a:t>連携・</a:t>
                </a:r>
                <a:br>
                  <a:rPr kumimoji="1" lang="en-US" altLang="ja-JP" sz="1600" dirty="0">
                    <a:solidFill>
                      <a:schemeClr val="tx1"/>
                    </a:solidFill>
                    <a:latin typeface="游明朝" panose="02020400000000000000" pitchFamily="18" charset="-128"/>
                    <a:ea typeface="游明朝" panose="02020400000000000000" pitchFamily="18" charset="-128"/>
                  </a:rPr>
                </a:br>
                <a:r>
                  <a:rPr kumimoji="1" lang="ja-JP" altLang="en-US" sz="1600" dirty="0">
                    <a:solidFill>
                      <a:schemeClr val="tx1"/>
                    </a:solidFill>
                    <a:latin typeface="游明朝" panose="02020400000000000000" pitchFamily="18" charset="-128"/>
                    <a:ea typeface="游明朝" panose="02020400000000000000" pitchFamily="18" charset="-128"/>
                  </a:rPr>
                  <a:t>複数現場統合</a:t>
                </a:r>
              </a:p>
            </p:txBody>
          </p:sp>
        </p:grpSp>
      </p:grp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7DFBCA2C-792D-6112-EC85-79BAAEB59850}"/>
              </a:ext>
            </a:extLst>
          </p:cNvPr>
          <p:cNvSpPr/>
          <p:nvPr/>
        </p:nvSpPr>
        <p:spPr>
          <a:xfrm>
            <a:off x="834146" y="6083795"/>
            <a:ext cx="10833620" cy="4041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kumimoji="1" lang="en-US" altLang="ja-JP" sz="1600" dirty="0">
                <a:solidFill>
                  <a:schemeClr val="tx1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※</a:t>
            </a:r>
            <a:r>
              <a:rPr kumimoji="1" lang="ja-JP" altLang="en-US" sz="1600" dirty="0">
                <a:solidFill>
                  <a:schemeClr val="tx1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年間契約で</a:t>
            </a:r>
            <a:r>
              <a:rPr kumimoji="1" lang="en-US" altLang="ja-JP" sz="1600" dirty="0">
                <a:solidFill>
                  <a:schemeClr val="tx1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10</a:t>
            </a:r>
            <a:r>
              <a:rPr kumimoji="1" lang="ja-JP" altLang="en-US" sz="1600" dirty="0">
                <a:solidFill>
                  <a:schemeClr val="tx1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％割引、支払いは銀行振込または請求書対応のいずれかになります</a:t>
            </a:r>
          </a:p>
        </p:txBody>
      </p:sp>
    </p:spTree>
    <p:extLst>
      <p:ext uri="{BB962C8B-B14F-4D97-AF65-F5344CB8AC3E}">
        <p14:creationId xmlns:p14="http://schemas.microsoft.com/office/powerpoint/2010/main" val="38335352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fd60cc4-70c0-4043-81e8-97be71ffa410">
      <Terms xmlns="http://schemas.microsoft.com/office/infopath/2007/PartnerControls"/>
    </lcf76f155ced4ddcb4097134ff3c332f>
    <TaxCatchAll xmlns="1bf6ce71-f2af-4399-804e-8773bbe322f2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C41C3E266D40784080AE7FC7FC3CF127" ma:contentTypeVersion="14" ma:contentTypeDescription="新しいドキュメントを作成します。" ma:contentTypeScope="" ma:versionID="ab43ed39cf438de8264d8b65fa41e611">
  <xsd:schema xmlns:xsd="http://www.w3.org/2001/XMLSchema" xmlns:xs="http://www.w3.org/2001/XMLSchema" xmlns:p="http://schemas.microsoft.com/office/2006/metadata/properties" xmlns:ns2="ffd60cc4-70c0-4043-81e8-97be71ffa410" xmlns:ns3="1bf6ce71-f2af-4399-804e-8773bbe322f2" targetNamespace="http://schemas.microsoft.com/office/2006/metadata/properties" ma:root="true" ma:fieldsID="a2501e3ff80ab5e70b0e54d5b48f5319" ns2:_="" ns3:_="">
    <xsd:import namespace="ffd60cc4-70c0-4043-81e8-97be71ffa410"/>
    <xsd:import namespace="1bf6ce71-f2af-4399-804e-8773bbe322f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MediaServiceSearchPropertie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d60cc4-70c0-4043-81e8-97be71ffa41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画像タグ" ma:readOnly="false" ma:fieldId="{5cf76f15-5ced-4ddc-b409-7134ff3c332f}" ma:taxonomyMulti="true" ma:sspId="e11d2887-7d44-46f2-be60-af6bd70e5d5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f6ce71-f2af-4399-804e-8773bbe322f2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9ffa11d1-c12e-4afe-8e86-e16f823e0944}" ma:internalName="TaxCatchAll" ma:showField="CatchAllData" ma:web="1bf6ce71-f2af-4399-804e-8773bbe322f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E2236B2-08AB-4DF2-B107-FE54C01F11A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CAD133F-485A-4DE3-B94F-A31F35E1A9BB}">
  <ds:schemaRefs>
    <ds:schemaRef ds:uri="http://schemas.microsoft.com/office/2006/metadata/properties"/>
    <ds:schemaRef ds:uri="http://schemas.microsoft.com/office/infopath/2007/PartnerControls"/>
    <ds:schemaRef ds:uri="ffd60cc4-70c0-4043-81e8-97be71ffa410"/>
    <ds:schemaRef ds:uri="1bf6ce71-f2af-4399-804e-8773bbe322f2"/>
  </ds:schemaRefs>
</ds:datastoreItem>
</file>

<file path=customXml/itemProps3.xml><?xml version="1.0" encoding="utf-8"?>
<ds:datastoreItem xmlns:ds="http://schemas.openxmlformats.org/officeDocument/2006/customXml" ds:itemID="{D6763634-8456-4777-9034-BF6964B145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fd60cc4-70c0-4043-81e8-97be71ffa410"/>
    <ds:schemaRef ds:uri="1bf6ce71-f2af-4399-804e-8773bbe322f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1446</TotalTime>
  <Words>841</Words>
  <PresentationFormat>ワイド画面</PresentationFormat>
  <Paragraphs>173</Paragraphs>
  <Slides>10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10</vt:i4>
      </vt:variant>
    </vt:vector>
  </HeadingPairs>
  <TitlesOfParts>
    <vt:vector size="15" baseType="lpstr">
      <vt:lpstr>游ゴシック</vt:lpstr>
      <vt:lpstr>游ゴシック Light</vt:lpstr>
      <vt:lpstr>游明朝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terms:created xsi:type="dcterms:W3CDTF">2025-05-17T05:08:00Z</dcterms:created>
  <dcterms:modified xsi:type="dcterms:W3CDTF">2025-06-20T01:41:53Z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0x010100C41C3E266D40784080AE7FC7FC3CF127</vt:lpwstr>
  </property>
  <property fmtid="{D5CDD505-2E9C-101B-9397-08002B2CF9AE}" pid="3" name="MediaServiceImageTags">
    <vt:lpwstr/>
  </property>
</Properties>
</file>