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13"/>
  </p:notesMasterIdLst>
  <p:sldIdLst>
    <p:sldId id="267" r:id="rId5"/>
    <p:sldId id="270" r:id="rId6"/>
    <p:sldId id="269" r:id="rId7"/>
    <p:sldId id="271" r:id="rId8"/>
    <p:sldId id="276" r:id="rId9"/>
    <p:sldId id="272" r:id="rId10"/>
    <p:sldId id="273" r:id="rId11"/>
    <p:sldId id="274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A2A"/>
    <a:srgbClr val="2C2C2C"/>
    <a:srgbClr val="CFAF7B"/>
    <a:srgbClr val="E3D1B3"/>
    <a:srgbClr val="F5EEE3"/>
    <a:srgbClr val="C7A265"/>
    <a:srgbClr val="F4F4F6"/>
    <a:srgbClr val="EEEFF2"/>
    <a:srgbClr val="EBECF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2E0919-F7DF-4E65-AC0E-8A5D09B123E3}" v="16" dt="2025-06-03T05:54:46.5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>
        <p:scale>
          <a:sx n="66" d="100"/>
          <a:sy n="66" d="100"/>
        </p:scale>
        <p:origin x="32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松浦英宗" userId="9b03fd3a-662f-49ff-9af1-1b93cf7aab22" providerId="ADAL" clId="{A02E0919-F7DF-4E65-AC0E-8A5D09B123E3}"/>
    <pc:docChg chg="undo custSel modSld">
      <pc:chgData name="松浦英宗" userId="9b03fd3a-662f-49ff-9af1-1b93cf7aab22" providerId="ADAL" clId="{A02E0919-F7DF-4E65-AC0E-8A5D09B123E3}" dt="2025-06-03T09:53:42.095" v="248" actId="962"/>
      <pc:docMkLst>
        <pc:docMk/>
      </pc:docMkLst>
      <pc:sldChg chg="addSp delSp modSp mod">
        <pc:chgData name="松浦英宗" userId="9b03fd3a-662f-49ff-9af1-1b93cf7aab22" providerId="ADAL" clId="{A02E0919-F7DF-4E65-AC0E-8A5D09B123E3}" dt="2025-06-03T09:53:24.800" v="242" actId="962"/>
        <pc:sldMkLst>
          <pc:docMk/>
          <pc:sldMk cId="2055513440" sldId="267"/>
        </pc:sldMkLst>
        <pc:grpChg chg="add mod">
          <ac:chgData name="松浦英宗" userId="9b03fd3a-662f-49ff-9af1-1b93cf7aab22" providerId="ADAL" clId="{A02E0919-F7DF-4E65-AC0E-8A5D09B123E3}" dt="2025-06-03T05:33:41.337" v="159" actId="1038"/>
          <ac:grpSpMkLst>
            <pc:docMk/>
            <pc:sldMk cId="2055513440" sldId="267"/>
            <ac:grpSpMk id="16" creationId="{84AC98D7-EC59-D21F-CA41-F29E8C01A35F}"/>
          </ac:grpSpMkLst>
        </pc:grpChg>
        <pc:grpChg chg="del">
          <ac:chgData name="松浦英宗" userId="9b03fd3a-662f-49ff-9af1-1b93cf7aab22" providerId="ADAL" clId="{A02E0919-F7DF-4E65-AC0E-8A5D09B123E3}" dt="2025-06-03T05:33:14.229" v="140" actId="478"/>
          <ac:grpSpMkLst>
            <pc:docMk/>
            <pc:sldMk cId="2055513440" sldId="267"/>
            <ac:grpSpMk id="47" creationId="{3DA526EE-CBA5-16A0-4951-EA8DFCE37211}"/>
          </ac:grpSpMkLst>
        </pc:grpChg>
        <pc:picChg chg="add mod modCrop">
          <ac:chgData name="松浦英宗" userId="9b03fd3a-662f-49ff-9af1-1b93cf7aab22" providerId="ADAL" clId="{A02E0919-F7DF-4E65-AC0E-8A5D09B123E3}" dt="2025-06-03T09:53:22.915" v="240" actId="962"/>
          <ac:picMkLst>
            <pc:docMk/>
            <pc:sldMk cId="2055513440" sldId="267"/>
            <ac:picMk id="4" creationId="{18A04AD6-477A-AA73-C927-7C4A19018612}"/>
          </ac:picMkLst>
        </pc:picChg>
        <pc:picChg chg="add mod modCrop">
          <ac:chgData name="松浦英宗" userId="9b03fd3a-662f-49ff-9af1-1b93cf7aab22" providerId="ADAL" clId="{A02E0919-F7DF-4E65-AC0E-8A5D09B123E3}" dt="2025-06-03T09:53:24.800" v="242" actId="962"/>
          <ac:picMkLst>
            <pc:docMk/>
            <pc:sldMk cId="2055513440" sldId="267"/>
            <ac:picMk id="6" creationId="{FAE49CFF-6675-0206-5F64-345B8E8BEE11}"/>
          </ac:picMkLst>
        </pc:picChg>
        <pc:picChg chg="add mod modCrop">
          <ac:chgData name="松浦英宗" userId="9b03fd3a-662f-49ff-9af1-1b93cf7aab22" providerId="ADAL" clId="{A02E0919-F7DF-4E65-AC0E-8A5D09B123E3}" dt="2025-06-03T09:53:19.194" v="236" actId="962"/>
          <ac:picMkLst>
            <pc:docMk/>
            <pc:sldMk cId="2055513440" sldId="267"/>
            <ac:picMk id="8" creationId="{10A80224-FEDA-369D-E181-8D814E0DA7A4}"/>
          </ac:picMkLst>
        </pc:picChg>
        <pc:picChg chg="add mod modCrop">
          <ac:chgData name="松浦英宗" userId="9b03fd3a-662f-49ff-9af1-1b93cf7aab22" providerId="ADAL" clId="{A02E0919-F7DF-4E65-AC0E-8A5D09B123E3}" dt="2025-06-03T09:53:21.078" v="238" actId="962"/>
          <ac:picMkLst>
            <pc:docMk/>
            <pc:sldMk cId="2055513440" sldId="267"/>
            <ac:picMk id="10" creationId="{CBD05FF1-E57D-107F-B268-DFC2930A01F4}"/>
          </ac:picMkLst>
        </pc:picChg>
        <pc:picChg chg="add mod modCrop">
          <ac:chgData name="松浦英宗" userId="9b03fd3a-662f-49ff-9af1-1b93cf7aab22" providerId="ADAL" clId="{A02E0919-F7DF-4E65-AC0E-8A5D09B123E3}" dt="2025-06-03T09:53:17.073" v="234" actId="962"/>
          <ac:picMkLst>
            <pc:docMk/>
            <pc:sldMk cId="2055513440" sldId="267"/>
            <ac:picMk id="13" creationId="{8C28CCAE-0E18-9EBD-CFA7-EED7A452A6F6}"/>
          </ac:picMkLst>
        </pc:picChg>
        <pc:picChg chg="add mod modCrop">
          <ac:chgData name="松浦英宗" userId="9b03fd3a-662f-49ff-9af1-1b93cf7aab22" providerId="ADAL" clId="{A02E0919-F7DF-4E65-AC0E-8A5D09B123E3}" dt="2025-06-03T05:33:54.227" v="160" actId="14861"/>
          <ac:picMkLst>
            <pc:docMk/>
            <pc:sldMk cId="2055513440" sldId="267"/>
            <ac:picMk id="15" creationId="{CB1E2235-55AF-ED4A-1CBC-FF5429999A04}"/>
          </ac:picMkLst>
        </pc:picChg>
      </pc:sldChg>
      <pc:sldChg chg="addSp delSp modSp mod">
        <pc:chgData name="松浦英宗" userId="9b03fd3a-662f-49ff-9af1-1b93cf7aab22" providerId="ADAL" clId="{A02E0919-F7DF-4E65-AC0E-8A5D09B123E3}" dt="2025-06-03T05:17:07.934" v="50" actId="571"/>
        <pc:sldMkLst>
          <pc:docMk/>
          <pc:sldMk cId="2127668262" sldId="270"/>
        </pc:sldMkLst>
        <pc:spChg chg="add mod">
          <ac:chgData name="松浦英宗" userId="9b03fd3a-662f-49ff-9af1-1b93cf7aab22" providerId="ADAL" clId="{A02E0919-F7DF-4E65-AC0E-8A5D09B123E3}" dt="2025-06-03T05:16:50.647" v="38" actId="164"/>
          <ac:spMkLst>
            <pc:docMk/>
            <pc:sldMk cId="2127668262" sldId="270"/>
            <ac:spMk id="5" creationId="{BDA9AB77-7A2E-BFA8-7E52-64F1E38586F4}"/>
          </ac:spMkLst>
        </pc:spChg>
        <pc:spChg chg="add mod">
          <ac:chgData name="松浦英宗" userId="9b03fd3a-662f-49ff-9af1-1b93cf7aab22" providerId="ADAL" clId="{A02E0919-F7DF-4E65-AC0E-8A5D09B123E3}" dt="2025-06-03T05:16:50.647" v="38" actId="164"/>
          <ac:spMkLst>
            <pc:docMk/>
            <pc:sldMk cId="2127668262" sldId="270"/>
            <ac:spMk id="7" creationId="{7E5AF519-87E4-F61E-AE1D-51EF05386368}"/>
          </ac:spMkLst>
        </pc:spChg>
        <pc:spChg chg="mod">
          <ac:chgData name="松浦英宗" userId="9b03fd3a-662f-49ff-9af1-1b93cf7aab22" providerId="ADAL" clId="{A02E0919-F7DF-4E65-AC0E-8A5D09B123E3}" dt="2025-06-03T05:16:59.317" v="46" actId="571"/>
          <ac:spMkLst>
            <pc:docMk/>
            <pc:sldMk cId="2127668262" sldId="270"/>
            <ac:spMk id="15" creationId="{21DE3F08-DF2F-F668-AA60-0D7BD88060E4}"/>
          </ac:spMkLst>
        </pc:spChg>
        <pc:spChg chg="mod">
          <ac:chgData name="松浦英宗" userId="9b03fd3a-662f-49ff-9af1-1b93cf7aab22" providerId="ADAL" clId="{A02E0919-F7DF-4E65-AC0E-8A5D09B123E3}" dt="2025-06-03T05:16:59.317" v="46" actId="571"/>
          <ac:spMkLst>
            <pc:docMk/>
            <pc:sldMk cId="2127668262" sldId="270"/>
            <ac:spMk id="16" creationId="{8CCA493B-0151-6C94-3D76-7F3B5E4F1ABA}"/>
          </ac:spMkLst>
        </pc:spChg>
        <pc:spChg chg="mod">
          <ac:chgData name="松浦英宗" userId="9b03fd3a-662f-49ff-9af1-1b93cf7aab22" providerId="ADAL" clId="{A02E0919-F7DF-4E65-AC0E-8A5D09B123E3}" dt="2025-06-03T05:17:01.899" v="47" actId="571"/>
          <ac:spMkLst>
            <pc:docMk/>
            <pc:sldMk cId="2127668262" sldId="270"/>
            <ac:spMk id="20" creationId="{5468F2E8-4E09-F5C4-1545-190B370D6A04}"/>
          </ac:spMkLst>
        </pc:spChg>
        <pc:spChg chg="mod">
          <ac:chgData name="松浦英宗" userId="9b03fd3a-662f-49ff-9af1-1b93cf7aab22" providerId="ADAL" clId="{A02E0919-F7DF-4E65-AC0E-8A5D09B123E3}" dt="2025-06-03T05:17:01.899" v="47" actId="571"/>
          <ac:spMkLst>
            <pc:docMk/>
            <pc:sldMk cId="2127668262" sldId="270"/>
            <ac:spMk id="22" creationId="{B8B1B0F0-649B-0486-F066-1DC23A42D2A8}"/>
          </ac:spMkLst>
        </pc:spChg>
        <pc:spChg chg="mod">
          <ac:chgData name="松浦英宗" userId="9b03fd3a-662f-49ff-9af1-1b93cf7aab22" providerId="ADAL" clId="{A02E0919-F7DF-4E65-AC0E-8A5D09B123E3}" dt="2025-06-03T05:17:07.934" v="50" actId="571"/>
          <ac:spMkLst>
            <pc:docMk/>
            <pc:sldMk cId="2127668262" sldId="270"/>
            <ac:spMk id="24" creationId="{54134EFE-D9CF-8F43-812B-E1C7DCE49CDF}"/>
          </ac:spMkLst>
        </pc:spChg>
        <pc:spChg chg="mod">
          <ac:chgData name="松浦英宗" userId="9b03fd3a-662f-49ff-9af1-1b93cf7aab22" providerId="ADAL" clId="{A02E0919-F7DF-4E65-AC0E-8A5D09B123E3}" dt="2025-06-03T05:17:07.934" v="50" actId="571"/>
          <ac:spMkLst>
            <pc:docMk/>
            <pc:sldMk cId="2127668262" sldId="270"/>
            <ac:spMk id="25" creationId="{44D7CC11-6D7A-09AD-25C2-315A27FF026C}"/>
          </ac:spMkLst>
        </pc:spChg>
        <pc:grpChg chg="add mod">
          <ac:chgData name="松浦英宗" userId="9b03fd3a-662f-49ff-9af1-1b93cf7aab22" providerId="ADAL" clId="{A02E0919-F7DF-4E65-AC0E-8A5D09B123E3}" dt="2025-06-03T05:16:54.365" v="45" actId="14100"/>
          <ac:grpSpMkLst>
            <pc:docMk/>
            <pc:sldMk cId="2127668262" sldId="270"/>
            <ac:grpSpMk id="9" creationId="{85BBDB09-9D20-C6FB-478C-473A705555A5}"/>
          </ac:grpSpMkLst>
        </pc:grpChg>
        <pc:grpChg chg="add mod">
          <ac:chgData name="松浦英宗" userId="9b03fd3a-662f-49ff-9af1-1b93cf7aab22" providerId="ADAL" clId="{A02E0919-F7DF-4E65-AC0E-8A5D09B123E3}" dt="2025-06-03T05:16:59.317" v="46" actId="571"/>
          <ac:grpSpMkLst>
            <pc:docMk/>
            <pc:sldMk cId="2127668262" sldId="270"/>
            <ac:grpSpMk id="11" creationId="{A837A470-EF61-CBB8-EBBA-CF09A0F7ADA6}"/>
          </ac:grpSpMkLst>
        </pc:grpChg>
        <pc:grpChg chg="add mod">
          <ac:chgData name="松浦英宗" userId="9b03fd3a-662f-49ff-9af1-1b93cf7aab22" providerId="ADAL" clId="{A02E0919-F7DF-4E65-AC0E-8A5D09B123E3}" dt="2025-06-03T05:17:05.982" v="49" actId="1076"/>
          <ac:grpSpMkLst>
            <pc:docMk/>
            <pc:sldMk cId="2127668262" sldId="270"/>
            <ac:grpSpMk id="18" creationId="{6BE4C751-71D4-F0FB-E8A7-94352177164D}"/>
          </ac:grpSpMkLst>
        </pc:grpChg>
        <pc:grpChg chg="add mod">
          <ac:chgData name="松浦英宗" userId="9b03fd3a-662f-49ff-9af1-1b93cf7aab22" providerId="ADAL" clId="{A02E0919-F7DF-4E65-AC0E-8A5D09B123E3}" dt="2025-06-03T05:17:07.934" v="50" actId="571"/>
          <ac:grpSpMkLst>
            <pc:docMk/>
            <pc:sldMk cId="2127668262" sldId="270"/>
            <ac:grpSpMk id="23" creationId="{A4A90C17-1897-4A98-6C67-253A9B5D4F05}"/>
          </ac:grpSpMkLst>
        </pc:grpChg>
        <pc:picChg chg="del">
          <ac:chgData name="松浦英宗" userId="9b03fd3a-662f-49ff-9af1-1b93cf7aab22" providerId="ADAL" clId="{A02E0919-F7DF-4E65-AC0E-8A5D09B123E3}" dt="2025-06-03T05:16:29.824" v="0" actId="478"/>
          <ac:picMkLst>
            <pc:docMk/>
            <pc:sldMk cId="2127668262" sldId="270"/>
            <ac:picMk id="6" creationId="{44F967CC-78CD-B619-446B-3B5CCAC89C58}"/>
          </ac:picMkLst>
        </pc:picChg>
        <pc:picChg chg="del">
          <ac:chgData name="松浦英宗" userId="9b03fd3a-662f-49ff-9af1-1b93cf7aab22" providerId="ADAL" clId="{A02E0919-F7DF-4E65-AC0E-8A5D09B123E3}" dt="2025-06-03T05:16:29.824" v="0" actId="478"/>
          <ac:picMkLst>
            <pc:docMk/>
            <pc:sldMk cId="2127668262" sldId="270"/>
            <ac:picMk id="8" creationId="{9EE40C64-D622-AA2D-BF34-D0AE4E7AC841}"/>
          </ac:picMkLst>
        </pc:picChg>
        <pc:picChg chg="del">
          <ac:chgData name="松浦英宗" userId="9b03fd3a-662f-49ff-9af1-1b93cf7aab22" providerId="ADAL" clId="{A02E0919-F7DF-4E65-AC0E-8A5D09B123E3}" dt="2025-06-03T05:16:29.824" v="0" actId="478"/>
          <ac:picMkLst>
            <pc:docMk/>
            <pc:sldMk cId="2127668262" sldId="270"/>
            <ac:picMk id="10" creationId="{0D7EA703-0C13-E236-174E-40931F214BFA}"/>
          </ac:picMkLst>
        </pc:picChg>
        <pc:picChg chg="del">
          <ac:chgData name="松浦英宗" userId="9b03fd3a-662f-49ff-9af1-1b93cf7aab22" providerId="ADAL" clId="{A02E0919-F7DF-4E65-AC0E-8A5D09B123E3}" dt="2025-06-03T05:16:29.824" v="0" actId="478"/>
          <ac:picMkLst>
            <pc:docMk/>
            <pc:sldMk cId="2127668262" sldId="270"/>
            <ac:picMk id="12" creationId="{CD49C5F7-A95E-4F48-63DF-3F6BF195C96B}"/>
          </ac:picMkLst>
        </pc:picChg>
      </pc:sldChg>
      <pc:sldChg chg="addSp delSp modSp mod">
        <pc:chgData name="松浦英宗" userId="9b03fd3a-662f-49ff-9af1-1b93cf7aab22" providerId="ADAL" clId="{A02E0919-F7DF-4E65-AC0E-8A5D09B123E3}" dt="2025-06-03T09:53:38.708" v="246" actId="1076"/>
        <pc:sldMkLst>
          <pc:docMk/>
          <pc:sldMk cId="3434984508" sldId="272"/>
        </pc:sldMkLst>
        <pc:spChg chg="add del mod ord">
          <ac:chgData name="松浦英宗" userId="9b03fd3a-662f-49ff-9af1-1b93cf7aab22" providerId="ADAL" clId="{A02E0919-F7DF-4E65-AC0E-8A5D09B123E3}" dt="2025-06-03T09:53:38.708" v="246" actId="1076"/>
          <ac:spMkLst>
            <pc:docMk/>
            <pc:sldMk cId="3434984508" sldId="272"/>
            <ac:spMk id="2" creationId="{A62F78CB-A56F-A8A2-145D-39D5CBD27257}"/>
          </ac:spMkLst>
        </pc:spChg>
        <pc:grpChg chg="add mod ord">
          <ac:chgData name="松浦英宗" userId="9b03fd3a-662f-49ff-9af1-1b93cf7aab22" providerId="ADAL" clId="{A02E0919-F7DF-4E65-AC0E-8A5D09B123E3}" dt="2025-06-03T05:36:11.679" v="222" actId="167"/>
          <ac:grpSpMkLst>
            <pc:docMk/>
            <pc:sldMk cId="3434984508" sldId="272"/>
            <ac:grpSpMk id="14" creationId="{C1BF1DF0-A6E9-BC37-1159-665B3EB7B44A}"/>
          </ac:grpSpMkLst>
        </pc:grpChg>
        <pc:picChg chg="add mod modCrop">
          <ac:chgData name="松浦英宗" userId="9b03fd3a-662f-49ff-9af1-1b93cf7aab22" providerId="ADAL" clId="{A02E0919-F7DF-4E65-AC0E-8A5D09B123E3}" dt="2025-06-03T09:53:34.895" v="245" actId="962"/>
          <ac:picMkLst>
            <pc:docMk/>
            <pc:sldMk cId="3434984508" sldId="272"/>
            <ac:picMk id="5" creationId="{5C4D6F2B-6EE5-E65E-6C96-C09BF721B5CB}"/>
          </ac:picMkLst>
        </pc:picChg>
        <pc:picChg chg="del">
          <ac:chgData name="松浦英宗" userId="9b03fd3a-662f-49ff-9af1-1b93cf7aab22" providerId="ADAL" clId="{A02E0919-F7DF-4E65-AC0E-8A5D09B123E3}" dt="2025-06-03T05:34:36.789" v="164" actId="478"/>
          <ac:picMkLst>
            <pc:docMk/>
            <pc:sldMk cId="3434984508" sldId="272"/>
            <ac:picMk id="6" creationId="{490EE45D-0114-3B6C-B211-13DD314E5A0F}"/>
          </ac:picMkLst>
        </pc:picChg>
      </pc:sldChg>
      <pc:sldChg chg="addSp delSp modSp mod">
        <pc:chgData name="松浦英宗" userId="9b03fd3a-662f-49ff-9af1-1b93cf7aab22" providerId="ADAL" clId="{A02E0919-F7DF-4E65-AC0E-8A5D09B123E3}" dt="2025-06-03T09:53:42.095" v="248" actId="962"/>
        <pc:sldMkLst>
          <pc:docMk/>
          <pc:sldMk cId="2071570737" sldId="273"/>
        </pc:sldMkLst>
        <pc:picChg chg="del ord">
          <ac:chgData name="松浦英宗" userId="9b03fd3a-662f-49ff-9af1-1b93cf7aab22" providerId="ADAL" clId="{A02E0919-F7DF-4E65-AC0E-8A5D09B123E3}" dt="2025-06-03T05:55:14.478" v="232" actId="478"/>
          <ac:picMkLst>
            <pc:docMk/>
            <pc:sldMk cId="2071570737" sldId="273"/>
            <ac:picMk id="10" creationId="{1A8DBB1E-933D-FE6A-10DB-622ABD6F1410}"/>
          </ac:picMkLst>
        </pc:picChg>
        <pc:picChg chg="add mod modCrop">
          <ac:chgData name="松浦英宗" userId="9b03fd3a-662f-49ff-9af1-1b93cf7aab22" providerId="ADAL" clId="{A02E0919-F7DF-4E65-AC0E-8A5D09B123E3}" dt="2025-06-03T09:53:42.095" v="248" actId="962"/>
          <ac:picMkLst>
            <pc:docMk/>
            <pc:sldMk cId="2071570737" sldId="273"/>
            <ac:picMk id="12" creationId="{1F659AF8-6D7C-B061-2785-E67D0CE9FB7C}"/>
          </ac:picMkLst>
        </pc:picChg>
      </pc:sldChg>
    </pc:docChg>
  </pc:docChgLst>
  <pc:docChgLst>
    <pc:chgData name="松浦英宗" userId="9b03fd3a-662f-49ff-9af1-1b93cf7aab22" providerId="ADAL" clId="{88D2C520-DF47-4F99-891B-CC799D181D2B}"/>
    <pc:docChg chg="undo redo custSel addSld delSld modSld">
      <pc:chgData name="松浦英宗" userId="9b03fd3a-662f-49ff-9af1-1b93cf7aab22" providerId="ADAL" clId="{88D2C520-DF47-4F99-891B-CC799D181D2B}" dt="2025-05-28T12:11:44.107" v="5868" actId="2711"/>
      <pc:docMkLst>
        <pc:docMk/>
      </pc:docMkLst>
      <pc:sldChg chg="addSp delSp modSp del mod">
        <pc:chgData name="松浦英宗" userId="9b03fd3a-662f-49ff-9af1-1b93cf7aab22" providerId="ADAL" clId="{88D2C520-DF47-4F99-891B-CC799D181D2B}" dt="2025-05-22T01:45:08.075" v="1301" actId="47"/>
        <pc:sldMkLst>
          <pc:docMk/>
          <pc:sldMk cId="913356044" sldId="256"/>
        </pc:sldMkLst>
      </pc:sldChg>
      <pc:sldChg chg="addSp modSp del mod">
        <pc:chgData name="松浦英宗" userId="9b03fd3a-662f-49ff-9af1-1b93cf7aab22" providerId="ADAL" clId="{88D2C520-DF47-4F99-891B-CC799D181D2B}" dt="2025-05-22T02:05:08.679" v="1430" actId="47"/>
        <pc:sldMkLst>
          <pc:docMk/>
          <pc:sldMk cId="4173564231" sldId="257"/>
        </pc:sldMkLst>
      </pc:sldChg>
      <pc:sldChg chg="del">
        <pc:chgData name="松浦英宗" userId="9b03fd3a-662f-49ff-9af1-1b93cf7aab22" providerId="ADAL" clId="{88D2C520-DF47-4F99-891B-CC799D181D2B}" dt="2025-05-22T02:24:53.148" v="1824" actId="47"/>
        <pc:sldMkLst>
          <pc:docMk/>
          <pc:sldMk cId="4082717725" sldId="258"/>
        </pc:sldMkLst>
      </pc:sldChg>
      <pc:sldChg chg="del">
        <pc:chgData name="松浦英宗" userId="9b03fd3a-662f-49ff-9af1-1b93cf7aab22" providerId="ADAL" clId="{88D2C520-DF47-4F99-891B-CC799D181D2B}" dt="2025-05-22T02:24:53.148" v="1824" actId="47"/>
        <pc:sldMkLst>
          <pc:docMk/>
          <pc:sldMk cId="1169995872" sldId="259"/>
        </pc:sldMkLst>
      </pc:sldChg>
      <pc:sldChg chg="del">
        <pc:chgData name="松浦英宗" userId="9b03fd3a-662f-49ff-9af1-1b93cf7aab22" providerId="ADAL" clId="{88D2C520-DF47-4F99-891B-CC799D181D2B}" dt="2025-05-22T02:24:53.148" v="1824" actId="47"/>
        <pc:sldMkLst>
          <pc:docMk/>
          <pc:sldMk cId="1277525917" sldId="260"/>
        </pc:sldMkLst>
      </pc:sldChg>
      <pc:sldChg chg="del">
        <pc:chgData name="松浦英宗" userId="9b03fd3a-662f-49ff-9af1-1b93cf7aab22" providerId="ADAL" clId="{88D2C520-DF47-4F99-891B-CC799D181D2B}" dt="2025-05-22T02:24:53.148" v="1824" actId="47"/>
        <pc:sldMkLst>
          <pc:docMk/>
          <pc:sldMk cId="2733265923" sldId="261"/>
        </pc:sldMkLst>
      </pc:sldChg>
      <pc:sldChg chg="del">
        <pc:chgData name="松浦英宗" userId="9b03fd3a-662f-49ff-9af1-1b93cf7aab22" providerId="ADAL" clId="{88D2C520-DF47-4F99-891B-CC799D181D2B}" dt="2025-05-22T02:24:53.148" v="1824" actId="47"/>
        <pc:sldMkLst>
          <pc:docMk/>
          <pc:sldMk cId="3280008525" sldId="262"/>
        </pc:sldMkLst>
      </pc:sldChg>
      <pc:sldChg chg="del">
        <pc:chgData name="松浦英宗" userId="9b03fd3a-662f-49ff-9af1-1b93cf7aab22" providerId="ADAL" clId="{88D2C520-DF47-4F99-891B-CC799D181D2B}" dt="2025-05-22T02:24:53.148" v="1824" actId="47"/>
        <pc:sldMkLst>
          <pc:docMk/>
          <pc:sldMk cId="1025766176" sldId="263"/>
        </pc:sldMkLst>
      </pc:sldChg>
      <pc:sldChg chg="del">
        <pc:chgData name="松浦英宗" userId="9b03fd3a-662f-49ff-9af1-1b93cf7aab22" providerId="ADAL" clId="{88D2C520-DF47-4F99-891B-CC799D181D2B}" dt="2025-05-22T02:24:53.148" v="1824" actId="47"/>
        <pc:sldMkLst>
          <pc:docMk/>
          <pc:sldMk cId="816030905" sldId="264"/>
        </pc:sldMkLst>
      </pc:sldChg>
      <pc:sldChg chg="del">
        <pc:chgData name="松浦英宗" userId="9b03fd3a-662f-49ff-9af1-1b93cf7aab22" providerId="ADAL" clId="{88D2C520-DF47-4F99-891B-CC799D181D2B}" dt="2025-05-22T02:24:53.148" v="1824" actId="47"/>
        <pc:sldMkLst>
          <pc:docMk/>
          <pc:sldMk cId="582647792" sldId="265"/>
        </pc:sldMkLst>
      </pc:sldChg>
      <pc:sldChg chg="del">
        <pc:chgData name="松浦英宗" userId="9b03fd3a-662f-49ff-9af1-1b93cf7aab22" providerId="ADAL" clId="{88D2C520-DF47-4F99-891B-CC799D181D2B}" dt="2025-05-22T02:24:53.148" v="1824" actId="47"/>
        <pc:sldMkLst>
          <pc:docMk/>
          <pc:sldMk cId="4183379157" sldId="266"/>
        </pc:sldMkLst>
      </pc:sldChg>
      <pc:sldChg chg="addSp delSp modSp add mod">
        <pc:chgData name="松浦英宗" userId="9b03fd3a-662f-49ff-9af1-1b93cf7aab22" providerId="ADAL" clId="{88D2C520-DF47-4F99-891B-CC799D181D2B}" dt="2025-05-28T12:11:05.256" v="5861" actId="2711"/>
        <pc:sldMkLst>
          <pc:docMk/>
          <pc:sldMk cId="2055513440" sldId="267"/>
        </pc:sldMkLst>
        <pc:spChg chg="add del mod ord">
          <ac:chgData name="松浦英宗" userId="9b03fd3a-662f-49ff-9af1-1b93cf7aab22" providerId="ADAL" clId="{88D2C520-DF47-4F99-891B-CC799D181D2B}" dt="2025-05-28T12:11:05.256" v="5861" actId="2711"/>
          <ac:spMkLst>
            <pc:docMk/>
            <pc:sldMk cId="2055513440" sldId="267"/>
            <ac:spMk id="2" creationId="{D53762E6-10B1-AA15-F824-6F28ACD0D7BE}"/>
          </ac:spMkLst>
        </pc:spChg>
        <pc:spChg chg="add mod">
          <ac:chgData name="松浦英宗" userId="9b03fd3a-662f-49ff-9af1-1b93cf7aab22" providerId="ADAL" clId="{88D2C520-DF47-4F99-891B-CC799D181D2B}" dt="2025-05-28T12:11:05.256" v="5861" actId="2711"/>
          <ac:spMkLst>
            <pc:docMk/>
            <pc:sldMk cId="2055513440" sldId="267"/>
            <ac:spMk id="11" creationId="{A98D8084-4003-2112-5BBA-EA2731579AA8}"/>
          </ac:spMkLst>
        </pc:spChg>
        <pc:spChg chg="add mod">
          <ac:chgData name="松浦英宗" userId="9b03fd3a-662f-49ff-9af1-1b93cf7aab22" providerId="ADAL" clId="{88D2C520-DF47-4F99-891B-CC799D181D2B}" dt="2025-05-28T12:11:05.256" v="5861" actId="2711"/>
          <ac:spMkLst>
            <pc:docMk/>
            <pc:sldMk cId="2055513440" sldId="267"/>
            <ac:spMk id="24" creationId="{5EF6FCA7-A055-A370-BF6A-F44DAC9C4F3F}"/>
          </ac:spMkLst>
        </pc:spChg>
        <pc:spChg chg="add mod">
          <ac:chgData name="松浦英宗" userId="9b03fd3a-662f-49ff-9af1-1b93cf7aab22" providerId="ADAL" clId="{88D2C520-DF47-4F99-891B-CC799D181D2B}" dt="2025-05-28T12:11:05.256" v="5861" actId="2711"/>
          <ac:spMkLst>
            <pc:docMk/>
            <pc:sldMk cId="2055513440" sldId="267"/>
            <ac:spMk id="25" creationId="{DCF4C8F7-BF53-D91C-C141-F00C7A480691}"/>
          </ac:spMkLst>
        </pc:spChg>
      </pc:sldChg>
      <pc:sldChg chg="add del">
        <pc:chgData name="松浦英宗" userId="9b03fd3a-662f-49ff-9af1-1b93cf7aab22" providerId="ADAL" clId="{88D2C520-DF47-4F99-891B-CC799D181D2B}" dt="2025-05-22T02:04:13.659" v="1420" actId="47"/>
        <pc:sldMkLst>
          <pc:docMk/>
          <pc:sldMk cId="4040211139" sldId="268"/>
        </pc:sldMkLst>
      </pc:sldChg>
      <pc:sldChg chg="addSp delSp modSp add mod">
        <pc:chgData name="松浦英宗" userId="9b03fd3a-662f-49ff-9af1-1b93cf7aab22" providerId="ADAL" clId="{88D2C520-DF47-4F99-891B-CC799D181D2B}" dt="2025-05-28T12:11:16.788" v="5863" actId="2711"/>
        <pc:sldMkLst>
          <pc:docMk/>
          <pc:sldMk cId="2316304116" sldId="269"/>
        </pc:sldMkLst>
        <pc:spChg chg="add del mod">
          <ac:chgData name="松浦英宗" userId="9b03fd3a-662f-49ff-9af1-1b93cf7aab22" providerId="ADAL" clId="{88D2C520-DF47-4F99-891B-CC799D181D2B}" dt="2025-05-28T12:11:16.788" v="5863" actId="2711"/>
          <ac:spMkLst>
            <pc:docMk/>
            <pc:sldMk cId="2316304116" sldId="269"/>
            <ac:spMk id="2" creationId="{E65EBBB7-1957-3BC0-E462-1DD49AA27FA9}"/>
          </ac:spMkLst>
        </pc:spChg>
        <pc:spChg chg="mod">
          <ac:chgData name="松浦英宗" userId="9b03fd3a-662f-49ff-9af1-1b93cf7aab22" providerId="ADAL" clId="{88D2C520-DF47-4F99-891B-CC799D181D2B}" dt="2025-05-28T12:11:16.788" v="5863" actId="2711"/>
          <ac:spMkLst>
            <pc:docMk/>
            <pc:sldMk cId="2316304116" sldId="269"/>
            <ac:spMk id="3" creationId="{9ED3EAB3-A51A-233C-4BF8-98F5484048E6}"/>
          </ac:spMkLst>
        </pc:spChg>
        <pc:spChg chg="mod">
          <ac:chgData name="松浦英宗" userId="9b03fd3a-662f-49ff-9af1-1b93cf7aab22" providerId="ADAL" clId="{88D2C520-DF47-4F99-891B-CC799D181D2B}" dt="2025-05-28T12:11:16.788" v="5863" actId="2711"/>
          <ac:spMkLst>
            <pc:docMk/>
            <pc:sldMk cId="2316304116" sldId="269"/>
            <ac:spMk id="4" creationId="{EA172856-D93B-AB13-F48F-F3F91B6C8A7C}"/>
          </ac:spMkLst>
        </pc:spChg>
        <pc:spChg chg="add mod ord topLvl">
          <ac:chgData name="松浦英宗" userId="9b03fd3a-662f-49ff-9af1-1b93cf7aab22" providerId="ADAL" clId="{88D2C520-DF47-4F99-891B-CC799D181D2B}" dt="2025-05-28T12:11:16.788" v="5863" actId="2711"/>
          <ac:spMkLst>
            <pc:docMk/>
            <pc:sldMk cId="2316304116" sldId="269"/>
            <ac:spMk id="5" creationId="{79051542-517C-B81E-1A93-74B1CED52862}"/>
          </ac:spMkLst>
        </pc:spChg>
        <pc:spChg chg="add mod ord topLvl">
          <ac:chgData name="松浦英宗" userId="9b03fd3a-662f-49ff-9af1-1b93cf7aab22" providerId="ADAL" clId="{88D2C520-DF47-4F99-891B-CC799D181D2B}" dt="2025-05-28T12:11:16.788" v="5863" actId="2711"/>
          <ac:spMkLst>
            <pc:docMk/>
            <pc:sldMk cId="2316304116" sldId="269"/>
            <ac:spMk id="7" creationId="{0C79AA54-690C-A863-8845-47E90F74C94E}"/>
          </ac:spMkLst>
        </pc:spChg>
        <pc:spChg chg="mod ord topLvl">
          <ac:chgData name="松浦英宗" userId="9b03fd3a-662f-49ff-9af1-1b93cf7aab22" providerId="ADAL" clId="{88D2C520-DF47-4F99-891B-CC799D181D2B}" dt="2025-05-22T05:53:17.953" v="4139" actId="207"/>
          <ac:spMkLst>
            <pc:docMk/>
            <pc:sldMk cId="2316304116" sldId="269"/>
            <ac:spMk id="16" creationId="{33F3C051-BC60-C6F0-B421-1CE3D9E407EB}"/>
          </ac:spMkLst>
        </pc:spChg>
        <pc:spChg chg="mod ord topLvl">
          <ac:chgData name="松浦英宗" userId="9b03fd3a-662f-49ff-9af1-1b93cf7aab22" providerId="ADAL" clId="{88D2C520-DF47-4F99-891B-CC799D181D2B}" dt="2025-05-22T05:53:17.953" v="4139" actId="207"/>
          <ac:spMkLst>
            <pc:docMk/>
            <pc:sldMk cId="2316304116" sldId="269"/>
            <ac:spMk id="17" creationId="{2592E786-A168-59D5-B2A0-8C3B1194EBB0}"/>
          </ac:spMkLst>
        </pc:spChg>
        <pc:spChg chg="mod">
          <ac:chgData name="松浦英宗" userId="9b03fd3a-662f-49ff-9af1-1b93cf7aab22" providerId="ADAL" clId="{88D2C520-DF47-4F99-891B-CC799D181D2B}" dt="2025-05-22T05:53:17.953" v="4139" actId="207"/>
          <ac:spMkLst>
            <pc:docMk/>
            <pc:sldMk cId="2316304116" sldId="269"/>
            <ac:spMk id="20" creationId="{E36CBD9F-2D58-7FCF-85F6-76109B6C1C47}"/>
          </ac:spMkLst>
        </pc:spChg>
        <pc:spChg chg="mod">
          <ac:chgData name="松浦英宗" userId="9b03fd3a-662f-49ff-9af1-1b93cf7aab22" providerId="ADAL" clId="{88D2C520-DF47-4F99-891B-CC799D181D2B}" dt="2025-05-28T12:11:16.788" v="5863" actId="2711"/>
          <ac:spMkLst>
            <pc:docMk/>
            <pc:sldMk cId="2316304116" sldId="269"/>
            <ac:spMk id="21" creationId="{E2C7D60C-D26E-4A3E-57BD-A2821CCF380D}"/>
          </ac:spMkLst>
        </pc:spChg>
        <pc:spChg chg="add mod">
          <ac:chgData name="松浦英宗" userId="9b03fd3a-662f-49ff-9af1-1b93cf7aab22" providerId="ADAL" clId="{88D2C520-DF47-4F99-891B-CC799D181D2B}" dt="2025-05-28T12:11:16.788" v="5863" actId="2711"/>
          <ac:spMkLst>
            <pc:docMk/>
            <pc:sldMk cId="2316304116" sldId="269"/>
            <ac:spMk id="24" creationId="{2D0F59AE-AD04-7EA3-FAA0-613A727489A1}"/>
          </ac:spMkLst>
        </pc:spChg>
        <pc:spChg chg="mod">
          <ac:chgData name="松浦英宗" userId="9b03fd3a-662f-49ff-9af1-1b93cf7aab22" providerId="ADAL" clId="{88D2C520-DF47-4F99-891B-CC799D181D2B}" dt="2025-05-28T12:11:16.788" v="5863" actId="2711"/>
          <ac:spMkLst>
            <pc:docMk/>
            <pc:sldMk cId="2316304116" sldId="269"/>
            <ac:spMk id="28" creationId="{6182B7A2-8612-5BC7-70D3-821958307B28}"/>
          </ac:spMkLst>
        </pc:spChg>
        <pc:spChg chg="add mod ord">
          <ac:chgData name="松浦英宗" userId="9b03fd3a-662f-49ff-9af1-1b93cf7aab22" providerId="ADAL" clId="{88D2C520-DF47-4F99-891B-CC799D181D2B}" dt="2025-05-22T05:53:17.953" v="4139" actId="207"/>
          <ac:spMkLst>
            <pc:docMk/>
            <pc:sldMk cId="2316304116" sldId="269"/>
            <ac:spMk id="31" creationId="{8702301E-0D15-B97A-9702-92BD66E79403}"/>
          </ac:spMkLst>
        </pc:spChg>
        <pc:spChg chg="add mod ord">
          <ac:chgData name="松浦英宗" userId="9b03fd3a-662f-49ff-9af1-1b93cf7aab22" providerId="ADAL" clId="{88D2C520-DF47-4F99-891B-CC799D181D2B}" dt="2025-05-22T05:53:17.953" v="4139" actId="207"/>
          <ac:spMkLst>
            <pc:docMk/>
            <pc:sldMk cId="2316304116" sldId="269"/>
            <ac:spMk id="32" creationId="{7084E927-8988-E497-4E3A-FD8176A569FF}"/>
          </ac:spMkLst>
        </pc:spChg>
        <pc:spChg chg="add mod ord">
          <ac:chgData name="松浦英宗" userId="9b03fd3a-662f-49ff-9af1-1b93cf7aab22" providerId="ADAL" clId="{88D2C520-DF47-4F99-891B-CC799D181D2B}" dt="2025-05-22T05:53:17.953" v="4139" actId="207"/>
          <ac:spMkLst>
            <pc:docMk/>
            <pc:sldMk cId="2316304116" sldId="269"/>
            <ac:spMk id="33" creationId="{285678A5-6C1D-86F8-A5C0-2476A2401A0A}"/>
          </ac:spMkLst>
        </pc:spChg>
        <pc:spChg chg="add mod">
          <ac:chgData name="松浦英宗" userId="9b03fd3a-662f-49ff-9af1-1b93cf7aab22" providerId="ADAL" clId="{88D2C520-DF47-4F99-891B-CC799D181D2B}" dt="2025-05-22T05:53:17.953" v="4139" actId="207"/>
          <ac:spMkLst>
            <pc:docMk/>
            <pc:sldMk cId="2316304116" sldId="269"/>
            <ac:spMk id="36" creationId="{62CE1C5A-C20B-604A-1D6B-EEA93E44A09E}"/>
          </ac:spMkLst>
        </pc:spChg>
        <pc:spChg chg="add mod">
          <ac:chgData name="松浦英宗" userId="9b03fd3a-662f-49ff-9af1-1b93cf7aab22" providerId="ADAL" clId="{88D2C520-DF47-4F99-891B-CC799D181D2B}" dt="2025-05-28T12:11:16.788" v="5863" actId="2711"/>
          <ac:spMkLst>
            <pc:docMk/>
            <pc:sldMk cId="2316304116" sldId="269"/>
            <ac:spMk id="37" creationId="{2EFFC3ED-9293-C923-924C-8D2D37F19DA3}"/>
          </ac:spMkLst>
        </pc:spChg>
        <pc:spChg chg="add mod">
          <ac:chgData name="松浦英宗" userId="9b03fd3a-662f-49ff-9af1-1b93cf7aab22" providerId="ADAL" clId="{88D2C520-DF47-4F99-891B-CC799D181D2B}" dt="2025-05-28T12:11:16.788" v="5863" actId="2711"/>
          <ac:spMkLst>
            <pc:docMk/>
            <pc:sldMk cId="2316304116" sldId="269"/>
            <ac:spMk id="38" creationId="{E84ECB61-59CE-5878-A48B-8BC07218FCC2}"/>
          </ac:spMkLst>
        </pc:spChg>
        <pc:grpChg chg="add mod ord">
          <ac:chgData name="松浦英宗" userId="9b03fd3a-662f-49ff-9af1-1b93cf7aab22" providerId="ADAL" clId="{88D2C520-DF47-4F99-891B-CC799D181D2B}" dt="2025-05-22T03:07:53.134" v="2843" actId="164"/>
          <ac:grpSpMkLst>
            <pc:docMk/>
            <pc:sldMk cId="2316304116" sldId="269"/>
            <ac:grpSpMk id="6" creationId="{1953DC80-68FF-27BE-5805-AB09AE5A79D0}"/>
          </ac:grpSpMkLst>
        </pc:grpChg>
        <pc:grpChg chg="add mod">
          <ac:chgData name="松浦英宗" userId="9b03fd3a-662f-49ff-9af1-1b93cf7aab22" providerId="ADAL" clId="{88D2C520-DF47-4F99-891B-CC799D181D2B}" dt="2025-05-22T03:07:53.134" v="2843" actId="164"/>
          <ac:grpSpMkLst>
            <pc:docMk/>
            <pc:sldMk cId="2316304116" sldId="269"/>
            <ac:grpSpMk id="9" creationId="{62BF3A40-AB10-9606-1F88-F59EE9461515}"/>
          </ac:grpSpMkLst>
        </pc:grpChg>
        <pc:grpChg chg="add mod">
          <ac:chgData name="松浦英宗" userId="9b03fd3a-662f-49ff-9af1-1b93cf7aab22" providerId="ADAL" clId="{88D2C520-DF47-4F99-891B-CC799D181D2B}" dt="2025-05-22T03:07:53.134" v="2843" actId="164"/>
          <ac:grpSpMkLst>
            <pc:docMk/>
            <pc:sldMk cId="2316304116" sldId="269"/>
            <ac:grpSpMk id="10" creationId="{EF04ACE2-F680-3441-BBD0-3A014C57D517}"/>
          </ac:grpSpMkLst>
        </pc:grpChg>
        <pc:grpChg chg="add mod">
          <ac:chgData name="松浦英宗" userId="9b03fd3a-662f-49ff-9af1-1b93cf7aab22" providerId="ADAL" clId="{88D2C520-DF47-4F99-891B-CC799D181D2B}" dt="2025-05-22T03:07:57.057" v="2854" actId="1036"/>
          <ac:grpSpMkLst>
            <pc:docMk/>
            <pc:sldMk cId="2316304116" sldId="269"/>
            <ac:grpSpMk id="11" creationId="{E861E118-8BD4-7E9E-6525-63D9DA4F7D57}"/>
          </ac:grpSpMkLst>
        </pc:grpChg>
        <pc:grpChg chg="add mod topLvl">
          <ac:chgData name="松浦英宗" userId="9b03fd3a-662f-49ff-9af1-1b93cf7aab22" providerId="ADAL" clId="{88D2C520-DF47-4F99-891B-CC799D181D2B}" dt="2025-05-22T03:07:41.690" v="2839" actId="164"/>
          <ac:grpSpMkLst>
            <pc:docMk/>
            <pc:sldMk cId="2316304116" sldId="269"/>
            <ac:grpSpMk id="19" creationId="{74B89BCD-7467-822D-C1D4-3D51FB69F802}"/>
          </ac:grpSpMkLst>
        </pc:grpChg>
        <pc:grpChg chg="add mod topLvl">
          <ac:chgData name="松浦英宗" userId="9b03fd3a-662f-49ff-9af1-1b93cf7aab22" providerId="ADAL" clId="{88D2C520-DF47-4F99-891B-CC799D181D2B}" dt="2025-05-22T03:00:39.837" v="2469" actId="164"/>
          <ac:grpSpMkLst>
            <pc:docMk/>
            <pc:sldMk cId="2316304116" sldId="269"/>
            <ac:grpSpMk id="25" creationId="{EE79CC5B-9EBA-6048-5A7A-67635ED31264}"/>
          </ac:grpSpMkLst>
        </pc:grpChg>
        <pc:grpChg chg="add mod topLvl">
          <ac:chgData name="松浦英宗" userId="9b03fd3a-662f-49ff-9af1-1b93cf7aab22" providerId="ADAL" clId="{88D2C520-DF47-4F99-891B-CC799D181D2B}" dt="2025-05-22T03:00:39.837" v="2469" actId="164"/>
          <ac:grpSpMkLst>
            <pc:docMk/>
            <pc:sldMk cId="2316304116" sldId="269"/>
            <ac:grpSpMk id="26" creationId="{D1B1A561-BC2F-1BE8-56F9-9FCD5DBE11BE}"/>
          </ac:grpSpMkLst>
        </pc:grpChg>
        <pc:grpChg chg="add mod">
          <ac:chgData name="松浦英宗" userId="9b03fd3a-662f-49ff-9af1-1b93cf7aab22" providerId="ADAL" clId="{88D2C520-DF47-4F99-891B-CC799D181D2B}" dt="2025-05-22T03:01:11.148" v="2481" actId="164"/>
          <ac:grpSpMkLst>
            <pc:docMk/>
            <pc:sldMk cId="2316304116" sldId="269"/>
            <ac:grpSpMk id="29" creationId="{75A93BD4-967D-4CB6-AAC8-6C9068E29A98}"/>
          </ac:grpSpMkLst>
        </pc:grpChg>
        <pc:grpChg chg="add mod">
          <ac:chgData name="松浦英宗" userId="9b03fd3a-662f-49ff-9af1-1b93cf7aab22" providerId="ADAL" clId="{88D2C520-DF47-4F99-891B-CC799D181D2B}" dt="2025-05-22T03:07:45.027" v="2840" actId="164"/>
          <ac:grpSpMkLst>
            <pc:docMk/>
            <pc:sldMk cId="2316304116" sldId="269"/>
            <ac:grpSpMk id="30" creationId="{1024A031-B91C-31A9-4CF9-937280AC1BAB}"/>
          </ac:grpSpMkLst>
        </pc:grpChg>
        <pc:graphicFrameChg chg="add mod ord topLvl">
          <ac:chgData name="松浦英宗" userId="9b03fd3a-662f-49ff-9af1-1b93cf7aab22" providerId="ADAL" clId="{88D2C520-DF47-4F99-891B-CC799D181D2B}" dt="2025-05-22T03:00:28.618" v="2446" actId="165"/>
          <ac:graphicFrameMkLst>
            <pc:docMk/>
            <pc:sldMk cId="2316304116" sldId="269"/>
            <ac:graphicFrameMk id="13" creationId="{403112EC-AF9D-D39B-5172-7A60DB3B07C9}"/>
          </ac:graphicFrameMkLst>
        </pc:graphicFrameChg>
        <pc:graphicFrameChg chg="mod ord topLvl">
          <ac:chgData name="松浦英宗" userId="9b03fd3a-662f-49ff-9af1-1b93cf7aab22" providerId="ADAL" clId="{88D2C520-DF47-4F99-891B-CC799D181D2B}" dt="2025-05-22T03:00:28.618" v="2446" actId="165"/>
          <ac:graphicFrameMkLst>
            <pc:docMk/>
            <pc:sldMk cId="2316304116" sldId="269"/>
            <ac:graphicFrameMk id="18" creationId="{C42ECCD1-6411-5CCE-9AA3-2418DBEFCB85}"/>
          </ac:graphicFrameMkLst>
        </pc:graphicFrameChg>
        <pc:graphicFrameChg chg="mod">
          <ac:chgData name="松浦英宗" userId="9b03fd3a-662f-49ff-9af1-1b93cf7aab22" providerId="ADAL" clId="{88D2C520-DF47-4F99-891B-CC799D181D2B}" dt="2025-05-22T07:01:45.426" v="5795" actId="20577"/>
          <ac:graphicFrameMkLst>
            <pc:docMk/>
            <pc:sldMk cId="2316304116" sldId="269"/>
            <ac:graphicFrameMk id="22" creationId="{A04277F6-B610-653F-E00E-CCF3A9CBF236}"/>
          </ac:graphicFrameMkLst>
        </pc:graphicFrameChg>
      </pc:sldChg>
      <pc:sldChg chg="addSp delSp modSp add mod">
        <pc:chgData name="松浦英宗" userId="9b03fd3a-662f-49ff-9af1-1b93cf7aab22" providerId="ADAL" clId="{88D2C520-DF47-4F99-891B-CC799D181D2B}" dt="2025-05-28T12:11:11.776" v="5862" actId="2711"/>
        <pc:sldMkLst>
          <pc:docMk/>
          <pc:sldMk cId="2127668262" sldId="270"/>
        </pc:sldMkLst>
        <pc:spChg chg="mod">
          <ac:chgData name="松浦英宗" userId="9b03fd3a-662f-49ff-9af1-1b93cf7aab22" providerId="ADAL" clId="{88D2C520-DF47-4F99-891B-CC799D181D2B}" dt="2025-05-28T12:11:11.776" v="5862" actId="2711"/>
          <ac:spMkLst>
            <pc:docMk/>
            <pc:sldMk cId="2127668262" sldId="270"/>
            <ac:spMk id="2" creationId="{00D398DD-32B4-10EE-705C-A6BE43054C93}"/>
          </ac:spMkLst>
        </pc:spChg>
        <pc:spChg chg="mod">
          <ac:chgData name="松浦英宗" userId="9b03fd3a-662f-49ff-9af1-1b93cf7aab22" providerId="ADAL" clId="{88D2C520-DF47-4F99-891B-CC799D181D2B}" dt="2025-05-28T12:11:11.776" v="5862" actId="2711"/>
          <ac:spMkLst>
            <pc:docMk/>
            <pc:sldMk cId="2127668262" sldId="270"/>
            <ac:spMk id="3" creationId="{C8ECD673-B7AF-BD0C-E408-EF20A3E7FE52}"/>
          </ac:spMkLst>
        </pc:spChg>
        <pc:spChg chg="add mod topLvl">
          <ac:chgData name="松浦英宗" userId="9b03fd3a-662f-49ff-9af1-1b93cf7aab22" providerId="ADAL" clId="{88D2C520-DF47-4F99-891B-CC799D181D2B}" dt="2025-05-28T12:11:11.776" v="5862" actId="2711"/>
          <ac:spMkLst>
            <pc:docMk/>
            <pc:sldMk cId="2127668262" sldId="270"/>
            <ac:spMk id="13" creationId="{80822442-AD65-95E1-F266-381A1D18CE62}"/>
          </ac:spMkLst>
        </pc:spChg>
        <pc:spChg chg="add mod topLvl">
          <ac:chgData name="松浦英宗" userId="9b03fd3a-662f-49ff-9af1-1b93cf7aab22" providerId="ADAL" clId="{88D2C520-DF47-4F99-891B-CC799D181D2B}" dt="2025-05-22T02:23:11.583" v="1730" actId="165"/>
          <ac:spMkLst>
            <pc:docMk/>
            <pc:sldMk cId="2127668262" sldId="270"/>
            <ac:spMk id="14" creationId="{525337FC-CFF7-F548-3198-54ED29F2FE95}"/>
          </ac:spMkLst>
        </pc:spChg>
        <pc:spChg chg="mod topLvl">
          <ac:chgData name="松浦英宗" userId="9b03fd3a-662f-49ff-9af1-1b93cf7aab22" providerId="ADAL" clId="{88D2C520-DF47-4F99-891B-CC799D181D2B}" dt="2025-05-22T06:01:42.671" v="4298" actId="207"/>
          <ac:spMkLst>
            <pc:docMk/>
            <pc:sldMk cId="2127668262" sldId="270"/>
            <ac:spMk id="17" creationId="{A991C303-D830-5F16-3494-EC0C3AD2FD31}"/>
          </ac:spMkLst>
        </pc:spChg>
        <pc:spChg chg="mod topLvl">
          <ac:chgData name="松浦英宗" userId="9b03fd3a-662f-49ff-9af1-1b93cf7aab22" providerId="ADAL" clId="{88D2C520-DF47-4F99-891B-CC799D181D2B}" dt="2025-05-22T05:53:29.054" v="4140" actId="207"/>
          <ac:spMkLst>
            <pc:docMk/>
            <pc:sldMk cId="2127668262" sldId="270"/>
            <ac:spMk id="19" creationId="{75016E20-9D36-0625-C8D4-56A4AC323C4F}"/>
          </ac:spMkLst>
        </pc:spChg>
        <pc:spChg chg="add mod topLvl">
          <ac:chgData name="松浦英宗" userId="9b03fd3a-662f-49ff-9af1-1b93cf7aab22" providerId="ADAL" clId="{88D2C520-DF47-4F99-891B-CC799D181D2B}" dt="2025-05-28T12:11:11.776" v="5862" actId="2711"/>
          <ac:spMkLst>
            <pc:docMk/>
            <pc:sldMk cId="2127668262" sldId="270"/>
            <ac:spMk id="21" creationId="{F91FD419-B217-EF53-457A-C4CCF566D62B}"/>
          </ac:spMkLst>
        </pc:spChg>
        <pc:spChg chg="mod topLvl">
          <ac:chgData name="松浦英宗" userId="9b03fd3a-662f-49ff-9af1-1b93cf7aab22" providerId="ADAL" clId="{88D2C520-DF47-4F99-891B-CC799D181D2B}" dt="2025-05-28T12:11:11.776" v="5862" actId="2711"/>
          <ac:spMkLst>
            <pc:docMk/>
            <pc:sldMk cId="2127668262" sldId="270"/>
            <ac:spMk id="26" creationId="{AE268855-C2B6-BDAA-CEC9-05829128DA1D}"/>
          </ac:spMkLst>
        </pc:spChg>
        <pc:spChg chg="mod topLvl">
          <ac:chgData name="松浦英宗" userId="9b03fd3a-662f-49ff-9af1-1b93cf7aab22" providerId="ADAL" clId="{88D2C520-DF47-4F99-891B-CC799D181D2B}" dt="2025-05-28T12:11:11.776" v="5862" actId="2711"/>
          <ac:spMkLst>
            <pc:docMk/>
            <pc:sldMk cId="2127668262" sldId="270"/>
            <ac:spMk id="27" creationId="{5B295580-735C-1844-F587-411B63A8B94F}"/>
          </ac:spMkLst>
        </pc:spChg>
        <pc:spChg chg="mod">
          <ac:chgData name="松浦英宗" userId="9b03fd3a-662f-49ff-9af1-1b93cf7aab22" providerId="ADAL" clId="{88D2C520-DF47-4F99-891B-CC799D181D2B}" dt="2025-05-28T12:11:11.776" v="5862" actId="2711"/>
          <ac:spMkLst>
            <pc:docMk/>
            <pc:sldMk cId="2127668262" sldId="270"/>
            <ac:spMk id="28" creationId="{3219F7B7-1FCA-E955-9C5F-F6CF255533C9}"/>
          </ac:spMkLst>
        </pc:spChg>
        <pc:spChg chg="mod topLvl">
          <ac:chgData name="松浦英宗" userId="9b03fd3a-662f-49ff-9af1-1b93cf7aab22" providerId="ADAL" clId="{88D2C520-DF47-4F99-891B-CC799D181D2B}" dt="2025-05-28T12:11:11.776" v="5862" actId="2711"/>
          <ac:spMkLst>
            <pc:docMk/>
            <pc:sldMk cId="2127668262" sldId="270"/>
            <ac:spMk id="30" creationId="{2FC17696-6B45-B494-D30B-0BA9DBE830B1}"/>
          </ac:spMkLst>
        </pc:spChg>
        <pc:spChg chg="mod topLvl">
          <ac:chgData name="松浦英宗" userId="9b03fd3a-662f-49ff-9af1-1b93cf7aab22" providerId="ADAL" clId="{88D2C520-DF47-4F99-891B-CC799D181D2B}" dt="2025-05-28T12:11:11.776" v="5862" actId="2711"/>
          <ac:spMkLst>
            <pc:docMk/>
            <pc:sldMk cId="2127668262" sldId="270"/>
            <ac:spMk id="31" creationId="{1AD2DEF5-7F9A-5087-AC0D-F291AE65B957}"/>
          </ac:spMkLst>
        </pc:spChg>
        <pc:spChg chg="mod topLvl">
          <ac:chgData name="松浦英宗" userId="9b03fd3a-662f-49ff-9af1-1b93cf7aab22" providerId="ADAL" clId="{88D2C520-DF47-4F99-891B-CC799D181D2B}" dt="2025-05-28T12:11:11.776" v="5862" actId="2711"/>
          <ac:spMkLst>
            <pc:docMk/>
            <pc:sldMk cId="2127668262" sldId="270"/>
            <ac:spMk id="33" creationId="{D02D4266-7E53-660E-96D2-6BAAD0B47EFE}"/>
          </ac:spMkLst>
        </pc:spChg>
      </pc:sldChg>
      <pc:sldChg chg="addSp delSp modSp add mod">
        <pc:chgData name="松浦英宗" userId="9b03fd3a-662f-49ff-9af1-1b93cf7aab22" providerId="ADAL" clId="{88D2C520-DF47-4F99-891B-CC799D181D2B}" dt="2025-05-28T12:11:21.242" v="5864" actId="2711"/>
        <pc:sldMkLst>
          <pc:docMk/>
          <pc:sldMk cId="134298117" sldId="271"/>
        </pc:sldMkLst>
        <pc:spChg chg="mod">
          <ac:chgData name="松浦英宗" userId="9b03fd3a-662f-49ff-9af1-1b93cf7aab22" providerId="ADAL" clId="{88D2C520-DF47-4F99-891B-CC799D181D2B}" dt="2025-05-22T05:16:31.941" v="3396" actId="1035"/>
          <ac:spMkLst>
            <pc:docMk/>
            <pc:sldMk cId="134298117" sldId="271"/>
            <ac:spMk id="2" creationId="{0E8C029E-1651-0954-7095-680EDD52C8B9}"/>
          </ac:spMkLst>
        </pc:spChg>
        <pc:spChg chg="mod">
          <ac:chgData name="松浦英宗" userId="9b03fd3a-662f-49ff-9af1-1b93cf7aab22" providerId="ADAL" clId="{88D2C520-DF47-4F99-891B-CC799D181D2B}" dt="2025-05-28T12:11:21.242" v="5864" actId="2711"/>
          <ac:spMkLst>
            <pc:docMk/>
            <pc:sldMk cId="134298117" sldId="271"/>
            <ac:spMk id="3" creationId="{D5D7EA66-2D9E-DB4B-94B0-073D5F94D695}"/>
          </ac:spMkLst>
        </pc:spChg>
        <pc:spChg chg="mod">
          <ac:chgData name="松浦英宗" userId="9b03fd3a-662f-49ff-9af1-1b93cf7aab22" providerId="ADAL" clId="{88D2C520-DF47-4F99-891B-CC799D181D2B}" dt="2025-05-22T04:49:13.855" v="2910" actId="20577"/>
          <ac:spMkLst>
            <pc:docMk/>
            <pc:sldMk cId="134298117" sldId="271"/>
            <ac:spMk id="4" creationId="{A2C53054-44C1-C428-84C8-CCB9029C686F}"/>
          </ac:spMkLst>
        </pc:spChg>
        <pc:spChg chg="add mod ord topLvl">
          <ac:chgData name="松浦英宗" userId="9b03fd3a-662f-49ff-9af1-1b93cf7aab22" providerId="ADAL" clId="{88D2C520-DF47-4F99-891B-CC799D181D2B}" dt="2025-05-28T12:11:21.242" v="5864" actId="2711"/>
          <ac:spMkLst>
            <pc:docMk/>
            <pc:sldMk cId="134298117" sldId="271"/>
            <ac:spMk id="7" creationId="{042C8AC6-6368-A160-2BB1-6BD48F9E6424}"/>
          </ac:spMkLst>
        </pc:spChg>
        <pc:spChg chg="add mod ord topLvl">
          <ac:chgData name="松浦英宗" userId="9b03fd3a-662f-49ff-9af1-1b93cf7aab22" providerId="ADAL" clId="{88D2C520-DF47-4F99-891B-CC799D181D2B}" dt="2025-05-28T12:11:21.242" v="5864" actId="2711"/>
          <ac:spMkLst>
            <pc:docMk/>
            <pc:sldMk cId="134298117" sldId="271"/>
            <ac:spMk id="12" creationId="{8265B8BE-597A-EFA9-727B-55790A8AC4ED}"/>
          </ac:spMkLst>
        </pc:spChg>
        <pc:spChg chg="add mod topLvl">
          <ac:chgData name="松浦英宗" userId="9b03fd3a-662f-49ff-9af1-1b93cf7aab22" providerId="ADAL" clId="{88D2C520-DF47-4F99-891B-CC799D181D2B}" dt="2025-05-22T05:29:49.161" v="3905" actId="164"/>
          <ac:spMkLst>
            <pc:docMk/>
            <pc:sldMk cId="134298117" sldId="271"/>
            <ac:spMk id="13" creationId="{0552E5B8-8E08-E7BB-9681-49624A877C3E}"/>
          </ac:spMkLst>
        </pc:spChg>
        <pc:spChg chg="add mod ord topLvl">
          <ac:chgData name="松浦英宗" userId="9b03fd3a-662f-49ff-9af1-1b93cf7aab22" providerId="ADAL" clId="{88D2C520-DF47-4F99-891B-CC799D181D2B}" dt="2025-05-22T05:11:04.880" v="3269" actId="554"/>
          <ac:spMkLst>
            <pc:docMk/>
            <pc:sldMk cId="134298117" sldId="271"/>
            <ac:spMk id="16" creationId="{E7EA2400-AED9-62A1-B0B3-EF4CFEEC2D96}"/>
          </ac:spMkLst>
        </pc:spChg>
        <pc:spChg chg="mod topLvl">
          <ac:chgData name="松浦英宗" userId="9b03fd3a-662f-49ff-9af1-1b93cf7aab22" providerId="ADAL" clId="{88D2C520-DF47-4F99-891B-CC799D181D2B}" dt="2025-05-22T07:03:05.897" v="5797" actId="1038"/>
          <ac:spMkLst>
            <pc:docMk/>
            <pc:sldMk cId="134298117" sldId="271"/>
            <ac:spMk id="20" creationId="{227C2EA2-68BA-E7C7-9E7F-8C4660384542}"/>
          </ac:spMkLst>
        </pc:spChg>
        <pc:spChg chg="add mod topLvl">
          <ac:chgData name="松浦英宗" userId="9b03fd3a-662f-49ff-9af1-1b93cf7aab22" providerId="ADAL" clId="{88D2C520-DF47-4F99-891B-CC799D181D2B}" dt="2025-05-28T12:11:21.242" v="5864" actId="2711"/>
          <ac:spMkLst>
            <pc:docMk/>
            <pc:sldMk cId="134298117" sldId="271"/>
            <ac:spMk id="25" creationId="{23608002-D953-629B-722C-7D9D2EC456B0}"/>
          </ac:spMkLst>
        </pc:spChg>
        <pc:spChg chg="add mod topLvl">
          <ac:chgData name="松浦英宗" userId="9b03fd3a-662f-49ff-9af1-1b93cf7aab22" providerId="ADAL" clId="{88D2C520-DF47-4F99-891B-CC799D181D2B}" dt="2025-05-22T05:53:11.394" v="4138" actId="207"/>
          <ac:spMkLst>
            <pc:docMk/>
            <pc:sldMk cId="134298117" sldId="271"/>
            <ac:spMk id="26" creationId="{A9C9327C-1E1D-56C9-774A-148C8EF7C4BF}"/>
          </ac:spMkLst>
        </pc:spChg>
        <pc:spChg chg="add mod topLvl">
          <ac:chgData name="松浦英宗" userId="9b03fd3a-662f-49ff-9af1-1b93cf7aab22" providerId="ADAL" clId="{88D2C520-DF47-4F99-891B-CC799D181D2B}" dt="2025-05-22T05:53:11.394" v="4138" actId="207"/>
          <ac:spMkLst>
            <pc:docMk/>
            <pc:sldMk cId="134298117" sldId="271"/>
            <ac:spMk id="27" creationId="{EA88DBCF-3D17-835A-3122-6DC17C3359D8}"/>
          </ac:spMkLst>
        </pc:spChg>
        <pc:spChg chg="mod">
          <ac:chgData name="松浦英宗" userId="9b03fd3a-662f-49ff-9af1-1b93cf7aab22" providerId="ADAL" clId="{88D2C520-DF47-4F99-891B-CC799D181D2B}" dt="2025-05-28T12:11:21.242" v="5864" actId="2711"/>
          <ac:spMkLst>
            <pc:docMk/>
            <pc:sldMk cId="134298117" sldId="271"/>
            <ac:spMk id="28" creationId="{B9624E73-24E3-AE06-78F7-06E3731CBA76}"/>
          </ac:spMkLst>
        </pc:spChg>
        <pc:spChg chg="add mod topLvl">
          <ac:chgData name="松浦英宗" userId="9b03fd3a-662f-49ff-9af1-1b93cf7aab22" providerId="ADAL" clId="{88D2C520-DF47-4F99-891B-CC799D181D2B}" dt="2025-05-28T12:11:21.242" v="5864" actId="2711"/>
          <ac:spMkLst>
            <pc:docMk/>
            <pc:sldMk cId="134298117" sldId="271"/>
            <ac:spMk id="29" creationId="{552FB473-F0E4-AEF8-1259-3D69A5FF9F1B}"/>
          </ac:spMkLst>
        </pc:spChg>
        <pc:spChg chg="add mod topLvl">
          <ac:chgData name="松浦英宗" userId="9b03fd3a-662f-49ff-9af1-1b93cf7aab22" providerId="ADAL" clId="{88D2C520-DF47-4F99-891B-CC799D181D2B}" dt="2025-05-22T05:53:11.394" v="4138" actId="207"/>
          <ac:spMkLst>
            <pc:docMk/>
            <pc:sldMk cId="134298117" sldId="271"/>
            <ac:spMk id="31" creationId="{B5DF2B43-376D-F777-E2FC-404E3675FADC}"/>
          </ac:spMkLst>
        </pc:spChg>
        <pc:spChg chg="add mod topLvl">
          <ac:chgData name="松浦英宗" userId="9b03fd3a-662f-49ff-9af1-1b93cf7aab22" providerId="ADAL" clId="{88D2C520-DF47-4F99-891B-CC799D181D2B}" dt="2025-05-28T12:11:21.242" v="5864" actId="2711"/>
          <ac:spMkLst>
            <pc:docMk/>
            <pc:sldMk cId="134298117" sldId="271"/>
            <ac:spMk id="32" creationId="{C33803DE-AA7C-753F-B6E1-74870ED84829}"/>
          </ac:spMkLst>
        </pc:spChg>
        <pc:spChg chg="add mod">
          <ac:chgData name="松浦英宗" userId="9b03fd3a-662f-49ff-9af1-1b93cf7aab22" providerId="ADAL" clId="{88D2C520-DF47-4F99-891B-CC799D181D2B}" dt="2025-05-22T07:04:01.026" v="5842" actId="164"/>
          <ac:spMkLst>
            <pc:docMk/>
            <pc:sldMk cId="134298117" sldId="271"/>
            <ac:spMk id="38" creationId="{6EB80093-043E-A52F-46EA-D6B2E408A53A}"/>
          </ac:spMkLst>
        </pc:spChg>
        <pc:spChg chg="add mod topLvl">
          <ac:chgData name="松浦英宗" userId="9b03fd3a-662f-49ff-9af1-1b93cf7aab22" providerId="ADAL" clId="{88D2C520-DF47-4F99-891B-CC799D181D2B}" dt="2025-05-28T12:11:21.242" v="5864" actId="2711"/>
          <ac:spMkLst>
            <pc:docMk/>
            <pc:sldMk cId="134298117" sldId="271"/>
            <ac:spMk id="41" creationId="{C4B28F7A-5AB5-26EB-29A8-27F30D3EB5D6}"/>
          </ac:spMkLst>
        </pc:spChg>
        <pc:spChg chg="add mod topLvl">
          <ac:chgData name="松浦英宗" userId="9b03fd3a-662f-49ff-9af1-1b93cf7aab22" providerId="ADAL" clId="{88D2C520-DF47-4F99-891B-CC799D181D2B}" dt="2025-05-22T07:04:01.026" v="5842" actId="164"/>
          <ac:spMkLst>
            <pc:docMk/>
            <pc:sldMk cId="134298117" sldId="271"/>
            <ac:spMk id="43" creationId="{D0C267C6-CD34-B4A9-16B1-449E7754F54B}"/>
          </ac:spMkLst>
        </pc:spChg>
        <pc:spChg chg="mod topLvl">
          <ac:chgData name="松浦英宗" userId="9b03fd3a-662f-49ff-9af1-1b93cf7aab22" providerId="ADAL" clId="{88D2C520-DF47-4F99-891B-CC799D181D2B}" dt="2025-05-22T07:04:04.730" v="5843" actId="164"/>
          <ac:spMkLst>
            <pc:docMk/>
            <pc:sldMk cId="134298117" sldId="271"/>
            <ac:spMk id="45" creationId="{7036A93E-2952-41B8-C8B3-02661DC153E5}"/>
          </ac:spMkLst>
        </pc:spChg>
        <pc:spChg chg="mod">
          <ac:chgData name="松浦英宗" userId="9b03fd3a-662f-49ff-9af1-1b93cf7aab22" providerId="ADAL" clId="{88D2C520-DF47-4F99-891B-CC799D181D2B}" dt="2025-05-22T07:04:04.730" v="5843" actId="164"/>
          <ac:spMkLst>
            <pc:docMk/>
            <pc:sldMk cId="134298117" sldId="271"/>
            <ac:spMk id="46" creationId="{9E30B94D-60BF-55FA-6197-624F23417D03}"/>
          </ac:spMkLst>
        </pc:spChg>
        <pc:spChg chg="mod topLvl">
          <ac:chgData name="松浦英宗" userId="9b03fd3a-662f-49ff-9af1-1b93cf7aab22" providerId="ADAL" clId="{88D2C520-DF47-4F99-891B-CC799D181D2B}" dt="2025-05-28T12:11:21.242" v="5864" actId="2711"/>
          <ac:spMkLst>
            <pc:docMk/>
            <pc:sldMk cId="134298117" sldId="271"/>
            <ac:spMk id="47" creationId="{0B749D86-3EE0-F68A-49EF-E4F0682486DA}"/>
          </ac:spMkLst>
        </pc:spChg>
        <pc:spChg chg="mod topLvl">
          <ac:chgData name="松浦英宗" userId="9b03fd3a-662f-49ff-9af1-1b93cf7aab22" providerId="ADAL" clId="{88D2C520-DF47-4F99-891B-CC799D181D2B}" dt="2025-05-22T07:04:07.406" v="5844" actId="164"/>
          <ac:spMkLst>
            <pc:docMk/>
            <pc:sldMk cId="134298117" sldId="271"/>
            <ac:spMk id="49" creationId="{6720425F-8D40-50C1-578A-FA3AD007A9B4}"/>
          </ac:spMkLst>
        </pc:spChg>
        <pc:spChg chg="mod topLvl">
          <ac:chgData name="松浦英宗" userId="9b03fd3a-662f-49ff-9af1-1b93cf7aab22" providerId="ADAL" clId="{88D2C520-DF47-4F99-891B-CC799D181D2B}" dt="2025-05-22T07:04:07.406" v="5844" actId="164"/>
          <ac:spMkLst>
            <pc:docMk/>
            <pc:sldMk cId="134298117" sldId="271"/>
            <ac:spMk id="50" creationId="{2FCAFCD3-B929-9098-11B9-EF75D7E3BCCC}"/>
          </ac:spMkLst>
        </pc:spChg>
        <pc:spChg chg="mod topLvl">
          <ac:chgData name="松浦英宗" userId="9b03fd3a-662f-49ff-9af1-1b93cf7aab22" providerId="ADAL" clId="{88D2C520-DF47-4F99-891B-CC799D181D2B}" dt="2025-05-22T07:04:07.406" v="5844" actId="164"/>
          <ac:spMkLst>
            <pc:docMk/>
            <pc:sldMk cId="134298117" sldId="271"/>
            <ac:spMk id="51" creationId="{E3593135-4A96-CB50-E28C-862C7BCF0BCC}"/>
          </ac:spMkLst>
        </pc:spChg>
        <pc:spChg chg="mod topLvl">
          <ac:chgData name="松浦英宗" userId="9b03fd3a-662f-49ff-9af1-1b93cf7aab22" providerId="ADAL" clId="{88D2C520-DF47-4F99-891B-CC799D181D2B}" dt="2025-05-28T12:11:21.242" v="5864" actId="2711"/>
          <ac:spMkLst>
            <pc:docMk/>
            <pc:sldMk cId="134298117" sldId="271"/>
            <ac:spMk id="53" creationId="{65553704-3C69-35B7-F490-F028283B6806}"/>
          </ac:spMkLst>
        </pc:spChg>
        <pc:spChg chg="mod topLvl">
          <ac:chgData name="松浦英宗" userId="9b03fd3a-662f-49ff-9af1-1b93cf7aab22" providerId="ADAL" clId="{88D2C520-DF47-4F99-891B-CC799D181D2B}" dt="2025-05-22T07:04:09.896" v="5845" actId="164"/>
          <ac:spMkLst>
            <pc:docMk/>
            <pc:sldMk cId="134298117" sldId="271"/>
            <ac:spMk id="54" creationId="{ACF4121C-8DAF-5020-5B5B-64F1D904FA4F}"/>
          </ac:spMkLst>
        </pc:spChg>
        <pc:spChg chg="mod topLvl">
          <ac:chgData name="松浦英宗" userId="9b03fd3a-662f-49ff-9af1-1b93cf7aab22" providerId="ADAL" clId="{88D2C520-DF47-4F99-891B-CC799D181D2B}" dt="2025-05-22T07:04:09.896" v="5845" actId="164"/>
          <ac:spMkLst>
            <pc:docMk/>
            <pc:sldMk cId="134298117" sldId="271"/>
            <ac:spMk id="55" creationId="{C3E70AA5-917C-DF63-8EEC-4B123C0545A4}"/>
          </ac:spMkLst>
        </pc:spChg>
        <pc:grpChg chg="add mod">
          <ac:chgData name="松浦英宗" userId="9b03fd3a-662f-49ff-9af1-1b93cf7aab22" providerId="ADAL" clId="{88D2C520-DF47-4F99-891B-CC799D181D2B}" dt="2025-05-22T07:04:15.890" v="5854" actId="1038"/>
          <ac:grpSpMkLst>
            <pc:docMk/>
            <pc:sldMk cId="134298117" sldId="271"/>
            <ac:grpSpMk id="58" creationId="{BDEA33EA-36C1-F2CB-80D0-CEAD3194AC76}"/>
          </ac:grpSpMkLst>
        </pc:grpChg>
        <pc:grpChg chg="add mod">
          <ac:chgData name="松浦英宗" userId="9b03fd3a-662f-49ff-9af1-1b93cf7aab22" providerId="ADAL" clId="{88D2C520-DF47-4F99-891B-CC799D181D2B}" dt="2025-05-22T07:04:15.890" v="5854" actId="1038"/>
          <ac:grpSpMkLst>
            <pc:docMk/>
            <pc:sldMk cId="134298117" sldId="271"/>
            <ac:grpSpMk id="59" creationId="{B7A345DE-C1C6-D1F9-0A83-3B381F338AE0}"/>
          </ac:grpSpMkLst>
        </pc:grpChg>
        <pc:grpChg chg="add mod">
          <ac:chgData name="松浦英宗" userId="9b03fd3a-662f-49ff-9af1-1b93cf7aab22" providerId="ADAL" clId="{88D2C520-DF47-4F99-891B-CC799D181D2B}" dt="2025-05-22T07:04:15.890" v="5854" actId="1038"/>
          <ac:grpSpMkLst>
            <pc:docMk/>
            <pc:sldMk cId="134298117" sldId="271"/>
            <ac:grpSpMk id="60" creationId="{83B70C17-2A09-D332-E48C-909707827BD5}"/>
          </ac:grpSpMkLst>
        </pc:grpChg>
        <pc:grpChg chg="add mod">
          <ac:chgData name="松浦英宗" userId="9b03fd3a-662f-49ff-9af1-1b93cf7aab22" providerId="ADAL" clId="{88D2C520-DF47-4F99-891B-CC799D181D2B}" dt="2025-05-22T07:04:15.890" v="5854" actId="1038"/>
          <ac:grpSpMkLst>
            <pc:docMk/>
            <pc:sldMk cId="134298117" sldId="271"/>
            <ac:grpSpMk id="61" creationId="{8860E0DF-6DB9-D659-8A55-EF4EE65C91AD}"/>
          </ac:grpSpMkLst>
        </pc:grpChg>
      </pc:sldChg>
      <pc:sldChg chg="addSp delSp modSp add mod">
        <pc:chgData name="松浦英宗" userId="9b03fd3a-662f-49ff-9af1-1b93cf7aab22" providerId="ADAL" clId="{88D2C520-DF47-4F99-891B-CC799D181D2B}" dt="2025-05-28T12:11:33.887" v="5866" actId="2711"/>
        <pc:sldMkLst>
          <pc:docMk/>
          <pc:sldMk cId="3434984508" sldId="272"/>
        </pc:sldMkLst>
        <pc:spChg chg="add del mod">
          <ac:chgData name="松浦英宗" userId="9b03fd3a-662f-49ff-9af1-1b93cf7aab22" providerId="ADAL" clId="{88D2C520-DF47-4F99-891B-CC799D181D2B}" dt="2025-05-28T12:11:33.887" v="5866" actId="2711"/>
          <ac:spMkLst>
            <pc:docMk/>
            <pc:sldMk cId="3434984508" sldId="272"/>
            <ac:spMk id="2" creationId="{A62F78CB-A56F-A8A2-145D-39D5CBD27257}"/>
          </ac:spMkLst>
        </pc:spChg>
        <pc:spChg chg="mod">
          <ac:chgData name="松浦英宗" userId="9b03fd3a-662f-49ff-9af1-1b93cf7aab22" providerId="ADAL" clId="{88D2C520-DF47-4F99-891B-CC799D181D2B}" dt="2025-05-28T12:11:33.887" v="5866" actId="2711"/>
          <ac:spMkLst>
            <pc:docMk/>
            <pc:sldMk cId="3434984508" sldId="272"/>
            <ac:spMk id="3" creationId="{2A9B3D15-4E1F-D600-9E0E-8C297C0353AE}"/>
          </ac:spMkLst>
        </pc:spChg>
        <pc:spChg chg="add mod">
          <ac:chgData name="松浦英宗" userId="9b03fd3a-662f-49ff-9af1-1b93cf7aab22" providerId="ADAL" clId="{88D2C520-DF47-4F99-891B-CC799D181D2B}" dt="2025-05-28T12:11:33.887" v="5866" actId="2711"/>
          <ac:spMkLst>
            <pc:docMk/>
            <pc:sldMk cId="3434984508" sldId="272"/>
            <ac:spMk id="7" creationId="{EC6419C5-2280-B81E-D849-80D5CE840AB8}"/>
          </ac:spMkLst>
        </pc:spChg>
        <pc:spChg chg="add mod">
          <ac:chgData name="松浦英宗" userId="9b03fd3a-662f-49ff-9af1-1b93cf7aab22" providerId="ADAL" clId="{88D2C520-DF47-4F99-891B-CC799D181D2B}" dt="2025-05-28T12:11:33.887" v="5866" actId="2711"/>
          <ac:spMkLst>
            <pc:docMk/>
            <pc:sldMk cId="3434984508" sldId="272"/>
            <ac:spMk id="8" creationId="{C120CFFA-1FE1-46C2-E341-5347FDB466CF}"/>
          </ac:spMkLst>
        </pc:spChg>
        <pc:spChg chg="add mod">
          <ac:chgData name="松浦英宗" userId="9b03fd3a-662f-49ff-9af1-1b93cf7aab22" providerId="ADAL" clId="{88D2C520-DF47-4F99-891B-CC799D181D2B}" dt="2025-05-28T12:11:33.887" v="5866" actId="2711"/>
          <ac:spMkLst>
            <pc:docMk/>
            <pc:sldMk cId="3434984508" sldId="272"/>
            <ac:spMk id="9" creationId="{A985AEB7-5BB7-CFD5-0039-43C9E5BB6BFA}"/>
          </ac:spMkLst>
        </pc:spChg>
        <pc:spChg chg="add mod">
          <ac:chgData name="松浦英宗" userId="9b03fd3a-662f-49ff-9af1-1b93cf7aab22" providerId="ADAL" clId="{88D2C520-DF47-4F99-891B-CC799D181D2B}" dt="2025-05-28T12:11:33.887" v="5866" actId="2711"/>
          <ac:spMkLst>
            <pc:docMk/>
            <pc:sldMk cId="3434984508" sldId="272"/>
            <ac:spMk id="10" creationId="{821D1E4A-6CCC-9ACB-6F7C-4CB379E44260}"/>
          </ac:spMkLst>
        </pc:spChg>
        <pc:spChg chg="add mod">
          <ac:chgData name="松浦英宗" userId="9b03fd3a-662f-49ff-9af1-1b93cf7aab22" providerId="ADAL" clId="{88D2C520-DF47-4F99-891B-CC799D181D2B}" dt="2025-05-28T12:11:33.887" v="5866" actId="2711"/>
          <ac:spMkLst>
            <pc:docMk/>
            <pc:sldMk cId="3434984508" sldId="272"/>
            <ac:spMk id="11" creationId="{782692CC-6662-522F-93F6-343A0690220E}"/>
          </ac:spMkLst>
        </pc:spChg>
        <pc:spChg chg="mod">
          <ac:chgData name="松浦英宗" userId="9b03fd3a-662f-49ff-9af1-1b93cf7aab22" providerId="ADAL" clId="{88D2C520-DF47-4F99-891B-CC799D181D2B}" dt="2025-05-28T12:11:33.887" v="5866" actId="2711"/>
          <ac:spMkLst>
            <pc:docMk/>
            <pc:sldMk cId="3434984508" sldId="272"/>
            <ac:spMk id="28" creationId="{58102C1A-9CED-14D2-9DAD-1176114AC5B1}"/>
          </ac:spMkLst>
        </pc:spChg>
        <pc:grpChg chg="add mod">
          <ac:chgData name="松浦英宗" userId="9b03fd3a-662f-49ff-9af1-1b93cf7aab22" providerId="ADAL" clId="{88D2C520-DF47-4F99-891B-CC799D181D2B}" dt="2025-05-22T06:20:53.531" v="4990" actId="1035"/>
          <ac:grpSpMkLst>
            <pc:docMk/>
            <pc:sldMk cId="3434984508" sldId="272"/>
            <ac:grpSpMk id="12" creationId="{DA7FCFA1-FD35-A899-E519-DF318BF01D24}"/>
          </ac:grpSpMkLst>
        </pc:grpChg>
        <pc:grpChg chg="add mod">
          <ac:chgData name="松浦英宗" userId="9b03fd3a-662f-49ff-9af1-1b93cf7aab22" providerId="ADAL" clId="{88D2C520-DF47-4F99-891B-CC799D181D2B}" dt="2025-05-22T06:20:49.096" v="4977" actId="1036"/>
          <ac:grpSpMkLst>
            <pc:docMk/>
            <pc:sldMk cId="3434984508" sldId="272"/>
            <ac:grpSpMk id="13" creationId="{F970391C-B28F-610A-57C4-4AE2B30F30C7}"/>
          </ac:grpSpMkLst>
        </pc:grpChg>
      </pc:sldChg>
      <pc:sldChg chg="addSp modSp add mod">
        <pc:chgData name="松浦英宗" userId="9b03fd3a-662f-49ff-9af1-1b93cf7aab22" providerId="ADAL" clId="{88D2C520-DF47-4F99-891B-CC799D181D2B}" dt="2025-05-28T12:11:38.803" v="5867" actId="2711"/>
        <pc:sldMkLst>
          <pc:docMk/>
          <pc:sldMk cId="2071570737" sldId="273"/>
        </pc:sldMkLst>
        <pc:spChg chg="mod">
          <ac:chgData name="松浦英宗" userId="9b03fd3a-662f-49ff-9af1-1b93cf7aab22" providerId="ADAL" clId="{88D2C520-DF47-4F99-891B-CC799D181D2B}" dt="2025-05-28T12:11:38.803" v="5867" actId="2711"/>
          <ac:spMkLst>
            <pc:docMk/>
            <pc:sldMk cId="2071570737" sldId="273"/>
            <ac:spMk id="2" creationId="{D8FB1179-C981-B7C3-08B4-915C2CA8B2FB}"/>
          </ac:spMkLst>
        </pc:spChg>
        <pc:spChg chg="mod">
          <ac:chgData name="松浦英宗" userId="9b03fd3a-662f-49ff-9af1-1b93cf7aab22" providerId="ADAL" clId="{88D2C520-DF47-4F99-891B-CC799D181D2B}" dt="2025-05-28T12:11:38.803" v="5867" actId="2711"/>
          <ac:spMkLst>
            <pc:docMk/>
            <pc:sldMk cId="2071570737" sldId="273"/>
            <ac:spMk id="3" creationId="{78FD8305-6107-9AF1-0028-89B38CDAA022}"/>
          </ac:spMkLst>
        </pc:spChg>
        <pc:spChg chg="mod">
          <ac:chgData name="松浦英宗" userId="9b03fd3a-662f-49ff-9af1-1b93cf7aab22" providerId="ADAL" clId="{88D2C520-DF47-4F99-891B-CC799D181D2B}" dt="2025-05-28T12:11:38.803" v="5867" actId="2711"/>
          <ac:spMkLst>
            <pc:docMk/>
            <pc:sldMk cId="2071570737" sldId="273"/>
            <ac:spMk id="4" creationId="{9FDD752C-3286-9484-C7DB-50CB41AA30F3}"/>
          </ac:spMkLst>
        </pc:spChg>
        <pc:spChg chg="add mod">
          <ac:chgData name="松浦英宗" userId="9b03fd3a-662f-49ff-9af1-1b93cf7aab22" providerId="ADAL" clId="{88D2C520-DF47-4F99-891B-CC799D181D2B}" dt="2025-05-28T12:11:38.803" v="5867" actId="2711"/>
          <ac:spMkLst>
            <pc:docMk/>
            <pc:sldMk cId="2071570737" sldId="273"/>
            <ac:spMk id="5" creationId="{A526DC01-BDC7-3206-5927-8B56F7D5CECB}"/>
          </ac:spMkLst>
        </pc:spChg>
        <pc:spChg chg="add mod">
          <ac:chgData name="松浦英宗" userId="9b03fd3a-662f-49ff-9af1-1b93cf7aab22" providerId="ADAL" clId="{88D2C520-DF47-4F99-891B-CC799D181D2B}" dt="2025-05-28T12:11:38.803" v="5867" actId="2711"/>
          <ac:spMkLst>
            <pc:docMk/>
            <pc:sldMk cId="2071570737" sldId="273"/>
            <ac:spMk id="6" creationId="{5F9F4F11-5ADA-DB4B-4E5D-82B552DAFA7E}"/>
          </ac:spMkLst>
        </pc:spChg>
        <pc:spChg chg="add mod">
          <ac:chgData name="松浦英宗" userId="9b03fd3a-662f-49ff-9af1-1b93cf7aab22" providerId="ADAL" clId="{88D2C520-DF47-4F99-891B-CC799D181D2B}" dt="2025-05-28T12:11:38.803" v="5867" actId="2711"/>
          <ac:spMkLst>
            <pc:docMk/>
            <pc:sldMk cId="2071570737" sldId="273"/>
            <ac:spMk id="7" creationId="{07E0EE4D-01BF-C812-FAC5-D8EEE6DD71B0}"/>
          </ac:spMkLst>
        </pc:spChg>
        <pc:spChg chg="add mod">
          <ac:chgData name="松浦英宗" userId="9b03fd3a-662f-49ff-9af1-1b93cf7aab22" providerId="ADAL" clId="{88D2C520-DF47-4F99-891B-CC799D181D2B}" dt="2025-05-28T12:11:38.803" v="5867" actId="2711"/>
          <ac:spMkLst>
            <pc:docMk/>
            <pc:sldMk cId="2071570737" sldId="273"/>
            <ac:spMk id="8" creationId="{4A7F12AA-A58D-688B-DA90-9274294DD2C6}"/>
          </ac:spMkLst>
        </pc:spChg>
        <pc:spChg chg="mod">
          <ac:chgData name="松浦英宗" userId="9b03fd3a-662f-49ff-9af1-1b93cf7aab22" providerId="ADAL" clId="{88D2C520-DF47-4F99-891B-CC799D181D2B}" dt="2025-05-28T12:11:38.803" v="5867" actId="2711"/>
          <ac:spMkLst>
            <pc:docMk/>
            <pc:sldMk cId="2071570737" sldId="273"/>
            <ac:spMk id="28" creationId="{89C4CF9A-7811-1148-46FE-9242CCB70225}"/>
          </ac:spMkLst>
        </pc:spChg>
        <pc:grpChg chg="add mod">
          <ac:chgData name="松浦英宗" userId="9b03fd3a-662f-49ff-9af1-1b93cf7aab22" providerId="ADAL" clId="{88D2C520-DF47-4F99-891B-CC799D181D2B}" dt="2025-05-22T06:41:53.944" v="5443" actId="1037"/>
          <ac:grpSpMkLst>
            <pc:docMk/>
            <pc:sldMk cId="2071570737" sldId="273"/>
            <ac:grpSpMk id="11" creationId="{1078E49C-3E4D-CEF1-DE45-A8AE974EEC76}"/>
          </ac:grpSpMkLst>
        </pc:grpChg>
      </pc:sldChg>
      <pc:sldChg chg="addSp delSp modSp add mod">
        <pc:chgData name="松浦英宗" userId="9b03fd3a-662f-49ff-9af1-1b93cf7aab22" providerId="ADAL" clId="{88D2C520-DF47-4F99-891B-CC799D181D2B}" dt="2025-05-28T12:11:44.107" v="5868" actId="2711"/>
        <pc:sldMkLst>
          <pc:docMk/>
          <pc:sldMk cId="2358820850" sldId="274"/>
        </pc:sldMkLst>
        <pc:spChg chg="mod">
          <ac:chgData name="松浦英宗" userId="9b03fd3a-662f-49ff-9af1-1b93cf7aab22" providerId="ADAL" clId="{88D2C520-DF47-4F99-891B-CC799D181D2B}" dt="2025-05-28T12:11:44.107" v="5868" actId="2711"/>
          <ac:spMkLst>
            <pc:docMk/>
            <pc:sldMk cId="2358820850" sldId="274"/>
            <ac:spMk id="2" creationId="{C7807CE7-BCD1-6782-7B16-8CBDD0F30A01}"/>
          </ac:spMkLst>
        </pc:spChg>
        <pc:spChg chg="add mod">
          <ac:chgData name="松浦英宗" userId="9b03fd3a-662f-49ff-9af1-1b93cf7aab22" providerId="ADAL" clId="{88D2C520-DF47-4F99-891B-CC799D181D2B}" dt="2025-05-28T12:11:44.107" v="5868" actId="2711"/>
          <ac:spMkLst>
            <pc:docMk/>
            <pc:sldMk cId="2358820850" sldId="274"/>
            <ac:spMk id="5" creationId="{39378B9F-F982-D438-125C-EE39C124C9FE}"/>
          </ac:spMkLst>
        </pc:spChg>
        <pc:spChg chg="add mod">
          <ac:chgData name="松浦英宗" userId="9b03fd3a-662f-49ff-9af1-1b93cf7aab22" providerId="ADAL" clId="{88D2C520-DF47-4F99-891B-CC799D181D2B}" dt="2025-05-28T12:11:44.107" v="5868" actId="2711"/>
          <ac:spMkLst>
            <pc:docMk/>
            <pc:sldMk cId="2358820850" sldId="274"/>
            <ac:spMk id="6" creationId="{4B1047B7-71CE-4317-21AE-04516F6C2984}"/>
          </ac:spMkLst>
        </pc:spChg>
        <pc:spChg chg="add mod">
          <ac:chgData name="松浦英宗" userId="9b03fd3a-662f-49ff-9af1-1b93cf7aab22" providerId="ADAL" clId="{88D2C520-DF47-4F99-891B-CC799D181D2B}" dt="2025-05-28T12:11:44.107" v="5868" actId="2711"/>
          <ac:spMkLst>
            <pc:docMk/>
            <pc:sldMk cId="2358820850" sldId="274"/>
            <ac:spMk id="7" creationId="{2F2A9D80-9D0E-DA50-4E57-6F0BE1689F65}"/>
          </ac:spMkLst>
        </pc:spChg>
        <pc:grpChg chg="add mod">
          <ac:chgData name="松浦英宗" userId="9b03fd3a-662f-49ff-9af1-1b93cf7aab22" providerId="ADAL" clId="{88D2C520-DF47-4F99-891B-CC799D181D2B}" dt="2025-05-22T06:56:13.661" v="5792" actId="1035"/>
          <ac:grpSpMkLst>
            <pc:docMk/>
            <pc:sldMk cId="2358820850" sldId="274"/>
            <ac:grpSpMk id="8" creationId="{9698ED25-E6CB-0377-FF0E-3DD0F7637911}"/>
          </ac:grpSpMkLst>
        </pc:grpChg>
      </pc:sldChg>
      <pc:sldChg chg="add del">
        <pc:chgData name="松浦英宗" userId="9b03fd3a-662f-49ff-9af1-1b93cf7aab22" providerId="ADAL" clId="{88D2C520-DF47-4F99-891B-CC799D181D2B}" dt="2025-05-22T06:06:56.678" v="4482" actId="47"/>
        <pc:sldMkLst>
          <pc:docMk/>
          <pc:sldMk cId="2255314905" sldId="275"/>
        </pc:sldMkLst>
      </pc:sldChg>
      <pc:sldChg chg="addSp delSp modSp add mod">
        <pc:chgData name="松浦英宗" userId="9b03fd3a-662f-49ff-9af1-1b93cf7aab22" providerId="ADAL" clId="{88D2C520-DF47-4F99-891B-CC799D181D2B}" dt="2025-05-28T12:11:28.015" v="5865" actId="2711"/>
        <pc:sldMkLst>
          <pc:docMk/>
          <pc:sldMk cId="707309806" sldId="276"/>
        </pc:sldMkLst>
        <pc:spChg chg="mod">
          <ac:chgData name="松浦英宗" userId="9b03fd3a-662f-49ff-9af1-1b93cf7aab22" providerId="ADAL" clId="{88D2C520-DF47-4F99-891B-CC799D181D2B}" dt="2025-05-22T05:48:17.054" v="4062" actId="1076"/>
          <ac:spMkLst>
            <pc:docMk/>
            <pc:sldMk cId="707309806" sldId="276"/>
            <ac:spMk id="2" creationId="{4CA8FC83-5B04-68D6-D6DF-60C376BCF9E0}"/>
          </ac:spMkLst>
        </pc:spChg>
        <pc:spChg chg="mod">
          <ac:chgData name="松浦英宗" userId="9b03fd3a-662f-49ff-9af1-1b93cf7aab22" providerId="ADAL" clId="{88D2C520-DF47-4F99-891B-CC799D181D2B}" dt="2025-05-22T05:43:53.429" v="4026"/>
          <ac:spMkLst>
            <pc:docMk/>
            <pc:sldMk cId="707309806" sldId="276"/>
            <ac:spMk id="3" creationId="{B086D69D-D378-132D-9AB0-C025C521A0C7}"/>
          </ac:spMkLst>
        </pc:spChg>
        <pc:spChg chg="mod">
          <ac:chgData name="松浦英宗" userId="9b03fd3a-662f-49ff-9af1-1b93cf7aab22" providerId="ADAL" clId="{88D2C520-DF47-4F99-891B-CC799D181D2B}" dt="2025-05-28T12:11:28.015" v="5865" actId="2711"/>
          <ac:spMkLst>
            <pc:docMk/>
            <pc:sldMk cId="707309806" sldId="276"/>
            <ac:spMk id="4" creationId="{6F22975D-7CA1-AB47-B308-16312A5139CE}"/>
          </ac:spMkLst>
        </pc:spChg>
        <pc:spChg chg="add mod topLvl">
          <ac:chgData name="松浦英宗" userId="9b03fd3a-662f-49ff-9af1-1b93cf7aab22" providerId="ADAL" clId="{88D2C520-DF47-4F99-891B-CC799D181D2B}" dt="2025-05-28T12:11:28.015" v="5865" actId="2711"/>
          <ac:spMkLst>
            <pc:docMk/>
            <pc:sldMk cId="707309806" sldId="276"/>
            <ac:spMk id="5" creationId="{A6D028ED-4796-C3EA-ED46-38C6F42AD2B3}"/>
          </ac:spMkLst>
        </pc:spChg>
        <pc:spChg chg="add mod topLvl">
          <ac:chgData name="松浦英宗" userId="9b03fd3a-662f-49ff-9af1-1b93cf7aab22" providerId="ADAL" clId="{88D2C520-DF47-4F99-891B-CC799D181D2B}" dt="2025-05-22T05:58:17.185" v="4294" actId="164"/>
          <ac:spMkLst>
            <pc:docMk/>
            <pc:sldMk cId="707309806" sldId="276"/>
            <ac:spMk id="6" creationId="{491F3F5D-3523-9E8D-B00B-7D748E7EFDCA}"/>
          </ac:spMkLst>
        </pc:spChg>
        <pc:spChg chg="mod topLvl">
          <ac:chgData name="松浦英宗" userId="9b03fd3a-662f-49ff-9af1-1b93cf7aab22" providerId="ADAL" clId="{88D2C520-DF47-4F99-891B-CC799D181D2B}" dt="2025-05-28T12:11:28.015" v="5865" actId="2711"/>
          <ac:spMkLst>
            <pc:docMk/>
            <pc:sldMk cId="707309806" sldId="276"/>
            <ac:spMk id="9" creationId="{142D9066-318F-F36A-CDA9-0AAD73A4487C}"/>
          </ac:spMkLst>
        </pc:spChg>
        <pc:spChg chg="mod topLvl">
          <ac:chgData name="松浦英宗" userId="9b03fd3a-662f-49ff-9af1-1b93cf7aab22" providerId="ADAL" clId="{88D2C520-DF47-4F99-891B-CC799D181D2B}" dt="2025-05-28T12:11:28.015" v="5865" actId="2711"/>
          <ac:spMkLst>
            <pc:docMk/>
            <pc:sldMk cId="707309806" sldId="276"/>
            <ac:spMk id="10" creationId="{82DF2A38-8521-C9A9-35C9-F3565C482080}"/>
          </ac:spMkLst>
        </pc:spChg>
        <pc:spChg chg="mod topLvl">
          <ac:chgData name="松浦英宗" userId="9b03fd3a-662f-49ff-9af1-1b93cf7aab22" providerId="ADAL" clId="{88D2C520-DF47-4F99-891B-CC799D181D2B}" dt="2025-05-28T12:11:28.015" v="5865" actId="2711"/>
          <ac:spMkLst>
            <pc:docMk/>
            <pc:sldMk cId="707309806" sldId="276"/>
            <ac:spMk id="12" creationId="{0C5E88A3-087E-96B2-A340-8946D9628B75}"/>
          </ac:spMkLst>
        </pc:spChg>
        <pc:spChg chg="mod topLvl">
          <ac:chgData name="松浦英宗" userId="9b03fd3a-662f-49ff-9af1-1b93cf7aab22" providerId="ADAL" clId="{88D2C520-DF47-4F99-891B-CC799D181D2B}" dt="2025-05-28T12:11:28.015" v="5865" actId="2711"/>
          <ac:spMkLst>
            <pc:docMk/>
            <pc:sldMk cId="707309806" sldId="276"/>
            <ac:spMk id="13" creationId="{A155EA2F-162E-CEBD-3C1D-5B27B5DB7BC9}"/>
          </ac:spMkLst>
        </pc:spChg>
        <pc:spChg chg="mod topLvl">
          <ac:chgData name="松浦英宗" userId="9b03fd3a-662f-49ff-9af1-1b93cf7aab22" providerId="ADAL" clId="{88D2C520-DF47-4F99-891B-CC799D181D2B}" dt="2025-05-28T12:11:28.015" v="5865" actId="2711"/>
          <ac:spMkLst>
            <pc:docMk/>
            <pc:sldMk cId="707309806" sldId="276"/>
            <ac:spMk id="15" creationId="{04680D7B-85D8-6226-4CC7-5AA7C0055CB7}"/>
          </ac:spMkLst>
        </pc:spChg>
        <pc:spChg chg="mod topLvl">
          <ac:chgData name="松浦英宗" userId="9b03fd3a-662f-49ff-9af1-1b93cf7aab22" providerId="ADAL" clId="{88D2C520-DF47-4F99-891B-CC799D181D2B}" dt="2025-05-28T12:11:28.015" v="5865" actId="2711"/>
          <ac:spMkLst>
            <pc:docMk/>
            <pc:sldMk cId="707309806" sldId="276"/>
            <ac:spMk id="16" creationId="{D5231185-7453-1B59-91D1-CA0F730960CD}"/>
          </ac:spMkLst>
        </pc:spChg>
        <pc:spChg chg="mod topLvl">
          <ac:chgData name="松浦英宗" userId="9b03fd3a-662f-49ff-9af1-1b93cf7aab22" providerId="ADAL" clId="{88D2C520-DF47-4F99-891B-CC799D181D2B}" dt="2025-05-22T06:01:19.071" v="4297" actId="207"/>
          <ac:spMkLst>
            <pc:docMk/>
            <pc:sldMk cId="707309806" sldId="276"/>
            <ac:spMk id="18" creationId="{7935E908-71DC-0991-58D3-079E418FA71F}"/>
          </ac:spMkLst>
        </pc:spChg>
        <pc:spChg chg="mod topLvl">
          <ac:chgData name="松浦英宗" userId="9b03fd3a-662f-49ff-9af1-1b93cf7aab22" providerId="ADAL" clId="{88D2C520-DF47-4F99-891B-CC799D181D2B}" dt="2025-05-28T12:11:28.015" v="5865" actId="2711"/>
          <ac:spMkLst>
            <pc:docMk/>
            <pc:sldMk cId="707309806" sldId="276"/>
            <ac:spMk id="19" creationId="{646D1A3E-6EEB-5531-98DE-94C56CD9A486}"/>
          </ac:spMkLst>
        </pc:spChg>
        <pc:spChg chg="add mod">
          <ac:chgData name="松浦英宗" userId="9b03fd3a-662f-49ff-9af1-1b93cf7aab22" providerId="ADAL" clId="{88D2C520-DF47-4F99-891B-CC799D181D2B}" dt="2025-05-22T06:23:02.660" v="5020" actId="164"/>
          <ac:spMkLst>
            <pc:docMk/>
            <pc:sldMk cId="707309806" sldId="276"/>
            <ac:spMk id="26" creationId="{4FDF5878-A534-C8F2-CEEE-43CEE51C7B27}"/>
          </ac:spMkLst>
        </pc:spChg>
        <pc:spChg chg="add mod">
          <ac:chgData name="松浦英宗" userId="9b03fd3a-662f-49ff-9af1-1b93cf7aab22" providerId="ADAL" clId="{88D2C520-DF47-4F99-891B-CC799D181D2B}" dt="2025-05-22T06:23:15.954" v="5039" actId="688"/>
          <ac:spMkLst>
            <pc:docMk/>
            <pc:sldMk cId="707309806" sldId="276"/>
            <ac:spMk id="27" creationId="{6DFD7162-0DAE-93F9-18BD-314EEB1CC415}"/>
          </ac:spMkLst>
        </pc:spChg>
        <pc:spChg chg="mod">
          <ac:chgData name="松浦英宗" userId="9b03fd3a-662f-49ff-9af1-1b93cf7aab22" providerId="ADAL" clId="{88D2C520-DF47-4F99-891B-CC799D181D2B}" dt="2025-05-28T12:11:28.015" v="5865" actId="2711"/>
          <ac:spMkLst>
            <pc:docMk/>
            <pc:sldMk cId="707309806" sldId="276"/>
            <ac:spMk id="28" creationId="{32F4DD1B-F4F8-3B4B-11D7-135D5116B8CF}"/>
          </ac:spMkLst>
        </pc:spChg>
        <pc:grpChg chg="add mod">
          <ac:chgData name="松浦英宗" userId="9b03fd3a-662f-49ff-9af1-1b93cf7aab22" providerId="ADAL" clId="{88D2C520-DF47-4F99-891B-CC799D181D2B}" dt="2025-05-22T05:58:22.587" v="4295" actId="164"/>
          <ac:grpSpMkLst>
            <pc:docMk/>
            <pc:sldMk cId="707309806" sldId="276"/>
            <ac:grpSpMk id="20" creationId="{D4AEC0DE-F3CC-F5A9-B6C5-4A149B10324B}"/>
          </ac:grpSpMkLst>
        </pc:grpChg>
        <pc:grpChg chg="add mod">
          <ac:chgData name="松浦英宗" userId="9b03fd3a-662f-49ff-9af1-1b93cf7aab22" providerId="ADAL" clId="{88D2C520-DF47-4F99-891B-CC799D181D2B}" dt="2025-05-22T05:58:22.587" v="4295" actId="164"/>
          <ac:grpSpMkLst>
            <pc:docMk/>
            <pc:sldMk cId="707309806" sldId="276"/>
            <ac:grpSpMk id="21" creationId="{AF096574-902E-84D4-EF66-9F70576DBF10}"/>
          </ac:grpSpMkLst>
        </pc:grpChg>
        <pc:grpChg chg="add mod">
          <ac:chgData name="松浦英宗" userId="9b03fd3a-662f-49ff-9af1-1b93cf7aab22" providerId="ADAL" clId="{88D2C520-DF47-4F99-891B-CC799D181D2B}" dt="2025-05-22T05:58:22.587" v="4295" actId="164"/>
          <ac:grpSpMkLst>
            <pc:docMk/>
            <pc:sldMk cId="707309806" sldId="276"/>
            <ac:grpSpMk id="22" creationId="{08DBD696-3507-236F-1DB2-3ABB5CE8AB95}"/>
          </ac:grpSpMkLst>
        </pc:grpChg>
        <pc:grpChg chg="add mod">
          <ac:chgData name="松浦英宗" userId="9b03fd3a-662f-49ff-9af1-1b93cf7aab22" providerId="ADAL" clId="{88D2C520-DF47-4F99-891B-CC799D181D2B}" dt="2025-05-22T05:58:22.587" v="4295" actId="164"/>
          <ac:grpSpMkLst>
            <pc:docMk/>
            <pc:sldMk cId="707309806" sldId="276"/>
            <ac:grpSpMk id="23" creationId="{67225CF6-1322-C993-3011-166A2E332901}"/>
          </ac:grpSpMkLst>
        </pc:grpChg>
        <pc:grpChg chg="add mod">
          <ac:chgData name="松浦英宗" userId="9b03fd3a-662f-49ff-9af1-1b93cf7aab22" providerId="ADAL" clId="{88D2C520-DF47-4F99-891B-CC799D181D2B}" dt="2025-05-22T05:58:22.587" v="4295" actId="164"/>
          <ac:grpSpMkLst>
            <pc:docMk/>
            <pc:sldMk cId="707309806" sldId="276"/>
            <ac:grpSpMk id="24" creationId="{6997B4C2-3144-4A05-7916-C4A0BD49061E}"/>
          </ac:grpSpMkLst>
        </pc:grpChg>
        <pc:grpChg chg="add mod">
          <ac:chgData name="松浦英宗" userId="9b03fd3a-662f-49ff-9af1-1b93cf7aab22" providerId="ADAL" clId="{88D2C520-DF47-4F99-891B-CC799D181D2B}" dt="2025-05-22T05:58:23.675" v="4296" actId="12788"/>
          <ac:grpSpMkLst>
            <pc:docMk/>
            <pc:sldMk cId="707309806" sldId="276"/>
            <ac:grpSpMk id="25" creationId="{5334B1C9-F689-56B6-CC49-A50D460EF0C5}"/>
          </ac:grpSpMkLst>
        </pc:grpChg>
        <pc:grpChg chg="add mod">
          <ac:chgData name="松浦英宗" userId="9b03fd3a-662f-49ff-9af1-1b93cf7aab22" providerId="ADAL" clId="{88D2C520-DF47-4F99-891B-CC799D181D2B}" dt="2025-05-22T06:23:04.330" v="5033" actId="1036"/>
          <ac:grpSpMkLst>
            <pc:docMk/>
            <pc:sldMk cId="707309806" sldId="276"/>
            <ac:grpSpMk id="29" creationId="{B11A48DA-C9EC-F2EC-266C-A9765A241690}"/>
          </ac:grpSpMkLst>
        </pc:grpChg>
      </pc:sldChg>
      <pc:sldChg chg="add del">
        <pc:chgData name="松浦英宗" userId="9b03fd3a-662f-49ff-9af1-1b93cf7aab22" providerId="ADAL" clId="{88D2C520-DF47-4F99-891B-CC799D181D2B}" dt="2025-05-22T03:01:31.530" v="2485" actId="47"/>
        <pc:sldMkLst>
          <pc:docMk/>
          <pc:sldMk cId="3996759745" sldId="276"/>
        </pc:sldMkLst>
      </pc:sldChg>
    </pc:docChg>
  </pc:docChgLst>
  <pc:docChgLst>
    <pc:chgData name="松浦英宗" userId="9b03fd3a-662f-49ff-9af1-1b93cf7aab22" providerId="ADAL" clId="{CCD5BC6A-FD3F-4A2A-BB9A-5C92D2182B96}"/>
    <pc:docChg chg="custSel addSld delSld modSld">
      <pc:chgData name="松浦英宗" userId="9b03fd3a-662f-49ff-9af1-1b93cf7aab22" providerId="ADAL" clId="{CCD5BC6A-FD3F-4A2A-BB9A-5C92D2182B96}" dt="2025-05-18T01:48:53.738" v="16"/>
      <pc:docMkLst>
        <pc:docMk/>
      </pc:docMkLst>
      <pc:sldChg chg="addSp delSp modSp mod">
        <pc:chgData name="松浦英宗" userId="9b03fd3a-662f-49ff-9af1-1b93cf7aab22" providerId="ADAL" clId="{CCD5BC6A-FD3F-4A2A-BB9A-5C92D2182B96}" dt="2025-05-18T01:48:53.738" v="16"/>
        <pc:sldMkLst>
          <pc:docMk/>
          <pc:sldMk cId="913356044" sldId="256"/>
        </pc:sldMkLst>
      </pc:sldChg>
      <pc:sldChg chg="delSp modSp mod">
        <pc:chgData name="松浦英宗" userId="9b03fd3a-662f-49ff-9af1-1b93cf7aab22" providerId="ADAL" clId="{CCD5BC6A-FD3F-4A2A-BB9A-5C92D2182B96}" dt="2025-05-18T01:48:33.869" v="5" actId="20577"/>
        <pc:sldMkLst>
          <pc:docMk/>
          <pc:sldMk cId="4173564231" sldId="257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4048517723" sldId="258"/>
        </pc:sldMkLst>
      </pc:sldChg>
      <pc:sldChg chg="add">
        <pc:chgData name="松浦英宗" userId="9b03fd3a-662f-49ff-9af1-1b93cf7aab22" providerId="ADAL" clId="{CCD5BC6A-FD3F-4A2A-BB9A-5C92D2182B96}" dt="2025-05-18T01:48:41.350" v="7"/>
        <pc:sldMkLst>
          <pc:docMk/>
          <pc:sldMk cId="4082717725" sldId="258"/>
        </pc:sldMkLst>
      </pc:sldChg>
      <pc:sldChg chg="add">
        <pc:chgData name="松浦英宗" userId="9b03fd3a-662f-49ff-9af1-1b93cf7aab22" providerId="ADAL" clId="{CCD5BC6A-FD3F-4A2A-BB9A-5C92D2182B96}" dt="2025-05-18T01:48:41.591" v="8"/>
        <pc:sldMkLst>
          <pc:docMk/>
          <pc:sldMk cId="1169995872" sldId="259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3683638786" sldId="259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730990976" sldId="260"/>
        </pc:sldMkLst>
      </pc:sldChg>
      <pc:sldChg chg="add">
        <pc:chgData name="松浦英宗" userId="9b03fd3a-662f-49ff-9af1-1b93cf7aab22" providerId="ADAL" clId="{CCD5BC6A-FD3F-4A2A-BB9A-5C92D2182B96}" dt="2025-05-18T01:48:41.756" v="9"/>
        <pc:sldMkLst>
          <pc:docMk/>
          <pc:sldMk cId="1277525917" sldId="260"/>
        </pc:sldMkLst>
      </pc:sldChg>
      <pc:sldChg chg="add">
        <pc:chgData name="松浦英宗" userId="9b03fd3a-662f-49ff-9af1-1b93cf7aab22" providerId="ADAL" clId="{CCD5BC6A-FD3F-4A2A-BB9A-5C92D2182B96}" dt="2025-05-18T01:48:41.923" v="10"/>
        <pc:sldMkLst>
          <pc:docMk/>
          <pc:sldMk cId="2733265923" sldId="261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3506267798" sldId="261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779130493" sldId="262"/>
        </pc:sldMkLst>
      </pc:sldChg>
      <pc:sldChg chg="add">
        <pc:chgData name="松浦英宗" userId="9b03fd3a-662f-49ff-9af1-1b93cf7aab22" providerId="ADAL" clId="{CCD5BC6A-FD3F-4A2A-BB9A-5C92D2182B96}" dt="2025-05-18T01:48:42.076" v="11"/>
        <pc:sldMkLst>
          <pc:docMk/>
          <pc:sldMk cId="3280008525" sldId="262"/>
        </pc:sldMkLst>
      </pc:sldChg>
      <pc:sldChg chg="add">
        <pc:chgData name="松浦英宗" userId="9b03fd3a-662f-49ff-9af1-1b93cf7aab22" providerId="ADAL" clId="{CCD5BC6A-FD3F-4A2A-BB9A-5C92D2182B96}" dt="2025-05-18T01:48:42.833" v="12"/>
        <pc:sldMkLst>
          <pc:docMk/>
          <pc:sldMk cId="1025766176" sldId="263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1707377331" sldId="263"/>
        </pc:sldMkLst>
      </pc:sldChg>
      <pc:sldChg chg="add">
        <pc:chgData name="松浦英宗" userId="9b03fd3a-662f-49ff-9af1-1b93cf7aab22" providerId="ADAL" clId="{CCD5BC6A-FD3F-4A2A-BB9A-5C92D2182B96}" dt="2025-05-18T01:48:45.818" v="13"/>
        <pc:sldMkLst>
          <pc:docMk/>
          <pc:sldMk cId="816030905" sldId="264"/>
        </pc:sldMkLst>
      </pc:sldChg>
      <pc:sldChg chg="add">
        <pc:chgData name="松浦英宗" userId="9b03fd3a-662f-49ff-9af1-1b93cf7aab22" providerId="ADAL" clId="{CCD5BC6A-FD3F-4A2A-BB9A-5C92D2182B96}" dt="2025-05-18T01:48:46.009" v="14"/>
        <pc:sldMkLst>
          <pc:docMk/>
          <pc:sldMk cId="582647792" sldId="265"/>
        </pc:sldMkLst>
      </pc:sldChg>
      <pc:sldChg chg="add">
        <pc:chgData name="松浦英宗" userId="9b03fd3a-662f-49ff-9af1-1b93cf7aab22" providerId="ADAL" clId="{CCD5BC6A-FD3F-4A2A-BB9A-5C92D2182B96}" dt="2025-05-18T01:48:46.144" v="15"/>
        <pc:sldMkLst>
          <pc:docMk/>
          <pc:sldMk cId="4183379157" sldId="266"/>
        </pc:sldMkLst>
      </pc:sldChg>
    </pc:docChg>
  </pc:docChgLst>
  <pc:docChgLst>
    <pc:chgData name="松浦英宗" userId="9b03fd3a-662f-49ff-9af1-1b93cf7aab22" providerId="ADAL" clId="{CAA2BC67-9D36-42E5-9AD8-BE89CAE981C5}"/>
    <pc:docChg chg="undo redo custSel addSld delSld modSld">
      <pc:chgData name="松浦英宗" userId="9b03fd3a-662f-49ff-9af1-1b93cf7aab22" providerId="ADAL" clId="{CAA2BC67-9D36-42E5-9AD8-BE89CAE981C5}" dt="2025-05-17T11:33:48.152" v="7192" actId="6549"/>
      <pc:docMkLst>
        <pc:docMk/>
      </pc:docMkLst>
      <pc:sldChg chg="addSp delSp modSp mod">
        <pc:chgData name="松浦英宗" userId="9b03fd3a-662f-49ff-9af1-1b93cf7aab22" providerId="ADAL" clId="{CAA2BC67-9D36-42E5-9AD8-BE89CAE981C5}" dt="2025-05-17T11:09:59.809" v="7116" actId="113"/>
        <pc:sldMkLst>
          <pc:docMk/>
          <pc:sldMk cId="913356044" sldId="256"/>
        </pc:sldMkLst>
      </pc:sldChg>
      <pc:sldChg chg="addSp delSp modSp add mod">
        <pc:chgData name="松浦英宗" userId="9b03fd3a-662f-49ff-9af1-1b93cf7aab22" providerId="ADAL" clId="{CAA2BC67-9D36-42E5-9AD8-BE89CAE981C5}" dt="2025-05-17T11:01:54.556" v="7108" actId="165"/>
        <pc:sldMkLst>
          <pc:docMk/>
          <pc:sldMk cId="4173564231" sldId="257"/>
        </pc:sldMkLst>
      </pc:sldChg>
      <pc:sldChg chg="addSp delSp modSp add mod">
        <pc:chgData name="松浦英宗" userId="9b03fd3a-662f-49ff-9af1-1b93cf7aab22" providerId="ADAL" clId="{CAA2BC67-9D36-42E5-9AD8-BE89CAE981C5}" dt="2025-05-17T11:01:58.598" v="7109" actId="165"/>
        <pc:sldMkLst>
          <pc:docMk/>
          <pc:sldMk cId="4048517723" sldId="258"/>
        </pc:sldMkLst>
      </pc:sldChg>
      <pc:sldChg chg="addSp delSp modSp add mod">
        <pc:chgData name="松浦英宗" userId="9b03fd3a-662f-49ff-9af1-1b93cf7aab22" providerId="ADAL" clId="{CAA2BC67-9D36-42E5-9AD8-BE89CAE981C5}" dt="2025-05-17T11:02:02.136" v="7110" actId="165"/>
        <pc:sldMkLst>
          <pc:docMk/>
          <pc:sldMk cId="3683638786" sldId="259"/>
        </pc:sldMkLst>
      </pc:sldChg>
      <pc:sldChg chg="addSp delSp modSp add mod">
        <pc:chgData name="松浦英宗" userId="9b03fd3a-662f-49ff-9af1-1b93cf7aab22" providerId="ADAL" clId="{CAA2BC67-9D36-42E5-9AD8-BE89CAE981C5}" dt="2025-05-17T10:58:06.768" v="7106" actId="20577"/>
        <pc:sldMkLst>
          <pc:docMk/>
          <pc:sldMk cId="730990976" sldId="260"/>
        </pc:sldMkLst>
      </pc:sldChg>
      <pc:sldChg chg="addSp delSp modSp add mod">
        <pc:chgData name="松浦英宗" userId="9b03fd3a-662f-49ff-9af1-1b93cf7aab22" providerId="ADAL" clId="{CAA2BC67-9D36-42E5-9AD8-BE89CAE981C5}" dt="2025-05-17T11:31:51.293" v="7127" actId="20577"/>
        <pc:sldMkLst>
          <pc:docMk/>
          <pc:sldMk cId="3506267798" sldId="261"/>
        </pc:sldMkLst>
      </pc:sldChg>
      <pc:sldChg chg="addSp delSp modSp add mod">
        <pc:chgData name="松浦英宗" userId="9b03fd3a-662f-49ff-9af1-1b93cf7aab22" providerId="ADAL" clId="{CAA2BC67-9D36-42E5-9AD8-BE89CAE981C5}" dt="2025-05-17T11:32:43.671" v="7161" actId="20577"/>
        <pc:sldMkLst>
          <pc:docMk/>
          <pc:sldMk cId="779130493" sldId="262"/>
        </pc:sldMkLst>
      </pc:sldChg>
      <pc:sldChg chg="addSp delSp modSp add mod">
        <pc:chgData name="松浦英宗" userId="9b03fd3a-662f-49ff-9af1-1b93cf7aab22" providerId="ADAL" clId="{CAA2BC67-9D36-42E5-9AD8-BE89CAE981C5}" dt="2025-05-17T11:33:48.152" v="7192" actId="6549"/>
        <pc:sldMkLst>
          <pc:docMk/>
          <pc:sldMk cId="1707377331" sldId="263"/>
        </pc:sldMkLst>
      </pc:sldChg>
      <pc:sldChg chg="addSp delSp modSp add del mod">
        <pc:chgData name="松浦英宗" userId="9b03fd3a-662f-49ff-9af1-1b93cf7aab22" providerId="ADAL" clId="{CAA2BC67-9D36-42E5-9AD8-BE89CAE981C5}" dt="2025-05-17T10:39:54.614" v="6621" actId="47"/>
        <pc:sldMkLst>
          <pc:docMk/>
          <pc:sldMk cId="1114196223" sldId="264"/>
        </pc:sldMkLst>
      </pc:sldChg>
      <pc:sldChg chg="addSp delSp modSp add del mod">
        <pc:chgData name="松浦英宗" userId="9b03fd3a-662f-49ff-9af1-1b93cf7aab22" providerId="ADAL" clId="{CAA2BC67-9D36-42E5-9AD8-BE89CAE981C5}" dt="2025-05-17T10:39:54.614" v="6621" actId="47"/>
        <pc:sldMkLst>
          <pc:docMk/>
          <pc:sldMk cId="3183691207" sldId="265"/>
        </pc:sldMkLst>
      </pc:sldChg>
      <pc:sldChg chg="new del">
        <pc:chgData name="松浦英宗" userId="9b03fd3a-662f-49ff-9af1-1b93cf7aab22" providerId="ADAL" clId="{CAA2BC67-9D36-42E5-9AD8-BE89CAE981C5}" dt="2025-05-17T07:09:21.714" v="2690" actId="680"/>
        <pc:sldMkLst>
          <pc:docMk/>
          <pc:sldMk cId="209326745" sldId="266"/>
        </pc:sldMkLst>
      </pc:sldChg>
      <pc:sldChg chg="new del">
        <pc:chgData name="松浦英宗" userId="9b03fd3a-662f-49ff-9af1-1b93cf7aab22" providerId="ADAL" clId="{CAA2BC67-9D36-42E5-9AD8-BE89CAE981C5}" dt="2025-05-17T07:09:13.370" v="2688" actId="680"/>
        <pc:sldMkLst>
          <pc:docMk/>
          <pc:sldMk cId="1983247805" sldId="266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3733910552" sldId="266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3393173448" sldId="267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690403364" sldId="26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079799757268906"/>
          <c:y val="4.9479228464050701E-2"/>
          <c:w val="0.5239108189013465"/>
          <c:h val="0.901041543071898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C7A265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7A2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DB0-46F8-A9DF-6B6BF3496B9D}"/>
              </c:ext>
            </c:extLst>
          </c:dPt>
          <c:dPt>
            <c:idx val="2"/>
            <c:invertIfNegative val="0"/>
            <c:bubble3D val="0"/>
            <c:spPr>
              <a:solidFill>
                <a:srgbClr val="C7A2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DB0-46F8-A9DF-6B6BF3496B9D}"/>
              </c:ext>
            </c:extLst>
          </c:dPt>
          <c:dPt>
            <c:idx val="3"/>
            <c:invertIfNegative val="0"/>
            <c:bubble3D val="0"/>
            <c:spPr>
              <a:solidFill>
                <a:srgbClr val="C7A2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DB0-46F8-A9DF-6B6BF3496B9D}"/>
              </c:ext>
            </c:extLst>
          </c:dPt>
          <c:dPt>
            <c:idx val="4"/>
            <c:invertIfNegative val="0"/>
            <c:bubble3D val="0"/>
            <c:spPr>
              <a:solidFill>
                <a:srgbClr val="C7A2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230-484C-A878-D7438F27739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22E42A6-F0D8-4C90-B435-E4E74EF4B93C}" type="VALUE">
                      <a:rPr lang="en-US" altLang="ja-JP" smtClean="0"/>
                      <a:pPr/>
                      <a:t>[値]</a:t>
                    </a:fld>
                    <a:r>
                      <a:rPr lang="ja-JP" altLang="en-US"/>
                      <a:t>％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9230-484C-A878-D7438F27739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C9C7EF0-800B-4E88-9A02-9E52D018EF9F}" type="VALUE">
                      <a:rPr lang="en-US" altLang="ja-JP" smtClean="0"/>
                      <a:pPr/>
                      <a:t>[値]</a:t>
                    </a:fld>
                    <a:r>
                      <a:rPr lang="ja-JP" altLang="en-US"/>
                      <a:t>％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DB0-46F8-A9DF-6B6BF3496B9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CF44FA3-FEDF-4C9D-990C-729B5B527ABA}" type="VALUE">
                      <a:rPr lang="en-US" altLang="ja-JP" smtClean="0"/>
                      <a:pPr/>
                      <a:t>[値]</a:t>
                    </a:fld>
                    <a:r>
                      <a:rPr lang="ja-JP" altLang="en-US"/>
                      <a:t>％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DB0-46F8-A9DF-6B6BF3496B9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C29BC81-70D6-4818-92C1-21823E37EE5E}" type="VALUE">
                      <a:rPr lang="en-US" altLang="ja-JP" smtClean="0"/>
                      <a:pPr/>
                      <a:t>[値]</a:t>
                    </a:fld>
                    <a:r>
                      <a:rPr lang="ja-JP" altLang="en-US"/>
                      <a:t>％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9DB0-46F8-A9DF-6B6BF3496B9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31869FC-7770-4960-8F26-980305B42B6D}" type="VALUE">
                      <a:rPr lang="en-US" altLang="ja-JP" smtClean="0"/>
                      <a:pPr/>
                      <a:t>[値]</a:t>
                    </a:fld>
                    <a:r>
                      <a:rPr lang="ja-JP" altLang="en-US"/>
                      <a:t>％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230-484C-A878-D7438F277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A2A2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属人化の解消</c:v>
                </c:pt>
                <c:pt idx="1">
                  <c:v>満足度の向上</c:v>
                </c:pt>
                <c:pt idx="2">
                  <c:v>売上の増加</c:v>
                </c:pt>
                <c:pt idx="3">
                  <c:v>人件費の削減</c:v>
                </c:pt>
                <c:pt idx="4">
                  <c:v>業務効率の向上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37</c:v>
                </c:pt>
                <c:pt idx="1">
                  <c:v>43</c:v>
                </c:pt>
                <c:pt idx="2">
                  <c:v>49</c:v>
                </c:pt>
                <c:pt idx="3">
                  <c:v>52</c:v>
                </c:pt>
                <c:pt idx="4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B0-46F8-A9DF-6B6BF3496B9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2885311"/>
        <c:axId val="72886271"/>
      </c:barChart>
      <c:catAx>
        <c:axId val="72885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72886271"/>
        <c:crosses val="autoZero"/>
        <c:auto val="1"/>
        <c:lblAlgn val="ctr"/>
        <c:lblOffset val="100"/>
        <c:noMultiLvlLbl val="0"/>
      </c:catAx>
      <c:valAx>
        <c:axId val="728862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288531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2A2A2A"/>
          </a:solidFill>
        </a:defRPr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EEE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B0-46F8-A9DF-6B6BF3496B9D}"/>
              </c:ext>
            </c:extLst>
          </c:dPt>
          <c:dPt>
            <c:idx val="1"/>
            <c:invertIfNegative val="0"/>
            <c:bubble3D val="0"/>
            <c:spPr>
              <a:solidFill>
                <a:srgbClr val="E3D1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DB0-46F8-A9DF-6B6BF3496B9D}"/>
              </c:ext>
            </c:extLst>
          </c:dPt>
          <c:dPt>
            <c:idx val="2"/>
            <c:invertIfNegative val="0"/>
            <c:bubble3D val="0"/>
            <c:spPr>
              <a:solidFill>
                <a:srgbClr val="E3D1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DB0-46F8-A9DF-6B6BF3496B9D}"/>
              </c:ext>
            </c:extLst>
          </c:dPt>
          <c:dPt>
            <c:idx val="3"/>
            <c:invertIfNegative val="0"/>
            <c:bubble3D val="0"/>
            <c:spPr>
              <a:solidFill>
                <a:srgbClr val="E3D1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DB0-46F8-A9DF-6B6BF3496B9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C9C7EF0-800B-4E88-9A02-9E52D018EF9F}" type="VALUE">
                      <a:rPr lang="en-US" altLang="ja-JP" smtClean="0"/>
                      <a:pPr/>
                      <a:t>[値]</a:t>
                    </a:fld>
                    <a:r>
                      <a:rPr lang="ja-JP" altLang="en-US"/>
                      <a:t>％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DB0-46F8-A9DF-6B6BF3496B9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CF44FA3-FEDF-4C9D-990C-729B5B527ABA}" type="VALUE">
                      <a:rPr lang="en-US" altLang="ja-JP" smtClean="0"/>
                      <a:pPr/>
                      <a:t>[値]</a:t>
                    </a:fld>
                    <a:r>
                      <a:rPr lang="ja-JP" altLang="en-US"/>
                      <a:t>％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DB0-46F8-A9DF-6B6BF3496B9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C29BC81-70D6-4818-92C1-21823E37EE5E}" type="VALUE">
                      <a:rPr lang="en-US" altLang="ja-JP" smtClean="0"/>
                      <a:pPr/>
                      <a:t>[値]</a:t>
                    </a:fld>
                    <a:r>
                      <a:rPr lang="ja-JP" altLang="en-US"/>
                      <a:t>％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DB0-46F8-A9DF-6B6BF3496B9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31869FC-7770-4960-8F26-980305B42B6D}" type="VALUE">
                      <a:rPr lang="en-US" altLang="ja-JP" smtClean="0"/>
                      <a:pPr/>
                      <a:t>[値]</a:t>
                    </a:fld>
                    <a:r>
                      <a:rPr lang="ja-JP" altLang="en-US"/>
                      <a:t>％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9DB0-46F8-A9DF-6B6BF3496B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A2A2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その他</c:v>
                </c:pt>
                <c:pt idx="1">
                  <c:v>社内理解不足</c:v>
                </c:pt>
                <c:pt idx="2">
                  <c:v>予算不足</c:v>
                </c:pt>
                <c:pt idx="3">
                  <c:v>人材不足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</c:v>
                </c:pt>
                <c:pt idx="1">
                  <c:v>47</c:v>
                </c:pt>
                <c:pt idx="2">
                  <c:v>54</c:v>
                </c:pt>
                <c:pt idx="3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B0-46F8-A9DF-6B6BF3496B9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2885311"/>
        <c:axId val="72886271"/>
      </c:barChart>
      <c:catAx>
        <c:axId val="72885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72886271"/>
        <c:crosses val="autoZero"/>
        <c:auto val="1"/>
        <c:lblAlgn val="ctr"/>
        <c:lblOffset val="100"/>
        <c:noMultiLvlLbl val="0"/>
      </c:catAx>
      <c:valAx>
        <c:axId val="728862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288531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2A2A2A"/>
          </a:solidFill>
        </a:defRPr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360243092341327"/>
          <c:y val="4.9479228464050701E-2"/>
          <c:w val="0.46669498760987682"/>
          <c:h val="0.901041543071898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EEE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B0-46F8-A9DF-6B6BF3496B9D}"/>
              </c:ext>
            </c:extLst>
          </c:dPt>
          <c:dPt>
            <c:idx val="1"/>
            <c:invertIfNegative val="0"/>
            <c:bubble3D val="0"/>
            <c:spPr>
              <a:solidFill>
                <a:srgbClr val="E3D1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DB0-46F8-A9DF-6B6BF3496B9D}"/>
              </c:ext>
            </c:extLst>
          </c:dPt>
          <c:dPt>
            <c:idx val="2"/>
            <c:invertIfNegative val="0"/>
            <c:bubble3D val="0"/>
            <c:spPr>
              <a:solidFill>
                <a:srgbClr val="E3D1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DB0-46F8-A9DF-6B6BF3496B9D}"/>
              </c:ext>
            </c:extLst>
          </c:dPt>
          <c:dPt>
            <c:idx val="3"/>
            <c:invertIfNegative val="0"/>
            <c:bubble3D val="0"/>
            <c:spPr>
              <a:solidFill>
                <a:srgbClr val="E3D1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DB0-46F8-A9DF-6B6BF3496B9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C9C7EF0-800B-4E88-9A02-9E52D018EF9F}" type="VALUE">
                      <a:rPr lang="en-US" altLang="ja-JP" smtClean="0"/>
                      <a:pPr/>
                      <a:t>[値]</a:t>
                    </a:fld>
                    <a:r>
                      <a:rPr lang="ja-JP" altLang="en-US"/>
                      <a:t>％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DB0-46F8-A9DF-6B6BF3496B9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CF44FA3-FEDF-4C9D-990C-729B5B527ABA}" type="VALUE">
                      <a:rPr lang="en-US" altLang="ja-JP" smtClean="0"/>
                      <a:pPr/>
                      <a:t>[値]</a:t>
                    </a:fld>
                    <a:r>
                      <a:rPr lang="ja-JP" altLang="en-US"/>
                      <a:t>％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DB0-46F8-A9DF-6B6BF3496B9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C29BC81-70D6-4818-92C1-21823E37EE5E}" type="VALUE">
                      <a:rPr lang="en-US" altLang="ja-JP" smtClean="0"/>
                      <a:pPr/>
                      <a:t>[値]</a:t>
                    </a:fld>
                    <a:r>
                      <a:rPr lang="ja-JP" altLang="en-US"/>
                      <a:t>％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DB0-46F8-A9DF-6B6BF3496B9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31869FC-7770-4960-8F26-980305B42B6D}" type="VALUE">
                      <a:rPr lang="en-US" altLang="ja-JP" smtClean="0"/>
                      <a:pPr/>
                      <a:t>[値]</a:t>
                    </a:fld>
                    <a:r>
                      <a:rPr lang="ja-JP" altLang="en-US"/>
                      <a:t>％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9DB0-46F8-A9DF-6B6BF3496B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A2A2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その他</c:v>
                </c:pt>
                <c:pt idx="1">
                  <c:v>導入効果が不透明</c:v>
                </c:pt>
                <c:pt idx="2">
                  <c:v>経営の理解不足</c:v>
                </c:pt>
                <c:pt idx="3">
                  <c:v>現場のスキル不足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20</c:v>
                </c:pt>
                <c:pt idx="2">
                  <c:v>26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B0-46F8-A9DF-6B6BF3496B9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2885311"/>
        <c:axId val="72886271"/>
      </c:barChart>
      <c:catAx>
        <c:axId val="72885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1197" b="0" i="0" u="none" strike="noStrike" kern="1200" baseline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72886271"/>
        <c:crosses val="autoZero"/>
        <c:auto val="1"/>
        <c:lblAlgn val="ctr"/>
        <c:lblOffset val="100"/>
        <c:noMultiLvlLbl val="0"/>
      </c:catAx>
      <c:valAx>
        <c:axId val="728862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288531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2A2A2A"/>
          </a:solidFill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BDDD9-BFF9-43EB-8DF2-3669FE11DD41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E5FA5-95EA-4883-BF27-FD3FAB03AB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62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B3D69F-99A2-983C-A002-91F2FFD55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A19D2D7-6AEC-3D60-BF44-52151FD35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D4E8FEE-4A08-B401-2B88-AC07CAAE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80FDA4-D66E-029A-3BCC-8869FFFA7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A9028A-A77C-11D1-9ABF-9339A766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67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F70CD3-A00D-0A40-9D38-0BEE45953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1154946-B528-7E7B-9009-1107BD956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44867B-6319-EE82-F8AB-2036DAD3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5B43A2-14F9-4D98-1011-05FABA09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90B51F-3B2A-C275-B468-A0A39222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33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E751DE6-352D-D03D-F527-8BBAFBABA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132E57E-7253-13DD-E87E-26F7A4C79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529C3A-D3C7-6B65-B97C-8DE4C6670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AD8C7F-0C88-D3D4-523C-0D4E7740E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369F7C-E174-1A62-80D9-73A6E060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24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02319D-2089-9C34-9A8B-3290064A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C639B1-FD65-E573-6D1C-73CE53ABF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DA6D1C-0D75-930B-3BE8-14919085A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AB49D1-5DEC-692D-4A00-B60CB3E6E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5ADCE4-2C7F-B2D2-7744-26AA5F23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15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42CF59-301A-FD59-10BD-F60C6406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8855C1-55DE-35BC-8210-CAC5929FD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8588B2-4AF8-2C97-9DCB-CFA48A321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B18F8D-BED5-3506-AD46-11867369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552172-BBC4-5654-A5FB-CAB85349D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9920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F77919-CBB4-B102-B5A9-D407108DA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5D76DA-9022-9399-9768-948618EBA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A8D29DF-3156-B276-F0D8-29503EE22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87383A-A57C-704E-1527-894DF0A2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2DD176A-135F-573E-CE43-D925E714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E8EE2F-64DE-82D3-2090-73DFDA9F4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38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A5D7FC-770C-20DF-5279-5AD66611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3005150-A1E9-25A6-9369-A15C472D4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579E7CC-A718-12CE-7914-DC52E00AD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D1F4995-368B-A32E-A7AC-0AD17C820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33BC22E-4753-D79A-A748-7DF1B1254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E18708A-3ABA-4BDC-07BC-7A87E252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6DC06B-4150-AC58-C3CE-594DD4201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74DAE61-0E0B-AFDD-196F-6255D909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94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5EADC9-3D06-A233-CDA8-9D28BDB78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168BAB8-C73C-7A97-0583-B8CE45A68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13F0CF6-7573-0691-98E0-87EB07860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B7E8279-AF6B-84F2-58FD-C7A82ACA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71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AFAE943-B2CF-E741-B454-064AA6884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056A1D8-CDAA-51BC-2BBB-5CB46FB5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0212D2-09D7-DC97-0914-0D1D6AA2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0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6B5FE2-6AEB-C5F9-9233-98ECA35C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37C5CA-E589-7B9F-8D77-115026B3D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C39CDBB-F2DD-35B5-3A79-984431673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3B4C8FB-A77D-6E01-789A-BDE3C1C1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C589C30-6016-FABD-39D2-BE9023B87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8D81A6A-068B-F34F-6800-A27CEA18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340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9C3D0B-B256-7822-2138-D61E45ED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3532255-89B6-0EE7-ED1B-BDE4DB2ABA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81469A4-44C7-DE43-7521-43A559DF8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24AED02-68AC-1211-BCD5-0F63705C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05B33F6-20D6-F105-727E-8F0407A6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6DC57CC-3E1E-1ADA-40E8-E8EF9F95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143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A4E2D83-3458-74E1-EA2E-79C26DDD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3DEBDF-C5A3-61EA-CC67-42266269C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C7A9F4-0C28-8527-E85C-C23D3EFB2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A2F9AD-019F-B28A-BF83-262571B4B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46220E-FAA9-C26D-9D78-2DB92FB55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51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92C75-CA70-B666-8CB4-4572C70AF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53762E6-10B1-AA15-F824-6F28ACD0D7BE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00000">
                <a:srgbClr val="F5EEE3"/>
              </a:gs>
              <a:gs pos="0">
                <a:srgbClr val="E3D1B3">
                  <a:alpha val="2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98D8084-4003-2112-5BBA-EA2731579AA8}"/>
              </a:ext>
            </a:extLst>
          </p:cNvPr>
          <p:cNvSpPr/>
          <p:nvPr/>
        </p:nvSpPr>
        <p:spPr>
          <a:xfrm>
            <a:off x="205491" y="2488499"/>
            <a:ext cx="5396412" cy="1471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kumimoji="1" lang="ja-JP" altLang="en-US" sz="32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中堅企業の</a:t>
            </a:r>
            <a:r>
              <a:rPr kumimoji="1" lang="en-US" altLang="ja-JP" sz="32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DX</a:t>
            </a:r>
            <a:r>
              <a:rPr kumimoji="1" lang="ja-JP" altLang="en-US" sz="32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推進における</a:t>
            </a:r>
            <a:endParaRPr kumimoji="1" lang="en-US" altLang="ja-JP" sz="3200" b="1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32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「乗り越えるべき壁」と「解決策」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EF6FCA7-A055-A370-BF6A-F44DAC9C4F3F}"/>
              </a:ext>
            </a:extLst>
          </p:cNvPr>
          <p:cNvSpPr/>
          <p:nvPr/>
        </p:nvSpPr>
        <p:spPr>
          <a:xfrm>
            <a:off x="205491" y="6265460"/>
            <a:ext cx="5396412" cy="468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kumimoji="1" lang="en-US" altLang="ja-JP" b="1" dirty="0" err="1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BizLink</a:t>
            </a:r>
            <a:r>
              <a:rPr kumimoji="1" lang="ja-JP" altLang="en-US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ソリューションズ株式会社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DCF4C8F7-BF53-D91C-C141-F00C7A480691}"/>
              </a:ext>
            </a:extLst>
          </p:cNvPr>
          <p:cNvSpPr/>
          <p:nvPr/>
        </p:nvSpPr>
        <p:spPr>
          <a:xfrm>
            <a:off x="205491" y="1949802"/>
            <a:ext cx="2379261" cy="468914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ダウンロード資料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84AC98D7-EC59-D21F-CA41-F29E8C01A35F}"/>
              </a:ext>
            </a:extLst>
          </p:cNvPr>
          <p:cNvGrpSpPr/>
          <p:nvPr/>
        </p:nvGrpSpPr>
        <p:grpSpPr>
          <a:xfrm rot="21341811">
            <a:off x="6251641" y="-89854"/>
            <a:ext cx="7254829" cy="7037708"/>
            <a:chOff x="-8294189" y="-299042"/>
            <a:chExt cx="8778343" cy="8515627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18A04AD6-477A-AA73-C927-7C4A19018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9207" b="6970"/>
            <a:stretch/>
          </p:blipFill>
          <p:spPr>
            <a:xfrm>
              <a:off x="-8293932" y="2601275"/>
              <a:ext cx="4258277" cy="2717757"/>
            </a:xfrm>
            <a:custGeom>
              <a:avLst/>
              <a:gdLst>
                <a:gd name="connsiteX0" fmla="*/ 359116 w 3374536"/>
                <a:gd name="connsiteY0" fmla="*/ 0 h 2154650"/>
                <a:gd name="connsiteX1" fmla="*/ 3015420 w 3374536"/>
                <a:gd name="connsiteY1" fmla="*/ 0 h 2154650"/>
                <a:gd name="connsiteX2" fmla="*/ 3374536 w 3374536"/>
                <a:gd name="connsiteY2" fmla="*/ 359116 h 2154650"/>
                <a:gd name="connsiteX3" fmla="*/ 3374536 w 3374536"/>
                <a:gd name="connsiteY3" fmla="*/ 1795534 h 2154650"/>
                <a:gd name="connsiteX4" fmla="*/ 3015420 w 3374536"/>
                <a:gd name="connsiteY4" fmla="*/ 2154650 h 2154650"/>
                <a:gd name="connsiteX5" fmla="*/ 359116 w 3374536"/>
                <a:gd name="connsiteY5" fmla="*/ 2154650 h 2154650"/>
                <a:gd name="connsiteX6" fmla="*/ 0 w 3374536"/>
                <a:gd name="connsiteY6" fmla="*/ 1795534 h 2154650"/>
                <a:gd name="connsiteX7" fmla="*/ 0 w 3374536"/>
                <a:gd name="connsiteY7" fmla="*/ 359116 h 2154650"/>
                <a:gd name="connsiteX8" fmla="*/ 359116 w 3374536"/>
                <a:gd name="connsiteY8" fmla="*/ 0 h 215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4536" h="2154650">
                  <a:moveTo>
                    <a:pt x="359116" y="0"/>
                  </a:moveTo>
                  <a:lnTo>
                    <a:pt x="3015420" y="0"/>
                  </a:lnTo>
                  <a:cubicBezTo>
                    <a:pt x="3213754" y="0"/>
                    <a:pt x="3374536" y="160782"/>
                    <a:pt x="3374536" y="359116"/>
                  </a:cubicBezTo>
                  <a:lnTo>
                    <a:pt x="3374536" y="1795534"/>
                  </a:lnTo>
                  <a:cubicBezTo>
                    <a:pt x="3374536" y="1993868"/>
                    <a:pt x="3213754" y="2154650"/>
                    <a:pt x="3015420" y="2154650"/>
                  </a:cubicBezTo>
                  <a:lnTo>
                    <a:pt x="359116" y="2154650"/>
                  </a:lnTo>
                  <a:cubicBezTo>
                    <a:pt x="160782" y="2154650"/>
                    <a:pt x="0" y="1993868"/>
                    <a:pt x="0" y="1795534"/>
                  </a:cubicBezTo>
                  <a:lnTo>
                    <a:pt x="0" y="359116"/>
                  </a:lnTo>
                  <a:cubicBezTo>
                    <a:pt x="0" y="160782"/>
                    <a:pt x="160782" y="0"/>
                    <a:pt x="359116" y="0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FAE49CFF-6675-0206-5F64-345B8E8BE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2210" b="3981"/>
            <a:stretch/>
          </p:blipFill>
          <p:spPr>
            <a:xfrm>
              <a:off x="-3774124" y="5499414"/>
              <a:ext cx="4258277" cy="2717171"/>
            </a:xfrm>
            <a:custGeom>
              <a:avLst/>
              <a:gdLst>
                <a:gd name="connsiteX0" fmla="*/ 359116 w 3374536"/>
                <a:gd name="connsiteY0" fmla="*/ 0 h 2154650"/>
                <a:gd name="connsiteX1" fmla="*/ 3015420 w 3374536"/>
                <a:gd name="connsiteY1" fmla="*/ 0 h 2154650"/>
                <a:gd name="connsiteX2" fmla="*/ 3374536 w 3374536"/>
                <a:gd name="connsiteY2" fmla="*/ 359116 h 2154650"/>
                <a:gd name="connsiteX3" fmla="*/ 3374536 w 3374536"/>
                <a:gd name="connsiteY3" fmla="*/ 1795534 h 2154650"/>
                <a:gd name="connsiteX4" fmla="*/ 3015420 w 3374536"/>
                <a:gd name="connsiteY4" fmla="*/ 2154650 h 2154650"/>
                <a:gd name="connsiteX5" fmla="*/ 359116 w 3374536"/>
                <a:gd name="connsiteY5" fmla="*/ 2154650 h 2154650"/>
                <a:gd name="connsiteX6" fmla="*/ 0 w 3374536"/>
                <a:gd name="connsiteY6" fmla="*/ 1795534 h 2154650"/>
                <a:gd name="connsiteX7" fmla="*/ 0 w 3374536"/>
                <a:gd name="connsiteY7" fmla="*/ 359116 h 2154650"/>
                <a:gd name="connsiteX8" fmla="*/ 359116 w 3374536"/>
                <a:gd name="connsiteY8" fmla="*/ 0 h 215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4536" h="2154650">
                  <a:moveTo>
                    <a:pt x="359116" y="0"/>
                  </a:moveTo>
                  <a:lnTo>
                    <a:pt x="3015420" y="0"/>
                  </a:lnTo>
                  <a:cubicBezTo>
                    <a:pt x="3213754" y="0"/>
                    <a:pt x="3374536" y="160782"/>
                    <a:pt x="3374536" y="359116"/>
                  </a:cubicBezTo>
                  <a:lnTo>
                    <a:pt x="3374536" y="1795534"/>
                  </a:lnTo>
                  <a:cubicBezTo>
                    <a:pt x="3374536" y="1993868"/>
                    <a:pt x="3213754" y="2154650"/>
                    <a:pt x="3015420" y="2154650"/>
                  </a:cubicBezTo>
                  <a:lnTo>
                    <a:pt x="359116" y="2154650"/>
                  </a:lnTo>
                  <a:cubicBezTo>
                    <a:pt x="160782" y="2154650"/>
                    <a:pt x="0" y="1993868"/>
                    <a:pt x="0" y="1795534"/>
                  </a:cubicBezTo>
                  <a:lnTo>
                    <a:pt x="0" y="359116"/>
                  </a:lnTo>
                  <a:cubicBezTo>
                    <a:pt x="0" y="160782"/>
                    <a:pt x="160782" y="0"/>
                    <a:pt x="359116" y="0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10A80224-FEDA-369D-E181-8D814E0DA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1324" b="24853"/>
            <a:stretch/>
          </p:blipFill>
          <p:spPr>
            <a:xfrm>
              <a:off x="-3774123" y="-299041"/>
              <a:ext cx="4258277" cy="2717757"/>
            </a:xfrm>
            <a:custGeom>
              <a:avLst/>
              <a:gdLst>
                <a:gd name="connsiteX0" fmla="*/ 359116 w 3374536"/>
                <a:gd name="connsiteY0" fmla="*/ 0 h 2154650"/>
                <a:gd name="connsiteX1" fmla="*/ 3015420 w 3374536"/>
                <a:gd name="connsiteY1" fmla="*/ 0 h 2154650"/>
                <a:gd name="connsiteX2" fmla="*/ 3374536 w 3374536"/>
                <a:gd name="connsiteY2" fmla="*/ 359116 h 2154650"/>
                <a:gd name="connsiteX3" fmla="*/ 3374536 w 3374536"/>
                <a:gd name="connsiteY3" fmla="*/ 1795534 h 2154650"/>
                <a:gd name="connsiteX4" fmla="*/ 3015420 w 3374536"/>
                <a:gd name="connsiteY4" fmla="*/ 2154650 h 2154650"/>
                <a:gd name="connsiteX5" fmla="*/ 359116 w 3374536"/>
                <a:gd name="connsiteY5" fmla="*/ 2154650 h 2154650"/>
                <a:gd name="connsiteX6" fmla="*/ 0 w 3374536"/>
                <a:gd name="connsiteY6" fmla="*/ 1795534 h 2154650"/>
                <a:gd name="connsiteX7" fmla="*/ 0 w 3374536"/>
                <a:gd name="connsiteY7" fmla="*/ 359116 h 2154650"/>
                <a:gd name="connsiteX8" fmla="*/ 359116 w 3374536"/>
                <a:gd name="connsiteY8" fmla="*/ 0 h 215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4536" h="2154650">
                  <a:moveTo>
                    <a:pt x="359116" y="0"/>
                  </a:moveTo>
                  <a:lnTo>
                    <a:pt x="3015420" y="0"/>
                  </a:lnTo>
                  <a:cubicBezTo>
                    <a:pt x="3213754" y="0"/>
                    <a:pt x="3374536" y="160782"/>
                    <a:pt x="3374536" y="359116"/>
                  </a:cubicBezTo>
                  <a:lnTo>
                    <a:pt x="3374536" y="1795534"/>
                  </a:lnTo>
                  <a:cubicBezTo>
                    <a:pt x="3374536" y="1993868"/>
                    <a:pt x="3213754" y="2154650"/>
                    <a:pt x="3015420" y="2154650"/>
                  </a:cubicBezTo>
                  <a:lnTo>
                    <a:pt x="359116" y="2154650"/>
                  </a:lnTo>
                  <a:cubicBezTo>
                    <a:pt x="160782" y="2154650"/>
                    <a:pt x="0" y="1993868"/>
                    <a:pt x="0" y="1795534"/>
                  </a:cubicBezTo>
                  <a:lnTo>
                    <a:pt x="0" y="359116"/>
                  </a:lnTo>
                  <a:cubicBezTo>
                    <a:pt x="0" y="160782"/>
                    <a:pt x="160782" y="0"/>
                    <a:pt x="359116" y="0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CBD05FF1-E57D-107F-B268-DFC2930A0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4286"/>
            <a:stretch/>
          </p:blipFill>
          <p:spPr>
            <a:xfrm>
              <a:off x="-3774124" y="2601275"/>
              <a:ext cx="4258277" cy="2717171"/>
            </a:xfrm>
            <a:custGeom>
              <a:avLst/>
              <a:gdLst>
                <a:gd name="connsiteX0" fmla="*/ 359116 w 3374536"/>
                <a:gd name="connsiteY0" fmla="*/ 0 h 2154650"/>
                <a:gd name="connsiteX1" fmla="*/ 3015420 w 3374536"/>
                <a:gd name="connsiteY1" fmla="*/ 0 h 2154650"/>
                <a:gd name="connsiteX2" fmla="*/ 3374536 w 3374536"/>
                <a:gd name="connsiteY2" fmla="*/ 359116 h 2154650"/>
                <a:gd name="connsiteX3" fmla="*/ 3374536 w 3374536"/>
                <a:gd name="connsiteY3" fmla="*/ 1795534 h 2154650"/>
                <a:gd name="connsiteX4" fmla="*/ 3015420 w 3374536"/>
                <a:gd name="connsiteY4" fmla="*/ 2154650 h 2154650"/>
                <a:gd name="connsiteX5" fmla="*/ 359116 w 3374536"/>
                <a:gd name="connsiteY5" fmla="*/ 2154650 h 2154650"/>
                <a:gd name="connsiteX6" fmla="*/ 0 w 3374536"/>
                <a:gd name="connsiteY6" fmla="*/ 1795534 h 2154650"/>
                <a:gd name="connsiteX7" fmla="*/ 0 w 3374536"/>
                <a:gd name="connsiteY7" fmla="*/ 359116 h 2154650"/>
                <a:gd name="connsiteX8" fmla="*/ 359116 w 3374536"/>
                <a:gd name="connsiteY8" fmla="*/ 0 h 215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4536" h="2154650">
                  <a:moveTo>
                    <a:pt x="359116" y="0"/>
                  </a:moveTo>
                  <a:lnTo>
                    <a:pt x="3015420" y="0"/>
                  </a:lnTo>
                  <a:cubicBezTo>
                    <a:pt x="3213754" y="0"/>
                    <a:pt x="3374536" y="160782"/>
                    <a:pt x="3374536" y="359116"/>
                  </a:cubicBezTo>
                  <a:lnTo>
                    <a:pt x="3374536" y="1795534"/>
                  </a:lnTo>
                  <a:cubicBezTo>
                    <a:pt x="3374536" y="1993868"/>
                    <a:pt x="3213754" y="2154650"/>
                    <a:pt x="3015420" y="2154650"/>
                  </a:cubicBezTo>
                  <a:lnTo>
                    <a:pt x="359116" y="2154650"/>
                  </a:lnTo>
                  <a:cubicBezTo>
                    <a:pt x="160782" y="2154650"/>
                    <a:pt x="0" y="1993868"/>
                    <a:pt x="0" y="1795534"/>
                  </a:cubicBezTo>
                  <a:lnTo>
                    <a:pt x="0" y="359116"/>
                  </a:lnTo>
                  <a:cubicBezTo>
                    <a:pt x="0" y="160782"/>
                    <a:pt x="160782" y="0"/>
                    <a:pt x="359116" y="0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C28CCAE-0E18-9EBD-CFA7-EED7A452A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8091" b="18091"/>
            <a:stretch/>
          </p:blipFill>
          <p:spPr>
            <a:xfrm>
              <a:off x="-8261612" y="-299042"/>
              <a:ext cx="4258533" cy="2717757"/>
            </a:xfrm>
            <a:custGeom>
              <a:avLst/>
              <a:gdLst>
                <a:gd name="connsiteX0" fmla="*/ 359116 w 3374536"/>
                <a:gd name="connsiteY0" fmla="*/ 0 h 2154650"/>
                <a:gd name="connsiteX1" fmla="*/ 3015420 w 3374536"/>
                <a:gd name="connsiteY1" fmla="*/ 0 h 2154650"/>
                <a:gd name="connsiteX2" fmla="*/ 3374536 w 3374536"/>
                <a:gd name="connsiteY2" fmla="*/ 359116 h 2154650"/>
                <a:gd name="connsiteX3" fmla="*/ 3374536 w 3374536"/>
                <a:gd name="connsiteY3" fmla="*/ 1795534 h 2154650"/>
                <a:gd name="connsiteX4" fmla="*/ 3015420 w 3374536"/>
                <a:gd name="connsiteY4" fmla="*/ 2154650 h 2154650"/>
                <a:gd name="connsiteX5" fmla="*/ 359116 w 3374536"/>
                <a:gd name="connsiteY5" fmla="*/ 2154650 h 2154650"/>
                <a:gd name="connsiteX6" fmla="*/ 0 w 3374536"/>
                <a:gd name="connsiteY6" fmla="*/ 1795534 h 2154650"/>
                <a:gd name="connsiteX7" fmla="*/ 0 w 3374536"/>
                <a:gd name="connsiteY7" fmla="*/ 359116 h 2154650"/>
                <a:gd name="connsiteX8" fmla="*/ 359116 w 3374536"/>
                <a:gd name="connsiteY8" fmla="*/ 0 h 215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4536" h="2154650">
                  <a:moveTo>
                    <a:pt x="359116" y="0"/>
                  </a:moveTo>
                  <a:lnTo>
                    <a:pt x="3015420" y="0"/>
                  </a:lnTo>
                  <a:cubicBezTo>
                    <a:pt x="3213754" y="0"/>
                    <a:pt x="3374536" y="160782"/>
                    <a:pt x="3374536" y="359116"/>
                  </a:cubicBezTo>
                  <a:lnTo>
                    <a:pt x="3374536" y="1795534"/>
                  </a:lnTo>
                  <a:cubicBezTo>
                    <a:pt x="3374536" y="1993868"/>
                    <a:pt x="3213754" y="2154650"/>
                    <a:pt x="3015420" y="2154650"/>
                  </a:cubicBezTo>
                  <a:lnTo>
                    <a:pt x="359116" y="2154650"/>
                  </a:lnTo>
                  <a:cubicBezTo>
                    <a:pt x="160782" y="2154650"/>
                    <a:pt x="0" y="1993868"/>
                    <a:pt x="0" y="1795534"/>
                  </a:cubicBezTo>
                  <a:lnTo>
                    <a:pt x="0" y="359116"/>
                  </a:lnTo>
                  <a:cubicBezTo>
                    <a:pt x="0" y="160782"/>
                    <a:pt x="160782" y="0"/>
                    <a:pt x="359116" y="0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CB1E2235-55AF-ED4A-1CBC-FF5429999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13301" b="22880"/>
            <a:stretch/>
          </p:blipFill>
          <p:spPr>
            <a:xfrm>
              <a:off x="-8294189" y="5498828"/>
              <a:ext cx="4258533" cy="2717757"/>
            </a:xfrm>
            <a:custGeom>
              <a:avLst/>
              <a:gdLst>
                <a:gd name="connsiteX0" fmla="*/ 359116 w 3374536"/>
                <a:gd name="connsiteY0" fmla="*/ 0 h 2154650"/>
                <a:gd name="connsiteX1" fmla="*/ 3015420 w 3374536"/>
                <a:gd name="connsiteY1" fmla="*/ 0 h 2154650"/>
                <a:gd name="connsiteX2" fmla="*/ 3374536 w 3374536"/>
                <a:gd name="connsiteY2" fmla="*/ 359116 h 2154650"/>
                <a:gd name="connsiteX3" fmla="*/ 3374536 w 3374536"/>
                <a:gd name="connsiteY3" fmla="*/ 1795534 h 2154650"/>
                <a:gd name="connsiteX4" fmla="*/ 3015420 w 3374536"/>
                <a:gd name="connsiteY4" fmla="*/ 2154650 h 2154650"/>
                <a:gd name="connsiteX5" fmla="*/ 359116 w 3374536"/>
                <a:gd name="connsiteY5" fmla="*/ 2154650 h 2154650"/>
                <a:gd name="connsiteX6" fmla="*/ 0 w 3374536"/>
                <a:gd name="connsiteY6" fmla="*/ 1795534 h 2154650"/>
                <a:gd name="connsiteX7" fmla="*/ 0 w 3374536"/>
                <a:gd name="connsiteY7" fmla="*/ 359116 h 2154650"/>
                <a:gd name="connsiteX8" fmla="*/ 359116 w 3374536"/>
                <a:gd name="connsiteY8" fmla="*/ 0 h 215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4536" h="2154650">
                  <a:moveTo>
                    <a:pt x="359116" y="0"/>
                  </a:moveTo>
                  <a:lnTo>
                    <a:pt x="3015420" y="0"/>
                  </a:lnTo>
                  <a:cubicBezTo>
                    <a:pt x="3213754" y="0"/>
                    <a:pt x="3374536" y="160782"/>
                    <a:pt x="3374536" y="359116"/>
                  </a:cubicBezTo>
                  <a:lnTo>
                    <a:pt x="3374536" y="1795534"/>
                  </a:lnTo>
                  <a:cubicBezTo>
                    <a:pt x="3374536" y="1993868"/>
                    <a:pt x="3213754" y="2154650"/>
                    <a:pt x="3015420" y="2154650"/>
                  </a:cubicBezTo>
                  <a:lnTo>
                    <a:pt x="359116" y="2154650"/>
                  </a:lnTo>
                  <a:cubicBezTo>
                    <a:pt x="160782" y="2154650"/>
                    <a:pt x="0" y="1993868"/>
                    <a:pt x="0" y="1795534"/>
                  </a:cubicBezTo>
                  <a:lnTo>
                    <a:pt x="0" y="359116"/>
                  </a:lnTo>
                  <a:cubicBezTo>
                    <a:pt x="0" y="160782"/>
                    <a:pt x="160782" y="0"/>
                    <a:pt x="359116" y="0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55513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BC365-8E0B-FBCC-4DC7-9BCB2F7FB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0D398DD-32B4-10EE-705C-A6BE43054C93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00000">
                <a:srgbClr val="F5EEE3"/>
              </a:gs>
              <a:gs pos="0">
                <a:srgbClr val="E3D1B3">
                  <a:alpha val="2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8ECD673-B7AF-BD0C-E408-EF20A3E7FE52}"/>
              </a:ext>
            </a:extLst>
          </p:cNvPr>
          <p:cNvSpPr/>
          <p:nvPr/>
        </p:nvSpPr>
        <p:spPr>
          <a:xfrm>
            <a:off x="2790243" y="251700"/>
            <a:ext cx="9196262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20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本資料は、</a:t>
            </a:r>
            <a:r>
              <a:rPr kumimoji="1" lang="en-US" altLang="ja-JP" sz="20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DX</a:t>
            </a:r>
            <a:r>
              <a:rPr kumimoji="1" lang="ja-JP" altLang="en-US" sz="20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に悩む中堅企業の経営者・部門責任者向けの実用資料です。</a:t>
            </a:r>
          </a:p>
        </p:txBody>
      </p: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3219F7B7-1FCA-E955-9C5F-F6CF255533C9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1</a:t>
            </a:fld>
            <a:endParaRPr lang="ja-JP" altLang="en-US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A1ADFB6A-8D8E-334D-A3AB-1AA786A887B0}"/>
              </a:ext>
            </a:extLst>
          </p:cNvPr>
          <p:cNvSpPr/>
          <p:nvPr/>
        </p:nvSpPr>
        <p:spPr>
          <a:xfrm>
            <a:off x="205491" y="271076"/>
            <a:ext cx="2379261" cy="387532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本資料の位置付け</a:t>
            </a: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80822442-AD65-95E1-F266-381A1D18CE62}"/>
              </a:ext>
            </a:extLst>
          </p:cNvPr>
          <p:cNvSpPr/>
          <p:nvPr/>
        </p:nvSpPr>
        <p:spPr>
          <a:xfrm>
            <a:off x="521499" y="2573000"/>
            <a:ext cx="1188000" cy="1188000"/>
          </a:xfrm>
          <a:prstGeom prst="ellipse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525337FC-CFF7-F548-3198-54ED29F2FE95}"/>
              </a:ext>
            </a:extLst>
          </p:cNvPr>
          <p:cNvSpPr/>
          <p:nvPr/>
        </p:nvSpPr>
        <p:spPr>
          <a:xfrm>
            <a:off x="2123342" y="2573000"/>
            <a:ext cx="3082239" cy="1188000"/>
          </a:xfrm>
          <a:prstGeom prst="wedgeRoundRectCallout">
            <a:avLst>
              <a:gd name="adj1" fmla="val -55696"/>
              <a:gd name="adj2" fmla="val 1883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en-US" altLang="ja-JP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DX</a:t>
            </a:r>
            <a:r>
              <a:rPr lang="ja-JP" altLang="en-US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が必要なのは分かるけど</a:t>
            </a:r>
            <a:endParaRPr lang="en-US" altLang="ja-JP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r>
              <a:rPr lang="ja-JP" altLang="en-US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何から始めれば・・・</a:t>
            </a:r>
            <a:endParaRPr kumimoji="1" lang="ja-JP" altLang="en-US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A991C303-D830-5F16-3494-EC0C3AD2FD31}"/>
              </a:ext>
            </a:extLst>
          </p:cNvPr>
          <p:cNvSpPr/>
          <p:nvPr/>
        </p:nvSpPr>
        <p:spPr>
          <a:xfrm flipH="1">
            <a:off x="4017581" y="4591121"/>
            <a:ext cx="1188000" cy="1188000"/>
          </a:xfrm>
          <a:prstGeom prst="ellipse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吹き出し: 角を丸めた四角形 18">
            <a:extLst>
              <a:ext uri="{FF2B5EF4-FFF2-40B4-BE49-F238E27FC236}">
                <a16:creationId xmlns:a16="http://schemas.microsoft.com/office/drawing/2014/main" id="{75016E20-9D36-0625-C8D4-56A4AC323C4F}"/>
              </a:ext>
            </a:extLst>
          </p:cNvPr>
          <p:cNvSpPr/>
          <p:nvPr/>
        </p:nvSpPr>
        <p:spPr>
          <a:xfrm flipH="1">
            <a:off x="521499" y="4591121"/>
            <a:ext cx="3082239" cy="1188000"/>
          </a:xfrm>
          <a:prstGeom prst="wedgeRoundRectCallout">
            <a:avLst>
              <a:gd name="adj1" fmla="val -55696"/>
              <a:gd name="adj2" fmla="val 1883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大きな投資は</a:t>
            </a:r>
            <a:endParaRPr kumimoji="1" lang="en-US" altLang="ja-JP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リスクが高いしなぁ・・・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91FD419-B217-EF53-457A-C4CCF566D62B}"/>
              </a:ext>
            </a:extLst>
          </p:cNvPr>
          <p:cNvSpPr/>
          <p:nvPr/>
        </p:nvSpPr>
        <p:spPr>
          <a:xfrm>
            <a:off x="545285" y="1765788"/>
            <a:ext cx="4636509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20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経営者</a:t>
            </a: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1AD2DEF5-7F9A-5087-AC0D-F291AE65B957}"/>
              </a:ext>
            </a:extLst>
          </p:cNvPr>
          <p:cNvSpPr/>
          <p:nvPr/>
        </p:nvSpPr>
        <p:spPr>
          <a:xfrm>
            <a:off x="6986419" y="2573000"/>
            <a:ext cx="1188000" cy="1188000"/>
          </a:xfrm>
          <a:prstGeom prst="ellipse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吹き出し: 角を丸めた四角形 32">
            <a:extLst>
              <a:ext uri="{FF2B5EF4-FFF2-40B4-BE49-F238E27FC236}">
                <a16:creationId xmlns:a16="http://schemas.microsoft.com/office/drawing/2014/main" id="{D02D4266-7E53-660E-96D2-6BAAD0B47EFE}"/>
              </a:ext>
            </a:extLst>
          </p:cNvPr>
          <p:cNvSpPr/>
          <p:nvPr/>
        </p:nvSpPr>
        <p:spPr>
          <a:xfrm>
            <a:off x="8588262" y="2573000"/>
            <a:ext cx="3082239" cy="1188000"/>
          </a:xfrm>
          <a:prstGeom prst="wedgeRoundRectCallout">
            <a:avLst>
              <a:gd name="adj1" fmla="val -55696"/>
              <a:gd name="adj2" fmla="val 1883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現場の混乱は</a:t>
            </a:r>
            <a:endParaRPr kumimoji="1" lang="en-US" altLang="ja-JP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r>
              <a:rPr lang="ja-JP" altLang="en-US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招きたくない・・・</a:t>
            </a:r>
            <a:endParaRPr kumimoji="1" lang="ja-JP" altLang="en-US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5B295580-735C-1844-F587-411B63A8B94F}"/>
              </a:ext>
            </a:extLst>
          </p:cNvPr>
          <p:cNvSpPr/>
          <p:nvPr/>
        </p:nvSpPr>
        <p:spPr>
          <a:xfrm flipH="1">
            <a:off x="10482501" y="4591121"/>
            <a:ext cx="1188000" cy="1188000"/>
          </a:xfrm>
          <a:prstGeom prst="ellipse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吹き出し: 角を丸めた四角形 29">
            <a:extLst>
              <a:ext uri="{FF2B5EF4-FFF2-40B4-BE49-F238E27FC236}">
                <a16:creationId xmlns:a16="http://schemas.microsoft.com/office/drawing/2014/main" id="{2FC17696-6B45-B494-D30B-0BA9DBE830B1}"/>
              </a:ext>
            </a:extLst>
          </p:cNvPr>
          <p:cNvSpPr/>
          <p:nvPr/>
        </p:nvSpPr>
        <p:spPr>
          <a:xfrm flipH="1">
            <a:off x="6986419" y="4591121"/>
            <a:ext cx="3082239" cy="1188000"/>
          </a:xfrm>
          <a:prstGeom prst="wedgeRoundRectCallout">
            <a:avLst>
              <a:gd name="adj1" fmla="val -55696"/>
              <a:gd name="adj2" fmla="val 1883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紙と</a:t>
            </a:r>
            <a:r>
              <a:rPr kumimoji="1" lang="en-US" altLang="ja-JP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Excel</a:t>
            </a:r>
            <a:r>
              <a:rPr kumimoji="1" lang="ja-JP" altLang="en-US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業務から</a:t>
            </a:r>
            <a:endParaRPr kumimoji="1" lang="en-US" altLang="ja-JP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抜け出せない・・・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AE268855-C2B6-BDAA-CEC9-05829128DA1D}"/>
              </a:ext>
            </a:extLst>
          </p:cNvPr>
          <p:cNvSpPr/>
          <p:nvPr/>
        </p:nvSpPr>
        <p:spPr>
          <a:xfrm>
            <a:off x="7010205" y="1765788"/>
            <a:ext cx="4636509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20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部門責任者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5BBDB09-9D20-C6FB-478C-473A705555A5}"/>
              </a:ext>
            </a:extLst>
          </p:cNvPr>
          <p:cNvGrpSpPr/>
          <p:nvPr/>
        </p:nvGrpSpPr>
        <p:grpSpPr>
          <a:xfrm>
            <a:off x="907306" y="2755314"/>
            <a:ext cx="416386" cy="823372"/>
            <a:chOff x="838394" y="2061210"/>
            <a:chExt cx="554211" cy="1095908"/>
          </a:xfrm>
        </p:grpSpPr>
        <p:sp>
          <p:nvSpPr>
            <p:cNvPr id="5" name="楕円 4">
              <a:extLst>
                <a:ext uri="{FF2B5EF4-FFF2-40B4-BE49-F238E27FC236}">
                  <a16:creationId xmlns:a16="http://schemas.microsoft.com/office/drawing/2014/main" id="{BDA9AB77-7A2E-BFA8-7E52-64F1E38586F4}"/>
                </a:ext>
              </a:extLst>
            </p:cNvPr>
            <p:cNvSpPr/>
            <p:nvPr/>
          </p:nvSpPr>
          <p:spPr>
            <a:xfrm>
              <a:off x="886487" y="2061210"/>
              <a:ext cx="458025" cy="4580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" name="台形 6">
              <a:extLst>
                <a:ext uri="{FF2B5EF4-FFF2-40B4-BE49-F238E27FC236}">
                  <a16:creationId xmlns:a16="http://schemas.microsoft.com/office/drawing/2014/main" id="{7E5AF519-87E4-F61E-AE1D-51EF05386368}"/>
                </a:ext>
              </a:extLst>
            </p:cNvPr>
            <p:cNvSpPr/>
            <p:nvPr/>
          </p:nvSpPr>
          <p:spPr>
            <a:xfrm>
              <a:off x="838394" y="2602907"/>
              <a:ext cx="554211" cy="554211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A837A470-EF61-CBB8-EBBA-CF09A0F7ADA6}"/>
              </a:ext>
            </a:extLst>
          </p:cNvPr>
          <p:cNvGrpSpPr/>
          <p:nvPr/>
        </p:nvGrpSpPr>
        <p:grpSpPr>
          <a:xfrm>
            <a:off x="7372226" y="2755314"/>
            <a:ext cx="416386" cy="823372"/>
            <a:chOff x="838394" y="2061210"/>
            <a:chExt cx="554211" cy="1095908"/>
          </a:xfrm>
        </p:grpSpPr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21DE3F08-DF2F-F668-AA60-0D7BD88060E4}"/>
                </a:ext>
              </a:extLst>
            </p:cNvPr>
            <p:cNvSpPr/>
            <p:nvPr/>
          </p:nvSpPr>
          <p:spPr>
            <a:xfrm>
              <a:off x="886487" y="2061210"/>
              <a:ext cx="458025" cy="4580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台形 15">
              <a:extLst>
                <a:ext uri="{FF2B5EF4-FFF2-40B4-BE49-F238E27FC236}">
                  <a16:creationId xmlns:a16="http://schemas.microsoft.com/office/drawing/2014/main" id="{8CCA493B-0151-6C94-3D76-7F3B5E4F1ABA}"/>
                </a:ext>
              </a:extLst>
            </p:cNvPr>
            <p:cNvSpPr/>
            <p:nvPr/>
          </p:nvSpPr>
          <p:spPr>
            <a:xfrm>
              <a:off x="838394" y="2602907"/>
              <a:ext cx="554211" cy="554211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BE4C751-71D4-F0FB-E8A7-94352177164D}"/>
              </a:ext>
            </a:extLst>
          </p:cNvPr>
          <p:cNvGrpSpPr/>
          <p:nvPr/>
        </p:nvGrpSpPr>
        <p:grpSpPr>
          <a:xfrm>
            <a:off x="10868308" y="4773435"/>
            <a:ext cx="416386" cy="823372"/>
            <a:chOff x="838394" y="2061210"/>
            <a:chExt cx="554211" cy="1095908"/>
          </a:xfrm>
        </p:grpSpPr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5468F2E8-4E09-F5C4-1545-190B370D6A04}"/>
                </a:ext>
              </a:extLst>
            </p:cNvPr>
            <p:cNvSpPr/>
            <p:nvPr/>
          </p:nvSpPr>
          <p:spPr>
            <a:xfrm>
              <a:off x="886487" y="2061210"/>
              <a:ext cx="458025" cy="4580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2" name="台形 21">
              <a:extLst>
                <a:ext uri="{FF2B5EF4-FFF2-40B4-BE49-F238E27FC236}">
                  <a16:creationId xmlns:a16="http://schemas.microsoft.com/office/drawing/2014/main" id="{B8B1B0F0-649B-0486-F066-1DC23A42D2A8}"/>
                </a:ext>
              </a:extLst>
            </p:cNvPr>
            <p:cNvSpPr/>
            <p:nvPr/>
          </p:nvSpPr>
          <p:spPr>
            <a:xfrm>
              <a:off x="838394" y="2602907"/>
              <a:ext cx="554211" cy="554211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A4A90C17-1897-4A98-6C67-253A9B5D4F05}"/>
              </a:ext>
            </a:extLst>
          </p:cNvPr>
          <p:cNvGrpSpPr/>
          <p:nvPr/>
        </p:nvGrpSpPr>
        <p:grpSpPr>
          <a:xfrm>
            <a:off x="4403388" y="4773435"/>
            <a:ext cx="416386" cy="823372"/>
            <a:chOff x="838394" y="2061210"/>
            <a:chExt cx="554211" cy="1095908"/>
          </a:xfrm>
        </p:grpSpPr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54134EFE-D9CF-8F43-812B-E1C7DCE49CDF}"/>
                </a:ext>
              </a:extLst>
            </p:cNvPr>
            <p:cNvSpPr/>
            <p:nvPr/>
          </p:nvSpPr>
          <p:spPr>
            <a:xfrm>
              <a:off x="886487" y="2061210"/>
              <a:ext cx="458025" cy="4580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" name="台形 24">
              <a:extLst>
                <a:ext uri="{FF2B5EF4-FFF2-40B4-BE49-F238E27FC236}">
                  <a16:creationId xmlns:a16="http://schemas.microsoft.com/office/drawing/2014/main" id="{44D7CC11-6D7A-09AD-25C2-315A27FF026C}"/>
                </a:ext>
              </a:extLst>
            </p:cNvPr>
            <p:cNvSpPr/>
            <p:nvPr/>
          </p:nvSpPr>
          <p:spPr>
            <a:xfrm>
              <a:off x="838394" y="2602907"/>
              <a:ext cx="554211" cy="554211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668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AF6E0-07AD-8874-B371-3D763712F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65EBBB7-1957-3BC0-E462-1DD49AA27FA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00000">
                <a:srgbClr val="F5EEE3"/>
              </a:gs>
              <a:gs pos="0">
                <a:srgbClr val="E3D1B3">
                  <a:alpha val="2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ED3EAB3-A51A-233C-4BF8-98F5484048E6}"/>
              </a:ext>
            </a:extLst>
          </p:cNvPr>
          <p:cNvSpPr/>
          <p:nvPr/>
        </p:nvSpPr>
        <p:spPr>
          <a:xfrm>
            <a:off x="2790243" y="251700"/>
            <a:ext cx="9196262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en-US" altLang="ja-JP" sz="20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DX</a:t>
            </a:r>
            <a:r>
              <a:rPr kumimoji="1" lang="ja-JP" altLang="en-US" sz="20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を推進したいものの、スキル不足や社内理解醸成で苦戦しています。</a:t>
            </a:r>
          </a:p>
        </p:txBody>
      </p: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6182B7A2-8612-5BC7-70D3-821958307B28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2</a:t>
            </a:fld>
            <a:endParaRPr lang="ja-JP" altLang="en-US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EA172856-D93B-AB13-F48F-F3F91B6C8A7C}"/>
              </a:ext>
            </a:extLst>
          </p:cNvPr>
          <p:cNvSpPr/>
          <p:nvPr/>
        </p:nvSpPr>
        <p:spPr>
          <a:xfrm>
            <a:off x="205491" y="271076"/>
            <a:ext cx="2379261" cy="387532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DX</a:t>
            </a:r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の課題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861E118-8BD4-7E9E-6525-63D9DA4F7D57}"/>
              </a:ext>
            </a:extLst>
          </p:cNvPr>
          <p:cNvGrpSpPr/>
          <p:nvPr/>
        </p:nvGrpSpPr>
        <p:grpSpPr>
          <a:xfrm>
            <a:off x="571552" y="1124556"/>
            <a:ext cx="11048897" cy="5466243"/>
            <a:chOff x="772023" y="972156"/>
            <a:chExt cx="11048897" cy="5466243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62BF3A40-AB10-9606-1F88-F59EE9461515}"/>
                </a:ext>
              </a:extLst>
            </p:cNvPr>
            <p:cNvGrpSpPr/>
            <p:nvPr/>
          </p:nvGrpSpPr>
          <p:grpSpPr>
            <a:xfrm>
              <a:off x="772023" y="972156"/>
              <a:ext cx="3567611" cy="5466243"/>
              <a:chOff x="772023" y="972156"/>
              <a:chExt cx="3567611" cy="5466243"/>
            </a:xfrm>
          </p:grpSpPr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74B89BCD-7467-822D-C1D4-3D51FB69F802}"/>
                  </a:ext>
                </a:extLst>
              </p:cNvPr>
              <p:cNvGrpSpPr/>
              <p:nvPr/>
            </p:nvGrpSpPr>
            <p:grpSpPr>
              <a:xfrm>
                <a:off x="772023" y="972156"/>
                <a:ext cx="3567611" cy="5466243"/>
                <a:chOff x="205492" y="1135781"/>
                <a:chExt cx="3567611" cy="5466243"/>
              </a:xfrm>
            </p:grpSpPr>
            <p:sp>
              <p:nvSpPr>
                <p:cNvPr id="20" name="四角形: 角を丸くする 19">
                  <a:extLst>
                    <a:ext uri="{FF2B5EF4-FFF2-40B4-BE49-F238E27FC236}">
                      <a16:creationId xmlns:a16="http://schemas.microsoft.com/office/drawing/2014/main" id="{E36CBD9F-2D58-7FCF-85F6-76109B6C1C47}"/>
                    </a:ext>
                  </a:extLst>
                </p:cNvPr>
                <p:cNvSpPr/>
                <p:nvPr/>
              </p:nvSpPr>
              <p:spPr>
                <a:xfrm>
                  <a:off x="205492" y="1135781"/>
                  <a:ext cx="3567611" cy="5466243"/>
                </a:xfrm>
                <a:prstGeom prst="roundRect">
                  <a:avLst>
                    <a:gd name="adj" fmla="val 7327"/>
                  </a:avLst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216000" rtlCol="0" anchor="t"/>
                <a:lstStyle/>
                <a:p>
                  <a:pPr algn="ctr">
                    <a:spcBef>
                      <a:spcPts val="1200"/>
                    </a:spcBef>
                  </a:pPr>
                  <a:r>
                    <a:rPr kumimoji="1" lang="ja-JP" altLang="en-US" b="1" dirty="0">
                      <a:solidFill>
                        <a:srgbClr val="2A2A2A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中小企業における</a:t>
                  </a:r>
                  <a:br>
                    <a:rPr kumimoji="1" lang="en-US" altLang="ja-JP" b="1" dirty="0">
                      <a:solidFill>
                        <a:srgbClr val="2A2A2A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</a:br>
                  <a:r>
                    <a:rPr kumimoji="1" lang="en-US" altLang="ja-JP" b="1" dirty="0">
                      <a:solidFill>
                        <a:srgbClr val="2A2A2A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DX</a:t>
                  </a:r>
                  <a:r>
                    <a:rPr kumimoji="1" lang="ja-JP" altLang="en-US" b="1" dirty="0">
                      <a:solidFill>
                        <a:srgbClr val="2A2A2A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への期待大</a:t>
                  </a:r>
                  <a:endParaRPr kumimoji="1" lang="en-US" altLang="ja-JP" b="1" dirty="0">
                    <a:solidFill>
                      <a:srgbClr val="2A2A2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 algn="ctr">
                    <a:spcBef>
                      <a:spcPts val="1200"/>
                    </a:spcBef>
                  </a:pPr>
                  <a:r>
                    <a:rPr lang="ja-JP" altLang="en-US" sz="1400" dirty="0">
                      <a:solidFill>
                        <a:srgbClr val="2A2A2A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業務効率化など、</a:t>
                  </a:r>
                  <a:br>
                    <a:rPr lang="en-US" altLang="ja-JP" sz="1400" dirty="0">
                      <a:solidFill>
                        <a:srgbClr val="2A2A2A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</a:br>
                  <a:r>
                    <a:rPr lang="en-US" altLang="ja-JP" sz="1400" dirty="0">
                      <a:solidFill>
                        <a:srgbClr val="2A2A2A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DX</a:t>
                  </a:r>
                  <a:r>
                    <a:rPr lang="ja-JP" altLang="en-US" sz="1400" dirty="0">
                      <a:solidFill>
                        <a:srgbClr val="2A2A2A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には大きなニーズあり</a:t>
                  </a:r>
                  <a:endParaRPr kumimoji="1" lang="ja-JP" altLang="en-US" dirty="0">
                    <a:solidFill>
                      <a:srgbClr val="2A2A2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21" name="四角形: 角を丸くする 20">
                  <a:extLst>
                    <a:ext uri="{FF2B5EF4-FFF2-40B4-BE49-F238E27FC236}">
                      <a16:creationId xmlns:a16="http://schemas.microsoft.com/office/drawing/2014/main" id="{E2C7D60C-D26E-4A3E-57BD-A2821CCF380D}"/>
                    </a:ext>
                  </a:extLst>
                </p:cNvPr>
                <p:cNvSpPr/>
                <p:nvPr/>
              </p:nvSpPr>
              <p:spPr>
                <a:xfrm>
                  <a:off x="549844" y="3136159"/>
                  <a:ext cx="2878906" cy="352302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rgbClr val="2A2A2A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600"/>
                    </a:spcBef>
                  </a:pPr>
                  <a:r>
                    <a:rPr kumimoji="1" lang="en-US" altLang="ja-JP" sz="1600" b="1" dirty="0">
                      <a:solidFill>
                        <a:srgbClr val="2A2A2A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DX</a:t>
                  </a:r>
                  <a:r>
                    <a:rPr lang="ja-JP" altLang="en-US" sz="1600" b="1" dirty="0">
                      <a:solidFill>
                        <a:srgbClr val="2A2A2A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への期待</a:t>
                  </a:r>
                  <a:r>
                    <a:rPr kumimoji="1" lang="ja-JP" altLang="en-US" sz="1050" dirty="0">
                      <a:solidFill>
                        <a:srgbClr val="2A2A2A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（複数回答）</a:t>
                  </a:r>
                </a:p>
              </p:txBody>
            </p:sp>
            <p:graphicFrame>
              <p:nvGraphicFramePr>
                <p:cNvPr id="22" name="グラフ 21">
                  <a:extLst>
                    <a:ext uri="{FF2B5EF4-FFF2-40B4-BE49-F238E27FC236}">
                      <a16:creationId xmlns:a16="http://schemas.microsoft.com/office/drawing/2014/main" id="{A04277F6-B610-653F-E00E-CCF3A9CBF236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652177131"/>
                    </p:ext>
                  </p:extLst>
                </p:nvPr>
              </p:nvGraphicFramePr>
              <p:xfrm>
                <a:off x="549844" y="3628724"/>
                <a:ext cx="2878906" cy="2823407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</p:grp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8702301E-0D15-B97A-9702-92BD66E79403}"/>
                  </a:ext>
                </a:extLst>
              </p:cNvPr>
              <p:cNvSpPr/>
              <p:nvPr/>
            </p:nvSpPr>
            <p:spPr>
              <a:xfrm>
                <a:off x="1116375" y="2660317"/>
                <a:ext cx="1654029" cy="1988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Bef>
                    <a:spcPts val="600"/>
                  </a:spcBef>
                </a:pPr>
                <a:r>
                  <a:rPr lang="ja-JP" altLang="en-US" sz="1000" dirty="0">
                    <a:solidFill>
                      <a:srgbClr val="2A2A2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＊　自社調査結果</a:t>
                </a:r>
                <a:endParaRPr kumimoji="1" lang="ja-JP" altLang="en-US" sz="10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EF04ACE2-F680-3441-BBD0-3A014C57D517}"/>
                </a:ext>
              </a:extLst>
            </p:cNvPr>
            <p:cNvGrpSpPr/>
            <p:nvPr/>
          </p:nvGrpSpPr>
          <p:grpSpPr>
            <a:xfrm>
              <a:off x="4810019" y="972156"/>
              <a:ext cx="7010901" cy="5466243"/>
              <a:chOff x="4810019" y="972156"/>
              <a:chExt cx="7010901" cy="5466243"/>
            </a:xfrm>
          </p:grpSpPr>
          <p:grpSp>
            <p:nvGrpSpPr>
              <p:cNvPr id="30" name="グループ化 29">
                <a:extLst>
                  <a:ext uri="{FF2B5EF4-FFF2-40B4-BE49-F238E27FC236}">
                    <a16:creationId xmlns:a16="http://schemas.microsoft.com/office/drawing/2014/main" id="{1024A031-B91C-31A9-4CF9-937280AC1BAB}"/>
                  </a:ext>
                </a:extLst>
              </p:cNvPr>
              <p:cNvGrpSpPr/>
              <p:nvPr/>
            </p:nvGrpSpPr>
            <p:grpSpPr>
              <a:xfrm>
                <a:off x="4810019" y="972156"/>
                <a:ext cx="7010901" cy="5466243"/>
                <a:chOff x="397520" y="1135781"/>
                <a:chExt cx="7010901" cy="5466243"/>
              </a:xfrm>
            </p:grpSpPr>
            <p:sp>
              <p:nvSpPr>
                <p:cNvPr id="24" name="四角形: 角を丸くする 23">
                  <a:extLst>
                    <a:ext uri="{FF2B5EF4-FFF2-40B4-BE49-F238E27FC236}">
                      <a16:creationId xmlns:a16="http://schemas.microsoft.com/office/drawing/2014/main" id="{2D0F59AE-AD04-7EA3-FAA0-613A727489A1}"/>
                    </a:ext>
                  </a:extLst>
                </p:cNvPr>
                <p:cNvSpPr/>
                <p:nvPr/>
              </p:nvSpPr>
              <p:spPr>
                <a:xfrm>
                  <a:off x="397520" y="1135781"/>
                  <a:ext cx="7010901" cy="5466243"/>
                </a:xfrm>
                <a:prstGeom prst="roundRect">
                  <a:avLst>
                    <a:gd name="adj" fmla="val 7327"/>
                  </a:avLst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216000" rtlCol="0" anchor="t"/>
                <a:lstStyle/>
                <a:p>
                  <a:pPr algn="ctr">
                    <a:spcBef>
                      <a:spcPts val="1200"/>
                    </a:spcBef>
                  </a:pPr>
                  <a:endParaRPr kumimoji="1" lang="ja-JP" altLang="en-US" dirty="0">
                    <a:solidFill>
                      <a:srgbClr val="2A2A2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grpSp>
              <p:nvGrpSpPr>
                <p:cNvPr id="29" name="グループ化 28">
                  <a:extLst>
                    <a:ext uri="{FF2B5EF4-FFF2-40B4-BE49-F238E27FC236}">
                      <a16:creationId xmlns:a16="http://schemas.microsoft.com/office/drawing/2014/main" id="{75A93BD4-967D-4CB6-AAC8-6C9068E29A98}"/>
                    </a:ext>
                  </a:extLst>
                </p:cNvPr>
                <p:cNvGrpSpPr/>
                <p:nvPr/>
              </p:nvGrpSpPr>
              <p:grpSpPr>
                <a:xfrm>
                  <a:off x="407145" y="1135781"/>
                  <a:ext cx="6892433" cy="5466243"/>
                  <a:chOff x="407145" y="1135781"/>
                  <a:chExt cx="6892433" cy="5466243"/>
                </a:xfrm>
              </p:grpSpPr>
              <p:grpSp>
                <p:nvGrpSpPr>
                  <p:cNvPr id="26" name="グループ化 25">
                    <a:extLst>
                      <a:ext uri="{FF2B5EF4-FFF2-40B4-BE49-F238E27FC236}">
                        <a16:creationId xmlns:a16="http://schemas.microsoft.com/office/drawing/2014/main" id="{D1B1A561-BC2F-1BE8-56F9-9FCD5DBE11BE}"/>
                      </a:ext>
                    </a:extLst>
                  </p:cNvPr>
                  <p:cNvGrpSpPr/>
                  <p:nvPr/>
                </p:nvGrpSpPr>
                <p:grpSpPr>
                  <a:xfrm>
                    <a:off x="407145" y="1135781"/>
                    <a:ext cx="3567611" cy="5466243"/>
                    <a:chOff x="407145" y="1135781"/>
                    <a:chExt cx="3567611" cy="5466243"/>
                  </a:xfrm>
                </p:grpSpPr>
                <p:sp>
                  <p:nvSpPr>
                    <p:cNvPr id="5" name="四角形: 角を丸くする 4">
                      <a:extLst>
                        <a:ext uri="{FF2B5EF4-FFF2-40B4-BE49-F238E27FC236}">
                          <a16:creationId xmlns:a16="http://schemas.microsoft.com/office/drawing/2014/main" id="{79051542-517C-B81E-1A93-74B1CED528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145" y="1135781"/>
                      <a:ext cx="3567611" cy="5466243"/>
                    </a:xfrm>
                    <a:prstGeom prst="roundRect">
                      <a:avLst>
                        <a:gd name="adj" fmla="val 7327"/>
                      </a:avLst>
                    </a:prstGeom>
                    <a:noFill/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216000" rtlCol="0" anchor="t"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kumimoji="1" lang="ja-JP" altLang="en-US" b="1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「やるべき」と「できる」の</a:t>
                      </a:r>
                      <a:br>
                        <a:rPr kumimoji="1" lang="en-US" altLang="ja-JP" b="1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b="1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ギャップ</a:t>
                      </a:r>
                      <a:endParaRPr kumimoji="1" lang="en-US" altLang="ja-JP" b="1" dirty="0">
                        <a:solidFill>
                          <a:srgbClr val="2A2A2A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kumimoji="1" lang="ja-JP" altLang="en-US" sz="1400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知識・予算・理解という</a:t>
                      </a:r>
                      <a:br>
                        <a:rPr kumimoji="1" lang="en-US" altLang="ja-JP" sz="1400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1400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三重のハードルが浮き彫りに</a:t>
                      </a:r>
                      <a:endParaRPr kumimoji="1" lang="ja-JP" altLang="en-US" dirty="0">
                        <a:solidFill>
                          <a:srgbClr val="2A2A2A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7" name="四角形: 角を丸くする 6">
                      <a:extLst>
                        <a:ext uri="{FF2B5EF4-FFF2-40B4-BE49-F238E27FC236}">
                          <a16:creationId xmlns:a16="http://schemas.microsoft.com/office/drawing/2014/main" id="{0C79AA54-690C-A863-8845-47E90F74C9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1497" y="3136159"/>
                      <a:ext cx="2878906" cy="352302"/>
                    </a:xfrm>
                    <a:prstGeom prst="roundRect">
                      <a:avLst>
                        <a:gd name="adj" fmla="val 50000"/>
                      </a:avLst>
                    </a:prstGeom>
                    <a:noFill/>
                    <a:ln w="9525">
                      <a:solidFill>
                        <a:srgbClr val="2A2A2A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kumimoji="1" lang="en-US" altLang="ja-JP" sz="1600" b="1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DX</a:t>
                      </a:r>
                      <a:r>
                        <a:rPr kumimoji="1" lang="ja-JP" altLang="en-US" sz="1600" b="1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推進</a:t>
                      </a:r>
                      <a:r>
                        <a:rPr lang="ja-JP" altLang="en-US" sz="1600" b="1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の</a:t>
                      </a:r>
                      <a:r>
                        <a:rPr kumimoji="1" lang="ja-JP" altLang="en-US" sz="1600" b="1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課題</a:t>
                      </a:r>
                      <a:r>
                        <a:rPr kumimoji="1" lang="ja-JP" altLang="en-US" sz="1050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（複数回答）</a:t>
                      </a:r>
                    </a:p>
                  </p:txBody>
                </p:sp>
                <p:graphicFrame>
                  <p:nvGraphicFramePr>
                    <p:cNvPr id="13" name="グラフ 12">
                      <a:extLst>
                        <a:ext uri="{FF2B5EF4-FFF2-40B4-BE49-F238E27FC236}">
                          <a16:creationId xmlns:a16="http://schemas.microsoft.com/office/drawing/2014/main" id="{403112EC-AF9D-D39B-5172-7A60DB3B07C9}"/>
                        </a:ext>
                      </a:extLst>
                    </p:cNvPr>
                    <p:cNvGraphicFramePr/>
                    <p:nvPr>
                      <p:extLst>
                        <p:ext uri="{D42A27DB-BD31-4B8C-83A1-F6EECF244321}">
                          <p14:modId xmlns:p14="http://schemas.microsoft.com/office/powerpoint/2010/main" val="2961651591"/>
                        </p:ext>
                      </p:extLst>
                    </p:nvPr>
                  </p:nvGraphicFramePr>
                  <p:xfrm>
                    <a:off x="751497" y="3628724"/>
                    <a:ext cx="2878906" cy="2823407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3"/>
                    </a:graphicData>
                  </a:graphic>
                </p:graphicFrame>
              </p:grpSp>
              <p:grpSp>
                <p:nvGrpSpPr>
                  <p:cNvPr id="25" name="グループ化 24">
                    <a:extLst>
                      <a:ext uri="{FF2B5EF4-FFF2-40B4-BE49-F238E27FC236}">
                        <a16:creationId xmlns:a16="http://schemas.microsoft.com/office/drawing/2014/main" id="{EE79CC5B-9EBA-6048-5A7A-67635ED31264}"/>
                      </a:ext>
                    </a:extLst>
                  </p:cNvPr>
                  <p:cNvGrpSpPr/>
                  <p:nvPr/>
                </p:nvGrpSpPr>
                <p:grpSpPr>
                  <a:xfrm>
                    <a:off x="3731967" y="1135781"/>
                    <a:ext cx="3567611" cy="5466243"/>
                    <a:chOff x="4319108" y="1135781"/>
                    <a:chExt cx="3567611" cy="5466243"/>
                  </a:xfrm>
                </p:grpSpPr>
                <p:sp>
                  <p:nvSpPr>
                    <p:cNvPr id="16" name="四角形: 角を丸くする 15">
                      <a:extLst>
                        <a:ext uri="{FF2B5EF4-FFF2-40B4-BE49-F238E27FC236}">
                          <a16:creationId xmlns:a16="http://schemas.microsoft.com/office/drawing/2014/main" id="{33F3C051-BC60-C6F0-B421-1CE3D9E407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9108" y="1135781"/>
                      <a:ext cx="3567611" cy="5466243"/>
                    </a:xfrm>
                    <a:prstGeom prst="roundRect">
                      <a:avLst>
                        <a:gd name="adj" fmla="val 7327"/>
                      </a:avLst>
                    </a:prstGeom>
                    <a:noFill/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216000" rtlCol="0" anchor="t"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kumimoji="1" lang="ja-JP" altLang="en-US" sz="1600" b="1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現場と経営の両方で</a:t>
                      </a:r>
                      <a:br>
                        <a:rPr kumimoji="1" lang="en-US" altLang="ja-JP" sz="1600" b="1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1600" b="1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“理解と実行”が不足</a:t>
                      </a:r>
                      <a:endParaRPr kumimoji="1" lang="en-US" altLang="ja-JP" sz="1600" b="1" dirty="0">
                        <a:solidFill>
                          <a:srgbClr val="2A2A2A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kumimoji="1" lang="ja-JP" altLang="en-US" sz="1400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システムやツール以前に、</a:t>
                      </a:r>
                      <a:br>
                        <a:rPr kumimoji="1" lang="en-US" altLang="ja-JP" sz="1400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1400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社内の準備不足が障壁に</a:t>
                      </a:r>
                      <a:endParaRPr kumimoji="1" lang="ja-JP" altLang="en-US" dirty="0">
                        <a:solidFill>
                          <a:srgbClr val="2A2A2A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17" name="四角形: 角を丸くする 16">
                      <a:extLst>
                        <a:ext uri="{FF2B5EF4-FFF2-40B4-BE49-F238E27FC236}">
                          <a16:creationId xmlns:a16="http://schemas.microsoft.com/office/drawing/2014/main" id="{2592E786-A168-59D5-B2A0-8C3B1194EB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3460" y="3136159"/>
                      <a:ext cx="2878906" cy="352302"/>
                    </a:xfrm>
                    <a:prstGeom prst="roundRect">
                      <a:avLst>
                        <a:gd name="adj" fmla="val 50000"/>
                      </a:avLst>
                    </a:prstGeom>
                    <a:noFill/>
                    <a:ln w="9525">
                      <a:solidFill>
                        <a:srgbClr val="2A2A2A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kumimoji="1" lang="en-US" altLang="ja-JP" sz="1600" b="1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DX</a:t>
                      </a:r>
                      <a:r>
                        <a:rPr kumimoji="1" lang="ja-JP" altLang="en-US" sz="1600" b="1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が進まない理由</a:t>
                      </a:r>
                      <a:r>
                        <a:rPr kumimoji="1" lang="ja-JP" altLang="en-US" sz="1050" dirty="0">
                          <a:solidFill>
                            <a:srgbClr val="2A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（単一回答）</a:t>
                      </a:r>
                    </a:p>
                  </p:txBody>
                </p:sp>
                <p:graphicFrame>
                  <p:nvGraphicFramePr>
                    <p:cNvPr id="18" name="グラフ 17">
                      <a:extLst>
                        <a:ext uri="{FF2B5EF4-FFF2-40B4-BE49-F238E27FC236}">
                          <a16:creationId xmlns:a16="http://schemas.microsoft.com/office/drawing/2014/main" id="{C42ECCD1-6411-5CCE-9AA3-2418DBEFCB85}"/>
                        </a:ext>
                      </a:extLst>
                    </p:cNvPr>
                    <p:cNvGraphicFramePr/>
                    <p:nvPr>
                      <p:extLst>
                        <p:ext uri="{D42A27DB-BD31-4B8C-83A1-F6EECF244321}">
                          <p14:modId xmlns:p14="http://schemas.microsoft.com/office/powerpoint/2010/main" val="4256816631"/>
                        </p:ext>
                      </p:extLst>
                    </p:nvPr>
                  </p:nvGraphicFramePr>
                  <p:xfrm>
                    <a:off x="4663460" y="3628724"/>
                    <a:ext cx="2878906" cy="2823407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4"/>
                    </a:graphicData>
                  </a:graphic>
                </p:graphicFrame>
              </p:grpSp>
            </p:grpSp>
          </p:grpSp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7084E927-8988-E497-4E3A-FD8176A569FF}"/>
                  </a:ext>
                </a:extLst>
              </p:cNvPr>
              <p:cNvSpPr/>
              <p:nvPr/>
            </p:nvSpPr>
            <p:spPr>
              <a:xfrm>
                <a:off x="5163996" y="2660317"/>
                <a:ext cx="1654029" cy="1988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Bef>
                    <a:spcPts val="600"/>
                  </a:spcBef>
                </a:pPr>
                <a:r>
                  <a:rPr lang="ja-JP" altLang="en-US" sz="1000" dirty="0">
                    <a:solidFill>
                      <a:srgbClr val="2A2A2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＊　自社調査結果</a:t>
                </a:r>
                <a:endParaRPr kumimoji="1" lang="ja-JP" altLang="en-US" sz="10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285678A5-6C1D-86F8-A5C0-2476A2401A0A}"/>
                  </a:ext>
                </a:extLst>
              </p:cNvPr>
              <p:cNvSpPr/>
              <p:nvPr/>
            </p:nvSpPr>
            <p:spPr>
              <a:xfrm>
                <a:off x="8488818" y="2660317"/>
                <a:ext cx="1654029" cy="1988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Bef>
                    <a:spcPts val="600"/>
                  </a:spcBef>
                </a:pPr>
                <a:r>
                  <a:rPr lang="ja-JP" altLang="en-US" sz="1000" dirty="0">
                    <a:solidFill>
                      <a:srgbClr val="2A2A2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＊　自社調査結果</a:t>
                </a:r>
                <a:endParaRPr kumimoji="1" lang="ja-JP" altLang="en-US" sz="10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1953DC80-68FF-27BE-5805-AB09AE5A79D0}"/>
                </a:ext>
              </a:extLst>
            </p:cNvPr>
            <p:cNvGrpSpPr/>
            <p:nvPr/>
          </p:nvGrpSpPr>
          <p:grpSpPr>
            <a:xfrm>
              <a:off x="4232176" y="3536290"/>
              <a:ext cx="685301" cy="337975"/>
              <a:chOff x="3959317" y="3348187"/>
              <a:chExt cx="685301" cy="337975"/>
            </a:xfrm>
          </p:grpSpPr>
          <p:sp>
            <p:nvSpPr>
              <p:cNvPr id="36" name="二等辺三角形 35">
                <a:extLst>
                  <a:ext uri="{FF2B5EF4-FFF2-40B4-BE49-F238E27FC236}">
                    <a16:creationId xmlns:a16="http://schemas.microsoft.com/office/drawing/2014/main" id="{62CE1C5A-C20B-604A-1D6B-EEA93E44A09E}"/>
                  </a:ext>
                </a:extLst>
              </p:cNvPr>
              <p:cNvSpPr/>
              <p:nvPr/>
            </p:nvSpPr>
            <p:spPr>
              <a:xfrm rot="5400000">
                <a:off x="3865086" y="3442418"/>
                <a:ext cx="337973" cy="149512"/>
              </a:xfrm>
              <a:prstGeom prst="triangle">
                <a:avLst/>
              </a:prstGeom>
              <a:solidFill>
                <a:srgbClr val="2A2A2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7" name="二等辺三角形 36">
                <a:extLst>
                  <a:ext uri="{FF2B5EF4-FFF2-40B4-BE49-F238E27FC236}">
                    <a16:creationId xmlns:a16="http://schemas.microsoft.com/office/drawing/2014/main" id="{2EFFC3ED-9293-C923-924C-8D2D37F19DA3}"/>
                  </a:ext>
                </a:extLst>
              </p:cNvPr>
              <p:cNvSpPr/>
              <p:nvPr/>
            </p:nvSpPr>
            <p:spPr>
              <a:xfrm rot="5400000">
                <a:off x="4132981" y="3442419"/>
                <a:ext cx="337973" cy="149512"/>
              </a:xfrm>
              <a:prstGeom prst="triangle">
                <a:avLst/>
              </a:prstGeom>
              <a:solidFill>
                <a:srgbClr val="2A2A2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8" name="二等辺三角形 37">
                <a:extLst>
                  <a:ext uri="{FF2B5EF4-FFF2-40B4-BE49-F238E27FC236}">
                    <a16:creationId xmlns:a16="http://schemas.microsoft.com/office/drawing/2014/main" id="{E84ECB61-59CE-5878-A48B-8BC07218FCC2}"/>
                  </a:ext>
                </a:extLst>
              </p:cNvPr>
              <p:cNvSpPr/>
              <p:nvPr/>
            </p:nvSpPr>
            <p:spPr>
              <a:xfrm rot="5400000">
                <a:off x="4400875" y="3442420"/>
                <a:ext cx="337973" cy="149512"/>
              </a:xfrm>
              <a:prstGeom prst="triangle">
                <a:avLst/>
              </a:prstGeom>
              <a:solidFill>
                <a:srgbClr val="2A2A2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6304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45CD6-316B-D70A-FE3E-B00D6AC43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E8C029E-1651-0954-7095-680EDD52C8B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00000">
                <a:srgbClr val="F5EEE3"/>
              </a:gs>
              <a:gs pos="0">
                <a:srgbClr val="E3D1B3">
                  <a:alpha val="2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5D7EA66-2D9E-DB4B-94B0-073D5F94D695}"/>
              </a:ext>
            </a:extLst>
          </p:cNvPr>
          <p:cNvSpPr/>
          <p:nvPr/>
        </p:nvSpPr>
        <p:spPr>
          <a:xfrm>
            <a:off x="2790243" y="251700"/>
            <a:ext cx="9196262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20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段階的に導入し、社内に成果と理解を蓄積することが</a:t>
            </a:r>
            <a:r>
              <a:rPr lang="en-US" altLang="ja-JP" sz="20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DX</a:t>
            </a:r>
            <a:r>
              <a:rPr kumimoji="1" lang="ja-JP" altLang="en-US" sz="20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成功のカギです。</a:t>
            </a:r>
          </a:p>
        </p:txBody>
      </p: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B9624E73-24E3-AE06-78F7-06E3731CBA76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3</a:t>
            </a:fld>
            <a:endParaRPr lang="ja-JP" altLang="en-US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A2C53054-44C1-C428-84C8-CCB9029C686F}"/>
              </a:ext>
            </a:extLst>
          </p:cNvPr>
          <p:cNvSpPr/>
          <p:nvPr/>
        </p:nvSpPr>
        <p:spPr>
          <a:xfrm>
            <a:off x="205491" y="271076"/>
            <a:ext cx="2379261" cy="387532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解決アプローチ</a:t>
            </a:r>
            <a:endParaRPr kumimoji="1" lang="ja-JP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552E5B8-8E08-E7BB-9681-49624A877C3E}"/>
              </a:ext>
            </a:extLst>
          </p:cNvPr>
          <p:cNvSpPr/>
          <p:nvPr/>
        </p:nvSpPr>
        <p:spPr>
          <a:xfrm flipH="1">
            <a:off x="1" y="4775651"/>
            <a:ext cx="3473643" cy="494822"/>
          </a:xfrm>
          <a:prstGeom prst="rect">
            <a:avLst/>
          </a:prstGeom>
          <a:solidFill>
            <a:srgbClr val="E3D1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平行四辺形 6">
            <a:extLst>
              <a:ext uri="{FF2B5EF4-FFF2-40B4-BE49-F238E27FC236}">
                <a16:creationId xmlns:a16="http://schemas.microsoft.com/office/drawing/2014/main" id="{042C8AC6-6368-A160-2BB1-6BD48F9E6424}"/>
              </a:ext>
            </a:extLst>
          </p:cNvPr>
          <p:cNvSpPr/>
          <p:nvPr/>
        </p:nvSpPr>
        <p:spPr>
          <a:xfrm flipH="1">
            <a:off x="2901761" y="4265277"/>
            <a:ext cx="3473643" cy="494822"/>
          </a:xfrm>
          <a:prstGeom prst="parallelogram">
            <a:avLst>
              <a:gd name="adj" fmla="val 68158"/>
            </a:avLst>
          </a:prstGeom>
          <a:solidFill>
            <a:srgbClr val="E3D1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27C2EA2-68BA-E7C7-9E7F-8C4660384542}"/>
              </a:ext>
            </a:extLst>
          </p:cNvPr>
          <p:cNvSpPr/>
          <p:nvPr/>
        </p:nvSpPr>
        <p:spPr>
          <a:xfrm flipH="1">
            <a:off x="8718358" y="3244530"/>
            <a:ext cx="3473643" cy="494822"/>
          </a:xfrm>
          <a:prstGeom prst="rect">
            <a:avLst/>
          </a:prstGeom>
          <a:solidFill>
            <a:srgbClr val="E3D1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平行四辺形 15">
            <a:extLst>
              <a:ext uri="{FF2B5EF4-FFF2-40B4-BE49-F238E27FC236}">
                <a16:creationId xmlns:a16="http://schemas.microsoft.com/office/drawing/2014/main" id="{E7EA2400-AED9-62A1-B0B3-EF4CFEEC2D96}"/>
              </a:ext>
            </a:extLst>
          </p:cNvPr>
          <p:cNvSpPr/>
          <p:nvPr/>
        </p:nvSpPr>
        <p:spPr>
          <a:xfrm flipH="1">
            <a:off x="5820159" y="3754904"/>
            <a:ext cx="3473643" cy="494822"/>
          </a:xfrm>
          <a:prstGeom prst="parallelogram">
            <a:avLst>
              <a:gd name="adj" fmla="val 68158"/>
            </a:avLst>
          </a:prstGeom>
          <a:solidFill>
            <a:srgbClr val="E3D1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平行四辺形 11">
            <a:extLst>
              <a:ext uri="{FF2B5EF4-FFF2-40B4-BE49-F238E27FC236}">
                <a16:creationId xmlns:a16="http://schemas.microsoft.com/office/drawing/2014/main" id="{8265B8BE-597A-EFA9-727B-55790A8AC4ED}"/>
              </a:ext>
            </a:extLst>
          </p:cNvPr>
          <p:cNvSpPr/>
          <p:nvPr/>
        </p:nvSpPr>
        <p:spPr>
          <a:xfrm rot="5400000">
            <a:off x="2685104" y="4481945"/>
            <a:ext cx="1005196" cy="571882"/>
          </a:xfrm>
          <a:prstGeom prst="parallelogram">
            <a:avLst>
              <a:gd name="adj" fmla="val 86299"/>
            </a:avLst>
          </a:prstGeom>
          <a:solidFill>
            <a:srgbClr val="CFAF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23608002-D953-629B-722C-7D9D2EC456B0}"/>
              </a:ext>
            </a:extLst>
          </p:cNvPr>
          <p:cNvSpPr/>
          <p:nvPr/>
        </p:nvSpPr>
        <p:spPr>
          <a:xfrm>
            <a:off x="693780" y="5355343"/>
            <a:ext cx="2661358" cy="1189614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marL="285750" indent="-285750">
              <a:spcBef>
                <a:spcPts val="600"/>
              </a:spcBef>
              <a:buClr>
                <a:srgbClr val="CFAF7B"/>
              </a:buClr>
              <a:buFont typeface="Wingdings" panose="05000000000000000000" pitchFamily="2" charset="2"/>
              <a:buChar char="l"/>
            </a:pP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経営陣との対話で</a:t>
            </a:r>
            <a:br>
              <a: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「会社としての課題」を特定</a:t>
            </a:r>
            <a:endParaRPr kumimoji="1" lang="en-US" altLang="ja-JP" sz="1400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spcBef>
                <a:spcPts val="600"/>
              </a:spcBef>
              <a:buClr>
                <a:srgbClr val="CFAF7B"/>
              </a:buClr>
              <a:buFont typeface="Wingdings" panose="05000000000000000000" pitchFamily="2" charset="2"/>
              <a:buChar char="l"/>
            </a:pP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それを “デジタルでどう解決</a:t>
            </a:r>
            <a:br>
              <a: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するか”というテーマに変換</a:t>
            </a: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A9C9327C-1E1D-56C9-774A-148C8EF7C4BF}"/>
              </a:ext>
            </a:extLst>
          </p:cNvPr>
          <p:cNvSpPr/>
          <p:nvPr/>
        </p:nvSpPr>
        <p:spPr>
          <a:xfrm>
            <a:off x="3599899" y="4852767"/>
            <a:ext cx="2661358" cy="1189614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marL="285750" indent="-285750">
              <a:spcBef>
                <a:spcPts val="600"/>
              </a:spcBef>
              <a:buClr>
                <a:srgbClr val="CFAF7B"/>
              </a:buClr>
              <a:buFont typeface="Wingdings" panose="05000000000000000000" pitchFamily="2" charset="2"/>
              <a:buChar char="l"/>
            </a:pP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一部業務を対象に</a:t>
            </a:r>
            <a:br>
              <a: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改善テーマを選定</a:t>
            </a:r>
            <a:endParaRPr kumimoji="1" lang="en-US" altLang="ja-JP" sz="1400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spcBef>
                <a:spcPts val="600"/>
              </a:spcBef>
              <a:buClr>
                <a:srgbClr val="CFAF7B"/>
              </a:buClr>
              <a:buFont typeface="Wingdings" panose="05000000000000000000" pitchFamily="2" charset="2"/>
              <a:buChar char="l"/>
            </a:pP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小規模な</a:t>
            </a:r>
            <a:r>
              <a: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IT</a:t>
            </a: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ツールや</a:t>
            </a:r>
            <a:r>
              <a: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RPA</a:t>
            </a: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、フォーム化などで試行</a:t>
            </a: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EA88DBCF-3D17-835A-3122-6DC17C3359D8}"/>
              </a:ext>
            </a:extLst>
          </p:cNvPr>
          <p:cNvSpPr/>
          <p:nvPr/>
        </p:nvSpPr>
        <p:spPr>
          <a:xfrm>
            <a:off x="6506018" y="4334607"/>
            <a:ext cx="2661358" cy="1189614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marL="285750" indent="-285750">
              <a:spcBef>
                <a:spcPts val="600"/>
              </a:spcBef>
              <a:buClr>
                <a:srgbClr val="CFAF7B"/>
              </a:buClr>
              <a:buFont typeface="Wingdings" panose="05000000000000000000" pitchFamily="2" charset="2"/>
              <a:buChar char="l"/>
            </a:pP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“導入して終わり”にせず、</a:t>
            </a:r>
            <a:br>
              <a: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常に運用を見直す文化を醸成</a:t>
            </a:r>
            <a:endParaRPr kumimoji="1" lang="en-US" altLang="ja-JP" sz="1400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spcBef>
                <a:spcPts val="600"/>
              </a:spcBef>
              <a:buClr>
                <a:srgbClr val="CFAF7B"/>
              </a:buClr>
              <a:buFont typeface="Wingdings" panose="05000000000000000000" pitchFamily="2" charset="2"/>
              <a:buChar char="l"/>
            </a:pP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社内に「</a:t>
            </a:r>
            <a:r>
              <a: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DX</a:t>
            </a: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が育っていく実感」</a:t>
            </a:r>
            <a:br>
              <a: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を生み出すことがカギ</a:t>
            </a: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552FB473-F0E4-AEF8-1259-3D69A5FF9F1B}"/>
              </a:ext>
            </a:extLst>
          </p:cNvPr>
          <p:cNvSpPr/>
          <p:nvPr/>
        </p:nvSpPr>
        <p:spPr>
          <a:xfrm>
            <a:off x="9412137" y="3824233"/>
            <a:ext cx="2661358" cy="1189614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marL="285750" indent="-285750">
              <a:spcBef>
                <a:spcPts val="600"/>
              </a:spcBef>
              <a:buClr>
                <a:srgbClr val="CFAF7B"/>
              </a:buClr>
              <a:buFont typeface="Wingdings" panose="05000000000000000000" pitchFamily="2" charset="2"/>
              <a:buChar char="l"/>
            </a:pP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重要部門に段階的に拡大</a:t>
            </a:r>
            <a:endParaRPr kumimoji="1" lang="en-US" altLang="ja-JP" sz="1400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spcBef>
                <a:spcPts val="600"/>
              </a:spcBef>
              <a:buClr>
                <a:srgbClr val="CFAF7B"/>
              </a:buClr>
              <a:buFont typeface="Wingdings" panose="05000000000000000000" pitchFamily="2" charset="2"/>
              <a:buChar char="l"/>
            </a:pP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専任の</a:t>
            </a:r>
            <a:r>
              <a: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DX</a:t>
            </a: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推進担当</a:t>
            </a:r>
            <a:br>
              <a: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CDXO</a:t>
            </a: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や</a:t>
            </a:r>
            <a:r>
              <a: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DX</a:t>
            </a: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委員会）を</a:t>
            </a:r>
            <a:br>
              <a: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設置し、旗振り役を明確化</a:t>
            </a:r>
          </a:p>
        </p:txBody>
      </p:sp>
      <p:sp>
        <p:nvSpPr>
          <p:cNvPr id="31" name="平行四辺形 30">
            <a:extLst>
              <a:ext uri="{FF2B5EF4-FFF2-40B4-BE49-F238E27FC236}">
                <a16:creationId xmlns:a16="http://schemas.microsoft.com/office/drawing/2014/main" id="{B5DF2B43-376D-F777-E2FC-404E3675FADC}"/>
              </a:ext>
            </a:extLst>
          </p:cNvPr>
          <p:cNvSpPr/>
          <p:nvPr/>
        </p:nvSpPr>
        <p:spPr>
          <a:xfrm rot="5400000">
            <a:off x="5586865" y="3971561"/>
            <a:ext cx="1005196" cy="571882"/>
          </a:xfrm>
          <a:prstGeom prst="parallelogram">
            <a:avLst>
              <a:gd name="adj" fmla="val 86299"/>
            </a:avLst>
          </a:prstGeom>
          <a:solidFill>
            <a:srgbClr val="CFAF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平行四辺形 31">
            <a:extLst>
              <a:ext uri="{FF2B5EF4-FFF2-40B4-BE49-F238E27FC236}">
                <a16:creationId xmlns:a16="http://schemas.microsoft.com/office/drawing/2014/main" id="{C33803DE-AA7C-753F-B6E1-74870ED84829}"/>
              </a:ext>
            </a:extLst>
          </p:cNvPr>
          <p:cNvSpPr/>
          <p:nvPr/>
        </p:nvSpPr>
        <p:spPr>
          <a:xfrm rot="5400000">
            <a:off x="8505263" y="3461187"/>
            <a:ext cx="1005196" cy="571882"/>
          </a:xfrm>
          <a:prstGeom prst="parallelogram">
            <a:avLst>
              <a:gd name="adj" fmla="val 86299"/>
            </a:avLst>
          </a:prstGeom>
          <a:solidFill>
            <a:srgbClr val="CFAF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BDEA33EA-36C1-F2CB-80D0-CEAD3194AC76}"/>
              </a:ext>
            </a:extLst>
          </p:cNvPr>
          <p:cNvGrpSpPr/>
          <p:nvPr/>
        </p:nvGrpSpPr>
        <p:grpSpPr>
          <a:xfrm>
            <a:off x="161551" y="2774988"/>
            <a:ext cx="2581032" cy="1873650"/>
            <a:chOff x="36422" y="2774988"/>
            <a:chExt cx="2581032" cy="1873650"/>
          </a:xfrm>
        </p:grpSpPr>
        <p:sp>
          <p:nvSpPr>
            <p:cNvPr id="38" name="フリーフォーム: 図形 37">
              <a:extLst>
                <a:ext uri="{FF2B5EF4-FFF2-40B4-BE49-F238E27FC236}">
                  <a16:creationId xmlns:a16="http://schemas.microsoft.com/office/drawing/2014/main" id="{6EB80093-043E-A52F-46EA-D6B2E408A53A}"/>
                </a:ext>
              </a:extLst>
            </p:cNvPr>
            <p:cNvSpPr/>
            <p:nvPr/>
          </p:nvSpPr>
          <p:spPr>
            <a:xfrm>
              <a:off x="36422" y="2774988"/>
              <a:ext cx="874445" cy="867250"/>
            </a:xfrm>
            <a:custGeom>
              <a:avLst/>
              <a:gdLst>
                <a:gd name="connsiteX0" fmla="*/ 414901 w 961890"/>
                <a:gd name="connsiteY0" fmla="*/ 7693 h 867250"/>
                <a:gd name="connsiteX1" fmla="*/ 804368 w 961890"/>
                <a:gd name="connsiteY1" fmla="*/ 185493 h 867250"/>
                <a:gd name="connsiteX2" fmla="*/ 956768 w 961890"/>
                <a:gd name="connsiteY2" fmla="*/ 456426 h 867250"/>
                <a:gd name="connsiteX3" fmla="*/ 897501 w 961890"/>
                <a:gd name="connsiteY3" fmla="*/ 778160 h 867250"/>
                <a:gd name="connsiteX4" fmla="*/ 626568 w 961890"/>
                <a:gd name="connsiteY4" fmla="*/ 862826 h 867250"/>
                <a:gd name="connsiteX5" fmla="*/ 313301 w 961890"/>
                <a:gd name="connsiteY5" fmla="*/ 828960 h 867250"/>
                <a:gd name="connsiteX6" fmla="*/ 76234 w 961890"/>
                <a:gd name="connsiteY6" fmla="*/ 608826 h 867250"/>
                <a:gd name="connsiteX7" fmla="*/ 34 w 961890"/>
                <a:gd name="connsiteY7" fmla="*/ 388693 h 867250"/>
                <a:gd name="connsiteX8" fmla="*/ 67768 w 961890"/>
                <a:gd name="connsiteY8" fmla="*/ 202426 h 867250"/>
                <a:gd name="connsiteX9" fmla="*/ 160901 w 961890"/>
                <a:gd name="connsiteY9" fmla="*/ 50026 h 867250"/>
                <a:gd name="connsiteX10" fmla="*/ 414901 w 961890"/>
                <a:gd name="connsiteY10" fmla="*/ 7693 h 86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1890" h="867250">
                  <a:moveTo>
                    <a:pt x="414901" y="7693"/>
                  </a:moveTo>
                  <a:cubicBezTo>
                    <a:pt x="522145" y="30271"/>
                    <a:pt x="714057" y="110704"/>
                    <a:pt x="804368" y="185493"/>
                  </a:cubicBezTo>
                  <a:cubicBezTo>
                    <a:pt x="894679" y="260282"/>
                    <a:pt x="941246" y="357648"/>
                    <a:pt x="956768" y="456426"/>
                  </a:cubicBezTo>
                  <a:cubicBezTo>
                    <a:pt x="972290" y="555204"/>
                    <a:pt x="952534" y="710427"/>
                    <a:pt x="897501" y="778160"/>
                  </a:cubicBezTo>
                  <a:cubicBezTo>
                    <a:pt x="842468" y="845893"/>
                    <a:pt x="723935" y="854359"/>
                    <a:pt x="626568" y="862826"/>
                  </a:cubicBezTo>
                  <a:cubicBezTo>
                    <a:pt x="529201" y="871293"/>
                    <a:pt x="405023" y="871293"/>
                    <a:pt x="313301" y="828960"/>
                  </a:cubicBezTo>
                  <a:cubicBezTo>
                    <a:pt x="221579" y="786627"/>
                    <a:pt x="128445" y="682204"/>
                    <a:pt x="76234" y="608826"/>
                  </a:cubicBezTo>
                  <a:cubicBezTo>
                    <a:pt x="24023" y="535448"/>
                    <a:pt x="1445" y="456426"/>
                    <a:pt x="34" y="388693"/>
                  </a:cubicBezTo>
                  <a:cubicBezTo>
                    <a:pt x="-1377" y="320960"/>
                    <a:pt x="40957" y="258871"/>
                    <a:pt x="67768" y="202426"/>
                  </a:cubicBezTo>
                  <a:cubicBezTo>
                    <a:pt x="94579" y="145982"/>
                    <a:pt x="104457" y="83893"/>
                    <a:pt x="160901" y="50026"/>
                  </a:cubicBezTo>
                  <a:cubicBezTo>
                    <a:pt x="217345" y="16159"/>
                    <a:pt x="307657" y="-14885"/>
                    <a:pt x="414901" y="7693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05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STEP</a:t>
              </a:r>
              <a:endPara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en-US" altLang="ja-JP" sz="28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01</a:t>
              </a:r>
              <a:endPara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C4B28F7A-5AB5-26EB-29A8-27F30D3EB5D6}"/>
                </a:ext>
              </a:extLst>
            </p:cNvPr>
            <p:cNvSpPr/>
            <p:nvPr/>
          </p:nvSpPr>
          <p:spPr>
            <a:xfrm>
              <a:off x="929188" y="2814399"/>
              <a:ext cx="1688265" cy="78841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Ins="72000" bIns="72000" rtlCol="0" anchor="ctr"/>
            <a:lstStyle/>
            <a:p>
              <a:pPr>
                <a:spcBef>
                  <a:spcPts val="1200"/>
                </a:spcBef>
              </a:pPr>
              <a:r>
                <a:rPr kumimoji="1" lang="ja-JP" altLang="en-US" b="1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目的の明確化</a:t>
              </a: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D0C267C6-CD34-B4A9-16B1-449E7754F54B}"/>
                </a:ext>
              </a:extLst>
            </p:cNvPr>
            <p:cNvSpPr/>
            <p:nvPr/>
          </p:nvSpPr>
          <p:spPr>
            <a:xfrm>
              <a:off x="76170" y="3643442"/>
              <a:ext cx="2541284" cy="1005196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Ins="72000" bIns="72000" rtlCol="0" anchor="ctr"/>
            <a:lstStyle/>
            <a:p>
              <a:pPr>
                <a:spcBef>
                  <a:spcPts val="300"/>
                </a:spcBef>
              </a:pPr>
              <a:r>
                <a:rPr kumimoji="1" lang="ja-JP" altLang="en-US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目的が曖昧だと、プロジェクトが</a:t>
              </a:r>
              <a:endPara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300"/>
                </a:spcBef>
              </a:pPr>
              <a:r>
                <a:rPr kumimoji="1" lang="ja-JP" altLang="en-US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ブレたり、現場の納得が得られず、</a:t>
              </a:r>
              <a:endPara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300"/>
                </a:spcBef>
              </a:pPr>
              <a:r>
                <a:rPr kumimoji="1" lang="ja-JP" altLang="en-US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途中で頓挫する可能性が高ま</a:t>
              </a:r>
              <a:r>
                <a:rPr lang="ja-JP" altLang="en-US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る</a:t>
              </a:r>
              <a:endPara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B7A345DE-C1C6-D1F9-0A83-3B381F338AE0}"/>
              </a:ext>
            </a:extLst>
          </p:cNvPr>
          <p:cNvGrpSpPr/>
          <p:nvPr/>
        </p:nvGrpSpPr>
        <p:grpSpPr>
          <a:xfrm>
            <a:off x="3212715" y="2264624"/>
            <a:ext cx="2581032" cy="1873650"/>
            <a:chOff x="3379763" y="2264624"/>
            <a:chExt cx="2581032" cy="1873650"/>
          </a:xfrm>
        </p:grpSpPr>
        <p:sp>
          <p:nvSpPr>
            <p:cNvPr id="45" name="フリーフォーム: 図形 44">
              <a:extLst>
                <a:ext uri="{FF2B5EF4-FFF2-40B4-BE49-F238E27FC236}">
                  <a16:creationId xmlns:a16="http://schemas.microsoft.com/office/drawing/2014/main" id="{7036A93E-2952-41B8-C8B3-02661DC153E5}"/>
                </a:ext>
              </a:extLst>
            </p:cNvPr>
            <p:cNvSpPr/>
            <p:nvPr/>
          </p:nvSpPr>
          <p:spPr>
            <a:xfrm>
              <a:off x="3379763" y="2264624"/>
              <a:ext cx="874445" cy="867250"/>
            </a:xfrm>
            <a:custGeom>
              <a:avLst/>
              <a:gdLst>
                <a:gd name="connsiteX0" fmla="*/ 414901 w 961890"/>
                <a:gd name="connsiteY0" fmla="*/ 7693 h 867250"/>
                <a:gd name="connsiteX1" fmla="*/ 804368 w 961890"/>
                <a:gd name="connsiteY1" fmla="*/ 185493 h 867250"/>
                <a:gd name="connsiteX2" fmla="*/ 956768 w 961890"/>
                <a:gd name="connsiteY2" fmla="*/ 456426 h 867250"/>
                <a:gd name="connsiteX3" fmla="*/ 897501 w 961890"/>
                <a:gd name="connsiteY3" fmla="*/ 778160 h 867250"/>
                <a:gd name="connsiteX4" fmla="*/ 626568 w 961890"/>
                <a:gd name="connsiteY4" fmla="*/ 862826 h 867250"/>
                <a:gd name="connsiteX5" fmla="*/ 313301 w 961890"/>
                <a:gd name="connsiteY5" fmla="*/ 828960 h 867250"/>
                <a:gd name="connsiteX6" fmla="*/ 76234 w 961890"/>
                <a:gd name="connsiteY6" fmla="*/ 608826 h 867250"/>
                <a:gd name="connsiteX7" fmla="*/ 34 w 961890"/>
                <a:gd name="connsiteY7" fmla="*/ 388693 h 867250"/>
                <a:gd name="connsiteX8" fmla="*/ 67768 w 961890"/>
                <a:gd name="connsiteY8" fmla="*/ 202426 h 867250"/>
                <a:gd name="connsiteX9" fmla="*/ 160901 w 961890"/>
                <a:gd name="connsiteY9" fmla="*/ 50026 h 867250"/>
                <a:gd name="connsiteX10" fmla="*/ 414901 w 961890"/>
                <a:gd name="connsiteY10" fmla="*/ 7693 h 86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1890" h="867250">
                  <a:moveTo>
                    <a:pt x="414901" y="7693"/>
                  </a:moveTo>
                  <a:cubicBezTo>
                    <a:pt x="522145" y="30271"/>
                    <a:pt x="714057" y="110704"/>
                    <a:pt x="804368" y="185493"/>
                  </a:cubicBezTo>
                  <a:cubicBezTo>
                    <a:pt x="894679" y="260282"/>
                    <a:pt x="941246" y="357648"/>
                    <a:pt x="956768" y="456426"/>
                  </a:cubicBezTo>
                  <a:cubicBezTo>
                    <a:pt x="972290" y="555204"/>
                    <a:pt x="952534" y="710427"/>
                    <a:pt x="897501" y="778160"/>
                  </a:cubicBezTo>
                  <a:cubicBezTo>
                    <a:pt x="842468" y="845893"/>
                    <a:pt x="723935" y="854359"/>
                    <a:pt x="626568" y="862826"/>
                  </a:cubicBezTo>
                  <a:cubicBezTo>
                    <a:pt x="529201" y="871293"/>
                    <a:pt x="405023" y="871293"/>
                    <a:pt x="313301" y="828960"/>
                  </a:cubicBezTo>
                  <a:cubicBezTo>
                    <a:pt x="221579" y="786627"/>
                    <a:pt x="128445" y="682204"/>
                    <a:pt x="76234" y="608826"/>
                  </a:cubicBezTo>
                  <a:cubicBezTo>
                    <a:pt x="24023" y="535448"/>
                    <a:pt x="1445" y="456426"/>
                    <a:pt x="34" y="388693"/>
                  </a:cubicBezTo>
                  <a:cubicBezTo>
                    <a:pt x="-1377" y="320960"/>
                    <a:pt x="40957" y="258871"/>
                    <a:pt x="67768" y="202426"/>
                  </a:cubicBezTo>
                  <a:cubicBezTo>
                    <a:pt x="94579" y="145982"/>
                    <a:pt x="104457" y="83893"/>
                    <a:pt x="160901" y="50026"/>
                  </a:cubicBezTo>
                  <a:cubicBezTo>
                    <a:pt x="217345" y="16159"/>
                    <a:pt x="307657" y="-14885"/>
                    <a:pt x="414901" y="7693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05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STEP</a:t>
              </a:r>
              <a:endPara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en-US" altLang="ja-JP" sz="28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02</a:t>
              </a:r>
              <a:endPara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9E30B94D-60BF-55FA-6197-624F23417D03}"/>
                </a:ext>
              </a:extLst>
            </p:cNvPr>
            <p:cNvSpPr/>
            <p:nvPr/>
          </p:nvSpPr>
          <p:spPr>
            <a:xfrm>
              <a:off x="4272529" y="2304035"/>
              <a:ext cx="1688265" cy="78841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Ins="72000" bIns="72000" rtlCol="0" anchor="ctr"/>
            <a:lstStyle/>
            <a:p>
              <a:pPr>
                <a:spcBef>
                  <a:spcPts val="1200"/>
                </a:spcBef>
              </a:pPr>
              <a:r>
                <a:rPr kumimoji="1" lang="ja-JP" altLang="en-US" b="1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スモールスタート</a:t>
              </a:r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0B749D86-3EE0-F68A-49EF-E4F0682486DA}"/>
                </a:ext>
              </a:extLst>
            </p:cNvPr>
            <p:cNvSpPr/>
            <p:nvPr/>
          </p:nvSpPr>
          <p:spPr>
            <a:xfrm>
              <a:off x="3419511" y="3133078"/>
              <a:ext cx="2541284" cy="1005196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Ins="72000" bIns="72000" rtlCol="0" anchor="ctr"/>
            <a:lstStyle/>
            <a:p>
              <a:pPr>
                <a:spcBef>
                  <a:spcPts val="300"/>
                </a:spcBef>
              </a:pPr>
              <a:r>
                <a:rPr kumimoji="1" lang="ja-JP" altLang="en-US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最初から全社導入を目指すと、</a:t>
              </a:r>
              <a:endParaRPr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300"/>
                </a:spcBef>
              </a:pPr>
              <a:r>
                <a:rPr kumimoji="1" lang="ja-JP" altLang="en-US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コストも労力も大きくなりすぎ、</a:t>
              </a:r>
              <a:endParaRPr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300"/>
                </a:spcBef>
              </a:pPr>
              <a:r>
                <a:rPr kumimoji="1" lang="ja-JP" altLang="en-US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社内の反発・混乱を招く</a:t>
              </a:r>
              <a:endPara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83B70C17-2A09-D332-E48C-909707827BD5}"/>
              </a:ext>
            </a:extLst>
          </p:cNvPr>
          <p:cNvGrpSpPr/>
          <p:nvPr/>
        </p:nvGrpSpPr>
        <p:grpSpPr>
          <a:xfrm>
            <a:off x="6263879" y="1761415"/>
            <a:ext cx="2581032" cy="1873650"/>
            <a:chOff x="6285882" y="1761415"/>
            <a:chExt cx="2581032" cy="1873650"/>
          </a:xfrm>
        </p:grpSpPr>
        <p:sp>
          <p:nvSpPr>
            <p:cNvPr id="49" name="フリーフォーム: 図形 48">
              <a:extLst>
                <a:ext uri="{FF2B5EF4-FFF2-40B4-BE49-F238E27FC236}">
                  <a16:creationId xmlns:a16="http://schemas.microsoft.com/office/drawing/2014/main" id="{6720425F-8D40-50C1-578A-FA3AD007A9B4}"/>
                </a:ext>
              </a:extLst>
            </p:cNvPr>
            <p:cNvSpPr/>
            <p:nvPr/>
          </p:nvSpPr>
          <p:spPr>
            <a:xfrm>
              <a:off x="6285882" y="1761415"/>
              <a:ext cx="874445" cy="867250"/>
            </a:xfrm>
            <a:custGeom>
              <a:avLst/>
              <a:gdLst>
                <a:gd name="connsiteX0" fmla="*/ 414901 w 961890"/>
                <a:gd name="connsiteY0" fmla="*/ 7693 h 867250"/>
                <a:gd name="connsiteX1" fmla="*/ 804368 w 961890"/>
                <a:gd name="connsiteY1" fmla="*/ 185493 h 867250"/>
                <a:gd name="connsiteX2" fmla="*/ 956768 w 961890"/>
                <a:gd name="connsiteY2" fmla="*/ 456426 h 867250"/>
                <a:gd name="connsiteX3" fmla="*/ 897501 w 961890"/>
                <a:gd name="connsiteY3" fmla="*/ 778160 h 867250"/>
                <a:gd name="connsiteX4" fmla="*/ 626568 w 961890"/>
                <a:gd name="connsiteY4" fmla="*/ 862826 h 867250"/>
                <a:gd name="connsiteX5" fmla="*/ 313301 w 961890"/>
                <a:gd name="connsiteY5" fmla="*/ 828960 h 867250"/>
                <a:gd name="connsiteX6" fmla="*/ 76234 w 961890"/>
                <a:gd name="connsiteY6" fmla="*/ 608826 h 867250"/>
                <a:gd name="connsiteX7" fmla="*/ 34 w 961890"/>
                <a:gd name="connsiteY7" fmla="*/ 388693 h 867250"/>
                <a:gd name="connsiteX8" fmla="*/ 67768 w 961890"/>
                <a:gd name="connsiteY8" fmla="*/ 202426 h 867250"/>
                <a:gd name="connsiteX9" fmla="*/ 160901 w 961890"/>
                <a:gd name="connsiteY9" fmla="*/ 50026 h 867250"/>
                <a:gd name="connsiteX10" fmla="*/ 414901 w 961890"/>
                <a:gd name="connsiteY10" fmla="*/ 7693 h 86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1890" h="867250">
                  <a:moveTo>
                    <a:pt x="414901" y="7693"/>
                  </a:moveTo>
                  <a:cubicBezTo>
                    <a:pt x="522145" y="30271"/>
                    <a:pt x="714057" y="110704"/>
                    <a:pt x="804368" y="185493"/>
                  </a:cubicBezTo>
                  <a:cubicBezTo>
                    <a:pt x="894679" y="260282"/>
                    <a:pt x="941246" y="357648"/>
                    <a:pt x="956768" y="456426"/>
                  </a:cubicBezTo>
                  <a:cubicBezTo>
                    <a:pt x="972290" y="555204"/>
                    <a:pt x="952534" y="710427"/>
                    <a:pt x="897501" y="778160"/>
                  </a:cubicBezTo>
                  <a:cubicBezTo>
                    <a:pt x="842468" y="845893"/>
                    <a:pt x="723935" y="854359"/>
                    <a:pt x="626568" y="862826"/>
                  </a:cubicBezTo>
                  <a:cubicBezTo>
                    <a:pt x="529201" y="871293"/>
                    <a:pt x="405023" y="871293"/>
                    <a:pt x="313301" y="828960"/>
                  </a:cubicBezTo>
                  <a:cubicBezTo>
                    <a:pt x="221579" y="786627"/>
                    <a:pt x="128445" y="682204"/>
                    <a:pt x="76234" y="608826"/>
                  </a:cubicBezTo>
                  <a:cubicBezTo>
                    <a:pt x="24023" y="535448"/>
                    <a:pt x="1445" y="456426"/>
                    <a:pt x="34" y="388693"/>
                  </a:cubicBezTo>
                  <a:cubicBezTo>
                    <a:pt x="-1377" y="320960"/>
                    <a:pt x="40957" y="258871"/>
                    <a:pt x="67768" y="202426"/>
                  </a:cubicBezTo>
                  <a:cubicBezTo>
                    <a:pt x="94579" y="145982"/>
                    <a:pt x="104457" y="83893"/>
                    <a:pt x="160901" y="50026"/>
                  </a:cubicBezTo>
                  <a:cubicBezTo>
                    <a:pt x="217345" y="16159"/>
                    <a:pt x="307657" y="-14885"/>
                    <a:pt x="414901" y="7693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05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STEP</a:t>
              </a:r>
              <a:endPara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en-US" altLang="ja-JP" sz="28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03</a:t>
              </a:r>
              <a:endPara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2FCAFCD3-B929-9098-11B9-EF75D7E3BCCC}"/>
                </a:ext>
              </a:extLst>
            </p:cNvPr>
            <p:cNvSpPr/>
            <p:nvPr/>
          </p:nvSpPr>
          <p:spPr>
            <a:xfrm>
              <a:off x="7178648" y="1800826"/>
              <a:ext cx="1688265" cy="78841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Ins="72000" bIns="72000" rtlCol="0" anchor="ctr"/>
            <a:lstStyle/>
            <a:p>
              <a:pPr>
                <a:spcBef>
                  <a:spcPts val="1200"/>
                </a:spcBef>
              </a:pPr>
              <a:r>
                <a:rPr kumimoji="1" lang="en-US" altLang="ja-JP" b="1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PDCA</a:t>
              </a:r>
              <a:r>
                <a:rPr kumimoji="1" lang="ja-JP" altLang="en-US" b="1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の徹底</a:t>
              </a:r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E3593135-4A96-CB50-E28C-862C7BCF0BCC}"/>
                </a:ext>
              </a:extLst>
            </p:cNvPr>
            <p:cNvSpPr/>
            <p:nvPr/>
          </p:nvSpPr>
          <p:spPr>
            <a:xfrm>
              <a:off x="6325630" y="2629869"/>
              <a:ext cx="2541284" cy="1005196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Ins="72000" bIns="72000" rtlCol="0" anchor="ctr"/>
            <a:lstStyle/>
            <a:p>
              <a:pPr>
                <a:spcBef>
                  <a:spcPts val="300"/>
                </a:spcBef>
              </a:pPr>
              <a:r>
                <a:rPr kumimoji="1" lang="ja-JP" altLang="en-US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導入して終わりではなく、</a:t>
              </a:r>
              <a:endPara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300"/>
                </a:spcBef>
              </a:pPr>
              <a:r>
                <a:rPr kumimoji="1" lang="ja-JP" altLang="en-US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「結果を見て次にどう活かすか」</a:t>
              </a:r>
              <a:endPara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300"/>
                </a:spcBef>
              </a:pPr>
              <a:r>
                <a:rPr kumimoji="1" lang="ja-JP" altLang="en-US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の繰り返しが</a:t>
              </a:r>
              <a:r>
                <a:rPr kumimoji="1" lang="en-US" altLang="ja-JP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DX</a:t>
              </a:r>
              <a:r>
                <a:rPr kumimoji="1" lang="ja-JP" altLang="en-US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の核心である</a:t>
              </a:r>
              <a:endPara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8860E0DF-6DB9-D659-8A55-EF4EE65C91AD}"/>
              </a:ext>
            </a:extLst>
          </p:cNvPr>
          <p:cNvGrpSpPr/>
          <p:nvPr/>
        </p:nvGrpSpPr>
        <p:grpSpPr>
          <a:xfrm>
            <a:off x="9315042" y="1240706"/>
            <a:ext cx="2581032" cy="1873650"/>
            <a:chOff x="9189913" y="1240706"/>
            <a:chExt cx="2581032" cy="1873650"/>
          </a:xfrm>
        </p:grpSpPr>
        <p:sp>
          <p:nvSpPr>
            <p:cNvPr id="53" name="フリーフォーム: 図形 52">
              <a:extLst>
                <a:ext uri="{FF2B5EF4-FFF2-40B4-BE49-F238E27FC236}">
                  <a16:creationId xmlns:a16="http://schemas.microsoft.com/office/drawing/2014/main" id="{65553704-3C69-35B7-F490-F028283B6806}"/>
                </a:ext>
              </a:extLst>
            </p:cNvPr>
            <p:cNvSpPr/>
            <p:nvPr/>
          </p:nvSpPr>
          <p:spPr>
            <a:xfrm>
              <a:off x="9189913" y="1240706"/>
              <a:ext cx="874445" cy="867250"/>
            </a:xfrm>
            <a:custGeom>
              <a:avLst/>
              <a:gdLst>
                <a:gd name="connsiteX0" fmla="*/ 414901 w 961890"/>
                <a:gd name="connsiteY0" fmla="*/ 7693 h 867250"/>
                <a:gd name="connsiteX1" fmla="*/ 804368 w 961890"/>
                <a:gd name="connsiteY1" fmla="*/ 185493 h 867250"/>
                <a:gd name="connsiteX2" fmla="*/ 956768 w 961890"/>
                <a:gd name="connsiteY2" fmla="*/ 456426 h 867250"/>
                <a:gd name="connsiteX3" fmla="*/ 897501 w 961890"/>
                <a:gd name="connsiteY3" fmla="*/ 778160 h 867250"/>
                <a:gd name="connsiteX4" fmla="*/ 626568 w 961890"/>
                <a:gd name="connsiteY4" fmla="*/ 862826 h 867250"/>
                <a:gd name="connsiteX5" fmla="*/ 313301 w 961890"/>
                <a:gd name="connsiteY5" fmla="*/ 828960 h 867250"/>
                <a:gd name="connsiteX6" fmla="*/ 76234 w 961890"/>
                <a:gd name="connsiteY6" fmla="*/ 608826 h 867250"/>
                <a:gd name="connsiteX7" fmla="*/ 34 w 961890"/>
                <a:gd name="connsiteY7" fmla="*/ 388693 h 867250"/>
                <a:gd name="connsiteX8" fmla="*/ 67768 w 961890"/>
                <a:gd name="connsiteY8" fmla="*/ 202426 h 867250"/>
                <a:gd name="connsiteX9" fmla="*/ 160901 w 961890"/>
                <a:gd name="connsiteY9" fmla="*/ 50026 h 867250"/>
                <a:gd name="connsiteX10" fmla="*/ 414901 w 961890"/>
                <a:gd name="connsiteY10" fmla="*/ 7693 h 86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1890" h="867250">
                  <a:moveTo>
                    <a:pt x="414901" y="7693"/>
                  </a:moveTo>
                  <a:cubicBezTo>
                    <a:pt x="522145" y="30271"/>
                    <a:pt x="714057" y="110704"/>
                    <a:pt x="804368" y="185493"/>
                  </a:cubicBezTo>
                  <a:cubicBezTo>
                    <a:pt x="894679" y="260282"/>
                    <a:pt x="941246" y="357648"/>
                    <a:pt x="956768" y="456426"/>
                  </a:cubicBezTo>
                  <a:cubicBezTo>
                    <a:pt x="972290" y="555204"/>
                    <a:pt x="952534" y="710427"/>
                    <a:pt x="897501" y="778160"/>
                  </a:cubicBezTo>
                  <a:cubicBezTo>
                    <a:pt x="842468" y="845893"/>
                    <a:pt x="723935" y="854359"/>
                    <a:pt x="626568" y="862826"/>
                  </a:cubicBezTo>
                  <a:cubicBezTo>
                    <a:pt x="529201" y="871293"/>
                    <a:pt x="405023" y="871293"/>
                    <a:pt x="313301" y="828960"/>
                  </a:cubicBezTo>
                  <a:cubicBezTo>
                    <a:pt x="221579" y="786627"/>
                    <a:pt x="128445" y="682204"/>
                    <a:pt x="76234" y="608826"/>
                  </a:cubicBezTo>
                  <a:cubicBezTo>
                    <a:pt x="24023" y="535448"/>
                    <a:pt x="1445" y="456426"/>
                    <a:pt x="34" y="388693"/>
                  </a:cubicBezTo>
                  <a:cubicBezTo>
                    <a:pt x="-1377" y="320960"/>
                    <a:pt x="40957" y="258871"/>
                    <a:pt x="67768" y="202426"/>
                  </a:cubicBezTo>
                  <a:cubicBezTo>
                    <a:pt x="94579" y="145982"/>
                    <a:pt x="104457" y="83893"/>
                    <a:pt x="160901" y="50026"/>
                  </a:cubicBezTo>
                  <a:cubicBezTo>
                    <a:pt x="217345" y="16159"/>
                    <a:pt x="307657" y="-14885"/>
                    <a:pt x="414901" y="7693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05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STEP</a:t>
              </a:r>
              <a:endPara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en-US" altLang="ja-JP" sz="28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04</a:t>
              </a:r>
              <a:endPara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CF4121C-8DAF-5020-5B5B-64F1D904FA4F}"/>
                </a:ext>
              </a:extLst>
            </p:cNvPr>
            <p:cNvSpPr/>
            <p:nvPr/>
          </p:nvSpPr>
          <p:spPr>
            <a:xfrm>
              <a:off x="10082679" y="1280117"/>
              <a:ext cx="1688265" cy="78841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Ins="72000" bIns="72000" rtlCol="0" anchor="ctr"/>
            <a:lstStyle/>
            <a:p>
              <a:pPr>
                <a:spcBef>
                  <a:spcPts val="1200"/>
                </a:spcBef>
              </a:pPr>
              <a:r>
                <a:rPr kumimoji="1" lang="ja-JP" altLang="en-US" b="1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全社拡大</a:t>
              </a: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C3E70AA5-917C-DF63-8EEC-4B123C0545A4}"/>
                </a:ext>
              </a:extLst>
            </p:cNvPr>
            <p:cNvSpPr/>
            <p:nvPr/>
          </p:nvSpPr>
          <p:spPr>
            <a:xfrm>
              <a:off x="9229661" y="2109160"/>
              <a:ext cx="2541284" cy="1005196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Ins="72000" bIns="72000" rtlCol="0" anchor="ctr"/>
            <a:lstStyle/>
            <a:p>
              <a:pPr>
                <a:spcBef>
                  <a:spcPts val="300"/>
                </a:spcBef>
              </a:pPr>
              <a:r>
                <a:rPr kumimoji="1" lang="ja-JP" altLang="en-US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小さな成功を“組織の成功”に</a:t>
              </a:r>
              <a:endPara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300"/>
                </a:spcBef>
              </a:pPr>
              <a:r>
                <a:rPr kumimoji="1" lang="ja-JP" altLang="en-US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するには、戦略的な全社展開が</a:t>
              </a:r>
              <a:endPara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300"/>
                </a:spcBef>
              </a:pPr>
              <a:r>
                <a:rPr kumimoji="1" lang="ja-JP" altLang="en-US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欠かせない</a:t>
              </a:r>
              <a:endParaRPr kumimoji="1" lang="en-US" altLang="ja-JP" sz="14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298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06A04-2E13-5A79-B93C-7045499AF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CA8FC83-5B04-68D6-D6DF-60C376BCF9E0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00000">
                <a:srgbClr val="F5EEE3"/>
              </a:gs>
              <a:gs pos="0">
                <a:srgbClr val="E3D1B3">
                  <a:alpha val="2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086D69D-D378-132D-9AB0-C025C521A0C7}"/>
              </a:ext>
            </a:extLst>
          </p:cNvPr>
          <p:cNvSpPr/>
          <p:nvPr/>
        </p:nvSpPr>
        <p:spPr>
          <a:xfrm>
            <a:off x="2790243" y="251700"/>
            <a:ext cx="9196262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20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導入しても成果が出ない企業には、共通する“落とし穴”があります。</a:t>
            </a:r>
          </a:p>
        </p:txBody>
      </p: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32F4DD1B-F4F8-3B4B-11D7-135D5116B8CF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4</a:t>
            </a:fld>
            <a:endParaRPr lang="ja-JP" altLang="en-US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F22975D-7CA1-AB47-B308-16312A5139CE}"/>
              </a:ext>
            </a:extLst>
          </p:cNvPr>
          <p:cNvSpPr/>
          <p:nvPr/>
        </p:nvSpPr>
        <p:spPr>
          <a:xfrm>
            <a:off x="205491" y="271076"/>
            <a:ext cx="2379261" cy="387532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よくある失敗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334B1C9-F689-56B6-CC49-A50D460EF0C5}"/>
              </a:ext>
            </a:extLst>
          </p:cNvPr>
          <p:cNvGrpSpPr/>
          <p:nvPr/>
        </p:nvGrpSpPr>
        <p:grpSpPr>
          <a:xfrm>
            <a:off x="505306" y="1464759"/>
            <a:ext cx="11181388" cy="4930104"/>
            <a:chOff x="179413" y="1464759"/>
            <a:chExt cx="11181388" cy="4930104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6997B4C2-3144-4A05-7916-C4A0BD49061E}"/>
                </a:ext>
              </a:extLst>
            </p:cNvPr>
            <p:cNvGrpSpPr/>
            <p:nvPr/>
          </p:nvGrpSpPr>
          <p:grpSpPr>
            <a:xfrm>
              <a:off x="179413" y="1464759"/>
              <a:ext cx="3382448" cy="2221717"/>
              <a:chOff x="179413" y="1464759"/>
              <a:chExt cx="3382448" cy="2221717"/>
            </a:xfrm>
          </p:grpSpPr>
          <p:sp>
            <p:nvSpPr>
              <p:cNvPr id="5" name="楕円 4">
                <a:extLst>
                  <a:ext uri="{FF2B5EF4-FFF2-40B4-BE49-F238E27FC236}">
                    <a16:creationId xmlns:a16="http://schemas.microsoft.com/office/drawing/2014/main" id="{A6D028ED-4796-C3EA-ED46-38C6F42AD2B3}"/>
                  </a:ext>
                </a:extLst>
              </p:cNvPr>
              <p:cNvSpPr/>
              <p:nvPr/>
            </p:nvSpPr>
            <p:spPr>
              <a:xfrm>
                <a:off x="1509296" y="1464759"/>
                <a:ext cx="722682" cy="716735"/>
              </a:xfrm>
              <a:prstGeom prst="ellipse">
                <a:avLst/>
              </a:prstGeom>
              <a:solidFill>
                <a:srgbClr val="2A2A2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kumimoji="1" lang="en-US" altLang="ja-JP" sz="4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×</a:t>
                </a:r>
                <a:endParaRPr kumimoji="1" lang="ja-JP" altLang="en-US" sz="44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491F3F5D-3523-9E8D-B00B-7D748E7EFDCA}"/>
                  </a:ext>
                </a:extLst>
              </p:cNvPr>
              <p:cNvSpPr/>
              <p:nvPr/>
            </p:nvSpPr>
            <p:spPr>
              <a:xfrm>
                <a:off x="179413" y="2368159"/>
                <a:ext cx="3382448" cy="1318317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t"/>
              <a:lstStyle/>
              <a:p>
                <a:pPr algn="ctr">
                  <a:spcBef>
                    <a:spcPts val="600"/>
                  </a:spcBef>
                </a:pPr>
                <a:r>
                  <a:rPr kumimoji="1" lang="ja-JP" altLang="en-US" b="1" dirty="0">
                    <a:solidFill>
                      <a:srgbClr val="CFAF7B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目的があいまいなまま進める</a:t>
                </a:r>
                <a:endParaRPr kumimoji="1" lang="en-US" altLang="ja-JP" b="1" dirty="0">
                  <a:solidFill>
                    <a:srgbClr val="CFAF7B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ja-JP" altLang="en-US" sz="1400" dirty="0">
                    <a:solidFill>
                      <a:srgbClr val="2A2A2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「流行っているから」「競合がやっているから」と</a:t>
                </a:r>
                <a:endParaRPr lang="en-US" altLang="ja-JP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ja-JP" altLang="en-US" sz="1400" dirty="0">
                    <a:solidFill>
                      <a:srgbClr val="2A2A2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いった理由で始めた結果、導入後の指標や</a:t>
                </a:r>
                <a:endParaRPr lang="en-US" altLang="ja-JP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ja-JP" altLang="en-US" sz="1400" dirty="0">
                    <a:solidFill>
                      <a:srgbClr val="2A2A2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評価軸が不明確になり、社内の温度差を生む</a:t>
                </a:r>
                <a:endParaRPr kumimoji="1" lang="en-US" altLang="ja-JP" sz="14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67225CF6-1322-C993-3011-166A2E332901}"/>
                </a:ext>
              </a:extLst>
            </p:cNvPr>
            <p:cNvGrpSpPr/>
            <p:nvPr/>
          </p:nvGrpSpPr>
          <p:grpSpPr>
            <a:xfrm>
              <a:off x="179413" y="4173146"/>
              <a:ext cx="3382448" cy="2221717"/>
              <a:chOff x="179413" y="4173146"/>
              <a:chExt cx="3382448" cy="2221717"/>
            </a:xfrm>
          </p:grpSpPr>
          <p:sp>
            <p:nvSpPr>
              <p:cNvPr id="9" name="楕円 8">
                <a:extLst>
                  <a:ext uri="{FF2B5EF4-FFF2-40B4-BE49-F238E27FC236}">
                    <a16:creationId xmlns:a16="http://schemas.microsoft.com/office/drawing/2014/main" id="{142D9066-318F-F36A-CDA9-0AAD73A4487C}"/>
                  </a:ext>
                </a:extLst>
              </p:cNvPr>
              <p:cNvSpPr/>
              <p:nvPr/>
            </p:nvSpPr>
            <p:spPr>
              <a:xfrm>
                <a:off x="1509296" y="4173146"/>
                <a:ext cx="722682" cy="716735"/>
              </a:xfrm>
              <a:prstGeom prst="ellipse">
                <a:avLst/>
              </a:prstGeom>
              <a:solidFill>
                <a:srgbClr val="2A2A2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kumimoji="1" lang="en-US" altLang="ja-JP" sz="4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×</a:t>
                </a:r>
                <a:endParaRPr kumimoji="1" lang="ja-JP" altLang="en-US" sz="44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82DF2A38-8521-C9A9-35C9-F3565C482080}"/>
                  </a:ext>
                </a:extLst>
              </p:cNvPr>
              <p:cNvSpPr/>
              <p:nvPr/>
            </p:nvSpPr>
            <p:spPr>
              <a:xfrm>
                <a:off x="179413" y="5076546"/>
                <a:ext cx="3382448" cy="1318317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FAF7B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ツール導入＝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FAF7B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DX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FAF7B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だと勘違い</a:t>
                </a:r>
                <a:endPara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FAF7B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「</a:t>
                </a: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RPA</a:t>
                </a: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を入れた」「クラウドを使っている」だけで</a:t>
                </a:r>
                <a:endPara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2A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DX</a:t>
                </a: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が完了したと誤認。業務設計の見直しや</a:t>
                </a:r>
                <a:endPara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2A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運用体制の変革が伴わず、形だけに終わる</a:t>
                </a:r>
                <a:endPara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2A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08DBD696-3507-236F-1DB2-3ABB5CE8AB95}"/>
                </a:ext>
              </a:extLst>
            </p:cNvPr>
            <p:cNvGrpSpPr/>
            <p:nvPr/>
          </p:nvGrpSpPr>
          <p:grpSpPr>
            <a:xfrm>
              <a:off x="4078883" y="4173146"/>
              <a:ext cx="3382448" cy="2221717"/>
              <a:chOff x="4078883" y="4173146"/>
              <a:chExt cx="3382448" cy="2221717"/>
            </a:xfrm>
          </p:grpSpPr>
          <p:sp>
            <p:nvSpPr>
              <p:cNvPr id="12" name="楕円 11">
                <a:extLst>
                  <a:ext uri="{FF2B5EF4-FFF2-40B4-BE49-F238E27FC236}">
                    <a16:creationId xmlns:a16="http://schemas.microsoft.com/office/drawing/2014/main" id="{0C5E88A3-087E-96B2-A340-8946D9628B75}"/>
                  </a:ext>
                </a:extLst>
              </p:cNvPr>
              <p:cNvSpPr/>
              <p:nvPr/>
            </p:nvSpPr>
            <p:spPr>
              <a:xfrm>
                <a:off x="5408766" y="4173146"/>
                <a:ext cx="722682" cy="716735"/>
              </a:xfrm>
              <a:prstGeom prst="ellipse">
                <a:avLst/>
              </a:prstGeom>
              <a:solidFill>
                <a:srgbClr val="2A2A2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kumimoji="1" lang="en-US" altLang="ja-JP" sz="4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×</a:t>
                </a:r>
                <a:endParaRPr kumimoji="1" lang="ja-JP" altLang="en-US" sz="44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A155EA2F-162E-CEBD-3C1D-5B27B5DB7BC9}"/>
                  </a:ext>
                </a:extLst>
              </p:cNvPr>
              <p:cNvSpPr/>
              <p:nvPr/>
            </p:nvSpPr>
            <p:spPr>
              <a:xfrm>
                <a:off x="4078883" y="5076546"/>
                <a:ext cx="3382448" cy="1318317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FAF7B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現場の声を拾わない</a:t>
                </a:r>
                <a:endPara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FAF7B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導入の設計段階で現場の課題や業務実態を</a:t>
                </a:r>
                <a:endPara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2A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反映しておらず、現実とかけ離れた仕組みに</a:t>
                </a:r>
                <a:endPara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2A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なってしまう。現場での“使われない</a:t>
                </a: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DX”</a:t>
                </a: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が誕生</a:t>
                </a:r>
                <a:endPara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2A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D4AEC0DE-F3CC-F5A9-B6C5-4A149B10324B}"/>
                </a:ext>
              </a:extLst>
            </p:cNvPr>
            <p:cNvGrpSpPr/>
            <p:nvPr/>
          </p:nvGrpSpPr>
          <p:grpSpPr>
            <a:xfrm>
              <a:off x="7978353" y="4173146"/>
              <a:ext cx="3382448" cy="2221717"/>
              <a:chOff x="7978353" y="4173146"/>
              <a:chExt cx="3382448" cy="2221717"/>
            </a:xfrm>
          </p:grpSpPr>
          <p:sp>
            <p:nvSpPr>
              <p:cNvPr id="15" name="楕円 14">
                <a:extLst>
                  <a:ext uri="{FF2B5EF4-FFF2-40B4-BE49-F238E27FC236}">
                    <a16:creationId xmlns:a16="http://schemas.microsoft.com/office/drawing/2014/main" id="{04680D7B-85D8-6226-4CC7-5AA7C0055CB7}"/>
                  </a:ext>
                </a:extLst>
              </p:cNvPr>
              <p:cNvSpPr/>
              <p:nvPr/>
            </p:nvSpPr>
            <p:spPr>
              <a:xfrm>
                <a:off x="9308236" y="4173146"/>
                <a:ext cx="722682" cy="716735"/>
              </a:xfrm>
              <a:prstGeom prst="ellipse">
                <a:avLst/>
              </a:prstGeom>
              <a:solidFill>
                <a:srgbClr val="2A2A2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kumimoji="1" lang="en-US" altLang="ja-JP" sz="4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×</a:t>
                </a:r>
                <a:endParaRPr kumimoji="1" lang="ja-JP" altLang="en-US" sz="44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D5231185-7453-1B59-91D1-CA0F730960CD}"/>
                  </a:ext>
                </a:extLst>
              </p:cNvPr>
              <p:cNvSpPr/>
              <p:nvPr/>
            </p:nvSpPr>
            <p:spPr>
              <a:xfrm>
                <a:off x="7978353" y="5076546"/>
                <a:ext cx="3382448" cy="1318317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FAF7B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成功体験の蓄積がない</a:t>
                </a:r>
                <a:endPara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FAF7B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最初の小さな成功事例を社内で共有せず、</a:t>
                </a:r>
                <a:endPara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2A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社内横展開やモチベーション醸成に繋がらず。</a:t>
                </a:r>
                <a:endPara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2A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組織学習が進まず、次の一手が打てない</a:t>
                </a:r>
                <a:endPara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2A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AF096574-902E-84D4-EF66-9F70576DBF10}"/>
                </a:ext>
              </a:extLst>
            </p:cNvPr>
            <p:cNvGrpSpPr/>
            <p:nvPr/>
          </p:nvGrpSpPr>
          <p:grpSpPr>
            <a:xfrm>
              <a:off x="7978353" y="1464759"/>
              <a:ext cx="3382448" cy="2221717"/>
              <a:chOff x="7978353" y="1464759"/>
              <a:chExt cx="3382448" cy="2221717"/>
            </a:xfrm>
          </p:grpSpPr>
          <p:sp>
            <p:nvSpPr>
              <p:cNvPr id="18" name="楕円 17">
                <a:extLst>
                  <a:ext uri="{FF2B5EF4-FFF2-40B4-BE49-F238E27FC236}">
                    <a16:creationId xmlns:a16="http://schemas.microsoft.com/office/drawing/2014/main" id="{7935E908-71DC-0991-58D3-079E418FA71F}"/>
                  </a:ext>
                </a:extLst>
              </p:cNvPr>
              <p:cNvSpPr/>
              <p:nvPr/>
            </p:nvSpPr>
            <p:spPr>
              <a:xfrm>
                <a:off x="9308236" y="1464759"/>
                <a:ext cx="722682" cy="716735"/>
              </a:xfrm>
              <a:prstGeom prst="ellipse">
                <a:avLst/>
              </a:prstGeom>
              <a:solidFill>
                <a:srgbClr val="2A2A2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kumimoji="1" lang="en-US" altLang="ja-JP" sz="4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×</a:t>
                </a:r>
                <a:endParaRPr kumimoji="1" lang="ja-JP" altLang="en-US" sz="44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646D1A3E-6EEB-5531-98DE-94C56CD9A486}"/>
                  </a:ext>
                </a:extLst>
              </p:cNvPr>
              <p:cNvSpPr/>
              <p:nvPr/>
            </p:nvSpPr>
            <p:spPr>
              <a:xfrm>
                <a:off x="7978353" y="2368159"/>
                <a:ext cx="3382448" cy="1318317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FAF7B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全社一斉導入で現場が混乱</a:t>
                </a:r>
                <a:endPara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FAF7B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トップダウンで急にシステム導入が決定され、</a:t>
                </a:r>
                <a:endPara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2A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現場に十分な説明・訓練がないまま開始。</a:t>
                </a:r>
                <a:endPara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2A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使われないツールが増え、「</a:t>
                </a: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DX</a:t>
                </a: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2A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</a:rPr>
                  <a:t>疲れ」に</a:t>
                </a:r>
                <a:endPara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2A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B11A48DA-C9EC-F2EC-266C-A9765A241690}"/>
              </a:ext>
            </a:extLst>
          </p:cNvPr>
          <p:cNvGrpSpPr/>
          <p:nvPr/>
        </p:nvGrpSpPr>
        <p:grpSpPr>
          <a:xfrm>
            <a:off x="4049617" y="1038918"/>
            <a:ext cx="4092763" cy="2851738"/>
            <a:chOff x="4049617" y="798286"/>
            <a:chExt cx="4092763" cy="2851738"/>
          </a:xfrm>
        </p:grpSpPr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4FDF5878-A534-C8F2-CEEE-43CEE51C7B27}"/>
                </a:ext>
              </a:extLst>
            </p:cNvPr>
            <p:cNvSpPr/>
            <p:nvPr/>
          </p:nvSpPr>
          <p:spPr>
            <a:xfrm rot="20956637">
              <a:off x="4049618" y="1314545"/>
              <a:ext cx="4092762" cy="233547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13800" b="1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失敗</a:t>
              </a:r>
              <a:endParaRPr kumimoji="1" lang="en-US" altLang="ja-JP" sz="138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6DFD7162-0DAE-93F9-18BD-314EEB1CC415}"/>
                </a:ext>
              </a:extLst>
            </p:cNvPr>
            <p:cNvSpPr/>
            <p:nvPr/>
          </p:nvSpPr>
          <p:spPr>
            <a:xfrm rot="185263">
              <a:off x="4049617" y="798286"/>
              <a:ext cx="4092762" cy="615005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4000" b="1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よくある</a:t>
              </a:r>
              <a:endParaRPr kumimoji="1" lang="en-US" altLang="ja-JP" sz="138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7309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776A6-E64C-E9C1-21A4-35CE0F3C0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1BF1DF0-A6E9-BC37-1159-665B3EB7B44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2153198" y="0"/>
            <a:chExt cx="12192000" cy="685800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5C4D6F2B-6EE5-E65E-6C96-C09BF721B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149" t="29375" r="8147"/>
            <a:stretch/>
          </p:blipFill>
          <p:spPr>
            <a:xfrm>
              <a:off x="2153198" y="0"/>
              <a:ext cx="12192000" cy="6858000"/>
            </a:xfrm>
            <a:prstGeom prst="rect">
              <a:avLst/>
            </a:prstGeom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A62F78CB-A56F-A8A2-145D-39D5CBD27257}"/>
                </a:ext>
              </a:extLst>
            </p:cNvPr>
            <p:cNvSpPr/>
            <p:nvPr/>
          </p:nvSpPr>
          <p:spPr>
            <a:xfrm>
              <a:off x="2153199" y="0"/>
              <a:ext cx="12191999" cy="6858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58102C1A-9CED-14D2-9DAD-1176114AC5B1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5</a:t>
            </a:fld>
            <a:endParaRPr lang="ja-JP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F970391C-B28F-610A-57C4-4AE2B30F30C7}"/>
              </a:ext>
            </a:extLst>
          </p:cNvPr>
          <p:cNvGrpSpPr/>
          <p:nvPr/>
        </p:nvGrpSpPr>
        <p:grpSpPr>
          <a:xfrm>
            <a:off x="470554" y="404211"/>
            <a:ext cx="10943218" cy="1444105"/>
            <a:chOff x="470554" y="259833"/>
            <a:chExt cx="10943218" cy="1444105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2A9B3D15-4E1F-D600-9E0E-8C297C0353AE}"/>
                </a:ext>
              </a:extLst>
            </p:cNvPr>
            <p:cNvSpPr/>
            <p:nvPr/>
          </p:nvSpPr>
          <p:spPr>
            <a:xfrm>
              <a:off x="470554" y="259833"/>
              <a:ext cx="10943218" cy="9548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en-US" altLang="ja-JP" sz="4400" b="1" dirty="0" err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BizLink</a:t>
              </a:r>
              <a:r>
                <a:rPr kumimoji="1" lang="ja-JP" altLang="en-US" sz="4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伴走型</a:t>
              </a:r>
              <a:r>
                <a:rPr kumimoji="1" lang="en-US" altLang="ja-JP" sz="4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DX</a:t>
              </a:r>
              <a:r>
                <a:rPr kumimoji="1" lang="ja-JP" altLang="en-US" sz="4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支援サービス</a:t>
              </a: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EC6419C5-2280-B81E-D849-80D5CE840AB8}"/>
                </a:ext>
              </a:extLst>
            </p:cNvPr>
            <p:cNvSpPr/>
            <p:nvPr/>
          </p:nvSpPr>
          <p:spPr>
            <a:xfrm>
              <a:off x="470554" y="1283904"/>
              <a:ext cx="10943218" cy="4200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Bef>
                  <a:spcPts val="600"/>
                </a:spcBef>
              </a:pPr>
              <a:r>
                <a:rPr kumimoji="1" lang="ja-JP" altLang="en-US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現場主導での業務改善から、ツール導入・運用定着まで、段階的に支援する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DX</a:t>
              </a:r>
              <a:r>
                <a:rPr kumimoji="1" lang="ja-JP" altLang="en-US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の“右腕”です。</a:t>
              </a: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A7FCFA1-FD35-A899-E519-DF318BF01D24}"/>
              </a:ext>
            </a:extLst>
          </p:cNvPr>
          <p:cNvGrpSpPr/>
          <p:nvPr/>
        </p:nvGrpSpPr>
        <p:grpSpPr>
          <a:xfrm>
            <a:off x="1058883" y="2512194"/>
            <a:ext cx="11047907" cy="3782718"/>
            <a:chOff x="365865" y="2704699"/>
            <a:chExt cx="11047907" cy="3782718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C120CFFA-1FE1-46C2-E341-5347FDB466CF}"/>
                </a:ext>
              </a:extLst>
            </p:cNvPr>
            <p:cNvSpPr/>
            <p:nvPr/>
          </p:nvSpPr>
          <p:spPr>
            <a:xfrm>
              <a:off x="470554" y="2704699"/>
              <a:ext cx="10943218" cy="37827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ja-JP" altLang="en-US" sz="2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現場ヒアリングから始める課題発見</a:t>
              </a:r>
              <a:endPara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専任の</a:t>
              </a:r>
              <a:r>
                <a:rPr lang="en-US" altLang="ja-JP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DX</a:t>
              </a:r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コンサルタントが現場責任者と直接対話し、</a:t>
              </a:r>
              <a:r>
                <a:rPr lang="ja-JP" altLang="en-US" sz="1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日常業務の中に埋もれた課題</a:t>
              </a:r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を丁寧に抽出</a:t>
              </a: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業務フロー図やヒアリングシートを活用し、</a:t>
              </a:r>
              <a:r>
                <a:rPr lang="ja-JP" altLang="en-US" sz="1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具体的な業務プロセス単位での可視化</a:t>
              </a:r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を行います</a:t>
              </a:r>
              <a:endPara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600"/>
                </a:spcBef>
              </a:pPr>
              <a:endPara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ja-JP" altLang="en-US" sz="2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スモールスタート設計</a:t>
              </a:r>
              <a:endPara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改善効果が得られやすい業務を</a:t>
              </a:r>
              <a:r>
                <a:rPr lang="en-US" altLang="ja-JP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つ選定</a:t>
              </a:r>
              <a:endPara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ja-JP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Excel</a:t>
              </a:r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ベースの自動化、クラウドツールを活用し、</a:t>
              </a:r>
              <a:r>
                <a:rPr lang="ja-JP" altLang="en-US" sz="1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小規模で導入・効果測定可能な設計</a:t>
              </a:r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にこだわります</a:t>
              </a:r>
              <a:endPara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600"/>
                </a:spcBef>
              </a:pPr>
              <a:endPara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ja-JP" altLang="en-US" sz="2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運用定着までをハンズオン支援</a:t>
              </a:r>
              <a:endPara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ツール導入にとどまらず、</a:t>
              </a:r>
              <a:r>
                <a:rPr lang="ja-JP" altLang="en-US" sz="1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業務マニュアル作成・社内研修・</a:t>
              </a:r>
              <a:r>
                <a:rPr lang="en-US" altLang="ja-JP" sz="1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Q&amp;A</a:t>
              </a:r>
              <a:r>
                <a:rPr lang="ja-JP" altLang="en-US" sz="1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対応</a:t>
              </a:r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まで一貫して対応</a:t>
              </a: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最長</a:t>
              </a:r>
              <a:r>
                <a:rPr lang="en-US" altLang="ja-JP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ヶ月の「運用伴走期間」を設け、現場の質問やトラブルに都度対応します</a:t>
              </a:r>
            </a:p>
          </p:txBody>
        </p:sp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A985AEB7-5BB7-CFD5-0039-43C9E5BB6BFA}"/>
                </a:ext>
              </a:extLst>
            </p:cNvPr>
            <p:cNvSpPr/>
            <p:nvPr/>
          </p:nvSpPr>
          <p:spPr>
            <a:xfrm>
              <a:off x="365865" y="2705085"/>
              <a:ext cx="392727" cy="3927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2800" b="1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✓</a:t>
              </a:r>
              <a:endParaRPr kumimoji="1" lang="ja-JP" altLang="en-US" sz="28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821D1E4A-6CCC-9ACB-6F7C-4CB379E44260}"/>
                </a:ext>
              </a:extLst>
            </p:cNvPr>
            <p:cNvSpPr/>
            <p:nvPr/>
          </p:nvSpPr>
          <p:spPr>
            <a:xfrm>
              <a:off x="365865" y="4031969"/>
              <a:ext cx="392727" cy="3927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2800" b="1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✓</a:t>
              </a:r>
              <a:endParaRPr kumimoji="1" lang="ja-JP" altLang="en-US" sz="28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782692CC-6662-522F-93F6-343A0690220E}"/>
                </a:ext>
              </a:extLst>
            </p:cNvPr>
            <p:cNvSpPr/>
            <p:nvPr/>
          </p:nvSpPr>
          <p:spPr>
            <a:xfrm>
              <a:off x="365865" y="5368108"/>
              <a:ext cx="392727" cy="3927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2800" b="1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✓</a:t>
              </a:r>
              <a:endParaRPr kumimoji="1" lang="ja-JP" altLang="en-US" sz="28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984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D75DA-92F7-17AC-9368-E9962D5BE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8FB1179-C981-B7C3-08B4-915C2CA8B2FB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00000">
                <a:srgbClr val="F5EEE3"/>
              </a:gs>
              <a:gs pos="0">
                <a:srgbClr val="E3D1B3">
                  <a:alpha val="2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8FD8305-6107-9AF1-0028-89B38CDAA022}"/>
              </a:ext>
            </a:extLst>
          </p:cNvPr>
          <p:cNvSpPr/>
          <p:nvPr/>
        </p:nvSpPr>
        <p:spPr>
          <a:xfrm>
            <a:off x="2790243" y="251700"/>
            <a:ext cx="9196262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20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導入半年で問合せ数</a:t>
            </a:r>
            <a:r>
              <a:rPr kumimoji="1" lang="en-US" altLang="ja-JP" sz="20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2.3</a:t>
            </a:r>
            <a:r>
              <a:rPr kumimoji="1" lang="ja-JP" altLang="en-US" sz="20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倍、営業工数</a:t>
            </a:r>
            <a:r>
              <a:rPr kumimoji="1" lang="en-US" altLang="ja-JP" sz="20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kumimoji="1" lang="ja-JP" altLang="en-US" sz="20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％削減を実現したお客さまもいます。</a:t>
            </a:r>
          </a:p>
        </p:txBody>
      </p: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89C4CF9A-7811-1148-46FE-9242CCB70225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6</a:t>
            </a:fld>
            <a:endParaRPr lang="ja-JP" altLang="en-US" dirty="0">
              <a:solidFill>
                <a:srgbClr val="2A2A2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9FDD752C-3286-9484-C7DB-50CB41AA30F3}"/>
              </a:ext>
            </a:extLst>
          </p:cNvPr>
          <p:cNvSpPr/>
          <p:nvPr/>
        </p:nvSpPr>
        <p:spPr>
          <a:xfrm>
            <a:off x="205491" y="271076"/>
            <a:ext cx="2379261" cy="387532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導入事例のご紹介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1078E49C-3E4D-CEF1-DE45-A8AE974EEC76}"/>
              </a:ext>
            </a:extLst>
          </p:cNvPr>
          <p:cNvGrpSpPr/>
          <p:nvPr/>
        </p:nvGrpSpPr>
        <p:grpSpPr>
          <a:xfrm>
            <a:off x="407624" y="1318145"/>
            <a:ext cx="5810298" cy="5121156"/>
            <a:chOff x="569388" y="1318145"/>
            <a:chExt cx="5446401" cy="5121156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A526DC01-BDC7-3206-5927-8B56F7D5CECB}"/>
                </a:ext>
              </a:extLst>
            </p:cNvPr>
            <p:cNvSpPr/>
            <p:nvPr/>
          </p:nvSpPr>
          <p:spPr>
            <a:xfrm>
              <a:off x="569388" y="1318145"/>
              <a:ext cx="5446401" cy="71673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Ins="72000" bIns="72000" rtlCol="0" anchor="ctr"/>
            <a:lstStyle/>
            <a:p>
              <a:pPr>
                <a:spcBef>
                  <a:spcPts val="1200"/>
                </a:spcBef>
              </a:pPr>
              <a:r>
                <a:rPr lang="ja-JP" altLang="en-US" sz="4400" b="1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セールスラボ株式会社</a:t>
              </a:r>
              <a:endParaRPr kumimoji="1" lang="ja-JP" altLang="en-US" sz="4400" b="1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5F9F4F11-5ADA-DB4B-4E5D-82B552DAFA7E}"/>
                </a:ext>
              </a:extLst>
            </p:cNvPr>
            <p:cNvSpPr/>
            <p:nvPr/>
          </p:nvSpPr>
          <p:spPr>
            <a:xfrm>
              <a:off x="569388" y="2224711"/>
              <a:ext cx="5183311" cy="445037"/>
            </a:xfrm>
            <a:prstGeom prst="rect">
              <a:avLst/>
            </a:prstGeom>
            <a:solidFill>
              <a:srgbClr val="2A2A2A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Ins="72000" bIns="72000" rtlCol="0" anchor="ctr"/>
            <a:lstStyle/>
            <a:p>
              <a:pPr algn="dist">
                <a:spcBef>
                  <a:spcPts val="1200"/>
                </a:spcBef>
              </a:pPr>
              <a:r>
                <a:rPr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すべてゼロから行っていた面倒な見積依頼対応が</a:t>
              </a:r>
              <a:endParaRPr kumimoji="1" lang="ja-JP" alt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07E0EE4D-01BF-C812-FAC5-D8EEE6DD71B0}"/>
                </a:ext>
              </a:extLst>
            </p:cNvPr>
            <p:cNvSpPr/>
            <p:nvPr/>
          </p:nvSpPr>
          <p:spPr>
            <a:xfrm>
              <a:off x="569388" y="2743331"/>
              <a:ext cx="4368371" cy="445037"/>
            </a:xfrm>
            <a:prstGeom prst="rect">
              <a:avLst/>
            </a:prstGeom>
            <a:solidFill>
              <a:srgbClr val="2A2A2A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Ins="72000" bIns="72000" rtlCol="0" anchor="ctr"/>
            <a:lstStyle/>
            <a:p>
              <a:pPr algn="dist">
                <a:spcBef>
                  <a:spcPts val="1200"/>
                </a:spcBef>
              </a:pPr>
              <a:r>
                <a:rPr kumimoji="1"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伴走支援のおかげでデジタル化できました</a:t>
              </a: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4A7F12AA-A58D-688B-DA90-9274294DD2C6}"/>
                </a:ext>
              </a:extLst>
            </p:cNvPr>
            <p:cNvSpPr/>
            <p:nvPr/>
          </p:nvSpPr>
          <p:spPr>
            <a:xfrm>
              <a:off x="569389" y="3461453"/>
              <a:ext cx="5446400" cy="29778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72000" rIns="216000" bIns="72000" rtlCol="0" anchor="ctr"/>
            <a:lstStyle/>
            <a:p>
              <a:pPr>
                <a:lnSpc>
                  <a:spcPts val="2200"/>
                </a:lnSpc>
                <a:spcBef>
                  <a:spcPts val="1200"/>
                </a:spcBef>
              </a:pPr>
              <a:r>
                <a:rPr kumimoji="1" lang="ja-JP" altLang="en-US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年間数千件に及ぶ見積依頼をすべて電話で対応しており、営業担当者の業務負荷が</a:t>
              </a:r>
              <a:br>
                <a:rPr kumimoji="1" lang="en-US" altLang="ja-JP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kumimoji="1" lang="ja-JP" altLang="en-US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慢性的に高い状況が続いていました。</a:t>
              </a:r>
              <a:endParaRPr kumimoji="1" lang="en-US" altLang="ja-JP" sz="12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200"/>
                </a:lnSpc>
                <a:spcBef>
                  <a:spcPts val="1200"/>
                </a:spcBef>
              </a:pPr>
              <a:r>
                <a:rPr kumimoji="1" lang="en-US" altLang="ja-JP" sz="1200" dirty="0" err="1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BizLink</a:t>
              </a:r>
              <a:r>
                <a:rPr kumimoji="1" lang="ja-JP" altLang="en-US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の支援により、まず営業業務の現状を丁寧にヒアリングし、</a:t>
              </a:r>
              <a:br>
                <a:rPr kumimoji="1" lang="en-US" altLang="ja-JP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kumimoji="1" lang="ja-JP" altLang="en-US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案件受付</a:t>
              </a:r>
              <a:r>
                <a:rPr kumimoji="1" lang="en-US" altLang="ja-JP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〜</a:t>
              </a:r>
              <a:r>
                <a:rPr kumimoji="1" lang="ja-JP" altLang="en-US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見積作成</a:t>
              </a:r>
              <a:r>
                <a:rPr kumimoji="1" lang="en-US" altLang="ja-JP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〜</a:t>
              </a:r>
              <a:r>
                <a:rPr kumimoji="1" lang="ja-JP" altLang="en-US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フォローの流れを業務フローとして可視化。そのうえで、初期導入</a:t>
              </a:r>
              <a:br>
                <a:rPr kumimoji="1" lang="en-US" altLang="ja-JP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kumimoji="1" lang="ja-JP" altLang="en-US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コストが抑えられ、かつ現場運用にフィットするツールを選定・導入しました。</a:t>
              </a:r>
              <a:endParaRPr kumimoji="1" lang="en-US" altLang="ja-JP" sz="1200" dirty="0">
                <a:solidFill>
                  <a:srgbClr val="2A2A2A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200"/>
                </a:lnSpc>
                <a:spcBef>
                  <a:spcPts val="1200"/>
                </a:spcBef>
              </a:pPr>
              <a:r>
                <a:rPr kumimoji="1" lang="ja-JP" altLang="en-US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特に、見積依頼を</a:t>
              </a:r>
              <a:r>
                <a:rPr kumimoji="1" lang="en-US" altLang="ja-JP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Web</a:t>
              </a:r>
              <a:r>
                <a:rPr kumimoji="1" lang="ja-JP" altLang="en-US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化し、内容を自動で案件管理システムへ連携させる設計により、</a:t>
              </a:r>
              <a:br>
                <a:rPr kumimoji="1" lang="en-US" altLang="ja-JP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kumimoji="1" lang="ja-JP" altLang="en-US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問い合わせ対応にかかる時間が大幅に短縮。導入前に比べて、見積依頼件数は</a:t>
              </a:r>
              <a:br>
                <a:rPr kumimoji="1" lang="en-US" altLang="ja-JP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kumimoji="1" lang="en-US" altLang="ja-JP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1.6</a:t>
              </a:r>
              <a:r>
                <a:rPr kumimoji="1" lang="ja-JP" altLang="en-US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倍から</a:t>
              </a:r>
              <a:r>
                <a:rPr kumimoji="1" lang="en-US" altLang="ja-JP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2.3</a:t>
              </a:r>
              <a:r>
                <a:rPr kumimoji="1" lang="ja-JP" altLang="en-US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倍へと増加しましたが、営業部門の工数は月間で約</a:t>
              </a:r>
              <a:r>
                <a:rPr kumimoji="1" lang="en-US" altLang="ja-JP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30</a:t>
              </a:r>
              <a:r>
                <a:rPr kumimoji="1" lang="ja-JP" altLang="en-US" sz="12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％削減されました。</a:t>
              </a:r>
            </a:p>
          </p:txBody>
        </p: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1F659AF8-6D7C-B061-2785-E67D0CE9FB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24"/>
          <a:stretch/>
        </p:blipFill>
        <p:spPr>
          <a:xfrm>
            <a:off x="6601065" y="1318144"/>
            <a:ext cx="5183310" cy="553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70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22DB3-358B-6823-9CC8-67E6B01B0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7807CE7-BCD1-6782-7B16-8CBDD0F30A01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9378B9F-F982-D438-125C-EE39C124C9FE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2A2A2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0" rIns="1800000" rtlCol="0" anchor="ctr"/>
          <a:lstStyle/>
          <a:p>
            <a:pPr algn="ctr">
              <a:lnSpc>
                <a:spcPts val="3000"/>
              </a:lnSpc>
            </a:pPr>
            <a:r>
              <a:rPr kumimoji="1" lang="ja-JP" altLang="en-US" sz="4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さいごに</a:t>
            </a:r>
            <a:endParaRPr kumimoji="1" lang="en-US" altLang="ja-JP" sz="4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3000"/>
              </a:lnSpc>
            </a:pPr>
            <a:endParaRPr lang="en-US" altLang="ja-JP" sz="2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3000"/>
              </a:lnSpc>
            </a:pPr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本資料では、</a:t>
            </a:r>
            <a:r>
              <a:rPr kumimoji="1"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DX</a:t>
            </a:r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に取り組むうえでの</a:t>
            </a:r>
            <a:br>
              <a:rPr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課題と解決策を</a:t>
            </a:r>
            <a:r>
              <a:rPr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ご紹介させていただきました。</a:t>
            </a:r>
            <a:endParaRPr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3000"/>
              </a:lnSpc>
            </a:pP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3000"/>
              </a:lnSpc>
            </a:pPr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「何から始めればよいか分からない」</a:t>
            </a: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3000"/>
              </a:lnSpc>
            </a:pPr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「現場に浸透させたい」</a:t>
            </a: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3000"/>
              </a:lnSpc>
            </a:pPr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「スモールスタートで効果を出したい」</a:t>
            </a: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3000"/>
              </a:lnSpc>
            </a:pP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3000"/>
              </a:lnSpc>
            </a:pPr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そんな方こそ、ぜひ一度ご相談ください。</a:t>
            </a: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3000"/>
              </a:lnSpc>
            </a:pPr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無料相談のお申し込みを受け付けております。</a:t>
            </a:r>
            <a:endParaRPr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3000"/>
              </a:lnSpc>
            </a:pP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3000"/>
              </a:lnSpc>
            </a:pPr>
            <a:endParaRPr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3000"/>
              </a:lnSpc>
            </a:pPr>
            <a:endParaRPr kumimoji="1" lang="ja-JP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698ED25-E6CB-0377-FF0E-3DD0F7637911}"/>
              </a:ext>
            </a:extLst>
          </p:cNvPr>
          <p:cNvGrpSpPr/>
          <p:nvPr/>
        </p:nvGrpSpPr>
        <p:grpSpPr>
          <a:xfrm>
            <a:off x="3367052" y="5616154"/>
            <a:ext cx="5457897" cy="592345"/>
            <a:chOff x="1819176" y="5683529"/>
            <a:chExt cx="5457897" cy="592345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4B1047B7-71CE-4317-21AE-04516F6C2984}"/>
                </a:ext>
              </a:extLst>
            </p:cNvPr>
            <p:cNvSpPr/>
            <p:nvPr/>
          </p:nvSpPr>
          <p:spPr>
            <a:xfrm>
              <a:off x="1819176" y="5683529"/>
              <a:ext cx="4175322" cy="592345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2A2A2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Ins="72000" bIns="72000" rtlCol="0" anchor="ctr"/>
            <a:lstStyle/>
            <a:p>
              <a:pPr algn="ctr">
                <a:spcBef>
                  <a:spcPts val="1200"/>
                </a:spcBef>
              </a:pPr>
              <a:r>
                <a:rPr lang="en-US" altLang="ja-JP" sz="2000" dirty="0" err="1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BizLink</a:t>
              </a:r>
              <a:r>
                <a:rPr lang="ja-JP" altLang="en-US" sz="2000" dirty="0">
                  <a:solidFill>
                    <a:srgbClr val="2A2A2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ソリューションズ株式会社</a:t>
              </a:r>
            </a:p>
          </p:txBody>
        </p:sp>
        <p:sp>
          <p:nvSpPr>
            <p:cNvPr id="7" name="四角形: 角を丸くする 6">
              <a:extLst>
                <a:ext uri="{FF2B5EF4-FFF2-40B4-BE49-F238E27FC236}">
                  <a16:creationId xmlns:a16="http://schemas.microsoft.com/office/drawing/2014/main" id="{2F2A9D80-9D0E-DA50-4E57-6F0BE1689F65}"/>
                </a:ext>
              </a:extLst>
            </p:cNvPr>
            <p:cNvSpPr/>
            <p:nvPr/>
          </p:nvSpPr>
          <p:spPr>
            <a:xfrm>
              <a:off x="6073664" y="5683529"/>
              <a:ext cx="1203409" cy="592345"/>
            </a:xfrm>
            <a:prstGeom prst="roundRect">
              <a:avLst/>
            </a:prstGeom>
            <a:solidFill>
              <a:srgbClr val="2A2A2A"/>
            </a:solidFill>
            <a:ln w="9525">
              <a:solidFill>
                <a:srgbClr val="2A2A2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Ins="72000" bIns="72000" rtlCol="0" anchor="ctr"/>
            <a:lstStyle/>
            <a:p>
              <a:pPr algn="ctr">
                <a:spcBef>
                  <a:spcPts val="1200"/>
                </a:spcBef>
              </a:pPr>
              <a:r>
                <a:rPr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検索</a:t>
              </a:r>
              <a:endParaRPr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820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41C3E266D40784080AE7FC7FC3CF127" ma:contentTypeVersion="14" ma:contentTypeDescription="新しいドキュメントを作成します。" ma:contentTypeScope="" ma:versionID="ab43ed39cf438de8264d8b65fa41e611">
  <xsd:schema xmlns:xsd="http://www.w3.org/2001/XMLSchema" xmlns:xs="http://www.w3.org/2001/XMLSchema" xmlns:p="http://schemas.microsoft.com/office/2006/metadata/properties" xmlns:ns2="ffd60cc4-70c0-4043-81e8-97be71ffa410" xmlns:ns3="1bf6ce71-f2af-4399-804e-8773bbe322f2" targetNamespace="http://schemas.microsoft.com/office/2006/metadata/properties" ma:root="true" ma:fieldsID="a2501e3ff80ab5e70b0e54d5b48f5319" ns2:_="" ns3:_="">
    <xsd:import namespace="ffd60cc4-70c0-4043-81e8-97be71ffa410"/>
    <xsd:import namespace="1bf6ce71-f2af-4399-804e-8773bbe32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d60cc4-70c0-4043-81e8-97be71ffa4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画像タグ" ma:readOnly="false" ma:fieldId="{5cf76f15-5ced-4ddc-b409-7134ff3c332f}" ma:taxonomyMulti="true" ma:sspId="e11d2887-7d44-46f2-be60-af6bd70e5d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6ce71-f2af-4399-804e-8773bbe322f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ffa11d1-c12e-4afe-8e86-e16f823e0944}" ma:internalName="TaxCatchAll" ma:showField="CatchAllData" ma:web="1bf6ce71-f2af-4399-804e-8773bbe32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d60cc4-70c0-4043-81e8-97be71ffa410">
      <Terms xmlns="http://schemas.microsoft.com/office/infopath/2007/PartnerControls"/>
    </lcf76f155ced4ddcb4097134ff3c332f>
    <TaxCatchAll xmlns="1bf6ce71-f2af-4399-804e-8773bbe322f2" xsi:nil="true"/>
  </documentManagement>
</p:properties>
</file>

<file path=customXml/itemProps1.xml><?xml version="1.0" encoding="utf-8"?>
<ds:datastoreItem xmlns:ds="http://schemas.openxmlformats.org/officeDocument/2006/customXml" ds:itemID="{7E2236B2-08AB-4DF2-B107-FE54C01F11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1389AD-73CD-4215-97BA-5F52B6BDBB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d60cc4-70c0-4043-81e8-97be71ffa410"/>
    <ds:schemaRef ds:uri="1bf6ce71-f2af-4399-804e-8773bbe32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AD133F-485A-4DE3-B94F-A31F35E1A9BB}">
  <ds:schemaRefs>
    <ds:schemaRef ds:uri="http://schemas.microsoft.com/office/2006/metadata/properties"/>
    <ds:schemaRef ds:uri="http://schemas.microsoft.com/office/infopath/2007/PartnerControls"/>
    <ds:schemaRef ds:uri="ffd60cc4-70c0-4043-81e8-97be71ffa410"/>
    <ds:schemaRef ds:uri="1bf6ce71-f2af-4399-804e-8773bbe322f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1142</Words>
  <PresentationFormat>ワイド画面</PresentationFormat>
  <Paragraphs>149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4" baseType="lpstr">
      <vt:lpstr>Meiryo UI</vt:lpstr>
      <vt:lpstr>游ゴシック</vt:lpstr>
      <vt:lpstr>游ゴシック Light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terms:created xsi:type="dcterms:W3CDTF">2025-05-17T05:08:00Z</dcterms:created>
  <dcterms:modified xsi:type="dcterms:W3CDTF">2025-06-03T09:53:44Z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0x010100C41C3E266D40784080AE7FC7FC3CF127</vt:lpwstr>
  </property>
  <property fmtid="{D5CDD505-2E9C-101B-9397-08002B2CF9AE}" pid="3" name="MediaServiceImageTags">
    <vt:lpwstr/>
  </property>
</Properties>
</file>