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58" r:id="rId7"/>
    <p:sldId id="259" r:id="rId8"/>
    <p:sldId id="260" r:id="rId9"/>
    <p:sldId id="263" r:id="rId10"/>
    <p:sldId id="261" r:id="rId11"/>
    <p:sldId id="262" r:id="rId12"/>
    <p:sldId id="264" r:id="rId13"/>
    <p:sldId id="265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  <a:srgbClr val="FDFDFD"/>
    <a:srgbClr val="F5F5F5"/>
    <a:srgbClr val="F7F7F7"/>
    <a:srgbClr val="5AB9E4"/>
    <a:srgbClr val="F0FAEC"/>
    <a:srgbClr val="FAFDF9"/>
    <a:srgbClr val="B6B6B6"/>
    <a:srgbClr val="BAD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680781-FA19-41D5-8623-EE8877BB3C26}" v="8" dt="2025-06-03T15:52:01.1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>
        <p:scale>
          <a:sx n="50" d="100"/>
          <a:sy n="50" d="100"/>
        </p:scale>
        <p:origin x="1096" y="6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松浦英宗" userId="9b03fd3a-662f-49ff-9af1-1b93cf7aab22" providerId="ADAL" clId="{CAA2BC67-9D36-42E5-9AD8-BE89CAE981C5}"/>
    <pc:docChg chg="undo redo custSel addSld delSld modSld">
      <pc:chgData name="松浦英宗" userId="9b03fd3a-662f-49ff-9af1-1b93cf7aab22" providerId="ADAL" clId="{CAA2BC67-9D36-42E5-9AD8-BE89CAE981C5}" dt="2025-05-17T11:33:48.152" v="7192" actId="6549"/>
      <pc:docMkLst>
        <pc:docMk/>
      </pc:docMkLst>
      <pc:sldChg chg="addSp delSp modSp mod">
        <pc:chgData name="松浦英宗" userId="9b03fd3a-662f-49ff-9af1-1b93cf7aab22" providerId="ADAL" clId="{CAA2BC67-9D36-42E5-9AD8-BE89CAE981C5}" dt="2025-05-17T11:09:59.809" v="7116" actId="113"/>
        <pc:sldMkLst>
          <pc:docMk/>
          <pc:sldMk cId="913356044" sldId="256"/>
        </pc:sldMkLst>
      </pc:sldChg>
      <pc:sldChg chg="addSp delSp modSp add mod">
        <pc:chgData name="松浦英宗" userId="9b03fd3a-662f-49ff-9af1-1b93cf7aab22" providerId="ADAL" clId="{CAA2BC67-9D36-42E5-9AD8-BE89CAE981C5}" dt="2025-05-17T11:01:54.556" v="7108" actId="165"/>
        <pc:sldMkLst>
          <pc:docMk/>
          <pc:sldMk cId="4173564231" sldId="257"/>
        </pc:sldMkLst>
        <pc:spChg chg="add mod">
          <ac:chgData name="松浦英宗" userId="9b03fd3a-662f-49ff-9af1-1b93cf7aab22" providerId="ADAL" clId="{CAA2BC67-9D36-42E5-9AD8-BE89CAE981C5}" dt="2025-05-17T08:12:19.143" v="3738"/>
          <ac:spMkLst>
            <pc:docMk/>
            <pc:sldMk cId="4173564231" sldId="257"/>
            <ac:spMk id="3" creationId="{6CF0A6C4-9F61-D714-6FD6-0FD564AB74F5}"/>
          </ac:spMkLst>
        </pc:spChg>
        <pc:spChg chg="add mod">
          <ac:chgData name="松浦英宗" userId="9b03fd3a-662f-49ff-9af1-1b93cf7aab22" providerId="ADAL" clId="{CAA2BC67-9D36-42E5-9AD8-BE89CAE981C5}" dt="2025-05-17T07:10:08.869" v="2781" actId="1035"/>
          <ac:spMkLst>
            <pc:docMk/>
            <pc:sldMk cId="4173564231" sldId="257"/>
            <ac:spMk id="28" creationId="{F22C3C6E-A54E-6B91-0225-6F4EB54AC2EE}"/>
          </ac:spMkLst>
        </pc:spChg>
      </pc:sldChg>
      <pc:sldChg chg="addSp delSp modSp add mod">
        <pc:chgData name="松浦英宗" userId="9b03fd3a-662f-49ff-9af1-1b93cf7aab22" providerId="ADAL" clId="{CAA2BC67-9D36-42E5-9AD8-BE89CAE981C5}" dt="2025-05-17T11:01:58.598" v="7109" actId="165"/>
        <pc:sldMkLst>
          <pc:docMk/>
          <pc:sldMk cId="4048517723" sldId="258"/>
        </pc:sldMkLst>
      </pc:sldChg>
      <pc:sldChg chg="addSp delSp modSp add mod">
        <pc:chgData name="松浦英宗" userId="9b03fd3a-662f-49ff-9af1-1b93cf7aab22" providerId="ADAL" clId="{CAA2BC67-9D36-42E5-9AD8-BE89CAE981C5}" dt="2025-05-17T11:02:02.136" v="7110" actId="165"/>
        <pc:sldMkLst>
          <pc:docMk/>
          <pc:sldMk cId="3683638786" sldId="259"/>
        </pc:sldMkLst>
      </pc:sldChg>
      <pc:sldChg chg="addSp delSp modSp add mod">
        <pc:chgData name="松浦英宗" userId="9b03fd3a-662f-49ff-9af1-1b93cf7aab22" providerId="ADAL" clId="{CAA2BC67-9D36-42E5-9AD8-BE89CAE981C5}" dt="2025-05-17T10:58:06.768" v="7106" actId="20577"/>
        <pc:sldMkLst>
          <pc:docMk/>
          <pc:sldMk cId="730990976" sldId="260"/>
        </pc:sldMkLst>
      </pc:sldChg>
      <pc:sldChg chg="addSp delSp modSp add mod">
        <pc:chgData name="松浦英宗" userId="9b03fd3a-662f-49ff-9af1-1b93cf7aab22" providerId="ADAL" clId="{CAA2BC67-9D36-42E5-9AD8-BE89CAE981C5}" dt="2025-05-17T11:31:51.293" v="7127" actId="20577"/>
        <pc:sldMkLst>
          <pc:docMk/>
          <pc:sldMk cId="3506267798" sldId="261"/>
        </pc:sldMkLst>
      </pc:sldChg>
      <pc:sldChg chg="addSp delSp modSp add mod">
        <pc:chgData name="松浦英宗" userId="9b03fd3a-662f-49ff-9af1-1b93cf7aab22" providerId="ADAL" clId="{CAA2BC67-9D36-42E5-9AD8-BE89CAE981C5}" dt="2025-05-17T11:32:43.671" v="7161" actId="20577"/>
        <pc:sldMkLst>
          <pc:docMk/>
          <pc:sldMk cId="779130493" sldId="262"/>
        </pc:sldMkLst>
      </pc:sldChg>
      <pc:sldChg chg="addSp delSp modSp add mod">
        <pc:chgData name="松浦英宗" userId="9b03fd3a-662f-49ff-9af1-1b93cf7aab22" providerId="ADAL" clId="{CAA2BC67-9D36-42E5-9AD8-BE89CAE981C5}" dt="2025-05-17T11:33:48.152" v="7192" actId="6549"/>
        <pc:sldMkLst>
          <pc:docMk/>
          <pc:sldMk cId="1707377331" sldId="263"/>
        </pc:sldMkLst>
      </pc:sldChg>
      <pc:sldChg chg="addSp delSp modSp add del mod">
        <pc:chgData name="松浦英宗" userId="9b03fd3a-662f-49ff-9af1-1b93cf7aab22" providerId="ADAL" clId="{CAA2BC67-9D36-42E5-9AD8-BE89CAE981C5}" dt="2025-05-17T10:39:54.614" v="6621" actId="47"/>
        <pc:sldMkLst>
          <pc:docMk/>
          <pc:sldMk cId="1114196223" sldId="264"/>
        </pc:sldMkLst>
      </pc:sldChg>
      <pc:sldChg chg="addSp delSp modSp add del mod">
        <pc:chgData name="松浦英宗" userId="9b03fd3a-662f-49ff-9af1-1b93cf7aab22" providerId="ADAL" clId="{CAA2BC67-9D36-42E5-9AD8-BE89CAE981C5}" dt="2025-05-17T10:39:54.614" v="6621" actId="47"/>
        <pc:sldMkLst>
          <pc:docMk/>
          <pc:sldMk cId="3183691207" sldId="265"/>
        </pc:sldMkLst>
      </pc:sldChg>
      <pc:sldChg chg="new del">
        <pc:chgData name="松浦英宗" userId="9b03fd3a-662f-49ff-9af1-1b93cf7aab22" providerId="ADAL" clId="{CAA2BC67-9D36-42E5-9AD8-BE89CAE981C5}" dt="2025-05-17T07:09:21.714" v="2690" actId="680"/>
        <pc:sldMkLst>
          <pc:docMk/>
          <pc:sldMk cId="209326745" sldId="266"/>
        </pc:sldMkLst>
      </pc:sldChg>
      <pc:sldChg chg="new del">
        <pc:chgData name="松浦英宗" userId="9b03fd3a-662f-49ff-9af1-1b93cf7aab22" providerId="ADAL" clId="{CAA2BC67-9D36-42E5-9AD8-BE89CAE981C5}" dt="2025-05-17T07:09:13.370" v="2688" actId="680"/>
        <pc:sldMkLst>
          <pc:docMk/>
          <pc:sldMk cId="1983247805" sldId="266"/>
        </pc:sldMkLst>
      </pc:sldChg>
      <pc:sldChg chg="add del">
        <pc:chgData name="松浦英宗" userId="9b03fd3a-662f-49ff-9af1-1b93cf7aab22" providerId="ADAL" clId="{CAA2BC67-9D36-42E5-9AD8-BE89CAE981C5}" dt="2025-05-17T06:31:50.356" v="1612" actId="47"/>
        <pc:sldMkLst>
          <pc:docMk/>
          <pc:sldMk cId="3733910552" sldId="266"/>
        </pc:sldMkLst>
      </pc:sldChg>
      <pc:sldChg chg="add del">
        <pc:chgData name="松浦英宗" userId="9b03fd3a-662f-49ff-9af1-1b93cf7aab22" providerId="ADAL" clId="{CAA2BC67-9D36-42E5-9AD8-BE89CAE981C5}" dt="2025-05-17T06:31:50.356" v="1612" actId="47"/>
        <pc:sldMkLst>
          <pc:docMk/>
          <pc:sldMk cId="3393173448" sldId="267"/>
        </pc:sldMkLst>
      </pc:sldChg>
      <pc:sldChg chg="add del">
        <pc:chgData name="松浦英宗" userId="9b03fd3a-662f-49ff-9af1-1b93cf7aab22" providerId="ADAL" clId="{CAA2BC67-9D36-42E5-9AD8-BE89CAE981C5}" dt="2025-05-17T06:31:50.356" v="1612" actId="47"/>
        <pc:sldMkLst>
          <pc:docMk/>
          <pc:sldMk cId="690403364" sldId="268"/>
        </pc:sldMkLst>
      </pc:sldChg>
    </pc:docChg>
  </pc:docChgLst>
  <pc:docChgLst>
    <pc:chgData name="松浦英宗" userId="9b03fd3a-662f-49ff-9af1-1b93cf7aab22" providerId="ADAL" clId="{5E680781-FA19-41D5-8623-EE8877BB3C26}"/>
    <pc:docChg chg="undo custSel modSld">
      <pc:chgData name="松浦英宗" userId="9b03fd3a-662f-49ff-9af1-1b93cf7aab22" providerId="ADAL" clId="{5E680781-FA19-41D5-8623-EE8877BB3C26}" dt="2025-06-03T15:52:35.980" v="135" actId="167"/>
      <pc:docMkLst>
        <pc:docMk/>
      </pc:docMkLst>
      <pc:sldChg chg="modSp mod">
        <pc:chgData name="松浦英宗" userId="9b03fd3a-662f-49ff-9af1-1b93cf7aab22" providerId="ADAL" clId="{5E680781-FA19-41D5-8623-EE8877BB3C26}" dt="2025-06-03T15:49:40.474" v="95" actId="20577"/>
        <pc:sldMkLst>
          <pc:docMk/>
          <pc:sldMk cId="4173564231" sldId="257"/>
        </pc:sldMkLst>
        <pc:spChg chg="mod">
          <ac:chgData name="松浦英宗" userId="9b03fd3a-662f-49ff-9af1-1b93cf7aab22" providerId="ADAL" clId="{5E680781-FA19-41D5-8623-EE8877BB3C26}" dt="2025-06-03T15:46:18.130" v="40" actId="2711"/>
          <ac:spMkLst>
            <pc:docMk/>
            <pc:sldMk cId="4173564231" sldId="257"/>
            <ac:spMk id="2" creationId="{16E53263-9F32-A51C-11A8-8BE17E51F773}"/>
          </ac:spMkLst>
        </pc:spChg>
        <pc:spChg chg="mod">
          <ac:chgData name="松浦英宗" userId="9b03fd3a-662f-49ff-9af1-1b93cf7aab22" providerId="ADAL" clId="{5E680781-FA19-41D5-8623-EE8877BB3C26}" dt="2025-06-03T15:46:18.130" v="40" actId="2711"/>
          <ac:spMkLst>
            <pc:docMk/>
            <pc:sldMk cId="4173564231" sldId="257"/>
            <ac:spMk id="8" creationId="{6F9BCB13-D111-A93C-9E12-152EFAC326C9}"/>
          </ac:spMkLst>
        </pc:spChg>
        <pc:spChg chg="mod">
          <ac:chgData name="松浦英宗" userId="9b03fd3a-662f-49ff-9af1-1b93cf7aab22" providerId="ADAL" clId="{5E680781-FA19-41D5-8623-EE8877BB3C26}" dt="2025-06-03T15:49:40.474" v="95" actId="20577"/>
          <ac:spMkLst>
            <pc:docMk/>
            <pc:sldMk cId="4173564231" sldId="257"/>
            <ac:spMk id="11" creationId="{8347DBC8-E867-FE87-ACF0-1FC4340F714E}"/>
          </ac:spMkLst>
        </pc:spChg>
        <pc:spChg chg="mod">
          <ac:chgData name="松浦英宗" userId="9b03fd3a-662f-49ff-9af1-1b93cf7aab22" providerId="ADAL" clId="{5E680781-FA19-41D5-8623-EE8877BB3C26}" dt="2025-06-03T15:46:18.130" v="40" actId="2711"/>
          <ac:spMkLst>
            <pc:docMk/>
            <pc:sldMk cId="4173564231" sldId="257"/>
            <ac:spMk id="14" creationId="{43B7B9F6-E727-45C6-D48A-9691E5C0AFE2}"/>
          </ac:spMkLst>
        </pc:spChg>
        <pc:spChg chg="mod">
          <ac:chgData name="松浦英宗" userId="9b03fd3a-662f-49ff-9af1-1b93cf7aab22" providerId="ADAL" clId="{5E680781-FA19-41D5-8623-EE8877BB3C26}" dt="2025-06-03T15:49:12.977" v="78" actId="20577"/>
          <ac:spMkLst>
            <pc:docMk/>
            <pc:sldMk cId="4173564231" sldId="257"/>
            <ac:spMk id="16" creationId="{B2CDCF6C-6286-320B-53EA-A36C90B69CBE}"/>
          </ac:spMkLst>
        </pc:spChg>
        <pc:spChg chg="mod">
          <ac:chgData name="松浦英宗" userId="9b03fd3a-662f-49ff-9af1-1b93cf7aab22" providerId="ADAL" clId="{5E680781-FA19-41D5-8623-EE8877BB3C26}" dt="2025-06-03T15:46:18.130" v="40" actId="2711"/>
          <ac:spMkLst>
            <pc:docMk/>
            <pc:sldMk cId="4173564231" sldId="257"/>
            <ac:spMk id="19" creationId="{1DED69CE-49EB-4231-1781-BA9D7A66FECF}"/>
          </ac:spMkLst>
        </pc:spChg>
        <pc:spChg chg="mod">
          <ac:chgData name="松浦英宗" userId="9b03fd3a-662f-49ff-9af1-1b93cf7aab22" providerId="ADAL" clId="{5E680781-FA19-41D5-8623-EE8877BB3C26}" dt="2025-06-03T15:49:17.320" v="79" actId="1038"/>
          <ac:spMkLst>
            <pc:docMk/>
            <pc:sldMk cId="4173564231" sldId="257"/>
            <ac:spMk id="23" creationId="{ABDB7EB4-0EF1-20EC-645D-66EA9CC3A008}"/>
          </ac:spMkLst>
        </pc:spChg>
        <pc:spChg chg="mod">
          <ac:chgData name="松浦英宗" userId="9b03fd3a-662f-49ff-9af1-1b93cf7aab22" providerId="ADAL" clId="{5E680781-FA19-41D5-8623-EE8877BB3C26}" dt="2025-06-03T15:49:17.320" v="79" actId="1038"/>
          <ac:spMkLst>
            <pc:docMk/>
            <pc:sldMk cId="4173564231" sldId="257"/>
            <ac:spMk id="24" creationId="{AA28784A-90FB-5F2F-4B33-609296BD971B}"/>
          </ac:spMkLst>
        </pc:spChg>
        <pc:spChg chg="mod">
          <ac:chgData name="松浦英宗" userId="9b03fd3a-662f-49ff-9af1-1b93cf7aab22" providerId="ADAL" clId="{5E680781-FA19-41D5-8623-EE8877BB3C26}" dt="2025-06-03T15:49:17.320" v="79" actId="1038"/>
          <ac:spMkLst>
            <pc:docMk/>
            <pc:sldMk cId="4173564231" sldId="257"/>
            <ac:spMk id="25" creationId="{062A8114-B1D0-BCC9-A9CD-A547E0FE439A}"/>
          </ac:spMkLst>
        </pc:spChg>
        <pc:spChg chg="mod">
          <ac:chgData name="松浦英宗" userId="9b03fd3a-662f-49ff-9af1-1b93cf7aab22" providerId="ADAL" clId="{5E680781-FA19-41D5-8623-EE8877BB3C26}" dt="2025-06-03T15:49:17.320" v="79" actId="1038"/>
          <ac:spMkLst>
            <pc:docMk/>
            <pc:sldMk cId="4173564231" sldId="257"/>
            <ac:spMk id="26" creationId="{D156DE8F-203B-4A59-5C50-0A97C25B7BBA}"/>
          </ac:spMkLst>
        </pc:spChg>
        <pc:spChg chg="mod">
          <ac:chgData name="松浦英宗" userId="9b03fd3a-662f-49ff-9af1-1b93cf7aab22" providerId="ADAL" clId="{5E680781-FA19-41D5-8623-EE8877BB3C26}" dt="2025-06-03T15:46:18.130" v="40" actId="2711"/>
          <ac:spMkLst>
            <pc:docMk/>
            <pc:sldMk cId="4173564231" sldId="257"/>
            <ac:spMk id="28" creationId="{F22C3C6E-A54E-6B91-0225-6F4EB54AC2EE}"/>
          </ac:spMkLst>
        </pc:spChg>
      </pc:sldChg>
      <pc:sldChg chg="modSp mod">
        <pc:chgData name="松浦英宗" userId="9b03fd3a-662f-49ff-9af1-1b93cf7aab22" providerId="ADAL" clId="{5E680781-FA19-41D5-8623-EE8877BB3C26}" dt="2025-06-03T15:46:58.041" v="44" actId="2711"/>
        <pc:sldMkLst>
          <pc:docMk/>
          <pc:sldMk cId="4082717725" sldId="258"/>
        </pc:sldMkLst>
        <pc:spChg chg="mod">
          <ac:chgData name="松浦英宗" userId="9b03fd3a-662f-49ff-9af1-1b93cf7aab22" providerId="ADAL" clId="{5E680781-FA19-41D5-8623-EE8877BB3C26}" dt="2025-06-03T15:46:58.041" v="44" actId="2711"/>
          <ac:spMkLst>
            <pc:docMk/>
            <pc:sldMk cId="4082717725" sldId="258"/>
            <ac:spMk id="97" creationId="{B129F49E-903E-C750-C201-BE1D578F9A33}"/>
          </ac:spMkLst>
        </pc:spChg>
        <pc:spChg chg="mod">
          <ac:chgData name="松浦英宗" userId="9b03fd3a-662f-49ff-9af1-1b93cf7aab22" providerId="ADAL" clId="{5E680781-FA19-41D5-8623-EE8877BB3C26}" dt="2025-06-03T15:46:58.041" v="44" actId="2711"/>
          <ac:spMkLst>
            <pc:docMk/>
            <pc:sldMk cId="4082717725" sldId="258"/>
            <ac:spMk id="124" creationId="{2C3F7E35-0CF7-ABFD-89BC-E664A1C2970E}"/>
          </ac:spMkLst>
        </pc:spChg>
        <pc:spChg chg="mod">
          <ac:chgData name="松浦英宗" userId="9b03fd3a-662f-49ff-9af1-1b93cf7aab22" providerId="ADAL" clId="{5E680781-FA19-41D5-8623-EE8877BB3C26}" dt="2025-06-03T15:46:58.041" v="44" actId="2711"/>
          <ac:spMkLst>
            <pc:docMk/>
            <pc:sldMk cId="4082717725" sldId="258"/>
            <ac:spMk id="132" creationId="{503C707C-8485-B0A9-5A3B-58BE8CA4436D}"/>
          </ac:spMkLst>
        </pc:spChg>
        <pc:spChg chg="mod">
          <ac:chgData name="松浦英宗" userId="9b03fd3a-662f-49ff-9af1-1b93cf7aab22" providerId="ADAL" clId="{5E680781-FA19-41D5-8623-EE8877BB3C26}" dt="2025-06-03T15:46:58.041" v="44" actId="2711"/>
          <ac:spMkLst>
            <pc:docMk/>
            <pc:sldMk cId="4082717725" sldId="258"/>
            <ac:spMk id="133" creationId="{3CAF4B57-AB02-7604-66CB-C4CB34C3D05E}"/>
          </ac:spMkLst>
        </pc:spChg>
        <pc:spChg chg="mod">
          <ac:chgData name="松浦英宗" userId="9b03fd3a-662f-49ff-9af1-1b93cf7aab22" providerId="ADAL" clId="{5E680781-FA19-41D5-8623-EE8877BB3C26}" dt="2025-06-03T15:46:58.041" v="44" actId="2711"/>
          <ac:spMkLst>
            <pc:docMk/>
            <pc:sldMk cId="4082717725" sldId="258"/>
            <ac:spMk id="138" creationId="{9CBAEFB3-36D0-8275-CA3C-B11E340CB66B}"/>
          </ac:spMkLst>
        </pc:spChg>
        <pc:spChg chg="mod">
          <ac:chgData name="松浦英宗" userId="9b03fd3a-662f-49ff-9af1-1b93cf7aab22" providerId="ADAL" clId="{5E680781-FA19-41D5-8623-EE8877BB3C26}" dt="2025-06-03T15:46:58.041" v="44" actId="2711"/>
          <ac:spMkLst>
            <pc:docMk/>
            <pc:sldMk cId="4082717725" sldId="258"/>
            <ac:spMk id="148" creationId="{B95E82F3-3F01-5712-96DF-4FDA43991522}"/>
          </ac:spMkLst>
        </pc:spChg>
        <pc:spChg chg="mod">
          <ac:chgData name="松浦英宗" userId="9b03fd3a-662f-49ff-9af1-1b93cf7aab22" providerId="ADAL" clId="{5E680781-FA19-41D5-8623-EE8877BB3C26}" dt="2025-06-03T15:46:58.041" v="44" actId="2711"/>
          <ac:spMkLst>
            <pc:docMk/>
            <pc:sldMk cId="4082717725" sldId="258"/>
            <ac:spMk id="186" creationId="{5F72D72B-AC26-396B-119E-FBE3D87CA369}"/>
          </ac:spMkLst>
        </pc:spChg>
        <pc:spChg chg="mod">
          <ac:chgData name="松浦英宗" userId="9b03fd3a-662f-49ff-9af1-1b93cf7aab22" providerId="ADAL" clId="{5E680781-FA19-41D5-8623-EE8877BB3C26}" dt="2025-06-03T15:46:58.041" v="44" actId="2711"/>
          <ac:spMkLst>
            <pc:docMk/>
            <pc:sldMk cId="4082717725" sldId="258"/>
            <ac:spMk id="217" creationId="{306A4CD4-9B2F-32BF-32A1-4BDF37868D4F}"/>
          </ac:spMkLst>
        </pc:spChg>
        <pc:spChg chg="mod">
          <ac:chgData name="松浦英宗" userId="9b03fd3a-662f-49ff-9af1-1b93cf7aab22" providerId="ADAL" clId="{5E680781-FA19-41D5-8623-EE8877BB3C26}" dt="2025-06-03T15:46:58.041" v="44" actId="2711"/>
          <ac:spMkLst>
            <pc:docMk/>
            <pc:sldMk cId="4082717725" sldId="258"/>
            <ac:spMk id="223" creationId="{4B04E8DF-EBEC-CE75-05E5-53F8111F024F}"/>
          </ac:spMkLst>
        </pc:spChg>
        <pc:spChg chg="mod">
          <ac:chgData name="松浦英宗" userId="9b03fd3a-662f-49ff-9af1-1b93cf7aab22" providerId="ADAL" clId="{5E680781-FA19-41D5-8623-EE8877BB3C26}" dt="2025-06-03T15:46:58.041" v="44" actId="2711"/>
          <ac:spMkLst>
            <pc:docMk/>
            <pc:sldMk cId="4082717725" sldId="258"/>
            <ac:spMk id="228" creationId="{08693D5B-83FA-CC9E-54DC-7827F981D257}"/>
          </ac:spMkLst>
        </pc:spChg>
      </pc:sldChg>
      <pc:sldChg chg="modSp mod">
        <pc:chgData name="松浦英宗" userId="9b03fd3a-662f-49ff-9af1-1b93cf7aab22" providerId="ADAL" clId="{5E680781-FA19-41D5-8623-EE8877BB3C26}" dt="2025-06-03T15:47:03.280" v="45" actId="2711"/>
        <pc:sldMkLst>
          <pc:docMk/>
          <pc:sldMk cId="2997165531" sldId="259"/>
        </pc:sldMkLst>
        <pc:spChg chg="mod">
          <ac:chgData name="松浦英宗" userId="9b03fd3a-662f-49ff-9af1-1b93cf7aab22" providerId="ADAL" clId="{5E680781-FA19-41D5-8623-EE8877BB3C26}" dt="2025-06-03T15:47:03.280" v="45" actId="2711"/>
          <ac:spMkLst>
            <pc:docMk/>
            <pc:sldMk cId="2997165531" sldId="259"/>
            <ac:spMk id="7" creationId="{220AE659-47E1-3DB0-676A-8801C05E2845}"/>
          </ac:spMkLst>
        </pc:spChg>
        <pc:spChg chg="mod">
          <ac:chgData name="松浦英宗" userId="9b03fd3a-662f-49ff-9af1-1b93cf7aab22" providerId="ADAL" clId="{5E680781-FA19-41D5-8623-EE8877BB3C26}" dt="2025-06-03T15:47:03.280" v="45" actId="2711"/>
          <ac:spMkLst>
            <pc:docMk/>
            <pc:sldMk cId="2997165531" sldId="259"/>
            <ac:spMk id="8" creationId="{01776CBC-9EE2-9443-DEBB-75A58B985DBC}"/>
          </ac:spMkLst>
        </pc:spChg>
        <pc:spChg chg="mod">
          <ac:chgData name="松浦英宗" userId="9b03fd3a-662f-49ff-9af1-1b93cf7aab22" providerId="ADAL" clId="{5E680781-FA19-41D5-8623-EE8877BB3C26}" dt="2025-06-03T15:47:03.280" v="45" actId="2711"/>
          <ac:spMkLst>
            <pc:docMk/>
            <pc:sldMk cId="2997165531" sldId="259"/>
            <ac:spMk id="9" creationId="{16AF8E7B-1C4B-0E7C-AE15-99634DFFD3CA}"/>
          </ac:spMkLst>
        </pc:spChg>
        <pc:spChg chg="mod">
          <ac:chgData name="松浦英宗" userId="9b03fd3a-662f-49ff-9af1-1b93cf7aab22" providerId="ADAL" clId="{5E680781-FA19-41D5-8623-EE8877BB3C26}" dt="2025-06-03T15:47:03.280" v="45" actId="2711"/>
          <ac:spMkLst>
            <pc:docMk/>
            <pc:sldMk cId="2997165531" sldId="259"/>
            <ac:spMk id="11" creationId="{FE49F9F4-F5A1-E98D-9FA2-56A63554BA57}"/>
          </ac:spMkLst>
        </pc:spChg>
        <pc:spChg chg="mod">
          <ac:chgData name="松浦英宗" userId="9b03fd3a-662f-49ff-9af1-1b93cf7aab22" providerId="ADAL" clId="{5E680781-FA19-41D5-8623-EE8877BB3C26}" dt="2025-06-03T15:47:03.280" v="45" actId="2711"/>
          <ac:spMkLst>
            <pc:docMk/>
            <pc:sldMk cId="2997165531" sldId="259"/>
            <ac:spMk id="14" creationId="{9943A30C-B3DE-521D-F956-0B270DB0D4C1}"/>
          </ac:spMkLst>
        </pc:spChg>
        <pc:spChg chg="mod">
          <ac:chgData name="松浦英宗" userId="9b03fd3a-662f-49ff-9af1-1b93cf7aab22" providerId="ADAL" clId="{5E680781-FA19-41D5-8623-EE8877BB3C26}" dt="2025-06-03T15:47:03.280" v="45" actId="2711"/>
          <ac:spMkLst>
            <pc:docMk/>
            <pc:sldMk cId="2997165531" sldId="259"/>
            <ac:spMk id="15" creationId="{D3F564D3-99F0-0C8B-2B65-98F8A38A9D85}"/>
          </ac:spMkLst>
        </pc:spChg>
        <pc:spChg chg="mod">
          <ac:chgData name="松浦英宗" userId="9b03fd3a-662f-49ff-9af1-1b93cf7aab22" providerId="ADAL" clId="{5E680781-FA19-41D5-8623-EE8877BB3C26}" dt="2025-06-03T15:47:03.280" v="45" actId="2711"/>
          <ac:spMkLst>
            <pc:docMk/>
            <pc:sldMk cId="2997165531" sldId="259"/>
            <ac:spMk id="16" creationId="{07C27980-C4E3-FF71-3272-B5CF6886EA13}"/>
          </ac:spMkLst>
        </pc:spChg>
        <pc:spChg chg="mod">
          <ac:chgData name="松浦英宗" userId="9b03fd3a-662f-49ff-9af1-1b93cf7aab22" providerId="ADAL" clId="{5E680781-FA19-41D5-8623-EE8877BB3C26}" dt="2025-06-03T15:47:03.280" v="45" actId="2711"/>
          <ac:spMkLst>
            <pc:docMk/>
            <pc:sldMk cId="2997165531" sldId="259"/>
            <ac:spMk id="21" creationId="{F048DAFC-1372-E7CB-F8D5-EED8C749D5BD}"/>
          </ac:spMkLst>
        </pc:spChg>
        <pc:spChg chg="mod">
          <ac:chgData name="松浦英宗" userId="9b03fd3a-662f-49ff-9af1-1b93cf7aab22" providerId="ADAL" clId="{5E680781-FA19-41D5-8623-EE8877BB3C26}" dt="2025-06-03T15:47:03.280" v="45" actId="2711"/>
          <ac:spMkLst>
            <pc:docMk/>
            <pc:sldMk cId="2997165531" sldId="259"/>
            <ac:spMk id="22" creationId="{982A4E20-8A85-F336-3E25-F01D0A8F87E4}"/>
          </ac:spMkLst>
        </pc:spChg>
        <pc:spChg chg="mod">
          <ac:chgData name="松浦英宗" userId="9b03fd3a-662f-49ff-9af1-1b93cf7aab22" providerId="ADAL" clId="{5E680781-FA19-41D5-8623-EE8877BB3C26}" dt="2025-06-03T15:47:03.280" v="45" actId="2711"/>
          <ac:spMkLst>
            <pc:docMk/>
            <pc:sldMk cId="2997165531" sldId="259"/>
            <ac:spMk id="24" creationId="{5DB816AD-6B5A-6FA7-C0DF-C713CE987B01}"/>
          </ac:spMkLst>
        </pc:spChg>
      </pc:sldChg>
      <pc:sldChg chg="addSp delSp modSp mod">
        <pc:chgData name="松浦英宗" userId="9b03fd3a-662f-49ff-9af1-1b93cf7aab22" providerId="ADAL" clId="{5E680781-FA19-41D5-8623-EE8877BB3C26}" dt="2025-06-03T15:50:45.580" v="117" actId="108"/>
        <pc:sldMkLst>
          <pc:docMk/>
          <pc:sldMk cId="1259182770" sldId="260"/>
        </pc:sldMkLst>
        <pc:spChg chg="mod">
          <ac:chgData name="松浦英宗" userId="9b03fd3a-662f-49ff-9af1-1b93cf7aab22" providerId="ADAL" clId="{5E680781-FA19-41D5-8623-EE8877BB3C26}" dt="2025-06-03T15:47:24.027" v="46" actId="2711"/>
          <ac:spMkLst>
            <pc:docMk/>
            <pc:sldMk cId="1259182770" sldId="260"/>
            <ac:spMk id="6" creationId="{8263F157-9462-A341-13CB-3DDE640774AA}"/>
          </ac:spMkLst>
        </pc:spChg>
        <pc:spChg chg="mod">
          <ac:chgData name="松浦英宗" userId="9b03fd3a-662f-49ff-9af1-1b93cf7aab22" providerId="ADAL" clId="{5E680781-FA19-41D5-8623-EE8877BB3C26}" dt="2025-06-03T15:47:24.027" v="46" actId="2711"/>
          <ac:spMkLst>
            <pc:docMk/>
            <pc:sldMk cId="1259182770" sldId="260"/>
            <ac:spMk id="7" creationId="{F850875E-7EA7-4268-A948-4E8FD17D0465}"/>
          </ac:spMkLst>
        </pc:spChg>
        <pc:spChg chg="mod">
          <ac:chgData name="松浦英宗" userId="9b03fd3a-662f-49ff-9af1-1b93cf7aab22" providerId="ADAL" clId="{5E680781-FA19-41D5-8623-EE8877BB3C26}" dt="2025-06-03T15:47:24.027" v="46" actId="2711"/>
          <ac:spMkLst>
            <pc:docMk/>
            <pc:sldMk cId="1259182770" sldId="260"/>
            <ac:spMk id="22" creationId="{8022DFAB-0A2B-98F6-81C1-90F7C840ACA7}"/>
          </ac:spMkLst>
        </pc:spChg>
        <pc:spChg chg="mod">
          <ac:chgData name="松浦英宗" userId="9b03fd3a-662f-49ff-9af1-1b93cf7aab22" providerId="ADAL" clId="{5E680781-FA19-41D5-8623-EE8877BB3C26}" dt="2025-06-03T15:47:24.027" v="46" actId="2711"/>
          <ac:spMkLst>
            <pc:docMk/>
            <pc:sldMk cId="1259182770" sldId="260"/>
            <ac:spMk id="23" creationId="{64E37A30-FA05-10D9-73D1-8835C7546482}"/>
          </ac:spMkLst>
        </pc:spChg>
        <pc:spChg chg="mod">
          <ac:chgData name="松浦英宗" userId="9b03fd3a-662f-49ff-9af1-1b93cf7aab22" providerId="ADAL" clId="{5E680781-FA19-41D5-8623-EE8877BB3C26}" dt="2025-06-03T15:47:24.027" v="46" actId="2711"/>
          <ac:spMkLst>
            <pc:docMk/>
            <pc:sldMk cId="1259182770" sldId="260"/>
            <ac:spMk id="24" creationId="{1CA375C6-9469-77CF-5135-8A41CA57395B}"/>
          </ac:spMkLst>
        </pc:spChg>
        <pc:spChg chg="mod">
          <ac:chgData name="松浦英宗" userId="9b03fd3a-662f-49ff-9af1-1b93cf7aab22" providerId="ADAL" clId="{5E680781-FA19-41D5-8623-EE8877BB3C26}" dt="2025-06-03T15:47:24.027" v="46" actId="2711"/>
          <ac:spMkLst>
            <pc:docMk/>
            <pc:sldMk cId="1259182770" sldId="260"/>
            <ac:spMk id="28" creationId="{26FAD369-E2C4-CF0A-C7FA-5F6076719C02}"/>
          </ac:spMkLst>
        </pc:spChg>
        <pc:spChg chg="mod">
          <ac:chgData name="松浦英宗" userId="9b03fd3a-662f-49ff-9af1-1b93cf7aab22" providerId="ADAL" clId="{5E680781-FA19-41D5-8623-EE8877BB3C26}" dt="2025-06-03T15:45:00.425" v="34" actId="165"/>
          <ac:spMkLst>
            <pc:docMk/>
            <pc:sldMk cId="1259182770" sldId="260"/>
            <ac:spMk id="29" creationId="{F9005053-5416-FE2A-A9AA-2D2365FDEAA9}"/>
          </ac:spMkLst>
        </pc:spChg>
        <pc:spChg chg="mod">
          <ac:chgData name="松浦英宗" userId="9b03fd3a-662f-49ff-9af1-1b93cf7aab22" providerId="ADAL" clId="{5E680781-FA19-41D5-8623-EE8877BB3C26}" dt="2025-06-03T15:47:24.027" v="46" actId="2711"/>
          <ac:spMkLst>
            <pc:docMk/>
            <pc:sldMk cId="1259182770" sldId="260"/>
            <ac:spMk id="30" creationId="{63EB47B9-22DF-63A3-E470-8DDDCA47A490}"/>
          </ac:spMkLst>
        </pc:spChg>
        <pc:spChg chg="mod">
          <ac:chgData name="松浦英宗" userId="9b03fd3a-662f-49ff-9af1-1b93cf7aab22" providerId="ADAL" clId="{5E680781-FA19-41D5-8623-EE8877BB3C26}" dt="2025-06-03T15:47:24.027" v="46" actId="2711"/>
          <ac:spMkLst>
            <pc:docMk/>
            <pc:sldMk cId="1259182770" sldId="260"/>
            <ac:spMk id="31" creationId="{937318CD-B824-2FBD-30DC-963EF21AB5A1}"/>
          </ac:spMkLst>
        </pc:spChg>
        <pc:spChg chg="mod">
          <ac:chgData name="松浦英宗" userId="9b03fd3a-662f-49ff-9af1-1b93cf7aab22" providerId="ADAL" clId="{5E680781-FA19-41D5-8623-EE8877BB3C26}" dt="2025-06-03T15:47:24.027" v="46" actId="2711"/>
          <ac:spMkLst>
            <pc:docMk/>
            <pc:sldMk cId="1259182770" sldId="260"/>
            <ac:spMk id="33" creationId="{F344564F-8DAA-F518-C8D2-FAA6543711AD}"/>
          </ac:spMkLst>
        </pc:spChg>
        <pc:spChg chg="mod">
          <ac:chgData name="松浦英宗" userId="9b03fd3a-662f-49ff-9af1-1b93cf7aab22" providerId="ADAL" clId="{5E680781-FA19-41D5-8623-EE8877BB3C26}" dt="2025-06-03T15:47:24.027" v="46" actId="2711"/>
          <ac:spMkLst>
            <pc:docMk/>
            <pc:sldMk cId="1259182770" sldId="260"/>
            <ac:spMk id="34" creationId="{2A6DC36B-A03B-F49C-011D-8835BAAEB279}"/>
          </ac:spMkLst>
        </pc:spChg>
        <pc:spChg chg="mod">
          <ac:chgData name="松浦英宗" userId="9b03fd3a-662f-49ff-9af1-1b93cf7aab22" providerId="ADAL" clId="{5E680781-FA19-41D5-8623-EE8877BB3C26}" dt="2025-06-03T15:45:00.425" v="34" actId="165"/>
          <ac:spMkLst>
            <pc:docMk/>
            <pc:sldMk cId="1259182770" sldId="260"/>
            <ac:spMk id="35" creationId="{6F2ADBE8-C34D-F231-289D-62ABCBD8D765}"/>
          </ac:spMkLst>
        </pc:spChg>
        <pc:picChg chg="add mod ord">
          <ac:chgData name="松浦英宗" userId="9b03fd3a-662f-49ff-9af1-1b93cf7aab22" providerId="ADAL" clId="{5E680781-FA19-41D5-8623-EE8877BB3C26}" dt="2025-06-03T15:50:45.580" v="117" actId="108"/>
          <ac:picMkLst>
            <pc:docMk/>
            <pc:sldMk cId="1259182770" sldId="260"/>
            <ac:picMk id="3" creationId="{BFBA65C5-A9F3-19DF-85A8-A974ED298809}"/>
          </ac:picMkLst>
        </pc:picChg>
        <pc:picChg chg="add mod ord">
          <ac:chgData name="松浦英宗" userId="9b03fd3a-662f-49ff-9af1-1b93cf7aab22" providerId="ADAL" clId="{5E680781-FA19-41D5-8623-EE8877BB3C26}" dt="2025-06-03T15:50:45.580" v="117" actId="108"/>
          <ac:picMkLst>
            <pc:docMk/>
            <pc:sldMk cId="1259182770" sldId="260"/>
            <ac:picMk id="5" creationId="{56A742B8-FDE5-2928-F898-7C940AF342FB}"/>
          </ac:picMkLst>
        </pc:picChg>
        <pc:picChg chg="add mod ord">
          <ac:chgData name="松浦英宗" userId="9b03fd3a-662f-49ff-9af1-1b93cf7aab22" providerId="ADAL" clId="{5E680781-FA19-41D5-8623-EE8877BB3C26}" dt="2025-06-03T15:50:45.580" v="117" actId="108"/>
          <ac:picMkLst>
            <pc:docMk/>
            <pc:sldMk cId="1259182770" sldId="260"/>
            <ac:picMk id="9" creationId="{C65D2865-AF6C-1613-1581-1F80EE151CE5}"/>
          </ac:picMkLst>
        </pc:picChg>
        <pc:picChg chg="del">
          <ac:chgData name="松浦英宗" userId="9b03fd3a-662f-49ff-9af1-1b93cf7aab22" providerId="ADAL" clId="{5E680781-FA19-41D5-8623-EE8877BB3C26}" dt="2025-06-03T15:50:43.170" v="116" actId="478"/>
          <ac:picMkLst>
            <pc:docMk/>
            <pc:sldMk cId="1259182770" sldId="260"/>
            <ac:picMk id="19" creationId="{1055DD27-7F14-A06E-82C9-D578BA18F02C}"/>
          </ac:picMkLst>
        </pc:picChg>
        <pc:picChg chg="del">
          <ac:chgData name="松浦英宗" userId="9b03fd3a-662f-49ff-9af1-1b93cf7aab22" providerId="ADAL" clId="{5E680781-FA19-41D5-8623-EE8877BB3C26}" dt="2025-06-03T15:45:03.512" v="35" actId="478"/>
          <ac:picMkLst>
            <pc:docMk/>
            <pc:sldMk cId="1259182770" sldId="260"/>
            <ac:picMk id="20" creationId="{908B5B55-D988-5862-3626-2A5A6835ED2A}"/>
          </ac:picMkLst>
        </pc:picChg>
        <pc:picChg chg="del mod topLvl">
          <ac:chgData name="松浦英宗" userId="9b03fd3a-662f-49ff-9af1-1b93cf7aab22" providerId="ADAL" clId="{5E680781-FA19-41D5-8623-EE8877BB3C26}" dt="2025-06-03T15:45:03.512" v="35" actId="478"/>
          <ac:picMkLst>
            <pc:docMk/>
            <pc:sldMk cId="1259182770" sldId="260"/>
            <ac:picMk id="21" creationId="{28E69F98-5590-E58E-BDA3-DF5EDB688AF2}"/>
          </ac:picMkLst>
        </pc:picChg>
      </pc:sldChg>
      <pc:sldChg chg="modSp mod">
        <pc:chgData name="松浦英宗" userId="9b03fd3a-662f-49ff-9af1-1b93cf7aab22" providerId="ADAL" clId="{5E680781-FA19-41D5-8623-EE8877BB3C26}" dt="2025-06-03T15:47:37.914" v="47" actId="2711"/>
        <pc:sldMkLst>
          <pc:docMk/>
          <pc:sldMk cId="2456256889" sldId="261"/>
        </pc:sldMkLst>
        <pc:spChg chg="mod">
          <ac:chgData name="松浦英宗" userId="9b03fd3a-662f-49ff-9af1-1b93cf7aab22" providerId="ADAL" clId="{5E680781-FA19-41D5-8623-EE8877BB3C26}" dt="2025-06-03T15:47:37.914" v="47" actId="2711"/>
          <ac:spMkLst>
            <pc:docMk/>
            <pc:sldMk cId="2456256889" sldId="261"/>
            <ac:spMk id="7" creationId="{57330FA9-56EF-A934-3492-F2B87A3DF914}"/>
          </ac:spMkLst>
        </pc:spChg>
        <pc:spChg chg="mod">
          <ac:chgData name="松浦英宗" userId="9b03fd3a-662f-49ff-9af1-1b93cf7aab22" providerId="ADAL" clId="{5E680781-FA19-41D5-8623-EE8877BB3C26}" dt="2025-06-03T15:47:37.914" v="47" actId="2711"/>
          <ac:spMkLst>
            <pc:docMk/>
            <pc:sldMk cId="2456256889" sldId="261"/>
            <ac:spMk id="24" creationId="{44EDFCF3-2A39-5DFD-BBEB-179F25B7E0BE}"/>
          </ac:spMkLst>
        </pc:spChg>
        <pc:spChg chg="mod">
          <ac:chgData name="松浦英宗" userId="9b03fd3a-662f-49ff-9af1-1b93cf7aab22" providerId="ADAL" clId="{5E680781-FA19-41D5-8623-EE8877BB3C26}" dt="2025-06-03T15:47:37.914" v="47" actId="2711"/>
          <ac:spMkLst>
            <pc:docMk/>
            <pc:sldMk cId="2456256889" sldId="261"/>
            <ac:spMk id="26" creationId="{22CC3BFD-718D-CBF5-8649-AFAF055CD8E5}"/>
          </ac:spMkLst>
        </pc:spChg>
        <pc:spChg chg="mod">
          <ac:chgData name="松浦英宗" userId="9b03fd3a-662f-49ff-9af1-1b93cf7aab22" providerId="ADAL" clId="{5E680781-FA19-41D5-8623-EE8877BB3C26}" dt="2025-06-03T15:47:37.914" v="47" actId="2711"/>
          <ac:spMkLst>
            <pc:docMk/>
            <pc:sldMk cId="2456256889" sldId="261"/>
            <ac:spMk id="28" creationId="{D1F1CD57-6580-CE21-BCCF-767A9B59E8EA}"/>
          </ac:spMkLst>
        </pc:spChg>
        <pc:spChg chg="mod">
          <ac:chgData name="松浦英宗" userId="9b03fd3a-662f-49ff-9af1-1b93cf7aab22" providerId="ADAL" clId="{5E680781-FA19-41D5-8623-EE8877BB3C26}" dt="2025-06-03T15:47:37.914" v="47" actId="2711"/>
          <ac:spMkLst>
            <pc:docMk/>
            <pc:sldMk cId="2456256889" sldId="261"/>
            <ac:spMk id="46" creationId="{90EE8E1B-EA4A-DCE4-A8B7-7C1E7E170E02}"/>
          </ac:spMkLst>
        </pc:spChg>
        <pc:spChg chg="mod">
          <ac:chgData name="松浦英宗" userId="9b03fd3a-662f-49ff-9af1-1b93cf7aab22" providerId="ADAL" clId="{5E680781-FA19-41D5-8623-EE8877BB3C26}" dt="2025-06-03T15:47:37.914" v="47" actId="2711"/>
          <ac:spMkLst>
            <pc:docMk/>
            <pc:sldMk cId="2456256889" sldId="261"/>
            <ac:spMk id="63" creationId="{B72CAEE2-F321-CDA8-4650-45F51E3EC77B}"/>
          </ac:spMkLst>
        </pc:spChg>
        <pc:spChg chg="mod">
          <ac:chgData name="松浦英宗" userId="9b03fd3a-662f-49ff-9af1-1b93cf7aab22" providerId="ADAL" clId="{5E680781-FA19-41D5-8623-EE8877BB3C26}" dt="2025-06-03T15:47:37.914" v="47" actId="2711"/>
          <ac:spMkLst>
            <pc:docMk/>
            <pc:sldMk cId="2456256889" sldId="261"/>
            <ac:spMk id="78" creationId="{C0D19284-6151-2359-28A8-9B20303637EF}"/>
          </ac:spMkLst>
        </pc:spChg>
        <pc:spChg chg="mod">
          <ac:chgData name="松浦英宗" userId="9b03fd3a-662f-49ff-9af1-1b93cf7aab22" providerId="ADAL" clId="{5E680781-FA19-41D5-8623-EE8877BB3C26}" dt="2025-06-03T15:47:37.914" v="47" actId="2711"/>
          <ac:spMkLst>
            <pc:docMk/>
            <pc:sldMk cId="2456256889" sldId="261"/>
            <ac:spMk id="203" creationId="{67CF0A39-6D49-01FE-4994-B156E99EDCF7}"/>
          </ac:spMkLst>
        </pc:spChg>
        <pc:spChg chg="mod">
          <ac:chgData name="松浦英宗" userId="9b03fd3a-662f-49ff-9af1-1b93cf7aab22" providerId="ADAL" clId="{5E680781-FA19-41D5-8623-EE8877BB3C26}" dt="2025-06-03T15:47:37.914" v="47" actId="2711"/>
          <ac:spMkLst>
            <pc:docMk/>
            <pc:sldMk cId="2456256889" sldId="261"/>
            <ac:spMk id="206" creationId="{6CDCD546-2830-60CF-A09A-4C56651C56F8}"/>
          </ac:spMkLst>
        </pc:spChg>
        <pc:spChg chg="mod">
          <ac:chgData name="松浦英宗" userId="9b03fd3a-662f-49ff-9af1-1b93cf7aab22" providerId="ADAL" clId="{5E680781-FA19-41D5-8623-EE8877BB3C26}" dt="2025-06-03T15:47:37.914" v="47" actId="2711"/>
          <ac:spMkLst>
            <pc:docMk/>
            <pc:sldMk cId="2456256889" sldId="261"/>
            <ac:spMk id="209" creationId="{BC45C0F5-00A9-C1D4-B9B1-345DF793D566}"/>
          </ac:spMkLst>
        </pc:spChg>
      </pc:sldChg>
      <pc:sldChg chg="modSp mod">
        <pc:chgData name="松浦英宗" userId="9b03fd3a-662f-49ff-9af1-1b93cf7aab22" providerId="ADAL" clId="{5E680781-FA19-41D5-8623-EE8877BB3C26}" dt="2025-06-03T15:47:45.717" v="48" actId="2711"/>
        <pc:sldMkLst>
          <pc:docMk/>
          <pc:sldMk cId="10603173" sldId="262"/>
        </pc:sldMkLst>
        <pc:spChg chg="mod">
          <ac:chgData name="松浦英宗" userId="9b03fd3a-662f-49ff-9af1-1b93cf7aab22" providerId="ADAL" clId="{5E680781-FA19-41D5-8623-EE8877BB3C26}" dt="2025-06-03T15:47:45.717" v="48" actId="2711"/>
          <ac:spMkLst>
            <pc:docMk/>
            <pc:sldMk cId="10603173" sldId="262"/>
            <ac:spMk id="6" creationId="{5652938E-9686-7010-469D-C0FC6AC3D634}"/>
          </ac:spMkLst>
        </pc:spChg>
        <pc:spChg chg="mod">
          <ac:chgData name="松浦英宗" userId="9b03fd3a-662f-49ff-9af1-1b93cf7aab22" providerId="ADAL" clId="{5E680781-FA19-41D5-8623-EE8877BB3C26}" dt="2025-06-03T15:47:45.717" v="48" actId="2711"/>
          <ac:spMkLst>
            <pc:docMk/>
            <pc:sldMk cId="10603173" sldId="262"/>
            <ac:spMk id="9" creationId="{0EE39821-D2F0-5299-3BCF-A9A388C53636}"/>
          </ac:spMkLst>
        </pc:spChg>
        <pc:spChg chg="mod">
          <ac:chgData name="松浦英宗" userId="9b03fd3a-662f-49ff-9af1-1b93cf7aab22" providerId="ADAL" clId="{5E680781-FA19-41D5-8623-EE8877BB3C26}" dt="2025-06-03T15:47:45.717" v="48" actId="2711"/>
          <ac:spMkLst>
            <pc:docMk/>
            <pc:sldMk cId="10603173" sldId="262"/>
            <ac:spMk id="10" creationId="{F3F1B3E8-F858-095C-ECBA-EA67CE045695}"/>
          </ac:spMkLst>
        </pc:spChg>
        <pc:spChg chg="mod">
          <ac:chgData name="松浦英宗" userId="9b03fd3a-662f-49ff-9af1-1b93cf7aab22" providerId="ADAL" clId="{5E680781-FA19-41D5-8623-EE8877BB3C26}" dt="2025-06-03T15:47:45.717" v="48" actId="2711"/>
          <ac:spMkLst>
            <pc:docMk/>
            <pc:sldMk cId="10603173" sldId="262"/>
            <ac:spMk id="11" creationId="{D1B7999A-E5D4-E35F-D58E-A190AD13895E}"/>
          </ac:spMkLst>
        </pc:spChg>
        <pc:spChg chg="mod">
          <ac:chgData name="松浦英宗" userId="9b03fd3a-662f-49ff-9af1-1b93cf7aab22" providerId="ADAL" clId="{5E680781-FA19-41D5-8623-EE8877BB3C26}" dt="2025-06-03T15:47:45.717" v="48" actId="2711"/>
          <ac:spMkLst>
            <pc:docMk/>
            <pc:sldMk cId="10603173" sldId="262"/>
            <ac:spMk id="12" creationId="{43FE6097-BA62-DDBF-B111-19E8DEFFA71E}"/>
          </ac:spMkLst>
        </pc:spChg>
        <pc:spChg chg="mod">
          <ac:chgData name="松浦英宗" userId="9b03fd3a-662f-49ff-9af1-1b93cf7aab22" providerId="ADAL" clId="{5E680781-FA19-41D5-8623-EE8877BB3C26}" dt="2025-06-03T15:47:45.717" v="48" actId="2711"/>
          <ac:spMkLst>
            <pc:docMk/>
            <pc:sldMk cId="10603173" sldId="262"/>
            <ac:spMk id="22" creationId="{4F448784-5760-07DA-9314-A61C9285C2B9}"/>
          </ac:spMkLst>
        </pc:spChg>
        <pc:spChg chg="mod">
          <ac:chgData name="松浦英宗" userId="9b03fd3a-662f-49ff-9af1-1b93cf7aab22" providerId="ADAL" clId="{5E680781-FA19-41D5-8623-EE8877BB3C26}" dt="2025-06-03T15:47:45.717" v="48" actId="2711"/>
          <ac:spMkLst>
            <pc:docMk/>
            <pc:sldMk cId="10603173" sldId="262"/>
            <ac:spMk id="23" creationId="{0B5633E1-FE1A-AB75-EB8C-8BEB49344C66}"/>
          </ac:spMkLst>
        </pc:spChg>
        <pc:spChg chg="mod">
          <ac:chgData name="松浦英宗" userId="9b03fd3a-662f-49ff-9af1-1b93cf7aab22" providerId="ADAL" clId="{5E680781-FA19-41D5-8623-EE8877BB3C26}" dt="2025-06-03T15:47:45.717" v="48" actId="2711"/>
          <ac:spMkLst>
            <pc:docMk/>
            <pc:sldMk cId="10603173" sldId="262"/>
            <ac:spMk id="27" creationId="{09CC6AA8-E1D4-CC46-4FF8-133532F25850}"/>
          </ac:spMkLst>
        </pc:spChg>
        <pc:spChg chg="mod">
          <ac:chgData name="松浦英宗" userId="9b03fd3a-662f-49ff-9af1-1b93cf7aab22" providerId="ADAL" clId="{5E680781-FA19-41D5-8623-EE8877BB3C26}" dt="2025-06-03T15:47:45.717" v="48" actId="2711"/>
          <ac:spMkLst>
            <pc:docMk/>
            <pc:sldMk cId="10603173" sldId="262"/>
            <ac:spMk id="29" creationId="{9A61D57B-E442-09F0-F5C3-58A6676FAD4A}"/>
          </ac:spMkLst>
        </pc:spChg>
        <pc:spChg chg="mod">
          <ac:chgData name="松浦英宗" userId="9b03fd3a-662f-49ff-9af1-1b93cf7aab22" providerId="ADAL" clId="{5E680781-FA19-41D5-8623-EE8877BB3C26}" dt="2025-06-03T15:47:45.717" v="48" actId="2711"/>
          <ac:spMkLst>
            <pc:docMk/>
            <pc:sldMk cId="10603173" sldId="262"/>
            <ac:spMk id="36" creationId="{0E1C7284-B2BF-4D4A-8DDE-28520A3F325B}"/>
          </ac:spMkLst>
        </pc:spChg>
      </pc:sldChg>
      <pc:sldChg chg="addSp delSp modSp mod">
        <pc:chgData name="松浦英宗" userId="9b03fd3a-662f-49ff-9af1-1b93cf7aab22" providerId="ADAL" clId="{5E680781-FA19-41D5-8623-EE8877BB3C26}" dt="2025-06-03T15:52:35.980" v="135" actId="167"/>
        <pc:sldMkLst>
          <pc:docMk/>
          <pc:sldMk cId="3805670091" sldId="265"/>
        </pc:sldMkLst>
        <pc:spChg chg="mod">
          <ac:chgData name="松浦英宗" userId="9b03fd3a-662f-49ff-9af1-1b93cf7aab22" providerId="ADAL" clId="{5E680781-FA19-41D5-8623-EE8877BB3C26}" dt="2025-06-03T15:47:51.112" v="49" actId="2711"/>
          <ac:spMkLst>
            <pc:docMk/>
            <pc:sldMk cId="3805670091" sldId="265"/>
            <ac:spMk id="4" creationId="{28F4075B-486A-106C-7CBB-B34AC25A278B}"/>
          </ac:spMkLst>
        </pc:spChg>
        <pc:spChg chg="mod">
          <ac:chgData name="松浦英宗" userId="9b03fd3a-662f-49ff-9af1-1b93cf7aab22" providerId="ADAL" clId="{5E680781-FA19-41D5-8623-EE8877BB3C26}" dt="2025-06-03T15:50:58.019" v="121" actId="1076"/>
          <ac:spMkLst>
            <pc:docMk/>
            <pc:sldMk cId="3805670091" sldId="265"/>
            <ac:spMk id="5" creationId="{27942DE1-BC98-18EE-5088-2A33D6A18BC9}"/>
          </ac:spMkLst>
        </pc:spChg>
        <pc:spChg chg="mod">
          <ac:chgData name="松浦英宗" userId="9b03fd3a-662f-49ff-9af1-1b93cf7aab22" providerId="ADAL" clId="{5E680781-FA19-41D5-8623-EE8877BB3C26}" dt="2025-06-03T15:47:51.112" v="49" actId="2711"/>
          <ac:spMkLst>
            <pc:docMk/>
            <pc:sldMk cId="3805670091" sldId="265"/>
            <ac:spMk id="6" creationId="{0CFDA33A-DE28-99C0-7FD6-3C8DC4D72DEF}"/>
          </ac:spMkLst>
        </pc:spChg>
        <pc:picChg chg="del mod">
          <ac:chgData name="松浦英宗" userId="9b03fd3a-662f-49ff-9af1-1b93cf7aab22" providerId="ADAL" clId="{5E680781-FA19-41D5-8623-EE8877BB3C26}" dt="2025-06-03T15:52:33.471" v="134" actId="478"/>
          <ac:picMkLst>
            <pc:docMk/>
            <pc:sldMk cId="3805670091" sldId="265"/>
            <ac:picMk id="3" creationId="{BEA96E07-5545-AC52-4D88-F889D24D6D64}"/>
          </ac:picMkLst>
        </pc:picChg>
        <pc:picChg chg="add mod ord modCrop">
          <ac:chgData name="松浦英宗" userId="9b03fd3a-662f-49ff-9af1-1b93cf7aab22" providerId="ADAL" clId="{5E680781-FA19-41D5-8623-EE8877BB3C26}" dt="2025-06-03T15:52:35.980" v="135" actId="167"/>
          <ac:picMkLst>
            <pc:docMk/>
            <pc:sldMk cId="3805670091" sldId="265"/>
            <ac:picMk id="7" creationId="{4E6D7115-AAC3-FAF2-FCE8-90D986E301F4}"/>
          </ac:picMkLst>
        </pc:picChg>
      </pc:sldChg>
    </pc:docChg>
  </pc:docChgLst>
  <pc:docChgLst>
    <pc:chgData name="松浦英宗" userId="9b03fd3a-662f-49ff-9af1-1b93cf7aab22" providerId="ADAL" clId="{5A60934E-A36F-43A6-AA9C-86BABC9D6116}"/>
    <pc:docChg chg="undo redo custSel addSld delSld modSld">
      <pc:chgData name="松浦英宗" userId="9b03fd3a-662f-49ff-9af1-1b93cf7aab22" providerId="ADAL" clId="{5A60934E-A36F-43A6-AA9C-86BABC9D6116}" dt="2025-05-19T14:23:21.449" v="5230" actId="20577"/>
      <pc:docMkLst>
        <pc:docMk/>
      </pc:docMkLst>
      <pc:sldChg chg="addSp delSp modSp mod">
        <pc:chgData name="松浦英宗" userId="9b03fd3a-662f-49ff-9af1-1b93cf7aab22" providerId="ADAL" clId="{5A60934E-A36F-43A6-AA9C-86BABC9D6116}" dt="2025-05-19T14:23:21.449" v="5230" actId="20577"/>
        <pc:sldMkLst>
          <pc:docMk/>
          <pc:sldMk cId="913356044" sldId="256"/>
        </pc:sldMkLst>
        <pc:spChg chg="mod topLvl">
          <ac:chgData name="松浦英宗" userId="9b03fd3a-662f-49ff-9af1-1b93cf7aab22" providerId="ADAL" clId="{5A60934E-A36F-43A6-AA9C-86BABC9D6116}" dt="2025-05-19T06:17:40.659" v="140" actId="1076"/>
          <ac:spMkLst>
            <pc:docMk/>
            <pc:sldMk cId="913356044" sldId="256"/>
            <ac:spMk id="4" creationId="{87FE4D59-EC74-B084-F6DA-0103B57BF7B4}"/>
          </ac:spMkLst>
        </pc:spChg>
        <pc:spChg chg="mod topLvl">
          <ac:chgData name="松浦英宗" userId="9b03fd3a-662f-49ff-9af1-1b93cf7aab22" providerId="ADAL" clId="{5A60934E-A36F-43A6-AA9C-86BABC9D6116}" dt="2025-05-19T06:14:49.778" v="10" actId="20577"/>
          <ac:spMkLst>
            <pc:docMk/>
            <pc:sldMk cId="913356044" sldId="256"/>
            <ac:spMk id="7" creationId="{BA4E0E3A-57F4-40FD-0368-0346C1901B4F}"/>
          </ac:spMkLst>
        </pc:spChg>
        <pc:spChg chg="mod topLvl">
          <ac:chgData name="松浦英宗" userId="9b03fd3a-662f-49ff-9af1-1b93cf7aab22" providerId="ADAL" clId="{5A60934E-A36F-43A6-AA9C-86BABC9D6116}" dt="2025-05-19T06:16:21.240" v="117" actId="20577"/>
          <ac:spMkLst>
            <pc:docMk/>
            <pc:sldMk cId="913356044" sldId="256"/>
            <ac:spMk id="8" creationId="{64047FD4-F10D-F899-BC84-83DA4FC2BC87}"/>
          </ac:spMkLst>
        </pc:spChg>
        <pc:spChg chg="mod topLvl">
          <ac:chgData name="松浦英宗" userId="9b03fd3a-662f-49ff-9af1-1b93cf7aab22" providerId="ADAL" clId="{5A60934E-A36F-43A6-AA9C-86BABC9D6116}" dt="2025-05-19T14:23:21.449" v="5230" actId="20577"/>
          <ac:spMkLst>
            <pc:docMk/>
            <pc:sldMk cId="913356044" sldId="256"/>
            <ac:spMk id="9" creationId="{67877700-2238-1FF9-0906-B820A98A662B}"/>
          </ac:spMkLst>
        </pc:spChg>
        <pc:spChg chg="add mod">
          <ac:chgData name="松浦英宗" userId="9b03fd3a-662f-49ff-9af1-1b93cf7aab22" providerId="ADAL" clId="{5A60934E-A36F-43A6-AA9C-86BABC9D6116}" dt="2025-05-19T07:12:14.716" v="2335" actId="20577"/>
          <ac:spMkLst>
            <pc:docMk/>
            <pc:sldMk cId="913356044" sldId="256"/>
            <ac:spMk id="10" creationId="{5792B5D3-FFD6-030D-7299-6C8293805084}"/>
          </ac:spMkLst>
        </pc:spChg>
        <pc:picChg chg="mod topLvl">
          <ac:chgData name="松浦英宗" userId="9b03fd3a-662f-49ff-9af1-1b93cf7aab22" providerId="ADAL" clId="{5A60934E-A36F-43A6-AA9C-86BABC9D6116}" dt="2025-05-19T06:16:33.279" v="119" actId="1037"/>
          <ac:picMkLst>
            <pc:docMk/>
            <pc:sldMk cId="913356044" sldId="256"/>
            <ac:picMk id="5" creationId="{835843EF-B9B4-A529-45AA-F37324A6CE0E}"/>
          </ac:picMkLst>
        </pc:picChg>
        <pc:picChg chg="mod topLvl">
          <ac:chgData name="松浦英宗" userId="9b03fd3a-662f-49ff-9af1-1b93cf7aab22" providerId="ADAL" clId="{5A60934E-A36F-43A6-AA9C-86BABC9D6116}" dt="2025-05-19T06:16:28.587" v="118" actId="1038"/>
          <ac:picMkLst>
            <pc:docMk/>
            <pc:sldMk cId="913356044" sldId="256"/>
            <ac:picMk id="6" creationId="{FBB7741C-62AE-78D7-B1C6-7D4D91968F03}"/>
          </ac:picMkLst>
        </pc:picChg>
      </pc:sldChg>
      <pc:sldChg chg="addSp delSp modSp mod">
        <pc:chgData name="松浦英宗" userId="9b03fd3a-662f-49ff-9af1-1b93cf7aab22" providerId="ADAL" clId="{5A60934E-A36F-43A6-AA9C-86BABC9D6116}" dt="2025-05-19T07:28:04.735" v="2991" actId="403"/>
        <pc:sldMkLst>
          <pc:docMk/>
          <pc:sldMk cId="4173564231" sldId="257"/>
        </pc:sldMkLst>
        <pc:spChg chg="add mod">
          <ac:chgData name="松浦英宗" userId="9b03fd3a-662f-49ff-9af1-1b93cf7aab22" providerId="ADAL" clId="{5A60934E-A36F-43A6-AA9C-86BABC9D6116}" dt="2025-05-19T07:24:29.038" v="2833" actId="207"/>
          <ac:spMkLst>
            <pc:docMk/>
            <pc:sldMk cId="4173564231" sldId="257"/>
            <ac:spMk id="2" creationId="{16E53263-9F32-A51C-11A8-8BE17E51F773}"/>
          </ac:spMkLst>
        </pc:spChg>
        <pc:spChg chg="mod">
          <ac:chgData name="松浦英宗" userId="9b03fd3a-662f-49ff-9af1-1b93cf7aab22" providerId="ADAL" clId="{5A60934E-A36F-43A6-AA9C-86BABC9D6116}" dt="2025-05-19T07:03:57.417" v="1999" actId="207"/>
          <ac:spMkLst>
            <pc:docMk/>
            <pc:sldMk cId="4173564231" sldId="257"/>
            <ac:spMk id="3" creationId="{6CF0A6C4-9F61-D714-6FD6-0FD564AB74F5}"/>
          </ac:spMkLst>
        </pc:spChg>
        <pc:spChg chg="add mod topLvl">
          <ac:chgData name="松浦英宗" userId="9b03fd3a-662f-49ff-9af1-1b93cf7aab22" providerId="ADAL" clId="{5A60934E-A36F-43A6-AA9C-86BABC9D6116}" dt="2025-05-19T07:28:04.735" v="2991" actId="403"/>
          <ac:spMkLst>
            <pc:docMk/>
            <pc:sldMk cId="4173564231" sldId="257"/>
            <ac:spMk id="8" creationId="{6F9BCB13-D111-A93C-9E12-152EFAC326C9}"/>
          </ac:spMkLst>
        </pc:spChg>
        <pc:spChg chg="add mod topLvl">
          <ac:chgData name="松浦英宗" userId="9b03fd3a-662f-49ff-9af1-1b93cf7aab22" providerId="ADAL" clId="{5A60934E-A36F-43A6-AA9C-86BABC9D6116}" dt="2025-05-19T06:32:04.498" v="840" actId="948"/>
          <ac:spMkLst>
            <pc:docMk/>
            <pc:sldMk cId="4173564231" sldId="257"/>
            <ac:spMk id="11" creationId="{8347DBC8-E867-FE87-ACF0-1FC4340F714E}"/>
          </ac:spMkLst>
        </pc:spChg>
        <pc:spChg chg="mod topLvl">
          <ac:chgData name="松浦英宗" userId="9b03fd3a-662f-49ff-9af1-1b93cf7aab22" providerId="ADAL" clId="{5A60934E-A36F-43A6-AA9C-86BABC9D6116}" dt="2025-05-19T07:28:04.735" v="2991" actId="403"/>
          <ac:spMkLst>
            <pc:docMk/>
            <pc:sldMk cId="4173564231" sldId="257"/>
            <ac:spMk id="14" creationId="{43B7B9F6-E727-45C6-D48A-9691E5C0AFE2}"/>
          </ac:spMkLst>
        </pc:spChg>
        <pc:spChg chg="mod topLvl">
          <ac:chgData name="松浦英宗" userId="9b03fd3a-662f-49ff-9af1-1b93cf7aab22" providerId="ADAL" clId="{5A60934E-A36F-43A6-AA9C-86BABC9D6116}" dt="2025-05-19T06:32:51.548" v="856" actId="20577"/>
          <ac:spMkLst>
            <pc:docMk/>
            <pc:sldMk cId="4173564231" sldId="257"/>
            <ac:spMk id="16" creationId="{B2CDCF6C-6286-320B-53EA-A36C90B69CBE}"/>
          </ac:spMkLst>
        </pc:spChg>
        <pc:spChg chg="add mod">
          <ac:chgData name="松浦英宗" userId="9b03fd3a-662f-49ff-9af1-1b93cf7aab22" providerId="ADAL" clId="{5A60934E-A36F-43A6-AA9C-86BABC9D6116}" dt="2025-05-19T06:26:02.690" v="630" actId="164"/>
          <ac:spMkLst>
            <pc:docMk/>
            <pc:sldMk cId="4173564231" sldId="257"/>
            <ac:spMk id="19" creationId="{1DED69CE-49EB-4231-1781-BA9D7A66FECF}"/>
          </ac:spMkLst>
        </pc:spChg>
        <pc:spChg chg="add mod">
          <ac:chgData name="松浦英宗" userId="9b03fd3a-662f-49ff-9af1-1b93cf7aab22" providerId="ADAL" clId="{5A60934E-A36F-43A6-AA9C-86BABC9D6116}" dt="2025-05-19T06:59:50.885" v="1956" actId="11530"/>
          <ac:spMkLst>
            <pc:docMk/>
            <pc:sldMk cId="4173564231" sldId="257"/>
            <ac:spMk id="23" creationId="{ABDB7EB4-0EF1-20EC-645D-66EA9CC3A008}"/>
          </ac:spMkLst>
        </pc:spChg>
        <pc:spChg chg="add mod">
          <ac:chgData name="松浦英宗" userId="9b03fd3a-662f-49ff-9af1-1b93cf7aab22" providerId="ADAL" clId="{5A60934E-A36F-43A6-AA9C-86BABC9D6116}" dt="2025-05-19T06:59:50.885" v="1956" actId="11530"/>
          <ac:spMkLst>
            <pc:docMk/>
            <pc:sldMk cId="4173564231" sldId="257"/>
            <ac:spMk id="24" creationId="{AA28784A-90FB-5F2F-4B33-609296BD971B}"/>
          </ac:spMkLst>
        </pc:spChg>
        <pc:spChg chg="add mod">
          <ac:chgData name="松浦英宗" userId="9b03fd3a-662f-49ff-9af1-1b93cf7aab22" providerId="ADAL" clId="{5A60934E-A36F-43A6-AA9C-86BABC9D6116}" dt="2025-05-19T06:59:50.885" v="1956" actId="11530"/>
          <ac:spMkLst>
            <pc:docMk/>
            <pc:sldMk cId="4173564231" sldId="257"/>
            <ac:spMk id="25" creationId="{062A8114-B1D0-BCC9-A9CD-A547E0FE439A}"/>
          </ac:spMkLst>
        </pc:spChg>
        <pc:spChg chg="add mod">
          <ac:chgData name="松浦英宗" userId="9b03fd3a-662f-49ff-9af1-1b93cf7aab22" providerId="ADAL" clId="{5A60934E-A36F-43A6-AA9C-86BABC9D6116}" dt="2025-05-19T06:59:50.885" v="1956" actId="11530"/>
          <ac:spMkLst>
            <pc:docMk/>
            <pc:sldMk cId="4173564231" sldId="257"/>
            <ac:spMk id="26" creationId="{D156DE8F-203B-4A59-5C50-0A97C25B7BBA}"/>
          </ac:spMkLst>
        </pc:spChg>
        <pc:grpChg chg="add mod">
          <ac:chgData name="松浦英宗" userId="9b03fd3a-662f-49ff-9af1-1b93cf7aab22" providerId="ADAL" clId="{5A60934E-A36F-43A6-AA9C-86BABC9D6116}" dt="2025-05-19T06:27:06.810" v="732" actId="1035"/>
          <ac:grpSpMkLst>
            <pc:docMk/>
            <pc:sldMk cId="4173564231" sldId="257"/>
            <ac:grpSpMk id="22" creationId="{EF389CF0-C2A9-D32E-1E6C-3C6ACA5909BC}"/>
          </ac:grpSpMkLst>
        </pc:grpChg>
        <pc:cxnChg chg="add mod topLvl">
          <ac:chgData name="松浦英宗" userId="9b03fd3a-662f-49ff-9af1-1b93cf7aab22" providerId="ADAL" clId="{5A60934E-A36F-43A6-AA9C-86BABC9D6116}" dt="2025-05-19T06:27:06.810" v="732" actId="1035"/>
          <ac:cxnSpMkLst>
            <pc:docMk/>
            <pc:sldMk cId="4173564231" sldId="257"/>
            <ac:cxnSpMk id="9" creationId="{B8447C10-72B0-280E-3B56-7C87D87C7338}"/>
          </ac:cxnSpMkLst>
        </pc:cxnChg>
        <pc:cxnChg chg="mod topLvl">
          <ac:chgData name="松浦英宗" userId="9b03fd3a-662f-49ff-9af1-1b93cf7aab22" providerId="ADAL" clId="{5A60934E-A36F-43A6-AA9C-86BABC9D6116}" dt="2025-05-19T06:27:06.810" v="732" actId="1035"/>
          <ac:cxnSpMkLst>
            <pc:docMk/>
            <pc:sldMk cId="4173564231" sldId="257"/>
            <ac:cxnSpMk id="15" creationId="{54D41869-8F93-E4CE-228A-4A202ADAFBB4}"/>
          </ac:cxnSpMkLst>
        </pc:cxnChg>
        <pc:cxnChg chg="add mod">
          <ac:chgData name="松浦英宗" userId="9b03fd3a-662f-49ff-9af1-1b93cf7aab22" providerId="ADAL" clId="{5A60934E-A36F-43A6-AA9C-86BABC9D6116}" dt="2025-05-19T06:26:02.690" v="630" actId="164"/>
          <ac:cxnSpMkLst>
            <pc:docMk/>
            <pc:sldMk cId="4173564231" sldId="257"/>
            <ac:cxnSpMk id="17" creationId="{8AB78F3F-C2E2-64C7-E217-3A4AEC42EA13}"/>
          </ac:cxnSpMkLst>
        </pc:cxnChg>
      </pc:sldChg>
      <pc:sldChg chg="addSp delSp modSp mod">
        <pc:chgData name="松浦英宗" userId="9b03fd3a-662f-49ff-9af1-1b93cf7aab22" providerId="ADAL" clId="{5A60934E-A36F-43A6-AA9C-86BABC9D6116}" dt="2025-05-19T08:55:33.500" v="5199" actId="208"/>
        <pc:sldMkLst>
          <pc:docMk/>
          <pc:sldMk cId="4082717725" sldId="258"/>
        </pc:sldMkLst>
        <pc:spChg chg="mod topLvl">
          <ac:chgData name="松浦英宗" userId="9b03fd3a-662f-49ff-9af1-1b93cf7aab22" providerId="ADAL" clId="{5A60934E-A36F-43A6-AA9C-86BABC9D6116}" dt="2025-05-19T06:47:07.631" v="1298"/>
          <ac:spMkLst>
            <pc:docMk/>
            <pc:sldMk cId="4082717725" sldId="258"/>
            <ac:spMk id="77" creationId="{2FD7AC74-14A0-E43A-18EB-776CE60EE39E}"/>
          </ac:spMkLst>
        </pc:spChg>
        <pc:spChg chg="mod topLvl">
          <ac:chgData name="松浦英宗" userId="9b03fd3a-662f-49ff-9af1-1b93cf7aab22" providerId="ADAL" clId="{5A60934E-A36F-43A6-AA9C-86BABC9D6116}" dt="2025-05-19T08:55:20.045" v="5198" actId="208"/>
          <ac:spMkLst>
            <pc:docMk/>
            <pc:sldMk cId="4082717725" sldId="258"/>
            <ac:spMk id="95" creationId="{8022DDE3-2331-2D15-E7F1-E93F58E15BD1}"/>
          </ac:spMkLst>
        </pc:spChg>
        <pc:spChg chg="mod topLvl">
          <ac:chgData name="松浦英宗" userId="9b03fd3a-662f-49ff-9af1-1b93cf7aab22" providerId="ADAL" clId="{5A60934E-A36F-43A6-AA9C-86BABC9D6116}" dt="2025-05-19T06:47:00.617" v="1291"/>
          <ac:spMkLst>
            <pc:docMk/>
            <pc:sldMk cId="4082717725" sldId="258"/>
            <ac:spMk id="97" creationId="{B129F49E-903E-C750-C201-BE1D578F9A33}"/>
          </ac:spMkLst>
        </pc:spChg>
        <pc:spChg chg="mod topLvl">
          <ac:chgData name="松浦英宗" userId="9b03fd3a-662f-49ff-9af1-1b93cf7aab22" providerId="ADAL" clId="{5A60934E-A36F-43A6-AA9C-86BABC9D6116}" dt="2025-05-19T06:46:53.851" v="1284"/>
          <ac:spMkLst>
            <pc:docMk/>
            <pc:sldMk cId="4082717725" sldId="258"/>
            <ac:spMk id="99" creationId="{B82EEF99-9497-10A8-2D44-C7AC39ADB75E}"/>
          </ac:spMkLst>
        </pc:spChg>
        <pc:spChg chg="mod topLvl">
          <ac:chgData name="松浦英宗" userId="9b03fd3a-662f-49ff-9af1-1b93cf7aab22" providerId="ADAL" clId="{5A60934E-A36F-43A6-AA9C-86BABC9D6116}" dt="2025-05-19T08:55:20.045" v="5198" actId="208"/>
          <ac:spMkLst>
            <pc:docMk/>
            <pc:sldMk cId="4082717725" sldId="258"/>
            <ac:spMk id="102" creationId="{D943FD85-C03C-5C73-0A6A-7C044D5B5192}"/>
          </ac:spMkLst>
        </pc:spChg>
        <pc:spChg chg="mod">
          <ac:chgData name="松浦英宗" userId="9b03fd3a-662f-49ff-9af1-1b93cf7aab22" providerId="ADAL" clId="{5A60934E-A36F-43A6-AA9C-86BABC9D6116}" dt="2025-05-19T06:47:21.616" v="1312"/>
          <ac:spMkLst>
            <pc:docMk/>
            <pc:sldMk cId="4082717725" sldId="258"/>
            <ac:spMk id="122" creationId="{332CC82B-A170-2403-3E35-178BD946E5A3}"/>
          </ac:spMkLst>
        </pc:spChg>
        <pc:spChg chg="mod">
          <ac:chgData name="松浦英宗" userId="9b03fd3a-662f-49ff-9af1-1b93cf7aab22" providerId="ADAL" clId="{5A60934E-A36F-43A6-AA9C-86BABC9D6116}" dt="2025-05-19T06:47:28.622" v="1319"/>
          <ac:spMkLst>
            <pc:docMk/>
            <pc:sldMk cId="4082717725" sldId="258"/>
            <ac:spMk id="123" creationId="{D17E963C-F356-0C08-5056-F765837DD2C9}"/>
          </ac:spMkLst>
        </pc:spChg>
        <pc:spChg chg="add del mod topLvl">
          <ac:chgData name="松浦英宗" userId="9b03fd3a-662f-49ff-9af1-1b93cf7aab22" providerId="ADAL" clId="{5A60934E-A36F-43A6-AA9C-86BABC9D6116}" dt="2025-05-19T08:55:20.045" v="5198" actId="208"/>
          <ac:spMkLst>
            <pc:docMk/>
            <pc:sldMk cId="4082717725" sldId="258"/>
            <ac:spMk id="124" creationId="{2C3F7E35-0CF7-ABFD-89BC-E664A1C2970E}"/>
          </ac:spMkLst>
        </pc:spChg>
        <pc:spChg chg="mod">
          <ac:chgData name="松浦英宗" userId="9b03fd3a-662f-49ff-9af1-1b93cf7aab22" providerId="ADAL" clId="{5A60934E-A36F-43A6-AA9C-86BABC9D6116}" dt="2025-05-19T06:53:31.431" v="1687" actId="404"/>
          <ac:spMkLst>
            <pc:docMk/>
            <pc:sldMk cId="4082717725" sldId="258"/>
            <ac:spMk id="125" creationId="{54B88836-844D-FEF0-8B94-31727B2F1F18}"/>
          </ac:spMkLst>
        </pc:spChg>
        <pc:spChg chg="mod topLvl">
          <ac:chgData name="松浦英宗" userId="9b03fd3a-662f-49ff-9af1-1b93cf7aab22" providerId="ADAL" clId="{5A60934E-A36F-43A6-AA9C-86BABC9D6116}" dt="2025-05-19T06:53:31.431" v="1687" actId="404"/>
          <ac:spMkLst>
            <pc:docMk/>
            <pc:sldMk cId="4082717725" sldId="258"/>
            <ac:spMk id="130" creationId="{CAE6CFCE-277F-B35B-0BCB-FC8BD49E30A6}"/>
          </ac:spMkLst>
        </pc:spChg>
        <pc:spChg chg="mod">
          <ac:chgData name="松浦英宗" userId="9b03fd3a-662f-49ff-9af1-1b93cf7aab22" providerId="ADAL" clId="{5A60934E-A36F-43A6-AA9C-86BABC9D6116}" dt="2025-05-19T08:55:17.069" v="5197" actId="208"/>
          <ac:spMkLst>
            <pc:docMk/>
            <pc:sldMk cId="4082717725" sldId="258"/>
            <ac:spMk id="131" creationId="{258C3D65-2DFD-07A5-EE83-EDCF79FF6835}"/>
          </ac:spMkLst>
        </pc:spChg>
        <pc:spChg chg="mod">
          <ac:chgData name="松浦英宗" userId="9b03fd3a-662f-49ff-9af1-1b93cf7aab22" providerId="ADAL" clId="{5A60934E-A36F-43A6-AA9C-86BABC9D6116}" dt="2025-05-19T08:55:17.069" v="5197" actId="208"/>
          <ac:spMkLst>
            <pc:docMk/>
            <pc:sldMk cId="4082717725" sldId="258"/>
            <ac:spMk id="132" creationId="{503C707C-8485-B0A9-5A3B-58BE8CA4436D}"/>
          </ac:spMkLst>
        </pc:spChg>
        <pc:spChg chg="mod">
          <ac:chgData name="松浦英宗" userId="9b03fd3a-662f-49ff-9af1-1b93cf7aab22" providerId="ADAL" clId="{5A60934E-A36F-43A6-AA9C-86BABC9D6116}" dt="2025-05-19T08:55:17.069" v="5197" actId="208"/>
          <ac:spMkLst>
            <pc:docMk/>
            <pc:sldMk cId="4082717725" sldId="258"/>
            <ac:spMk id="133" creationId="{3CAF4B57-AB02-7604-66CB-C4CB34C3D05E}"/>
          </ac:spMkLst>
        </pc:spChg>
        <pc:spChg chg="mod topLvl">
          <ac:chgData name="松浦英宗" userId="9b03fd3a-662f-49ff-9af1-1b93cf7aab22" providerId="ADAL" clId="{5A60934E-A36F-43A6-AA9C-86BABC9D6116}" dt="2025-05-19T08:55:20.045" v="5198" actId="208"/>
          <ac:spMkLst>
            <pc:docMk/>
            <pc:sldMk cId="4082717725" sldId="258"/>
            <ac:spMk id="138" creationId="{9CBAEFB3-36D0-8275-CA3C-B11E340CB66B}"/>
          </ac:spMkLst>
        </pc:spChg>
        <pc:spChg chg="mod">
          <ac:chgData name="松浦英宗" userId="9b03fd3a-662f-49ff-9af1-1b93cf7aab22" providerId="ADAL" clId="{5A60934E-A36F-43A6-AA9C-86BABC9D6116}" dt="2025-05-19T08:55:17.069" v="5197" actId="208"/>
          <ac:spMkLst>
            <pc:docMk/>
            <pc:sldMk cId="4082717725" sldId="258"/>
            <ac:spMk id="139" creationId="{42A68CF7-64BE-DC75-A0A0-3145D0EDABB5}"/>
          </ac:spMkLst>
        </pc:spChg>
        <pc:spChg chg="add del mod">
          <ac:chgData name="松浦英宗" userId="9b03fd3a-662f-49ff-9af1-1b93cf7aab22" providerId="ADAL" clId="{5A60934E-A36F-43A6-AA9C-86BABC9D6116}" dt="2025-05-19T06:53:07.794" v="1677" actId="20577"/>
          <ac:spMkLst>
            <pc:docMk/>
            <pc:sldMk cId="4082717725" sldId="258"/>
            <ac:spMk id="140" creationId="{614D01B6-F5EB-CAF3-012C-DE70555D7CC4}"/>
          </ac:spMkLst>
        </pc:spChg>
        <pc:spChg chg="mod topLvl">
          <ac:chgData name="松浦英宗" userId="9b03fd3a-662f-49ff-9af1-1b93cf7aab22" providerId="ADAL" clId="{5A60934E-A36F-43A6-AA9C-86BABC9D6116}" dt="2025-05-19T08:55:20.045" v="5198" actId="208"/>
          <ac:spMkLst>
            <pc:docMk/>
            <pc:sldMk cId="4082717725" sldId="258"/>
            <ac:spMk id="141" creationId="{7EF26296-8381-47EE-F6F3-49C338639828}"/>
          </ac:spMkLst>
        </pc:spChg>
        <pc:spChg chg="mod topLvl">
          <ac:chgData name="松浦英宗" userId="9b03fd3a-662f-49ff-9af1-1b93cf7aab22" providerId="ADAL" clId="{5A60934E-A36F-43A6-AA9C-86BABC9D6116}" dt="2025-05-19T08:55:20.045" v="5198" actId="208"/>
          <ac:spMkLst>
            <pc:docMk/>
            <pc:sldMk cId="4082717725" sldId="258"/>
            <ac:spMk id="146" creationId="{15EBB167-0FAD-C6C3-4D87-D146258C44AD}"/>
          </ac:spMkLst>
        </pc:spChg>
        <pc:spChg chg="mod topLvl">
          <ac:chgData name="松浦英宗" userId="9b03fd3a-662f-49ff-9af1-1b93cf7aab22" providerId="ADAL" clId="{5A60934E-A36F-43A6-AA9C-86BABC9D6116}" dt="2025-05-19T08:55:20.045" v="5198" actId="208"/>
          <ac:spMkLst>
            <pc:docMk/>
            <pc:sldMk cId="4082717725" sldId="258"/>
            <ac:spMk id="147" creationId="{952D396E-8148-5F63-CAD0-668D19685EA7}"/>
          </ac:spMkLst>
        </pc:spChg>
        <pc:spChg chg="mod topLvl">
          <ac:chgData name="松浦英宗" userId="9b03fd3a-662f-49ff-9af1-1b93cf7aab22" providerId="ADAL" clId="{5A60934E-A36F-43A6-AA9C-86BABC9D6116}" dt="2025-05-19T08:55:20.045" v="5198" actId="208"/>
          <ac:spMkLst>
            <pc:docMk/>
            <pc:sldMk cId="4082717725" sldId="258"/>
            <ac:spMk id="148" creationId="{B95E82F3-3F01-5712-96DF-4FDA43991522}"/>
          </ac:spMkLst>
        </pc:spChg>
        <pc:spChg chg="mod">
          <ac:chgData name="松浦英宗" userId="9b03fd3a-662f-49ff-9af1-1b93cf7aab22" providerId="ADAL" clId="{5A60934E-A36F-43A6-AA9C-86BABC9D6116}" dt="2025-05-19T08:55:17.069" v="5197" actId="208"/>
          <ac:spMkLst>
            <pc:docMk/>
            <pc:sldMk cId="4082717725" sldId="258"/>
            <ac:spMk id="149" creationId="{659D074B-0CE5-39DB-6993-539ACEEE924A}"/>
          </ac:spMkLst>
        </pc:spChg>
        <pc:spChg chg="mod">
          <ac:chgData name="松浦英宗" userId="9b03fd3a-662f-49ff-9af1-1b93cf7aab22" providerId="ADAL" clId="{5A60934E-A36F-43A6-AA9C-86BABC9D6116}" dt="2025-05-19T08:55:17.069" v="5197" actId="208"/>
          <ac:spMkLst>
            <pc:docMk/>
            <pc:sldMk cId="4082717725" sldId="258"/>
            <ac:spMk id="154" creationId="{E068EAAA-21B9-C3ED-C8B6-02AFAC04C12F}"/>
          </ac:spMkLst>
        </pc:spChg>
        <pc:spChg chg="mod topLvl">
          <ac:chgData name="松浦英宗" userId="9b03fd3a-662f-49ff-9af1-1b93cf7aab22" providerId="ADAL" clId="{5A60934E-A36F-43A6-AA9C-86BABC9D6116}" dt="2025-05-19T06:53:31.431" v="1687" actId="404"/>
          <ac:spMkLst>
            <pc:docMk/>
            <pc:sldMk cId="4082717725" sldId="258"/>
            <ac:spMk id="155" creationId="{5B81AC9E-FDF5-E0DD-5820-76BB966995C2}"/>
          </ac:spMkLst>
        </pc:spChg>
        <pc:spChg chg="add del mod topLvl">
          <ac:chgData name="松浦英宗" userId="9b03fd3a-662f-49ff-9af1-1b93cf7aab22" providerId="ADAL" clId="{5A60934E-A36F-43A6-AA9C-86BABC9D6116}" dt="2025-05-19T08:55:20.045" v="5198" actId="208"/>
          <ac:spMkLst>
            <pc:docMk/>
            <pc:sldMk cId="4082717725" sldId="258"/>
            <ac:spMk id="156" creationId="{CCD07D8D-9F2D-37B8-4BC2-255993DE2475}"/>
          </ac:spMkLst>
        </pc:spChg>
        <pc:spChg chg="mod">
          <ac:chgData name="松浦英宗" userId="9b03fd3a-662f-49ff-9af1-1b93cf7aab22" providerId="ADAL" clId="{5A60934E-A36F-43A6-AA9C-86BABC9D6116}" dt="2025-05-19T08:55:17.069" v="5197" actId="208"/>
          <ac:spMkLst>
            <pc:docMk/>
            <pc:sldMk cId="4082717725" sldId="258"/>
            <ac:spMk id="157" creationId="{531B44A2-9509-FC2E-10C1-4B932E8B7FC3}"/>
          </ac:spMkLst>
        </pc:spChg>
        <pc:spChg chg="add mod">
          <ac:chgData name="松浦英宗" userId="9b03fd3a-662f-49ff-9af1-1b93cf7aab22" providerId="ADAL" clId="{5A60934E-A36F-43A6-AA9C-86BABC9D6116}" dt="2025-05-19T06:58:53.602" v="1917" actId="20577"/>
          <ac:spMkLst>
            <pc:docMk/>
            <pc:sldMk cId="4082717725" sldId="258"/>
            <ac:spMk id="185" creationId="{DDD85FDF-F6DB-402B-4FF8-3F359D33E2FF}"/>
          </ac:spMkLst>
        </pc:spChg>
        <pc:spChg chg="add mod topLvl">
          <ac:chgData name="松浦英宗" userId="9b03fd3a-662f-49ff-9af1-1b93cf7aab22" providerId="ADAL" clId="{5A60934E-A36F-43A6-AA9C-86BABC9D6116}" dt="2025-05-19T08:55:20.045" v="5198" actId="208"/>
          <ac:spMkLst>
            <pc:docMk/>
            <pc:sldMk cId="4082717725" sldId="258"/>
            <ac:spMk id="186" creationId="{5F72D72B-AC26-396B-119E-FBE3D87CA369}"/>
          </ac:spMkLst>
        </pc:spChg>
        <pc:spChg chg="add mod">
          <ac:chgData name="松浦英宗" userId="9b03fd3a-662f-49ff-9af1-1b93cf7aab22" providerId="ADAL" clId="{5A60934E-A36F-43A6-AA9C-86BABC9D6116}" dt="2025-05-19T08:55:17.069" v="5197" actId="208"/>
          <ac:spMkLst>
            <pc:docMk/>
            <pc:sldMk cId="4082717725" sldId="258"/>
            <ac:spMk id="202" creationId="{90CC399A-B448-C33A-5CE2-E054FC186955}"/>
          </ac:spMkLst>
        </pc:spChg>
        <pc:spChg chg="add mod">
          <ac:chgData name="松浦英宗" userId="9b03fd3a-662f-49ff-9af1-1b93cf7aab22" providerId="ADAL" clId="{5A60934E-A36F-43A6-AA9C-86BABC9D6116}" dt="2025-05-19T06:55:15.883" v="1750" actId="20577"/>
          <ac:spMkLst>
            <pc:docMk/>
            <pc:sldMk cId="4082717725" sldId="258"/>
            <ac:spMk id="206" creationId="{EF61B209-629C-B075-FE91-950ECF8BBCAD}"/>
          </ac:spMkLst>
        </pc:spChg>
        <pc:spChg chg="mod">
          <ac:chgData name="松浦英宗" userId="9b03fd3a-662f-49ff-9af1-1b93cf7aab22" providerId="ADAL" clId="{5A60934E-A36F-43A6-AA9C-86BABC9D6116}" dt="2025-05-19T06:55:22.653" v="1765" actId="20577"/>
          <ac:spMkLst>
            <pc:docMk/>
            <pc:sldMk cId="4082717725" sldId="258"/>
            <ac:spMk id="217" creationId="{306A4CD4-9B2F-32BF-32A1-4BDF37868D4F}"/>
          </ac:spMkLst>
        </pc:spChg>
        <pc:spChg chg="mod">
          <ac:chgData name="松浦英宗" userId="9b03fd3a-662f-49ff-9af1-1b93cf7aab22" providerId="ADAL" clId="{5A60934E-A36F-43A6-AA9C-86BABC9D6116}" dt="2025-05-19T08:54:58.059" v="5195" actId="165"/>
          <ac:spMkLst>
            <pc:docMk/>
            <pc:sldMk cId="4082717725" sldId="258"/>
            <ac:spMk id="220" creationId="{E923CA9F-FDE1-7894-0C2C-0D0B2EA12CD0}"/>
          </ac:spMkLst>
        </pc:spChg>
        <pc:spChg chg="mod">
          <ac:chgData name="松浦英宗" userId="9b03fd3a-662f-49ff-9af1-1b93cf7aab22" providerId="ADAL" clId="{5A60934E-A36F-43A6-AA9C-86BABC9D6116}" dt="2025-05-19T06:55:42.801" v="1782" actId="20577"/>
          <ac:spMkLst>
            <pc:docMk/>
            <pc:sldMk cId="4082717725" sldId="258"/>
            <ac:spMk id="223" creationId="{4B04E8DF-EBEC-CE75-05E5-53F8111F024F}"/>
          </ac:spMkLst>
        </pc:spChg>
        <pc:spChg chg="add mod">
          <ac:chgData name="松浦英宗" userId="9b03fd3a-662f-49ff-9af1-1b93cf7aab22" providerId="ADAL" clId="{5A60934E-A36F-43A6-AA9C-86BABC9D6116}" dt="2025-05-19T06:58:59.580" v="1920" actId="1036"/>
          <ac:spMkLst>
            <pc:docMk/>
            <pc:sldMk cId="4082717725" sldId="258"/>
            <ac:spMk id="226" creationId="{6A6AF2BC-4113-C1F6-DE51-39E041349C88}"/>
          </ac:spMkLst>
        </pc:spChg>
        <pc:spChg chg="add mod">
          <ac:chgData name="松浦英宗" userId="9b03fd3a-662f-49ff-9af1-1b93cf7aab22" providerId="ADAL" clId="{5A60934E-A36F-43A6-AA9C-86BABC9D6116}" dt="2025-05-19T06:58:59.580" v="1920" actId="1036"/>
          <ac:spMkLst>
            <pc:docMk/>
            <pc:sldMk cId="4082717725" sldId="258"/>
            <ac:spMk id="227" creationId="{31D6AE15-A8BB-94CC-AC4E-4282D6364679}"/>
          </ac:spMkLst>
        </pc:spChg>
        <pc:spChg chg="add mod">
          <ac:chgData name="松浦英宗" userId="9b03fd3a-662f-49ff-9af1-1b93cf7aab22" providerId="ADAL" clId="{5A60934E-A36F-43A6-AA9C-86BABC9D6116}" dt="2025-05-19T06:58:59.580" v="1920" actId="1036"/>
          <ac:spMkLst>
            <pc:docMk/>
            <pc:sldMk cId="4082717725" sldId="258"/>
            <ac:spMk id="228" creationId="{08693D5B-83FA-CC9E-54DC-7827F981D257}"/>
          </ac:spMkLst>
        </pc:spChg>
        <pc:spChg chg="add mod">
          <ac:chgData name="松浦英宗" userId="9b03fd3a-662f-49ff-9af1-1b93cf7aab22" providerId="ADAL" clId="{5A60934E-A36F-43A6-AA9C-86BABC9D6116}" dt="2025-05-19T07:04:21.026" v="2008"/>
          <ac:spMkLst>
            <pc:docMk/>
            <pc:sldMk cId="4082717725" sldId="258"/>
            <ac:spMk id="229" creationId="{9D4F7D05-FBCA-406A-D03F-D22B9D9E52ED}"/>
          </ac:spMkLst>
        </pc:spChg>
        <pc:spChg chg="add mod">
          <ac:chgData name="松浦英宗" userId="9b03fd3a-662f-49ff-9af1-1b93cf7aab22" providerId="ADAL" clId="{5A60934E-A36F-43A6-AA9C-86BABC9D6116}" dt="2025-05-19T07:24:38.347" v="2836" actId="207"/>
          <ac:spMkLst>
            <pc:docMk/>
            <pc:sldMk cId="4082717725" sldId="258"/>
            <ac:spMk id="231" creationId="{F01FACED-0485-12D9-0558-2139D465786F}"/>
          </ac:spMkLst>
        </pc:spChg>
        <pc:grpChg chg="add mod">
          <ac:chgData name="松浦英宗" userId="9b03fd3a-662f-49ff-9af1-1b93cf7aab22" providerId="ADAL" clId="{5A60934E-A36F-43A6-AA9C-86BABC9D6116}" dt="2025-05-19T06:55:04.516" v="1730" actId="1076"/>
          <ac:grpSpMkLst>
            <pc:docMk/>
            <pc:sldMk cId="4082717725" sldId="258"/>
            <ac:grpSpMk id="208" creationId="{FD41B92F-FE3E-F5F1-5FB7-87A598F083E5}"/>
          </ac:grpSpMkLst>
        </pc:grpChg>
        <pc:grpChg chg="add mod">
          <ac:chgData name="松浦英宗" userId="9b03fd3a-662f-49ff-9af1-1b93cf7aab22" providerId="ADAL" clId="{5A60934E-A36F-43A6-AA9C-86BABC9D6116}" dt="2025-05-19T06:55:20.016" v="1751" actId="571"/>
          <ac:grpSpMkLst>
            <pc:docMk/>
            <pc:sldMk cId="4082717725" sldId="258"/>
            <ac:grpSpMk id="216" creationId="{8D3929CF-6180-5399-9577-496F7613D0BE}"/>
          </ac:grpSpMkLst>
        </pc:grpChg>
        <pc:grpChg chg="add mod">
          <ac:chgData name="松浦英宗" userId="9b03fd3a-662f-49ff-9af1-1b93cf7aab22" providerId="ADAL" clId="{5A60934E-A36F-43A6-AA9C-86BABC9D6116}" dt="2025-05-19T06:55:27.083" v="1766" actId="571"/>
          <ac:grpSpMkLst>
            <pc:docMk/>
            <pc:sldMk cId="4082717725" sldId="258"/>
            <ac:grpSpMk id="219" creationId="{50445429-A28E-C062-3FA3-1D6FC64A8D7A}"/>
          </ac:grpSpMkLst>
        </pc:grpChg>
        <pc:grpChg chg="add mod">
          <ac:chgData name="松浦英宗" userId="9b03fd3a-662f-49ff-9af1-1b93cf7aab22" providerId="ADAL" clId="{5A60934E-A36F-43A6-AA9C-86BABC9D6116}" dt="2025-05-19T06:55:40.380" v="1775" actId="14100"/>
          <ac:grpSpMkLst>
            <pc:docMk/>
            <pc:sldMk cId="4082717725" sldId="258"/>
            <ac:grpSpMk id="222" creationId="{54560BAC-F1BF-2797-129D-082164F130B2}"/>
          </ac:grpSpMkLst>
        </pc:grpChg>
        <pc:cxnChg chg="add mod">
          <ac:chgData name="松浦英宗" userId="9b03fd3a-662f-49ff-9af1-1b93cf7aab22" providerId="ADAL" clId="{5A60934E-A36F-43A6-AA9C-86BABC9D6116}" dt="2025-05-19T08:55:33.500" v="5199" actId="208"/>
          <ac:cxnSpMkLst>
            <pc:docMk/>
            <pc:sldMk cId="4082717725" sldId="258"/>
            <ac:cxnSpMk id="111" creationId="{1D5C0E76-A153-722F-1E5F-7323AAA87CC8}"/>
          </ac:cxnSpMkLst>
        </pc:cxnChg>
        <pc:cxnChg chg="add mod">
          <ac:chgData name="松浦英宗" userId="9b03fd3a-662f-49ff-9af1-1b93cf7aab22" providerId="ADAL" clId="{5A60934E-A36F-43A6-AA9C-86BABC9D6116}" dt="2025-05-19T06:50:34.234" v="1497" actId="408"/>
          <ac:cxnSpMkLst>
            <pc:docMk/>
            <pc:sldMk cId="4082717725" sldId="258"/>
            <ac:cxnSpMk id="114" creationId="{B4D5B81F-E3E7-EBE2-CE91-D6A2A51DD7E3}"/>
          </ac:cxnSpMkLst>
        </pc:cxnChg>
        <pc:cxnChg chg="add mod">
          <ac:chgData name="松浦英宗" userId="9b03fd3a-662f-49ff-9af1-1b93cf7aab22" providerId="ADAL" clId="{5A60934E-A36F-43A6-AA9C-86BABC9D6116}" dt="2025-05-19T06:50:34.234" v="1497" actId="408"/>
          <ac:cxnSpMkLst>
            <pc:docMk/>
            <pc:sldMk cId="4082717725" sldId="258"/>
            <ac:cxnSpMk id="117" creationId="{E4FBC026-4048-B05C-9CAD-EFD16292972C}"/>
          </ac:cxnSpMkLst>
        </pc:cxnChg>
        <pc:cxnChg chg="add del mod">
          <ac:chgData name="松浦英宗" userId="9b03fd3a-662f-49ff-9af1-1b93cf7aab22" providerId="ADAL" clId="{5A60934E-A36F-43A6-AA9C-86BABC9D6116}" dt="2025-05-19T06:45:57.768" v="1266" actId="478"/>
          <ac:cxnSpMkLst>
            <pc:docMk/>
            <pc:sldMk cId="4082717725" sldId="258"/>
            <ac:cxnSpMk id="126" creationId="{0A091A99-9ED0-76DC-F251-64DEBA056A90}"/>
          </ac:cxnSpMkLst>
        </pc:cxnChg>
        <pc:cxnChg chg="add del mod">
          <ac:chgData name="松浦英宗" userId="9b03fd3a-662f-49ff-9af1-1b93cf7aab22" providerId="ADAL" clId="{5A60934E-A36F-43A6-AA9C-86BABC9D6116}" dt="2025-05-19T06:45:57.768" v="1266" actId="478"/>
          <ac:cxnSpMkLst>
            <pc:docMk/>
            <pc:sldMk cId="4082717725" sldId="258"/>
            <ac:cxnSpMk id="127" creationId="{5A956C38-7FD2-5F8B-A5EB-81BC8AD5C9E7}"/>
          </ac:cxnSpMkLst>
        </pc:cxnChg>
        <pc:cxnChg chg="add del mod">
          <ac:chgData name="松浦英宗" userId="9b03fd3a-662f-49ff-9af1-1b93cf7aab22" providerId="ADAL" clId="{5A60934E-A36F-43A6-AA9C-86BABC9D6116}" dt="2025-05-19T06:45:57.768" v="1266" actId="478"/>
          <ac:cxnSpMkLst>
            <pc:docMk/>
            <pc:sldMk cId="4082717725" sldId="258"/>
            <ac:cxnSpMk id="128" creationId="{D84EB8B9-3005-6079-9627-498A31AF1974}"/>
          </ac:cxnSpMkLst>
        </pc:cxnChg>
        <pc:cxnChg chg="mod">
          <ac:chgData name="松浦英宗" userId="9b03fd3a-662f-49ff-9af1-1b93cf7aab22" providerId="ADAL" clId="{5A60934E-A36F-43A6-AA9C-86BABC9D6116}" dt="2025-05-19T08:55:33.500" v="5199" actId="208"/>
          <ac:cxnSpMkLst>
            <pc:docMk/>
            <pc:sldMk cId="4082717725" sldId="258"/>
            <ac:cxnSpMk id="134" creationId="{A92C6716-120F-5A7F-DFC6-8EA1740AA3D9}"/>
          </ac:cxnSpMkLst>
        </pc:cxnChg>
        <pc:cxnChg chg="mod">
          <ac:chgData name="松浦英宗" userId="9b03fd3a-662f-49ff-9af1-1b93cf7aab22" providerId="ADAL" clId="{5A60934E-A36F-43A6-AA9C-86BABC9D6116}" dt="2025-05-19T06:46:21.185" v="1272" actId="555"/>
          <ac:cxnSpMkLst>
            <pc:docMk/>
            <pc:sldMk cId="4082717725" sldId="258"/>
            <ac:cxnSpMk id="135" creationId="{5739A9CC-6A38-018F-C08C-DAE64638061F}"/>
          </ac:cxnSpMkLst>
        </pc:cxnChg>
        <pc:cxnChg chg="mod">
          <ac:chgData name="松浦英宗" userId="9b03fd3a-662f-49ff-9af1-1b93cf7aab22" providerId="ADAL" clId="{5A60934E-A36F-43A6-AA9C-86BABC9D6116}" dt="2025-05-19T06:46:21.185" v="1272" actId="555"/>
          <ac:cxnSpMkLst>
            <pc:docMk/>
            <pc:sldMk cId="4082717725" sldId="258"/>
            <ac:cxnSpMk id="136" creationId="{DE5829FB-E946-1DD4-DE0A-13D13EC4E197}"/>
          </ac:cxnSpMkLst>
        </pc:cxnChg>
        <pc:cxnChg chg="add del mod">
          <ac:chgData name="松浦英宗" userId="9b03fd3a-662f-49ff-9af1-1b93cf7aab22" providerId="ADAL" clId="{5A60934E-A36F-43A6-AA9C-86BABC9D6116}" dt="2025-05-19T06:45:57.768" v="1266" actId="478"/>
          <ac:cxnSpMkLst>
            <pc:docMk/>
            <pc:sldMk cId="4082717725" sldId="258"/>
            <ac:cxnSpMk id="142" creationId="{F2A3C602-43D8-F957-CBD9-6185698445FB}"/>
          </ac:cxnSpMkLst>
        </pc:cxnChg>
        <pc:cxnChg chg="add del mod">
          <ac:chgData name="松浦英宗" userId="9b03fd3a-662f-49ff-9af1-1b93cf7aab22" providerId="ADAL" clId="{5A60934E-A36F-43A6-AA9C-86BABC9D6116}" dt="2025-05-19T08:55:33.500" v="5199" actId="208"/>
          <ac:cxnSpMkLst>
            <pc:docMk/>
            <pc:sldMk cId="4082717725" sldId="258"/>
            <ac:cxnSpMk id="143" creationId="{0C29A0DB-8224-B044-E927-660AC40140E1}"/>
          </ac:cxnSpMkLst>
        </pc:cxnChg>
        <pc:cxnChg chg="add del mod">
          <ac:chgData name="松浦英宗" userId="9b03fd3a-662f-49ff-9af1-1b93cf7aab22" providerId="ADAL" clId="{5A60934E-A36F-43A6-AA9C-86BABC9D6116}" dt="2025-05-19T06:45:57.483" v="1265" actId="478"/>
          <ac:cxnSpMkLst>
            <pc:docMk/>
            <pc:sldMk cId="4082717725" sldId="258"/>
            <ac:cxnSpMk id="144" creationId="{20A4829C-C35A-79AF-8FF0-3FB9C6B7B1FD}"/>
          </ac:cxnSpMkLst>
        </pc:cxnChg>
        <pc:cxnChg chg="mod">
          <ac:chgData name="松浦英宗" userId="9b03fd3a-662f-49ff-9af1-1b93cf7aab22" providerId="ADAL" clId="{5A60934E-A36F-43A6-AA9C-86BABC9D6116}" dt="2025-05-19T06:46:15.332" v="1271" actId="555"/>
          <ac:cxnSpMkLst>
            <pc:docMk/>
            <pc:sldMk cId="4082717725" sldId="258"/>
            <ac:cxnSpMk id="150" creationId="{3406E4E3-B2FE-41F4-E46E-E21A727968F3}"/>
          </ac:cxnSpMkLst>
        </pc:cxnChg>
        <pc:cxnChg chg="mod">
          <ac:chgData name="松浦英宗" userId="9b03fd3a-662f-49ff-9af1-1b93cf7aab22" providerId="ADAL" clId="{5A60934E-A36F-43A6-AA9C-86BABC9D6116}" dt="2025-05-19T08:55:33.500" v="5199" actId="208"/>
          <ac:cxnSpMkLst>
            <pc:docMk/>
            <pc:sldMk cId="4082717725" sldId="258"/>
            <ac:cxnSpMk id="151" creationId="{41862182-1A40-AD9D-2C80-D2EB6330BD81}"/>
          </ac:cxnSpMkLst>
        </pc:cxnChg>
        <pc:cxnChg chg="mod">
          <ac:chgData name="松浦英宗" userId="9b03fd3a-662f-49ff-9af1-1b93cf7aab22" providerId="ADAL" clId="{5A60934E-A36F-43A6-AA9C-86BABC9D6116}" dt="2025-05-19T06:46:15.332" v="1271" actId="555"/>
          <ac:cxnSpMkLst>
            <pc:docMk/>
            <pc:sldMk cId="4082717725" sldId="258"/>
            <ac:cxnSpMk id="152" creationId="{485A07B6-4106-EC26-6004-09D8BF578E2B}"/>
          </ac:cxnSpMkLst>
        </pc:cxnChg>
        <pc:cxnChg chg="add del mod">
          <ac:chgData name="松浦英宗" userId="9b03fd3a-662f-49ff-9af1-1b93cf7aab22" providerId="ADAL" clId="{5A60934E-A36F-43A6-AA9C-86BABC9D6116}" dt="2025-05-19T08:55:33.500" v="5199" actId="208"/>
          <ac:cxnSpMkLst>
            <pc:docMk/>
            <pc:sldMk cId="4082717725" sldId="258"/>
            <ac:cxnSpMk id="158" creationId="{ACAE0C10-ABB7-6DFF-1294-D0F5C784D259}"/>
          </ac:cxnSpMkLst>
        </pc:cxnChg>
        <pc:cxnChg chg="add del mod">
          <ac:chgData name="松浦英宗" userId="9b03fd3a-662f-49ff-9af1-1b93cf7aab22" providerId="ADAL" clId="{5A60934E-A36F-43A6-AA9C-86BABC9D6116}" dt="2025-05-19T08:55:33.500" v="5199" actId="208"/>
          <ac:cxnSpMkLst>
            <pc:docMk/>
            <pc:sldMk cId="4082717725" sldId="258"/>
            <ac:cxnSpMk id="159" creationId="{157C983F-4B81-CA01-5555-7FB52346B134}"/>
          </ac:cxnSpMkLst>
        </pc:cxnChg>
        <pc:cxnChg chg="add del mod">
          <ac:chgData name="松浦英宗" userId="9b03fd3a-662f-49ff-9af1-1b93cf7aab22" providerId="ADAL" clId="{5A60934E-A36F-43A6-AA9C-86BABC9D6116}" dt="2025-05-19T06:45:57.483" v="1265" actId="478"/>
          <ac:cxnSpMkLst>
            <pc:docMk/>
            <pc:sldMk cId="4082717725" sldId="258"/>
            <ac:cxnSpMk id="160" creationId="{E8F4503F-2C71-E1FA-6630-BC30D9D7EEFC}"/>
          </ac:cxnSpMkLst>
        </pc:cxnChg>
        <pc:cxnChg chg="add del mod">
          <ac:chgData name="松浦英宗" userId="9b03fd3a-662f-49ff-9af1-1b93cf7aab22" providerId="ADAL" clId="{5A60934E-A36F-43A6-AA9C-86BABC9D6116}" dt="2025-05-19T06:49:55.140" v="1447" actId="1076"/>
          <ac:cxnSpMkLst>
            <pc:docMk/>
            <pc:sldMk cId="4082717725" sldId="258"/>
            <ac:cxnSpMk id="161" creationId="{1C08187C-7230-417B-AA81-7241D02672BB}"/>
          </ac:cxnSpMkLst>
        </pc:cxnChg>
        <pc:cxnChg chg="add del mod">
          <ac:chgData name="松浦英宗" userId="9b03fd3a-662f-49ff-9af1-1b93cf7aab22" providerId="ADAL" clId="{5A60934E-A36F-43A6-AA9C-86BABC9D6116}" dt="2025-05-19T06:57:16.983" v="1835" actId="554"/>
          <ac:cxnSpMkLst>
            <pc:docMk/>
            <pc:sldMk cId="4082717725" sldId="258"/>
            <ac:cxnSpMk id="167" creationId="{359F26FA-5D3D-6D7C-86EF-7413628E4C45}"/>
          </ac:cxnSpMkLst>
        </pc:cxnChg>
        <pc:cxnChg chg="add del mod">
          <ac:chgData name="松浦英宗" userId="9b03fd3a-662f-49ff-9af1-1b93cf7aab22" providerId="ADAL" clId="{5A60934E-A36F-43A6-AA9C-86BABC9D6116}" dt="2025-05-19T06:49:52.397" v="1445" actId="14100"/>
          <ac:cxnSpMkLst>
            <pc:docMk/>
            <pc:sldMk cId="4082717725" sldId="258"/>
            <ac:cxnSpMk id="173" creationId="{7F800510-613B-03F3-0A49-353E854DA1F3}"/>
          </ac:cxnSpMkLst>
        </pc:cxnChg>
        <pc:cxnChg chg="add mod">
          <ac:chgData name="松浦英宗" userId="9b03fd3a-662f-49ff-9af1-1b93cf7aab22" providerId="ADAL" clId="{5A60934E-A36F-43A6-AA9C-86BABC9D6116}" dt="2025-05-19T06:50:34.234" v="1497" actId="408"/>
          <ac:cxnSpMkLst>
            <pc:docMk/>
            <pc:sldMk cId="4082717725" sldId="258"/>
            <ac:cxnSpMk id="176" creationId="{E099A019-599B-73B8-0739-13D73178D9CF}"/>
          </ac:cxnSpMkLst>
        </pc:cxnChg>
        <pc:cxnChg chg="add mod">
          <ac:chgData name="松浦英宗" userId="9b03fd3a-662f-49ff-9af1-1b93cf7aab22" providerId="ADAL" clId="{5A60934E-A36F-43A6-AA9C-86BABC9D6116}" dt="2025-05-19T08:55:33.500" v="5199" actId="208"/>
          <ac:cxnSpMkLst>
            <pc:docMk/>
            <pc:sldMk cId="4082717725" sldId="258"/>
            <ac:cxnSpMk id="194" creationId="{5193A25D-F639-1516-E9E2-9418466442F4}"/>
          </ac:cxnSpMkLst>
        </pc:cxnChg>
        <pc:cxnChg chg="add mod">
          <ac:chgData name="松浦英宗" userId="9b03fd3a-662f-49ff-9af1-1b93cf7aab22" providerId="ADAL" clId="{5A60934E-A36F-43A6-AA9C-86BABC9D6116}" dt="2025-05-19T06:50:16.170" v="1456" actId="14100"/>
          <ac:cxnSpMkLst>
            <pc:docMk/>
            <pc:sldMk cId="4082717725" sldId="258"/>
            <ac:cxnSpMk id="197" creationId="{EE2EF6E1-DAE0-29AA-CF59-83526EDABE79}"/>
          </ac:cxnSpMkLst>
        </pc:cxnChg>
        <pc:cxnChg chg="add mod">
          <ac:chgData name="松浦英宗" userId="9b03fd3a-662f-49ff-9af1-1b93cf7aab22" providerId="ADAL" clId="{5A60934E-A36F-43A6-AA9C-86BABC9D6116}" dt="2025-05-19T08:55:33.500" v="5199" actId="208"/>
          <ac:cxnSpMkLst>
            <pc:docMk/>
            <pc:sldMk cId="4082717725" sldId="258"/>
            <ac:cxnSpMk id="203" creationId="{4451870F-484C-E4C3-53A4-1763E644EE4E}"/>
          </ac:cxnSpMkLst>
        </pc:cxnChg>
        <pc:cxnChg chg="add mod">
          <ac:chgData name="松浦英宗" userId="9b03fd3a-662f-49ff-9af1-1b93cf7aab22" providerId="ADAL" clId="{5A60934E-A36F-43A6-AA9C-86BABC9D6116}" dt="2025-05-19T06:53:43.230" v="1689" actId="164"/>
          <ac:cxnSpMkLst>
            <pc:docMk/>
            <pc:sldMk cId="4082717725" sldId="258"/>
            <ac:cxnSpMk id="207" creationId="{928A8EDB-37BA-4CEB-801B-60CA44C4CE21}"/>
          </ac:cxnSpMkLst>
        </pc:cxnChg>
        <pc:cxnChg chg="add mod">
          <ac:chgData name="松浦英宗" userId="9b03fd3a-662f-49ff-9af1-1b93cf7aab22" providerId="ADAL" clId="{5A60934E-A36F-43A6-AA9C-86BABC9D6116}" dt="2025-05-19T08:55:33.500" v="5199" actId="208"/>
          <ac:cxnSpMkLst>
            <pc:docMk/>
            <pc:sldMk cId="4082717725" sldId="258"/>
            <ac:cxnSpMk id="210" creationId="{EEA5A411-A7F3-29F1-D949-B25317A06842}"/>
          </ac:cxnSpMkLst>
        </pc:cxnChg>
        <pc:cxnChg chg="add mod">
          <ac:chgData name="松浦英宗" userId="9b03fd3a-662f-49ff-9af1-1b93cf7aab22" providerId="ADAL" clId="{5A60934E-A36F-43A6-AA9C-86BABC9D6116}" dt="2025-05-19T08:55:33.500" v="5199" actId="208"/>
          <ac:cxnSpMkLst>
            <pc:docMk/>
            <pc:sldMk cId="4082717725" sldId="258"/>
            <ac:cxnSpMk id="213" creationId="{10CA410F-88F8-3379-5D46-8FF266E03ED2}"/>
          </ac:cxnSpMkLst>
        </pc:cxnChg>
        <pc:cxnChg chg="mod">
          <ac:chgData name="松浦英宗" userId="9b03fd3a-662f-49ff-9af1-1b93cf7aab22" providerId="ADAL" clId="{5A60934E-A36F-43A6-AA9C-86BABC9D6116}" dt="2025-05-19T06:55:20.016" v="1751" actId="571"/>
          <ac:cxnSpMkLst>
            <pc:docMk/>
            <pc:sldMk cId="4082717725" sldId="258"/>
            <ac:cxnSpMk id="218" creationId="{917573CC-E8FA-8411-1CF6-D0A7FFFA1294}"/>
          </ac:cxnSpMkLst>
        </pc:cxnChg>
        <pc:cxnChg chg="mod">
          <ac:chgData name="松浦英宗" userId="9b03fd3a-662f-49ff-9af1-1b93cf7aab22" providerId="ADAL" clId="{5A60934E-A36F-43A6-AA9C-86BABC9D6116}" dt="2025-05-19T06:55:27.083" v="1766" actId="571"/>
          <ac:cxnSpMkLst>
            <pc:docMk/>
            <pc:sldMk cId="4082717725" sldId="258"/>
            <ac:cxnSpMk id="221" creationId="{E04DEBAE-9FB7-AB00-B715-AAB636EF6FFA}"/>
          </ac:cxnSpMkLst>
        </pc:cxnChg>
        <pc:cxnChg chg="mod">
          <ac:chgData name="松浦英宗" userId="9b03fd3a-662f-49ff-9af1-1b93cf7aab22" providerId="ADAL" clId="{5A60934E-A36F-43A6-AA9C-86BABC9D6116}" dt="2025-05-19T06:55:34.436" v="1774" actId="571"/>
          <ac:cxnSpMkLst>
            <pc:docMk/>
            <pc:sldMk cId="4082717725" sldId="258"/>
            <ac:cxnSpMk id="224" creationId="{19DF7E52-BCA9-D647-CF99-482A645E0EAC}"/>
          </ac:cxnSpMkLst>
        </pc:cxnChg>
      </pc:sldChg>
      <pc:sldChg chg="del">
        <pc:chgData name="松浦英宗" userId="9b03fd3a-662f-49ff-9af1-1b93cf7aab22" providerId="ADAL" clId="{5A60934E-A36F-43A6-AA9C-86BABC9D6116}" dt="2025-05-19T06:18:31.327" v="158" actId="47"/>
        <pc:sldMkLst>
          <pc:docMk/>
          <pc:sldMk cId="1169995872" sldId="259"/>
        </pc:sldMkLst>
      </pc:sldChg>
      <pc:sldChg chg="addSp delSp modSp add mod">
        <pc:chgData name="松浦英宗" userId="9b03fd3a-662f-49ff-9af1-1b93cf7aab22" providerId="ADAL" clId="{5A60934E-A36F-43A6-AA9C-86BABC9D6116}" dt="2025-05-19T13:51:50.949" v="5228" actId="20577"/>
        <pc:sldMkLst>
          <pc:docMk/>
          <pc:sldMk cId="2997165531" sldId="259"/>
        </pc:sldMkLst>
        <pc:spChg chg="add mod">
          <ac:chgData name="松浦英宗" userId="9b03fd3a-662f-49ff-9af1-1b93cf7aab22" providerId="ADAL" clId="{5A60934E-A36F-43A6-AA9C-86BABC9D6116}" dt="2025-05-19T07:09:37.030" v="2086" actId="20577"/>
          <ac:spMkLst>
            <pc:docMk/>
            <pc:sldMk cId="2997165531" sldId="259"/>
            <ac:spMk id="6" creationId="{455F94BD-DC77-45CC-2D79-5A64FFF6D309}"/>
          </ac:spMkLst>
        </pc:spChg>
        <pc:spChg chg="add mod">
          <ac:chgData name="松浦英宗" userId="9b03fd3a-662f-49ff-9af1-1b93cf7aab22" providerId="ADAL" clId="{5A60934E-A36F-43A6-AA9C-86BABC9D6116}" dt="2025-05-19T07:24:41.113" v="2837" actId="207"/>
          <ac:spMkLst>
            <pc:docMk/>
            <pc:sldMk cId="2997165531" sldId="259"/>
            <ac:spMk id="7" creationId="{220AE659-47E1-3DB0-676A-8801C05E2845}"/>
          </ac:spMkLst>
        </pc:spChg>
        <pc:spChg chg="add mod ord topLvl">
          <ac:chgData name="松浦英宗" userId="9b03fd3a-662f-49ff-9af1-1b93cf7aab22" providerId="ADAL" clId="{5A60934E-A36F-43A6-AA9C-86BABC9D6116}" dt="2025-05-19T07:23:43.097" v="2821" actId="164"/>
          <ac:spMkLst>
            <pc:docMk/>
            <pc:sldMk cId="2997165531" sldId="259"/>
            <ac:spMk id="8" creationId="{01776CBC-9EE2-9443-DEBB-75A58B985DBC}"/>
          </ac:spMkLst>
        </pc:spChg>
        <pc:spChg chg="add mod ord topLvl">
          <ac:chgData name="松浦英宗" userId="9b03fd3a-662f-49ff-9af1-1b93cf7aab22" providerId="ADAL" clId="{5A60934E-A36F-43A6-AA9C-86BABC9D6116}" dt="2025-05-19T08:44:24.681" v="4961" actId="207"/>
          <ac:spMkLst>
            <pc:docMk/>
            <pc:sldMk cId="2997165531" sldId="259"/>
            <ac:spMk id="9" creationId="{16AF8E7B-1C4B-0E7C-AE15-99634DFFD3CA}"/>
          </ac:spMkLst>
        </pc:spChg>
        <pc:spChg chg="add mod topLvl">
          <ac:chgData name="松浦英宗" userId="9b03fd3a-662f-49ff-9af1-1b93cf7aab22" providerId="ADAL" clId="{5A60934E-A36F-43A6-AA9C-86BABC9D6116}" dt="2025-05-19T08:44:24.681" v="4961" actId="207"/>
          <ac:spMkLst>
            <pc:docMk/>
            <pc:sldMk cId="2997165531" sldId="259"/>
            <ac:spMk id="10" creationId="{27D76049-E1D9-D0FA-7FB6-456B4C41AF65}"/>
          </ac:spMkLst>
        </pc:spChg>
        <pc:spChg chg="add mod topLvl">
          <ac:chgData name="松浦英宗" userId="9b03fd3a-662f-49ff-9af1-1b93cf7aab22" providerId="ADAL" clId="{5A60934E-A36F-43A6-AA9C-86BABC9D6116}" dt="2025-05-19T08:44:24.681" v="4961" actId="207"/>
          <ac:spMkLst>
            <pc:docMk/>
            <pc:sldMk cId="2997165531" sldId="259"/>
            <ac:spMk id="11" creationId="{FE49F9F4-F5A1-E98D-9FA2-56A63554BA57}"/>
          </ac:spMkLst>
        </pc:spChg>
        <pc:spChg chg="add mod topLvl">
          <ac:chgData name="松浦英宗" userId="9b03fd3a-662f-49ff-9af1-1b93cf7aab22" providerId="ADAL" clId="{5A60934E-A36F-43A6-AA9C-86BABC9D6116}" dt="2025-05-19T07:23:43.097" v="2821" actId="164"/>
          <ac:spMkLst>
            <pc:docMk/>
            <pc:sldMk cId="2997165531" sldId="259"/>
            <ac:spMk id="14" creationId="{9943A30C-B3DE-521D-F956-0B270DB0D4C1}"/>
          </ac:spMkLst>
        </pc:spChg>
        <pc:spChg chg="add mod topLvl">
          <ac:chgData name="松浦英宗" userId="9b03fd3a-662f-49ff-9af1-1b93cf7aab22" providerId="ADAL" clId="{5A60934E-A36F-43A6-AA9C-86BABC9D6116}" dt="2025-05-19T07:23:46.503" v="2822" actId="403"/>
          <ac:spMkLst>
            <pc:docMk/>
            <pc:sldMk cId="2997165531" sldId="259"/>
            <ac:spMk id="15" creationId="{D3F564D3-99F0-0C8B-2B65-98F8A38A9D85}"/>
          </ac:spMkLst>
        </pc:spChg>
        <pc:spChg chg="add mod topLvl">
          <ac:chgData name="松浦英宗" userId="9b03fd3a-662f-49ff-9af1-1b93cf7aab22" providerId="ADAL" clId="{5A60934E-A36F-43A6-AA9C-86BABC9D6116}" dt="2025-05-19T07:23:59.521" v="2832" actId="1036"/>
          <ac:spMkLst>
            <pc:docMk/>
            <pc:sldMk cId="2997165531" sldId="259"/>
            <ac:spMk id="16" creationId="{07C27980-C4E3-FF71-3272-B5CF6886EA13}"/>
          </ac:spMkLst>
        </pc:spChg>
        <pc:spChg chg="add mod topLvl">
          <ac:chgData name="松浦英宗" userId="9b03fd3a-662f-49ff-9af1-1b93cf7aab22" providerId="ADAL" clId="{5A60934E-A36F-43A6-AA9C-86BABC9D6116}" dt="2025-05-19T07:23:59.521" v="2832" actId="1036"/>
          <ac:spMkLst>
            <pc:docMk/>
            <pc:sldMk cId="2997165531" sldId="259"/>
            <ac:spMk id="17" creationId="{CCDD70C2-0056-27D1-4012-7ED8BE04DFA8}"/>
          </ac:spMkLst>
        </pc:spChg>
        <pc:spChg chg="mod topLvl">
          <ac:chgData name="松浦英宗" userId="9b03fd3a-662f-49ff-9af1-1b93cf7aab22" providerId="ADAL" clId="{5A60934E-A36F-43A6-AA9C-86BABC9D6116}" dt="2025-05-19T07:23:59.521" v="2832" actId="1036"/>
          <ac:spMkLst>
            <pc:docMk/>
            <pc:sldMk cId="2997165531" sldId="259"/>
            <ac:spMk id="21" creationId="{F048DAFC-1372-E7CB-F8D5-EED8C749D5BD}"/>
          </ac:spMkLst>
        </pc:spChg>
        <pc:spChg chg="mod topLvl">
          <ac:chgData name="松浦英宗" userId="9b03fd3a-662f-49ff-9af1-1b93cf7aab22" providerId="ADAL" clId="{5A60934E-A36F-43A6-AA9C-86BABC9D6116}" dt="2025-05-19T07:23:59.521" v="2832" actId="1036"/>
          <ac:spMkLst>
            <pc:docMk/>
            <pc:sldMk cId="2997165531" sldId="259"/>
            <ac:spMk id="22" creationId="{982A4E20-8A85-F336-3E25-F01D0A8F87E4}"/>
          </ac:spMkLst>
        </pc:spChg>
        <pc:spChg chg="add mod">
          <ac:chgData name="松浦英宗" userId="9b03fd3a-662f-49ff-9af1-1b93cf7aab22" providerId="ADAL" clId="{5A60934E-A36F-43A6-AA9C-86BABC9D6116}" dt="2025-05-19T07:26:38.540" v="2905" actId="114"/>
          <ac:spMkLst>
            <pc:docMk/>
            <pc:sldMk cId="2997165531" sldId="259"/>
            <ac:spMk id="24" creationId="{5DB816AD-6B5A-6FA7-C0DF-C713CE987B01}"/>
          </ac:spMkLst>
        </pc:spChg>
        <pc:spChg chg="add mod">
          <ac:chgData name="松浦英宗" userId="9b03fd3a-662f-49ff-9af1-1b93cf7aab22" providerId="ADAL" clId="{5A60934E-A36F-43A6-AA9C-86BABC9D6116}" dt="2025-05-19T13:51:50.949" v="5228" actId="20577"/>
          <ac:spMkLst>
            <pc:docMk/>
            <pc:sldMk cId="2997165531" sldId="259"/>
            <ac:spMk id="25" creationId="{7CE812C4-6DDF-D3F7-4764-10A79944C094}"/>
          </ac:spMkLst>
        </pc:spChg>
        <pc:grpChg chg="add mod">
          <ac:chgData name="松浦英宗" userId="9b03fd3a-662f-49ff-9af1-1b93cf7aab22" providerId="ADAL" clId="{5A60934E-A36F-43A6-AA9C-86BABC9D6116}" dt="2025-05-19T07:25:10.717" v="2854" actId="1038"/>
          <ac:grpSpMkLst>
            <pc:docMk/>
            <pc:sldMk cId="2997165531" sldId="259"/>
            <ac:grpSpMk id="26" creationId="{554F9861-A4A2-0AE5-E65D-82053F65EEBE}"/>
          </ac:grpSpMkLst>
        </pc:grpChg>
        <pc:grpChg chg="mod">
          <ac:chgData name="松浦英宗" userId="9b03fd3a-662f-49ff-9af1-1b93cf7aab22" providerId="ADAL" clId="{5A60934E-A36F-43A6-AA9C-86BABC9D6116}" dt="2025-05-19T07:25:42.342" v="2884" actId="1037"/>
          <ac:grpSpMkLst>
            <pc:docMk/>
            <pc:sldMk cId="2997165531" sldId="259"/>
            <ac:grpSpMk id="27" creationId="{8F5C6E58-46A8-7031-25B3-53C898DD3FFE}"/>
          </ac:grpSpMkLst>
        </pc:grpChg>
      </pc:sldChg>
      <pc:sldChg chg="addSp delSp modSp add mod">
        <pc:chgData name="松浦英宗" userId="9b03fd3a-662f-49ff-9af1-1b93cf7aab22" providerId="ADAL" clId="{5A60934E-A36F-43A6-AA9C-86BABC9D6116}" dt="2025-05-19T08:12:53.056" v="3571" actId="1035"/>
        <pc:sldMkLst>
          <pc:docMk/>
          <pc:sldMk cId="1259182770" sldId="260"/>
        </pc:sldMkLst>
        <pc:spChg chg="add mod">
          <ac:chgData name="松浦英宗" userId="9b03fd3a-662f-49ff-9af1-1b93cf7aab22" providerId="ADAL" clId="{5A60934E-A36F-43A6-AA9C-86BABC9D6116}" dt="2025-05-19T07:27:23.267" v="2928" actId="20577"/>
          <ac:spMkLst>
            <pc:docMk/>
            <pc:sldMk cId="1259182770" sldId="260"/>
            <ac:spMk id="6" creationId="{8263F157-9462-A341-13CB-3DDE640774AA}"/>
          </ac:spMkLst>
        </pc:spChg>
        <pc:spChg chg="add mod">
          <ac:chgData name="松浦英宗" userId="9b03fd3a-662f-49ff-9af1-1b93cf7aab22" providerId="ADAL" clId="{5A60934E-A36F-43A6-AA9C-86BABC9D6116}" dt="2025-05-19T07:55:13.689" v="3013" actId="20577"/>
          <ac:spMkLst>
            <pc:docMk/>
            <pc:sldMk cId="1259182770" sldId="260"/>
            <ac:spMk id="7" creationId="{F850875E-7EA7-4268-A948-4E8FD17D0465}"/>
          </ac:spMkLst>
        </pc:spChg>
        <pc:spChg chg="add mod">
          <ac:chgData name="松浦英宗" userId="9b03fd3a-662f-49ff-9af1-1b93cf7aab22" providerId="ADAL" clId="{5A60934E-A36F-43A6-AA9C-86BABC9D6116}" dt="2025-05-19T08:07:34.271" v="3298" actId="164"/>
          <ac:spMkLst>
            <pc:docMk/>
            <pc:sldMk cId="1259182770" sldId="260"/>
            <ac:spMk id="22" creationId="{8022DFAB-0A2B-98F6-81C1-90F7C840ACA7}"/>
          </ac:spMkLst>
        </pc:spChg>
        <pc:spChg chg="add mod">
          <ac:chgData name="松浦英宗" userId="9b03fd3a-662f-49ff-9af1-1b93cf7aab22" providerId="ADAL" clId="{5A60934E-A36F-43A6-AA9C-86BABC9D6116}" dt="2025-05-19T08:07:34.271" v="3298" actId="164"/>
          <ac:spMkLst>
            <pc:docMk/>
            <pc:sldMk cId="1259182770" sldId="260"/>
            <ac:spMk id="23" creationId="{64E37A30-FA05-10D9-73D1-8835C7546482}"/>
          </ac:spMkLst>
        </pc:spChg>
        <pc:spChg chg="add mod">
          <ac:chgData name="松浦英宗" userId="9b03fd3a-662f-49ff-9af1-1b93cf7aab22" providerId="ADAL" clId="{5A60934E-A36F-43A6-AA9C-86BABC9D6116}" dt="2025-05-19T08:09:58.118" v="3390" actId="179"/>
          <ac:spMkLst>
            <pc:docMk/>
            <pc:sldMk cId="1259182770" sldId="260"/>
            <ac:spMk id="24" creationId="{1CA375C6-9469-77CF-5135-8A41CA57395B}"/>
          </ac:spMkLst>
        </pc:spChg>
        <pc:spChg chg="mod">
          <ac:chgData name="松浦英宗" userId="9b03fd3a-662f-49ff-9af1-1b93cf7aab22" providerId="ADAL" clId="{5A60934E-A36F-43A6-AA9C-86BABC9D6116}" dt="2025-05-19T08:11:44.905" v="3478"/>
          <ac:spMkLst>
            <pc:docMk/>
            <pc:sldMk cId="1259182770" sldId="260"/>
            <ac:spMk id="29" creationId="{F9005053-5416-FE2A-A9AA-2D2365FDEAA9}"/>
          </ac:spMkLst>
        </pc:spChg>
        <pc:spChg chg="mod">
          <ac:chgData name="松浦英宗" userId="9b03fd3a-662f-49ff-9af1-1b93cf7aab22" providerId="ADAL" clId="{5A60934E-A36F-43A6-AA9C-86BABC9D6116}" dt="2025-05-19T08:11:50.202" v="3497" actId="20577"/>
          <ac:spMkLst>
            <pc:docMk/>
            <pc:sldMk cId="1259182770" sldId="260"/>
            <ac:spMk id="30" creationId="{63EB47B9-22DF-63A3-E470-8DDDCA47A490}"/>
          </ac:spMkLst>
        </pc:spChg>
        <pc:spChg chg="mod">
          <ac:chgData name="松浦英宗" userId="9b03fd3a-662f-49ff-9af1-1b93cf7aab22" providerId="ADAL" clId="{5A60934E-A36F-43A6-AA9C-86BABC9D6116}" dt="2025-05-19T08:11:36.317" v="3471" actId="20577"/>
          <ac:spMkLst>
            <pc:docMk/>
            <pc:sldMk cId="1259182770" sldId="260"/>
            <ac:spMk id="31" creationId="{937318CD-B824-2FBD-30DC-963EF21AB5A1}"/>
          </ac:spMkLst>
        </pc:spChg>
        <pc:spChg chg="mod">
          <ac:chgData name="松浦英宗" userId="9b03fd3a-662f-49ff-9af1-1b93cf7aab22" providerId="ADAL" clId="{5A60934E-A36F-43A6-AA9C-86BABC9D6116}" dt="2025-05-19T08:10:21.128" v="3407"/>
          <ac:spMkLst>
            <pc:docMk/>
            <pc:sldMk cId="1259182770" sldId="260"/>
            <ac:spMk id="33" creationId="{F344564F-8DAA-F518-C8D2-FAA6543711AD}"/>
          </ac:spMkLst>
        </pc:spChg>
        <pc:spChg chg="mod">
          <ac:chgData name="松浦英宗" userId="9b03fd3a-662f-49ff-9af1-1b93cf7aab22" providerId="ADAL" clId="{5A60934E-A36F-43A6-AA9C-86BABC9D6116}" dt="2025-05-19T08:11:54.021" v="3509" actId="20577"/>
          <ac:spMkLst>
            <pc:docMk/>
            <pc:sldMk cId="1259182770" sldId="260"/>
            <ac:spMk id="34" creationId="{2A6DC36B-A03B-F49C-011D-8835BAAEB279}"/>
          </ac:spMkLst>
        </pc:spChg>
        <pc:spChg chg="mod">
          <ac:chgData name="松浦英宗" userId="9b03fd3a-662f-49ff-9af1-1b93cf7aab22" providerId="ADAL" clId="{5A60934E-A36F-43A6-AA9C-86BABC9D6116}" dt="2025-05-19T08:12:43.496" v="3564" actId="20577"/>
          <ac:spMkLst>
            <pc:docMk/>
            <pc:sldMk cId="1259182770" sldId="260"/>
            <ac:spMk id="35" creationId="{6F2ADBE8-C34D-F231-289D-62ABCBD8D765}"/>
          </ac:spMkLst>
        </pc:spChg>
        <pc:grpChg chg="add mod">
          <ac:chgData name="松浦英宗" userId="9b03fd3a-662f-49ff-9af1-1b93cf7aab22" providerId="ADAL" clId="{5A60934E-A36F-43A6-AA9C-86BABC9D6116}" dt="2025-05-19T08:08:10.714" v="3320" actId="164"/>
          <ac:grpSpMkLst>
            <pc:docMk/>
            <pc:sldMk cId="1259182770" sldId="260"/>
            <ac:grpSpMk id="26" creationId="{7E00B701-3691-B442-0DE0-31A5E89500FA}"/>
          </ac:grpSpMkLst>
        </pc:grpChg>
        <pc:grpChg chg="add mod">
          <ac:chgData name="松浦英宗" userId="9b03fd3a-662f-49ff-9af1-1b93cf7aab22" providerId="ADAL" clId="{5A60934E-A36F-43A6-AA9C-86BABC9D6116}" dt="2025-05-19T08:08:07.862" v="3319" actId="164"/>
          <ac:grpSpMkLst>
            <pc:docMk/>
            <pc:sldMk cId="1259182770" sldId="260"/>
            <ac:grpSpMk id="27" creationId="{EB0A5722-C011-66E4-91CA-5ACF611EFE03}"/>
          </ac:grpSpMkLst>
        </pc:grpChg>
        <pc:grpChg chg="add mod">
          <ac:chgData name="松浦英宗" userId="9b03fd3a-662f-49ff-9af1-1b93cf7aab22" providerId="ADAL" clId="{5A60934E-A36F-43A6-AA9C-86BABC9D6116}" dt="2025-05-19T08:08:05.407" v="3318" actId="164"/>
          <ac:grpSpMkLst>
            <pc:docMk/>
            <pc:sldMk cId="1259182770" sldId="260"/>
            <ac:grpSpMk id="32" creationId="{59846753-2109-E0B2-A3AB-C23AA8CED2D7}"/>
          </ac:grpSpMkLst>
        </pc:grpChg>
        <pc:picChg chg="mod">
          <ac:chgData name="松浦英宗" userId="9b03fd3a-662f-49ff-9af1-1b93cf7aab22" providerId="ADAL" clId="{5A60934E-A36F-43A6-AA9C-86BABC9D6116}" dt="2025-05-19T08:08:05.407" v="3318" actId="164"/>
          <ac:picMkLst>
            <pc:docMk/>
            <pc:sldMk cId="1259182770" sldId="260"/>
            <ac:picMk id="19" creationId="{1055DD27-7F14-A06E-82C9-D578BA18F02C}"/>
          </ac:picMkLst>
        </pc:picChg>
      </pc:sldChg>
      <pc:sldChg chg="del">
        <pc:chgData name="松浦英宗" userId="9b03fd3a-662f-49ff-9af1-1b93cf7aab22" providerId="ADAL" clId="{5A60934E-A36F-43A6-AA9C-86BABC9D6116}" dt="2025-05-19T06:18:31.327" v="158" actId="47"/>
        <pc:sldMkLst>
          <pc:docMk/>
          <pc:sldMk cId="1277525917" sldId="260"/>
        </pc:sldMkLst>
      </pc:sldChg>
      <pc:sldChg chg="addSp delSp modSp add mod">
        <pc:chgData name="松浦英宗" userId="9b03fd3a-662f-49ff-9af1-1b93cf7aab22" providerId="ADAL" clId="{5A60934E-A36F-43A6-AA9C-86BABC9D6116}" dt="2025-05-19T08:55:50.457" v="5200" actId="208"/>
        <pc:sldMkLst>
          <pc:docMk/>
          <pc:sldMk cId="2456256889" sldId="261"/>
        </pc:sldMkLst>
        <pc:spChg chg="add mod">
          <ac:chgData name="松浦英宗" userId="9b03fd3a-662f-49ff-9af1-1b93cf7aab22" providerId="ADAL" clId="{5A60934E-A36F-43A6-AA9C-86BABC9D6116}" dt="2025-05-19T07:27:29.991" v="2947" actId="20577"/>
          <ac:spMkLst>
            <pc:docMk/>
            <pc:sldMk cId="2456256889" sldId="261"/>
            <ac:spMk id="6" creationId="{9FC5823E-AF1C-AAAF-2BD8-9DBB8D2688CD}"/>
          </ac:spMkLst>
        </pc:spChg>
        <pc:spChg chg="add mod">
          <ac:chgData name="松浦英宗" userId="9b03fd3a-662f-49ff-9af1-1b93cf7aab22" providerId="ADAL" clId="{5A60934E-A36F-43A6-AA9C-86BABC9D6116}" dt="2025-05-19T08:27:16.365" v="4151" actId="20577"/>
          <ac:spMkLst>
            <pc:docMk/>
            <pc:sldMk cId="2456256889" sldId="261"/>
            <ac:spMk id="7" creationId="{57330FA9-56EF-A934-3492-F2B87A3DF914}"/>
          </ac:spMkLst>
        </pc:spChg>
        <pc:spChg chg="mod">
          <ac:chgData name="松浦英宗" userId="9b03fd3a-662f-49ff-9af1-1b93cf7aab22" providerId="ADAL" clId="{5A60934E-A36F-43A6-AA9C-86BABC9D6116}" dt="2025-05-19T08:28:56.304" v="4201" actId="552"/>
          <ac:spMkLst>
            <pc:docMk/>
            <pc:sldMk cId="2456256889" sldId="261"/>
            <ac:spMk id="15" creationId="{75C8D8BC-8DFF-CCDF-6183-56573689902C}"/>
          </ac:spMkLst>
        </pc:spChg>
        <pc:spChg chg="mod">
          <ac:chgData name="松浦英宗" userId="9b03fd3a-662f-49ff-9af1-1b93cf7aab22" providerId="ADAL" clId="{5A60934E-A36F-43A6-AA9C-86BABC9D6116}" dt="2025-05-19T08:19:58.541" v="3666" actId="20577"/>
          <ac:spMkLst>
            <pc:docMk/>
            <pc:sldMk cId="2456256889" sldId="261"/>
            <ac:spMk id="16" creationId="{413AD963-4BE4-C7D1-AA78-FA729BFF9FCF}"/>
          </ac:spMkLst>
        </pc:spChg>
        <pc:spChg chg="mod">
          <ac:chgData name="松浦英宗" userId="9b03fd3a-662f-49ff-9af1-1b93cf7aab22" providerId="ADAL" clId="{5A60934E-A36F-43A6-AA9C-86BABC9D6116}" dt="2025-05-19T08:55:50.457" v="5200" actId="208"/>
          <ac:spMkLst>
            <pc:docMk/>
            <pc:sldMk cId="2456256889" sldId="261"/>
            <ac:spMk id="17" creationId="{D50BDD92-82F9-90BC-D64D-9E1D164B24B8}"/>
          </ac:spMkLst>
        </pc:spChg>
        <pc:spChg chg="mod topLvl">
          <ac:chgData name="松浦英宗" userId="9b03fd3a-662f-49ff-9af1-1b93cf7aab22" providerId="ADAL" clId="{5A60934E-A36F-43A6-AA9C-86BABC9D6116}" dt="2025-05-19T08:55:50.457" v="5200" actId="208"/>
          <ac:spMkLst>
            <pc:docMk/>
            <pc:sldMk cId="2456256889" sldId="261"/>
            <ac:spMk id="19" creationId="{324E68BA-092C-B1C1-4A4E-D1A3DAE05A5D}"/>
          </ac:spMkLst>
        </pc:spChg>
        <pc:spChg chg="mod topLvl">
          <ac:chgData name="松浦英宗" userId="9b03fd3a-662f-49ff-9af1-1b93cf7aab22" providerId="ADAL" clId="{5A60934E-A36F-43A6-AA9C-86BABC9D6116}" dt="2025-05-19T08:55:50.457" v="5200" actId="208"/>
          <ac:spMkLst>
            <pc:docMk/>
            <pc:sldMk cId="2456256889" sldId="261"/>
            <ac:spMk id="23" creationId="{D27D16B6-C829-6D62-B7E7-94B6193FB832}"/>
          </ac:spMkLst>
        </pc:spChg>
        <pc:spChg chg="mod topLvl">
          <ac:chgData name="松浦英宗" userId="9b03fd3a-662f-49ff-9af1-1b93cf7aab22" providerId="ADAL" clId="{5A60934E-A36F-43A6-AA9C-86BABC9D6116}" dt="2025-05-19T08:55:50.457" v="5200" actId="208"/>
          <ac:spMkLst>
            <pc:docMk/>
            <pc:sldMk cId="2456256889" sldId="261"/>
            <ac:spMk id="24" creationId="{44EDFCF3-2A39-5DFD-BBEB-179F25B7E0BE}"/>
          </ac:spMkLst>
        </pc:spChg>
        <pc:spChg chg="mod">
          <ac:chgData name="松浦英宗" userId="9b03fd3a-662f-49ff-9af1-1b93cf7aab22" providerId="ADAL" clId="{5A60934E-A36F-43A6-AA9C-86BABC9D6116}" dt="2025-05-19T08:20:44.250" v="3698" actId="20577"/>
          <ac:spMkLst>
            <pc:docMk/>
            <pc:sldMk cId="2456256889" sldId="261"/>
            <ac:spMk id="26" creationId="{22CC3BFD-718D-CBF5-8649-AFAF055CD8E5}"/>
          </ac:spMkLst>
        </pc:spChg>
        <pc:spChg chg="mod">
          <ac:chgData name="松浦英宗" userId="9b03fd3a-662f-49ff-9af1-1b93cf7aab22" providerId="ADAL" clId="{5A60934E-A36F-43A6-AA9C-86BABC9D6116}" dt="2025-05-19T08:28:19.969" v="4178" actId="164"/>
          <ac:spMkLst>
            <pc:docMk/>
            <pc:sldMk cId="2456256889" sldId="261"/>
            <ac:spMk id="31" creationId="{1ACD7ED7-F4B8-DE82-E49D-691C32AA66C1}"/>
          </ac:spMkLst>
        </pc:spChg>
        <pc:spChg chg="mod topLvl">
          <ac:chgData name="松浦英宗" userId="9b03fd3a-662f-49ff-9af1-1b93cf7aab22" providerId="ADAL" clId="{5A60934E-A36F-43A6-AA9C-86BABC9D6116}" dt="2025-05-19T08:28:48.694" v="4191" actId="165"/>
          <ac:spMkLst>
            <pc:docMk/>
            <pc:sldMk cId="2456256889" sldId="261"/>
            <ac:spMk id="32" creationId="{E0AC0C4F-F3DD-CDB0-A247-168C5DAAD3B2}"/>
          </ac:spMkLst>
        </pc:spChg>
        <pc:spChg chg="mod topLvl">
          <ac:chgData name="松浦英宗" userId="9b03fd3a-662f-49ff-9af1-1b93cf7aab22" providerId="ADAL" clId="{5A60934E-A36F-43A6-AA9C-86BABC9D6116}" dt="2025-05-19T08:55:50.457" v="5200" actId="208"/>
          <ac:spMkLst>
            <pc:docMk/>
            <pc:sldMk cId="2456256889" sldId="261"/>
            <ac:spMk id="34" creationId="{40323529-FE31-F1D7-42ED-5250CD0F5B46}"/>
          </ac:spMkLst>
        </pc:spChg>
        <pc:spChg chg="mod">
          <ac:chgData name="松浦英宗" userId="9b03fd3a-662f-49ff-9af1-1b93cf7aab22" providerId="ADAL" clId="{5A60934E-A36F-43A6-AA9C-86BABC9D6116}" dt="2025-05-19T08:28:19.969" v="4178" actId="164"/>
          <ac:spMkLst>
            <pc:docMk/>
            <pc:sldMk cId="2456256889" sldId="261"/>
            <ac:spMk id="38" creationId="{D4BE9725-31FB-8D12-938B-1A984A124E36}"/>
          </ac:spMkLst>
        </pc:spChg>
        <pc:spChg chg="mod topLvl">
          <ac:chgData name="松浦英宗" userId="9b03fd3a-662f-49ff-9af1-1b93cf7aab22" providerId="ADAL" clId="{5A60934E-A36F-43A6-AA9C-86BABC9D6116}" dt="2025-05-19T08:55:50.457" v="5200" actId="208"/>
          <ac:spMkLst>
            <pc:docMk/>
            <pc:sldMk cId="2456256889" sldId="261"/>
            <ac:spMk id="39" creationId="{F171D7EA-47B9-A04A-895B-743505B03FBA}"/>
          </ac:spMkLst>
        </pc:spChg>
        <pc:spChg chg="mod topLvl">
          <ac:chgData name="松浦英宗" userId="9b03fd3a-662f-49ff-9af1-1b93cf7aab22" providerId="ADAL" clId="{5A60934E-A36F-43A6-AA9C-86BABC9D6116}" dt="2025-05-19T08:55:50.457" v="5200" actId="208"/>
          <ac:spMkLst>
            <pc:docMk/>
            <pc:sldMk cId="2456256889" sldId="261"/>
            <ac:spMk id="41" creationId="{F5A1FF86-8C28-8351-A4B5-28BACDA081C3}"/>
          </ac:spMkLst>
        </pc:spChg>
        <pc:spChg chg="mod topLvl">
          <ac:chgData name="松浦英宗" userId="9b03fd3a-662f-49ff-9af1-1b93cf7aab22" providerId="ADAL" clId="{5A60934E-A36F-43A6-AA9C-86BABC9D6116}" dt="2025-05-19T08:28:48.694" v="4191" actId="165"/>
          <ac:spMkLst>
            <pc:docMk/>
            <pc:sldMk cId="2456256889" sldId="261"/>
            <ac:spMk id="45" creationId="{5E08CE09-FE3A-F0A8-B862-9334234E0FDC}"/>
          </ac:spMkLst>
        </pc:spChg>
        <pc:spChg chg="mod topLvl">
          <ac:chgData name="松浦英宗" userId="9b03fd3a-662f-49ff-9af1-1b93cf7aab22" providerId="ADAL" clId="{5A60934E-A36F-43A6-AA9C-86BABC9D6116}" dt="2025-05-19T08:55:50.457" v="5200" actId="208"/>
          <ac:spMkLst>
            <pc:docMk/>
            <pc:sldMk cId="2456256889" sldId="261"/>
            <ac:spMk id="46" creationId="{90EE8E1B-EA4A-DCE4-A8B7-7C1E7E170E02}"/>
          </ac:spMkLst>
        </pc:spChg>
        <pc:spChg chg="mod">
          <ac:chgData name="松浦英宗" userId="9b03fd3a-662f-49ff-9af1-1b93cf7aab22" providerId="ADAL" clId="{5A60934E-A36F-43A6-AA9C-86BABC9D6116}" dt="2025-05-19T08:28:14.990" v="4177" actId="164"/>
          <ac:spMkLst>
            <pc:docMk/>
            <pc:sldMk cId="2456256889" sldId="261"/>
            <ac:spMk id="48" creationId="{28814BD7-149C-19DE-8474-9D546FDD2E78}"/>
          </ac:spMkLst>
        </pc:spChg>
        <pc:spChg chg="mod topLvl">
          <ac:chgData name="松浦英宗" userId="9b03fd3a-662f-49ff-9af1-1b93cf7aab22" providerId="ADAL" clId="{5A60934E-A36F-43A6-AA9C-86BABC9D6116}" dt="2025-05-19T08:55:50.457" v="5200" actId="208"/>
          <ac:spMkLst>
            <pc:docMk/>
            <pc:sldMk cId="2456256889" sldId="261"/>
            <ac:spMk id="52" creationId="{2FC48C14-008A-3EAA-6C03-4C9CBA17F7ED}"/>
          </ac:spMkLst>
        </pc:spChg>
        <pc:spChg chg="mod topLvl">
          <ac:chgData name="松浦英宗" userId="9b03fd3a-662f-49ff-9af1-1b93cf7aab22" providerId="ADAL" clId="{5A60934E-A36F-43A6-AA9C-86BABC9D6116}" dt="2025-05-19T08:55:50.457" v="5200" actId="208"/>
          <ac:spMkLst>
            <pc:docMk/>
            <pc:sldMk cId="2456256889" sldId="261"/>
            <ac:spMk id="53" creationId="{97DC7182-3F01-E773-076D-4EE3019B22FA}"/>
          </ac:spMkLst>
        </pc:spChg>
        <pc:spChg chg="mod topLvl">
          <ac:chgData name="松浦英宗" userId="9b03fd3a-662f-49ff-9af1-1b93cf7aab22" providerId="ADAL" clId="{5A60934E-A36F-43A6-AA9C-86BABC9D6116}" dt="2025-05-19T08:28:48.694" v="4191" actId="165"/>
          <ac:spMkLst>
            <pc:docMk/>
            <pc:sldMk cId="2456256889" sldId="261"/>
            <ac:spMk id="55" creationId="{6E50ADF7-A41A-7E1D-F9F9-BEB260A79888}"/>
          </ac:spMkLst>
        </pc:spChg>
        <pc:spChg chg="mod">
          <ac:chgData name="松浦英宗" userId="9b03fd3a-662f-49ff-9af1-1b93cf7aab22" providerId="ADAL" clId="{5A60934E-A36F-43A6-AA9C-86BABC9D6116}" dt="2025-05-19T08:18:02.146" v="3652" actId="14100"/>
          <ac:spMkLst>
            <pc:docMk/>
            <pc:sldMk cId="2456256889" sldId="261"/>
            <ac:spMk id="63" creationId="{B72CAEE2-F321-CDA8-4650-45F51E3EC77B}"/>
          </ac:spMkLst>
        </pc:spChg>
        <pc:spChg chg="mod">
          <ac:chgData name="松浦英宗" userId="9b03fd3a-662f-49ff-9af1-1b93cf7aab22" providerId="ADAL" clId="{5A60934E-A36F-43A6-AA9C-86BABC9D6116}" dt="2025-05-19T08:28:14.990" v="4177" actId="164"/>
          <ac:spMkLst>
            <pc:docMk/>
            <pc:sldMk cId="2456256889" sldId="261"/>
            <ac:spMk id="64" creationId="{8C560516-151E-E9EC-8B90-A584AA501A13}"/>
          </ac:spMkLst>
        </pc:spChg>
        <pc:spChg chg="mod">
          <ac:chgData name="松浦英宗" userId="9b03fd3a-662f-49ff-9af1-1b93cf7aab22" providerId="ADAL" clId="{5A60934E-A36F-43A6-AA9C-86BABC9D6116}" dt="2025-05-19T08:16:39.423" v="3609" actId="1076"/>
          <ac:spMkLst>
            <pc:docMk/>
            <pc:sldMk cId="2456256889" sldId="261"/>
            <ac:spMk id="75" creationId="{876681DF-CD31-8FCD-3A95-9CF804CB594B}"/>
          </ac:spMkLst>
        </pc:spChg>
        <pc:spChg chg="mod topLvl">
          <ac:chgData name="松浦英宗" userId="9b03fd3a-662f-49ff-9af1-1b93cf7aab22" providerId="ADAL" clId="{5A60934E-A36F-43A6-AA9C-86BABC9D6116}" dt="2025-05-19T08:15:54.227" v="3576" actId="165"/>
          <ac:spMkLst>
            <pc:docMk/>
            <pc:sldMk cId="2456256889" sldId="261"/>
            <ac:spMk id="76" creationId="{9EC57E11-B86E-22BE-0EB0-DC9D3BD508A2}"/>
          </ac:spMkLst>
        </pc:spChg>
        <pc:spChg chg="mod topLvl">
          <ac:chgData name="松浦英宗" userId="9b03fd3a-662f-49ff-9af1-1b93cf7aab22" providerId="ADAL" clId="{5A60934E-A36F-43A6-AA9C-86BABC9D6116}" dt="2025-05-19T08:28:14.990" v="4177" actId="164"/>
          <ac:spMkLst>
            <pc:docMk/>
            <pc:sldMk cId="2456256889" sldId="261"/>
            <ac:spMk id="77" creationId="{DCAC249E-64BD-FBA6-AA3A-2F6CEB750AF0}"/>
          </ac:spMkLst>
        </pc:spChg>
        <pc:spChg chg="mod">
          <ac:chgData name="松浦英宗" userId="9b03fd3a-662f-49ff-9af1-1b93cf7aab22" providerId="ADAL" clId="{5A60934E-A36F-43A6-AA9C-86BABC9D6116}" dt="2025-05-19T08:22:38.534" v="3849" actId="165"/>
          <ac:spMkLst>
            <pc:docMk/>
            <pc:sldMk cId="2456256889" sldId="261"/>
            <ac:spMk id="78" creationId="{C0D19284-6151-2359-28A8-9B20303637EF}"/>
          </ac:spMkLst>
        </pc:spChg>
        <pc:spChg chg="mod">
          <ac:chgData name="松浦英宗" userId="9b03fd3a-662f-49ff-9af1-1b93cf7aab22" providerId="ADAL" clId="{5A60934E-A36F-43A6-AA9C-86BABC9D6116}" dt="2025-05-19T08:29:12.379" v="4204" actId="165"/>
          <ac:spMkLst>
            <pc:docMk/>
            <pc:sldMk cId="2456256889" sldId="261"/>
            <ac:spMk id="88" creationId="{F6444962-2F2A-33DA-FA08-F94D4AFA3194}"/>
          </ac:spMkLst>
        </pc:spChg>
        <pc:spChg chg="mod">
          <ac:chgData name="松浦英宗" userId="9b03fd3a-662f-49ff-9af1-1b93cf7aab22" providerId="ADAL" clId="{5A60934E-A36F-43A6-AA9C-86BABC9D6116}" dt="2025-05-19T08:29:12.379" v="4204" actId="165"/>
          <ac:spMkLst>
            <pc:docMk/>
            <pc:sldMk cId="2456256889" sldId="261"/>
            <ac:spMk id="91" creationId="{58AF2AC1-608E-5CB9-7941-2A7639E0A6B6}"/>
          </ac:spMkLst>
        </pc:spChg>
        <pc:spChg chg="mod">
          <ac:chgData name="松浦英宗" userId="9b03fd3a-662f-49ff-9af1-1b93cf7aab22" providerId="ADAL" clId="{5A60934E-A36F-43A6-AA9C-86BABC9D6116}" dt="2025-05-19T08:23:29.282" v="3913" actId="20577"/>
          <ac:spMkLst>
            <pc:docMk/>
            <pc:sldMk cId="2456256889" sldId="261"/>
            <ac:spMk id="94" creationId="{ACC818B3-C1D3-E5FD-B02E-F6B9BC9670D7}"/>
          </ac:spMkLst>
        </pc:spChg>
        <pc:spChg chg="add mod topLvl">
          <ac:chgData name="松浦英宗" userId="9b03fd3a-662f-49ff-9af1-1b93cf7aab22" providerId="ADAL" clId="{5A60934E-A36F-43A6-AA9C-86BABC9D6116}" dt="2025-05-19T08:31:39.331" v="4234" actId="11530"/>
          <ac:spMkLst>
            <pc:docMk/>
            <pc:sldMk cId="2456256889" sldId="261"/>
            <ac:spMk id="96" creationId="{C5B2FC46-BF03-72B4-C9BD-052DD8BFDF9F}"/>
          </ac:spMkLst>
        </pc:spChg>
        <pc:spChg chg="add mod topLvl">
          <ac:chgData name="松浦英宗" userId="9b03fd3a-662f-49ff-9af1-1b93cf7aab22" providerId="ADAL" clId="{5A60934E-A36F-43A6-AA9C-86BABC9D6116}" dt="2025-05-19T08:31:39.331" v="4234" actId="11530"/>
          <ac:spMkLst>
            <pc:docMk/>
            <pc:sldMk cId="2456256889" sldId="261"/>
            <ac:spMk id="97" creationId="{AD0FD234-6795-DD8D-51D7-B6B35854610C}"/>
          </ac:spMkLst>
        </pc:spChg>
        <pc:spChg chg="add mod topLvl">
          <ac:chgData name="松浦英宗" userId="9b03fd3a-662f-49ff-9af1-1b93cf7aab22" providerId="ADAL" clId="{5A60934E-A36F-43A6-AA9C-86BABC9D6116}" dt="2025-05-19T08:30:38.542" v="4224" actId="552"/>
          <ac:spMkLst>
            <pc:docMk/>
            <pc:sldMk cId="2456256889" sldId="261"/>
            <ac:spMk id="98" creationId="{0562ECCC-0C69-6AB2-7018-C384AD702F5F}"/>
          </ac:spMkLst>
        </pc:spChg>
        <pc:spChg chg="add mod topLvl">
          <ac:chgData name="松浦英宗" userId="9b03fd3a-662f-49ff-9af1-1b93cf7aab22" providerId="ADAL" clId="{5A60934E-A36F-43A6-AA9C-86BABC9D6116}" dt="2025-05-19T08:30:35.525" v="4223" actId="552"/>
          <ac:spMkLst>
            <pc:docMk/>
            <pc:sldMk cId="2456256889" sldId="261"/>
            <ac:spMk id="99" creationId="{B42BCF70-6B60-A9B0-50EC-9AB5E911AA29}"/>
          </ac:spMkLst>
        </pc:spChg>
        <pc:spChg chg="mod">
          <ac:chgData name="松浦英宗" userId="9b03fd3a-662f-49ff-9af1-1b93cf7aab22" providerId="ADAL" clId="{5A60934E-A36F-43A6-AA9C-86BABC9D6116}" dt="2025-05-19T08:31:39.331" v="4234" actId="11530"/>
          <ac:spMkLst>
            <pc:docMk/>
            <pc:sldMk cId="2456256889" sldId="261"/>
            <ac:spMk id="100" creationId="{149D67BE-9D66-B83A-4BC9-33233F2F8232}"/>
          </ac:spMkLst>
        </pc:spChg>
        <pc:spChg chg="add mod topLvl">
          <ac:chgData name="松浦英宗" userId="9b03fd3a-662f-49ff-9af1-1b93cf7aab22" providerId="ADAL" clId="{5A60934E-A36F-43A6-AA9C-86BABC9D6116}" dt="2025-05-19T08:30:17.229" v="4219" actId="553"/>
          <ac:spMkLst>
            <pc:docMk/>
            <pc:sldMk cId="2456256889" sldId="261"/>
            <ac:spMk id="101" creationId="{32CF4F60-82FE-F682-056D-D08DA7128C59}"/>
          </ac:spMkLst>
        </pc:spChg>
        <pc:spChg chg="add mod">
          <ac:chgData name="松浦英宗" userId="9b03fd3a-662f-49ff-9af1-1b93cf7aab22" providerId="ADAL" clId="{5A60934E-A36F-43A6-AA9C-86BABC9D6116}" dt="2025-05-19T08:31:39.331" v="4234" actId="11530"/>
          <ac:spMkLst>
            <pc:docMk/>
            <pc:sldMk cId="2456256889" sldId="261"/>
            <ac:spMk id="198" creationId="{3FCF61EB-DC58-EE91-1DDE-1C7412080764}"/>
          </ac:spMkLst>
        </pc:spChg>
        <pc:spChg chg="add mod">
          <ac:chgData name="松浦英宗" userId="9b03fd3a-662f-49ff-9af1-1b93cf7aab22" providerId="ADAL" clId="{5A60934E-A36F-43A6-AA9C-86BABC9D6116}" dt="2025-05-19T08:31:39.331" v="4234" actId="11530"/>
          <ac:spMkLst>
            <pc:docMk/>
            <pc:sldMk cId="2456256889" sldId="261"/>
            <ac:spMk id="199" creationId="{BA6DC46E-984D-CD30-4C83-2E1AD0687C1B}"/>
          </ac:spMkLst>
        </pc:spChg>
        <pc:spChg chg="add mod">
          <ac:chgData name="松浦英宗" userId="9b03fd3a-662f-49ff-9af1-1b93cf7aab22" providerId="ADAL" clId="{5A60934E-A36F-43A6-AA9C-86BABC9D6116}" dt="2025-05-19T08:30:56.432" v="4227" actId="1076"/>
          <ac:spMkLst>
            <pc:docMk/>
            <pc:sldMk cId="2456256889" sldId="261"/>
            <ac:spMk id="200" creationId="{1D3FD69C-E87A-8332-4ECC-258139F7C6B2}"/>
          </ac:spMkLst>
        </pc:spChg>
        <pc:spChg chg="add mod">
          <ac:chgData name="松浦英宗" userId="9b03fd3a-662f-49ff-9af1-1b93cf7aab22" providerId="ADAL" clId="{5A60934E-A36F-43A6-AA9C-86BABC9D6116}" dt="2025-05-19T08:31:39.331" v="4234" actId="11530"/>
          <ac:spMkLst>
            <pc:docMk/>
            <pc:sldMk cId="2456256889" sldId="261"/>
            <ac:spMk id="201" creationId="{DE2B8001-E2F3-29ED-059F-676F3E46CCC8}"/>
          </ac:spMkLst>
        </pc:spChg>
        <pc:spChg chg="add mod">
          <ac:chgData name="松浦英宗" userId="9b03fd3a-662f-49ff-9af1-1b93cf7aab22" providerId="ADAL" clId="{5A60934E-A36F-43A6-AA9C-86BABC9D6116}" dt="2025-05-19T08:31:39.331" v="4234" actId="11530"/>
          <ac:spMkLst>
            <pc:docMk/>
            <pc:sldMk cId="2456256889" sldId="261"/>
            <ac:spMk id="202" creationId="{EE02D2F9-5AAF-4DAB-53A4-090D0C6714C5}"/>
          </ac:spMkLst>
        </pc:spChg>
        <pc:spChg chg="add mod">
          <ac:chgData name="松浦英宗" userId="9b03fd3a-662f-49ff-9af1-1b93cf7aab22" providerId="ADAL" clId="{5A60934E-A36F-43A6-AA9C-86BABC9D6116}" dt="2025-05-19T08:31:18.208" v="4231" actId="553"/>
          <ac:spMkLst>
            <pc:docMk/>
            <pc:sldMk cId="2456256889" sldId="261"/>
            <ac:spMk id="203" creationId="{67CF0A39-6D49-01FE-4994-B156E99EDCF7}"/>
          </ac:spMkLst>
        </pc:spChg>
        <pc:spChg chg="add mod">
          <ac:chgData name="松浦英宗" userId="9b03fd3a-662f-49ff-9af1-1b93cf7aab22" providerId="ADAL" clId="{5A60934E-A36F-43A6-AA9C-86BABC9D6116}" dt="2025-05-19T08:31:39.331" v="4234" actId="11530"/>
          <ac:spMkLst>
            <pc:docMk/>
            <pc:sldMk cId="2456256889" sldId="261"/>
            <ac:spMk id="204" creationId="{9F09441B-B6D9-568C-8E7B-B29FB73B06D6}"/>
          </ac:spMkLst>
        </pc:spChg>
        <pc:spChg chg="add mod">
          <ac:chgData name="松浦英宗" userId="9b03fd3a-662f-49ff-9af1-1b93cf7aab22" providerId="ADAL" clId="{5A60934E-A36F-43A6-AA9C-86BABC9D6116}" dt="2025-05-19T08:31:39.331" v="4234" actId="11530"/>
          <ac:spMkLst>
            <pc:docMk/>
            <pc:sldMk cId="2456256889" sldId="261"/>
            <ac:spMk id="205" creationId="{EC8DE54E-E057-EEC6-5222-D18FF80C6CD5}"/>
          </ac:spMkLst>
        </pc:spChg>
        <pc:spChg chg="add mod">
          <ac:chgData name="松浦英宗" userId="9b03fd3a-662f-49ff-9af1-1b93cf7aab22" providerId="ADAL" clId="{5A60934E-A36F-43A6-AA9C-86BABC9D6116}" dt="2025-05-19T08:31:27.708" v="4232" actId="552"/>
          <ac:spMkLst>
            <pc:docMk/>
            <pc:sldMk cId="2456256889" sldId="261"/>
            <ac:spMk id="206" creationId="{6CDCD546-2830-60CF-A09A-4C56651C56F8}"/>
          </ac:spMkLst>
        </pc:spChg>
        <pc:spChg chg="add mod">
          <ac:chgData name="松浦英宗" userId="9b03fd3a-662f-49ff-9af1-1b93cf7aab22" providerId="ADAL" clId="{5A60934E-A36F-43A6-AA9C-86BABC9D6116}" dt="2025-05-19T08:31:27.708" v="4232" actId="552"/>
          <ac:spMkLst>
            <pc:docMk/>
            <pc:sldMk cId="2456256889" sldId="261"/>
            <ac:spMk id="207" creationId="{DB6D05D2-4BB1-3013-16D8-EC957DDAADA5}"/>
          </ac:spMkLst>
        </pc:spChg>
        <pc:spChg chg="add mod">
          <ac:chgData name="松浦英宗" userId="9b03fd3a-662f-49ff-9af1-1b93cf7aab22" providerId="ADAL" clId="{5A60934E-A36F-43A6-AA9C-86BABC9D6116}" dt="2025-05-19T08:31:39.331" v="4234" actId="11530"/>
          <ac:spMkLst>
            <pc:docMk/>
            <pc:sldMk cId="2456256889" sldId="261"/>
            <ac:spMk id="208" creationId="{1156AAFB-C10C-688D-D41F-D2CDC587B037}"/>
          </ac:spMkLst>
        </pc:spChg>
        <pc:spChg chg="add mod">
          <ac:chgData name="松浦英宗" userId="9b03fd3a-662f-49ff-9af1-1b93cf7aab22" providerId="ADAL" clId="{5A60934E-A36F-43A6-AA9C-86BABC9D6116}" dt="2025-05-19T08:31:07.014" v="4229" actId="1076"/>
          <ac:spMkLst>
            <pc:docMk/>
            <pc:sldMk cId="2456256889" sldId="261"/>
            <ac:spMk id="209" creationId="{BC45C0F5-00A9-C1D4-B9B1-345DF793D566}"/>
          </ac:spMkLst>
        </pc:spChg>
        <pc:grpChg chg="mod">
          <ac:chgData name="松浦英宗" userId="9b03fd3a-662f-49ff-9af1-1b93cf7aab22" providerId="ADAL" clId="{5A60934E-A36F-43A6-AA9C-86BABC9D6116}" dt="2025-05-19T08:25:49.521" v="3951" actId="14100"/>
          <ac:grpSpMkLst>
            <pc:docMk/>
            <pc:sldMk cId="2456256889" sldId="261"/>
            <ac:grpSpMk id="74" creationId="{53DCBA1E-880A-F0C5-2FA8-9B10F86D9BA8}"/>
          </ac:grpSpMkLst>
        </pc:grpChg>
        <pc:grpChg chg="add mod">
          <ac:chgData name="松浦英宗" userId="9b03fd3a-662f-49ff-9af1-1b93cf7aab22" providerId="ADAL" clId="{5A60934E-A36F-43A6-AA9C-86BABC9D6116}" dt="2025-05-19T08:30:17.229" v="4219" actId="553"/>
          <ac:grpSpMkLst>
            <pc:docMk/>
            <pc:sldMk cId="2456256889" sldId="261"/>
            <ac:grpSpMk id="87" creationId="{BD559150-7A98-AB48-4076-89966E7417ED}"/>
          </ac:grpSpMkLst>
        </pc:grpChg>
        <pc:grpChg chg="add mod">
          <ac:chgData name="松浦英宗" userId="9b03fd3a-662f-49ff-9af1-1b93cf7aab22" providerId="ADAL" clId="{5A60934E-A36F-43A6-AA9C-86BABC9D6116}" dt="2025-05-19T08:23:40.109" v="3915" actId="408"/>
          <ac:grpSpMkLst>
            <pc:docMk/>
            <pc:sldMk cId="2456256889" sldId="261"/>
            <ac:grpSpMk id="90" creationId="{F281BBDF-EA39-F6D7-1B92-E4E9230CE15E}"/>
          </ac:grpSpMkLst>
        </pc:grpChg>
        <pc:grpChg chg="add mod">
          <ac:chgData name="松浦英宗" userId="9b03fd3a-662f-49ff-9af1-1b93cf7aab22" providerId="ADAL" clId="{5A60934E-A36F-43A6-AA9C-86BABC9D6116}" dt="2025-05-19T08:23:24.157" v="3907" actId="571"/>
          <ac:grpSpMkLst>
            <pc:docMk/>
            <pc:sldMk cId="2456256889" sldId="261"/>
            <ac:grpSpMk id="93" creationId="{749E35C2-0302-12B3-3DA3-C51FCA278CA2}"/>
          </ac:grpSpMkLst>
        </pc:grpChg>
        <pc:cxnChg chg="mod">
          <ac:chgData name="松浦英宗" userId="9b03fd3a-662f-49ff-9af1-1b93cf7aab22" providerId="ADAL" clId="{5A60934E-A36F-43A6-AA9C-86BABC9D6116}" dt="2025-05-19T08:22:47.448" v="3850" actId="571"/>
          <ac:cxnSpMkLst>
            <pc:docMk/>
            <pc:sldMk cId="2456256889" sldId="261"/>
            <ac:cxnSpMk id="89" creationId="{695D79C7-E66C-3216-56DB-28FE12317FC0}"/>
          </ac:cxnSpMkLst>
        </pc:cxnChg>
        <pc:cxnChg chg="mod">
          <ac:chgData name="松浦英宗" userId="9b03fd3a-662f-49ff-9af1-1b93cf7aab22" providerId="ADAL" clId="{5A60934E-A36F-43A6-AA9C-86BABC9D6116}" dt="2025-05-19T08:23:10.118" v="3870" actId="571"/>
          <ac:cxnSpMkLst>
            <pc:docMk/>
            <pc:sldMk cId="2456256889" sldId="261"/>
            <ac:cxnSpMk id="92" creationId="{5960849E-AD73-A4D4-C419-50EC016B6E38}"/>
          </ac:cxnSpMkLst>
        </pc:cxnChg>
        <pc:cxnChg chg="mod">
          <ac:chgData name="松浦英宗" userId="9b03fd3a-662f-49ff-9af1-1b93cf7aab22" providerId="ADAL" clId="{5A60934E-A36F-43A6-AA9C-86BABC9D6116}" dt="2025-05-19T08:23:24.157" v="3907" actId="571"/>
          <ac:cxnSpMkLst>
            <pc:docMk/>
            <pc:sldMk cId="2456256889" sldId="261"/>
            <ac:cxnSpMk id="95" creationId="{CC2A4D55-D136-CC60-BCA9-917A6E53752C}"/>
          </ac:cxnSpMkLst>
        </pc:cxnChg>
        <pc:cxnChg chg="add mod">
          <ac:chgData name="松浦英宗" userId="9b03fd3a-662f-49ff-9af1-1b93cf7aab22" providerId="ADAL" clId="{5A60934E-A36F-43A6-AA9C-86BABC9D6116}" dt="2025-05-19T08:29:41.905" v="4217" actId="465"/>
          <ac:cxnSpMkLst>
            <pc:docMk/>
            <pc:sldMk cId="2456256889" sldId="261"/>
            <ac:cxnSpMk id="192" creationId="{2643D655-A35B-9FF4-DABC-47AB47071014}"/>
          </ac:cxnSpMkLst>
        </pc:cxnChg>
        <pc:cxnChg chg="add mod">
          <ac:chgData name="松浦英宗" userId="9b03fd3a-662f-49ff-9af1-1b93cf7aab22" providerId="ADAL" clId="{5A60934E-A36F-43A6-AA9C-86BABC9D6116}" dt="2025-05-19T08:29:38.158" v="4216" actId="465"/>
          <ac:cxnSpMkLst>
            <pc:docMk/>
            <pc:sldMk cId="2456256889" sldId="261"/>
            <ac:cxnSpMk id="197" creationId="{5714C6E4-7567-C9E5-01EA-E4EFBA826405}"/>
          </ac:cxnSpMkLst>
        </pc:cxnChg>
      </pc:sldChg>
      <pc:sldChg chg="del">
        <pc:chgData name="松浦英宗" userId="9b03fd3a-662f-49ff-9af1-1b93cf7aab22" providerId="ADAL" clId="{5A60934E-A36F-43A6-AA9C-86BABC9D6116}" dt="2025-05-19T06:18:31.327" v="158" actId="47"/>
        <pc:sldMkLst>
          <pc:docMk/>
          <pc:sldMk cId="2733265923" sldId="261"/>
        </pc:sldMkLst>
      </pc:sldChg>
      <pc:sldChg chg="addSp delSp modSp add mod">
        <pc:chgData name="松浦英宗" userId="9b03fd3a-662f-49ff-9af1-1b93cf7aab22" providerId="ADAL" clId="{5A60934E-A36F-43A6-AA9C-86BABC9D6116}" dt="2025-05-19T08:44:07.402" v="4960" actId="20577"/>
        <pc:sldMkLst>
          <pc:docMk/>
          <pc:sldMk cId="10603173" sldId="262"/>
        </pc:sldMkLst>
        <pc:spChg chg="add mod">
          <ac:chgData name="松浦英宗" userId="9b03fd3a-662f-49ff-9af1-1b93cf7aab22" providerId="ADAL" clId="{5A60934E-A36F-43A6-AA9C-86BABC9D6116}" dt="2025-05-19T07:27:43.164" v="2968" actId="20577"/>
          <ac:spMkLst>
            <pc:docMk/>
            <pc:sldMk cId="10603173" sldId="262"/>
            <ac:spMk id="6" creationId="{5652938E-9686-7010-469D-C0FC6AC3D634}"/>
          </ac:spMkLst>
        </pc:spChg>
        <pc:spChg chg="add mod">
          <ac:chgData name="松浦英宗" userId="9b03fd3a-662f-49ff-9af1-1b93cf7aab22" providerId="ADAL" clId="{5A60934E-A36F-43A6-AA9C-86BABC9D6116}" dt="2025-05-19T08:33:41.733" v="4395" actId="20577"/>
          <ac:spMkLst>
            <pc:docMk/>
            <pc:sldMk cId="10603173" sldId="262"/>
            <ac:spMk id="7" creationId="{588A53C3-9BA7-E4F5-FF2C-907854D4A1D2}"/>
          </ac:spMkLst>
        </pc:spChg>
        <pc:spChg chg="add mod">
          <ac:chgData name="松浦英宗" userId="9b03fd3a-662f-49ff-9af1-1b93cf7aab22" providerId="ADAL" clId="{5A60934E-A36F-43A6-AA9C-86BABC9D6116}" dt="2025-05-19T08:42:59.494" v="4901" actId="165"/>
          <ac:spMkLst>
            <pc:docMk/>
            <pc:sldMk cId="10603173" sldId="262"/>
            <ac:spMk id="9" creationId="{0EE39821-D2F0-5299-3BCF-A9A388C53636}"/>
          </ac:spMkLst>
        </pc:spChg>
        <pc:spChg chg="add mod">
          <ac:chgData name="松浦英宗" userId="9b03fd3a-662f-49ff-9af1-1b93cf7aab22" providerId="ADAL" clId="{5A60934E-A36F-43A6-AA9C-86BABC9D6116}" dt="2025-05-19T08:43:24.701" v="4919" actId="14100"/>
          <ac:spMkLst>
            <pc:docMk/>
            <pc:sldMk cId="10603173" sldId="262"/>
            <ac:spMk id="10" creationId="{F3F1B3E8-F858-095C-ECBA-EA67CE045695}"/>
          </ac:spMkLst>
        </pc:spChg>
        <pc:spChg chg="add mod topLvl">
          <ac:chgData name="松浦英宗" userId="9b03fd3a-662f-49ff-9af1-1b93cf7aab22" providerId="ADAL" clId="{5A60934E-A36F-43A6-AA9C-86BABC9D6116}" dt="2025-05-19T08:43:13.388" v="4902" actId="14100"/>
          <ac:spMkLst>
            <pc:docMk/>
            <pc:sldMk cId="10603173" sldId="262"/>
            <ac:spMk id="11" creationId="{D1B7999A-E5D4-E35F-D58E-A190AD13895E}"/>
          </ac:spMkLst>
        </pc:spChg>
        <pc:spChg chg="add mod topLvl">
          <ac:chgData name="松浦英宗" userId="9b03fd3a-662f-49ff-9af1-1b93cf7aab22" providerId="ADAL" clId="{5A60934E-A36F-43A6-AA9C-86BABC9D6116}" dt="2025-05-19T08:42:59.494" v="4901" actId="165"/>
          <ac:spMkLst>
            <pc:docMk/>
            <pc:sldMk cId="10603173" sldId="262"/>
            <ac:spMk id="12" creationId="{43FE6097-BA62-DDBF-B111-19E8DEFFA71E}"/>
          </ac:spMkLst>
        </pc:spChg>
        <pc:spChg chg="add mod topLvl">
          <ac:chgData name="松浦英宗" userId="9b03fd3a-662f-49ff-9af1-1b93cf7aab22" providerId="ADAL" clId="{5A60934E-A36F-43A6-AA9C-86BABC9D6116}" dt="2025-05-19T08:42:59.494" v="4901" actId="165"/>
          <ac:spMkLst>
            <pc:docMk/>
            <pc:sldMk cId="10603173" sldId="262"/>
            <ac:spMk id="13" creationId="{1EC87951-947D-DFA2-B259-B6AB438DA612}"/>
          </ac:spMkLst>
        </pc:spChg>
        <pc:spChg chg="add mod topLvl">
          <ac:chgData name="松浦英宗" userId="9b03fd3a-662f-49ff-9af1-1b93cf7aab22" providerId="ADAL" clId="{5A60934E-A36F-43A6-AA9C-86BABC9D6116}" dt="2025-05-19T08:43:17.978" v="4918" actId="1036"/>
          <ac:spMkLst>
            <pc:docMk/>
            <pc:sldMk cId="10603173" sldId="262"/>
            <ac:spMk id="14" creationId="{332B1845-BD90-4355-D95E-9AF91197FADB}"/>
          </ac:spMkLst>
        </pc:spChg>
        <pc:spChg chg="mod topLvl">
          <ac:chgData name="松浦英宗" userId="9b03fd3a-662f-49ff-9af1-1b93cf7aab22" providerId="ADAL" clId="{5A60934E-A36F-43A6-AA9C-86BABC9D6116}" dt="2025-05-19T08:43:13.388" v="4902" actId="14100"/>
          <ac:spMkLst>
            <pc:docMk/>
            <pc:sldMk cId="10603173" sldId="262"/>
            <ac:spMk id="22" creationId="{4F448784-5760-07DA-9314-A61C9285C2B9}"/>
          </ac:spMkLst>
        </pc:spChg>
        <pc:spChg chg="mod topLvl">
          <ac:chgData name="松浦英宗" userId="9b03fd3a-662f-49ff-9af1-1b93cf7aab22" providerId="ADAL" clId="{5A60934E-A36F-43A6-AA9C-86BABC9D6116}" dt="2025-05-19T08:41:53.732" v="4823" actId="20577"/>
          <ac:spMkLst>
            <pc:docMk/>
            <pc:sldMk cId="10603173" sldId="262"/>
            <ac:spMk id="23" creationId="{0B5633E1-FE1A-AB75-EB8C-8BEB49344C66}"/>
          </ac:spMkLst>
        </pc:spChg>
        <pc:spChg chg="mod">
          <ac:chgData name="松浦英宗" userId="9b03fd3a-662f-49ff-9af1-1b93cf7aab22" providerId="ADAL" clId="{5A60934E-A36F-43A6-AA9C-86BABC9D6116}" dt="2025-05-19T08:42:45.935" v="4893" actId="20577"/>
          <ac:spMkLst>
            <pc:docMk/>
            <pc:sldMk cId="10603173" sldId="262"/>
            <ac:spMk id="24" creationId="{5C0183CE-20FA-8805-9355-09B65AFD348D}"/>
          </ac:spMkLst>
        </pc:spChg>
        <pc:spChg chg="mod">
          <ac:chgData name="松浦英宗" userId="9b03fd3a-662f-49ff-9af1-1b93cf7aab22" providerId="ADAL" clId="{5A60934E-A36F-43A6-AA9C-86BABC9D6116}" dt="2025-05-19T08:43:17.978" v="4918" actId="1036"/>
          <ac:spMkLst>
            <pc:docMk/>
            <pc:sldMk cId="10603173" sldId="262"/>
            <ac:spMk id="25" creationId="{C37B6D42-A448-9881-233A-83E6FE4571C6}"/>
          </ac:spMkLst>
        </pc:spChg>
        <pc:spChg chg="mod topLvl">
          <ac:chgData name="松浦英宗" userId="9b03fd3a-662f-49ff-9af1-1b93cf7aab22" providerId="ADAL" clId="{5A60934E-A36F-43A6-AA9C-86BABC9D6116}" dt="2025-05-19T08:43:13.388" v="4902" actId="14100"/>
          <ac:spMkLst>
            <pc:docMk/>
            <pc:sldMk cId="10603173" sldId="262"/>
            <ac:spMk id="27" creationId="{09CC6AA8-E1D4-CC46-4FF8-133532F25850}"/>
          </ac:spMkLst>
        </pc:spChg>
        <pc:spChg chg="mod topLvl">
          <ac:chgData name="松浦英宗" userId="9b03fd3a-662f-49ff-9af1-1b93cf7aab22" providerId="ADAL" clId="{5A60934E-A36F-43A6-AA9C-86BABC9D6116}" dt="2025-05-19T08:42:59.494" v="4901" actId="165"/>
          <ac:spMkLst>
            <pc:docMk/>
            <pc:sldMk cId="10603173" sldId="262"/>
            <ac:spMk id="29" creationId="{9A61D57B-E442-09F0-F5C3-58A6676FAD4A}"/>
          </ac:spMkLst>
        </pc:spChg>
        <pc:spChg chg="mod topLvl">
          <ac:chgData name="松浦英宗" userId="9b03fd3a-662f-49ff-9af1-1b93cf7aab22" providerId="ADAL" clId="{5A60934E-A36F-43A6-AA9C-86BABC9D6116}" dt="2025-05-19T08:42:59.494" v="4901" actId="165"/>
          <ac:spMkLst>
            <pc:docMk/>
            <pc:sldMk cId="10603173" sldId="262"/>
            <ac:spMk id="30" creationId="{2A3A8FEC-C98A-F7EF-49A2-E9E81851BE5A}"/>
          </ac:spMkLst>
        </pc:spChg>
        <pc:spChg chg="mod topLvl">
          <ac:chgData name="松浦英宗" userId="9b03fd3a-662f-49ff-9af1-1b93cf7aab22" providerId="ADAL" clId="{5A60934E-A36F-43A6-AA9C-86BABC9D6116}" dt="2025-05-19T08:43:17.978" v="4918" actId="1036"/>
          <ac:spMkLst>
            <pc:docMk/>
            <pc:sldMk cId="10603173" sldId="262"/>
            <ac:spMk id="31" creationId="{31FF764F-90CD-2D26-F880-E5A6E46A90AA}"/>
          </ac:spMkLst>
        </pc:spChg>
        <pc:spChg chg="add mod">
          <ac:chgData name="松浦英宗" userId="9b03fd3a-662f-49ff-9af1-1b93cf7aab22" providerId="ADAL" clId="{5A60934E-A36F-43A6-AA9C-86BABC9D6116}" dt="2025-05-19T08:44:03.243" v="4956" actId="1037"/>
          <ac:spMkLst>
            <pc:docMk/>
            <pc:sldMk cId="10603173" sldId="262"/>
            <ac:spMk id="34" creationId="{99642938-F501-A62E-63F5-D0CFA9DFDB53}"/>
          </ac:spMkLst>
        </pc:spChg>
        <pc:spChg chg="add mod">
          <ac:chgData name="松浦英宗" userId="9b03fd3a-662f-49ff-9af1-1b93cf7aab22" providerId="ADAL" clId="{5A60934E-A36F-43A6-AA9C-86BABC9D6116}" dt="2025-05-19T08:44:05.101" v="4958" actId="20577"/>
          <ac:spMkLst>
            <pc:docMk/>
            <pc:sldMk cId="10603173" sldId="262"/>
            <ac:spMk id="35" creationId="{F958D046-1B86-D6E8-584A-496EEBC51D73}"/>
          </ac:spMkLst>
        </pc:spChg>
        <pc:spChg chg="add mod">
          <ac:chgData name="松浦英宗" userId="9b03fd3a-662f-49ff-9af1-1b93cf7aab22" providerId="ADAL" clId="{5A60934E-A36F-43A6-AA9C-86BABC9D6116}" dt="2025-05-19T08:44:07.402" v="4960" actId="20577"/>
          <ac:spMkLst>
            <pc:docMk/>
            <pc:sldMk cId="10603173" sldId="262"/>
            <ac:spMk id="36" creationId="{0E1C7284-B2BF-4D4A-8DDE-28520A3F325B}"/>
          </ac:spMkLst>
        </pc:spChg>
        <pc:grpChg chg="add mod">
          <ac:chgData name="松浦英宗" userId="9b03fd3a-662f-49ff-9af1-1b93cf7aab22" providerId="ADAL" clId="{5A60934E-A36F-43A6-AA9C-86BABC9D6116}" dt="2025-05-19T08:43:28.067" v="4932" actId="1035"/>
          <ac:grpSpMkLst>
            <pc:docMk/>
            <pc:sldMk cId="10603173" sldId="262"/>
            <ac:grpSpMk id="32" creationId="{02C4A92A-4608-F4E4-70DD-0141D48C80A3}"/>
          </ac:grpSpMkLst>
        </pc:grpChg>
      </pc:sldChg>
      <pc:sldChg chg="del">
        <pc:chgData name="松浦英宗" userId="9b03fd3a-662f-49ff-9af1-1b93cf7aab22" providerId="ADAL" clId="{5A60934E-A36F-43A6-AA9C-86BABC9D6116}" dt="2025-05-19T06:18:31.327" v="158" actId="47"/>
        <pc:sldMkLst>
          <pc:docMk/>
          <pc:sldMk cId="3280008525" sldId="262"/>
        </pc:sldMkLst>
      </pc:sldChg>
      <pc:sldChg chg="addSp delSp modSp add del mod">
        <pc:chgData name="松浦英宗" userId="9b03fd3a-662f-49ff-9af1-1b93cf7aab22" providerId="ADAL" clId="{5A60934E-A36F-43A6-AA9C-86BABC9D6116}" dt="2025-05-19T07:24:57.555" v="2843" actId="47"/>
        <pc:sldMkLst>
          <pc:docMk/>
          <pc:sldMk cId="153152269" sldId="263"/>
        </pc:sldMkLst>
      </pc:sldChg>
      <pc:sldChg chg="del">
        <pc:chgData name="松浦英宗" userId="9b03fd3a-662f-49ff-9af1-1b93cf7aab22" providerId="ADAL" clId="{5A60934E-A36F-43A6-AA9C-86BABC9D6116}" dt="2025-05-19T06:18:31.327" v="158" actId="47"/>
        <pc:sldMkLst>
          <pc:docMk/>
          <pc:sldMk cId="1025766176" sldId="263"/>
        </pc:sldMkLst>
      </pc:sldChg>
      <pc:sldChg chg="del">
        <pc:chgData name="松浦英宗" userId="9b03fd3a-662f-49ff-9af1-1b93cf7aab22" providerId="ADAL" clId="{5A60934E-A36F-43A6-AA9C-86BABC9D6116}" dt="2025-05-19T06:18:31.327" v="158" actId="47"/>
        <pc:sldMkLst>
          <pc:docMk/>
          <pc:sldMk cId="816030905" sldId="264"/>
        </pc:sldMkLst>
      </pc:sldChg>
      <pc:sldChg chg="addSp delSp modSp add del mod">
        <pc:chgData name="松浦英宗" userId="9b03fd3a-662f-49ff-9af1-1b93cf7aab22" providerId="ADAL" clId="{5A60934E-A36F-43A6-AA9C-86BABC9D6116}" dt="2025-05-19T07:24:57.555" v="2843" actId="47"/>
        <pc:sldMkLst>
          <pc:docMk/>
          <pc:sldMk cId="3617763635" sldId="264"/>
        </pc:sldMkLst>
      </pc:sldChg>
      <pc:sldChg chg="del">
        <pc:chgData name="松浦英宗" userId="9b03fd3a-662f-49ff-9af1-1b93cf7aab22" providerId="ADAL" clId="{5A60934E-A36F-43A6-AA9C-86BABC9D6116}" dt="2025-05-19T06:18:31.327" v="158" actId="47"/>
        <pc:sldMkLst>
          <pc:docMk/>
          <pc:sldMk cId="582647792" sldId="265"/>
        </pc:sldMkLst>
      </pc:sldChg>
      <pc:sldChg chg="addSp delSp modSp add mod">
        <pc:chgData name="松浦英宗" userId="9b03fd3a-662f-49ff-9af1-1b93cf7aab22" providerId="ADAL" clId="{5A60934E-A36F-43A6-AA9C-86BABC9D6116}" dt="2025-05-19T08:51:38.697" v="5194" actId="403"/>
        <pc:sldMkLst>
          <pc:docMk/>
          <pc:sldMk cId="3805670091" sldId="265"/>
        </pc:sldMkLst>
        <pc:spChg chg="add mod">
          <ac:chgData name="松浦英宗" userId="9b03fd3a-662f-49ff-9af1-1b93cf7aab22" providerId="ADAL" clId="{5A60934E-A36F-43A6-AA9C-86BABC9D6116}" dt="2025-05-19T08:51:38.697" v="5194" actId="403"/>
          <ac:spMkLst>
            <pc:docMk/>
            <pc:sldMk cId="3805670091" sldId="265"/>
            <ac:spMk id="4" creationId="{28F4075B-486A-106C-7CBB-B34AC25A278B}"/>
          </ac:spMkLst>
        </pc:spChg>
        <pc:spChg chg="add mod">
          <ac:chgData name="松浦英宗" userId="9b03fd3a-662f-49ff-9af1-1b93cf7aab22" providerId="ADAL" clId="{5A60934E-A36F-43A6-AA9C-86BABC9D6116}" dt="2025-05-19T08:51:03.306" v="5191" actId="948"/>
          <ac:spMkLst>
            <pc:docMk/>
            <pc:sldMk cId="3805670091" sldId="265"/>
            <ac:spMk id="5" creationId="{27942DE1-BC98-18EE-5088-2A33D6A18BC9}"/>
          </ac:spMkLst>
        </pc:spChg>
        <pc:spChg chg="mod">
          <ac:chgData name="松浦英宗" userId="9b03fd3a-662f-49ff-9af1-1b93cf7aab22" providerId="ADAL" clId="{5A60934E-A36F-43A6-AA9C-86BABC9D6116}" dt="2025-05-19T08:47:57.595" v="5000"/>
          <ac:spMkLst>
            <pc:docMk/>
            <pc:sldMk cId="3805670091" sldId="265"/>
            <ac:spMk id="6" creationId="{0CFDA33A-DE28-99C0-7FD6-3C8DC4D72DEF}"/>
          </ac:spMkLst>
        </pc:spChg>
        <pc:picChg chg="add mod modCrop">
          <ac:chgData name="松浦英宗" userId="9b03fd3a-662f-49ff-9af1-1b93cf7aab22" providerId="ADAL" clId="{5A60934E-A36F-43A6-AA9C-86BABC9D6116}" dt="2025-05-19T08:47:37.144" v="4988" actId="29295"/>
          <ac:picMkLst>
            <pc:docMk/>
            <pc:sldMk cId="3805670091" sldId="265"/>
            <ac:picMk id="3" creationId="{BEA96E07-5545-AC52-4D88-F889D24D6D64}"/>
          </ac:picMkLst>
        </pc:picChg>
      </pc:sldChg>
      <pc:sldChg chg="add del">
        <pc:chgData name="松浦英宗" userId="9b03fd3a-662f-49ff-9af1-1b93cf7aab22" providerId="ADAL" clId="{5A60934E-A36F-43A6-AA9C-86BABC9D6116}" dt="2025-05-19T07:27:55.362" v="2990" actId="47"/>
        <pc:sldMkLst>
          <pc:docMk/>
          <pc:sldMk cId="3177280995" sldId="266"/>
        </pc:sldMkLst>
      </pc:sldChg>
      <pc:sldChg chg="del">
        <pc:chgData name="松浦英宗" userId="9b03fd3a-662f-49ff-9af1-1b93cf7aab22" providerId="ADAL" clId="{5A60934E-A36F-43A6-AA9C-86BABC9D6116}" dt="2025-05-19T06:18:31.327" v="158" actId="47"/>
        <pc:sldMkLst>
          <pc:docMk/>
          <pc:sldMk cId="4183379157" sldId="266"/>
        </pc:sldMkLst>
      </pc:sldChg>
    </pc:docChg>
  </pc:docChgLst>
  <pc:docChgLst>
    <pc:chgData name="松浦英宗" userId="9b03fd3a-662f-49ff-9af1-1b93cf7aab22" providerId="ADAL" clId="{CCD5BC6A-FD3F-4A2A-BB9A-5C92D2182B96}"/>
    <pc:docChg chg="custSel addSld delSld modSld">
      <pc:chgData name="松浦英宗" userId="9b03fd3a-662f-49ff-9af1-1b93cf7aab22" providerId="ADAL" clId="{CCD5BC6A-FD3F-4A2A-BB9A-5C92D2182B96}" dt="2025-05-18T01:48:53.738" v="16"/>
      <pc:docMkLst>
        <pc:docMk/>
      </pc:docMkLst>
      <pc:sldChg chg="addSp delSp modSp mod">
        <pc:chgData name="松浦英宗" userId="9b03fd3a-662f-49ff-9af1-1b93cf7aab22" providerId="ADAL" clId="{CCD5BC6A-FD3F-4A2A-BB9A-5C92D2182B96}" dt="2025-05-18T01:48:53.738" v="16"/>
        <pc:sldMkLst>
          <pc:docMk/>
          <pc:sldMk cId="913356044" sldId="256"/>
        </pc:sldMkLst>
      </pc:sldChg>
      <pc:sldChg chg="delSp modSp mod">
        <pc:chgData name="松浦英宗" userId="9b03fd3a-662f-49ff-9af1-1b93cf7aab22" providerId="ADAL" clId="{CCD5BC6A-FD3F-4A2A-BB9A-5C92D2182B96}" dt="2025-05-18T01:48:33.869" v="5" actId="20577"/>
        <pc:sldMkLst>
          <pc:docMk/>
          <pc:sldMk cId="4173564231" sldId="257"/>
        </pc:sldMkLst>
        <pc:spChg chg="mod">
          <ac:chgData name="松浦英宗" userId="9b03fd3a-662f-49ff-9af1-1b93cf7aab22" providerId="ADAL" clId="{CCD5BC6A-FD3F-4A2A-BB9A-5C92D2182B96}" dt="2025-05-18T01:48:33.869" v="5" actId="20577"/>
          <ac:spMkLst>
            <pc:docMk/>
            <pc:sldMk cId="4173564231" sldId="257"/>
            <ac:spMk id="3" creationId="{6CF0A6C4-9F61-D714-6FD6-0FD564AB74F5}"/>
          </ac:spMkLst>
        </pc:spChg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4048517723" sldId="258"/>
        </pc:sldMkLst>
      </pc:sldChg>
      <pc:sldChg chg="add">
        <pc:chgData name="松浦英宗" userId="9b03fd3a-662f-49ff-9af1-1b93cf7aab22" providerId="ADAL" clId="{CCD5BC6A-FD3F-4A2A-BB9A-5C92D2182B96}" dt="2025-05-18T01:48:41.350" v="7"/>
        <pc:sldMkLst>
          <pc:docMk/>
          <pc:sldMk cId="4082717725" sldId="258"/>
        </pc:sldMkLst>
      </pc:sldChg>
      <pc:sldChg chg="add">
        <pc:chgData name="松浦英宗" userId="9b03fd3a-662f-49ff-9af1-1b93cf7aab22" providerId="ADAL" clId="{CCD5BC6A-FD3F-4A2A-BB9A-5C92D2182B96}" dt="2025-05-18T01:48:41.591" v="8"/>
        <pc:sldMkLst>
          <pc:docMk/>
          <pc:sldMk cId="1169995872" sldId="259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3683638786" sldId="259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730990976" sldId="260"/>
        </pc:sldMkLst>
      </pc:sldChg>
      <pc:sldChg chg="add">
        <pc:chgData name="松浦英宗" userId="9b03fd3a-662f-49ff-9af1-1b93cf7aab22" providerId="ADAL" clId="{CCD5BC6A-FD3F-4A2A-BB9A-5C92D2182B96}" dt="2025-05-18T01:48:41.756" v="9"/>
        <pc:sldMkLst>
          <pc:docMk/>
          <pc:sldMk cId="1277525917" sldId="260"/>
        </pc:sldMkLst>
      </pc:sldChg>
      <pc:sldChg chg="add">
        <pc:chgData name="松浦英宗" userId="9b03fd3a-662f-49ff-9af1-1b93cf7aab22" providerId="ADAL" clId="{CCD5BC6A-FD3F-4A2A-BB9A-5C92D2182B96}" dt="2025-05-18T01:48:41.923" v="10"/>
        <pc:sldMkLst>
          <pc:docMk/>
          <pc:sldMk cId="2733265923" sldId="261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3506267798" sldId="261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779130493" sldId="262"/>
        </pc:sldMkLst>
      </pc:sldChg>
      <pc:sldChg chg="add">
        <pc:chgData name="松浦英宗" userId="9b03fd3a-662f-49ff-9af1-1b93cf7aab22" providerId="ADAL" clId="{CCD5BC6A-FD3F-4A2A-BB9A-5C92D2182B96}" dt="2025-05-18T01:48:42.076" v="11"/>
        <pc:sldMkLst>
          <pc:docMk/>
          <pc:sldMk cId="3280008525" sldId="262"/>
        </pc:sldMkLst>
      </pc:sldChg>
      <pc:sldChg chg="add">
        <pc:chgData name="松浦英宗" userId="9b03fd3a-662f-49ff-9af1-1b93cf7aab22" providerId="ADAL" clId="{CCD5BC6A-FD3F-4A2A-BB9A-5C92D2182B96}" dt="2025-05-18T01:48:42.833" v="12"/>
        <pc:sldMkLst>
          <pc:docMk/>
          <pc:sldMk cId="1025766176" sldId="263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1707377331" sldId="263"/>
        </pc:sldMkLst>
      </pc:sldChg>
      <pc:sldChg chg="add">
        <pc:chgData name="松浦英宗" userId="9b03fd3a-662f-49ff-9af1-1b93cf7aab22" providerId="ADAL" clId="{CCD5BC6A-FD3F-4A2A-BB9A-5C92D2182B96}" dt="2025-05-18T01:48:45.818" v="13"/>
        <pc:sldMkLst>
          <pc:docMk/>
          <pc:sldMk cId="816030905" sldId="264"/>
        </pc:sldMkLst>
      </pc:sldChg>
      <pc:sldChg chg="add">
        <pc:chgData name="松浦英宗" userId="9b03fd3a-662f-49ff-9af1-1b93cf7aab22" providerId="ADAL" clId="{CCD5BC6A-FD3F-4A2A-BB9A-5C92D2182B96}" dt="2025-05-18T01:48:46.009" v="14"/>
        <pc:sldMkLst>
          <pc:docMk/>
          <pc:sldMk cId="582647792" sldId="265"/>
        </pc:sldMkLst>
      </pc:sldChg>
      <pc:sldChg chg="add">
        <pc:chgData name="松浦英宗" userId="9b03fd3a-662f-49ff-9af1-1b93cf7aab22" providerId="ADAL" clId="{CCD5BC6A-FD3F-4A2A-BB9A-5C92D2182B96}" dt="2025-05-18T01:48:46.144" v="15"/>
        <pc:sldMkLst>
          <pc:docMk/>
          <pc:sldMk cId="4183379157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BDDD9-BFF9-43EB-8DF2-3669FE11DD41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E5FA5-95EA-4883-BF27-FD3FAB03AB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625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B3D69F-99A2-983C-A002-91F2FFD55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A19D2D7-6AEC-3D60-BF44-52151FD35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D4E8FEE-4A08-B401-2B88-AC07CAAEF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E80FDA4-D66E-029A-3BCC-8869FFFA7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A9028A-A77C-11D1-9ABF-9339A7666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3674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F70CD3-A00D-0A40-9D38-0BEE45953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1154946-B528-7E7B-9009-1107BD956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44867B-6319-EE82-F8AB-2036DAD3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5B43A2-14F9-4D98-1011-05FABA090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90B51F-3B2A-C275-B468-A0A39222B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933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E751DE6-352D-D03D-F527-8BBAFBABA6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132E57E-7253-13DD-E87E-26F7A4C79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529C3A-D3C7-6B65-B97C-8DE4C6670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AD8C7F-0C88-D3D4-523C-0D4E7740E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369F7C-E174-1A62-80D9-73A6E060D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1243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02319D-2089-9C34-9A8B-3290064A2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C639B1-FD65-E573-6D1C-73CE53ABF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DA6D1C-0D75-930B-3BE8-14919085A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AB49D1-5DEC-692D-4A00-B60CB3E6E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85ADCE4-2C7F-B2D2-7744-26AA5F23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8150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42CF59-301A-FD59-10BD-F60C6406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8855C1-55DE-35BC-8210-CAC5929FD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8588B2-4AF8-2C97-9DCB-CFA48A321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B18F8D-BED5-3506-AD46-11867369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552172-BBC4-5654-A5FB-CAB85349D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9920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F77919-CBB4-B102-B5A9-D407108DA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5D76DA-9022-9399-9768-948618EBA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A8D29DF-3156-B276-F0D8-29503EE22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87383A-A57C-704E-1527-894DF0A26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2DD176A-135F-573E-CE43-D925E714A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7E8EE2F-64DE-82D3-2090-73DFDA9F4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638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A5D7FC-770C-20DF-5279-5AD66611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3005150-A1E9-25A6-9369-A15C472D4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579E7CC-A718-12CE-7914-DC52E00AD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D1F4995-368B-A32E-A7AC-0AD17C820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33BC22E-4753-D79A-A748-7DF1B1254F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E18708A-3ABA-4BDC-07BC-7A87E252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F6DC06B-4150-AC58-C3CE-594DD4201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74DAE61-0E0B-AFDD-196F-6255D909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394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5EADC9-3D06-A233-CDA8-9D28BDB78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168BAB8-C73C-7A97-0583-B8CE45A68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13F0CF6-7573-0691-98E0-87EB07860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B7E8279-AF6B-84F2-58FD-C7A82ACA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71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AFAE943-B2CF-E741-B454-064AA6884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056A1D8-CDAA-51BC-2BBB-5CB46FB59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0212D2-09D7-DC97-0914-0D1D6AA2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70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6B5FE2-6AEB-C5F9-9233-98ECA35C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37C5CA-E589-7B9F-8D77-115026B3D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C39CDBB-F2DD-35B5-3A79-984431673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3B4C8FB-A77D-6E01-789A-BDE3C1C1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C589C30-6016-FABD-39D2-BE9023B87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8D81A6A-068B-F34F-6800-A27CEA18C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3409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9C3D0B-B256-7822-2138-D61E45ED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3532255-89B6-0EE7-ED1B-BDE4DB2ABA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81469A4-44C7-DE43-7521-43A559DF8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24AED02-68AC-1211-BCD5-0F63705C4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05B33F6-20D6-F105-727E-8F0407A66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6DC57CC-3E1E-1ADA-40E8-E8EF9F95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143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A4E2D83-3458-74E1-EA2E-79C26DDD9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3DEBDF-C5A3-61EA-CC67-42266269C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C7A9F4-0C28-8527-E85C-C23D3EFB2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623FD2-F423-4CCE-B48D-87D279801762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FA2F9AD-019F-B28A-BF83-262571B4B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346220E-FAA9-C26D-9D78-2DB92FB55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511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D8D87BCA-D6C5-0EEA-E1E9-A90306371C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6217"/>
          <a:stretch>
            <a:fillRect/>
          </a:stretch>
        </p:blipFill>
        <p:spPr>
          <a:xfrm>
            <a:off x="3573220" y="0"/>
            <a:ext cx="8618781" cy="6858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0EE66B4-12C0-A419-D2A5-649C3C88FF9D}"/>
              </a:ext>
            </a:extLst>
          </p:cNvPr>
          <p:cNvSpPr/>
          <p:nvPr/>
        </p:nvSpPr>
        <p:spPr>
          <a:xfrm>
            <a:off x="3573219" y="0"/>
            <a:ext cx="8618782" cy="6858000"/>
          </a:xfrm>
          <a:prstGeom prst="rect">
            <a:avLst/>
          </a:prstGeom>
          <a:gradFill flip="none" rotWithShape="1">
            <a:gsLst>
              <a:gs pos="41000">
                <a:srgbClr val="FFFFFF">
                  <a:alpha val="0"/>
                </a:srgbClr>
              </a:gs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20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20513CE-20B6-671A-86EB-8527A7006D6F}"/>
              </a:ext>
            </a:extLst>
          </p:cNvPr>
          <p:cNvGrpSpPr/>
          <p:nvPr/>
        </p:nvGrpSpPr>
        <p:grpSpPr>
          <a:xfrm>
            <a:off x="8539212" y="723668"/>
            <a:ext cx="1045648" cy="3288894"/>
            <a:chOff x="8539212" y="357908"/>
            <a:chExt cx="1045648" cy="3288894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26C739B5-A3AB-EC9A-31CF-C4E7795906F3}"/>
                </a:ext>
              </a:extLst>
            </p:cNvPr>
            <p:cNvSpPr/>
            <p:nvPr/>
          </p:nvSpPr>
          <p:spPr>
            <a:xfrm>
              <a:off x="9132161" y="357908"/>
              <a:ext cx="452699" cy="296163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>
                <a:spcBef>
                  <a:spcPts val="600"/>
                </a:spcBef>
              </a:pPr>
              <a:r>
                <a:rPr lang="ja-JP" altLang="en-US" sz="2000" spc="3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ホワイトペーパー</a:t>
              </a:r>
              <a:endParaRPr kumimoji="1" lang="en-US" altLang="ja-JP" sz="2000" spc="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C297B981-3B8C-01B4-EDDB-875125540790}"/>
                </a:ext>
              </a:extLst>
            </p:cNvPr>
            <p:cNvSpPr/>
            <p:nvPr/>
          </p:nvSpPr>
          <p:spPr>
            <a:xfrm>
              <a:off x="8539212" y="357908"/>
              <a:ext cx="452699" cy="328889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ja-JP" altLang="en-US" sz="2000" spc="3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２０２５年６月発行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DDF15A4-30B8-3B28-5CA6-74E405115EAB}"/>
              </a:ext>
            </a:extLst>
          </p:cNvPr>
          <p:cNvGrpSpPr/>
          <p:nvPr/>
        </p:nvGrpSpPr>
        <p:grpSpPr>
          <a:xfrm>
            <a:off x="10235663" y="5266716"/>
            <a:ext cx="2132143" cy="1888880"/>
            <a:chOff x="10029524" y="5022308"/>
            <a:chExt cx="2345357" cy="1888880"/>
          </a:xfrm>
        </p:grpSpPr>
        <p:sp>
          <p:nvSpPr>
            <p:cNvPr id="12" name="フリーフォーム: 図形 11">
              <a:extLst>
                <a:ext uri="{FF2B5EF4-FFF2-40B4-BE49-F238E27FC236}">
                  <a16:creationId xmlns:a16="http://schemas.microsoft.com/office/drawing/2014/main" id="{D8BB9B0B-37C5-5305-F9A3-08023E0041CB}"/>
                </a:ext>
              </a:extLst>
            </p:cNvPr>
            <p:cNvSpPr/>
            <p:nvPr/>
          </p:nvSpPr>
          <p:spPr>
            <a:xfrm>
              <a:off x="10212405" y="5166687"/>
              <a:ext cx="2162476" cy="1744501"/>
            </a:xfrm>
            <a:custGeom>
              <a:avLst/>
              <a:gdLst>
                <a:gd name="connsiteX0" fmla="*/ 2346563 w 2645246"/>
                <a:gd name="connsiteY0" fmla="*/ 127208 h 1744501"/>
                <a:gd name="connsiteX1" fmla="*/ 1730546 w 2645246"/>
                <a:gd name="connsiteY1" fmla="*/ 30956 h 1744501"/>
                <a:gd name="connsiteX2" fmla="*/ 1326285 w 2645246"/>
                <a:gd name="connsiteY2" fmla="*/ 550720 h 1744501"/>
                <a:gd name="connsiteX3" fmla="*/ 306007 w 2645246"/>
                <a:gd name="connsiteY3" fmla="*/ 675848 h 1744501"/>
                <a:gd name="connsiteX4" fmla="*/ 26874 w 2645246"/>
                <a:gd name="connsiteY4" fmla="*/ 1339992 h 1744501"/>
                <a:gd name="connsiteX5" fmla="*/ 854647 w 2645246"/>
                <a:gd name="connsiteY5" fmla="*/ 1744253 h 1744501"/>
                <a:gd name="connsiteX6" fmla="*/ 2327312 w 2645246"/>
                <a:gd name="connsiteY6" fmla="*/ 1388118 h 1744501"/>
                <a:gd name="connsiteX7" fmla="*/ 2644946 w 2645246"/>
                <a:gd name="connsiteY7" fmla="*/ 685474 h 1744501"/>
                <a:gd name="connsiteX8" fmla="*/ 2346563 w 2645246"/>
                <a:gd name="connsiteY8" fmla="*/ 127208 h 174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5246" h="1744501">
                  <a:moveTo>
                    <a:pt x="2346563" y="127208"/>
                  </a:moveTo>
                  <a:cubicBezTo>
                    <a:pt x="2194163" y="18122"/>
                    <a:pt x="1900592" y="-39629"/>
                    <a:pt x="1730546" y="30956"/>
                  </a:cubicBezTo>
                  <a:cubicBezTo>
                    <a:pt x="1560500" y="101541"/>
                    <a:pt x="1563708" y="443238"/>
                    <a:pt x="1326285" y="550720"/>
                  </a:cubicBezTo>
                  <a:cubicBezTo>
                    <a:pt x="1088862" y="658202"/>
                    <a:pt x="522575" y="544303"/>
                    <a:pt x="306007" y="675848"/>
                  </a:cubicBezTo>
                  <a:cubicBezTo>
                    <a:pt x="89438" y="807393"/>
                    <a:pt x="-64566" y="1161925"/>
                    <a:pt x="26874" y="1339992"/>
                  </a:cubicBezTo>
                  <a:cubicBezTo>
                    <a:pt x="118314" y="1518059"/>
                    <a:pt x="471241" y="1736232"/>
                    <a:pt x="854647" y="1744253"/>
                  </a:cubicBezTo>
                  <a:cubicBezTo>
                    <a:pt x="1238053" y="1752274"/>
                    <a:pt x="2028929" y="1564581"/>
                    <a:pt x="2327312" y="1388118"/>
                  </a:cubicBezTo>
                  <a:cubicBezTo>
                    <a:pt x="2625695" y="1211655"/>
                    <a:pt x="2636925" y="894021"/>
                    <a:pt x="2644946" y="685474"/>
                  </a:cubicBezTo>
                  <a:cubicBezTo>
                    <a:pt x="2652967" y="476927"/>
                    <a:pt x="2498963" y="236294"/>
                    <a:pt x="2346563" y="1272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" name="フリーフォーム: 図形 12">
              <a:extLst>
                <a:ext uri="{FF2B5EF4-FFF2-40B4-BE49-F238E27FC236}">
                  <a16:creationId xmlns:a16="http://schemas.microsoft.com/office/drawing/2014/main" id="{93EE7370-C4EE-970F-779B-8BF60B5637FA}"/>
                </a:ext>
              </a:extLst>
            </p:cNvPr>
            <p:cNvSpPr/>
            <p:nvPr/>
          </p:nvSpPr>
          <p:spPr>
            <a:xfrm>
              <a:off x="10029524" y="5022308"/>
              <a:ext cx="2162476" cy="1744501"/>
            </a:xfrm>
            <a:custGeom>
              <a:avLst/>
              <a:gdLst>
                <a:gd name="connsiteX0" fmla="*/ 2346563 w 2645246"/>
                <a:gd name="connsiteY0" fmla="*/ 127208 h 1744501"/>
                <a:gd name="connsiteX1" fmla="*/ 1730546 w 2645246"/>
                <a:gd name="connsiteY1" fmla="*/ 30956 h 1744501"/>
                <a:gd name="connsiteX2" fmla="*/ 1326285 w 2645246"/>
                <a:gd name="connsiteY2" fmla="*/ 550720 h 1744501"/>
                <a:gd name="connsiteX3" fmla="*/ 306007 w 2645246"/>
                <a:gd name="connsiteY3" fmla="*/ 675848 h 1744501"/>
                <a:gd name="connsiteX4" fmla="*/ 26874 w 2645246"/>
                <a:gd name="connsiteY4" fmla="*/ 1339992 h 1744501"/>
                <a:gd name="connsiteX5" fmla="*/ 854647 w 2645246"/>
                <a:gd name="connsiteY5" fmla="*/ 1744253 h 1744501"/>
                <a:gd name="connsiteX6" fmla="*/ 2327312 w 2645246"/>
                <a:gd name="connsiteY6" fmla="*/ 1388118 h 1744501"/>
                <a:gd name="connsiteX7" fmla="*/ 2644946 w 2645246"/>
                <a:gd name="connsiteY7" fmla="*/ 685474 h 1744501"/>
                <a:gd name="connsiteX8" fmla="*/ 2346563 w 2645246"/>
                <a:gd name="connsiteY8" fmla="*/ 127208 h 174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5246" h="1744501">
                  <a:moveTo>
                    <a:pt x="2346563" y="127208"/>
                  </a:moveTo>
                  <a:cubicBezTo>
                    <a:pt x="2194163" y="18122"/>
                    <a:pt x="1900592" y="-39629"/>
                    <a:pt x="1730546" y="30956"/>
                  </a:cubicBezTo>
                  <a:cubicBezTo>
                    <a:pt x="1560500" y="101541"/>
                    <a:pt x="1563708" y="443238"/>
                    <a:pt x="1326285" y="550720"/>
                  </a:cubicBezTo>
                  <a:cubicBezTo>
                    <a:pt x="1088862" y="658202"/>
                    <a:pt x="522575" y="544303"/>
                    <a:pt x="306007" y="675848"/>
                  </a:cubicBezTo>
                  <a:cubicBezTo>
                    <a:pt x="89438" y="807393"/>
                    <a:pt x="-64566" y="1161925"/>
                    <a:pt x="26874" y="1339992"/>
                  </a:cubicBezTo>
                  <a:cubicBezTo>
                    <a:pt x="118314" y="1518059"/>
                    <a:pt x="471241" y="1736232"/>
                    <a:pt x="854647" y="1744253"/>
                  </a:cubicBezTo>
                  <a:cubicBezTo>
                    <a:pt x="1238053" y="1752274"/>
                    <a:pt x="2028929" y="1564581"/>
                    <a:pt x="2327312" y="1388118"/>
                  </a:cubicBezTo>
                  <a:cubicBezTo>
                    <a:pt x="2625695" y="1211655"/>
                    <a:pt x="2636925" y="894021"/>
                    <a:pt x="2644946" y="685474"/>
                  </a:cubicBezTo>
                  <a:cubicBezTo>
                    <a:pt x="2652967" y="476927"/>
                    <a:pt x="2498963" y="236294"/>
                    <a:pt x="2346563" y="1272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38E0E353-A5EA-C85E-DE42-BC4329E77332}"/>
              </a:ext>
            </a:extLst>
          </p:cNvPr>
          <p:cNvSpPr/>
          <p:nvPr/>
        </p:nvSpPr>
        <p:spPr>
          <a:xfrm rot="10800000">
            <a:off x="-6" y="0"/>
            <a:ext cx="1303979" cy="6867624"/>
          </a:xfrm>
          <a:custGeom>
            <a:avLst/>
            <a:gdLst>
              <a:gd name="connsiteX0" fmla="*/ 7357517 w 8980631"/>
              <a:gd name="connsiteY0" fmla="*/ 0 h 6854825"/>
              <a:gd name="connsiteX1" fmla="*/ 8980631 w 8980631"/>
              <a:gd name="connsiteY1" fmla="*/ 0 h 6854825"/>
              <a:gd name="connsiteX2" fmla="*/ 8980631 w 8980631"/>
              <a:gd name="connsiteY2" fmla="*/ 6854825 h 6854825"/>
              <a:gd name="connsiteX3" fmla="*/ 0 w 8980631"/>
              <a:gd name="connsiteY3" fmla="*/ 6854825 h 6854825"/>
              <a:gd name="connsiteX4" fmla="*/ 313804 w 8980631"/>
              <a:gd name="connsiteY4" fmla="*/ 6789727 h 6854825"/>
              <a:gd name="connsiteX5" fmla="*/ 7351789 w 8980631"/>
              <a:gd name="connsiteY5" fmla="*/ 165499 h 68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80631" h="6854825">
                <a:moveTo>
                  <a:pt x="7357517" y="0"/>
                </a:moveTo>
                <a:lnTo>
                  <a:pt x="8980631" y="0"/>
                </a:lnTo>
                <a:lnTo>
                  <a:pt x="8980631" y="6854825"/>
                </a:lnTo>
                <a:lnTo>
                  <a:pt x="0" y="6854825"/>
                </a:lnTo>
                <a:lnTo>
                  <a:pt x="313804" y="6789727"/>
                </a:lnTo>
                <a:cubicBezTo>
                  <a:pt x="4241705" y="5897228"/>
                  <a:pt x="7135036" y="3289304"/>
                  <a:pt x="7351789" y="16549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endParaRPr kumimoji="1" lang="ja-JP" altLang="en-US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0F1F6BE-72FB-DED7-3912-66D6A402147D}"/>
              </a:ext>
            </a:extLst>
          </p:cNvPr>
          <p:cNvSpPr/>
          <p:nvPr/>
        </p:nvSpPr>
        <p:spPr>
          <a:xfrm>
            <a:off x="3176336" y="6214111"/>
            <a:ext cx="8986474" cy="587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ts val="600"/>
              </a:spcBef>
            </a:pPr>
            <a:r>
              <a:rPr lang="en-US" altLang="ja-JP" sz="4400" i="1" spc="300" dirty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FACTORY×</a:t>
            </a:r>
            <a:r>
              <a:rPr lang="ja-JP" altLang="en-US" sz="4400" i="1" spc="300" dirty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ＥＮＥＲＧＹ</a:t>
            </a:r>
            <a:r>
              <a:rPr lang="en-US" altLang="ja-JP" sz="4400" i="1" spc="300" dirty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400" i="1" spc="300" dirty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ＳＡＶＩＮＧ</a:t>
            </a:r>
            <a:endParaRPr kumimoji="1" lang="ja-JP" altLang="en-US" sz="4400" i="1" spc="300" dirty="0">
              <a:ln>
                <a:solidFill>
                  <a:schemeClr val="accent6"/>
                </a:solidFill>
              </a:ln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43DB8A8-85AC-681E-7D84-06B13C9BCA01}"/>
              </a:ext>
            </a:extLst>
          </p:cNvPr>
          <p:cNvGrpSpPr/>
          <p:nvPr/>
        </p:nvGrpSpPr>
        <p:grpSpPr>
          <a:xfrm>
            <a:off x="1285653" y="723668"/>
            <a:ext cx="3208000" cy="4935809"/>
            <a:chOff x="919894" y="1097279"/>
            <a:chExt cx="3208000" cy="4935809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114CEAED-2B2D-2F2B-98DB-2F9846FCB8E5}"/>
                </a:ext>
              </a:extLst>
            </p:cNvPr>
            <p:cNvSpPr/>
            <p:nvPr/>
          </p:nvSpPr>
          <p:spPr>
            <a:xfrm>
              <a:off x="919894" y="1097279"/>
              <a:ext cx="3208000" cy="42044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r>
                <a:rPr lang="ja-JP" altLang="en-US" sz="4800" b="1" spc="6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工場の</a:t>
              </a:r>
              <a:endParaRPr lang="en-US" altLang="ja-JP" sz="4800" b="1" spc="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lang="ja-JP" altLang="en-US" sz="8000" b="1" spc="600" dirty="0">
                  <a:solidFill>
                    <a:schemeClr val="accent6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省エネ</a:t>
              </a:r>
              <a:r>
                <a:rPr lang="ja-JP" altLang="en-US" sz="4800" b="1" spc="6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は</a:t>
              </a:r>
              <a:endParaRPr lang="en-US" altLang="ja-JP" sz="4800" b="1" spc="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r>
                <a:rPr lang="ja-JP" altLang="en-US" sz="4800" b="1" spc="6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利益に繋がる</a:t>
              </a:r>
              <a:endParaRPr kumimoji="1" lang="en-US" altLang="ja-JP" sz="4800" b="1" spc="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1945F96-B40E-4E45-D3D0-94FD0C6C6CA0}"/>
                </a:ext>
              </a:extLst>
            </p:cNvPr>
            <p:cNvSpPr/>
            <p:nvPr/>
          </p:nvSpPr>
          <p:spPr>
            <a:xfrm>
              <a:off x="919894" y="5586025"/>
              <a:ext cx="3208000" cy="4470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ja-JP" altLang="en-US" spc="3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ミドリテック株式会社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3356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6FF4A-539A-0B0E-C62C-4C29D9602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451CC32-4E60-88B7-7EDE-15F86FEAC980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br>
              <a:rPr kumimoji="1" lang="en-US" altLang="ja-JP" sz="6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en-US" altLang="ja-JP" sz="6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Thank You!!</a:t>
            </a:r>
            <a:endParaRPr kumimoji="1" lang="en-US" altLang="ja-JP" sz="4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endParaRPr lang="en-US" altLang="ja-JP" sz="2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エネルギーの最適化は、単なるコスト削減策ではなく、経営改善の柱となる戦略的分野です。</a:t>
            </a:r>
          </a:p>
          <a:p>
            <a:pPr algn="ctr">
              <a:lnSpc>
                <a:spcPct val="150000"/>
              </a:lnSpc>
            </a:pPr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工場の電気は、止まることはありません。その分、改善のチャンスも毎日存在しています。</a:t>
            </a:r>
          </a:p>
          <a:p>
            <a:pPr algn="ctr">
              <a:lnSpc>
                <a:spcPct val="150000"/>
              </a:lnSpc>
            </a:pPr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私たちは、御社の現場に寄り添いながら、持続可能な成長と利益創出をお手伝いします。</a:t>
            </a:r>
          </a:p>
          <a:p>
            <a:pPr algn="ctr">
              <a:lnSpc>
                <a:spcPct val="150000"/>
              </a:lnSpc>
            </a:pPr>
            <a:endParaRPr kumimoji="1" lang="ja-JP" altLang="en-US" sz="2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今こそ、見えないコストを利益に変える第一歩を。</a:t>
            </a:r>
            <a:r>
              <a:rPr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ご連絡をお待ちしております。</a:t>
            </a:r>
            <a:endParaRPr kumimoji="1" lang="ja-JP" altLang="en-US" sz="2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3B9CE7C-1523-8CB5-BF8C-25D7B20B4064}"/>
              </a:ext>
            </a:extLst>
          </p:cNvPr>
          <p:cNvSpPr/>
          <p:nvPr/>
        </p:nvSpPr>
        <p:spPr>
          <a:xfrm>
            <a:off x="1057982" y="5111023"/>
            <a:ext cx="10076037" cy="11213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46800" bIns="180000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ご連絡先</a:t>
            </a:r>
            <a:endParaRPr kumimoji="1" lang="en-US" altLang="ja-JP" sz="2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ja-JP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HP</a:t>
            </a:r>
            <a:r>
              <a:rPr kumimoji="1" lang="ja-JP" altLang="en-US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</a:t>
            </a:r>
            <a:r>
              <a:rPr kumimoji="1" lang="en-US" altLang="ja-JP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https://www.midori-tech.co.jp</a:t>
            </a:r>
            <a:r>
              <a:rPr kumimoji="1" lang="ja-JP" altLang="en-US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</a:t>
            </a:r>
            <a:r>
              <a:rPr kumimoji="1" lang="en-US" altLang="ja-JP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Email</a:t>
            </a:r>
            <a:r>
              <a:rPr kumimoji="1" lang="ja-JP" altLang="en-US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</a:t>
            </a:r>
            <a:r>
              <a:rPr kumimoji="1" lang="en-US" altLang="ja-JP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info@midori-tech.co.jp</a:t>
            </a:r>
            <a:r>
              <a:rPr kumimoji="1" lang="ja-JP" altLang="en-US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</a:t>
            </a:r>
            <a:r>
              <a:rPr kumimoji="1" lang="en-US" altLang="ja-JP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TEL</a:t>
            </a:r>
            <a:r>
              <a:rPr kumimoji="1" lang="ja-JP" altLang="en-US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</a:t>
            </a:r>
            <a:r>
              <a:rPr kumimoji="1" lang="en-US" altLang="ja-JP" sz="1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06-1234-5678</a:t>
            </a:r>
          </a:p>
        </p:txBody>
      </p:sp>
    </p:spTree>
    <p:extLst>
      <p:ext uri="{BB962C8B-B14F-4D97-AF65-F5344CB8AC3E}">
        <p14:creationId xmlns:p14="http://schemas.microsoft.com/office/powerpoint/2010/main" val="1797420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19B34-08FB-00B2-E1B4-2D17569A6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BF7136DD-98C6-4657-513A-E184ED60F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F22C3C6E-A54E-6B91-0225-6F4EB54AC2EE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/>
              <a:t>1</a:t>
            </a:fld>
            <a:endParaRPr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2D579DAD-F34F-F0EF-E536-5F5258EDA84F}"/>
              </a:ext>
            </a:extLst>
          </p:cNvPr>
          <p:cNvGrpSpPr/>
          <p:nvPr/>
        </p:nvGrpSpPr>
        <p:grpSpPr>
          <a:xfrm>
            <a:off x="0" y="0"/>
            <a:ext cx="12192001" cy="491899"/>
            <a:chOff x="0" y="0"/>
            <a:chExt cx="12192001" cy="491899"/>
          </a:xfrm>
        </p:grpSpPr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15B2A9EF-10FC-2F3F-0D44-DF2B2CDD317B}"/>
                </a:ext>
              </a:extLst>
            </p:cNvPr>
            <p:cNvSpPr/>
            <p:nvPr/>
          </p:nvSpPr>
          <p:spPr>
            <a:xfrm>
              <a:off x="0" y="0"/>
              <a:ext cx="12192001" cy="491899"/>
            </a:xfrm>
            <a:custGeom>
              <a:avLst/>
              <a:gdLst>
                <a:gd name="connsiteX0" fmla="*/ 5447897 w 12192001"/>
                <a:gd name="connsiteY0" fmla="*/ 0 h 491899"/>
                <a:gd name="connsiteX1" fmla="*/ 5948916 w 12192001"/>
                <a:gd name="connsiteY1" fmla="*/ 0 h 491899"/>
                <a:gd name="connsiteX2" fmla="*/ 5948915 w 12192001"/>
                <a:gd name="connsiteY2" fmla="*/ 1 h 491899"/>
                <a:gd name="connsiteX3" fmla="*/ 12192001 w 12192001"/>
                <a:gd name="connsiteY3" fmla="*/ 1 h 491899"/>
                <a:gd name="connsiteX4" fmla="*/ 12192001 w 12192001"/>
                <a:gd name="connsiteY4" fmla="*/ 240633 h 491899"/>
                <a:gd name="connsiteX5" fmla="*/ 5703822 w 12192001"/>
                <a:gd name="connsiteY5" fmla="*/ 240633 h 491899"/>
                <a:gd name="connsiteX6" fmla="*/ 5447899 w 12192001"/>
                <a:gd name="connsiteY6" fmla="*/ 491897 h 491899"/>
                <a:gd name="connsiteX7" fmla="*/ 5447899 w 12192001"/>
                <a:gd name="connsiteY7" fmla="*/ 491899 h 491899"/>
                <a:gd name="connsiteX8" fmla="*/ 5447897 w 12192001"/>
                <a:gd name="connsiteY8" fmla="*/ 491899 h 491899"/>
                <a:gd name="connsiteX9" fmla="*/ 0 w 12192001"/>
                <a:gd name="connsiteY9" fmla="*/ 491899 h 491899"/>
                <a:gd name="connsiteX10" fmla="*/ 0 w 12192001"/>
                <a:gd name="connsiteY10" fmla="*/ 0 h 491899"/>
                <a:gd name="connsiteX11" fmla="*/ 5447897 w 12192001"/>
                <a:gd name="connsiteY11" fmla="*/ 0 h 49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1" h="491899">
                  <a:moveTo>
                    <a:pt x="5447897" y="0"/>
                  </a:moveTo>
                  <a:lnTo>
                    <a:pt x="5948916" y="0"/>
                  </a:lnTo>
                  <a:lnTo>
                    <a:pt x="5948915" y="1"/>
                  </a:lnTo>
                  <a:lnTo>
                    <a:pt x="12192001" y="1"/>
                  </a:lnTo>
                  <a:lnTo>
                    <a:pt x="12192001" y="240633"/>
                  </a:lnTo>
                  <a:lnTo>
                    <a:pt x="5703822" y="240633"/>
                  </a:lnTo>
                  <a:lnTo>
                    <a:pt x="5447899" y="491897"/>
                  </a:lnTo>
                  <a:lnTo>
                    <a:pt x="5447899" y="491899"/>
                  </a:lnTo>
                  <a:lnTo>
                    <a:pt x="5447897" y="491899"/>
                  </a:lnTo>
                  <a:lnTo>
                    <a:pt x="0" y="491899"/>
                  </a:lnTo>
                  <a:lnTo>
                    <a:pt x="0" y="0"/>
                  </a:lnTo>
                  <a:lnTo>
                    <a:pt x="54478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>
                <a:spcBef>
                  <a:spcPts val="600"/>
                </a:spcBef>
              </a:pPr>
              <a:endParaRPr kumimoji="1"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86CA412D-1E5B-CD36-DB76-64E5D74E4EB9}"/>
                </a:ext>
              </a:extLst>
            </p:cNvPr>
            <p:cNvSpPr/>
            <p:nvPr/>
          </p:nvSpPr>
          <p:spPr>
            <a:xfrm>
              <a:off x="211756" y="0"/>
              <a:ext cx="5236143" cy="491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kumimoji="1" lang="ja-JP" altLang="en-US" sz="20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なぜ今、省エネが注目されているのか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7C45ED2-ADBB-9504-FA8E-06EE19AD2F73}"/>
              </a:ext>
            </a:extLst>
          </p:cNvPr>
          <p:cNvGrpSpPr/>
          <p:nvPr/>
        </p:nvGrpSpPr>
        <p:grpSpPr>
          <a:xfrm>
            <a:off x="371080" y="4532657"/>
            <a:ext cx="10419822" cy="2202144"/>
            <a:chOff x="6462531" y="839458"/>
            <a:chExt cx="5606728" cy="5711792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FF317085-E380-8A1B-DB0D-F3D4C3657007}"/>
                </a:ext>
              </a:extLst>
            </p:cNvPr>
            <p:cNvSpPr/>
            <p:nvPr/>
          </p:nvSpPr>
          <p:spPr>
            <a:xfrm>
              <a:off x="6575515" y="1068012"/>
              <a:ext cx="5493744" cy="548323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kumimoji="1" lang="ja-JP" altLang="en-US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B145C5A1-3AF0-1B35-00DB-7DFB3155DC9E}"/>
                </a:ext>
              </a:extLst>
            </p:cNvPr>
            <p:cNvSpPr/>
            <p:nvPr/>
          </p:nvSpPr>
          <p:spPr>
            <a:xfrm>
              <a:off x="6462531" y="839458"/>
              <a:ext cx="5572927" cy="55421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kumimoji="1" lang="ja-JP" altLang="en-US" sz="16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近年、電力料金の高騰や脱炭素への圧力により、製造業を取り巻くエネルギー環境は厳しさを増しています。</a:t>
              </a:r>
              <a:endParaRPr kumimoji="1" lang="en-US" altLang="ja-JP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kumimoji="1" lang="ja-JP" altLang="en-US" sz="16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実際、</a:t>
              </a:r>
              <a:r>
                <a:rPr kumimoji="1" lang="en-US" altLang="ja-JP" sz="16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2023</a:t>
              </a:r>
              <a:r>
                <a:rPr kumimoji="1" lang="ja-JP" altLang="en-US" sz="16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年度の中小製造業の電力料金は前年比で約</a:t>
              </a:r>
              <a:r>
                <a:rPr kumimoji="1" lang="en-US" altLang="ja-JP" sz="16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15%</a:t>
              </a:r>
              <a:r>
                <a:rPr kumimoji="1" lang="ja-JP" altLang="en-US" sz="16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上昇。</a:t>
              </a:r>
            </a:p>
            <a:p>
              <a:pPr>
                <a:lnSpc>
                  <a:spcPct val="150000"/>
                </a:lnSpc>
              </a:pPr>
              <a:r>
                <a:rPr kumimoji="1" lang="ja-JP" altLang="en-US" sz="16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さらに、今後の「炭素税」や「排出量取引制度」などが本格化すれば、エネルギーコストは確実に“経営課題”になります。</a:t>
              </a:r>
              <a:endParaRPr kumimoji="1" lang="en-US" altLang="ja-JP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kumimoji="1" lang="ja-JP" altLang="en-US" sz="16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こうした状況下で、単なる“節電”ではなく、“戦略的な省エネ”が求められているのです。</a:t>
              </a:r>
            </a:p>
          </p:txBody>
        </p:sp>
      </p:grp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57B2C66-8E3E-20CA-B68D-0EBC07848972}"/>
              </a:ext>
            </a:extLst>
          </p:cNvPr>
          <p:cNvSpPr/>
          <p:nvPr/>
        </p:nvSpPr>
        <p:spPr>
          <a:xfrm>
            <a:off x="10760209" y="562287"/>
            <a:ext cx="548931" cy="384717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tIns="46800" rIns="0" bIns="46800"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「利益率</a:t>
            </a:r>
            <a:r>
              <a:rPr kumimoji="1" lang="en-US" altLang="ja-JP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％」の製造業にとって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58675A6-F47D-7993-3E03-61DFCB212D1C}"/>
              </a:ext>
            </a:extLst>
          </p:cNvPr>
          <p:cNvSpPr/>
          <p:nvPr/>
        </p:nvSpPr>
        <p:spPr>
          <a:xfrm>
            <a:off x="10037028" y="1208229"/>
            <a:ext cx="584906" cy="384717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tIns="46800" rIns="0" bIns="46800"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省エネは隠れた成長戦略である</a:t>
            </a:r>
          </a:p>
        </p:txBody>
      </p:sp>
    </p:spTree>
    <p:extLst>
      <p:ext uri="{BB962C8B-B14F-4D97-AF65-F5344CB8AC3E}">
        <p14:creationId xmlns:p14="http://schemas.microsoft.com/office/powerpoint/2010/main" val="4173564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6B19F-56B9-5FE4-61F2-B828C84C6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CD2AC5B8-A1E3-4BCD-8D44-6D8C4E4A6ABE}"/>
              </a:ext>
            </a:extLst>
          </p:cNvPr>
          <p:cNvGrpSpPr/>
          <p:nvPr/>
        </p:nvGrpSpPr>
        <p:grpSpPr>
          <a:xfrm>
            <a:off x="376994" y="0"/>
            <a:ext cx="11815006" cy="6661037"/>
            <a:chOff x="376994" y="0"/>
            <a:chExt cx="11815006" cy="6661037"/>
          </a:xfrm>
        </p:grpSpPr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9496C5D1-1E7D-C88E-557A-F26884C55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106" r="39984"/>
            <a:stretch>
              <a:fillRect/>
            </a:stretch>
          </p:blipFill>
          <p:spPr>
            <a:xfrm>
              <a:off x="8440923" y="0"/>
              <a:ext cx="3751077" cy="439420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29028BBB-FAE0-F7DD-6238-B35569DC9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330" r="31193"/>
            <a:stretch>
              <a:fillRect/>
            </a:stretch>
          </p:blipFill>
          <p:spPr>
            <a:xfrm>
              <a:off x="376994" y="0"/>
              <a:ext cx="4158346" cy="4394201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6C89F511-45E6-C41E-FF91-AA50A7F16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9605" b="5388"/>
            <a:stretch>
              <a:fillRect/>
            </a:stretch>
          </p:blipFill>
          <p:spPr>
            <a:xfrm>
              <a:off x="4535351" y="0"/>
              <a:ext cx="3905573" cy="4394199"/>
            </a:xfrm>
            <a:prstGeom prst="rect">
              <a:avLst/>
            </a:prstGeom>
          </p:spPr>
        </p:pic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507FF469-98FA-6E11-2A3B-D3961B22D71E}"/>
                </a:ext>
              </a:extLst>
            </p:cNvPr>
            <p:cNvSpPr/>
            <p:nvPr/>
          </p:nvSpPr>
          <p:spPr>
            <a:xfrm>
              <a:off x="780261" y="4603312"/>
              <a:ext cx="3393544" cy="20577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多くの工場でコンプレッサーが常時稼働していますが、実際には約</a:t>
              </a:r>
              <a:r>
                <a:rPr lang="en-US" altLang="ja-JP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7</a:t>
              </a:r>
              <a:r>
                <a:rPr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割が空運転とされています。このムダな稼働が大きな電力コストを生み、月々の請求書に気付かない損失を積み重ねています。</a:t>
              </a:r>
              <a:endParaRPr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3AAE3976-3016-16C6-2212-DF2A007F456D}"/>
                </a:ext>
              </a:extLst>
            </p:cNvPr>
            <p:cNvSpPr/>
            <p:nvPr/>
          </p:nvSpPr>
          <p:spPr>
            <a:xfrm>
              <a:off x="4693197" y="4603312"/>
              <a:ext cx="3393544" cy="20577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空調やボイラーが適切に調整されないまま稼働し続けると、必要以上のエネルギーを消費します。特にピーク時間帯の負荷増大が全体のコストを押し上げる要因となります。</a:t>
              </a:r>
              <a:endParaRPr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8AE88691-3B68-8934-BD1F-AB115D13B95D}"/>
                </a:ext>
              </a:extLst>
            </p:cNvPr>
            <p:cNvSpPr/>
            <p:nvPr/>
          </p:nvSpPr>
          <p:spPr>
            <a:xfrm>
              <a:off x="8606136" y="4603312"/>
              <a:ext cx="3393544" cy="20577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kumimoji="1" lang="ja-JP" altLang="en-US" sz="1400" dirty="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照明やモーターなど古い設備が使われ続けることで、最新機器に比べ効率が大幅に低下します。更新を先送りにするほど、日々のムダが経営を圧迫します。</a:t>
              </a:r>
              <a:endPara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D3E98E06-7AA3-1228-0C74-9A575BF5C747}"/>
                </a:ext>
              </a:extLst>
            </p:cNvPr>
            <p:cNvGrpSpPr/>
            <p:nvPr/>
          </p:nvGrpSpPr>
          <p:grpSpPr>
            <a:xfrm>
              <a:off x="615058" y="3273089"/>
              <a:ext cx="7825875" cy="1121111"/>
              <a:chOff x="615058" y="3273089"/>
              <a:chExt cx="7825875" cy="2839851"/>
            </a:xfrm>
          </p:grpSpPr>
          <p:cxnSp>
            <p:nvCxnSpPr>
              <p:cNvPr id="8" name="直線矢印コネクタ 7">
                <a:extLst>
                  <a:ext uri="{FF2B5EF4-FFF2-40B4-BE49-F238E27FC236}">
                    <a16:creationId xmlns:a16="http://schemas.microsoft.com/office/drawing/2014/main" id="{F3E5B65A-BABC-2A1E-178F-5E7B5D54BB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5058" y="3273089"/>
                <a:ext cx="0" cy="2839851"/>
              </a:xfrm>
              <a:prstGeom prst="straightConnector1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矢印コネクタ 10">
                <a:extLst>
                  <a:ext uri="{FF2B5EF4-FFF2-40B4-BE49-F238E27FC236}">
                    <a16:creationId xmlns:a16="http://schemas.microsoft.com/office/drawing/2014/main" id="{11DEB3EA-0243-3276-98F3-D0CAC91F7E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7994" y="3273089"/>
                <a:ext cx="0" cy="2839851"/>
              </a:xfrm>
              <a:prstGeom prst="straightConnector1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矢印コネクタ 11">
                <a:extLst>
                  <a:ext uri="{FF2B5EF4-FFF2-40B4-BE49-F238E27FC236}">
                    <a16:creationId xmlns:a16="http://schemas.microsoft.com/office/drawing/2014/main" id="{CD5CF3AA-A3A0-E04A-641D-0CD3DB3378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0933" y="3273089"/>
                <a:ext cx="0" cy="2839851"/>
              </a:xfrm>
              <a:prstGeom prst="straightConnector1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9CBF3A46-4794-CB01-84C1-174230D242E8}"/>
                </a:ext>
              </a:extLst>
            </p:cNvPr>
            <p:cNvCxnSpPr>
              <a:cxnSpLocks/>
            </p:cNvCxnSpPr>
            <p:nvPr/>
          </p:nvCxnSpPr>
          <p:spPr>
            <a:xfrm>
              <a:off x="615058" y="4394200"/>
              <a:ext cx="0" cy="1457960"/>
            </a:xfrm>
            <a:prstGeom prst="straightConnector1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32A214D9-51DC-EAF4-C88B-FE68E245E3A4}"/>
                </a:ext>
              </a:extLst>
            </p:cNvPr>
            <p:cNvCxnSpPr>
              <a:cxnSpLocks/>
            </p:cNvCxnSpPr>
            <p:nvPr/>
          </p:nvCxnSpPr>
          <p:spPr>
            <a:xfrm>
              <a:off x="4527994" y="4394200"/>
              <a:ext cx="0" cy="1457960"/>
            </a:xfrm>
            <a:prstGeom prst="straightConnector1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93EB5F2A-78AD-7A3F-BA6B-E86BAE2033D6}"/>
                </a:ext>
              </a:extLst>
            </p:cNvPr>
            <p:cNvCxnSpPr>
              <a:cxnSpLocks/>
            </p:cNvCxnSpPr>
            <p:nvPr/>
          </p:nvCxnSpPr>
          <p:spPr>
            <a:xfrm>
              <a:off x="8440933" y="4394200"/>
              <a:ext cx="0" cy="1457960"/>
            </a:xfrm>
            <a:prstGeom prst="straightConnector1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四角形: 角を丸くする 16">
              <a:extLst>
                <a:ext uri="{FF2B5EF4-FFF2-40B4-BE49-F238E27FC236}">
                  <a16:creationId xmlns:a16="http://schemas.microsoft.com/office/drawing/2014/main" id="{2D0FD728-69DB-3B15-A01F-AAF1157BC371}"/>
                </a:ext>
              </a:extLst>
            </p:cNvPr>
            <p:cNvSpPr/>
            <p:nvPr/>
          </p:nvSpPr>
          <p:spPr>
            <a:xfrm>
              <a:off x="847994" y="3425494"/>
              <a:ext cx="3393544" cy="912000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300"/>
                </a:spcBef>
              </a:pPr>
              <a:endParaRPr lang="ja-JP" altLang="en-US" sz="2000" dirty="0">
                <a:solidFill>
                  <a:srgbClr val="0071F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8" name="四角形: 角を丸くする 17">
              <a:extLst>
                <a:ext uri="{FF2B5EF4-FFF2-40B4-BE49-F238E27FC236}">
                  <a16:creationId xmlns:a16="http://schemas.microsoft.com/office/drawing/2014/main" id="{99F03CEE-0C8A-BA84-6181-2D24474F6E82}"/>
                </a:ext>
              </a:extLst>
            </p:cNvPr>
            <p:cNvSpPr/>
            <p:nvPr/>
          </p:nvSpPr>
          <p:spPr>
            <a:xfrm>
              <a:off x="4760930" y="3425494"/>
              <a:ext cx="3393544" cy="912000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300"/>
                </a:spcBef>
              </a:pPr>
              <a:endParaRPr lang="ja-JP" altLang="en-US" sz="2000" dirty="0">
                <a:solidFill>
                  <a:srgbClr val="0071F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9" name="四角形: 角を丸くする 18">
              <a:extLst>
                <a:ext uri="{FF2B5EF4-FFF2-40B4-BE49-F238E27FC236}">
                  <a16:creationId xmlns:a16="http://schemas.microsoft.com/office/drawing/2014/main" id="{E27C6062-91B4-E283-9C77-CB103E1FCE25}"/>
                </a:ext>
              </a:extLst>
            </p:cNvPr>
            <p:cNvSpPr/>
            <p:nvPr/>
          </p:nvSpPr>
          <p:spPr>
            <a:xfrm>
              <a:off x="8673869" y="3425494"/>
              <a:ext cx="3393544" cy="912000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300"/>
                </a:spcBef>
              </a:pPr>
              <a:endParaRPr kumimoji="1" lang="ja-JP" altLang="en-US" sz="2000" dirty="0">
                <a:solidFill>
                  <a:srgbClr val="0071F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D76CAD8F-DB73-1454-37F2-67FD5E9682A9}"/>
                </a:ext>
              </a:extLst>
            </p:cNvPr>
            <p:cNvSpPr/>
            <p:nvPr/>
          </p:nvSpPr>
          <p:spPr>
            <a:xfrm>
              <a:off x="771794" y="3357758"/>
              <a:ext cx="3393544" cy="91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300"/>
                </a:spcBef>
              </a:pPr>
              <a:r>
                <a:rPr lang="ja-JP" altLang="en-US" sz="2000" dirty="0">
                  <a:solidFill>
                    <a:schemeClr val="accent6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コンプレッサーの空運転</a:t>
              </a:r>
            </a:p>
          </p:txBody>
        </p:sp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5177CF08-8806-03B7-FEA2-A9B35C7FEE7B}"/>
                </a:ext>
              </a:extLst>
            </p:cNvPr>
            <p:cNvSpPr/>
            <p:nvPr/>
          </p:nvSpPr>
          <p:spPr>
            <a:xfrm>
              <a:off x="4684730" y="3357758"/>
              <a:ext cx="3393544" cy="91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300"/>
                </a:spcBef>
              </a:pPr>
              <a:r>
                <a:rPr lang="ja-JP" altLang="en-US" sz="2000" dirty="0">
                  <a:solidFill>
                    <a:schemeClr val="accent6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調整不足の空調設備</a:t>
              </a:r>
            </a:p>
          </p:txBody>
        </p:sp>
        <p:sp>
          <p:nvSpPr>
            <p:cNvPr id="22" name="四角形: 角を丸くする 21">
              <a:extLst>
                <a:ext uri="{FF2B5EF4-FFF2-40B4-BE49-F238E27FC236}">
                  <a16:creationId xmlns:a16="http://schemas.microsoft.com/office/drawing/2014/main" id="{DCA712DD-B8AE-98D9-BCFD-24F6C86CE10C}"/>
                </a:ext>
              </a:extLst>
            </p:cNvPr>
            <p:cNvSpPr/>
            <p:nvPr/>
          </p:nvSpPr>
          <p:spPr>
            <a:xfrm>
              <a:off x="8597669" y="3357758"/>
              <a:ext cx="3393544" cy="912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300"/>
                </a:spcBef>
              </a:pPr>
              <a:r>
                <a:rPr lang="ja-JP" altLang="en-US" sz="2000" dirty="0">
                  <a:solidFill>
                    <a:schemeClr val="accent6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老朽化機器の未更新</a:t>
              </a:r>
            </a:p>
          </p:txBody>
        </p:sp>
      </p:grpSp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A1149713-7D19-B911-6DC7-31578218D09E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/>
              <a:t>2</a:t>
            </a:fld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718D63A-6515-2BD7-F533-1EE5540C314B}"/>
              </a:ext>
            </a:extLst>
          </p:cNvPr>
          <p:cNvGrpSpPr/>
          <p:nvPr/>
        </p:nvGrpSpPr>
        <p:grpSpPr>
          <a:xfrm>
            <a:off x="0" y="0"/>
            <a:ext cx="12192001" cy="491899"/>
            <a:chOff x="0" y="0"/>
            <a:chExt cx="12192001" cy="491899"/>
          </a:xfrm>
        </p:grpSpPr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997214E7-15ED-82DC-BE86-1A7DB61493DB}"/>
                </a:ext>
              </a:extLst>
            </p:cNvPr>
            <p:cNvSpPr/>
            <p:nvPr/>
          </p:nvSpPr>
          <p:spPr>
            <a:xfrm>
              <a:off x="0" y="0"/>
              <a:ext cx="12192001" cy="491899"/>
            </a:xfrm>
            <a:custGeom>
              <a:avLst/>
              <a:gdLst>
                <a:gd name="connsiteX0" fmla="*/ 5447897 w 12192001"/>
                <a:gd name="connsiteY0" fmla="*/ 0 h 491899"/>
                <a:gd name="connsiteX1" fmla="*/ 5948916 w 12192001"/>
                <a:gd name="connsiteY1" fmla="*/ 0 h 491899"/>
                <a:gd name="connsiteX2" fmla="*/ 5948915 w 12192001"/>
                <a:gd name="connsiteY2" fmla="*/ 1 h 491899"/>
                <a:gd name="connsiteX3" fmla="*/ 12192001 w 12192001"/>
                <a:gd name="connsiteY3" fmla="*/ 1 h 491899"/>
                <a:gd name="connsiteX4" fmla="*/ 12192001 w 12192001"/>
                <a:gd name="connsiteY4" fmla="*/ 240633 h 491899"/>
                <a:gd name="connsiteX5" fmla="*/ 5703822 w 12192001"/>
                <a:gd name="connsiteY5" fmla="*/ 240633 h 491899"/>
                <a:gd name="connsiteX6" fmla="*/ 5447899 w 12192001"/>
                <a:gd name="connsiteY6" fmla="*/ 491897 h 491899"/>
                <a:gd name="connsiteX7" fmla="*/ 5447899 w 12192001"/>
                <a:gd name="connsiteY7" fmla="*/ 491899 h 491899"/>
                <a:gd name="connsiteX8" fmla="*/ 5447897 w 12192001"/>
                <a:gd name="connsiteY8" fmla="*/ 491899 h 491899"/>
                <a:gd name="connsiteX9" fmla="*/ 0 w 12192001"/>
                <a:gd name="connsiteY9" fmla="*/ 491899 h 491899"/>
                <a:gd name="connsiteX10" fmla="*/ 0 w 12192001"/>
                <a:gd name="connsiteY10" fmla="*/ 0 h 491899"/>
                <a:gd name="connsiteX11" fmla="*/ 5447897 w 12192001"/>
                <a:gd name="connsiteY11" fmla="*/ 0 h 49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1" h="491899">
                  <a:moveTo>
                    <a:pt x="5447897" y="0"/>
                  </a:moveTo>
                  <a:lnTo>
                    <a:pt x="5948916" y="0"/>
                  </a:lnTo>
                  <a:lnTo>
                    <a:pt x="5948915" y="1"/>
                  </a:lnTo>
                  <a:lnTo>
                    <a:pt x="12192001" y="1"/>
                  </a:lnTo>
                  <a:lnTo>
                    <a:pt x="12192001" y="240633"/>
                  </a:lnTo>
                  <a:lnTo>
                    <a:pt x="5703822" y="240633"/>
                  </a:lnTo>
                  <a:lnTo>
                    <a:pt x="5447899" y="491897"/>
                  </a:lnTo>
                  <a:lnTo>
                    <a:pt x="5447899" y="491899"/>
                  </a:lnTo>
                  <a:lnTo>
                    <a:pt x="5447897" y="491899"/>
                  </a:lnTo>
                  <a:lnTo>
                    <a:pt x="0" y="491899"/>
                  </a:lnTo>
                  <a:lnTo>
                    <a:pt x="0" y="0"/>
                  </a:lnTo>
                  <a:lnTo>
                    <a:pt x="54478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>
                <a:spcBef>
                  <a:spcPts val="600"/>
                </a:spcBef>
              </a:pPr>
              <a:endParaRPr kumimoji="1"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780720E-FF99-DF48-33A7-262E92EBC30D}"/>
                </a:ext>
              </a:extLst>
            </p:cNvPr>
            <p:cNvSpPr/>
            <p:nvPr/>
          </p:nvSpPr>
          <p:spPr>
            <a:xfrm>
              <a:off x="211756" y="0"/>
              <a:ext cx="5236143" cy="491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kumimoji="1" lang="ja-JP" altLang="en-US" sz="20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製造業の電力コストはどこにあるのか</a:t>
              </a:r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CBECA23-1DA1-1C20-E00F-120D1028FC6F}"/>
              </a:ext>
            </a:extLst>
          </p:cNvPr>
          <p:cNvSpPr/>
          <p:nvPr/>
        </p:nvSpPr>
        <p:spPr>
          <a:xfrm>
            <a:off x="453187" y="4394200"/>
            <a:ext cx="11738813" cy="246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lang="ja-JP" altLang="en-US" sz="20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9436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0F9A6-8650-C409-B6A5-7B0CD6627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31;p25">
            <a:extLst>
              <a:ext uri="{FF2B5EF4-FFF2-40B4-BE49-F238E27FC236}">
                <a16:creationId xmlns:a16="http://schemas.microsoft.com/office/drawing/2014/main" id="{B25C2EC9-3691-FC3E-625A-DD5EE9B30D22}"/>
              </a:ext>
            </a:extLst>
          </p:cNvPr>
          <p:cNvSpPr/>
          <p:nvPr/>
        </p:nvSpPr>
        <p:spPr>
          <a:xfrm>
            <a:off x="2494526" y="793860"/>
            <a:ext cx="1739350" cy="1739350"/>
          </a:xfrm>
          <a:prstGeom prst="ellipse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  <a:sym typeface="Arial"/>
            </a:endParaRPr>
          </a:p>
        </p:txBody>
      </p:sp>
      <p:sp>
        <p:nvSpPr>
          <p:cNvPr id="71" name="Google Shape;131;p25">
            <a:extLst>
              <a:ext uri="{FF2B5EF4-FFF2-40B4-BE49-F238E27FC236}">
                <a16:creationId xmlns:a16="http://schemas.microsoft.com/office/drawing/2014/main" id="{2B4041C7-5BBF-A5A6-EE96-B8D735CBBACF}"/>
              </a:ext>
            </a:extLst>
          </p:cNvPr>
          <p:cNvSpPr/>
          <p:nvPr/>
        </p:nvSpPr>
        <p:spPr>
          <a:xfrm>
            <a:off x="629267" y="3768413"/>
            <a:ext cx="2546583" cy="2546583"/>
          </a:xfrm>
          <a:prstGeom prst="ellipse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  <a:sym typeface="Arial"/>
            </a:endParaRPr>
          </a:p>
        </p:txBody>
      </p:sp>
      <p:sp>
        <p:nvSpPr>
          <p:cNvPr id="70" name="Google Shape;131;p25">
            <a:extLst>
              <a:ext uri="{FF2B5EF4-FFF2-40B4-BE49-F238E27FC236}">
                <a16:creationId xmlns:a16="http://schemas.microsoft.com/office/drawing/2014/main" id="{94CF31BC-3E39-C8AF-343E-71045868B8DD}"/>
              </a:ext>
            </a:extLst>
          </p:cNvPr>
          <p:cNvSpPr/>
          <p:nvPr/>
        </p:nvSpPr>
        <p:spPr>
          <a:xfrm>
            <a:off x="9269341" y="889426"/>
            <a:ext cx="2546583" cy="2546583"/>
          </a:xfrm>
          <a:prstGeom prst="ellipse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  <a:sym typeface="Arial"/>
            </a:endParaRPr>
          </a:p>
        </p:txBody>
      </p:sp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DBBDA628-D4F3-55CF-6627-283C6317576A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/>
              <a:t>3</a:t>
            </a:fld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B19CF54-A0C7-4092-CF4D-3BF3C1A02C01}"/>
              </a:ext>
            </a:extLst>
          </p:cNvPr>
          <p:cNvGrpSpPr/>
          <p:nvPr/>
        </p:nvGrpSpPr>
        <p:grpSpPr>
          <a:xfrm>
            <a:off x="0" y="0"/>
            <a:ext cx="12192001" cy="491899"/>
            <a:chOff x="0" y="0"/>
            <a:chExt cx="12192001" cy="491899"/>
          </a:xfrm>
        </p:grpSpPr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F4A42C3D-815C-7765-27B9-2E77CA04C66E}"/>
                </a:ext>
              </a:extLst>
            </p:cNvPr>
            <p:cNvSpPr/>
            <p:nvPr/>
          </p:nvSpPr>
          <p:spPr>
            <a:xfrm>
              <a:off x="0" y="0"/>
              <a:ext cx="12192001" cy="491899"/>
            </a:xfrm>
            <a:custGeom>
              <a:avLst/>
              <a:gdLst>
                <a:gd name="connsiteX0" fmla="*/ 5447897 w 12192001"/>
                <a:gd name="connsiteY0" fmla="*/ 0 h 491899"/>
                <a:gd name="connsiteX1" fmla="*/ 5948916 w 12192001"/>
                <a:gd name="connsiteY1" fmla="*/ 0 h 491899"/>
                <a:gd name="connsiteX2" fmla="*/ 5948915 w 12192001"/>
                <a:gd name="connsiteY2" fmla="*/ 1 h 491899"/>
                <a:gd name="connsiteX3" fmla="*/ 12192001 w 12192001"/>
                <a:gd name="connsiteY3" fmla="*/ 1 h 491899"/>
                <a:gd name="connsiteX4" fmla="*/ 12192001 w 12192001"/>
                <a:gd name="connsiteY4" fmla="*/ 240633 h 491899"/>
                <a:gd name="connsiteX5" fmla="*/ 5703822 w 12192001"/>
                <a:gd name="connsiteY5" fmla="*/ 240633 h 491899"/>
                <a:gd name="connsiteX6" fmla="*/ 5447899 w 12192001"/>
                <a:gd name="connsiteY6" fmla="*/ 491897 h 491899"/>
                <a:gd name="connsiteX7" fmla="*/ 5447899 w 12192001"/>
                <a:gd name="connsiteY7" fmla="*/ 491899 h 491899"/>
                <a:gd name="connsiteX8" fmla="*/ 5447897 w 12192001"/>
                <a:gd name="connsiteY8" fmla="*/ 491899 h 491899"/>
                <a:gd name="connsiteX9" fmla="*/ 0 w 12192001"/>
                <a:gd name="connsiteY9" fmla="*/ 491899 h 491899"/>
                <a:gd name="connsiteX10" fmla="*/ 0 w 12192001"/>
                <a:gd name="connsiteY10" fmla="*/ 0 h 491899"/>
                <a:gd name="connsiteX11" fmla="*/ 5447897 w 12192001"/>
                <a:gd name="connsiteY11" fmla="*/ 0 h 49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1" h="491899">
                  <a:moveTo>
                    <a:pt x="5447897" y="0"/>
                  </a:moveTo>
                  <a:lnTo>
                    <a:pt x="5948916" y="0"/>
                  </a:lnTo>
                  <a:lnTo>
                    <a:pt x="5948915" y="1"/>
                  </a:lnTo>
                  <a:lnTo>
                    <a:pt x="12192001" y="1"/>
                  </a:lnTo>
                  <a:lnTo>
                    <a:pt x="12192001" y="240633"/>
                  </a:lnTo>
                  <a:lnTo>
                    <a:pt x="5703822" y="240633"/>
                  </a:lnTo>
                  <a:lnTo>
                    <a:pt x="5447899" y="491897"/>
                  </a:lnTo>
                  <a:lnTo>
                    <a:pt x="5447899" y="491899"/>
                  </a:lnTo>
                  <a:lnTo>
                    <a:pt x="5447897" y="491899"/>
                  </a:lnTo>
                  <a:lnTo>
                    <a:pt x="0" y="491899"/>
                  </a:lnTo>
                  <a:lnTo>
                    <a:pt x="0" y="0"/>
                  </a:lnTo>
                  <a:lnTo>
                    <a:pt x="54478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>
                <a:spcBef>
                  <a:spcPts val="600"/>
                </a:spcBef>
              </a:pPr>
              <a:endParaRPr kumimoji="1"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9AD33BB1-63AB-8B0F-3C25-4CAF359A2F0C}"/>
                </a:ext>
              </a:extLst>
            </p:cNvPr>
            <p:cNvSpPr/>
            <p:nvPr/>
          </p:nvSpPr>
          <p:spPr>
            <a:xfrm>
              <a:off x="211756" y="0"/>
              <a:ext cx="5236143" cy="491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kumimoji="1" lang="ja-JP" altLang="en-US" sz="20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よくある誤解（落とし穴）</a:t>
              </a: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F39081A1-DD8D-4464-F077-A78570E97854}"/>
              </a:ext>
            </a:extLst>
          </p:cNvPr>
          <p:cNvGrpSpPr/>
          <p:nvPr/>
        </p:nvGrpSpPr>
        <p:grpSpPr>
          <a:xfrm>
            <a:off x="3566344" y="1818202"/>
            <a:ext cx="5059313" cy="3761906"/>
            <a:chOff x="2435620" y="1006916"/>
            <a:chExt cx="4599376" cy="3419915"/>
          </a:xfrm>
        </p:grpSpPr>
        <p:sp>
          <p:nvSpPr>
            <p:cNvPr id="64" name="円弧 63">
              <a:extLst>
                <a:ext uri="{FF2B5EF4-FFF2-40B4-BE49-F238E27FC236}">
                  <a16:creationId xmlns:a16="http://schemas.microsoft.com/office/drawing/2014/main" id="{43E0B053-10C0-3BE6-8A45-6610F662059F}"/>
                </a:ext>
              </a:extLst>
            </p:cNvPr>
            <p:cNvSpPr/>
            <p:nvPr/>
          </p:nvSpPr>
          <p:spPr>
            <a:xfrm>
              <a:off x="5696223" y="1006916"/>
              <a:ext cx="1338773" cy="1338773"/>
            </a:xfrm>
            <a:prstGeom prst="arc">
              <a:avLst/>
            </a:prstGeom>
            <a:noFill/>
            <a:ln w="25400" cap="flat" cmpd="sng" algn="ctr">
              <a:gradFill>
                <a:gsLst>
                  <a:gs pos="0">
                    <a:schemeClr val="accent6"/>
                  </a:gs>
                  <a:gs pos="100000">
                    <a:schemeClr val="accent6">
                      <a:lumMod val="50000"/>
                    </a:schemeClr>
                  </a:gs>
                </a:gsLst>
                <a:lin ang="5400000" scaled="1"/>
              </a:gradFill>
              <a:prstDash val="solid"/>
              <a:headEnd type="triangle" w="lg" len="lg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ja-JP" altLang="en-US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endParaRPr>
            </a:p>
          </p:txBody>
        </p:sp>
        <p:sp>
          <p:nvSpPr>
            <p:cNvPr id="65" name="円弧 64">
              <a:extLst>
                <a:ext uri="{FF2B5EF4-FFF2-40B4-BE49-F238E27FC236}">
                  <a16:creationId xmlns:a16="http://schemas.microsoft.com/office/drawing/2014/main" id="{88544EA0-CD6C-B202-26F4-74F3D04C977F}"/>
                </a:ext>
              </a:extLst>
            </p:cNvPr>
            <p:cNvSpPr/>
            <p:nvPr/>
          </p:nvSpPr>
          <p:spPr>
            <a:xfrm rot="5400000">
              <a:off x="5696223" y="3088058"/>
              <a:ext cx="1338773" cy="1338773"/>
            </a:xfrm>
            <a:prstGeom prst="arc">
              <a:avLst/>
            </a:prstGeom>
            <a:noFill/>
            <a:ln w="25400" cap="flat" cmpd="sng" algn="ctr">
              <a:gradFill>
                <a:gsLst>
                  <a:gs pos="0">
                    <a:schemeClr val="accent6"/>
                  </a:gs>
                  <a:gs pos="100000">
                    <a:schemeClr val="accent6">
                      <a:lumMod val="50000"/>
                    </a:schemeClr>
                  </a:gs>
                </a:gsLst>
                <a:lin ang="5400000" scaled="1"/>
              </a:gradFill>
              <a:prstDash val="solid"/>
              <a:headEnd type="triangle" w="lg" len="lg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ja-JP" altLang="en-US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endParaRPr>
            </a:p>
          </p:txBody>
        </p:sp>
        <p:sp>
          <p:nvSpPr>
            <p:cNvPr id="66" name="円弧 65">
              <a:extLst>
                <a:ext uri="{FF2B5EF4-FFF2-40B4-BE49-F238E27FC236}">
                  <a16:creationId xmlns:a16="http://schemas.microsoft.com/office/drawing/2014/main" id="{11B69B50-B647-D7CC-2478-2A7A123C0395}"/>
                </a:ext>
              </a:extLst>
            </p:cNvPr>
            <p:cNvSpPr/>
            <p:nvPr/>
          </p:nvSpPr>
          <p:spPr>
            <a:xfrm rot="16200000">
              <a:off x="2435620" y="1006916"/>
              <a:ext cx="1338773" cy="1338773"/>
            </a:xfrm>
            <a:prstGeom prst="arc">
              <a:avLst/>
            </a:prstGeom>
            <a:noFill/>
            <a:ln w="25400" cap="flat" cmpd="sng" algn="ctr">
              <a:gradFill>
                <a:gsLst>
                  <a:gs pos="0">
                    <a:schemeClr val="accent6"/>
                  </a:gs>
                  <a:gs pos="100000">
                    <a:schemeClr val="accent6">
                      <a:lumMod val="50000"/>
                    </a:schemeClr>
                  </a:gs>
                </a:gsLst>
                <a:lin ang="5400000" scaled="1"/>
              </a:gradFill>
              <a:prstDash val="solid"/>
              <a:headEnd type="triangle" w="lg" len="lg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ja-JP" altLang="en-US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endParaRPr>
            </a:p>
          </p:txBody>
        </p:sp>
        <p:sp>
          <p:nvSpPr>
            <p:cNvPr id="67" name="円弧 66">
              <a:extLst>
                <a:ext uri="{FF2B5EF4-FFF2-40B4-BE49-F238E27FC236}">
                  <a16:creationId xmlns:a16="http://schemas.microsoft.com/office/drawing/2014/main" id="{A748602E-375F-F1FB-0840-EEBFAE013C24}"/>
                </a:ext>
              </a:extLst>
            </p:cNvPr>
            <p:cNvSpPr/>
            <p:nvPr/>
          </p:nvSpPr>
          <p:spPr>
            <a:xfrm rot="10800000">
              <a:off x="2435620" y="3088058"/>
              <a:ext cx="1338773" cy="1338773"/>
            </a:xfrm>
            <a:prstGeom prst="arc">
              <a:avLst/>
            </a:prstGeom>
            <a:noFill/>
            <a:ln w="25400" cap="flat" cmpd="sng" algn="ctr">
              <a:gradFill>
                <a:gsLst>
                  <a:gs pos="0">
                    <a:schemeClr val="accent6"/>
                  </a:gs>
                  <a:gs pos="100000">
                    <a:schemeClr val="accent6">
                      <a:lumMod val="50000"/>
                    </a:schemeClr>
                  </a:gs>
                </a:gsLst>
                <a:lin ang="5400000" scaled="1"/>
              </a:gradFill>
              <a:prstDash val="solid"/>
              <a:headEnd type="triangle" w="lg" len="lg"/>
              <a:tailEnd type="triangle" w="lg" len="lg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ja-JP" altLang="en-US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endParaRPr>
            </a:p>
          </p:txBody>
        </p:sp>
      </p:grpSp>
      <p:sp>
        <p:nvSpPr>
          <p:cNvPr id="39" name="Google Shape;165;p27">
            <a:extLst>
              <a:ext uri="{FF2B5EF4-FFF2-40B4-BE49-F238E27FC236}">
                <a16:creationId xmlns:a16="http://schemas.microsoft.com/office/drawing/2014/main" id="{F09E13D6-3A3D-B55A-E4B4-D2F1894DDAD0}"/>
              </a:ext>
            </a:extLst>
          </p:cNvPr>
          <p:cNvSpPr/>
          <p:nvPr/>
        </p:nvSpPr>
        <p:spPr>
          <a:xfrm>
            <a:off x="3953065" y="3294153"/>
            <a:ext cx="4285868" cy="81000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68575" tIns="34275" rIns="68575" bIns="342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tabLst/>
              <a:defRPr/>
            </a:pPr>
            <a:r>
              <a:rPr kumimoji="0" lang="ja-JP" altLang="en-US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rPr>
              <a:t>一度落とし穴にはまると</a:t>
            </a:r>
            <a:endParaRPr kumimoji="0" lang="en-US" altLang="ja-JP" sz="28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rPr>
              <a:t>抜け出せなくなります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  <a:sym typeface="Arial"/>
            </a:endParaRPr>
          </a:p>
        </p:txBody>
      </p:sp>
      <p:sp>
        <p:nvSpPr>
          <p:cNvPr id="40" name="Google Shape;165;p27">
            <a:extLst>
              <a:ext uri="{FF2B5EF4-FFF2-40B4-BE49-F238E27FC236}">
                <a16:creationId xmlns:a16="http://schemas.microsoft.com/office/drawing/2014/main" id="{9B9B0EC1-7EB4-6F63-7D07-193810129F0A}"/>
              </a:ext>
            </a:extLst>
          </p:cNvPr>
          <p:cNvSpPr/>
          <p:nvPr/>
        </p:nvSpPr>
        <p:spPr>
          <a:xfrm>
            <a:off x="246963" y="2835172"/>
            <a:ext cx="3402036" cy="34352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0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none" lIns="68575" tIns="34275" rIns="68575" bIns="342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rPr>
              <a:t>費用対効果過信</a:t>
            </a:r>
            <a:endParaRPr kumimoji="0" lang="ja-JP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  <a:sym typeface="Arial"/>
            </a:endParaRPr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45B71891-14CD-8663-8954-291EA778AB60}"/>
              </a:ext>
            </a:extLst>
          </p:cNvPr>
          <p:cNvSpPr/>
          <p:nvPr/>
        </p:nvSpPr>
        <p:spPr>
          <a:xfrm>
            <a:off x="246963" y="3221491"/>
            <a:ext cx="3402036" cy="1341648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wrap="square" rtlCol="0" anchor="t"/>
          <a:lstStyle/>
          <a:p>
            <a:pPr marL="355600" lvl="0" indent="-355600"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ja-JP" altLang="en-US" sz="1600" kern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初期投資額だけで</a:t>
            </a:r>
            <a:br>
              <a:rPr kumimoji="0" lang="en-US" altLang="ja-JP" sz="1600" kern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</a:br>
            <a:r>
              <a:rPr kumimoji="0" lang="ja-JP" altLang="en-US" sz="1600" kern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判断してしまう</a:t>
            </a:r>
            <a:endParaRPr kumimoji="0" lang="en-US" altLang="ja-JP" sz="1600" kern="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/>
            </a:endParaRPr>
          </a:p>
          <a:p>
            <a:pPr marL="355600" lvl="0" indent="-355600"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ja-JP" altLang="en-US" sz="1600" kern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実際の成果が伴わないことも</a:t>
            </a:r>
            <a:br>
              <a:rPr kumimoji="0" lang="en-US" altLang="ja-JP" sz="1600" kern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</a:br>
            <a:r>
              <a:rPr kumimoji="0" lang="ja-JP" altLang="en-US" sz="1600" kern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多い</a:t>
            </a:r>
          </a:p>
        </p:txBody>
      </p:sp>
      <p:sp>
        <p:nvSpPr>
          <p:cNvPr id="42" name="Google Shape;165;p27">
            <a:extLst>
              <a:ext uri="{FF2B5EF4-FFF2-40B4-BE49-F238E27FC236}">
                <a16:creationId xmlns:a16="http://schemas.microsoft.com/office/drawing/2014/main" id="{062ECE11-E38C-ADB4-752C-315035B6C253}"/>
              </a:ext>
            </a:extLst>
          </p:cNvPr>
          <p:cNvSpPr/>
          <p:nvPr/>
        </p:nvSpPr>
        <p:spPr>
          <a:xfrm>
            <a:off x="376076" y="3367014"/>
            <a:ext cx="229092" cy="2290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none" lIns="68575" tIns="34275" rIns="68575" bIns="342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tabLst/>
              <a:defRPr/>
            </a:pPr>
            <a:r>
              <a:rPr kumimoji="0" lang="ja-JP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rPr>
              <a:t>✓</a:t>
            </a:r>
          </a:p>
        </p:txBody>
      </p:sp>
      <p:sp>
        <p:nvSpPr>
          <p:cNvPr id="43" name="Google Shape;165;p27">
            <a:extLst>
              <a:ext uri="{FF2B5EF4-FFF2-40B4-BE49-F238E27FC236}">
                <a16:creationId xmlns:a16="http://schemas.microsoft.com/office/drawing/2014/main" id="{9E5C7071-9DAF-B64E-5663-C75317254499}"/>
              </a:ext>
            </a:extLst>
          </p:cNvPr>
          <p:cNvSpPr/>
          <p:nvPr/>
        </p:nvSpPr>
        <p:spPr>
          <a:xfrm>
            <a:off x="376076" y="3910157"/>
            <a:ext cx="229092" cy="2290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none" lIns="68575" tIns="34275" rIns="68575" bIns="342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tabLst/>
              <a:defRPr/>
            </a:pPr>
            <a:r>
              <a:rPr kumimoji="0" lang="ja-JP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rPr>
              <a:t>✓</a:t>
            </a:r>
          </a:p>
        </p:txBody>
      </p:sp>
      <p:sp>
        <p:nvSpPr>
          <p:cNvPr id="44" name="Google Shape;165;p27">
            <a:extLst>
              <a:ext uri="{FF2B5EF4-FFF2-40B4-BE49-F238E27FC236}">
                <a16:creationId xmlns:a16="http://schemas.microsoft.com/office/drawing/2014/main" id="{D8AC0A0E-ACD0-8914-B8B1-7603C4E1BE0F}"/>
              </a:ext>
            </a:extLst>
          </p:cNvPr>
          <p:cNvSpPr/>
          <p:nvPr/>
        </p:nvSpPr>
        <p:spPr>
          <a:xfrm>
            <a:off x="4394982" y="4698183"/>
            <a:ext cx="3402036" cy="34352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0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none" lIns="68575" tIns="34275" rIns="68575" bIns="342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tabLst/>
              <a:defRPr/>
            </a:pP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rPr>
              <a:t>一度きり</a:t>
            </a:r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5F6EC070-24F4-BF88-F9BA-9A728A1A88E8}"/>
              </a:ext>
            </a:extLst>
          </p:cNvPr>
          <p:cNvSpPr/>
          <p:nvPr/>
        </p:nvSpPr>
        <p:spPr>
          <a:xfrm>
            <a:off x="4394982" y="5084502"/>
            <a:ext cx="3402036" cy="1341648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wrap="square" rtlCol="0" anchor="t"/>
          <a:lstStyle/>
          <a:p>
            <a:pPr marL="355600" lvl="0" indent="-355600"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ja-JP" altLang="en-US" sz="1600" kern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導入後に振り返りをまったく</a:t>
            </a:r>
            <a:br>
              <a:rPr kumimoji="0" lang="en-US" altLang="ja-JP" sz="1600" kern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</a:br>
            <a:r>
              <a:rPr kumimoji="0" lang="ja-JP" altLang="en-US" sz="1600" kern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行わない</a:t>
            </a:r>
            <a:endParaRPr kumimoji="0" lang="en-US" altLang="ja-JP" sz="1600" kern="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/>
            </a:endParaRPr>
          </a:p>
          <a:p>
            <a:pPr marL="355600" lvl="0" indent="-355600"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ja-JP" altLang="en-US" sz="1600" kern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効果が薄れて元の状況に</a:t>
            </a:r>
            <a:br>
              <a:rPr kumimoji="0" lang="en-US" altLang="ja-JP" sz="1600" kern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</a:br>
            <a:r>
              <a:rPr kumimoji="0" lang="ja-JP" altLang="en-US" sz="1600" kern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戻ってしまう</a:t>
            </a:r>
            <a:endParaRPr kumimoji="0" lang="en-US" altLang="ja-JP" sz="1600" kern="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/>
            </a:endParaRPr>
          </a:p>
        </p:txBody>
      </p:sp>
      <p:sp>
        <p:nvSpPr>
          <p:cNvPr id="46" name="Google Shape;165;p27">
            <a:extLst>
              <a:ext uri="{FF2B5EF4-FFF2-40B4-BE49-F238E27FC236}">
                <a16:creationId xmlns:a16="http://schemas.microsoft.com/office/drawing/2014/main" id="{BB2578C9-C6EA-474E-D378-2463405373BE}"/>
              </a:ext>
            </a:extLst>
          </p:cNvPr>
          <p:cNvSpPr/>
          <p:nvPr/>
        </p:nvSpPr>
        <p:spPr>
          <a:xfrm>
            <a:off x="4508830" y="5264995"/>
            <a:ext cx="229092" cy="2290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none" lIns="68575" tIns="34275" rIns="68575" bIns="342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tabLst/>
              <a:defRPr/>
            </a:pPr>
            <a:r>
              <a:rPr kumimoji="0" lang="ja-JP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rPr>
              <a:t>✓</a:t>
            </a:r>
          </a:p>
        </p:txBody>
      </p:sp>
      <p:sp>
        <p:nvSpPr>
          <p:cNvPr id="47" name="Google Shape;165;p27">
            <a:extLst>
              <a:ext uri="{FF2B5EF4-FFF2-40B4-BE49-F238E27FC236}">
                <a16:creationId xmlns:a16="http://schemas.microsoft.com/office/drawing/2014/main" id="{192ECBD7-1BF1-1AB6-F104-66F6599C54A8}"/>
              </a:ext>
            </a:extLst>
          </p:cNvPr>
          <p:cNvSpPr/>
          <p:nvPr/>
        </p:nvSpPr>
        <p:spPr>
          <a:xfrm>
            <a:off x="4508830" y="5808139"/>
            <a:ext cx="229092" cy="2290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none" lIns="68575" tIns="34275" rIns="68575" bIns="342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tabLst/>
              <a:defRPr/>
            </a:pPr>
            <a:r>
              <a:rPr kumimoji="0" lang="ja-JP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rPr>
              <a:t>✓</a:t>
            </a:r>
          </a:p>
        </p:txBody>
      </p:sp>
      <p:sp>
        <p:nvSpPr>
          <p:cNvPr id="48" name="Google Shape;165;p27">
            <a:extLst>
              <a:ext uri="{FF2B5EF4-FFF2-40B4-BE49-F238E27FC236}">
                <a16:creationId xmlns:a16="http://schemas.microsoft.com/office/drawing/2014/main" id="{44F2B404-D3A5-13FE-69D5-829585B40FF6}"/>
              </a:ext>
            </a:extLst>
          </p:cNvPr>
          <p:cNvSpPr/>
          <p:nvPr/>
        </p:nvSpPr>
        <p:spPr>
          <a:xfrm>
            <a:off x="4394982" y="972160"/>
            <a:ext cx="3402036" cy="34352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0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none" lIns="68575" tIns="34275" rIns="68575" bIns="342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rPr>
              <a:t>高額機器信仰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  <a:sym typeface="Arial"/>
            </a:endParaRPr>
          </a:p>
        </p:txBody>
      </p:sp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FA4F9BF7-77E6-72A0-066F-E492AB1AD3D0}"/>
              </a:ext>
            </a:extLst>
          </p:cNvPr>
          <p:cNvSpPr/>
          <p:nvPr/>
        </p:nvSpPr>
        <p:spPr>
          <a:xfrm>
            <a:off x="4394982" y="1358479"/>
            <a:ext cx="3402036" cy="1341648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wrap="square" rtlCol="0" anchor="t"/>
          <a:lstStyle/>
          <a:p>
            <a:pPr marL="355600" marR="0" lvl="0" indent="-3556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新機器を入れれば</a:t>
            </a:r>
            <a:b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</a:br>
            <a:r>
              <a:rPr kumimoji="0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すべて解決すると考える</a:t>
            </a:r>
            <a:endParaRPr kumimoji="0" lang="en-US" altLang="ja-JP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sym typeface="Arial"/>
            </a:endParaRPr>
          </a:p>
          <a:p>
            <a:pPr marL="355600" marR="0" lvl="0" indent="-3556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運用改善を後回しにして</a:t>
            </a:r>
            <a:b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</a:br>
            <a:r>
              <a:rPr kumimoji="0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成果が出ない</a:t>
            </a:r>
          </a:p>
        </p:txBody>
      </p:sp>
      <p:sp>
        <p:nvSpPr>
          <p:cNvPr id="50" name="Google Shape;165;p27">
            <a:extLst>
              <a:ext uri="{FF2B5EF4-FFF2-40B4-BE49-F238E27FC236}">
                <a16:creationId xmlns:a16="http://schemas.microsoft.com/office/drawing/2014/main" id="{95896273-E8B8-0619-1BD1-7623C71CBD66}"/>
              </a:ext>
            </a:extLst>
          </p:cNvPr>
          <p:cNvSpPr/>
          <p:nvPr/>
        </p:nvSpPr>
        <p:spPr>
          <a:xfrm>
            <a:off x="4508830" y="1505028"/>
            <a:ext cx="229092" cy="2290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none" lIns="68575" tIns="34275" rIns="68575" bIns="342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tabLst/>
              <a:defRPr/>
            </a:pPr>
            <a:r>
              <a:rPr kumimoji="0" lang="ja-JP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rPr>
              <a:t>✓</a:t>
            </a:r>
          </a:p>
        </p:txBody>
      </p:sp>
      <p:sp>
        <p:nvSpPr>
          <p:cNvPr id="51" name="Google Shape;165;p27">
            <a:extLst>
              <a:ext uri="{FF2B5EF4-FFF2-40B4-BE49-F238E27FC236}">
                <a16:creationId xmlns:a16="http://schemas.microsoft.com/office/drawing/2014/main" id="{96242517-5181-8E83-585D-636E8EFE5FC0}"/>
              </a:ext>
            </a:extLst>
          </p:cNvPr>
          <p:cNvSpPr/>
          <p:nvPr/>
        </p:nvSpPr>
        <p:spPr>
          <a:xfrm>
            <a:off x="4508830" y="2048172"/>
            <a:ext cx="229092" cy="2290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none" lIns="68575" tIns="34275" rIns="68575" bIns="342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tabLst/>
              <a:defRPr/>
            </a:pPr>
            <a:r>
              <a:rPr kumimoji="0" lang="ja-JP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rPr>
              <a:t>✓</a:t>
            </a:r>
          </a:p>
        </p:txBody>
      </p:sp>
      <p:sp>
        <p:nvSpPr>
          <p:cNvPr id="52" name="Google Shape;165;p27">
            <a:extLst>
              <a:ext uri="{FF2B5EF4-FFF2-40B4-BE49-F238E27FC236}">
                <a16:creationId xmlns:a16="http://schemas.microsoft.com/office/drawing/2014/main" id="{4719ADFA-57B4-4A68-1D0C-3C81F7E649DC}"/>
              </a:ext>
            </a:extLst>
          </p:cNvPr>
          <p:cNvSpPr/>
          <p:nvPr/>
        </p:nvSpPr>
        <p:spPr>
          <a:xfrm>
            <a:off x="8543001" y="2835172"/>
            <a:ext cx="3402036" cy="34352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0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none" lIns="68575" tIns="34275" rIns="68575" bIns="342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tabLst/>
              <a:defRPr/>
            </a:pP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rPr>
              <a:t>現場任せ</a:t>
            </a:r>
          </a:p>
        </p:txBody>
      </p:sp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B1FD8516-C480-6867-6DA7-5AB49D2290F7}"/>
              </a:ext>
            </a:extLst>
          </p:cNvPr>
          <p:cNvSpPr/>
          <p:nvPr/>
        </p:nvSpPr>
        <p:spPr>
          <a:xfrm>
            <a:off x="8543001" y="3221491"/>
            <a:ext cx="3402036" cy="1341648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  <p:txBody>
          <a:bodyPr wrap="square" rtlCol="0" anchor="t"/>
          <a:lstStyle/>
          <a:p>
            <a:pPr marL="355600" lvl="0" indent="-355600"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ja-JP" altLang="en-US" sz="1600" kern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改善を現場任せにして</a:t>
            </a:r>
            <a:br>
              <a:rPr kumimoji="0" lang="en-US" altLang="ja-JP" sz="1600" kern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</a:br>
            <a:r>
              <a:rPr kumimoji="0" lang="ja-JP" altLang="en-US" sz="1600" kern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形だけで終わる</a:t>
            </a:r>
            <a:endParaRPr kumimoji="0" lang="en-US" altLang="ja-JP" sz="1600" kern="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rial"/>
            </a:endParaRPr>
          </a:p>
          <a:p>
            <a:pPr marL="355600" lvl="0" indent="-355600">
              <a:spcBef>
                <a:spcPts val="6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ja-JP" altLang="en-US" sz="1600" kern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結果が曖昧で定着しないまま</a:t>
            </a:r>
            <a:br>
              <a:rPr kumimoji="0" lang="en-US" altLang="ja-JP" sz="1600" kern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</a:br>
            <a:r>
              <a:rPr kumimoji="0" lang="ja-JP" altLang="en-US" sz="1600" kern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rial"/>
              </a:rPr>
              <a:t>終わる</a:t>
            </a:r>
          </a:p>
        </p:txBody>
      </p:sp>
      <p:sp>
        <p:nvSpPr>
          <p:cNvPr id="54" name="Google Shape;165;p27">
            <a:extLst>
              <a:ext uri="{FF2B5EF4-FFF2-40B4-BE49-F238E27FC236}">
                <a16:creationId xmlns:a16="http://schemas.microsoft.com/office/drawing/2014/main" id="{1BC58F46-1815-36DB-495C-0CD151B29EAA}"/>
              </a:ext>
            </a:extLst>
          </p:cNvPr>
          <p:cNvSpPr/>
          <p:nvPr/>
        </p:nvSpPr>
        <p:spPr>
          <a:xfrm>
            <a:off x="8662381" y="3367014"/>
            <a:ext cx="229092" cy="2290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none" lIns="68575" tIns="34275" rIns="68575" bIns="342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tabLst/>
              <a:defRPr/>
            </a:pPr>
            <a:r>
              <a:rPr kumimoji="0" lang="ja-JP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rPr>
              <a:t>✓</a:t>
            </a:r>
          </a:p>
        </p:txBody>
      </p:sp>
      <p:sp>
        <p:nvSpPr>
          <p:cNvPr id="55" name="Google Shape;165;p27">
            <a:extLst>
              <a:ext uri="{FF2B5EF4-FFF2-40B4-BE49-F238E27FC236}">
                <a16:creationId xmlns:a16="http://schemas.microsoft.com/office/drawing/2014/main" id="{B0DCE579-C8A7-077B-C7EC-FE6AF2A2FA87}"/>
              </a:ext>
            </a:extLst>
          </p:cNvPr>
          <p:cNvSpPr/>
          <p:nvPr/>
        </p:nvSpPr>
        <p:spPr>
          <a:xfrm>
            <a:off x="8662379" y="3910157"/>
            <a:ext cx="229092" cy="2290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none" lIns="68575" tIns="34275" rIns="68575" bIns="342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tabLst/>
              <a:defRPr/>
            </a:pPr>
            <a:r>
              <a:rPr kumimoji="0" lang="ja-JP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rPr>
              <a:t>✓</a:t>
            </a:r>
          </a:p>
        </p:txBody>
      </p:sp>
      <p:sp>
        <p:nvSpPr>
          <p:cNvPr id="72" name="Google Shape;131;p25">
            <a:extLst>
              <a:ext uri="{FF2B5EF4-FFF2-40B4-BE49-F238E27FC236}">
                <a16:creationId xmlns:a16="http://schemas.microsoft.com/office/drawing/2014/main" id="{CAD7BF42-932D-D4CA-87DA-87EDC0B836BE}"/>
              </a:ext>
            </a:extLst>
          </p:cNvPr>
          <p:cNvSpPr/>
          <p:nvPr/>
        </p:nvSpPr>
        <p:spPr>
          <a:xfrm>
            <a:off x="8537557" y="5053010"/>
            <a:ext cx="1739350" cy="1739350"/>
          </a:xfrm>
          <a:prstGeom prst="ellipse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0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054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A0E04-C8F0-C4C3-A559-AE3267045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219823EC-8495-66BB-11E0-E1C54D93EA68}"/>
              </a:ext>
            </a:extLst>
          </p:cNvPr>
          <p:cNvGrpSpPr/>
          <p:nvPr/>
        </p:nvGrpSpPr>
        <p:grpSpPr>
          <a:xfrm>
            <a:off x="194570" y="202660"/>
            <a:ext cx="11802860" cy="6513792"/>
            <a:chOff x="636035" y="599288"/>
            <a:chExt cx="10729871" cy="5921629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F6F97E3E-55A8-9181-9EA0-AD61A8978C45}"/>
                </a:ext>
              </a:extLst>
            </p:cNvPr>
            <p:cNvGrpSpPr/>
            <p:nvPr/>
          </p:nvGrpSpPr>
          <p:grpSpPr>
            <a:xfrm>
              <a:off x="4056961" y="2041530"/>
              <a:ext cx="3031573" cy="716487"/>
              <a:chOff x="2075369" y="2153115"/>
              <a:chExt cx="3031573" cy="716487"/>
            </a:xfrm>
            <a:grpFill/>
          </p:grpSpPr>
          <p:grpSp>
            <p:nvGrpSpPr>
              <p:cNvPr id="85" name="グループ化 84">
                <a:extLst>
                  <a:ext uri="{FF2B5EF4-FFF2-40B4-BE49-F238E27FC236}">
                    <a16:creationId xmlns:a16="http://schemas.microsoft.com/office/drawing/2014/main" id="{9C8BEF41-33EE-B01A-6091-66DB208C5108}"/>
                  </a:ext>
                </a:extLst>
              </p:cNvPr>
              <p:cNvGrpSpPr/>
              <p:nvPr/>
            </p:nvGrpSpPr>
            <p:grpSpPr>
              <a:xfrm>
                <a:off x="2075369" y="2153115"/>
                <a:ext cx="2286507" cy="271854"/>
                <a:chOff x="3040569" y="2153115"/>
                <a:chExt cx="2286507" cy="271854"/>
              </a:xfrm>
              <a:grpFill/>
            </p:grpSpPr>
            <p:sp>
              <p:nvSpPr>
                <p:cNvPr id="89" name="楕円 88">
                  <a:extLst>
                    <a:ext uri="{FF2B5EF4-FFF2-40B4-BE49-F238E27FC236}">
                      <a16:creationId xmlns:a16="http://schemas.microsoft.com/office/drawing/2014/main" id="{9BA1BF5C-5C71-93EA-8E9C-85C4278CCD92}"/>
                    </a:ext>
                  </a:extLst>
                </p:cNvPr>
                <p:cNvSpPr/>
                <p:nvPr/>
              </p:nvSpPr>
              <p:spPr>
                <a:xfrm>
                  <a:off x="5055222" y="2153115"/>
                  <a:ext cx="271854" cy="27185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90" name="四角形: 角を丸くする 89">
                  <a:extLst>
                    <a:ext uri="{FF2B5EF4-FFF2-40B4-BE49-F238E27FC236}">
                      <a16:creationId xmlns:a16="http://schemas.microsoft.com/office/drawing/2014/main" id="{4666CC9D-B3E6-8701-61F6-6FB3A527BD8D}"/>
                    </a:ext>
                  </a:extLst>
                </p:cNvPr>
                <p:cNvSpPr/>
                <p:nvPr/>
              </p:nvSpPr>
              <p:spPr>
                <a:xfrm>
                  <a:off x="3040569" y="2153115"/>
                  <a:ext cx="1828895" cy="27185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86" name="グループ化 85">
                <a:extLst>
                  <a:ext uri="{FF2B5EF4-FFF2-40B4-BE49-F238E27FC236}">
                    <a16:creationId xmlns:a16="http://schemas.microsoft.com/office/drawing/2014/main" id="{E429A57D-D44C-CBFC-1EF9-39BF61012AD4}"/>
                  </a:ext>
                </a:extLst>
              </p:cNvPr>
              <p:cNvGrpSpPr/>
              <p:nvPr/>
            </p:nvGrpSpPr>
            <p:grpSpPr>
              <a:xfrm>
                <a:off x="2820435" y="2597748"/>
                <a:ext cx="2286507" cy="271854"/>
                <a:chOff x="3040569" y="2153115"/>
                <a:chExt cx="2286507" cy="271854"/>
              </a:xfrm>
              <a:grpFill/>
            </p:grpSpPr>
            <p:sp>
              <p:nvSpPr>
                <p:cNvPr id="87" name="楕円 86">
                  <a:extLst>
                    <a:ext uri="{FF2B5EF4-FFF2-40B4-BE49-F238E27FC236}">
                      <a16:creationId xmlns:a16="http://schemas.microsoft.com/office/drawing/2014/main" id="{10E6F89E-9E70-BC98-C036-CCAB07E239F5}"/>
                    </a:ext>
                  </a:extLst>
                </p:cNvPr>
                <p:cNvSpPr/>
                <p:nvPr/>
              </p:nvSpPr>
              <p:spPr>
                <a:xfrm>
                  <a:off x="5055222" y="2153115"/>
                  <a:ext cx="271854" cy="27185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88" name="四角形: 角を丸くする 87">
                  <a:extLst>
                    <a:ext uri="{FF2B5EF4-FFF2-40B4-BE49-F238E27FC236}">
                      <a16:creationId xmlns:a16="http://schemas.microsoft.com/office/drawing/2014/main" id="{DCAB1C8A-EB84-049D-3D3B-9BCA40843623}"/>
                    </a:ext>
                  </a:extLst>
                </p:cNvPr>
                <p:cNvSpPr/>
                <p:nvPr/>
              </p:nvSpPr>
              <p:spPr>
                <a:xfrm>
                  <a:off x="3040569" y="2153115"/>
                  <a:ext cx="1828895" cy="27185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</p:grpSp>
        <p:grpSp>
          <p:nvGrpSpPr>
            <p:cNvPr id="50" name="グループ化 49">
              <a:extLst>
                <a:ext uri="{FF2B5EF4-FFF2-40B4-BE49-F238E27FC236}">
                  <a16:creationId xmlns:a16="http://schemas.microsoft.com/office/drawing/2014/main" id="{7A527EAD-3DBE-6E49-7C44-D0E3B92985EE}"/>
                </a:ext>
              </a:extLst>
            </p:cNvPr>
            <p:cNvGrpSpPr/>
            <p:nvPr/>
          </p:nvGrpSpPr>
          <p:grpSpPr>
            <a:xfrm>
              <a:off x="636035" y="5804430"/>
              <a:ext cx="3031573" cy="716487"/>
              <a:chOff x="2075369" y="2153115"/>
              <a:chExt cx="3031573" cy="716487"/>
            </a:xfrm>
            <a:grpFill/>
          </p:grpSpPr>
          <p:grpSp>
            <p:nvGrpSpPr>
              <p:cNvPr id="79" name="グループ化 78">
                <a:extLst>
                  <a:ext uri="{FF2B5EF4-FFF2-40B4-BE49-F238E27FC236}">
                    <a16:creationId xmlns:a16="http://schemas.microsoft.com/office/drawing/2014/main" id="{0582D753-6BC7-40C5-3EE0-36DAADFE1876}"/>
                  </a:ext>
                </a:extLst>
              </p:cNvPr>
              <p:cNvGrpSpPr/>
              <p:nvPr/>
            </p:nvGrpSpPr>
            <p:grpSpPr>
              <a:xfrm>
                <a:off x="2075369" y="2153115"/>
                <a:ext cx="2286507" cy="271854"/>
                <a:chOff x="3040569" y="2153115"/>
                <a:chExt cx="2286507" cy="271854"/>
              </a:xfrm>
              <a:grpFill/>
            </p:grpSpPr>
            <p:sp>
              <p:nvSpPr>
                <p:cNvPr id="83" name="楕円 82">
                  <a:extLst>
                    <a:ext uri="{FF2B5EF4-FFF2-40B4-BE49-F238E27FC236}">
                      <a16:creationId xmlns:a16="http://schemas.microsoft.com/office/drawing/2014/main" id="{30CB804D-6242-06EA-5DAD-B5EDD9542B53}"/>
                    </a:ext>
                  </a:extLst>
                </p:cNvPr>
                <p:cNvSpPr/>
                <p:nvPr/>
              </p:nvSpPr>
              <p:spPr>
                <a:xfrm>
                  <a:off x="5055222" y="2153115"/>
                  <a:ext cx="271854" cy="27185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84" name="四角形: 角を丸くする 83">
                  <a:extLst>
                    <a:ext uri="{FF2B5EF4-FFF2-40B4-BE49-F238E27FC236}">
                      <a16:creationId xmlns:a16="http://schemas.microsoft.com/office/drawing/2014/main" id="{534D82AF-BC0A-476E-F755-F74A8B46DFEB}"/>
                    </a:ext>
                  </a:extLst>
                </p:cNvPr>
                <p:cNvSpPr/>
                <p:nvPr/>
              </p:nvSpPr>
              <p:spPr>
                <a:xfrm>
                  <a:off x="3040569" y="2153115"/>
                  <a:ext cx="1828895" cy="27185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80" name="グループ化 79">
                <a:extLst>
                  <a:ext uri="{FF2B5EF4-FFF2-40B4-BE49-F238E27FC236}">
                    <a16:creationId xmlns:a16="http://schemas.microsoft.com/office/drawing/2014/main" id="{68EE1C72-4A31-949F-F61B-5F14D9258819}"/>
                  </a:ext>
                </a:extLst>
              </p:cNvPr>
              <p:cNvGrpSpPr/>
              <p:nvPr/>
            </p:nvGrpSpPr>
            <p:grpSpPr>
              <a:xfrm>
                <a:off x="2820435" y="2597748"/>
                <a:ext cx="2286507" cy="271854"/>
                <a:chOff x="3040569" y="2153115"/>
                <a:chExt cx="2286507" cy="271854"/>
              </a:xfrm>
              <a:grpFill/>
            </p:grpSpPr>
            <p:sp>
              <p:nvSpPr>
                <p:cNvPr id="81" name="楕円 80">
                  <a:extLst>
                    <a:ext uri="{FF2B5EF4-FFF2-40B4-BE49-F238E27FC236}">
                      <a16:creationId xmlns:a16="http://schemas.microsoft.com/office/drawing/2014/main" id="{954CCC98-2EF6-05B6-7EA7-D293BAE8EC0A}"/>
                    </a:ext>
                  </a:extLst>
                </p:cNvPr>
                <p:cNvSpPr/>
                <p:nvPr/>
              </p:nvSpPr>
              <p:spPr>
                <a:xfrm>
                  <a:off x="5055222" y="2153115"/>
                  <a:ext cx="271854" cy="27185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82" name="四角形: 角を丸くする 81">
                  <a:extLst>
                    <a:ext uri="{FF2B5EF4-FFF2-40B4-BE49-F238E27FC236}">
                      <a16:creationId xmlns:a16="http://schemas.microsoft.com/office/drawing/2014/main" id="{6C987A41-6E12-CB01-2919-3156EA221604}"/>
                    </a:ext>
                  </a:extLst>
                </p:cNvPr>
                <p:cNvSpPr/>
                <p:nvPr/>
              </p:nvSpPr>
              <p:spPr>
                <a:xfrm>
                  <a:off x="3040569" y="2153115"/>
                  <a:ext cx="1828895" cy="27185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</p:grpSp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A6503CA0-442C-54AB-2735-A847141F23F7}"/>
                </a:ext>
              </a:extLst>
            </p:cNvPr>
            <p:cNvGrpSpPr/>
            <p:nvPr/>
          </p:nvGrpSpPr>
          <p:grpSpPr>
            <a:xfrm flipH="1">
              <a:off x="8789347" y="3509963"/>
              <a:ext cx="2576559" cy="716487"/>
              <a:chOff x="2530383" y="2153115"/>
              <a:chExt cx="2576559" cy="716487"/>
            </a:xfrm>
            <a:grpFill/>
          </p:grpSpPr>
          <p:grpSp>
            <p:nvGrpSpPr>
              <p:cNvPr id="73" name="グループ化 72">
                <a:extLst>
                  <a:ext uri="{FF2B5EF4-FFF2-40B4-BE49-F238E27FC236}">
                    <a16:creationId xmlns:a16="http://schemas.microsoft.com/office/drawing/2014/main" id="{F25F1533-8444-31DA-F7C5-EACBE7EFCB8F}"/>
                  </a:ext>
                </a:extLst>
              </p:cNvPr>
              <p:cNvGrpSpPr/>
              <p:nvPr/>
            </p:nvGrpSpPr>
            <p:grpSpPr>
              <a:xfrm>
                <a:off x="2530383" y="2153115"/>
                <a:ext cx="2286507" cy="271854"/>
                <a:chOff x="3495583" y="2153115"/>
                <a:chExt cx="2286507" cy="271854"/>
              </a:xfrm>
              <a:grpFill/>
            </p:grpSpPr>
            <p:sp>
              <p:nvSpPr>
                <p:cNvPr id="77" name="楕円 76">
                  <a:extLst>
                    <a:ext uri="{FF2B5EF4-FFF2-40B4-BE49-F238E27FC236}">
                      <a16:creationId xmlns:a16="http://schemas.microsoft.com/office/drawing/2014/main" id="{CBF45324-E149-EF44-C2BE-83CE0F03EB1A}"/>
                    </a:ext>
                  </a:extLst>
                </p:cNvPr>
                <p:cNvSpPr/>
                <p:nvPr/>
              </p:nvSpPr>
              <p:spPr>
                <a:xfrm>
                  <a:off x="5510236" y="2153115"/>
                  <a:ext cx="271854" cy="27185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8" name="四角形: 角を丸くする 77">
                  <a:extLst>
                    <a:ext uri="{FF2B5EF4-FFF2-40B4-BE49-F238E27FC236}">
                      <a16:creationId xmlns:a16="http://schemas.microsoft.com/office/drawing/2014/main" id="{990B0D16-1DC6-6E8F-A0A9-9A5D73D24045}"/>
                    </a:ext>
                  </a:extLst>
                </p:cNvPr>
                <p:cNvSpPr/>
                <p:nvPr/>
              </p:nvSpPr>
              <p:spPr>
                <a:xfrm>
                  <a:off x="3495583" y="2153115"/>
                  <a:ext cx="1828895" cy="27185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74" name="グループ化 73">
                <a:extLst>
                  <a:ext uri="{FF2B5EF4-FFF2-40B4-BE49-F238E27FC236}">
                    <a16:creationId xmlns:a16="http://schemas.microsoft.com/office/drawing/2014/main" id="{1C97FBC0-4523-DF1A-C583-A74E9AC97803}"/>
                  </a:ext>
                </a:extLst>
              </p:cNvPr>
              <p:cNvGrpSpPr/>
              <p:nvPr/>
            </p:nvGrpSpPr>
            <p:grpSpPr>
              <a:xfrm>
                <a:off x="2820435" y="2597748"/>
                <a:ext cx="2286507" cy="271854"/>
                <a:chOff x="3040569" y="2153115"/>
                <a:chExt cx="2286507" cy="271854"/>
              </a:xfrm>
              <a:grpFill/>
            </p:grpSpPr>
            <p:sp>
              <p:nvSpPr>
                <p:cNvPr id="75" name="楕円 74">
                  <a:extLst>
                    <a:ext uri="{FF2B5EF4-FFF2-40B4-BE49-F238E27FC236}">
                      <a16:creationId xmlns:a16="http://schemas.microsoft.com/office/drawing/2014/main" id="{80F7A68A-08C9-B69D-FBC4-9EA8F8A23CF2}"/>
                    </a:ext>
                  </a:extLst>
                </p:cNvPr>
                <p:cNvSpPr/>
                <p:nvPr/>
              </p:nvSpPr>
              <p:spPr>
                <a:xfrm>
                  <a:off x="5055222" y="2153115"/>
                  <a:ext cx="271854" cy="27185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6" name="四角形: 角を丸くする 75">
                  <a:extLst>
                    <a:ext uri="{FF2B5EF4-FFF2-40B4-BE49-F238E27FC236}">
                      <a16:creationId xmlns:a16="http://schemas.microsoft.com/office/drawing/2014/main" id="{BA4391AE-BDB3-2487-7DD3-AC27648F0FF8}"/>
                    </a:ext>
                  </a:extLst>
                </p:cNvPr>
                <p:cNvSpPr/>
                <p:nvPr/>
              </p:nvSpPr>
              <p:spPr>
                <a:xfrm>
                  <a:off x="3040569" y="2153115"/>
                  <a:ext cx="1828895" cy="27185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</p:grpSp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56F2F6AB-862C-219F-105C-117BEA341A0C}"/>
                </a:ext>
              </a:extLst>
            </p:cNvPr>
            <p:cNvGrpSpPr/>
            <p:nvPr/>
          </p:nvGrpSpPr>
          <p:grpSpPr>
            <a:xfrm flipH="1">
              <a:off x="7545414" y="5376866"/>
              <a:ext cx="3031573" cy="716487"/>
              <a:chOff x="2075369" y="2153115"/>
              <a:chExt cx="3031573" cy="716487"/>
            </a:xfrm>
            <a:grpFill/>
          </p:grpSpPr>
          <p:grpSp>
            <p:nvGrpSpPr>
              <p:cNvPr id="67" name="グループ化 66">
                <a:extLst>
                  <a:ext uri="{FF2B5EF4-FFF2-40B4-BE49-F238E27FC236}">
                    <a16:creationId xmlns:a16="http://schemas.microsoft.com/office/drawing/2014/main" id="{18046EA4-9623-FAA9-D604-0888FA5493E8}"/>
                  </a:ext>
                </a:extLst>
              </p:cNvPr>
              <p:cNvGrpSpPr/>
              <p:nvPr/>
            </p:nvGrpSpPr>
            <p:grpSpPr>
              <a:xfrm>
                <a:off x="2075369" y="2153115"/>
                <a:ext cx="2286507" cy="271854"/>
                <a:chOff x="3040569" y="2153115"/>
                <a:chExt cx="2286507" cy="271854"/>
              </a:xfrm>
              <a:grpFill/>
            </p:grpSpPr>
            <p:sp>
              <p:nvSpPr>
                <p:cNvPr id="71" name="楕円 70">
                  <a:extLst>
                    <a:ext uri="{FF2B5EF4-FFF2-40B4-BE49-F238E27FC236}">
                      <a16:creationId xmlns:a16="http://schemas.microsoft.com/office/drawing/2014/main" id="{809273E1-9FC5-0817-7579-4F10989FFBD1}"/>
                    </a:ext>
                  </a:extLst>
                </p:cNvPr>
                <p:cNvSpPr/>
                <p:nvPr/>
              </p:nvSpPr>
              <p:spPr>
                <a:xfrm>
                  <a:off x="5055222" y="2153115"/>
                  <a:ext cx="271854" cy="27185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2" name="四角形: 角を丸くする 71">
                  <a:extLst>
                    <a:ext uri="{FF2B5EF4-FFF2-40B4-BE49-F238E27FC236}">
                      <a16:creationId xmlns:a16="http://schemas.microsoft.com/office/drawing/2014/main" id="{7C229C64-6249-FA68-C3AF-869509ECB165}"/>
                    </a:ext>
                  </a:extLst>
                </p:cNvPr>
                <p:cNvSpPr/>
                <p:nvPr/>
              </p:nvSpPr>
              <p:spPr>
                <a:xfrm>
                  <a:off x="3040569" y="2153115"/>
                  <a:ext cx="1828895" cy="27185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68" name="グループ化 67">
                <a:extLst>
                  <a:ext uri="{FF2B5EF4-FFF2-40B4-BE49-F238E27FC236}">
                    <a16:creationId xmlns:a16="http://schemas.microsoft.com/office/drawing/2014/main" id="{DF69CFF8-AFC0-6566-B499-F4ADDFEDAF3D}"/>
                  </a:ext>
                </a:extLst>
              </p:cNvPr>
              <p:cNvGrpSpPr/>
              <p:nvPr/>
            </p:nvGrpSpPr>
            <p:grpSpPr>
              <a:xfrm>
                <a:off x="2820435" y="2597748"/>
                <a:ext cx="2286507" cy="271854"/>
                <a:chOff x="3040569" y="2153115"/>
                <a:chExt cx="2286507" cy="271854"/>
              </a:xfrm>
              <a:grpFill/>
            </p:grpSpPr>
            <p:sp>
              <p:nvSpPr>
                <p:cNvPr id="69" name="楕円 68">
                  <a:extLst>
                    <a:ext uri="{FF2B5EF4-FFF2-40B4-BE49-F238E27FC236}">
                      <a16:creationId xmlns:a16="http://schemas.microsoft.com/office/drawing/2014/main" id="{C09B23CC-9271-CB55-49DA-84DFA2C189F7}"/>
                    </a:ext>
                  </a:extLst>
                </p:cNvPr>
                <p:cNvSpPr/>
                <p:nvPr/>
              </p:nvSpPr>
              <p:spPr>
                <a:xfrm>
                  <a:off x="5055222" y="2153115"/>
                  <a:ext cx="271854" cy="27185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0" name="四角形: 角を丸くする 69">
                  <a:extLst>
                    <a:ext uri="{FF2B5EF4-FFF2-40B4-BE49-F238E27FC236}">
                      <a16:creationId xmlns:a16="http://schemas.microsoft.com/office/drawing/2014/main" id="{7B90FFF8-34CB-9302-CF20-8B7D68C8C5F2}"/>
                    </a:ext>
                  </a:extLst>
                </p:cNvPr>
                <p:cNvSpPr/>
                <p:nvPr/>
              </p:nvSpPr>
              <p:spPr>
                <a:xfrm>
                  <a:off x="3040569" y="2153115"/>
                  <a:ext cx="1828895" cy="27185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</p:grpSp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F8C8A236-B860-5B30-73ED-CAE4E4202307}"/>
                </a:ext>
              </a:extLst>
            </p:cNvPr>
            <p:cNvGrpSpPr/>
            <p:nvPr/>
          </p:nvGrpSpPr>
          <p:grpSpPr>
            <a:xfrm flipH="1">
              <a:off x="8044281" y="599288"/>
              <a:ext cx="3031573" cy="716487"/>
              <a:chOff x="2075369" y="2153115"/>
              <a:chExt cx="3031573" cy="716487"/>
            </a:xfrm>
            <a:grpFill/>
          </p:grpSpPr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2AF064C4-0DED-3804-4A89-4C4CB73199CE}"/>
                  </a:ext>
                </a:extLst>
              </p:cNvPr>
              <p:cNvGrpSpPr/>
              <p:nvPr/>
            </p:nvGrpSpPr>
            <p:grpSpPr>
              <a:xfrm>
                <a:off x="2075369" y="2153115"/>
                <a:ext cx="2286507" cy="271854"/>
                <a:chOff x="3040569" y="2153115"/>
                <a:chExt cx="2286507" cy="271854"/>
              </a:xfrm>
              <a:grpFill/>
            </p:grpSpPr>
            <p:sp>
              <p:nvSpPr>
                <p:cNvPr id="65" name="楕円 64">
                  <a:extLst>
                    <a:ext uri="{FF2B5EF4-FFF2-40B4-BE49-F238E27FC236}">
                      <a16:creationId xmlns:a16="http://schemas.microsoft.com/office/drawing/2014/main" id="{772C8C23-5CDD-B5C9-79E5-86ED4DF0C514}"/>
                    </a:ext>
                  </a:extLst>
                </p:cNvPr>
                <p:cNvSpPr/>
                <p:nvPr/>
              </p:nvSpPr>
              <p:spPr>
                <a:xfrm>
                  <a:off x="5055222" y="2153115"/>
                  <a:ext cx="271854" cy="27185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6" name="四角形: 角を丸くする 65">
                  <a:extLst>
                    <a:ext uri="{FF2B5EF4-FFF2-40B4-BE49-F238E27FC236}">
                      <a16:creationId xmlns:a16="http://schemas.microsoft.com/office/drawing/2014/main" id="{42119D2D-96FA-0A03-F5E4-2435CFA9DC6C}"/>
                    </a:ext>
                  </a:extLst>
                </p:cNvPr>
                <p:cNvSpPr/>
                <p:nvPr/>
              </p:nvSpPr>
              <p:spPr>
                <a:xfrm>
                  <a:off x="3040569" y="2153115"/>
                  <a:ext cx="1828895" cy="27185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62" name="グループ化 61">
                <a:extLst>
                  <a:ext uri="{FF2B5EF4-FFF2-40B4-BE49-F238E27FC236}">
                    <a16:creationId xmlns:a16="http://schemas.microsoft.com/office/drawing/2014/main" id="{E4FDF75A-66C5-0DD4-7B10-59E046F9967E}"/>
                  </a:ext>
                </a:extLst>
              </p:cNvPr>
              <p:cNvGrpSpPr/>
              <p:nvPr/>
            </p:nvGrpSpPr>
            <p:grpSpPr>
              <a:xfrm>
                <a:off x="2820435" y="2597748"/>
                <a:ext cx="2286507" cy="271854"/>
                <a:chOff x="3040569" y="2153115"/>
                <a:chExt cx="2286507" cy="271854"/>
              </a:xfrm>
              <a:grpFill/>
            </p:grpSpPr>
            <p:sp>
              <p:nvSpPr>
                <p:cNvPr id="63" name="楕円 62">
                  <a:extLst>
                    <a:ext uri="{FF2B5EF4-FFF2-40B4-BE49-F238E27FC236}">
                      <a16:creationId xmlns:a16="http://schemas.microsoft.com/office/drawing/2014/main" id="{02ED4B47-1178-4089-7F66-013196067D8E}"/>
                    </a:ext>
                  </a:extLst>
                </p:cNvPr>
                <p:cNvSpPr/>
                <p:nvPr/>
              </p:nvSpPr>
              <p:spPr>
                <a:xfrm>
                  <a:off x="5055222" y="2153115"/>
                  <a:ext cx="271854" cy="27185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4" name="四角形: 角を丸くする 63">
                  <a:extLst>
                    <a:ext uri="{FF2B5EF4-FFF2-40B4-BE49-F238E27FC236}">
                      <a16:creationId xmlns:a16="http://schemas.microsoft.com/office/drawing/2014/main" id="{F079BCD3-DD68-1A43-8FD7-F9EE3FB7242C}"/>
                    </a:ext>
                  </a:extLst>
                </p:cNvPr>
                <p:cNvSpPr/>
                <p:nvPr/>
              </p:nvSpPr>
              <p:spPr>
                <a:xfrm>
                  <a:off x="3040569" y="2153115"/>
                  <a:ext cx="1828895" cy="27185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</p:grpSp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177835C4-3E23-3AC4-6476-31EC18921051}"/>
                </a:ext>
              </a:extLst>
            </p:cNvPr>
            <p:cNvGrpSpPr/>
            <p:nvPr/>
          </p:nvGrpSpPr>
          <p:grpSpPr>
            <a:xfrm>
              <a:off x="1270828" y="3197965"/>
              <a:ext cx="3031573" cy="716487"/>
              <a:chOff x="2075369" y="2153115"/>
              <a:chExt cx="3031573" cy="716487"/>
            </a:xfrm>
            <a:grpFill/>
          </p:grpSpPr>
          <p:grpSp>
            <p:nvGrpSpPr>
              <p:cNvPr id="55" name="グループ化 54">
                <a:extLst>
                  <a:ext uri="{FF2B5EF4-FFF2-40B4-BE49-F238E27FC236}">
                    <a16:creationId xmlns:a16="http://schemas.microsoft.com/office/drawing/2014/main" id="{BFC1ECB8-B1A5-5B06-EEF8-214B3C3B0CC2}"/>
                  </a:ext>
                </a:extLst>
              </p:cNvPr>
              <p:cNvGrpSpPr/>
              <p:nvPr/>
            </p:nvGrpSpPr>
            <p:grpSpPr>
              <a:xfrm>
                <a:off x="2075369" y="2153115"/>
                <a:ext cx="2286507" cy="271854"/>
                <a:chOff x="3040569" y="2153115"/>
                <a:chExt cx="2286507" cy="271854"/>
              </a:xfrm>
              <a:grpFill/>
            </p:grpSpPr>
            <p:sp>
              <p:nvSpPr>
                <p:cNvPr id="59" name="楕円 58">
                  <a:extLst>
                    <a:ext uri="{FF2B5EF4-FFF2-40B4-BE49-F238E27FC236}">
                      <a16:creationId xmlns:a16="http://schemas.microsoft.com/office/drawing/2014/main" id="{85FDA392-0CD4-A74A-2ABA-DFFEC14CFEE3}"/>
                    </a:ext>
                  </a:extLst>
                </p:cNvPr>
                <p:cNvSpPr/>
                <p:nvPr/>
              </p:nvSpPr>
              <p:spPr>
                <a:xfrm>
                  <a:off x="5055222" y="2153115"/>
                  <a:ext cx="271854" cy="27185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0" name="四角形: 角を丸くする 59">
                  <a:extLst>
                    <a:ext uri="{FF2B5EF4-FFF2-40B4-BE49-F238E27FC236}">
                      <a16:creationId xmlns:a16="http://schemas.microsoft.com/office/drawing/2014/main" id="{D772C78B-82E7-EC17-AF01-774655A7559A}"/>
                    </a:ext>
                  </a:extLst>
                </p:cNvPr>
                <p:cNvSpPr/>
                <p:nvPr/>
              </p:nvSpPr>
              <p:spPr>
                <a:xfrm>
                  <a:off x="3040569" y="2153115"/>
                  <a:ext cx="1828895" cy="27185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56" name="グループ化 55">
                <a:extLst>
                  <a:ext uri="{FF2B5EF4-FFF2-40B4-BE49-F238E27FC236}">
                    <a16:creationId xmlns:a16="http://schemas.microsoft.com/office/drawing/2014/main" id="{74B30838-69EF-97D7-A496-D2E2692187AC}"/>
                  </a:ext>
                </a:extLst>
              </p:cNvPr>
              <p:cNvGrpSpPr/>
              <p:nvPr/>
            </p:nvGrpSpPr>
            <p:grpSpPr>
              <a:xfrm>
                <a:off x="2820435" y="2597748"/>
                <a:ext cx="2286507" cy="271854"/>
                <a:chOff x="3040569" y="2153115"/>
                <a:chExt cx="2286507" cy="271854"/>
              </a:xfrm>
              <a:grpFill/>
            </p:grpSpPr>
            <p:sp>
              <p:nvSpPr>
                <p:cNvPr id="57" name="楕円 56">
                  <a:extLst>
                    <a:ext uri="{FF2B5EF4-FFF2-40B4-BE49-F238E27FC236}">
                      <a16:creationId xmlns:a16="http://schemas.microsoft.com/office/drawing/2014/main" id="{6CCC492D-B28F-2394-9F03-B72B1D83D5F4}"/>
                    </a:ext>
                  </a:extLst>
                </p:cNvPr>
                <p:cNvSpPr/>
                <p:nvPr/>
              </p:nvSpPr>
              <p:spPr>
                <a:xfrm>
                  <a:off x="5055222" y="2153115"/>
                  <a:ext cx="271854" cy="27185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8" name="四角形: 角を丸くする 57">
                  <a:extLst>
                    <a:ext uri="{FF2B5EF4-FFF2-40B4-BE49-F238E27FC236}">
                      <a16:creationId xmlns:a16="http://schemas.microsoft.com/office/drawing/2014/main" id="{386A7A66-D517-C641-B48E-ABBAB01FABE5}"/>
                    </a:ext>
                  </a:extLst>
                </p:cNvPr>
                <p:cNvSpPr/>
                <p:nvPr/>
              </p:nvSpPr>
              <p:spPr>
                <a:xfrm>
                  <a:off x="3040569" y="2153115"/>
                  <a:ext cx="1828895" cy="27185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>
                    <a:spcBef>
                      <a:spcPts val="600"/>
                    </a:spcBef>
                  </a:pPr>
                  <a:endParaRPr kumimoji="1" lang="ja-JP" altLang="en-US" sz="1200" dirty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endParaRPr>
                </a:p>
              </p:txBody>
            </p:sp>
          </p:grpSp>
        </p:grpSp>
      </p:grpSp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E0A25872-BEDE-989F-C7E0-D753E79DC722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/>
              <a:t>4</a:t>
            </a:fld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5D427B3-93BE-8230-93A1-4134A9C23BDD}"/>
              </a:ext>
            </a:extLst>
          </p:cNvPr>
          <p:cNvGrpSpPr/>
          <p:nvPr/>
        </p:nvGrpSpPr>
        <p:grpSpPr>
          <a:xfrm>
            <a:off x="0" y="0"/>
            <a:ext cx="12192001" cy="491899"/>
            <a:chOff x="0" y="0"/>
            <a:chExt cx="12192001" cy="491899"/>
          </a:xfrm>
        </p:grpSpPr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46B34D41-5D2C-CBA0-7D04-EE2656DED260}"/>
                </a:ext>
              </a:extLst>
            </p:cNvPr>
            <p:cNvSpPr/>
            <p:nvPr/>
          </p:nvSpPr>
          <p:spPr>
            <a:xfrm>
              <a:off x="0" y="0"/>
              <a:ext cx="12192001" cy="491899"/>
            </a:xfrm>
            <a:custGeom>
              <a:avLst/>
              <a:gdLst>
                <a:gd name="connsiteX0" fmla="*/ 5447897 w 12192001"/>
                <a:gd name="connsiteY0" fmla="*/ 0 h 491899"/>
                <a:gd name="connsiteX1" fmla="*/ 5948916 w 12192001"/>
                <a:gd name="connsiteY1" fmla="*/ 0 h 491899"/>
                <a:gd name="connsiteX2" fmla="*/ 5948915 w 12192001"/>
                <a:gd name="connsiteY2" fmla="*/ 1 h 491899"/>
                <a:gd name="connsiteX3" fmla="*/ 12192001 w 12192001"/>
                <a:gd name="connsiteY3" fmla="*/ 1 h 491899"/>
                <a:gd name="connsiteX4" fmla="*/ 12192001 w 12192001"/>
                <a:gd name="connsiteY4" fmla="*/ 240633 h 491899"/>
                <a:gd name="connsiteX5" fmla="*/ 5703822 w 12192001"/>
                <a:gd name="connsiteY5" fmla="*/ 240633 h 491899"/>
                <a:gd name="connsiteX6" fmla="*/ 5447899 w 12192001"/>
                <a:gd name="connsiteY6" fmla="*/ 491897 h 491899"/>
                <a:gd name="connsiteX7" fmla="*/ 5447899 w 12192001"/>
                <a:gd name="connsiteY7" fmla="*/ 491899 h 491899"/>
                <a:gd name="connsiteX8" fmla="*/ 5447897 w 12192001"/>
                <a:gd name="connsiteY8" fmla="*/ 491899 h 491899"/>
                <a:gd name="connsiteX9" fmla="*/ 0 w 12192001"/>
                <a:gd name="connsiteY9" fmla="*/ 491899 h 491899"/>
                <a:gd name="connsiteX10" fmla="*/ 0 w 12192001"/>
                <a:gd name="connsiteY10" fmla="*/ 0 h 491899"/>
                <a:gd name="connsiteX11" fmla="*/ 5447897 w 12192001"/>
                <a:gd name="connsiteY11" fmla="*/ 0 h 49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1" h="491899">
                  <a:moveTo>
                    <a:pt x="5447897" y="0"/>
                  </a:moveTo>
                  <a:lnTo>
                    <a:pt x="5948916" y="0"/>
                  </a:lnTo>
                  <a:lnTo>
                    <a:pt x="5948915" y="1"/>
                  </a:lnTo>
                  <a:lnTo>
                    <a:pt x="12192001" y="1"/>
                  </a:lnTo>
                  <a:lnTo>
                    <a:pt x="12192001" y="240633"/>
                  </a:lnTo>
                  <a:lnTo>
                    <a:pt x="5703822" y="240633"/>
                  </a:lnTo>
                  <a:lnTo>
                    <a:pt x="5447899" y="491897"/>
                  </a:lnTo>
                  <a:lnTo>
                    <a:pt x="5447899" y="491899"/>
                  </a:lnTo>
                  <a:lnTo>
                    <a:pt x="5447897" y="491899"/>
                  </a:lnTo>
                  <a:lnTo>
                    <a:pt x="0" y="491899"/>
                  </a:lnTo>
                  <a:lnTo>
                    <a:pt x="0" y="0"/>
                  </a:lnTo>
                  <a:lnTo>
                    <a:pt x="54478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>
                <a:spcBef>
                  <a:spcPts val="600"/>
                </a:spcBef>
              </a:pPr>
              <a:endParaRPr kumimoji="1"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368FD34-DB97-8A29-8F29-F5A624D4A293}"/>
                </a:ext>
              </a:extLst>
            </p:cNvPr>
            <p:cNvSpPr/>
            <p:nvPr/>
          </p:nvSpPr>
          <p:spPr>
            <a:xfrm>
              <a:off x="211756" y="0"/>
              <a:ext cx="5236143" cy="491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kumimoji="1" lang="ja-JP" altLang="en-US" sz="20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“攻めの省エネ”という考え方</a:t>
              </a:r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6C6C8CA2-2E4F-09F6-B46E-FB2BAF331AE5}"/>
              </a:ext>
            </a:extLst>
          </p:cNvPr>
          <p:cNvGrpSpPr/>
          <p:nvPr/>
        </p:nvGrpSpPr>
        <p:grpSpPr>
          <a:xfrm>
            <a:off x="281194" y="887975"/>
            <a:ext cx="11629613" cy="5546146"/>
            <a:chOff x="483423" y="1275044"/>
            <a:chExt cx="8307923" cy="3443721"/>
          </a:xfrm>
        </p:grpSpPr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8852DE7F-9430-B024-13A2-DC5581BD8A1C}"/>
                </a:ext>
              </a:extLst>
            </p:cNvPr>
            <p:cNvGrpSpPr/>
            <p:nvPr/>
          </p:nvGrpSpPr>
          <p:grpSpPr>
            <a:xfrm>
              <a:off x="483423" y="1275044"/>
              <a:ext cx="2556000" cy="1608704"/>
              <a:chOff x="483423" y="1409796"/>
              <a:chExt cx="2556000" cy="1608704"/>
            </a:xfrm>
          </p:grpSpPr>
          <p:sp>
            <p:nvSpPr>
              <p:cNvPr id="45" name="Google Shape;165;p27">
                <a:extLst>
                  <a:ext uri="{FF2B5EF4-FFF2-40B4-BE49-F238E27FC236}">
                    <a16:creationId xmlns:a16="http://schemas.microsoft.com/office/drawing/2014/main" id="{B7CEDAA8-EDE3-EA89-A2AF-F2C143A72B3E}"/>
                  </a:ext>
                </a:extLst>
              </p:cNvPr>
              <p:cNvSpPr/>
              <p:nvPr/>
            </p:nvSpPr>
            <p:spPr>
              <a:xfrm>
                <a:off x="483423" y="1409796"/>
                <a:ext cx="2556000" cy="31229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chemeClr val="accent6">
                      <a:alpha val="70000"/>
                    </a:schemeClr>
                  </a:gs>
                  <a:gs pos="100000">
                    <a:schemeClr val="accent6">
                      <a:lumMod val="50000"/>
                      <a:alpha val="70000"/>
                    </a:schemeClr>
                  </a:gs>
                </a:gsLst>
                <a:lin ang="108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none" lIns="68575" tIns="34275" rIns="68575" bIns="34275" anchor="ctr" anchorCtr="0">
                <a:noAutofit/>
              </a:bodyPr>
              <a:lstStyle/>
              <a:p>
                <a:pPr lvl="0" algn="ctr">
                  <a:buClr>
                    <a:srgbClr val="FFFFFF"/>
                  </a:buClr>
                  <a:buSzPts val="600"/>
                  <a:defRPr/>
                </a:pPr>
                <a:r>
                  <a:rPr kumimoji="0" lang="ja-JP" altLang="en-US" sz="2000" b="1" kern="0" dirty="0">
                    <a:solidFill>
                      <a:srgbClr val="FFFF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/>
                    <a:sym typeface="Arial"/>
                  </a:rPr>
                  <a:t>見える化推進</a:t>
                </a:r>
                <a:endParaRPr kumimoji="0" lang="en-US" altLang="ja-JP" sz="4400" kern="0" dirty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endParaRPr>
              </a:p>
            </p:txBody>
          </p:sp>
          <p:sp>
            <p:nvSpPr>
              <p:cNvPr id="46" name="正方形/長方形 45">
                <a:extLst>
                  <a:ext uri="{FF2B5EF4-FFF2-40B4-BE49-F238E27FC236}">
                    <a16:creationId xmlns:a16="http://schemas.microsoft.com/office/drawing/2014/main" id="{6CF04EA2-C689-4B32-6CD1-507C7D0548A8}"/>
                  </a:ext>
                </a:extLst>
              </p:cNvPr>
              <p:cNvSpPr/>
              <p:nvPr/>
            </p:nvSpPr>
            <p:spPr>
              <a:xfrm>
                <a:off x="483423" y="1722087"/>
                <a:ext cx="2556000" cy="1296413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>
                    <a:lumMod val="85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tIns="144000"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ja-JP" alt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6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  <a:sym typeface="Arial"/>
                  </a:rPr>
                  <a:t>データで現状把握</a:t>
                </a:r>
              </a:p>
            </p:txBody>
          </p:sp>
          <p:sp>
            <p:nvSpPr>
              <p:cNvPr id="47" name="Google Shape;165;p27">
                <a:extLst>
                  <a:ext uri="{FF2B5EF4-FFF2-40B4-BE49-F238E27FC236}">
                    <a16:creationId xmlns:a16="http://schemas.microsoft.com/office/drawing/2014/main" id="{FD4985E6-3173-4AB5-E59A-54ED1897C77F}"/>
                  </a:ext>
                </a:extLst>
              </p:cNvPr>
              <p:cNvSpPr/>
              <p:nvPr/>
            </p:nvSpPr>
            <p:spPr>
              <a:xfrm>
                <a:off x="599605" y="2111766"/>
                <a:ext cx="2323635" cy="8651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FFFFFF"/>
                  </a:buClr>
                  <a:buSzPts val="600"/>
                  <a:buFont typeface="Arial"/>
                  <a:buNone/>
                  <a:tabLst/>
                  <a:defRPr/>
                </a:pPr>
                <a:r>
                  <a: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/>
                    <a:sym typeface="Arial"/>
                  </a:rPr>
                  <a:t>センサーや計測機器を活用し、電力や稼働状況をリアルタイムで「見える化」します。数字に基づいた現状把握が、ムダの発見と改善の出発点に。</a:t>
                </a:r>
              </a:p>
            </p:txBody>
          </p:sp>
        </p:grpSp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22D8E304-1A91-EF28-04F1-B78E4CC1FD38}"/>
                </a:ext>
              </a:extLst>
            </p:cNvPr>
            <p:cNvGrpSpPr/>
            <p:nvPr/>
          </p:nvGrpSpPr>
          <p:grpSpPr>
            <a:xfrm>
              <a:off x="3359385" y="1275044"/>
              <a:ext cx="2556000" cy="1608704"/>
              <a:chOff x="483423" y="1409796"/>
              <a:chExt cx="2556000" cy="1608704"/>
            </a:xfrm>
          </p:grpSpPr>
          <p:sp>
            <p:nvSpPr>
              <p:cNvPr id="42" name="Google Shape;165;p27">
                <a:extLst>
                  <a:ext uri="{FF2B5EF4-FFF2-40B4-BE49-F238E27FC236}">
                    <a16:creationId xmlns:a16="http://schemas.microsoft.com/office/drawing/2014/main" id="{B1581507-60B3-4B91-40F8-BDF5C4973E33}"/>
                  </a:ext>
                </a:extLst>
              </p:cNvPr>
              <p:cNvSpPr/>
              <p:nvPr/>
            </p:nvSpPr>
            <p:spPr>
              <a:xfrm>
                <a:off x="483423" y="1409796"/>
                <a:ext cx="2556000" cy="31229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chemeClr val="accent6">
                      <a:alpha val="70000"/>
                    </a:schemeClr>
                  </a:gs>
                  <a:gs pos="100000">
                    <a:schemeClr val="accent6">
                      <a:lumMod val="50000"/>
                      <a:alpha val="70000"/>
                    </a:schemeClr>
                  </a:gs>
                </a:gsLst>
                <a:lin ang="108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none" lIns="68575" tIns="34275" rIns="68575" bIns="34275" anchor="ctr" anchorCtr="0">
                <a:noAutofit/>
              </a:bodyPr>
              <a:lstStyle/>
              <a:p>
                <a:pPr lvl="0" algn="ctr">
                  <a:buClr>
                    <a:srgbClr val="FFFFFF"/>
                  </a:buClr>
                  <a:buSzPts val="600"/>
                  <a:defRPr/>
                </a:pPr>
                <a:r>
                  <a:rPr kumimoji="0" lang="ja-JP" altLang="en-US" sz="2000" b="1" kern="0" dirty="0">
                    <a:solidFill>
                      <a:srgbClr val="FFFF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/>
                    <a:sym typeface="Arial"/>
                  </a:rPr>
                  <a:t>運用最適化</a:t>
                </a:r>
                <a:endParaRPr kumimoji="0" lang="en-US" altLang="ja-JP" sz="4400" kern="0" dirty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endParaRPr>
              </a:p>
            </p:txBody>
          </p:sp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327DC531-C14F-E7E6-D6E2-36A6C8E4A4A7}"/>
                  </a:ext>
                </a:extLst>
              </p:cNvPr>
              <p:cNvSpPr/>
              <p:nvPr/>
            </p:nvSpPr>
            <p:spPr>
              <a:xfrm>
                <a:off x="483423" y="1722087"/>
                <a:ext cx="2556000" cy="1296413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>
                    <a:lumMod val="85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tIns="144000" rtlCol="0" anchor="t"/>
              <a:lstStyle/>
              <a:p>
                <a:pPr lvl="0" algn="ctr">
                  <a:spcBef>
                    <a:spcPts val="600"/>
                  </a:spcBef>
                  <a:buClr>
                    <a:srgbClr val="000000"/>
                  </a:buClr>
                  <a:defRPr/>
                </a:pPr>
                <a:r>
                  <a:rPr kumimoji="0" lang="ja-JP" altLang="en-US" sz="2800" b="1" kern="0" dirty="0">
                    <a:solidFill>
                      <a:schemeClr val="accent6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sym typeface="Arial"/>
                  </a:rPr>
                  <a:t>日々の使い方改革</a:t>
                </a:r>
              </a:p>
            </p:txBody>
          </p:sp>
          <p:sp>
            <p:nvSpPr>
              <p:cNvPr id="44" name="Google Shape;165;p27">
                <a:extLst>
                  <a:ext uri="{FF2B5EF4-FFF2-40B4-BE49-F238E27FC236}">
                    <a16:creationId xmlns:a16="http://schemas.microsoft.com/office/drawing/2014/main" id="{B61AF5E7-4CB8-ED75-7339-88D409D73742}"/>
                  </a:ext>
                </a:extLst>
              </p:cNvPr>
              <p:cNvSpPr/>
              <p:nvPr/>
            </p:nvSpPr>
            <p:spPr>
              <a:xfrm>
                <a:off x="599605" y="2111766"/>
                <a:ext cx="2323635" cy="8651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lvl="0" algn="ctr">
                  <a:spcBef>
                    <a:spcPts val="300"/>
                  </a:spcBef>
                  <a:buClr>
                    <a:srgbClr val="FFFFFF"/>
                  </a:buClr>
                  <a:buSzPts val="600"/>
                  <a:defRPr/>
                </a:pPr>
                <a:r>
                  <a:rPr kumimoji="0" lang="ja-JP" altLang="en-US" sz="1600" kern="0" dirty="0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/>
                    <a:sym typeface="Arial"/>
                  </a:rPr>
                  <a:t>省エネは高性能設備だけでは不十分で、実際の運用を見直すことが大切です。日々の管理やルールを改善し、無理なく持続できる運用体制を整えます。</a:t>
                </a:r>
              </a:p>
            </p:txBody>
          </p:sp>
        </p:grp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7E386D9A-7C7A-0070-0DC1-BE0F6CB3B19C}"/>
                </a:ext>
              </a:extLst>
            </p:cNvPr>
            <p:cNvGrpSpPr/>
            <p:nvPr/>
          </p:nvGrpSpPr>
          <p:grpSpPr>
            <a:xfrm>
              <a:off x="6235346" y="1275044"/>
              <a:ext cx="2556000" cy="1608704"/>
              <a:chOff x="483423" y="1409796"/>
              <a:chExt cx="2556000" cy="1608704"/>
            </a:xfrm>
          </p:grpSpPr>
          <p:sp>
            <p:nvSpPr>
              <p:cNvPr id="39" name="Google Shape;165;p27">
                <a:extLst>
                  <a:ext uri="{FF2B5EF4-FFF2-40B4-BE49-F238E27FC236}">
                    <a16:creationId xmlns:a16="http://schemas.microsoft.com/office/drawing/2014/main" id="{1D997288-84A8-58F5-E54D-0B1817E32CDD}"/>
                  </a:ext>
                </a:extLst>
              </p:cNvPr>
              <p:cNvSpPr/>
              <p:nvPr/>
            </p:nvSpPr>
            <p:spPr>
              <a:xfrm>
                <a:off x="483423" y="1409796"/>
                <a:ext cx="2556000" cy="31229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chemeClr val="accent6">
                      <a:alpha val="70000"/>
                    </a:schemeClr>
                  </a:gs>
                  <a:gs pos="100000">
                    <a:schemeClr val="accent6">
                      <a:lumMod val="50000"/>
                      <a:alpha val="70000"/>
                    </a:schemeClr>
                  </a:gs>
                </a:gsLst>
                <a:lin ang="108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none" lIns="68575" tIns="34275" rIns="68575" bIns="34275" anchor="ctr" anchorCtr="0">
                <a:noAutofit/>
              </a:bodyPr>
              <a:lstStyle/>
              <a:p>
                <a:pPr lvl="0" algn="ctr">
                  <a:buClr>
                    <a:srgbClr val="FFFFFF"/>
                  </a:buClr>
                  <a:buSzPts val="600"/>
                  <a:defRPr/>
                </a:pPr>
                <a:r>
                  <a:rPr kumimoji="0" lang="ja-JP" altLang="en-US" sz="2000" b="1" kern="0" dirty="0">
                    <a:solidFill>
                      <a:srgbClr val="FFFF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/>
                    <a:sym typeface="Arial"/>
                  </a:rPr>
                  <a:t>人材の力</a:t>
                </a:r>
                <a:endParaRPr kumimoji="0" lang="en-US" altLang="ja-JP" sz="4400" kern="0" dirty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endParaRPr>
              </a:p>
            </p:txBody>
          </p:sp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4EFB6C7B-6BBA-6A87-18A2-732761F251C5}"/>
                  </a:ext>
                </a:extLst>
              </p:cNvPr>
              <p:cNvSpPr/>
              <p:nvPr/>
            </p:nvSpPr>
            <p:spPr>
              <a:xfrm>
                <a:off x="483423" y="1722087"/>
                <a:ext cx="2556000" cy="1296413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>
                    <a:lumMod val="85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tIns="144000" rtlCol="0" anchor="t"/>
              <a:lstStyle/>
              <a:p>
                <a:pPr lvl="0" algn="ctr">
                  <a:spcBef>
                    <a:spcPts val="600"/>
                  </a:spcBef>
                  <a:buClr>
                    <a:srgbClr val="000000"/>
                  </a:buClr>
                  <a:defRPr/>
                </a:pPr>
                <a:r>
                  <a:rPr kumimoji="0" lang="ja-JP" altLang="en-US" sz="2800" b="1" kern="0" dirty="0">
                    <a:solidFill>
                      <a:schemeClr val="accent6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sym typeface="Arial"/>
                  </a:rPr>
                  <a:t>主体性と意識醸成</a:t>
                </a:r>
              </a:p>
            </p:txBody>
          </p:sp>
          <p:sp>
            <p:nvSpPr>
              <p:cNvPr id="41" name="Google Shape;165;p27">
                <a:extLst>
                  <a:ext uri="{FF2B5EF4-FFF2-40B4-BE49-F238E27FC236}">
                    <a16:creationId xmlns:a16="http://schemas.microsoft.com/office/drawing/2014/main" id="{FD965314-7F45-73F5-B213-7BD4FCABB0F4}"/>
                  </a:ext>
                </a:extLst>
              </p:cNvPr>
              <p:cNvSpPr/>
              <p:nvPr/>
            </p:nvSpPr>
            <p:spPr>
              <a:xfrm>
                <a:off x="599605" y="2111766"/>
                <a:ext cx="2323635" cy="8651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lvl="0" algn="ctr">
                  <a:spcBef>
                    <a:spcPts val="300"/>
                  </a:spcBef>
                  <a:buClr>
                    <a:srgbClr val="FFFFFF"/>
                  </a:buClr>
                  <a:buSzPts val="600"/>
                  <a:defRPr/>
                </a:pPr>
                <a:r>
                  <a:rPr kumimoji="0" lang="ja-JP" altLang="en-US" sz="1600" kern="0" dirty="0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/>
                    <a:sym typeface="Arial"/>
                  </a:rPr>
                  <a:t>現場スタッフが自ら考え行動することが、省エネ定着の鍵です。教育や共有を通じて「省エネは自分事」という意識を育てます。</a:t>
                </a:r>
              </a:p>
            </p:txBody>
          </p:sp>
        </p:grpSp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A1DF9DC6-5E7D-7E92-0A4B-32AB4BBCF25B}"/>
                </a:ext>
              </a:extLst>
            </p:cNvPr>
            <p:cNvGrpSpPr/>
            <p:nvPr/>
          </p:nvGrpSpPr>
          <p:grpSpPr>
            <a:xfrm>
              <a:off x="4797365" y="3110061"/>
              <a:ext cx="2556002" cy="1608704"/>
              <a:chOff x="483422" y="1500256"/>
              <a:chExt cx="2556002" cy="1608704"/>
            </a:xfrm>
          </p:grpSpPr>
          <p:sp>
            <p:nvSpPr>
              <p:cNvPr id="36" name="Google Shape;165;p27">
                <a:extLst>
                  <a:ext uri="{FF2B5EF4-FFF2-40B4-BE49-F238E27FC236}">
                    <a16:creationId xmlns:a16="http://schemas.microsoft.com/office/drawing/2014/main" id="{E8238C4D-9336-02A5-87AD-FC22DF3DEE82}"/>
                  </a:ext>
                </a:extLst>
              </p:cNvPr>
              <p:cNvSpPr/>
              <p:nvPr/>
            </p:nvSpPr>
            <p:spPr>
              <a:xfrm>
                <a:off x="483422" y="1500256"/>
                <a:ext cx="2556000" cy="31229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chemeClr val="accent6">
                      <a:alpha val="70000"/>
                    </a:schemeClr>
                  </a:gs>
                  <a:gs pos="100000">
                    <a:schemeClr val="accent6">
                      <a:lumMod val="50000"/>
                      <a:alpha val="70000"/>
                    </a:schemeClr>
                  </a:gs>
                </a:gsLst>
                <a:lin ang="108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none" lIns="68575" tIns="34275" rIns="68575" bIns="34275" anchor="ctr" anchorCtr="0">
                <a:noAutofit/>
              </a:bodyPr>
              <a:lstStyle/>
              <a:p>
                <a:pPr lvl="0" algn="ctr">
                  <a:buClr>
                    <a:srgbClr val="FFFFFF"/>
                  </a:buClr>
                  <a:buSzPts val="600"/>
                  <a:defRPr/>
                </a:pPr>
                <a:r>
                  <a:rPr kumimoji="0" lang="ja-JP" altLang="en-US" sz="2000" b="1" kern="0" dirty="0">
                    <a:solidFill>
                      <a:srgbClr val="FFFFFF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/>
                    <a:sym typeface="Arial"/>
                  </a:rPr>
                  <a:t>攻めの省エネ</a:t>
                </a:r>
                <a:endParaRPr kumimoji="0" lang="en-US" altLang="ja-JP" sz="4400" kern="0" dirty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endParaRPr>
              </a:p>
            </p:txBody>
          </p:sp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6DA46B3F-EBCC-A6F1-5241-B100863F16BD}"/>
                  </a:ext>
                </a:extLst>
              </p:cNvPr>
              <p:cNvSpPr/>
              <p:nvPr/>
            </p:nvSpPr>
            <p:spPr>
              <a:xfrm>
                <a:off x="483424" y="1812547"/>
                <a:ext cx="2556000" cy="1296413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>
                    <a:lumMod val="85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tIns="144000" rtlCol="0" anchor="t"/>
              <a:lstStyle/>
              <a:p>
                <a:pPr lvl="0" algn="ctr">
                  <a:spcBef>
                    <a:spcPts val="600"/>
                  </a:spcBef>
                  <a:buClr>
                    <a:srgbClr val="000000"/>
                  </a:buClr>
                  <a:defRPr/>
                </a:pPr>
                <a:r>
                  <a:rPr kumimoji="0" lang="ja-JP" altLang="en-US" sz="2800" b="1" kern="0" dirty="0">
                    <a:solidFill>
                      <a:schemeClr val="accent6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sym typeface="Arial"/>
                  </a:rPr>
                  <a:t>経営を強くする</a:t>
                </a:r>
              </a:p>
            </p:txBody>
          </p:sp>
          <p:sp>
            <p:nvSpPr>
              <p:cNvPr id="38" name="Google Shape;165;p27">
                <a:extLst>
                  <a:ext uri="{FF2B5EF4-FFF2-40B4-BE49-F238E27FC236}">
                    <a16:creationId xmlns:a16="http://schemas.microsoft.com/office/drawing/2014/main" id="{DBD40811-C5D0-265B-EB4C-11D44B699D19}"/>
                  </a:ext>
                </a:extLst>
              </p:cNvPr>
              <p:cNvSpPr/>
              <p:nvPr/>
            </p:nvSpPr>
            <p:spPr>
              <a:xfrm>
                <a:off x="599605" y="2202226"/>
                <a:ext cx="2323636" cy="8651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lvl="0" algn="ctr">
                  <a:spcBef>
                    <a:spcPts val="300"/>
                  </a:spcBef>
                  <a:buClr>
                    <a:srgbClr val="FFFFFF"/>
                  </a:buClr>
                  <a:buSzPts val="600"/>
                  <a:defRPr/>
                </a:pPr>
                <a:r>
                  <a:rPr kumimoji="0" lang="ja-JP" altLang="en-US" sz="1600" kern="0" dirty="0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/>
                    <a:sym typeface="Arial"/>
                  </a:rPr>
                  <a:t>省エネは単なる節約策ではなく、利益率向上や企業価値向上に貢献する攻めの戦略です。全社を巻き込むことで競争力を高められます。</a:t>
                </a:r>
              </a:p>
            </p:txBody>
          </p:sp>
        </p:grpSp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AF896973-3465-30B8-1528-F223837DF172}"/>
                </a:ext>
              </a:extLst>
            </p:cNvPr>
            <p:cNvGrpSpPr/>
            <p:nvPr/>
          </p:nvGrpSpPr>
          <p:grpSpPr>
            <a:xfrm>
              <a:off x="1921403" y="3110061"/>
              <a:ext cx="2556001" cy="1608704"/>
              <a:chOff x="483422" y="1500256"/>
              <a:chExt cx="2556001" cy="1608704"/>
            </a:xfrm>
          </p:grpSpPr>
          <p:sp>
            <p:nvSpPr>
              <p:cNvPr id="33" name="Google Shape;165;p27">
                <a:extLst>
                  <a:ext uri="{FF2B5EF4-FFF2-40B4-BE49-F238E27FC236}">
                    <a16:creationId xmlns:a16="http://schemas.microsoft.com/office/drawing/2014/main" id="{C96FCABA-AAF9-F1AB-AD70-31A02E6659FB}"/>
                  </a:ext>
                </a:extLst>
              </p:cNvPr>
              <p:cNvSpPr/>
              <p:nvPr/>
            </p:nvSpPr>
            <p:spPr>
              <a:xfrm>
                <a:off x="483422" y="1500256"/>
                <a:ext cx="2556000" cy="31229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chemeClr val="accent6">
                      <a:alpha val="70000"/>
                    </a:schemeClr>
                  </a:gs>
                  <a:gs pos="100000">
                    <a:schemeClr val="accent6">
                      <a:lumMod val="50000"/>
                      <a:alpha val="70000"/>
                    </a:schemeClr>
                  </a:gs>
                </a:gsLst>
                <a:lin ang="108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none" lIns="68575" tIns="34275" rIns="68575" bIns="3427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"/>
                  <a:buFont typeface="Arial"/>
                  <a:buNone/>
                  <a:tabLst/>
                  <a:defRPr/>
                </a:pPr>
                <a:r>
                  <a:rPr kumimoji="0" lang="ja-JP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/>
                    <a:sym typeface="Arial"/>
                  </a:rPr>
                  <a:t>効果の検証</a:t>
                </a:r>
                <a:endParaRPr kumimoji="0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endParaRPr>
              </a:p>
            </p:txBody>
          </p:sp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5D21A589-CE07-9DD1-1B27-C299A4B02E99}"/>
                  </a:ext>
                </a:extLst>
              </p:cNvPr>
              <p:cNvSpPr/>
              <p:nvPr/>
            </p:nvSpPr>
            <p:spPr>
              <a:xfrm>
                <a:off x="483423" y="1812547"/>
                <a:ext cx="2556000" cy="1296413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>
                    <a:lumMod val="85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tIns="144000" rtlCol="0" anchor="t"/>
              <a:lstStyle/>
              <a:p>
                <a:pPr lvl="0" algn="ctr">
                  <a:spcBef>
                    <a:spcPts val="600"/>
                  </a:spcBef>
                  <a:buClr>
                    <a:srgbClr val="000000"/>
                  </a:buClr>
                  <a:defRPr/>
                </a:pPr>
                <a:r>
                  <a:rPr kumimoji="0" lang="ja-JP" altLang="en-US" sz="2800" b="1" kern="0" dirty="0">
                    <a:solidFill>
                      <a:schemeClr val="accent6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sym typeface="Arial"/>
                  </a:rPr>
                  <a:t>数値で成果確認</a:t>
                </a:r>
              </a:p>
            </p:txBody>
          </p:sp>
          <p:sp>
            <p:nvSpPr>
              <p:cNvPr id="35" name="Google Shape;165;p27">
                <a:extLst>
                  <a:ext uri="{FF2B5EF4-FFF2-40B4-BE49-F238E27FC236}">
                    <a16:creationId xmlns:a16="http://schemas.microsoft.com/office/drawing/2014/main" id="{FAC7D090-7794-8CEE-54C4-8CD784A7DB57}"/>
                  </a:ext>
                </a:extLst>
              </p:cNvPr>
              <p:cNvSpPr/>
              <p:nvPr/>
            </p:nvSpPr>
            <p:spPr>
              <a:xfrm>
                <a:off x="599605" y="2202226"/>
                <a:ext cx="2323636" cy="8651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lvl="0" algn="ctr">
                  <a:spcBef>
                    <a:spcPts val="300"/>
                  </a:spcBef>
                  <a:buClr>
                    <a:srgbClr val="FFFFFF"/>
                  </a:buClr>
                  <a:buSzPts val="600"/>
                  <a:defRPr/>
                </a:pPr>
                <a:r>
                  <a:rPr kumimoji="0" lang="ja-JP" altLang="en-US" sz="1600" kern="0" dirty="0">
                    <a:solidFill>
                      <a:srgbClr val="00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Arial"/>
                    <a:sym typeface="Arial"/>
                  </a:rPr>
                  <a:t>取り組みの効果はデータで客観的に検証します。結果を振り返り、成功事例や課題を共有し、次の改善に繋げる仕組みを築きます。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3036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25323-2CE5-7969-6679-0EF7B6382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3C97EB1-413B-39DD-B9B5-CC5623974C1A}"/>
              </a:ext>
            </a:extLst>
          </p:cNvPr>
          <p:cNvGrpSpPr/>
          <p:nvPr/>
        </p:nvGrpSpPr>
        <p:grpSpPr>
          <a:xfrm>
            <a:off x="0" y="0"/>
            <a:ext cx="12192001" cy="491899"/>
            <a:chOff x="0" y="0"/>
            <a:chExt cx="12192001" cy="491899"/>
          </a:xfrm>
        </p:grpSpPr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620AC37B-151E-4BD6-2CA0-F15FC447B13B}"/>
                </a:ext>
              </a:extLst>
            </p:cNvPr>
            <p:cNvSpPr/>
            <p:nvPr/>
          </p:nvSpPr>
          <p:spPr>
            <a:xfrm>
              <a:off x="0" y="0"/>
              <a:ext cx="12192001" cy="491899"/>
            </a:xfrm>
            <a:custGeom>
              <a:avLst/>
              <a:gdLst>
                <a:gd name="connsiteX0" fmla="*/ 5447897 w 12192001"/>
                <a:gd name="connsiteY0" fmla="*/ 0 h 491899"/>
                <a:gd name="connsiteX1" fmla="*/ 5948916 w 12192001"/>
                <a:gd name="connsiteY1" fmla="*/ 0 h 491899"/>
                <a:gd name="connsiteX2" fmla="*/ 5948915 w 12192001"/>
                <a:gd name="connsiteY2" fmla="*/ 1 h 491899"/>
                <a:gd name="connsiteX3" fmla="*/ 12192001 w 12192001"/>
                <a:gd name="connsiteY3" fmla="*/ 1 h 491899"/>
                <a:gd name="connsiteX4" fmla="*/ 12192001 w 12192001"/>
                <a:gd name="connsiteY4" fmla="*/ 240633 h 491899"/>
                <a:gd name="connsiteX5" fmla="*/ 5703822 w 12192001"/>
                <a:gd name="connsiteY5" fmla="*/ 240633 h 491899"/>
                <a:gd name="connsiteX6" fmla="*/ 5447899 w 12192001"/>
                <a:gd name="connsiteY6" fmla="*/ 491897 h 491899"/>
                <a:gd name="connsiteX7" fmla="*/ 5447899 w 12192001"/>
                <a:gd name="connsiteY7" fmla="*/ 491899 h 491899"/>
                <a:gd name="connsiteX8" fmla="*/ 5447897 w 12192001"/>
                <a:gd name="connsiteY8" fmla="*/ 491899 h 491899"/>
                <a:gd name="connsiteX9" fmla="*/ 0 w 12192001"/>
                <a:gd name="connsiteY9" fmla="*/ 491899 h 491899"/>
                <a:gd name="connsiteX10" fmla="*/ 0 w 12192001"/>
                <a:gd name="connsiteY10" fmla="*/ 0 h 491899"/>
                <a:gd name="connsiteX11" fmla="*/ 5447897 w 12192001"/>
                <a:gd name="connsiteY11" fmla="*/ 0 h 49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1" h="491899">
                  <a:moveTo>
                    <a:pt x="5447897" y="0"/>
                  </a:moveTo>
                  <a:lnTo>
                    <a:pt x="5948916" y="0"/>
                  </a:lnTo>
                  <a:lnTo>
                    <a:pt x="5948915" y="1"/>
                  </a:lnTo>
                  <a:lnTo>
                    <a:pt x="12192001" y="1"/>
                  </a:lnTo>
                  <a:lnTo>
                    <a:pt x="12192001" y="240633"/>
                  </a:lnTo>
                  <a:lnTo>
                    <a:pt x="5703822" y="240633"/>
                  </a:lnTo>
                  <a:lnTo>
                    <a:pt x="5447899" y="491897"/>
                  </a:lnTo>
                  <a:lnTo>
                    <a:pt x="5447899" y="491899"/>
                  </a:lnTo>
                  <a:lnTo>
                    <a:pt x="5447897" y="491899"/>
                  </a:lnTo>
                  <a:lnTo>
                    <a:pt x="0" y="491899"/>
                  </a:lnTo>
                  <a:lnTo>
                    <a:pt x="0" y="0"/>
                  </a:lnTo>
                  <a:lnTo>
                    <a:pt x="54478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>
                <a:spcBef>
                  <a:spcPts val="600"/>
                </a:spcBef>
              </a:pPr>
              <a:endParaRPr kumimoji="1"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18F943A6-DB2D-BF11-288A-C5F4687261CE}"/>
                </a:ext>
              </a:extLst>
            </p:cNvPr>
            <p:cNvSpPr/>
            <p:nvPr/>
          </p:nvSpPr>
          <p:spPr>
            <a:xfrm>
              <a:off x="211756" y="0"/>
              <a:ext cx="5236143" cy="491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lang="ja-JP" altLang="en-US" sz="20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具体的な改善</a:t>
              </a:r>
              <a:r>
                <a:rPr kumimoji="1" lang="ja-JP" altLang="en-US" sz="20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プロセス</a:t>
              </a: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3CDFA2CF-64E0-8A20-1DFD-38EE814C4BFE}"/>
              </a:ext>
            </a:extLst>
          </p:cNvPr>
          <p:cNvGrpSpPr/>
          <p:nvPr/>
        </p:nvGrpSpPr>
        <p:grpSpPr>
          <a:xfrm>
            <a:off x="910" y="1112543"/>
            <a:ext cx="12217341" cy="5764707"/>
            <a:chOff x="452941" y="1093293"/>
            <a:chExt cx="11739059" cy="576470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6" name="直角三角形 25">
              <a:extLst>
                <a:ext uri="{FF2B5EF4-FFF2-40B4-BE49-F238E27FC236}">
                  <a16:creationId xmlns:a16="http://schemas.microsoft.com/office/drawing/2014/main" id="{51225D58-A711-BADB-CEC7-818DC8A15110}"/>
                </a:ext>
              </a:extLst>
            </p:cNvPr>
            <p:cNvSpPr/>
            <p:nvPr/>
          </p:nvSpPr>
          <p:spPr>
            <a:xfrm flipH="1">
              <a:off x="453184" y="1093293"/>
              <a:ext cx="11738813" cy="307380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46800" bIns="46800" rtlCol="0" anchor="ctr"/>
            <a:lstStyle/>
            <a:p>
              <a:pPr algn="ctr">
                <a:spcBef>
                  <a:spcPts val="300"/>
                </a:spcBef>
              </a:pPr>
              <a:endParaRPr kumimoji="1" lang="ja-JP" altLang="en-US" sz="1600" spc="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BBD16E96-25E6-D744-2205-0BCF8D2316D1}"/>
                </a:ext>
              </a:extLst>
            </p:cNvPr>
            <p:cNvSpPr/>
            <p:nvPr/>
          </p:nvSpPr>
          <p:spPr>
            <a:xfrm>
              <a:off x="452941" y="4147852"/>
              <a:ext cx="11739059" cy="27101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46800" bIns="46800" rtlCol="0" anchor="ctr"/>
            <a:lstStyle/>
            <a:p>
              <a:pPr algn="ctr">
                <a:spcBef>
                  <a:spcPts val="300"/>
                </a:spcBef>
              </a:pPr>
              <a:endParaRPr kumimoji="1" lang="ja-JP" altLang="en-US" sz="1600" spc="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9" name="矢印: 右 28">
            <a:extLst>
              <a:ext uri="{FF2B5EF4-FFF2-40B4-BE49-F238E27FC236}">
                <a16:creationId xmlns:a16="http://schemas.microsoft.com/office/drawing/2014/main" id="{3B048BB0-106C-CB18-AED9-0E83A70174D3}"/>
              </a:ext>
            </a:extLst>
          </p:cNvPr>
          <p:cNvSpPr/>
          <p:nvPr/>
        </p:nvSpPr>
        <p:spPr>
          <a:xfrm rot="20700000">
            <a:off x="-336884" y="2407981"/>
            <a:ext cx="12763099" cy="671772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bIns="46800" rtlCol="0" anchor="ctr"/>
          <a:lstStyle/>
          <a:p>
            <a:pPr algn="ctr">
              <a:spcBef>
                <a:spcPts val="300"/>
              </a:spcBef>
            </a:pPr>
            <a:endParaRPr kumimoji="1" lang="ja-JP" altLang="en-US" sz="1600" spc="3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4BC063-48E9-23CE-3E85-DB7A49D1CDEE}"/>
              </a:ext>
            </a:extLst>
          </p:cNvPr>
          <p:cNvSpPr/>
          <p:nvPr/>
        </p:nvSpPr>
        <p:spPr>
          <a:xfrm rot="20696223">
            <a:off x="234644" y="3937305"/>
            <a:ext cx="1205606" cy="364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>
              <a:lnSpc>
                <a:spcPct val="150000"/>
              </a:lnSpc>
            </a:pPr>
            <a:r>
              <a:rPr kumimoji="1" lang="en-US" alt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 1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07444F-262C-6F71-513A-17B2248AD1FC}"/>
              </a:ext>
            </a:extLst>
          </p:cNvPr>
          <p:cNvSpPr/>
          <p:nvPr/>
        </p:nvSpPr>
        <p:spPr>
          <a:xfrm rot="20696223">
            <a:off x="2692806" y="3273165"/>
            <a:ext cx="1205606" cy="364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>
              <a:lnSpc>
                <a:spcPct val="150000"/>
              </a:lnSpc>
            </a:pPr>
            <a:r>
              <a:rPr kumimoji="1" lang="en-US" alt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 2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28A2538-1837-9BA7-26EA-4D430DA45741}"/>
              </a:ext>
            </a:extLst>
          </p:cNvPr>
          <p:cNvSpPr/>
          <p:nvPr/>
        </p:nvSpPr>
        <p:spPr>
          <a:xfrm rot="20696223">
            <a:off x="5150966" y="2618647"/>
            <a:ext cx="1205606" cy="364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>
              <a:lnSpc>
                <a:spcPct val="150000"/>
              </a:lnSpc>
            </a:pPr>
            <a:r>
              <a:rPr kumimoji="1" lang="en-US" alt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 3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4548EE3-A67C-56FA-7620-06B98AC2B774}"/>
              </a:ext>
            </a:extLst>
          </p:cNvPr>
          <p:cNvSpPr/>
          <p:nvPr/>
        </p:nvSpPr>
        <p:spPr>
          <a:xfrm rot="20696223">
            <a:off x="7609127" y="1973758"/>
            <a:ext cx="1205606" cy="364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>
              <a:lnSpc>
                <a:spcPct val="150000"/>
              </a:lnSpc>
            </a:pPr>
            <a:r>
              <a:rPr kumimoji="1" lang="en-US" alt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 4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658BD5D0-AAEE-8043-DEF1-C2BA09525300}"/>
              </a:ext>
            </a:extLst>
          </p:cNvPr>
          <p:cNvSpPr/>
          <p:nvPr/>
        </p:nvSpPr>
        <p:spPr>
          <a:xfrm>
            <a:off x="148291" y="4943621"/>
            <a:ext cx="2086547" cy="16661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t"/>
          <a:lstStyle/>
          <a:p>
            <a:pPr>
              <a:lnSpc>
                <a:spcPct val="12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まずは現場を歩きながら設備や運用の現状を短時間で確認し、どこにムダが潜んでいるかを把握します。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4690319-6E9B-BCC7-3BC0-1500BA5295C9}"/>
              </a:ext>
            </a:extLst>
          </p:cNvPr>
          <p:cNvSpPr/>
          <p:nvPr/>
        </p:nvSpPr>
        <p:spPr>
          <a:xfrm>
            <a:off x="206041" y="4503140"/>
            <a:ext cx="2086546" cy="415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kumimoji="1" lang="ja-JP" altLang="en-US" sz="2800" dirty="0">
                <a:solidFill>
                  <a:schemeClr val="accent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現場確認</a:t>
            </a:r>
            <a:endParaRPr kumimoji="1" lang="en-US" altLang="ja-JP" sz="2800" dirty="0">
              <a:solidFill>
                <a:schemeClr val="accent6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CD92979B-0A23-FD80-9AF1-DD8674D44A24}"/>
              </a:ext>
            </a:extLst>
          </p:cNvPr>
          <p:cNvSpPr/>
          <p:nvPr/>
        </p:nvSpPr>
        <p:spPr>
          <a:xfrm>
            <a:off x="7522774" y="3449281"/>
            <a:ext cx="2086547" cy="31569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t"/>
          <a:lstStyle/>
          <a:p>
            <a:pPr>
              <a:lnSpc>
                <a:spcPct val="120000"/>
              </a:lnSpc>
            </a:pP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計画に沿って運用方法の見直しや改善活動を行います。担当者同士で進捗を共有しながら、効果検証も並行して進めます。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E9D6982-05DD-C25C-7726-5B3FDB51B910}"/>
              </a:ext>
            </a:extLst>
          </p:cNvPr>
          <p:cNvSpPr/>
          <p:nvPr/>
        </p:nvSpPr>
        <p:spPr>
          <a:xfrm>
            <a:off x="7522774" y="3000470"/>
            <a:ext cx="2086546" cy="415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ja-JP" altLang="en-US" sz="2800" dirty="0">
                <a:solidFill>
                  <a:schemeClr val="accent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現場実行</a:t>
            </a:r>
            <a:endParaRPr lang="en-US" altLang="ja-JP" sz="2800" dirty="0">
              <a:solidFill>
                <a:schemeClr val="accent6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3690A03F-DFB8-9172-DFB8-DC21C09EF49F}"/>
              </a:ext>
            </a:extLst>
          </p:cNvPr>
          <p:cNvSpPr/>
          <p:nvPr/>
        </p:nvSpPr>
        <p:spPr>
          <a:xfrm>
            <a:off x="9980938" y="2994173"/>
            <a:ext cx="2086547" cy="3612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t"/>
          <a:lstStyle/>
          <a:p>
            <a:pPr>
              <a:lnSpc>
                <a:spcPct val="120000"/>
              </a:lnSpc>
            </a:pP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取り組みの結果を月次や四半期単位で振り返り、削減効果や現場の変化を確認します。必要に応じて計画を見直し、継続的に改善を進めます。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F5D63E8-10BE-9EE2-6FDB-2F7C90E42CFF}"/>
              </a:ext>
            </a:extLst>
          </p:cNvPr>
          <p:cNvSpPr/>
          <p:nvPr/>
        </p:nvSpPr>
        <p:spPr>
          <a:xfrm>
            <a:off x="9980938" y="2553692"/>
            <a:ext cx="2086546" cy="415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kumimoji="1" lang="ja-JP" altLang="en-US" sz="2800" dirty="0">
                <a:solidFill>
                  <a:schemeClr val="accent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結果確認</a:t>
            </a:r>
            <a:endParaRPr kumimoji="1" lang="en-US" altLang="ja-JP" sz="2800" dirty="0">
              <a:solidFill>
                <a:schemeClr val="accent6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FCECC770-1A56-E9E8-0608-12586816FAC3}"/>
              </a:ext>
            </a:extLst>
          </p:cNvPr>
          <p:cNvSpPr/>
          <p:nvPr/>
        </p:nvSpPr>
        <p:spPr>
          <a:xfrm>
            <a:off x="2606453" y="4650847"/>
            <a:ext cx="2086547" cy="19588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t"/>
          <a:lstStyle/>
          <a:p>
            <a:pPr>
              <a:lnSpc>
                <a:spcPct val="12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メーターや簡易計測機器を活用し、</a:t>
            </a:r>
            <a:r>
              <a:rPr kumimoji="1"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1〜2</a:t>
            </a:r>
            <a:r>
              <a:rPr kumimoji="1"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週間かけて電力や稼働状況を記録します。数値を集めることで感覚だけでなく客観的に課題を捉えられます。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478F845-5737-DCA2-53BF-D4B4711B27AD}"/>
              </a:ext>
            </a:extLst>
          </p:cNvPr>
          <p:cNvSpPr/>
          <p:nvPr/>
        </p:nvSpPr>
        <p:spPr>
          <a:xfrm>
            <a:off x="2664203" y="4210366"/>
            <a:ext cx="2086546" cy="415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kumimoji="1" lang="ja-JP" altLang="en-US" sz="2800" dirty="0">
                <a:solidFill>
                  <a:schemeClr val="accent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状況記録</a:t>
            </a:r>
            <a:endParaRPr kumimoji="1" lang="en-US" altLang="ja-JP" sz="2800" dirty="0">
              <a:solidFill>
                <a:schemeClr val="accent6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B5FFBE47-3BE7-CCEA-1236-4564FABACB17}"/>
              </a:ext>
            </a:extLst>
          </p:cNvPr>
          <p:cNvSpPr/>
          <p:nvPr/>
        </p:nvSpPr>
        <p:spPr>
          <a:xfrm>
            <a:off x="5064613" y="3896060"/>
            <a:ext cx="2086547" cy="27101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t"/>
          <a:lstStyle/>
          <a:p>
            <a:pPr>
              <a:lnSpc>
                <a:spcPct val="120000"/>
              </a:lnSpc>
            </a:pP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集めたデータをもとに、どの設備や運用を優先的に改善するかを整理し、コストや負荷を踏まえた計画を自分たちで立てます。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B6AC539-0E74-D573-4681-9EE818B7BB11}"/>
              </a:ext>
            </a:extLst>
          </p:cNvPr>
          <p:cNvSpPr/>
          <p:nvPr/>
        </p:nvSpPr>
        <p:spPr>
          <a:xfrm>
            <a:off x="5064613" y="3455579"/>
            <a:ext cx="2086546" cy="415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kumimoji="1" lang="ja-JP" altLang="en-US" sz="2800" dirty="0">
                <a:solidFill>
                  <a:schemeClr val="accent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改善計画</a:t>
            </a:r>
            <a:endParaRPr kumimoji="1" lang="en-US" altLang="ja-JP" sz="2800" dirty="0">
              <a:solidFill>
                <a:schemeClr val="accent6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77696184-140F-4EAB-81A7-0A1A1AAB8984}"/>
              </a:ext>
            </a:extLst>
          </p:cNvPr>
          <p:cNvSpPr/>
          <p:nvPr/>
        </p:nvSpPr>
        <p:spPr>
          <a:xfrm rot="20696223">
            <a:off x="10067290" y="1319238"/>
            <a:ext cx="1205606" cy="364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>
              <a:lnSpc>
                <a:spcPct val="150000"/>
              </a:lnSpc>
            </a:pPr>
            <a:r>
              <a:rPr kumimoji="1" lang="en-US" alt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 5</a:t>
            </a:r>
          </a:p>
        </p:txBody>
      </p:sp>
    </p:spTree>
    <p:extLst>
      <p:ext uri="{BB962C8B-B14F-4D97-AF65-F5344CB8AC3E}">
        <p14:creationId xmlns:p14="http://schemas.microsoft.com/office/powerpoint/2010/main" val="4217724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B990C-2603-ABE2-9CB8-766EEC543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図 42">
            <a:extLst>
              <a:ext uri="{FF2B5EF4-FFF2-40B4-BE49-F238E27FC236}">
                <a16:creationId xmlns:a16="http://schemas.microsoft.com/office/drawing/2014/main" id="{3219B9F3-D500-D24B-1125-EB94FE342E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375" b="28498"/>
          <a:stretch>
            <a:fillRect/>
          </a:stretch>
        </p:blipFill>
        <p:spPr>
          <a:xfrm>
            <a:off x="7164551" y="-1"/>
            <a:ext cx="5027449" cy="685800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E52410C-A4DD-33B9-61BD-8A957E59387D}"/>
              </a:ext>
            </a:extLst>
          </p:cNvPr>
          <p:cNvSpPr/>
          <p:nvPr/>
        </p:nvSpPr>
        <p:spPr>
          <a:xfrm>
            <a:off x="0" y="0"/>
            <a:ext cx="7164551" cy="6858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ja-JP" altLang="en-US" sz="2000" b="1" spc="3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8FCC9688-78EC-6543-7ADC-6DB2302E1335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/>
              <a:t>6</a:t>
            </a:fld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745F0450-B869-1E91-0ABD-E7220426AC65}"/>
              </a:ext>
            </a:extLst>
          </p:cNvPr>
          <p:cNvGrpSpPr/>
          <p:nvPr/>
        </p:nvGrpSpPr>
        <p:grpSpPr>
          <a:xfrm>
            <a:off x="0" y="0"/>
            <a:ext cx="12192001" cy="491899"/>
            <a:chOff x="0" y="0"/>
            <a:chExt cx="12192001" cy="491899"/>
          </a:xfrm>
        </p:grpSpPr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9475FBB3-9F12-E5F8-E92D-1E4F66F86542}"/>
                </a:ext>
              </a:extLst>
            </p:cNvPr>
            <p:cNvSpPr/>
            <p:nvPr/>
          </p:nvSpPr>
          <p:spPr>
            <a:xfrm>
              <a:off x="0" y="0"/>
              <a:ext cx="12192001" cy="491899"/>
            </a:xfrm>
            <a:custGeom>
              <a:avLst/>
              <a:gdLst>
                <a:gd name="connsiteX0" fmla="*/ 5447897 w 12192001"/>
                <a:gd name="connsiteY0" fmla="*/ 0 h 491899"/>
                <a:gd name="connsiteX1" fmla="*/ 5948916 w 12192001"/>
                <a:gd name="connsiteY1" fmla="*/ 0 h 491899"/>
                <a:gd name="connsiteX2" fmla="*/ 5948915 w 12192001"/>
                <a:gd name="connsiteY2" fmla="*/ 1 h 491899"/>
                <a:gd name="connsiteX3" fmla="*/ 12192001 w 12192001"/>
                <a:gd name="connsiteY3" fmla="*/ 1 h 491899"/>
                <a:gd name="connsiteX4" fmla="*/ 12192001 w 12192001"/>
                <a:gd name="connsiteY4" fmla="*/ 240633 h 491899"/>
                <a:gd name="connsiteX5" fmla="*/ 5703822 w 12192001"/>
                <a:gd name="connsiteY5" fmla="*/ 240633 h 491899"/>
                <a:gd name="connsiteX6" fmla="*/ 5447899 w 12192001"/>
                <a:gd name="connsiteY6" fmla="*/ 491897 h 491899"/>
                <a:gd name="connsiteX7" fmla="*/ 5447899 w 12192001"/>
                <a:gd name="connsiteY7" fmla="*/ 491899 h 491899"/>
                <a:gd name="connsiteX8" fmla="*/ 5447897 w 12192001"/>
                <a:gd name="connsiteY8" fmla="*/ 491899 h 491899"/>
                <a:gd name="connsiteX9" fmla="*/ 0 w 12192001"/>
                <a:gd name="connsiteY9" fmla="*/ 491899 h 491899"/>
                <a:gd name="connsiteX10" fmla="*/ 0 w 12192001"/>
                <a:gd name="connsiteY10" fmla="*/ 0 h 491899"/>
                <a:gd name="connsiteX11" fmla="*/ 5447897 w 12192001"/>
                <a:gd name="connsiteY11" fmla="*/ 0 h 49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1" h="491899">
                  <a:moveTo>
                    <a:pt x="5447897" y="0"/>
                  </a:moveTo>
                  <a:lnTo>
                    <a:pt x="5948916" y="0"/>
                  </a:lnTo>
                  <a:lnTo>
                    <a:pt x="5948915" y="1"/>
                  </a:lnTo>
                  <a:lnTo>
                    <a:pt x="12192001" y="1"/>
                  </a:lnTo>
                  <a:lnTo>
                    <a:pt x="12192001" y="240633"/>
                  </a:lnTo>
                  <a:lnTo>
                    <a:pt x="5703822" y="240633"/>
                  </a:lnTo>
                  <a:lnTo>
                    <a:pt x="5447899" y="491897"/>
                  </a:lnTo>
                  <a:lnTo>
                    <a:pt x="5447899" y="491899"/>
                  </a:lnTo>
                  <a:lnTo>
                    <a:pt x="5447897" y="491899"/>
                  </a:lnTo>
                  <a:lnTo>
                    <a:pt x="0" y="491899"/>
                  </a:lnTo>
                  <a:lnTo>
                    <a:pt x="0" y="0"/>
                  </a:lnTo>
                  <a:lnTo>
                    <a:pt x="54478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>
                <a:spcBef>
                  <a:spcPts val="600"/>
                </a:spcBef>
              </a:pPr>
              <a:endParaRPr kumimoji="1"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76E448D1-BB14-908A-5C0F-C7E2B938C2E2}"/>
                </a:ext>
              </a:extLst>
            </p:cNvPr>
            <p:cNvSpPr/>
            <p:nvPr/>
          </p:nvSpPr>
          <p:spPr>
            <a:xfrm>
              <a:off x="211756" y="0"/>
              <a:ext cx="5236143" cy="491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kumimoji="1" lang="ja-JP" altLang="en-US" sz="20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改善事例</a:t>
              </a:r>
            </a:p>
          </p:txBody>
        </p:sp>
      </p:grp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154617D0-B1C4-34D1-3B31-CDFA3F94A368}"/>
              </a:ext>
            </a:extLst>
          </p:cNvPr>
          <p:cNvSpPr/>
          <p:nvPr/>
        </p:nvSpPr>
        <p:spPr>
          <a:xfrm>
            <a:off x="1848812" y="1169851"/>
            <a:ext cx="6215286" cy="40600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bIns="144000"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pc="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年間</a:t>
            </a:r>
            <a:r>
              <a:rPr kumimoji="1" lang="en-US" altLang="ja-JP" spc="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150</a:t>
            </a:r>
            <a:r>
              <a:rPr kumimoji="1" lang="ja-JP" altLang="en-US" spc="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万円の削減と、スタッフの意識改革を実現</a:t>
            </a: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611F20A9-E32A-1C2D-81B3-B64247FC1296}"/>
              </a:ext>
            </a:extLst>
          </p:cNvPr>
          <p:cNvSpPr/>
          <p:nvPr/>
        </p:nvSpPr>
        <p:spPr>
          <a:xfrm>
            <a:off x="436259" y="1169851"/>
            <a:ext cx="972000" cy="97200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lang="ja-JP" altLang="en-US" sz="1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9C21EED-4F41-00AD-9E25-6BDFBF34DE95}"/>
              </a:ext>
            </a:extLst>
          </p:cNvPr>
          <p:cNvSpPr/>
          <p:nvPr/>
        </p:nvSpPr>
        <p:spPr>
          <a:xfrm>
            <a:off x="132539" y="2241740"/>
            <a:ext cx="1574000" cy="555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金属加工工場</a:t>
            </a:r>
            <a:endParaRPr kumimoji="1" lang="en-US" altLang="ja-JP" sz="16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spcBef>
                <a:spcPts val="600"/>
              </a:spcBef>
            </a:pPr>
            <a:r>
              <a:rPr lang="ja-JP" altLang="en-US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（従業員</a:t>
            </a:r>
            <a:r>
              <a:rPr lang="en-US" altLang="ja-JP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45</a:t>
            </a:r>
            <a:r>
              <a:rPr lang="ja-JP" altLang="en-US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名）</a:t>
            </a:r>
            <a:endParaRPr kumimoji="1" lang="ja-JP" altLang="en-US" sz="16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31F591A1-5CDB-93A7-1D1B-093853D33B62}"/>
              </a:ext>
            </a:extLst>
          </p:cNvPr>
          <p:cNvSpPr/>
          <p:nvPr/>
        </p:nvSpPr>
        <p:spPr>
          <a:xfrm>
            <a:off x="1848812" y="4216265"/>
            <a:ext cx="6215286" cy="40600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bIns="144000" rtlCol="0" anchor="ctr"/>
          <a:lstStyle/>
          <a:p>
            <a:pPr algn="ctr">
              <a:lnSpc>
                <a:spcPct val="150000"/>
              </a:lnSpc>
            </a:pPr>
            <a:r>
              <a:rPr kumimoji="1" lang="ja-JP" altLang="en-US" spc="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月次報告会を通じて、部門ごとのコスト意識が向上</a:t>
            </a:r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31E803B7-65EE-5590-163E-2517F318742D}"/>
              </a:ext>
            </a:extLst>
          </p:cNvPr>
          <p:cNvSpPr/>
          <p:nvPr/>
        </p:nvSpPr>
        <p:spPr>
          <a:xfrm>
            <a:off x="436259" y="4216265"/>
            <a:ext cx="972000" cy="97200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lang="ja-JP" altLang="en-US" sz="1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2BED2ACC-55F8-0521-09CC-EFE86A0BA36F}"/>
              </a:ext>
            </a:extLst>
          </p:cNvPr>
          <p:cNvSpPr/>
          <p:nvPr/>
        </p:nvSpPr>
        <p:spPr>
          <a:xfrm>
            <a:off x="132539" y="5288154"/>
            <a:ext cx="1574000" cy="555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食品製造工場</a:t>
            </a:r>
            <a:endParaRPr kumimoji="1" lang="en-US" altLang="ja-JP" sz="16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spcBef>
                <a:spcPts val="600"/>
              </a:spcBef>
            </a:pPr>
            <a:r>
              <a:rPr lang="ja-JP" altLang="en-US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（従業員</a:t>
            </a:r>
            <a:r>
              <a:rPr lang="en-US" altLang="ja-JP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80</a:t>
            </a:r>
            <a:r>
              <a:rPr lang="ja-JP" altLang="en-US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名）</a:t>
            </a:r>
            <a:endParaRPr kumimoji="1" lang="ja-JP" altLang="en-US" sz="16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3A5C3F10-C2A2-A372-D3D9-6CA44F47B4B2}"/>
              </a:ext>
            </a:extLst>
          </p:cNvPr>
          <p:cNvSpPr/>
          <p:nvPr/>
        </p:nvSpPr>
        <p:spPr>
          <a:xfrm>
            <a:off x="1848810" y="1681164"/>
            <a:ext cx="7437696" cy="4481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>
              <a:lnSpc>
                <a:spcPct val="150000"/>
              </a:lnSpc>
            </a:pPr>
            <a:r>
              <a:rPr kumimoji="1" lang="ja-JP" altLang="en-US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電力ピーク時間帯の空調負荷を</a:t>
            </a:r>
            <a:r>
              <a:rPr kumimoji="1" lang="en-US" altLang="ja-JP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30%</a:t>
            </a:r>
            <a:r>
              <a:rPr kumimoji="1" lang="ja-JP" altLang="en-US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低減</a:t>
            </a: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166EFCAC-E173-CF0B-6D90-F8BBCAF77AD0}"/>
              </a:ext>
            </a:extLst>
          </p:cNvPr>
          <p:cNvSpPr/>
          <p:nvPr/>
        </p:nvSpPr>
        <p:spPr>
          <a:xfrm>
            <a:off x="1848810" y="2229952"/>
            <a:ext cx="7437696" cy="4481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>
              <a:lnSpc>
                <a:spcPct val="150000"/>
              </a:lnSpc>
            </a:pPr>
            <a:r>
              <a:rPr kumimoji="1" lang="ja-JP" altLang="en-US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コンプレッサー稼働率を見える化し、稼働時間を</a:t>
            </a:r>
            <a:r>
              <a:rPr kumimoji="1" lang="en-US" altLang="ja-JP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26%</a:t>
            </a:r>
            <a:r>
              <a:rPr kumimoji="1" lang="ja-JP" altLang="en-US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削減</a:t>
            </a: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105C6D1B-64ED-2F05-FA5F-44CBDCCC8852}"/>
              </a:ext>
            </a:extLst>
          </p:cNvPr>
          <p:cNvSpPr/>
          <p:nvPr/>
        </p:nvSpPr>
        <p:spPr>
          <a:xfrm>
            <a:off x="1848810" y="2778741"/>
            <a:ext cx="7437696" cy="4481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>
              <a:lnSpc>
                <a:spcPct val="150000"/>
              </a:lnSpc>
            </a:pPr>
            <a:r>
              <a:rPr kumimoji="1" lang="ja-JP" altLang="en-US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改善活動を通じて、現場チームに“自律的な省エネ文化”が定着</a:t>
            </a: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64A3E1B2-FD4B-5F89-BA6D-F773984E6387}"/>
              </a:ext>
            </a:extLst>
          </p:cNvPr>
          <p:cNvSpPr/>
          <p:nvPr/>
        </p:nvSpPr>
        <p:spPr>
          <a:xfrm>
            <a:off x="1848810" y="4733606"/>
            <a:ext cx="7437696" cy="4481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>
              <a:lnSpc>
                <a:spcPct val="150000"/>
              </a:lnSpc>
            </a:pPr>
            <a:r>
              <a:rPr kumimoji="1" lang="ja-JP" altLang="en-US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冷凍設備の温度制御ロジックを最適化し、稼働時間</a:t>
            </a:r>
            <a:r>
              <a:rPr kumimoji="1" lang="en-US" altLang="ja-JP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15%</a:t>
            </a:r>
            <a:r>
              <a:rPr kumimoji="1" lang="ja-JP" altLang="en-US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削減</a:t>
            </a:r>
          </a:p>
        </p:txBody>
      </p: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AB8600FE-7FAC-FE0A-3506-2AFD77736E13}"/>
              </a:ext>
            </a:extLst>
          </p:cNvPr>
          <p:cNvSpPr/>
          <p:nvPr/>
        </p:nvSpPr>
        <p:spPr>
          <a:xfrm>
            <a:off x="1848810" y="5282395"/>
            <a:ext cx="7437696" cy="4481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>
              <a:lnSpc>
                <a:spcPct val="150000"/>
              </a:lnSpc>
            </a:pPr>
            <a:r>
              <a:rPr kumimoji="1" lang="ja-JP" altLang="en-US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月次のエネルギーレポートを部門長と共有し、改善提案を定例化</a:t>
            </a:r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0D536594-1699-39FC-979C-D1E68BB2CD0E}"/>
              </a:ext>
            </a:extLst>
          </p:cNvPr>
          <p:cNvSpPr/>
          <p:nvPr/>
        </p:nvSpPr>
        <p:spPr>
          <a:xfrm>
            <a:off x="1848810" y="5831183"/>
            <a:ext cx="7437696" cy="4481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>
              <a:lnSpc>
                <a:spcPct val="150000"/>
              </a:lnSpc>
            </a:pPr>
            <a:r>
              <a:rPr kumimoji="1" lang="ja-JP" altLang="en-US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省エネ成果を社内表彰制度と連動させたことで、現場の参画意欲がアップ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36DFB7E8-7A9E-8D9E-E3AE-345C4B3B481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5845" y="1272907"/>
            <a:ext cx="765888" cy="765888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D6504A62-36A6-A010-AABC-16D14583A13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5845" y="4319321"/>
            <a:ext cx="765888" cy="76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58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B8F4A-A0BA-4C37-AB8F-FD5A75C12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9CD4DC9E-C29E-5938-18A5-44AF3B818E61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/>
              <a:t>7</a:t>
            </a:fld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86096B73-0480-AAB5-21F5-AA4F2399B420}"/>
              </a:ext>
            </a:extLst>
          </p:cNvPr>
          <p:cNvGrpSpPr/>
          <p:nvPr/>
        </p:nvGrpSpPr>
        <p:grpSpPr>
          <a:xfrm>
            <a:off x="0" y="0"/>
            <a:ext cx="12192001" cy="491899"/>
            <a:chOff x="0" y="0"/>
            <a:chExt cx="12192001" cy="491899"/>
          </a:xfrm>
        </p:grpSpPr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40E2B989-FB15-056F-6674-A4FEAB4531D4}"/>
                </a:ext>
              </a:extLst>
            </p:cNvPr>
            <p:cNvSpPr/>
            <p:nvPr/>
          </p:nvSpPr>
          <p:spPr>
            <a:xfrm>
              <a:off x="0" y="0"/>
              <a:ext cx="12192001" cy="491899"/>
            </a:xfrm>
            <a:custGeom>
              <a:avLst/>
              <a:gdLst>
                <a:gd name="connsiteX0" fmla="*/ 5447897 w 12192001"/>
                <a:gd name="connsiteY0" fmla="*/ 0 h 491899"/>
                <a:gd name="connsiteX1" fmla="*/ 5948916 w 12192001"/>
                <a:gd name="connsiteY1" fmla="*/ 0 h 491899"/>
                <a:gd name="connsiteX2" fmla="*/ 5948915 w 12192001"/>
                <a:gd name="connsiteY2" fmla="*/ 1 h 491899"/>
                <a:gd name="connsiteX3" fmla="*/ 12192001 w 12192001"/>
                <a:gd name="connsiteY3" fmla="*/ 1 h 491899"/>
                <a:gd name="connsiteX4" fmla="*/ 12192001 w 12192001"/>
                <a:gd name="connsiteY4" fmla="*/ 240633 h 491899"/>
                <a:gd name="connsiteX5" fmla="*/ 5703822 w 12192001"/>
                <a:gd name="connsiteY5" fmla="*/ 240633 h 491899"/>
                <a:gd name="connsiteX6" fmla="*/ 5447899 w 12192001"/>
                <a:gd name="connsiteY6" fmla="*/ 491897 h 491899"/>
                <a:gd name="connsiteX7" fmla="*/ 5447899 w 12192001"/>
                <a:gd name="connsiteY7" fmla="*/ 491899 h 491899"/>
                <a:gd name="connsiteX8" fmla="*/ 5447897 w 12192001"/>
                <a:gd name="connsiteY8" fmla="*/ 491899 h 491899"/>
                <a:gd name="connsiteX9" fmla="*/ 0 w 12192001"/>
                <a:gd name="connsiteY9" fmla="*/ 491899 h 491899"/>
                <a:gd name="connsiteX10" fmla="*/ 0 w 12192001"/>
                <a:gd name="connsiteY10" fmla="*/ 0 h 491899"/>
                <a:gd name="connsiteX11" fmla="*/ 5447897 w 12192001"/>
                <a:gd name="connsiteY11" fmla="*/ 0 h 49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1" h="491899">
                  <a:moveTo>
                    <a:pt x="5447897" y="0"/>
                  </a:moveTo>
                  <a:lnTo>
                    <a:pt x="5948916" y="0"/>
                  </a:lnTo>
                  <a:lnTo>
                    <a:pt x="5948915" y="1"/>
                  </a:lnTo>
                  <a:lnTo>
                    <a:pt x="12192001" y="1"/>
                  </a:lnTo>
                  <a:lnTo>
                    <a:pt x="12192001" y="240633"/>
                  </a:lnTo>
                  <a:lnTo>
                    <a:pt x="5703822" y="240633"/>
                  </a:lnTo>
                  <a:lnTo>
                    <a:pt x="5447899" y="491897"/>
                  </a:lnTo>
                  <a:lnTo>
                    <a:pt x="5447899" y="491899"/>
                  </a:lnTo>
                  <a:lnTo>
                    <a:pt x="5447897" y="491899"/>
                  </a:lnTo>
                  <a:lnTo>
                    <a:pt x="0" y="491899"/>
                  </a:lnTo>
                  <a:lnTo>
                    <a:pt x="0" y="0"/>
                  </a:lnTo>
                  <a:lnTo>
                    <a:pt x="54478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>
                <a:spcBef>
                  <a:spcPts val="600"/>
                </a:spcBef>
              </a:pPr>
              <a:endParaRPr kumimoji="1"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CA73275A-62D3-4E42-75BB-27E78A58CF60}"/>
                </a:ext>
              </a:extLst>
            </p:cNvPr>
            <p:cNvSpPr/>
            <p:nvPr/>
          </p:nvSpPr>
          <p:spPr>
            <a:xfrm>
              <a:off x="211756" y="0"/>
              <a:ext cx="5236143" cy="491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kumimoji="1" lang="ja-JP" altLang="en-US" sz="20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改善における注意点</a:t>
              </a:r>
            </a:p>
          </p:txBody>
        </p:sp>
      </p:grpSp>
      <p:grpSp>
        <p:nvGrpSpPr>
          <p:cNvPr id="117" name="グループ化 116">
            <a:extLst>
              <a:ext uri="{FF2B5EF4-FFF2-40B4-BE49-F238E27FC236}">
                <a16:creationId xmlns:a16="http://schemas.microsoft.com/office/drawing/2014/main" id="{E62F7563-DCE3-CC5F-62A0-0CAF6FD26DA5}"/>
              </a:ext>
            </a:extLst>
          </p:cNvPr>
          <p:cNvGrpSpPr/>
          <p:nvPr/>
        </p:nvGrpSpPr>
        <p:grpSpPr>
          <a:xfrm>
            <a:off x="1056702" y="757165"/>
            <a:ext cx="10078596" cy="5721659"/>
            <a:chOff x="-549435" y="820665"/>
            <a:chExt cx="10078596" cy="5721659"/>
          </a:xfrm>
        </p:grpSpPr>
        <p:sp>
          <p:nvSpPr>
            <p:cNvPr id="101" name="部分円 100">
              <a:extLst>
                <a:ext uri="{FF2B5EF4-FFF2-40B4-BE49-F238E27FC236}">
                  <a16:creationId xmlns:a16="http://schemas.microsoft.com/office/drawing/2014/main" id="{6A45E047-4EAA-78FB-ED25-F06441330A67}"/>
                </a:ext>
              </a:extLst>
            </p:cNvPr>
            <p:cNvSpPr/>
            <p:nvPr/>
          </p:nvSpPr>
          <p:spPr>
            <a:xfrm>
              <a:off x="316529" y="820665"/>
              <a:ext cx="1828894" cy="1828898"/>
            </a:xfrm>
            <a:prstGeom prst="pie">
              <a:avLst>
                <a:gd name="adj1" fmla="val 17425481"/>
                <a:gd name="adj2" fmla="val 4187430"/>
              </a:avLst>
            </a:prstGeom>
            <a:gradFill flip="none" rotWithShape="1">
              <a:gsLst>
                <a:gs pos="0">
                  <a:sysClr val="window" lastClr="FFFFFF">
                    <a:alpha val="50000"/>
                  </a:sys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endParaRPr>
            </a:p>
          </p:txBody>
        </p:sp>
        <p:sp>
          <p:nvSpPr>
            <p:cNvPr id="102" name="楕円 101">
              <a:extLst>
                <a:ext uri="{FF2B5EF4-FFF2-40B4-BE49-F238E27FC236}">
                  <a16:creationId xmlns:a16="http://schemas.microsoft.com/office/drawing/2014/main" id="{1C97E5AE-1566-8DB6-4723-E742E461380C}"/>
                </a:ext>
              </a:extLst>
            </p:cNvPr>
            <p:cNvSpPr/>
            <p:nvPr/>
          </p:nvSpPr>
          <p:spPr>
            <a:xfrm>
              <a:off x="543939" y="1048075"/>
              <a:ext cx="1374075" cy="1374078"/>
            </a:xfrm>
            <a:prstGeom prst="ellipse">
              <a:avLst/>
            </a:prstGeom>
            <a:gradFill>
              <a:gsLst>
                <a:gs pos="0">
                  <a:schemeClr val="accent6"/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計測</a:t>
              </a:r>
            </a:p>
          </p:txBody>
        </p:sp>
        <p:sp>
          <p:nvSpPr>
            <p:cNvPr id="113" name="楕円 112">
              <a:extLst>
                <a:ext uri="{FF2B5EF4-FFF2-40B4-BE49-F238E27FC236}">
                  <a16:creationId xmlns:a16="http://schemas.microsoft.com/office/drawing/2014/main" id="{691306E1-59FF-6C23-7F5F-DF54EBF4B1FF}"/>
                </a:ext>
              </a:extLst>
            </p:cNvPr>
            <p:cNvSpPr/>
            <p:nvPr/>
          </p:nvSpPr>
          <p:spPr>
            <a:xfrm>
              <a:off x="1839107" y="1035981"/>
              <a:ext cx="271854" cy="271854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6"/>
                </a:gs>
              </a:gsLst>
              <a:lin ang="0" scaled="1"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endParaRPr>
            </a:p>
          </p:txBody>
        </p:sp>
        <p:sp>
          <p:nvSpPr>
            <p:cNvPr id="114" name="正方形/長方形 113">
              <a:extLst>
                <a:ext uri="{FF2B5EF4-FFF2-40B4-BE49-F238E27FC236}">
                  <a16:creationId xmlns:a16="http://schemas.microsoft.com/office/drawing/2014/main" id="{435E8E1F-E882-357A-CEC1-36E160AB9989}"/>
                </a:ext>
              </a:extLst>
            </p:cNvPr>
            <p:cNvSpPr/>
            <p:nvPr/>
          </p:nvSpPr>
          <p:spPr>
            <a:xfrm>
              <a:off x="2756434" y="990990"/>
              <a:ext cx="6772702" cy="36183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lvl="0">
                <a:defRPr/>
              </a:pPr>
              <a:r>
                <a:rPr kumimoji="0" lang="ja-JP" altLang="en-US" sz="20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計測データを正確に集めることが改善の第一歩になります。</a:t>
              </a:r>
            </a:p>
          </p:txBody>
        </p:sp>
        <p:cxnSp>
          <p:nvCxnSpPr>
            <p:cNvPr id="115" name="直線矢印コネクタ 114">
              <a:extLst>
                <a:ext uri="{FF2B5EF4-FFF2-40B4-BE49-F238E27FC236}">
                  <a16:creationId xmlns:a16="http://schemas.microsoft.com/office/drawing/2014/main" id="{1CCF42AB-F3DC-9277-5A7F-D810C90497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8071" y="1171908"/>
              <a:ext cx="245885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10" name="楕円 109">
              <a:extLst>
                <a:ext uri="{FF2B5EF4-FFF2-40B4-BE49-F238E27FC236}">
                  <a16:creationId xmlns:a16="http://schemas.microsoft.com/office/drawing/2014/main" id="{A834EAF1-DDE4-C72A-5EB3-1D2888636871}"/>
                </a:ext>
              </a:extLst>
            </p:cNvPr>
            <p:cNvSpPr/>
            <p:nvPr/>
          </p:nvSpPr>
          <p:spPr>
            <a:xfrm>
              <a:off x="2021042" y="1599186"/>
              <a:ext cx="271854" cy="271854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6"/>
                </a:gs>
              </a:gsLst>
              <a:lin ang="0" scaled="1"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endParaRPr>
            </a:p>
          </p:txBody>
        </p:sp>
        <p:sp>
          <p:nvSpPr>
            <p:cNvPr id="111" name="正方形/長方形 110">
              <a:extLst>
                <a:ext uri="{FF2B5EF4-FFF2-40B4-BE49-F238E27FC236}">
                  <a16:creationId xmlns:a16="http://schemas.microsoft.com/office/drawing/2014/main" id="{B01B8C91-1851-BF51-9D19-5CCF3BE92243}"/>
                </a:ext>
              </a:extLst>
            </p:cNvPr>
            <p:cNvSpPr/>
            <p:nvPr/>
          </p:nvSpPr>
          <p:spPr>
            <a:xfrm>
              <a:off x="2756438" y="1554195"/>
              <a:ext cx="6772702" cy="36183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lvl="0">
                <a:defRPr/>
              </a:pPr>
              <a:r>
                <a:rPr kumimoji="0" lang="ja-JP" altLang="en-US" sz="20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客観的な数値がないと議論が感覚や思い込みに偏ります。</a:t>
              </a:r>
            </a:p>
          </p:txBody>
        </p:sp>
        <p:cxnSp>
          <p:nvCxnSpPr>
            <p:cNvPr id="112" name="直線矢印コネクタ 111">
              <a:extLst>
                <a:ext uri="{FF2B5EF4-FFF2-40B4-BE49-F238E27FC236}">
                  <a16:creationId xmlns:a16="http://schemas.microsoft.com/office/drawing/2014/main" id="{937D043A-092F-51B5-C977-C7C6E45CD4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0006" y="1735113"/>
              <a:ext cx="245885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07" name="楕円 106">
              <a:extLst>
                <a:ext uri="{FF2B5EF4-FFF2-40B4-BE49-F238E27FC236}">
                  <a16:creationId xmlns:a16="http://schemas.microsoft.com/office/drawing/2014/main" id="{C5A72F9C-CE38-27D0-A2D1-D0C70A132CAD}"/>
                </a:ext>
              </a:extLst>
            </p:cNvPr>
            <p:cNvSpPr/>
            <p:nvPr/>
          </p:nvSpPr>
          <p:spPr>
            <a:xfrm>
              <a:off x="1839107" y="2162392"/>
              <a:ext cx="271854" cy="271854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6"/>
                </a:gs>
              </a:gsLst>
              <a:lin ang="0" scaled="1"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endParaRPr>
            </a:p>
          </p:txBody>
        </p:sp>
        <p:sp>
          <p:nvSpPr>
            <p:cNvPr id="108" name="正方形/長方形 107">
              <a:extLst>
                <a:ext uri="{FF2B5EF4-FFF2-40B4-BE49-F238E27FC236}">
                  <a16:creationId xmlns:a16="http://schemas.microsoft.com/office/drawing/2014/main" id="{01869090-E0D6-C6CE-8964-546921C1FD75}"/>
                </a:ext>
              </a:extLst>
            </p:cNvPr>
            <p:cNvSpPr/>
            <p:nvPr/>
          </p:nvSpPr>
          <p:spPr>
            <a:xfrm>
              <a:off x="2756435" y="2117401"/>
              <a:ext cx="6772703" cy="36183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lvl="0">
                <a:defRPr/>
              </a:pPr>
              <a:r>
                <a:rPr kumimoji="0" lang="ja-JP" altLang="en-US" sz="20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継続的に記録し変化を比較する習慣が重要です。</a:t>
              </a:r>
            </a:p>
          </p:txBody>
        </p:sp>
        <p:cxnSp>
          <p:nvCxnSpPr>
            <p:cNvPr id="109" name="直線矢印コネクタ 108">
              <a:extLst>
                <a:ext uri="{FF2B5EF4-FFF2-40B4-BE49-F238E27FC236}">
                  <a16:creationId xmlns:a16="http://schemas.microsoft.com/office/drawing/2014/main" id="{F6EFFC67-236B-5622-ADDE-A302497080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8071" y="2298319"/>
              <a:ext cx="245885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86" name="部分円 85">
              <a:extLst>
                <a:ext uri="{FF2B5EF4-FFF2-40B4-BE49-F238E27FC236}">
                  <a16:creationId xmlns:a16="http://schemas.microsoft.com/office/drawing/2014/main" id="{AA5F6ED9-9A7A-86C2-8FCE-2A869CF868A4}"/>
                </a:ext>
              </a:extLst>
            </p:cNvPr>
            <p:cNvSpPr/>
            <p:nvPr/>
          </p:nvSpPr>
          <p:spPr>
            <a:xfrm>
              <a:off x="316529" y="2767045"/>
              <a:ext cx="1828900" cy="1828898"/>
            </a:xfrm>
            <a:prstGeom prst="pie">
              <a:avLst>
                <a:gd name="adj1" fmla="val 17425481"/>
                <a:gd name="adj2" fmla="val 4187430"/>
              </a:avLst>
            </a:prstGeom>
            <a:gradFill flip="none" rotWithShape="1">
              <a:gsLst>
                <a:gs pos="0">
                  <a:sysClr val="window" lastClr="FFFFFF">
                    <a:alpha val="50000"/>
                  </a:sys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endParaRPr>
            </a:p>
          </p:txBody>
        </p:sp>
        <p:sp>
          <p:nvSpPr>
            <p:cNvPr id="87" name="楕円 86">
              <a:extLst>
                <a:ext uri="{FF2B5EF4-FFF2-40B4-BE49-F238E27FC236}">
                  <a16:creationId xmlns:a16="http://schemas.microsoft.com/office/drawing/2014/main" id="{842BFB1D-87D9-F207-32DE-2BAD17871291}"/>
                </a:ext>
              </a:extLst>
            </p:cNvPr>
            <p:cNvSpPr/>
            <p:nvPr/>
          </p:nvSpPr>
          <p:spPr>
            <a:xfrm>
              <a:off x="543939" y="2994455"/>
              <a:ext cx="1374079" cy="1374078"/>
            </a:xfrm>
            <a:prstGeom prst="ellipse">
              <a:avLst/>
            </a:prstGeom>
            <a:gradFill>
              <a:gsLst>
                <a:gs pos="0">
                  <a:schemeClr val="accent6"/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lvl="0" algn="ctr">
                <a:defRPr/>
              </a:pPr>
              <a:r>
                <a:rPr kumimoji="0" lang="ja-JP" altLang="en-US" sz="2800" kern="0" dirty="0">
                  <a:solidFill>
                    <a:prstClr val="white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共有</a:t>
              </a:r>
            </a:p>
          </p:txBody>
        </p:sp>
        <p:sp>
          <p:nvSpPr>
            <p:cNvPr id="98" name="楕円 97">
              <a:extLst>
                <a:ext uri="{FF2B5EF4-FFF2-40B4-BE49-F238E27FC236}">
                  <a16:creationId xmlns:a16="http://schemas.microsoft.com/office/drawing/2014/main" id="{1ADDC590-441E-8C3B-E9F6-67569AEA54C0}"/>
                </a:ext>
              </a:extLst>
            </p:cNvPr>
            <p:cNvSpPr/>
            <p:nvPr/>
          </p:nvSpPr>
          <p:spPr>
            <a:xfrm>
              <a:off x="1839112" y="2982361"/>
              <a:ext cx="271855" cy="271854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6"/>
                </a:gs>
              </a:gsLst>
              <a:lin ang="0" scaled="1"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endParaRPr>
            </a:p>
          </p:txBody>
        </p:sp>
        <p:sp>
          <p:nvSpPr>
            <p:cNvPr id="99" name="正方形/長方形 98">
              <a:extLst>
                <a:ext uri="{FF2B5EF4-FFF2-40B4-BE49-F238E27FC236}">
                  <a16:creationId xmlns:a16="http://schemas.microsoft.com/office/drawing/2014/main" id="{BDF69617-841D-2A5B-7FB5-451231E57EC7}"/>
                </a:ext>
              </a:extLst>
            </p:cNvPr>
            <p:cNvSpPr/>
            <p:nvPr/>
          </p:nvSpPr>
          <p:spPr>
            <a:xfrm>
              <a:off x="2756435" y="2937370"/>
              <a:ext cx="6772723" cy="36183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lvl="0">
                <a:defRPr/>
              </a:pPr>
              <a:r>
                <a:rPr kumimoji="0" lang="ja-JP" altLang="en-US" sz="20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成果や課題を関係者全員で共有する仕組みを作ります。</a:t>
              </a:r>
            </a:p>
          </p:txBody>
        </p:sp>
        <p:cxnSp>
          <p:nvCxnSpPr>
            <p:cNvPr id="100" name="直線矢印コネクタ 99">
              <a:extLst>
                <a:ext uri="{FF2B5EF4-FFF2-40B4-BE49-F238E27FC236}">
                  <a16:creationId xmlns:a16="http://schemas.microsoft.com/office/drawing/2014/main" id="{01605EB3-8F0C-8249-F77E-501FB55898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8078" y="3118288"/>
              <a:ext cx="245886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95" name="楕円 94">
              <a:extLst>
                <a:ext uri="{FF2B5EF4-FFF2-40B4-BE49-F238E27FC236}">
                  <a16:creationId xmlns:a16="http://schemas.microsoft.com/office/drawing/2014/main" id="{F59AE101-E985-4112-F447-9185F7707706}"/>
                </a:ext>
              </a:extLst>
            </p:cNvPr>
            <p:cNvSpPr/>
            <p:nvPr/>
          </p:nvSpPr>
          <p:spPr>
            <a:xfrm>
              <a:off x="2021047" y="3545566"/>
              <a:ext cx="271855" cy="271854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6"/>
                </a:gs>
              </a:gsLst>
              <a:lin ang="0" scaled="1"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endParaRPr>
            </a:p>
          </p:txBody>
        </p:sp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A52FDB92-BEC4-841F-21DC-FF9841A04324}"/>
                </a:ext>
              </a:extLst>
            </p:cNvPr>
            <p:cNvSpPr/>
            <p:nvPr/>
          </p:nvSpPr>
          <p:spPr>
            <a:xfrm>
              <a:off x="2756437" y="3500575"/>
              <a:ext cx="6772724" cy="36183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lvl="0">
                <a:defRPr/>
              </a:pPr>
              <a:r>
                <a:rPr kumimoji="0" lang="ja-JP" altLang="en-US" sz="20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部門間の情報連携が停滞や摩擦を防ぐポイントです。</a:t>
              </a:r>
            </a:p>
          </p:txBody>
        </p:sp>
        <p:cxnSp>
          <p:nvCxnSpPr>
            <p:cNvPr id="97" name="直線矢印コネクタ 96">
              <a:extLst>
                <a:ext uri="{FF2B5EF4-FFF2-40B4-BE49-F238E27FC236}">
                  <a16:creationId xmlns:a16="http://schemas.microsoft.com/office/drawing/2014/main" id="{FA6623B7-A8BD-9199-34AB-1DBEE7CC2C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0013" y="3681493"/>
              <a:ext cx="245886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92" name="楕円 91">
              <a:extLst>
                <a:ext uri="{FF2B5EF4-FFF2-40B4-BE49-F238E27FC236}">
                  <a16:creationId xmlns:a16="http://schemas.microsoft.com/office/drawing/2014/main" id="{4FDD252B-CA6B-EBB4-8E62-868D8AE11C22}"/>
                </a:ext>
              </a:extLst>
            </p:cNvPr>
            <p:cNvSpPr/>
            <p:nvPr/>
          </p:nvSpPr>
          <p:spPr>
            <a:xfrm>
              <a:off x="1839112" y="4108772"/>
              <a:ext cx="271855" cy="271854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6"/>
                </a:gs>
              </a:gsLst>
              <a:lin ang="0" scaled="1"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endParaRPr>
            </a:p>
          </p:txBody>
        </p:sp>
        <p:sp>
          <p:nvSpPr>
            <p:cNvPr id="93" name="正方形/長方形 92">
              <a:extLst>
                <a:ext uri="{FF2B5EF4-FFF2-40B4-BE49-F238E27FC236}">
                  <a16:creationId xmlns:a16="http://schemas.microsoft.com/office/drawing/2014/main" id="{E0059C5C-04FF-183D-91B5-74017AD84D79}"/>
                </a:ext>
              </a:extLst>
            </p:cNvPr>
            <p:cNvSpPr/>
            <p:nvPr/>
          </p:nvSpPr>
          <p:spPr>
            <a:xfrm>
              <a:off x="2756436" y="4063781"/>
              <a:ext cx="6772724" cy="36183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lvl="0">
                <a:defRPr/>
              </a:pPr>
              <a:r>
                <a:rPr kumimoji="0" lang="ja-JP" altLang="en-US" sz="20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小さな進展も可視化し認め合う風土が必要です。</a:t>
              </a:r>
            </a:p>
          </p:txBody>
        </p:sp>
        <p:cxnSp>
          <p:nvCxnSpPr>
            <p:cNvPr id="94" name="直線矢印コネクタ 93">
              <a:extLst>
                <a:ext uri="{FF2B5EF4-FFF2-40B4-BE49-F238E27FC236}">
                  <a16:creationId xmlns:a16="http://schemas.microsoft.com/office/drawing/2014/main" id="{890782DF-EE05-45DA-A364-4669565F93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8078" y="4244699"/>
              <a:ext cx="245886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1" name="部分円 70">
              <a:extLst>
                <a:ext uri="{FF2B5EF4-FFF2-40B4-BE49-F238E27FC236}">
                  <a16:creationId xmlns:a16="http://schemas.microsoft.com/office/drawing/2014/main" id="{753097EB-8FBF-9D2F-8F86-B246E112F397}"/>
                </a:ext>
              </a:extLst>
            </p:cNvPr>
            <p:cNvSpPr/>
            <p:nvPr/>
          </p:nvSpPr>
          <p:spPr>
            <a:xfrm>
              <a:off x="316529" y="4713426"/>
              <a:ext cx="1828900" cy="1828898"/>
            </a:xfrm>
            <a:prstGeom prst="pie">
              <a:avLst>
                <a:gd name="adj1" fmla="val 17425481"/>
                <a:gd name="adj2" fmla="val 4187430"/>
              </a:avLst>
            </a:prstGeom>
            <a:gradFill flip="none" rotWithShape="1">
              <a:gsLst>
                <a:gs pos="0">
                  <a:sysClr val="window" lastClr="FFFFFF">
                    <a:alpha val="50000"/>
                  </a:sys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endParaRPr>
            </a:p>
          </p:txBody>
        </p:sp>
        <p:sp>
          <p:nvSpPr>
            <p:cNvPr id="72" name="楕円 71">
              <a:extLst>
                <a:ext uri="{FF2B5EF4-FFF2-40B4-BE49-F238E27FC236}">
                  <a16:creationId xmlns:a16="http://schemas.microsoft.com/office/drawing/2014/main" id="{917C8D25-E4A7-ED32-D676-1D4E724BE945}"/>
                </a:ext>
              </a:extLst>
            </p:cNvPr>
            <p:cNvSpPr/>
            <p:nvPr/>
          </p:nvSpPr>
          <p:spPr>
            <a:xfrm>
              <a:off x="543939" y="4940836"/>
              <a:ext cx="1374079" cy="1374078"/>
            </a:xfrm>
            <a:prstGeom prst="ellipse">
              <a:avLst/>
            </a:prstGeom>
            <a:gradFill>
              <a:gsLst>
                <a:gs pos="0">
                  <a:schemeClr val="accent6"/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lvl="0" algn="ctr">
                <a:defRPr/>
              </a:pPr>
              <a:r>
                <a:rPr kumimoji="0" lang="ja-JP" altLang="en-US" sz="2800" kern="0" dirty="0">
                  <a:solidFill>
                    <a:prstClr val="white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継続</a:t>
              </a:r>
            </a:p>
          </p:txBody>
        </p:sp>
        <p:sp>
          <p:nvSpPr>
            <p:cNvPr id="83" name="楕円 82">
              <a:extLst>
                <a:ext uri="{FF2B5EF4-FFF2-40B4-BE49-F238E27FC236}">
                  <a16:creationId xmlns:a16="http://schemas.microsoft.com/office/drawing/2014/main" id="{8BAABBDF-E6E5-71E5-CA2B-B6DE2B0F8616}"/>
                </a:ext>
              </a:extLst>
            </p:cNvPr>
            <p:cNvSpPr/>
            <p:nvPr/>
          </p:nvSpPr>
          <p:spPr>
            <a:xfrm>
              <a:off x="1839112" y="4928742"/>
              <a:ext cx="271855" cy="271854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6"/>
                </a:gs>
              </a:gsLst>
              <a:lin ang="0" scaled="1"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endParaRPr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3D550413-610B-6A23-419F-170881A04FDE}"/>
                </a:ext>
              </a:extLst>
            </p:cNvPr>
            <p:cNvSpPr/>
            <p:nvPr/>
          </p:nvSpPr>
          <p:spPr>
            <a:xfrm>
              <a:off x="2756435" y="4883751"/>
              <a:ext cx="6772723" cy="36183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lvl="0">
                <a:defRPr/>
              </a:pPr>
              <a:r>
                <a:rPr kumimoji="0" lang="ja-JP" altLang="en-US" sz="20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一度の改善で満足せず定期的に振り返ることが大切です。</a:t>
              </a:r>
            </a:p>
          </p:txBody>
        </p:sp>
        <p:cxnSp>
          <p:nvCxnSpPr>
            <p:cNvPr id="85" name="直線矢印コネクタ 84">
              <a:extLst>
                <a:ext uri="{FF2B5EF4-FFF2-40B4-BE49-F238E27FC236}">
                  <a16:creationId xmlns:a16="http://schemas.microsoft.com/office/drawing/2014/main" id="{42244B8F-73F5-4B86-C810-43BF737AA9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8078" y="5064669"/>
              <a:ext cx="245886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80" name="楕円 79">
              <a:extLst>
                <a:ext uri="{FF2B5EF4-FFF2-40B4-BE49-F238E27FC236}">
                  <a16:creationId xmlns:a16="http://schemas.microsoft.com/office/drawing/2014/main" id="{4E74B60D-6123-0407-D2C0-B6EFED6858A2}"/>
                </a:ext>
              </a:extLst>
            </p:cNvPr>
            <p:cNvSpPr/>
            <p:nvPr/>
          </p:nvSpPr>
          <p:spPr>
            <a:xfrm>
              <a:off x="2021047" y="5491947"/>
              <a:ext cx="271855" cy="271854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6"/>
                </a:gs>
              </a:gsLst>
              <a:lin ang="0" scaled="1"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endParaRPr>
            </a:p>
          </p:txBody>
        </p:sp>
        <p:sp>
          <p:nvSpPr>
            <p:cNvPr id="81" name="正方形/長方形 80">
              <a:extLst>
                <a:ext uri="{FF2B5EF4-FFF2-40B4-BE49-F238E27FC236}">
                  <a16:creationId xmlns:a16="http://schemas.microsoft.com/office/drawing/2014/main" id="{0CC3534E-7293-8948-44C4-A7FC5A34C8F5}"/>
                </a:ext>
              </a:extLst>
            </p:cNvPr>
            <p:cNvSpPr/>
            <p:nvPr/>
          </p:nvSpPr>
          <p:spPr>
            <a:xfrm>
              <a:off x="2756434" y="5446956"/>
              <a:ext cx="6772723" cy="36183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lvl="0">
                <a:defRPr/>
              </a:pPr>
              <a:r>
                <a:rPr kumimoji="0" lang="ja-JP" altLang="en-US" sz="20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効果を検証し次の改善計画に反映させていきます。</a:t>
              </a:r>
            </a:p>
          </p:txBody>
        </p:sp>
        <p:cxnSp>
          <p:nvCxnSpPr>
            <p:cNvPr id="82" name="直線矢印コネクタ 81">
              <a:extLst>
                <a:ext uri="{FF2B5EF4-FFF2-40B4-BE49-F238E27FC236}">
                  <a16:creationId xmlns:a16="http://schemas.microsoft.com/office/drawing/2014/main" id="{03AF3B3B-343F-DF5C-17D1-795CD7D218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0013" y="5627874"/>
              <a:ext cx="245886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7" name="楕円 76">
              <a:extLst>
                <a:ext uri="{FF2B5EF4-FFF2-40B4-BE49-F238E27FC236}">
                  <a16:creationId xmlns:a16="http://schemas.microsoft.com/office/drawing/2014/main" id="{A2BCA870-2E1D-2158-7939-DE9FF7A8BC81}"/>
                </a:ext>
              </a:extLst>
            </p:cNvPr>
            <p:cNvSpPr/>
            <p:nvPr/>
          </p:nvSpPr>
          <p:spPr>
            <a:xfrm>
              <a:off x="1839112" y="6055153"/>
              <a:ext cx="271855" cy="271854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6"/>
                </a:gs>
              </a:gsLst>
              <a:lin ang="0" scaled="1"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endParaRPr>
            </a:p>
          </p:txBody>
        </p: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BF7E63F5-CB8E-B578-422F-C945A9F1E93D}"/>
                </a:ext>
              </a:extLst>
            </p:cNvPr>
            <p:cNvSpPr/>
            <p:nvPr/>
          </p:nvSpPr>
          <p:spPr>
            <a:xfrm>
              <a:off x="2756436" y="6010162"/>
              <a:ext cx="6772723" cy="36183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習慣化が長期的な成果と文化の定着を支えます。</a:t>
              </a:r>
            </a:p>
          </p:txBody>
        </p:sp>
        <p:cxnSp>
          <p:nvCxnSpPr>
            <p:cNvPr id="79" name="直線矢印コネクタ 78">
              <a:extLst>
                <a:ext uri="{FF2B5EF4-FFF2-40B4-BE49-F238E27FC236}">
                  <a16:creationId xmlns:a16="http://schemas.microsoft.com/office/drawing/2014/main" id="{268B7C2D-F70B-EAB2-E135-BD8DF34A11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8078" y="6191080"/>
              <a:ext cx="245886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18" name="正方形/長方形 117">
              <a:extLst>
                <a:ext uri="{FF2B5EF4-FFF2-40B4-BE49-F238E27FC236}">
                  <a16:creationId xmlns:a16="http://schemas.microsoft.com/office/drawing/2014/main" id="{85504F5E-49CD-490F-720D-074E677F63BC}"/>
                </a:ext>
              </a:extLst>
            </p:cNvPr>
            <p:cNvSpPr/>
            <p:nvPr/>
          </p:nvSpPr>
          <p:spPr>
            <a:xfrm>
              <a:off x="-549435" y="932575"/>
              <a:ext cx="1374075" cy="1374078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1500" b="0" i="0" u="none" strike="noStrike" kern="0" cap="none" spc="0" normalizeH="0" baseline="0" noProof="0" dirty="0">
                  <a:ln>
                    <a:solidFill>
                      <a:schemeClr val="bg1"/>
                    </a:solidFill>
                  </a:ln>
                  <a:solidFill>
                    <a:schemeClr val="accent6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01</a:t>
              </a:r>
              <a:endParaRPr kumimoji="0" lang="ja-JP" altLang="en-US" sz="11500" b="0" i="0" u="none" strike="noStrike" kern="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endParaRPr>
            </a:p>
          </p:txBody>
        </p:sp>
        <p:sp>
          <p:nvSpPr>
            <p:cNvPr id="119" name="正方形/長方形 118">
              <a:extLst>
                <a:ext uri="{FF2B5EF4-FFF2-40B4-BE49-F238E27FC236}">
                  <a16:creationId xmlns:a16="http://schemas.microsoft.com/office/drawing/2014/main" id="{C50F99B8-F731-F9D2-7C22-FB58C5A296D9}"/>
                </a:ext>
              </a:extLst>
            </p:cNvPr>
            <p:cNvSpPr/>
            <p:nvPr/>
          </p:nvSpPr>
          <p:spPr>
            <a:xfrm>
              <a:off x="-549435" y="2878955"/>
              <a:ext cx="1374079" cy="1374078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lvl="0" algn="ctr">
                <a:defRPr/>
              </a:pPr>
              <a:r>
                <a:rPr kumimoji="0" lang="en-US" altLang="ja-JP" sz="11500" kern="0" dirty="0">
                  <a:ln>
                    <a:solidFill>
                      <a:schemeClr val="bg1"/>
                    </a:solidFill>
                  </a:ln>
                  <a:solidFill>
                    <a:schemeClr val="accent6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02</a:t>
              </a:r>
              <a:endParaRPr kumimoji="0" lang="ja-JP" altLang="en-US" sz="11500" kern="0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endParaRPr>
            </a:p>
          </p:txBody>
        </p:sp>
        <p:sp>
          <p:nvSpPr>
            <p:cNvPr id="120" name="正方形/長方形 119">
              <a:extLst>
                <a:ext uri="{FF2B5EF4-FFF2-40B4-BE49-F238E27FC236}">
                  <a16:creationId xmlns:a16="http://schemas.microsoft.com/office/drawing/2014/main" id="{8DA87030-4531-C1DF-D299-56835657B450}"/>
                </a:ext>
              </a:extLst>
            </p:cNvPr>
            <p:cNvSpPr/>
            <p:nvPr/>
          </p:nvSpPr>
          <p:spPr>
            <a:xfrm>
              <a:off x="-549435" y="4825336"/>
              <a:ext cx="1374079" cy="1374078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lvl="0" algn="ctr">
                <a:defRPr/>
              </a:pPr>
              <a:r>
                <a:rPr kumimoji="0" lang="en-US" altLang="ja-JP" sz="11500" kern="0" dirty="0">
                  <a:ln>
                    <a:solidFill>
                      <a:schemeClr val="bg1"/>
                    </a:solidFill>
                  </a:ln>
                  <a:solidFill>
                    <a:schemeClr val="accent6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03</a:t>
              </a:r>
              <a:endParaRPr kumimoji="0" lang="ja-JP" altLang="en-US" sz="11500" kern="0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855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B219F-7EB1-FAA5-99E2-16D03ED50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68E5C37-8B47-F0DF-B640-628A9FDE60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4" r="13673"/>
          <a:stretch>
            <a:fillRect/>
          </a:stretch>
        </p:blipFill>
        <p:spPr>
          <a:xfrm>
            <a:off x="3573219" y="0"/>
            <a:ext cx="8618781" cy="68580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58388F8-5F8B-8BEA-1E37-D06AE13F612F}"/>
              </a:ext>
            </a:extLst>
          </p:cNvPr>
          <p:cNvSpPr/>
          <p:nvPr/>
        </p:nvSpPr>
        <p:spPr>
          <a:xfrm>
            <a:off x="3573219" y="0"/>
            <a:ext cx="8618782" cy="6858000"/>
          </a:xfrm>
          <a:prstGeom prst="rect">
            <a:avLst/>
          </a:prstGeom>
          <a:gradFill flip="none" rotWithShape="1">
            <a:gsLst>
              <a:gs pos="41000">
                <a:srgbClr val="FFFFFF">
                  <a:alpha val="0"/>
                </a:srgbClr>
              </a:gs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20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A53AA0F4-A223-969D-FB1C-A38AD9F2AD0A}"/>
              </a:ext>
            </a:extLst>
          </p:cNvPr>
          <p:cNvGrpSpPr/>
          <p:nvPr/>
        </p:nvGrpSpPr>
        <p:grpSpPr>
          <a:xfrm>
            <a:off x="370649" y="1113481"/>
            <a:ext cx="5484052" cy="5367638"/>
            <a:chOff x="611949" y="1353848"/>
            <a:chExt cx="5484052" cy="5367638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BF3F13F6-2679-9BD1-C6CE-8E6AE32DACA9}"/>
                </a:ext>
              </a:extLst>
            </p:cNvPr>
            <p:cNvSpPr/>
            <p:nvPr/>
          </p:nvSpPr>
          <p:spPr>
            <a:xfrm>
              <a:off x="611949" y="1818470"/>
              <a:ext cx="5399272" cy="118945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lvl="0">
                <a:defRPr/>
              </a:pPr>
              <a:r>
                <a:rPr kumimoji="0" lang="en-US" altLang="ja-JP" sz="9600" kern="0" dirty="0">
                  <a:solidFill>
                    <a:schemeClr val="accent6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BANSOU</a:t>
              </a:r>
              <a:endParaRPr kumimoji="0" lang="ja-JP" altLang="en-US" sz="9600" kern="0" dirty="0">
                <a:solidFill>
                  <a:schemeClr val="accent6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/>
                <a:sym typeface="Arial"/>
              </a:endParaRPr>
            </a:p>
          </p:txBody>
        </p: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7BD0660A-10D9-2179-83FA-C0DA80FAF2E7}"/>
                </a:ext>
              </a:extLst>
            </p:cNvPr>
            <p:cNvSpPr/>
            <p:nvPr/>
          </p:nvSpPr>
          <p:spPr>
            <a:xfrm>
              <a:off x="611949" y="1353848"/>
              <a:ext cx="5399272" cy="416895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lvl="0">
                <a:defRPr/>
              </a:pPr>
              <a:r>
                <a:rPr kumimoji="0" lang="ja-JP" altLang="en-US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省エネ診断・エネルギーマネジメント支援サービス</a:t>
              </a: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04835ADD-8319-4889-52AF-863348F38DC0}"/>
                </a:ext>
              </a:extLst>
            </p:cNvPr>
            <p:cNvSpPr/>
            <p:nvPr/>
          </p:nvSpPr>
          <p:spPr>
            <a:xfrm>
              <a:off x="611949" y="3301999"/>
              <a:ext cx="5484052" cy="341948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t"/>
            <a:lstStyle/>
            <a:p>
              <a:pPr lvl="0">
                <a:lnSpc>
                  <a:spcPct val="150000"/>
                </a:lnSpc>
                <a:spcBef>
                  <a:spcPts val="1200"/>
                </a:spcBef>
                <a:defRPr/>
              </a:pPr>
              <a:r>
                <a:rPr kumimoji="0" lang="ja-JP" altLang="en-US" sz="16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ミドリテックでは、</a:t>
              </a:r>
              <a:br>
                <a:rPr kumimoji="0" lang="en-US" altLang="ja-JP" sz="16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</a:br>
              <a:r>
                <a:rPr kumimoji="0" lang="ja-JP" altLang="en-US" sz="16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「設備更新」よりも「エネルギーの見える化」と</a:t>
              </a:r>
              <a:br>
                <a:rPr kumimoji="0" lang="en-US" altLang="ja-JP" sz="16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</a:br>
              <a:r>
                <a:rPr kumimoji="0" lang="ja-JP" altLang="en-US" sz="16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「現場改善」に重点を置いた支援を行っています。</a:t>
              </a:r>
            </a:p>
            <a:p>
              <a:pPr lvl="0">
                <a:lnSpc>
                  <a:spcPct val="150000"/>
                </a:lnSpc>
                <a:spcBef>
                  <a:spcPts val="1200"/>
                </a:spcBef>
                <a:defRPr/>
              </a:pPr>
              <a:r>
                <a:rPr kumimoji="0" lang="ja-JP" altLang="en-US" sz="16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データロガーやセンサーを活用してリアルタイムに</a:t>
              </a:r>
              <a:br>
                <a:rPr kumimoji="0" lang="en-US" altLang="ja-JP" sz="16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</a:br>
              <a:r>
                <a:rPr kumimoji="0" lang="ja-JP" altLang="en-US" sz="16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消費電力を可視化し、運用の“ムダ”を明らかに。</a:t>
              </a:r>
            </a:p>
            <a:p>
              <a:pPr lvl="0">
                <a:lnSpc>
                  <a:spcPct val="150000"/>
                </a:lnSpc>
                <a:spcBef>
                  <a:spcPts val="1200"/>
                </a:spcBef>
                <a:defRPr/>
              </a:pPr>
              <a:r>
                <a:rPr kumimoji="0" lang="ja-JP" altLang="en-US" sz="16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さらに、現場のスタッフと一緒に改善案を立て、</a:t>
              </a:r>
              <a:br>
                <a:rPr kumimoji="0" lang="en-US" altLang="ja-JP" sz="16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</a:br>
              <a:r>
                <a:rPr kumimoji="0" lang="ja-JP" altLang="en-US" sz="16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実行→検証→再設計のサイクルをまわすことで、</a:t>
              </a:r>
              <a:br>
                <a:rPr kumimoji="0" lang="en-US" altLang="ja-JP" sz="16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</a:br>
              <a:r>
                <a:rPr kumimoji="0" lang="ja-JP" altLang="en-US" sz="1600" kern="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rial"/>
                  <a:sym typeface="Arial"/>
                </a:rPr>
                <a:t>継続的な省エネ体質へと転換します。</a:t>
              </a: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0E1CF8A-6214-11CB-6764-0E2D669D3CEE}"/>
              </a:ext>
            </a:extLst>
          </p:cNvPr>
          <p:cNvGrpSpPr/>
          <p:nvPr/>
        </p:nvGrpSpPr>
        <p:grpSpPr>
          <a:xfrm>
            <a:off x="0" y="0"/>
            <a:ext cx="12192001" cy="491899"/>
            <a:chOff x="0" y="0"/>
            <a:chExt cx="12192001" cy="491899"/>
          </a:xfrm>
        </p:grpSpPr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7511F7C8-9297-ABA8-42E0-5D18CB56F448}"/>
                </a:ext>
              </a:extLst>
            </p:cNvPr>
            <p:cNvSpPr/>
            <p:nvPr/>
          </p:nvSpPr>
          <p:spPr>
            <a:xfrm>
              <a:off x="0" y="0"/>
              <a:ext cx="12192001" cy="491899"/>
            </a:xfrm>
            <a:custGeom>
              <a:avLst/>
              <a:gdLst>
                <a:gd name="connsiteX0" fmla="*/ 5447897 w 12192001"/>
                <a:gd name="connsiteY0" fmla="*/ 0 h 491899"/>
                <a:gd name="connsiteX1" fmla="*/ 5948916 w 12192001"/>
                <a:gd name="connsiteY1" fmla="*/ 0 h 491899"/>
                <a:gd name="connsiteX2" fmla="*/ 5948915 w 12192001"/>
                <a:gd name="connsiteY2" fmla="*/ 1 h 491899"/>
                <a:gd name="connsiteX3" fmla="*/ 12192001 w 12192001"/>
                <a:gd name="connsiteY3" fmla="*/ 1 h 491899"/>
                <a:gd name="connsiteX4" fmla="*/ 12192001 w 12192001"/>
                <a:gd name="connsiteY4" fmla="*/ 240633 h 491899"/>
                <a:gd name="connsiteX5" fmla="*/ 5703822 w 12192001"/>
                <a:gd name="connsiteY5" fmla="*/ 240633 h 491899"/>
                <a:gd name="connsiteX6" fmla="*/ 5447899 w 12192001"/>
                <a:gd name="connsiteY6" fmla="*/ 491897 h 491899"/>
                <a:gd name="connsiteX7" fmla="*/ 5447899 w 12192001"/>
                <a:gd name="connsiteY7" fmla="*/ 491899 h 491899"/>
                <a:gd name="connsiteX8" fmla="*/ 5447897 w 12192001"/>
                <a:gd name="connsiteY8" fmla="*/ 491899 h 491899"/>
                <a:gd name="connsiteX9" fmla="*/ 0 w 12192001"/>
                <a:gd name="connsiteY9" fmla="*/ 491899 h 491899"/>
                <a:gd name="connsiteX10" fmla="*/ 0 w 12192001"/>
                <a:gd name="connsiteY10" fmla="*/ 0 h 491899"/>
                <a:gd name="connsiteX11" fmla="*/ 5447897 w 12192001"/>
                <a:gd name="connsiteY11" fmla="*/ 0 h 49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1" h="491899">
                  <a:moveTo>
                    <a:pt x="5447897" y="0"/>
                  </a:moveTo>
                  <a:lnTo>
                    <a:pt x="5948916" y="0"/>
                  </a:lnTo>
                  <a:lnTo>
                    <a:pt x="5948915" y="1"/>
                  </a:lnTo>
                  <a:lnTo>
                    <a:pt x="12192001" y="1"/>
                  </a:lnTo>
                  <a:lnTo>
                    <a:pt x="12192001" y="240633"/>
                  </a:lnTo>
                  <a:lnTo>
                    <a:pt x="5703822" y="240633"/>
                  </a:lnTo>
                  <a:lnTo>
                    <a:pt x="5447899" y="491897"/>
                  </a:lnTo>
                  <a:lnTo>
                    <a:pt x="5447899" y="491899"/>
                  </a:lnTo>
                  <a:lnTo>
                    <a:pt x="5447897" y="491899"/>
                  </a:lnTo>
                  <a:lnTo>
                    <a:pt x="0" y="491899"/>
                  </a:lnTo>
                  <a:lnTo>
                    <a:pt x="0" y="0"/>
                  </a:lnTo>
                  <a:lnTo>
                    <a:pt x="54478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>
                <a:spcBef>
                  <a:spcPts val="600"/>
                </a:spcBef>
              </a:pPr>
              <a:endParaRPr kumimoji="1" lang="ja-JP" altLang="en-US" sz="2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7630200D-312C-8D71-B868-41395EE6C55C}"/>
                </a:ext>
              </a:extLst>
            </p:cNvPr>
            <p:cNvSpPr/>
            <p:nvPr/>
          </p:nvSpPr>
          <p:spPr>
            <a:xfrm>
              <a:off x="211756" y="0"/>
              <a:ext cx="5236143" cy="4918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kumimoji="1" lang="ja-JP" altLang="en-US" sz="20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さいごに：弊社サービスのご紹介</a:t>
              </a:r>
            </a:p>
          </p:txBody>
        </p:sp>
      </p:grpSp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38DC0BC7-4C29-FCA8-F713-62C5A54D7833}"/>
              </a:ext>
            </a:extLst>
          </p:cNvPr>
          <p:cNvSpPr txBox="1">
            <a:spLocks/>
          </p:cNvSpPr>
          <p:nvPr/>
        </p:nvSpPr>
        <p:spPr>
          <a:xfrm>
            <a:off x="11596653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FBA4C0-9B7D-4866-9F37-F8186F53D425}" type="slidenum">
              <a:rPr lang="ja-JP" altLang="en-US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/>
              <a:t>8</a:t>
            </a:fld>
            <a:endParaRPr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2474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d60cc4-70c0-4043-81e8-97be71ffa410">
      <Terms xmlns="http://schemas.microsoft.com/office/infopath/2007/PartnerControls"/>
    </lcf76f155ced4ddcb4097134ff3c332f>
    <TaxCatchAll xmlns="1bf6ce71-f2af-4399-804e-8773bbe322f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41C3E266D40784080AE7FC7FC3CF127" ma:contentTypeVersion="14" ma:contentTypeDescription="新しいドキュメントを作成します。" ma:contentTypeScope="" ma:versionID="ab43ed39cf438de8264d8b65fa41e611">
  <xsd:schema xmlns:xsd="http://www.w3.org/2001/XMLSchema" xmlns:xs="http://www.w3.org/2001/XMLSchema" xmlns:p="http://schemas.microsoft.com/office/2006/metadata/properties" xmlns:ns2="ffd60cc4-70c0-4043-81e8-97be71ffa410" xmlns:ns3="1bf6ce71-f2af-4399-804e-8773bbe322f2" targetNamespace="http://schemas.microsoft.com/office/2006/metadata/properties" ma:root="true" ma:fieldsID="a2501e3ff80ab5e70b0e54d5b48f5319" ns2:_="" ns3:_="">
    <xsd:import namespace="ffd60cc4-70c0-4043-81e8-97be71ffa410"/>
    <xsd:import namespace="1bf6ce71-f2af-4399-804e-8773bbe322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d60cc4-70c0-4043-81e8-97be71ffa4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画像タグ" ma:readOnly="false" ma:fieldId="{5cf76f15-5ced-4ddc-b409-7134ff3c332f}" ma:taxonomyMulti="true" ma:sspId="e11d2887-7d44-46f2-be60-af6bd70e5d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6ce71-f2af-4399-804e-8773bbe322f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ffa11d1-c12e-4afe-8e86-e16f823e0944}" ma:internalName="TaxCatchAll" ma:showField="CatchAllData" ma:web="1bf6ce71-f2af-4399-804e-8773bbe322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2236B2-08AB-4DF2-B107-FE54C01F11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AD133F-485A-4DE3-B94F-A31F35E1A9BB}">
  <ds:schemaRefs>
    <ds:schemaRef ds:uri="http://schemas.microsoft.com/office/2006/metadata/properties"/>
    <ds:schemaRef ds:uri="http://schemas.microsoft.com/office/infopath/2007/PartnerControls"/>
    <ds:schemaRef ds:uri="ffd60cc4-70c0-4043-81e8-97be71ffa410"/>
    <ds:schemaRef ds:uri="1bf6ce71-f2af-4399-804e-8773bbe322f2"/>
  </ds:schemaRefs>
</ds:datastoreItem>
</file>

<file path=customXml/itemProps3.xml><?xml version="1.0" encoding="utf-8"?>
<ds:datastoreItem xmlns:ds="http://schemas.openxmlformats.org/officeDocument/2006/customXml" ds:itemID="{D6763634-8456-4777-9034-BF6964B145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d60cc4-70c0-4043-81e8-97be71ffa410"/>
    <ds:schemaRef ds:uri="1bf6ce71-f2af-4399-804e-8773bbe322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3016</TotalTime>
  <Words>1266</Words>
  <PresentationFormat>ワイド画面</PresentationFormat>
  <Paragraphs>127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6" baseType="lpstr">
      <vt:lpstr>ＭＳ Ｐゴシック</vt:lpstr>
      <vt:lpstr>游ゴシック</vt:lpstr>
      <vt:lpstr>游ゴシック Light</vt:lpstr>
      <vt:lpstr>Arial</vt:lpstr>
      <vt:lpstr>Calibri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terms:created xsi:type="dcterms:W3CDTF">2025-05-17T05:08:00Z</dcterms:created>
  <dcterms:modified xsi:type="dcterms:W3CDTF">2025-07-17T03:05:25Z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0x010100C41C3E266D40784080AE7FC7FC3CF127</vt:lpwstr>
  </property>
  <property fmtid="{D5CDD505-2E9C-101B-9397-08002B2CF9AE}" pid="3" name="MediaServiceImageTags">
    <vt:lpwstr/>
  </property>
</Properties>
</file>