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4"/>
  </p:sldMasterIdLst>
  <p:notesMasterIdLst>
    <p:notesMasterId r:id="rId18"/>
  </p:notesMasterIdLst>
  <p:sldIdLst>
    <p:sldId id="256" r:id="rId5"/>
    <p:sldId id="257" r:id="rId6"/>
    <p:sldId id="258" r:id="rId7"/>
    <p:sldId id="259" r:id="rId8"/>
    <p:sldId id="260" r:id="rId9"/>
    <p:sldId id="261" r:id="rId10"/>
    <p:sldId id="262" r:id="rId11"/>
    <p:sldId id="264" r:id="rId12"/>
    <p:sldId id="263" r:id="rId13"/>
    <p:sldId id="265" r:id="rId14"/>
    <p:sldId id="266" r:id="rId15"/>
    <p:sldId id="267" r:id="rId16"/>
    <p:sldId id="268" r:id="rId1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493FF"/>
    <a:srgbClr val="EFF7FF"/>
    <a:srgbClr val="E1EFFF"/>
    <a:srgbClr val="9FCDFF"/>
    <a:srgbClr val="61ACFF"/>
    <a:srgbClr val="F3F9FF"/>
    <a:srgbClr val="85BFFF"/>
    <a:srgbClr val="ABD3FF"/>
    <a:srgbClr val="5AB9E4"/>
    <a:srgbClr val="FBFB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4660"/>
  </p:normalViewPr>
  <p:slideViewPr>
    <p:cSldViewPr snapToGrid="0">
      <p:cViewPr>
        <p:scale>
          <a:sx n="66" d="100"/>
          <a:sy n="66" d="100"/>
        </p:scale>
        <p:origin x="2058" y="12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松浦英宗" userId="9b03fd3a-662f-49ff-9af1-1b93cf7aab22" providerId="ADAL" clId="{2BFB0CD5-BF63-439F-94A2-56F224C80498}"/>
    <pc:docChg chg="undo redo custSel addSld delSld modSld sldOrd">
      <pc:chgData name="松浦英宗" userId="9b03fd3a-662f-49ff-9af1-1b93cf7aab22" providerId="ADAL" clId="{2BFB0CD5-BF63-439F-94A2-56F224C80498}" dt="2025-05-28T12:13:28.607" v="5420" actId="166"/>
      <pc:docMkLst>
        <pc:docMk/>
      </pc:docMkLst>
      <pc:sldChg chg="addSp delSp modSp mod">
        <pc:chgData name="松浦英宗" userId="9b03fd3a-662f-49ff-9af1-1b93cf7aab22" providerId="ADAL" clId="{2BFB0CD5-BF63-439F-94A2-56F224C80498}" dt="2025-05-27T09:08:21.730" v="5046" actId="2711"/>
        <pc:sldMkLst>
          <pc:docMk/>
          <pc:sldMk cId="913356044" sldId="256"/>
        </pc:sldMkLst>
        <pc:spChg chg="mod topLvl">
          <ac:chgData name="松浦英宗" userId="9b03fd3a-662f-49ff-9af1-1b93cf7aab22" providerId="ADAL" clId="{2BFB0CD5-BF63-439F-94A2-56F224C80498}" dt="2025-05-27T09:08:21.730" v="5046" actId="2711"/>
          <ac:spMkLst>
            <pc:docMk/>
            <pc:sldMk cId="913356044" sldId="256"/>
            <ac:spMk id="5" creationId="{058C74BA-0604-5DB6-57D9-17E71A8AFA24}"/>
          </ac:spMkLst>
        </pc:spChg>
        <pc:spChg chg="mod topLvl">
          <ac:chgData name="松浦英宗" userId="9b03fd3a-662f-49ff-9af1-1b93cf7aab22" providerId="ADAL" clId="{2BFB0CD5-BF63-439F-94A2-56F224C80498}" dt="2025-05-27T09:08:21.730" v="5046" actId="2711"/>
          <ac:spMkLst>
            <pc:docMk/>
            <pc:sldMk cId="913356044" sldId="256"/>
            <ac:spMk id="6" creationId="{320047F6-AC6C-E6D4-73E0-0AEEBF2D2A9B}"/>
          </ac:spMkLst>
        </pc:spChg>
        <pc:spChg chg="mod topLvl">
          <ac:chgData name="松浦英宗" userId="9b03fd3a-662f-49ff-9af1-1b93cf7aab22" providerId="ADAL" clId="{2BFB0CD5-BF63-439F-94A2-56F224C80498}" dt="2025-05-27T09:08:21.730" v="5046" actId="2711"/>
          <ac:spMkLst>
            <pc:docMk/>
            <pc:sldMk cId="913356044" sldId="256"/>
            <ac:spMk id="7" creationId="{F07B5AEB-4126-A406-4C49-3F70BC0BA15C}"/>
          </ac:spMkLst>
        </pc:spChg>
        <pc:spChg chg="mod topLvl">
          <ac:chgData name="松浦英宗" userId="9b03fd3a-662f-49ff-9af1-1b93cf7aab22" providerId="ADAL" clId="{2BFB0CD5-BF63-439F-94A2-56F224C80498}" dt="2025-05-27T09:08:21.730" v="5046" actId="2711"/>
          <ac:spMkLst>
            <pc:docMk/>
            <pc:sldMk cId="913356044" sldId="256"/>
            <ac:spMk id="8" creationId="{DE9CC8C0-7201-4C52-0042-5BD5BC111E05}"/>
          </ac:spMkLst>
        </pc:spChg>
        <pc:spChg chg="mod topLvl">
          <ac:chgData name="松浦英宗" userId="9b03fd3a-662f-49ff-9af1-1b93cf7aab22" providerId="ADAL" clId="{2BFB0CD5-BF63-439F-94A2-56F224C80498}" dt="2025-05-27T09:08:21.730" v="5046" actId="2711"/>
          <ac:spMkLst>
            <pc:docMk/>
            <pc:sldMk cId="913356044" sldId="256"/>
            <ac:spMk id="10" creationId="{A2663229-737D-3E3A-BC74-28B7A410A7A8}"/>
          </ac:spMkLst>
        </pc:spChg>
        <pc:spChg chg="mod topLvl">
          <ac:chgData name="松浦英宗" userId="9b03fd3a-662f-49ff-9af1-1b93cf7aab22" providerId="ADAL" clId="{2BFB0CD5-BF63-439F-94A2-56F224C80498}" dt="2025-05-27T09:08:21.730" v="5046" actId="2711"/>
          <ac:spMkLst>
            <pc:docMk/>
            <pc:sldMk cId="913356044" sldId="256"/>
            <ac:spMk id="11" creationId="{2EEAD6B3-B62C-C367-E436-C323F7D6D010}"/>
          </ac:spMkLst>
        </pc:spChg>
        <pc:spChg chg="mod topLvl">
          <ac:chgData name="松浦英宗" userId="9b03fd3a-662f-49ff-9af1-1b93cf7aab22" providerId="ADAL" clId="{2BFB0CD5-BF63-439F-94A2-56F224C80498}" dt="2025-05-27T09:08:21.730" v="5046" actId="2711"/>
          <ac:spMkLst>
            <pc:docMk/>
            <pc:sldMk cId="913356044" sldId="256"/>
            <ac:spMk id="12" creationId="{F2788881-D29A-78CB-8FB7-24DC71EB83A3}"/>
          </ac:spMkLst>
        </pc:spChg>
        <pc:spChg chg="mod">
          <ac:chgData name="松浦英宗" userId="9b03fd3a-662f-49ff-9af1-1b93cf7aab22" providerId="ADAL" clId="{2BFB0CD5-BF63-439F-94A2-56F224C80498}" dt="2025-05-27T09:08:21.730" v="5046" actId="2711"/>
          <ac:spMkLst>
            <pc:docMk/>
            <pc:sldMk cId="913356044" sldId="256"/>
            <ac:spMk id="13" creationId="{51D04156-DE98-0DAF-2D25-97B94B641AC0}"/>
          </ac:spMkLst>
        </pc:spChg>
        <pc:spChg chg="mod">
          <ac:chgData name="松浦英宗" userId="9b03fd3a-662f-49ff-9af1-1b93cf7aab22" providerId="ADAL" clId="{2BFB0CD5-BF63-439F-94A2-56F224C80498}" dt="2025-05-27T09:08:21.730" v="5046" actId="2711"/>
          <ac:spMkLst>
            <pc:docMk/>
            <pc:sldMk cId="913356044" sldId="256"/>
            <ac:spMk id="14" creationId="{4C0B1105-B488-2505-8F3D-96D0C3C81DA5}"/>
          </ac:spMkLst>
        </pc:spChg>
        <pc:grpChg chg="mod topLvl">
          <ac:chgData name="松浦英宗" userId="9b03fd3a-662f-49ff-9af1-1b93cf7aab22" providerId="ADAL" clId="{2BFB0CD5-BF63-439F-94A2-56F224C80498}" dt="2025-05-27T04:36:11.390" v="138" actId="1036"/>
          <ac:grpSpMkLst>
            <pc:docMk/>
            <pc:sldMk cId="913356044" sldId="256"/>
            <ac:grpSpMk id="9" creationId="{F18A385F-884A-8D3E-8575-DE2B5E02E34B}"/>
          </ac:grpSpMkLst>
        </pc:grpChg>
      </pc:sldChg>
      <pc:sldChg chg="addSp delSp modSp mod">
        <pc:chgData name="松浦英宗" userId="9b03fd3a-662f-49ff-9af1-1b93cf7aab22" providerId="ADAL" clId="{2BFB0CD5-BF63-439F-94A2-56F224C80498}" dt="2025-05-27T09:08:11.591" v="5045" actId="2711"/>
        <pc:sldMkLst>
          <pc:docMk/>
          <pc:sldMk cId="4173564231" sldId="257"/>
        </pc:sldMkLst>
        <pc:spChg chg="mod topLvl">
          <ac:chgData name="松浦英宗" userId="9b03fd3a-662f-49ff-9af1-1b93cf7aab22" providerId="ADAL" clId="{2BFB0CD5-BF63-439F-94A2-56F224C80498}" dt="2025-05-27T09:08:11.591" v="5045" actId="2711"/>
          <ac:spMkLst>
            <pc:docMk/>
            <pc:sldMk cId="4173564231" sldId="257"/>
            <ac:spMk id="3" creationId="{6CF0A6C4-9F61-D714-6FD6-0FD564AB74F5}"/>
          </ac:spMkLst>
        </pc:spChg>
        <pc:spChg chg="mod">
          <ac:chgData name="松浦英宗" userId="9b03fd3a-662f-49ff-9af1-1b93cf7aab22" providerId="ADAL" clId="{2BFB0CD5-BF63-439F-94A2-56F224C80498}" dt="2025-05-27T09:08:11.591" v="5045" actId="2711"/>
          <ac:spMkLst>
            <pc:docMk/>
            <pc:sldMk cId="4173564231" sldId="257"/>
            <ac:spMk id="5" creationId="{B0D5A753-5A21-56F5-E6FE-137A53C30BE6}"/>
          </ac:spMkLst>
        </pc:spChg>
        <pc:spChg chg="mod">
          <ac:chgData name="松浦英宗" userId="9b03fd3a-662f-49ff-9af1-1b93cf7aab22" providerId="ADAL" clId="{2BFB0CD5-BF63-439F-94A2-56F224C80498}" dt="2025-05-27T09:08:11.591" v="5045" actId="2711"/>
          <ac:spMkLst>
            <pc:docMk/>
            <pc:sldMk cId="4173564231" sldId="257"/>
            <ac:spMk id="6" creationId="{4395F486-7BDB-1063-B72D-70FB8DD17723}"/>
          </ac:spMkLst>
        </pc:spChg>
        <pc:spChg chg="add mod">
          <ac:chgData name="松浦英宗" userId="9b03fd3a-662f-49ff-9af1-1b93cf7aab22" providerId="ADAL" clId="{2BFB0CD5-BF63-439F-94A2-56F224C80498}" dt="2025-05-27T09:08:11.591" v="5045" actId="2711"/>
          <ac:spMkLst>
            <pc:docMk/>
            <pc:sldMk cId="4173564231" sldId="257"/>
            <ac:spMk id="9" creationId="{5F54C5E6-0D14-8A28-5107-D190E6D7C1A8}"/>
          </ac:spMkLst>
        </pc:spChg>
        <pc:spChg chg="add mod">
          <ac:chgData name="松浦英宗" userId="9b03fd3a-662f-49ff-9af1-1b93cf7aab22" providerId="ADAL" clId="{2BFB0CD5-BF63-439F-94A2-56F224C80498}" dt="2025-05-27T09:08:11.591" v="5045" actId="2711"/>
          <ac:spMkLst>
            <pc:docMk/>
            <pc:sldMk cId="4173564231" sldId="257"/>
            <ac:spMk id="10" creationId="{B2C61BC2-A4CE-2D10-E731-D2E9AC42D9F5}"/>
          </ac:spMkLst>
        </pc:spChg>
        <pc:spChg chg="add mod">
          <ac:chgData name="松浦英宗" userId="9b03fd3a-662f-49ff-9af1-1b93cf7aab22" providerId="ADAL" clId="{2BFB0CD5-BF63-439F-94A2-56F224C80498}" dt="2025-05-27T09:08:11.591" v="5045" actId="2711"/>
          <ac:spMkLst>
            <pc:docMk/>
            <pc:sldMk cId="4173564231" sldId="257"/>
            <ac:spMk id="11" creationId="{A5A8E224-D3CB-5743-1EC8-45D9F37DA1D2}"/>
          </ac:spMkLst>
        </pc:spChg>
        <pc:spChg chg="add mod">
          <ac:chgData name="松浦英宗" userId="9b03fd3a-662f-49ff-9af1-1b93cf7aab22" providerId="ADAL" clId="{2BFB0CD5-BF63-439F-94A2-56F224C80498}" dt="2025-05-27T09:08:11.591" v="5045" actId="2711"/>
          <ac:spMkLst>
            <pc:docMk/>
            <pc:sldMk cId="4173564231" sldId="257"/>
            <ac:spMk id="12" creationId="{6A0B52DD-8968-021E-91D7-D7B99B2B1B28}"/>
          </ac:spMkLst>
        </pc:spChg>
        <pc:spChg chg="add mod">
          <ac:chgData name="松浦英宗" userId="9b03fd3a-662f-49ff-9af1-1b93cf7aab22" providerId="ADAL" clId="{2BFB0CD5-BF63-439F-94A2-56F224C80498}" dt="2025-05-27T09:08:11.591" v="5045" actId="2711"/>
          <ac:spMkLst>
            <pc:docMk/>
            <pc:sldMk cId="4173564231" sldId="257"/>
            <ac:spMk id="13" creationId="{87191BC5-5977-BCDD-E191-F2A56759F63F}"/>
          </ac:spMkLst>
        </pc:spChg>
        <pc:spChg chg="mod ord">
          <ac:chgData name="松浦英宗" userId="9b03fd3a-662f-49ff-9af1-1b93cf7aab22" providerId="ADAL" clId="{2BFB0CD5-BF63-439F-94A2-56F224C80498}" dt="2025-05-27T09:08:11.591" v="5045" actId="2711"/>
          <ac:spMkLst>
            <pc:docMk/>
            <pc:sldMk cId="4173564231" sldId="257"/>
            <ac:spMk id="28" creationId="{F22C3C6E-A54E-6B91-0225-6F4EB54AC2EE}"/>
          </ac:spMkLst>
        </pc:spChg>
        <pc:grpChg chg="add mod topLvl">
          <ac:chgData name="松浦英宗" userId="9b03fd3a-662f-49ff-9af1-1b93cf7aab22" providerId="ADAL" clId="{2BFB0CD5-BF63-439F-94A2-56F224C80498}" dt="2025-05-27T04:55:40.165" v="540" actId="12788"/>
          <ac:grpSpMkLst>
            <pc:docMk/>
            <pc:sldMk cId="4173564231" sldId="257"/>
            <ac:grpSpMk id="4" creationId="{A7486B15-E0AD-0757-9B28-87AF915A91DE}"/>
          </ac:grpSpMkLst>
        </pc:grpChg>
        <pc:grpChg chg="add mod">
          <ac:chgData name="松浦英宗" userId="9b03fd3a-662f-49ff-9af1-1b93cf7aab22" providerId="ADAL" clId="{2BFB0CD5-BF63-439F-94A2-56F224C80498}" dt="2025-05-27T04:54:14.261" v="508" actId="164"/>
          <ac:grpSpMkLst>
            <pc:docMk/>
            <pc:sldMk cId="4173564231" sldId="257"/>
            <ac:grpSpMk id="20" creationId="{015787F1-B76A-2508-7BFF-B04B35EE470B}"/>
          </ac:grpSpMkLst>
        </pc:grpChg>
        <pc:grpChg chg="add mod">
          <ac:chgData name="松浦英宗" userId="9b03fd3a-662f-49ff-9af1-1b93cf7aab22" providerId="ADAL" clId="{2BFB0CD5-BF63-439F-94A2-56F224C80498}" dt="2025-05-27T04:54:14.261" v="508" actId="164"/>
          <ac:grpSpMkLst>
            <pc:docMk/>
            <pc:sldMk cId="4173564231" sldId="257"/>
            <ac:grpSpMk id="21" creationId="{DA332EB8-1106-3A59-2882-7E9A230777CF}"/>
          </ac:grpSpMkLst>
        </pc:grpChg>
        <pc:grpChg chg="add mod">
          <ac:chgData name="松浦英宗" userId="9b03fd3a-662f-49ff-9af1-1b93cf7aab22" providerId="ADAL" clId="{2BFB0CD5-BF63-439F-94A2-56F224C80498}" dt="2025-05-27T04:55:40.165" v="540" actId="12788"/>
          <ac:grpSpMkLst>
            <pc:docMk/>
            <pc:sldMk cId="4173564231" sldId="257"/>
            <ac:grpSpMk id="22" creationId="{6D21C067-ACB7-87A6-3D13-83A081D17D9F}"/>
          </ac:grpSpMkLst>
        </pc:grpChg>
      </pc:sldChg>
      <pc:sldChg chg="addSp delSp modSp add mod">
        <pc:chgData name="松浦英宗" userId="9b03fd3a-662f-49ff-9af1-1b93cf7aab22" providerId="ADAL" clId="{2BFB0CD5-BF63-439F-94A2-56F224C80498}" dt="2025-05-27T13:47:54.061" v="5055" actId="20577"/>
        <pc:sldMkLst>
          <pc:docMk/>
          <pc:sldMk cId="3572869280" sldId="258"/>
        </pc:sldMkLst>
        <pc:spChg chg="add mod">
          <ac:chgData name="松浦英宗" userId="9b03fd3a-662f-49ff-9af1-1b93cf7aab22" providerId="ADAL" clId="{2BFB0CD5-BF63-439F-94A2-56F224C80498}" dt="2025-05-27T09:08:04.457" v="5044" actId="2711"/>
          <ac:spMkLst>
            <pc:docMk/>
            <pc:sldMk cId="3572869280" sldId="258"/>
            <ac:spMk id="2" creationId="{21D8BE12-5C65-1AAF-FF1F-CB8ADC74125B}"/>
          </ac:spMkLst>
        </pc:spChg>
        <pc:spChg chg="add mod">
          <ac:chgData name="松浦英宗" userId="9b03fd3a-662f-49ff-9af1-1b93cf7aab22" providerId="ADAL" clId="{2BFB0CD5-BF63-439F-94A2-56F224C80498}" dt="2025-05-27T09:08:04.457" v="5044" actId="2711"/>
          <ac:spMkLst>
            <pc:docMk/>
            <pc:sldMk cId="3572869280" sldId="258"/>
            <ac:spMk id="7" creationId="{0193FDEC-AFBA-AB89-CD28-2B00755FE05C}"/>
          </ac:spMkLst>
        </pc:spChg>
        <pc:spChg chg="add mod">
          <ac:chgData name="松浦英宗" userId="9b03fd3a-662f-49ff-9af1-1b93cf7aab22" providerId="ADAL" clId="{2BFB0CD5-BF63-439F-94A2-56F224C80498}" dt="2025-05-27T13:47:54.061" v="5055" actId="20577"/>
          <ac:spMkLst>
            <pc:docMk/>
            <pc:sldMk cId="3572869280" sldId="258"/>
            <ac:spMk id="8" creationId="{A883244C-1CBB-397C-FA5A-1FEE89AA465C}"/>
          </ac:spMkLst>
        </pc:spChg>
        <pc:spChg chg="add mod">
          <ac:chgData name="松浦英宗" userId="9b03fd3a-662f-49ff-9af1-1b93cf7aab22" providerId="ADAL" clId="{2BFB0CD5-BF63-439F-94A2-56F224C80498}" dt="2025-05-27T09:08:04.457" v="5044" actId="2711"/>
          <ac:spMkLst>
            <pc:docMk/>
            <pc:sldMk cId="3572869280" sldId="258"/>
            <ac:spMk id="10" creationId="{26D44BE2-1AD8-DB5C-9749-9DFD80017D12}"/>
          </ac:spMkLst>
        </pc:spChg>
        <pc:spChg chg="add mod">
          <ac:chgData name="松浦英宗" userId="9b03fd3a-662f-49ff-9af1-1b93cf7aab22" providerId="ADAL" clId="{2BFB0CD5-BF63-439F-94A2-56F224C80498}" dt="2025-05-27T09:08:04.457" v="5044" actId="2711"/>
          <ac:spMkLst>
            <pc:docMk/>
            <pc:sldMk cId="3572869280" sldId="258"/>
            <ac:spMk id="11" creationId="{F05E34F7-5777-DD25-3DC5-99E606E318EB}"/>
          </ac:spMkLst>
        </pc:spChg>
        <pc:spChg chg="add mod">
          <ac:chgData name="松浦英宗" userId="9b03fd3a-662f-49ff-9af1-1b93cf7aab22" providerId="ADAL" clId="{2BFB0CD5-BF63-439F-94A2-56F224C80498}" dt="2025-05-27T09:08:04.457" v="5044" actId="2711"/>
          <ac:spMkLst>
            <pc:docMk/>
            <pc:sldMk cId="3572869280" sldId="258"/>
            <ac:spMk id="13" creationId="{6EC9158F-7828-845F-9472-72985A9B0D42}"/>
          </ac:spMkLst>
        </pc:spChg>
        <pc:spChg chg="add mod">
          <ac:chgData name="松浦英宗" userId="9b03fd3a-662f-49ff-9af1-1b93cf7aab22" providerId="ADAL" clId="{2BFB0CD5-BF63-439F-94A2-56F224C80498}" dt="2025-05-27T09:08:04.457" v="5044" actId="2711"/>
          <ac:spMkLst>
            <pc:docMk/>
            <pc:sldMk cId="3572869280" sldId="258"/>
            <ac:spMk id="14" creationId="{D61DE603-9F69-D3A6-18BF-3C90E58A5F79}"/>
          </ac:spMkLst>
        </pc:spChg>
        <pc:spChg chg="add del mod">
          <ac:chgData name="松浦英宗" userId="9b03fd3a-662f-49ff-9af1-1b93cf7aab22" providerId="ADAL" clId="{2BFB0CD5-BF63-439F-94A2-56F224C80498}" dt="2025-05-27T09:08:04.457" v="5044" actId="2711"/>
          <ac:spMkLst>
            <pc:docMk/>
            <pc:sldMk cId="3572869280" sldId="258"/>
            <ac:spMk id="16" creationId="{5D43D950-A029-66C8-C656-C5271F92F19A}"/>
          </ac:spMkLst>
        </pc:spChg>
        <pc:grpChg chg="add mod">
          <ac:chgData name="松浦英宗" userId="9b03fd3a-662f-49ff-9af1-1b93cf7aab22" providerId="ADAL" clId="{2BFB0CD5-BF63-439F-94A2-56F224C80498}" dt="2025-05-27T05:26:02.657" v="1709" actId="1037"/>
          <ac:grpSpMkLst>
            <pc:docMk/>
            <pc:sldMk cId="3572869280" sldId="258"/>
            <ac:grpSpMk id="15" creationId="{2F1A2C00-18FD-62B4-AE67-B6F7F11CDEC3}"/>
          </ac:grpSpMkLst>
        </pc:grpChg>
      </pc:sldChg>
      <pc:sldChg chg="del">
        <pc:chgData name="松浦英宗" userId="9b03fd3a-662f-49ff-9af1-1b93cf7aab22" providerId="ADAL" clId="{2BFB0CD5-BF63-439F-94A2-56F224C80498}" dt="2025-05-27T04:39:31.686" v="304" actId="47"/>
        <pc:sldMkLst>
          <pc:docMk/>
          <pc:sldMk cId="4082717725" sldId="258"/>
        </pc:sldMkLst>
      </pc:sldChg>
      <pc:sldChg chg="del">
        <pc:chgData name="松浦英宗" userId="9b03fd3a-662f-49ff-9af1-1b93cf7aab22" providerId="ADAL" clId="{2BFB0CD5-BF63-439F-94A2-56F224C80498}" dt="2025-05-27T04:39:31.686" v="304" actId="47"/>
        <pc:sldMkLst>
          <pc:docMk/>
          <pc:sldMk cId="1169995872" sldId="259"/>
        </pc:sldMkLst>
      </pc:sldChg>
      <pc:sldChg chg="addSp delSp modSp add mod">
        <pc:chgData name="松浦英宗" userId="9b03fd3a-662f-49ff-9af1-1b93cf7aab22" providerId="ADAL" clId="{2BFB0CD5-BF63-439F-94A2-56F224C80498}" dt="2025-05-27T13:52:09.797" v="5060" actId="20577"/>
        <pc:sldMkLst>
          <pc:docMk/>
          <pc:sldMk cId="2550743201" sldId="259"/>
        </pc:sldMkLst>
        <pc:spChg chg="add mod">
          <ac:chgData name="松浦英宗" userId="9b03fd3a-662f-49ff-9af1-1b93cf7aab22" providerId="ADAL" clId="{2BFB0CD5-BF63-439F-94A2-56F224C80498}" dt="2025-05-27T09:07:54.646" v="5043" actId="2711"/>
          <ac:spMkLst>
            <pc:docMk/>
            <pc:sldMk cId="2550743201" sldId="259"/>
            <ac:spMk id="2" creationId="{10D14C28-2FD6-3579-472D-7C7E040F687B}"/>
          </ac:spMkLst>
        </pc:spChg>
        <pc:spChg chg="mod">
          <ac:chgData name="松浦英宗" userId="9b03fd3a-662f-49ff-9af1-1b93cf7aab22" providerId="ADAL" clId="{2BFB0CD5-BF63-439F-94A2-56F224C80498}" dt="2025-05-27T05:51:56.123" v="1743" actId="20577"/>
          <ac:spMkLst>
            <pc:docMk/>
            <pc:sldMk cId="2550743201" sldId="259"/>
            <ac:spMk id="3" creationId="{42F76978-45CF-2464-26B7-BD40859BEECD}"/>
          </ac:spMkLst>
        </pc:spChg>
        <pc:spChg chg="mod">
          <ac:chgData name="松浦英宗" userId="9b03fd3a-662f-49ff-9af1-1b93cf7aab22" providerId="ADAL" clId="{2BFB0CD5-BF63-439F-94A2-56F224C80498}" dt="2025-05-27T09:07:54.646" v="5043" actId="2711"/>
          <ac:spMkLst>
            <pc:docMk/>
            <pc:sldMk cId="2550743201" sldId="259"/>
            <ac:spMk id="6" creationId="{0253B7BB-9CCB-55F2-5BDC-61B8F0C3874F}"/>
          </ac:spMkLst>
        </pc:spChg>
        <pc:spChg chg="add mod">
          <ac:chgData name="松浦英宗" userId="9b03fd3a-662f-49ff-9af1-1b93cf7aab22" providerId="ADAL" clId="{2BFB0CD5-BF63-439F-94A2-56F224C80498}" dt="2025-05-27T07:07:01.483" v="3716" actId="1036"/>
          <ac:spMkLst>
            <pc:docMk/>
            <pc:sldMk cId="2550743201" sldId="259"/>
            <ac:spMk id="7" creationId="{477725E5-A513-D2F8-E11C-7AE2E8C85766}"/>
          </ac:spMkLst>
        </pc:spChg>
        <pc:spChg chg="add mod topLvl">
          <ac:chgData name="松浦英宗" userId="9b03fd3a-662f-49ff-9af1-1b93cf7aab22" providerId="ADAL" clId="{2BFB0CD5-BF63-439F-94A2-56F224C80498}" dt="2025-05-27T09:07:54.646" v="5043" actId="2711"/>
          <ac:spMkLst>
            <pc:docMk/>
            <pc:sldMk cId="2550743201" sldId="259"/>
            <ac:spMk id="8" creationId="{EFE175DB-405C-2421-29ED-E31A12DD3C68}"/>
          </ac:spMkLst>
        </pc:spChg>
        <pc:spChg chg="add mod ord">
          <ac:chgData name="松浦英宗" userId="9b03fd3a-662f-49ff-9af1-1b93cf7aab22" providerId="ADAL" clId="{2BFB0CD5-BF63-439F-94A2-56F224C80498}" dt="2025-05-27T07:06:37.350" v="3676" actId="165"/>
          <ac:spMkLst>
            <pc:docMk/>
            <pc:sldMk cId="2550743201" sldId="259"/>
            <ac:spMk id="11" creationId="{EE0B53EF-5725-B474-95C6-B0E84E290CB3}"/>
          </ac:spMkLst>
        </pc:spChg>
        <pc:spChg chg="add mod">
          <ac:chgData name="松浦英宗" userId="9b03fd3a-662f-49ff-9af1-1b93cf7aab22" providerId="ADAL" clId="{2BFB0CD5-BF63-439F-94A2-56F224C80498}" dt="2025-05-27T09:07:54.646" v="5043" actId="2711"/>
          <ac:spMkLst>
            <pc:docMk/>
            <pc:sldMk cId="2550743201" sldId="259"/>
            <ac:spMk id="12" creationId="{A9B45C2F-8CAA-D216-ABB9-42ED9D1388F0}"/>
          </ac:spMkLst>
        </pc:spChg>
        <pc:spChg chg="add mod">
          <ac:chgData name="松浦英宗" userId="9b03fd3a-662f-49ff-9af1-1b93cf7aab22" providerId="ADAL" clId="{2BFB0CD5-BF63-439F-94A2-56F224C80498}" dt="2025-05-27T13:52:09.797" v="5060" actId="20577"/>
          <ac:spMkLst>
            <pc:docMk/>
            <pc:sldMk cId="2550743201" sldId="259"/>
            <ac:spMk id="13" creationId="{A2C3CD19-EA22-1164-4EF0-7FE05609323F}"/>
          </ac:spMkLst>
        </pc:spChg>
        <pc:spChg chg="mod topLvl">
          <ac:chgData name="松浦英宗" userId="9b03fd3a-662f-49ff-9af1-1b93cf7aab22" providerId="ADAL" clId="{2BFB0CD5-BF63-439F-94A2-56F224C80498}" dt="2025-05-27T07:06:48.193" v="3679" actId="164"/>
          <ac:spMkLst>
            <pc:docMk/>
            <pc:sldMk cId="2550743201" sldId="259"/>
            <ac:spMk id="17" creationId="{683F64E0-55AF-FE22-90F0-F9DCB855B235}"/>
          </ac:spMkLst>
        </pc:spChg>
        <pc:spChg chg="mod">
          <ac:chgData name="松浦英宗" userId="9b03fd3a-662f-49ff-9af1-1b93cf7aab22" providerId="ADAL" clId="{2BFB0CD5-BF63-439F-94A2-56F224C80498}" dt="2025-05-27T09:07:54.646" v="5043" actId="2711"/>
          <ac:spMkLst>
            <pc:docMk/>
            <pc:sldMk cId="2550743201" sldId="259"/>
            <ac:spMk id="19" creationId="{DAB7BA74-C128-9159-E778-9D374BDEBF44}"/>
          </ac:spMkLst>
        </pc:spChg>
        <pc:spChg chg="mod">
          <ac:chgData name="松浦英宗" userId="9b03fd3a-662f-49ff-9af1-1b93cf7aab22" providerId="ADAL" clId="{2BFB0CD5-BF63-439F-94A2-56F224C80498}" dt="2025-05-27T07:06:37.350" v="3676" actId="165"/>
          <ac:spMkLst>
            <pc:docMk/>
            <pc:sldMk cId="2550743201" sldId="259"/>
            <ac:spMk id="20" creationId="{6BE38822-E7E3-CA7B-C902-7F9EF034C585}"/>
          </ac:spMkLst>
        </pc:spChg>
        <pc:spChg chg="mod">
          <ac:chgData name="松浦英宗" userId="9b03fd3a-662f-49ff-9af1-1b93cf7aab22" providerId="ADAL" clId="{2BFB0CD5-BF63-439F-94A2-56F224C80498}" dt="2025-05-27T07:06:37.350" v="3676" actId="165"/>
          <ac:spMkLst>
            <pc:docMk/>
            <pc:sldMk cId="2550743201" sldId="259"/>
            <ac:spMk id="21" creationId="{9C2AFD59-7FEC-C1CB-0332-D6E2FB52FA3F}"/>
          </ac:spMkLst>
        </pc:spChg>
        <pc:spChg chg="mod topLvl">
          <ac:chgData name="松浦英宗" userId="9b03fd3a-662f-49ff-9af1-1b93cf7aab22" providerId="ADAL" clId="{2BFB0CD5-BF63-439F-94A2-56F224C80498}" dt="2025-05-27T07:06:41.027" v="3677" actId="164"/>
          <ac:spMkLst>
            <pc:docMk/>
            <pc:sldMk cId="2550743201" sldId="259"/>
            <ac:spMk id="23" creationId="{DB853B70-AAEC-5811-7257-00041A94C279}"/>
          </ac:spMkLst>
        </pc:spChg>
        <pc:spChg chg="mod">
          <ac:chgData name="松浦英宗" userId="9b03fd3a-662f-49ff-9af1-1b93cf7aab22" providerId="ADAL" clId="{2BFB0CD5-BF63-439F-94A2-56F224C80498}" dt="2025-05-27T09:07:54.646" v="5043" actId="2711"/>
          <ac:spMkLst>
            <pc:docMk/>
            <pc:sldMk cId="2550743201" sldId="259"/>
            <ac:spMk id="25" creationId="{50CC87B4-6D4B-CD14-C1A5-371C3FB69564}"/>
          </ac:spMkLst>
        </pc:spChg>
        <pc:spChg chg="mod">
          <ac:chgData name="松浦英宗" userId="9b03fd3a-662f-49ff-9af1-1b93cf7aab22" providerId="ADAL" clId="{2BFB0CD5-BF63-439F-94A2-56F224C80498}" dt="2025-05-27T07:03:38.240" v="3620" actId="3064"/>
          <ac:spMkLst>
            <pc:docMk/>
            <pc:sldMk cId="2550743201" sldId="259"/>
            <ac:spMk id="26" creationId="{4C57AE8A-57AC-E437-B89D-0409D1795247}"/>
          </ac:spMkLst>
        </pc:spChg>
        <pc:spChg chg="mod">
          <ac:chgData name="松浦英宗" userId="9b03fd3a-662f-49ff-9af1-1b93cf7aab22" providerId="ADAL" clId="{2BFB0CD5-BF63-439F-94A2-56F224C80498}" dt="2025-05-27T09:07:54.646" v="5043" actId="2711"/>
          <ac:spMkLst>
            <pc:docMk/>
            <pc:sldMk cId="2550743201" sldId="259"/>
            <ac:spMk id="27" creationId="{38D34137-AB4F-8A8C-A787-0644B6436683}"/>
          </ac:spMkLst>
        </pc:spChg>
        <pc:spChg chg="mod">
          <ac:chgData name="松浦英宗" userId="9b03fd3a-662f-49ff-9af1-1b93cf7aab22" providerId="ADAL" clId="{2BFB0CD5-BF63-439F-94A2-56F224C80498}" dt="2025-05-27T09:07:54.646" v="5043" actId="2711"/>
          <ac:spMkLst>
            <pc:docMk/>
            <pc:sldMk cId="2550743201" sldId="259"/>
            <ac:spMk id="28" creationId="{31C058F1-259E-8E9F-D25D-8A0D5127B890}"/>
          </ac:spMkLst>
        </pc:spChg>
        <pc:spChg chg="add mod">
          <ac:chgData name="松浦英宗" userId="9b03fd3a-662f-49ff-9af1-1b93cf7aab22" providerId="ADAL" clId="{2BFB0CD5-BF63-439F-94A2-56F224C80498}" dt="2025-05-27T07:04:13.789" v="3655" actId="164"/>
          <ac:spMkLst>
            <pc:docMk/>
            <pc:sldMk cId="2550743201" sldId="259"/>
            <ac:spMk id="31" creationId="{EE8F6B58-7968-BDDE-F952-6E3CC9E8676E}"/>
          </ac:spMkLst>
        </pc:spChg>
        <pc:spChg chg="add mod">
          <ac:chgData name="松浦英宗" userId="9b03fd3a-662f-49ff-9af1-1b93cf7aab22" providerId="ADAL" clId="{2BFB0CD5-BF63-439F-94A2-56F224C80498}" dt="2025-05-27T07:04:13.789" v="3655" actId="164"/>
          <ac:spMkLst>
            <pc:docMk/>
            <pc:sldMk cId="2550743201" sldId="259"/>
            <ac:spMk id="32" creationId="{0D933B7A-4EBE-5CF2-DBA2-AB09ADAAC74F}"/>
          </ac:spMkLst>
        </pc:spChg>
        <pc:spChg chg="add mod">
          <ac:chgData name="松浦英宗" userId="9b03fd3a-662f-49ff-9af1-1b93cf7aab22" providerId="ADAL" clId="{2BFB0CD5-BF63-439F-94A2-56F224C80498}" dt="2025-05-27T07:04:13.789" v="3655" actId="164"/>
          <ac:spMkLst>
            <pc:docMk/>
            <pc:sldMk cId="2550743201" sldId="259"/>
            <ac:spMk id="33" creationId="{7FE6F371-A827-5A84-B393-25210AB8D017}"/>
          </ac:spMkLst>
        </pc:spChg>
        <pc:spChg chg="mod">
          <ac:chgData name="松浦英宗" userId="9b03fd3a-662f-49ff-9af1-1b93cf7aab22" providerId="ADAL" clId="{2BFB0CD5-BF63-439F-94A2-56F224C80498}" dt="2025-05-27T07:04:18.756" v="3656" actId="571"/>
          <ac:spMkLst>
            <pc:docMk/>
            <pc:sldMk cId="2550743201" sldId="259"/>
            <ac:spMk id="36" creationId="{0128FAF3-DD49-F681-D6D0-926D9437BEF2}"/>
          </ac:spMkLst>
        </pc:spChg>
        <pc:spChg chg="mod">
          <ac:chgData name="松浦英宗" userId="9b03fd3a-662f-49ff-9af1-1b93cf7aab22" providerId="ADAL" clId="{2BFB0CD5-BF63-439F-94A2-56F224C80498}" dt="2025-05-27T09:07:54.646" v="5043" actId="2711"/>
          <ac:spMkLst>
            <pc:docMk/>
            <pc:sldMk cId="2550743201" sldId="259"/>
            <ac:spMk id="37" creationId="{9F06EAA6-AA86-19D2-EB69-A23C69E7434E}"/>
          </ac:spMkLst>
        </pc:spChg>
        <pc:spChg chg="mod">
          <ac:chgData name="松浦英宗" userId="9b03fd3a-662f-49ff-9af1-1b93cf7aab22" providerId="ADAL" clId="{2BFB0CD5-BF63-439F-94A2-56F224C80498}" dt="2025-05-27T07:04:18.756" v="3656" actId="571"/>
          <ac:spMkLst>
            <pc:docMk/>
            <pc:sldMk cId="2550743201" sldId="259"/>
            <ac:spMk id="38" creationId="{98BB374C-7407-957D-CF47-A30D26FF7C85}"/>
          </ac:spMkLst>
        </pc:spChg>
        <pc:spChg chg="mod">
          <ac:chgData name="松浦英宗" userId="9b03fd3a-662f-49ff-9af1-1b93cf7aab22" providerId="ADAL" clId="{2BFB0CD5-BF63-439F-94A2-56F224C80498}" dt="2025-05-27T07:04:43.880" v="3660" actId="571"/>
          <ac:spMkLst>
            <pc:docMk/>
            <pc:sldMk cId="2550743201" sldId="259"/>
            <ac:spMk id="40" creationId="{5F5D7AFF-B636-5676-89F2-4C1300FE7513}"/>
          </ac:spMkLst>
        </pc:spChg>
        <pc:spChg chg="mod">
          <ac:chgData name="松浦英宗" userId="9b03fd3a-662f-49ff-9af1-1b93cf7aab22" providerId="ADAL" clId="{2BFB0CD5-BF63-439F-94A2-56F224C80498}" dt="2025-05-27T07:04:43.880" v="3660" actId="571"/>
          <ac:spMkLst>
            <pc:docMk/>
            <pc:sldMk cId="2550743201" sldId="259"/>
            <ac:spMk id="41" creationId="{8C6DB47F-AD94-515D-DAF9-8AA14C890A56}"/>
          </ac:spMkLst>
        </pc:spChg>
        <pc:spChg chg="mod">
          <ac:chgData name="松浦英宗" userId="9b03fd3a-662f-49ff-9af1-1b93cf7aab22" providerId="ADAL" clId="{2BFB0CD5-BF63-439F-94A2-56F224C80498}" dt="2025-05-27T09:07:54.646" v="5043" actId="2711"/>
          <ac:spMkLst>
            <pc:docMk/>
            <pc:sldMk cId="2550743201" sldId="259"/>
            <ac:spMk id="42" creationId="{E049F5C5-B248-E763-4CD1-98F4DE8D7C1B}"/>
          </ac:spMkLst>
        </pc:spChg>
        <pc:spChg chg="mod">
          <ac:chgData name="松浦英宗" userId="9b03fd3a-662f-49ff-9af1-1b93cf7aab22" providerId="ADAL" clId="{2BFB0CD5-BF63-439F-94A2-56F224C80498}" dt="2025-05-27T07:06:41.027" v="3677" actId="164"/>
          <ac:spMkLst>
            <pc:docMk/>
            <pc:sldMk cId="2550743201" sldId="259"/>
            <ac:spMk id="43" creationId="{BAB9E288-17D4-2D86-C746-0788F3C04D7D}"/>
          </ac:spMkLst>
        </pc:spChg>
        <pc:grpChg chg="add mod">
          <ac:chgData name="松浦英宗" userId="9b03fd3a-662f-49ff-9af1-1b93cf7aab22" providerId="ADAL" clId="{2BFB0CD5-BF63-439F-94A2-56F224C80498}" dt="2025-05-27T07:06:44.118" v="3678" actId="164"/>
          <ac:grpSpMkLst>
            <pc:docMk/>
            <pc:sldMk cId="2550743201" sldId="259"/>
            <ac:grpSpMk id="14" creationId="{33FF8A52-2E70-6428-85CD-8EF48806585B}"/>
          </ac:grpSpMkLst>
        </pc:grpChg>
        <pc:grpChg chg="mod">
          <ac:chgData name="松浦英宗" userId="9b03fd3a-662f-49ff-9af1-1b93cf7aab22" providerId="ADAL" clId="{2BFB0CD5-BF63-439F-94A2-56F224C80498}" dt="2025-05-27T07:06:48.193" v="3679" actId="164"/>
          <ac:grpSpMkLst>
            <pc:docMk/>
            <pc:sldMk cId="2550743201" sldId="259"/>
            <ac:grpSpMk id="18" creationId="{587F412C-93E7-75DF-653D-F1C1A1AB4817}"/>
          </ac:grpSpMkLst>
        </pc:grpChg>
        <pc:grpChg chg="mod">
          <ac:chgData name="松浦英宗" userId="9b03fd3a-662f-49ff-9af1-1b93cf7aab22" providerId="ADAL" clId="{2BFB0CD5-BF63-439F-94A2-56F224C80498}" dt="2025-05-27T07:06:41.027" v="3677" actId="164"/>
          <ac:grpSpMkLst>
            <pc:docMk/>
            <pc:sldMk cId="2550743201" sldId="259"/>
            <ac:grpSpMk id="24" creationId="{9E62D969-CAB6-0E7C-1245-0205F9F9BC8C}"/>
          </ac:grpSpMkLst>
        </pc:grpChg>
        <pc:grpChg chg="add mod">
          <ac:chgData name="松浦英宗" userId="9b03fd3a-662f-49ff-9af1-1b93cf7aab22" providerId="ADAL" clId="{2BFB0CD5-BF63-439F-94A2-56F224C80498}" dt="2025-05-27T07:06:44.118" v="3678" actId="164"/>
          <ac:grpSpMkLst>
            <pc:docMk/>
            <pc:sldMk cId="2550743201" sldId="259"/>
            <ac:grpSpMk id="34" creationId="{630E158C-07B4-C8DC-E8AF-DE623A5E7E41}"/>
          </ac:grpSpMkLst>
        </pc:grpChg>
        <pc:grpChg chg="add mod">
          <ac:chgData name="松浦英宗" userId="9b03fd3a-662f-49ff-9af1-1b93cf7aab22" providerId="ADAL" clId="{2BFB0CD5-BF63-439F-94A2-56F224C80498}" dt="2025-05-27T07:06:41.027" v="3677" actId="164"/>
          <ac:grpSpMkLst>
            <pc:docMk/>
            <pc:sldMk cId="2550743201" sldId="259"/>
            <ac:grpSpMk id="35" creationId="{BD50F7DE-FE58-5FEB-B029-0653D4E09FCC}"/>
          </ac:grpSpMkLst>
        </pc:grpChg>
        <pc:grpChg chg="add mod">
          <ac:chgData name="松浦英宗" userId="9b03fd3a-662f-49ff-9af1-1b93cf7aab22" providerId="ADAL" clId="{2BFB0CD5-BF63-439F-94A2-56F224C80498}" dt="2025-05-27T07:06:48.193" v="3679" actId="164"/>
          <ac:grpSpMkLst>
            <pc:docMk/>
            <pc:sldMk cId="2550743201" sldId="259"/>
            <ac:grpSpMk id="39" creationId="{29B47222-D3D9-6805-DC8F-B1A81D62CA23}"/>
          </ac:grpSpMkLst>
        </pc:grpChg>
        <pc:grpChg chg="add mod">
          <ac:chgData name="松浦英宗" userId="9b03fd3a-662f-49ff-9af1-1b93cf7aab22" providerId="ADAL" clId="{2BFB0CD5-BF63-439F-94A2-56F224C80498}" dt="2025-05-27T07:06:52.974" v="3693" actId="164"/>
          <ac:grpSpMkLst>
            <pc:docMk/>
            <pc:sldMk cId="2550743201" sldId="259"/>
            <ac:grpSpMk id="44" creationId="{57E50F1D-965B-B509-800C-8A11A1514C96}"/>
          </ac:grpSpMkLst>
        </pc:grpChg>
        <pc:grpChg chg="add mod">
          <ac:chgData name="松浦英宗" userId="9b03fd3a-662f-49ff-9af1-1b93cf7aab22" providerId="ADAL" clId="{2BFB0CD5-BF63-439F-94A2-56F224C80498}" dt="2025-05-27T07:06:52.974" v="3693" actId="164"/>
          <ac:grpSpMkLst>
            <pc:docMk/>
            <pc:sldMk cId="2550743201" sldId="259"/>
            <ac:grpSpMk id="45" creationId="{83F0FA1A-66F9-0244-EF23-1504CEDBD490}"/>
          </ac:grpSpMkLst>
        </pc:grpChg>
        <pc:grpChg chg="add mod">
          <ac:chgData name="松浦英宗" userId="9b03fd3a-662f-49ff-9af1-1b93cf7aab22" providerId="ADAL" clId="{2BFB0CD5-BF63-439F-94A2-56F224C80498}" dt="2025-05-27T07:06:52.974" v="3693" actId="164"/>
          <ac:grpSpMkLst>
            <pc:docMk/>
            <pc:sldMk cId="2550743201" sldId="259"/>
            <ac:grpSpMk id="46" creationId="{C5B2B5FF-678E-52BA-4B06-974E5E1DD72B}"/>
          </ac:grpSpMkLst>
        </pc:grpChg>
        <pc:grpChg chg="add mod">
          <ac:chgData name="松浦英宗" userId="9b03fd3a-662f-49ff-9af1-1b93cf7aab22" providerId="ADAL" clId="{2BFB0CD5-BF63-439F-94A2-56F224C80498}" dt="2025-05-27T07:06:56.760" v="3711" actId="1036"/>
          <ac:grpSpMkLst>
            <pc:docMk/>
            <pc:sldMk cId="2550743201" sldId="259"/>
            <ac:grpSpMk id="47" creationId="{C4C67373-7765-AEDA-5607-F45C98CC7B6F}"/>
          </ac:grpSpMkLst>
        </pc:grpChg>
      </pc:sldChg>
      <pc:sldChg chg="addSp delSp modSp add mod">
        <pc:chgData name="松浦英宗" userId="9b03fd3a-662f-49ff-9af1-1b93cf7aab22" providerId="ADAL" clId="{2BFB0CD5-BF63-439F-94A2-56F224C80498}" dt="2025-05-27T13:55:40.433" v="5391" actId="12788"/>
        <pc:sldMkLst>
          <pc:docMk/>
          <pc:sldMk cId="719627427" sldId="260"/>
        </pc:sldMkLst>
        <pc:spChg chg="mod">
          <ac:chgData name="松浦英宗" userId="9b03fd3a-662f-49ff-9af1-1b93cf7aab22" providerId="ADAL" clId="{2BFB0CD5-BF63-439F-94A2-56F224C80498}" dt="2025-05-27T09:07:47.970" v="5042" actId="2711"/>
          <ac:spMkLst>
            <pc:docMk/>
            <pc:sldMk cId="719627427" sldId="260"/>
            <ac:spMk id="2" creationId="{045D8C1F-7954-05A8-4348-99FA289EAD06}"/>
          </ac:spMkLst>
        </pc:spChg>
        <pc:spChg chg="mod">
          <ac:chgData name="松浦英宗" userId="9b03fd3a-662f-49ff-9af1-1b93cf7aab22" providerId="ADAL" clId="{2BFB0CD5-BF63-439F-94A2-56F224C80498}" dt="2025-05-27T05:53:39.144" v="1836" actId="20577"/>
          <ac:spMkLst>
            <pc:docMk/>
            <pc:sldMk cId="719627427" sldId="260"/>
            <ac:spMk id="3" creationId="{2082A0D9-758C-5A2B-8C6B-939C4B41EE57}"/>
          </ac:spMkLst>
        </pc:spChg>
        <pc:spChg chg="add mod">
          <ac:chgData name="松浦英宗" userId="9b03fd3a-662f-49ff-9af1-1b93cf7aab22" providerId="ADAL" clId="{2BFB0CD5-BF63-439F-94A2-56F224C80498}" dt="2025-05-27T09:07:47.970" v="5042" actId="2711"/>
          <ac:spMkLst>
            <pc:docMk/>
            <pc:sldMk cId="719627427" sldId="260"/>
            <ac:spMk id="8" creationId="{DD48F0D4-D488-ECB2-CEFD-68BC19F87F45}"/>
          </ac:spMkLst>
        </pc:spChg>
        <pc:spChg chg="mod">
          <ac:chgData name="松浦英宗" userId="9b03fd3a-662f-49ff-9af1-1b93cf7aab22" providerId="ADAL" clId="{2BFB0CD5-BF63-439F-94A2-56F224C80498}" dt="2025-05-27T09:07:47.970" v="5042" actId="2711"/>
          <ac:spMkLst>
            <pc:docMk/>
            <pc:sldMk cId="719627427" sldId="260"/>
            <ac:spMk id="9" creationId="{A25700AB-52A9-0A31-40BD-80AECBD52A38}"/>
          </ac:spMkLst>
        </pc:spChg>
        <pc:spChg chg="add mod topLvl">
          <ac:chgData name="松浦英宗" userId="9b03fd3a-662f-49ff-9af1-1b93cf7aab22" providerId="ADAL" clId="{2BFB0CD5-BF63-439F-94A2-56F224C80498}" dt="2025-05-27T13:54:43.218" v="5333" actId="1037"/>
          <ac:spMkLst>
            <pc:docMk/>
            <pc:sldMk cId="719627427" sldId="260"/>
            <ac:spMk id="10" creationId="{174EF120-2324-FCE9-0848-C82AF708D2FD}"/>
          </ac:spMkLst>
        </pc:spChg>
        <pc:spChg chg="add mod topLvl">
          <ac:chgData name="松浦英宗" userId="9b03fd3a-662f-49ff-9af1-1b93cf7aab22" providerId="ADAL" clId="{2BFB0CD5-BF63-439F-94A2-56F224C80498}" dt="2025-05-27T13:54:43.218" v="5333" actId="1037"/>
          <ac:spMkLst>
            <pc:docMk/>
            <pc:sldMk cId="719627427" sldId="260"/>
            <ac:spMk id="11" creationId="{F1A151BD-48F5-3DB6-2F23-12F35AD7B76C}"/>
          </ac:spMkLst>
        </pc:spChg>
        <pc:spChg chg="add mod topLvl">
          <ac:chgData name="松浦英宗" userId="9b03fd3a-662f-49ff-9af1-1b93cf7aab22" providerId="ADAL" clId="{2BFB0CD5-BF63-439F-94A2-56F224C80498}" dt="2025-05-27T13:54:43.218" v="5333" actId="1037"/>
          <ac:spMkLst>
            <pc:docMk/>
            <pc:sldMk cId="719627427" sldId="260"/>
            <ac:spMk id="12" creationId="{8AE08C76-36A3-E5CA-35CF-996C3990652B}"/>
          </ac:spMkLst>
        </pc:spChg>
        <pc:spChg chg="add mod topLvl">
          <ac:chgData name="松浦英宗" userId="9b03fd3a-662f-49ff-9af1-1b93cf7aab22" providerId="ADAL" clId="{2BFB0CD5-BF63-439F-94A2-56F224C80498}" dt="2025-05-27T13:54:43.218" v="5333" actId="1037"/>
          <ac:spMkLst>
            <pc:docMk/>
            <pc:sldMk cId="719627427" sldId="260"/>
            <ac:spMk id="13" creationId="{12B38C7C-E302-F6E8-AA3D-ECE0C42BF864}"/>
          </ac:spMkLst>
        </pc:spChg>
        <pc:spChg chg="add mod topLvl">
          <ac:chgData name="松浦英宗" userId="9b03fd3a-662f-49ff-9af1-1b93cf7aab22" providerId="ADAL" clId="{2BFB0CD5-BF63-439F-94A2-56F224C80498}" dt="2025-05-27T13:54:43.218" v="5333" actId="1037"/>
          <ac:spMkLst>
            <pc:docMk/>
            <pc:sldMk cId="719627427" sldId="260"/>
            <ac:spMk id="14" creationId="{557C4AA5-13A3-B6A6-D34B-BB0479ED95FA}"/>
          </ac:spMkLst>
        </pc:spChg>
        <pc:spChg chg="add mod">
          <ac:chgData name="松浦英宗" userId="9b03fd3a-662f-49ff-9af1-1b93cf7aab22" providerId="ADAL" clId="{2BFB0CD5-BF63-439F-94A2-56F224C80498}" dt="2025-05-27T13:55:26.816" v="5371" actId="14100"/>
          <ac:spMkLst>
            <pc:docMk/>
            <pc:sldMk cId="719627427" sldId="260"/>
            <ac:spMk id="17" creationId="{EF1D6263-3131-BF01-4996-5E76B62499B6}"/>
          </ac:spMkLst>
        </pc:spChg>
        <pc:spChg chg="mod">
          <ac:chgData name="松浦英宗" userId="9b03fd3a-662f-49ff-9af1-1b93cf7aab22" providerId="ADAL" clId="{2BFB0CD5-BF63-439F-94A2-56F224C80498}" dt="2025-05-27T09:07:47.970" v="5042" actId="2711"/>
          <ac:spMkLst>
            <pc:docMk/>
            <pc:sldMk cId="719627427" sldId="260"/>
            <ac:spMk id="28" creationId="{F56CD6E3-EEB1-7160-3937-1C8AC3EE8520}"/>
          </ac:spMkLst>
        </pc:spChg>
        <pc:spChg chg="mod">
          <ac:chgData name="松浦英宗" userId="9b03fd3a-662f-49ff-9af1-1b93cf7aab22" providerId="ADAL" clId="{2BFB0CD5-BF63-439F-94A2-56F224C80498}" dt="2025-05-27T13:55:26.816" v="5371" actId="14100"/>
          <ac:spMkLst>
            <pc:docMk/>
            <pc:sldMk cId="719627427" sldId="260"/>
            <ac:spMk id="29" creationId="{8345EB8F-04F1-AF6D-304A-86C51871B6F6}"/>
          </ac:spMkLst>
        </pc:spChg>
        <pc:spChg chg="mod">
          <ac:chgData name="松浦英宗" userId="9b03fd3a-662f-49ff-9af1-1b93cf7aab22" providerId="ADAL" clId="{2BFB0CD5-BF63-439F-94A2-56F224C80498}" dt="2025-05-27T13:55:26.816" v="5371" actId="14100"/>
          <ac:spMkLst>
            <pc:docMk/>
            <pc:sldMk cId="719627427" sldId="260"/>
            <ac:spMk id="32" creationId="{09A075FE-6628-48DA-3E76-EBED782D6EF0}"/>
          </ac:spMkLst>
        </pc:spChg>
        <pc:spChg chg="mod">
          <ac:chgData name="松浦英宗" userId="9b03fd3a-662f-49ff-9af1-1b93cf7aab22" providerId="ADAL" clId="{2BFB0CD5-BF63-439F-94A2-56F224C80498}" dt="2025-05-27T13:55:26.816" v="5371" actId="14100"/>
          <ac:spMkLst>
            <pc:docMk/>
            <pc:sldMk cId="719627427" sldId="260"/>
            <ac:spMk id="35" creationId="{4A3598AA-B539-08E9-7F4A-7C75A8FA9BC5}"/>
          </ac:spMkLst>
        </pc:spChg>
        <pc:spChg chg="mod">
          <ac:chgData name="松浦英宗" userId="9b03fd3a-662f-49ff-9af1-1b93cf7aab22" providerId="ADAL" clId="{2BFB0CD5-BF63-439F-94A2-56F224C80498}" dt="2025-05-27T13:55:26.816" v="5371" actId="14100"/>
          <ac:spMkLst>
            <pc:docMk/>
            <pc:sldMk cId="719627427" sldId="260"/>
            <ac:spMk id="38" creationId="{576559E7-72B1-EC11-F52E-12C8AFA3D6A5}"/>
          </ac:spMkLst>
        </pc:spChg>
        <pc:spChg chg="add mod ord">
          <ac:chgData name="松浦英宗" userId="9b03fd3a-662f-49ff-9af1-1b93cf7aab22" providerId="ADAL" clId="{2BFB0CD5-BF63-439F-94A2-56F224C80498}" dt="2025-05-27T13:55:37.089" v="5390" actId="1038"/>
          <ac:spMkLst>
            <pc:docMk/>
            <pc:sldMk cId="719627427" sldId="260"/>
            <ac:spMk id="41" creationId="{F0E8BAE1-CFD9-4DB4-6D6E-3126F70DC01A}"/>
          </ac:spMkLst>
        </pc:spChg>
        <pc:spChg chg="add mod ord">
          <ac:chgData name="松浦英宗" userId="9b03fd3a-662f-49ff-9af1-1b93cf7aab22" providerId="ADAL" clId="{2BFB0CD5-BF63-439F-94A2-56F224C80498}" dt="2025-05-27T13:55:37.089" v="5390" actId="1038"/>
          <ac:spMkLst>
            <pc:docMk/>
            <pc:sldMk cId="719627427" sldId="260"/>
            <ac:spMk id="42" creationId="{F0537448-B3B3-FE96-C84C-0C0BC2695985}"/>
          </ac:spMkLst>
        </pc:spChg>
        <pc:spChg chg="add mod ord">
          <ac:chgData name="松浦英宗" userId="9b03fd3a-662f-49ff-9af1-1b93cf7aab22" providerId="ADAL" clId="{2BFB0CD5-BF63-439F-94A2-56F224C80498}" dt="2025-05-27T13:55:37.089" v="5390" actId="1038"/>
          <ac:spMkLst>
            <pc:docMk/>
            <pc:sldMk cId="719627427" sldId="260"/>
            <ac:spMk id="43" creationId="{584A29C4-6726-DF0D-485D-E3ED46AD2F13}"/>
          </ac:spMkLst>
        </pc:spChg>
        <pc:spChg chg="add mod ord">
          <ac:chgData name="松浦英宗" userId="9b03fd3a-662f-49ff-9af1-1b93cf7aab22" providerId="ADAL" clId="{2BFB0CD5-BF63-439F-94A2-56F224C80498}" dt="2025-05-27T13:55:37.089" v="5390" actId="1038"/>
          <ac:spMkLst>
            <pc:docMk/>
            <pc:sldMk cId="719627427" sldId="260"/>
            <ac:spMk id="44" creationId="{C098004E-C06A-F2E8-FFB4-48C3CBC80FB8}"/>
          </ac:spMkLst>
        </pc:spChg>
        <pc:spChg chg="mod ord">
          <ac:chgData name="松浦英宗" userId="9b03fd3a-662f-49ff-9af1-1b93cf7aab22" providerId="ADAL" clId="{2BFB0CD5-BF63-439F-94A2-56F224C80498}" dt="2025-05-27T13:55:37.089" v="5390" actId="1038"/>
          <ac:spMkLst>
            <pc:docMk/>
            <pc:sldMk cId="719627427" sldId="260"/>
            <ac:spMk id="45" creationId="{A6189915-BAE8-0FD2-1921-A5E9BC4A6772}"/>
          </ac:spMkLst>
        </pc:spChg>
        <pc:grpChg chg="add mod">
          <ac:chgData name="松浦英宗" userId="9b03fd3a-662f-49ff-9af1-1b93cf7aab22" providerId="ADAL" clId="{2BFB0CD5-BF63-439F-94A2-56F224C80498}" dt="2025-05-27T07:49:36.690" v="3983" actId="164"/>
          <ac:grpSpMkLst>
            <pc:docMk/>
            <pc:sldMk cId="719627427" sldId="260"/>
            <ac:grpSpMk id="16" creationId="{7BBDB366-4963-54E3-A2D8-2FE1DEBF5BE6}"/>
          </ac:grpSpMkLst>
        </pc:grpChg>
        <pc:grpChg chg="add mod">
          <ac:chgData name="松浦英宗" userId="9b03fd3a-662f-49ff-9af1-1b93cf7aab22" providerId="ADAL" clId="{2BFB0CD5-BF63-439F-94A2-56F224C80498}" dt="2025-05-27T07:49:36.690" v="3983" actId="164"/>
          <ac:grpSpMkLst>
            <pc:docMk/>
            <pc:sldMk cId="719627427" sldId="260"/>
            <ac:grpSpMk id="23" creationId="{D956C2B6-CE8D-E691-35FE-F111C24E7641}"/>
          </ac:grpSpMkLst>
        </pc:grpChg>
        <pc:grpChg chg="add mod">
          <ac:chgData name="松浦英宗" userId="9b03fd3a-662f-49ff-9af1-1b93cf7aab22" providerId="ADAL" clId="{2BFB0CD5-BF63-439F-94A2-56F224C80498}" dt="2025-05-27T07:49:36.690" v="3983" actId="164"/>
          <ac:grpSpMkLst>
            <pc:docMk/>
            <pc:sldMk cId="719627427" sldId="260"/>
            <ac:grpSpMk id="27" creationId="{9DB43AA2-96F1-ECF0-165E-55147ACC7FFB}"/>
          </ac:grpSpMkLst>
        </pc:grpChg>
        <pc:grpChg chg="add mod">
          <ac:chgData name="松浦英宗" userId="9b03fd3a-662f-49ff-9af1-1b93cf7aab22" providerId="ADAL" clId="{2BFB0CD5-BF63-439F-94A2-56F224C80498}" dt="2025-05-27T07:49:36.690" v="3983" actId="164"/>
          <ac:grpSpMkLst>
            <pc:docMk/>
            <pc:sldMk cId="719627427" sldId="260"/>
            <ac:grpSpMk id="31" creationId="{55F4845F-4664-CE3C-ED22-4ABEECC333DF}"/>
          </ac:grpSpMkLst>
        </pc:grpChg>
        <pc:grpChg chg="add mod">
          <ac:chgData name="松浦英宗" userId="9b03fd3a-662f-49ff-9af1-1b93cf7aab22" providerId="ADAL" clId="{2BFB0CD5-BF63-439F-94A2-56F224C80498}" dt="2025-05-27T07:49:36.690" v="3983" actId="164"/>
          <ac:grpSpMkLst>
            <pc:docMk/>
            <pc:sldMk cId="719627427" sldId="260"/>
            <ac:grpSpMk id="34" creationId="{7AA64A89-BE8E-E7F9-4F92-8ACEC255B385}"/>
          </ac:grpSpMkLst>
        </pc:grpChg>
        <pc:grpChg chg="add mod">
          <ac:chgData name="松浦英宗" userId="9b03fd3a-662f-49ff-9af1-1b93cf7aab22" providerId="ADAL" clId="{2BFB0CD5-BF63-439F-94A2-56F224C80498}" dt="2025-05-27T07:49:36.690" v="3983" actId="164"/>
          <ac:grpSpMkLst>
            <pc:docMk/>
            <pc:sldMk cId="719627427" sldId="260"/>
            <ac:grpSpMk id="37" creationId="{05FAF95D-CB19-CFFE-6B2A-0E422D7D6E7E}"/>
          </ac:grpSpMkLst>
        </pc:grpChg>
        <pc:grpChg chg="add mod">
          <ac:chgData name="松浦英宗" userId="9b03fd3a-662f-49ff-9af1-1b93cf7aab22" providerId="ADAL" clId="{2BFB0CD5-BF63-439F-94A2-56F224C80498}" dt="2025-05-27T13:55:40.433" v="5391" actId="12788"/>
          <ac:grpSpMkLst>
            <pc:docMk/>
            <pc:sldMk cId="719627427" sldId="260"/>
            <ac:grpSpMk id="40" creationId="{F7E55759-87B4-DE37-E0AD-DE03B71E96E8}"/>
          </ac:grpSpMkLst>
        </pc:grpChg>
        <pc:cxnChg chg="add mod">
          <ac:chgData name="松浦英宗" userId="9b03fd3a-662f-49ff-9af1-1b93cf7aab22" providerId="ADAL" clId="{2BFB0CD5-BF63-439F-94A2-56F224C80498}" dt="2025-05-27T13:54:52.945" v="5359" actId="1037"/>
          <ac:cxnSpMkLst>
            <pc:docMk/>
            <pc:sldMk cId="719627427" sldId="260"/>
            <ac:cxnSpMk id="18" creationId="{47195C34-371A-B064-D878-5B5B65FD3C4F}"/>
          </ac:cxnSpMkLst>
        </pc:cxnChg>
        <pc:cxnChg chg="mod">
          <ac:chgData name="松浦英宗" userId="9b03fd3a-662f-49ff-9af1-1b93cf7aab22" providerId="ADAL" clId="{2BFB0CD5-BF63-439F-94A2-56F224C80498}" dt="2025-05-27T13:54:52.945" v="5359" actId="1037"/>
          <ac:cxnSpMkLst>
            <pc:docMk/>
            <pc:sldMk cId="719627427" sldId="260"/>
            <ac:cxnSpMk id="30" creationId="{BE53F065-5F28-7B47-3DB3-64607C61B1C1}"/>
          </ac:cxnSpMkLst>
        </pc:cxnChg>
        <pc:cxnChg chg="mod">
          <ac:chgData name="松浦英宗" userId="9b03fd3a-662f-49ff-9af1-1b93cf7aab22" providerId="ADAL" clId="{2BFB0CD5-BF63-439F-94A2-56F224C80498}" dt="2025-05-27T13:54:52.945" v="5359" actId="1037"/>
          <ac:cxnSpMkLst>
            <pc:docMk/>
            <pc:sldMk cId="719627427" sldId="260"/>
            <ac:cxnSpMk id="33" creationId="{90F164AB-6E98-3337-EEC3-E53F62A407C9}"/>
          </ac:cxnSpMkLst>
        </pc:cxnChg>
        <pc:cxnChg chg="mod">
          <ac:chgData name="松浦英宗" userId="9b03fd3a-662f-49ff-9af1-1b93cf7aab22" providerId="ADAL" clId="{2BFB0CD5-BF63-439F-94A2-56F224C80498}" dt="2025-05-27T13:54:52.945" v="5359" actId="1037"/>
          <ac:cxnSpMkLst>
            <pc:docMk/>
            <pc:sldMk cId="719627427" sldId="260"/>
            <ac:cxnSpMk id="36" creationId="{A1D5A720-D269-738C-77F1-ACBA90DBEB7E}"/>
          </ac:cxnSpMkLst>
        </pc:cxnChg>
        <pc:cxnChg chg="mod">
          <ac:chgData name="松浦英宗" userId="9b03fd3a-662f-49ff-9af1-1b93cf7aab22" providerId="ADAL" clId="{2BFB0CD5-BF63-439F-94A2-56F224C80498}" dt="2025-05-27T13:54:52.945" v="5359" actId="1037"/>
          <ac:cxnSpMkLst>
            <pc:docMk/>
            <pc:sldMk cId="719627427" sldId="260"/>
            <ac:cxnSpMk id="39" creationId="{2514AD8C-F44E-6421-A919-D0BD7E80BF3C}"/>
          </ac:cxnSpMkLst>
        </pc:cxnChg>
      </pc:sldChg>
      <pc:sldChg chg="del">
        <pc:chgData name="松浦英宗" userId="9b03fd3a-662f-49ff-9af1-1b93cf7aab22" providerId="ADAL" clId="{2BFB0CD5-BF63-439F-94A2-56F224C80498}" dt="2025-05-27T04:39:31.686" v="304" actId="47"/>
        <pc:sldMkLst>
          <pc:docMk/>
          <pc:sldMk cId="1277525917" sldId="260"/>
        </pc:sldMkLst>
      </pc:sldChg>
      <pc:sldChg chg="modSp add del mod">
        <pc:chgData name="松浦英宗" userId="9b03fd3a-662f-49ff-9af1-1b93cf7aab22" providerId="ADAL" clId="{2BFB0CD5-BF63-439F-94A2-56F224C80498}" dt="2025-05-27T05:52:30.997" v="1796" actId="47"/>
        <pc:sldMkLst>
          <pc:docMk/>
          <pc:sldMk cId="1712500727" sldId="260"/>
        </pc:sldMkLst>
      </pc:sldChg>
      <pc:sldChg chg="modSp add del mod">
        <pc:chgData name="松浦英宗" userId="9b03fd3a-662f-49ff-9af1-1b93cf7aab22" providerId="ADAL" clId="{2BFB0CD5-BF63-439F-94A2-56F224C80498}" dt="2025-05-27T05:52:30.997" v="1796" actId="47"/>
        <pc:sldMkLst>
          <pc:docMk/>
          <pc:sldMk cId="66416241" sldId="261"/>
        </pc:sldMkLst>
      </pc:sldChg>
      <pc:sldChg chg="del">
        <pc:chgData name="松浦英宗" userId="9b03fd3a-662f-49ff-9af1-1b93cf7aab22" providerId="ADAL" clId="{2BFB0CD5-BF63-439F-94A2-56F224C80498}" dt="2025-05-27T04:39:31.686" v="304" actId="47"/>
        <pc:sldMkLst>
          <pc:docMk/>
          <pc:sldMk cId="2733265923" sldId="261"/>
        </pc:sldMkLst>
      </pc:sldChg>
      <pc:sldChg chg="addSp delSp modSp add mod">
        <pc:chgData name="松浦英宗" userId="9b03fd3a-662f-49ff-9af1-1b93cf7aab22" providerId="ADAL" clId="{2BFB0CD5-BF63-439F-94A2-56F224C80498}" dt="2025-05-27T09:07:40.998" v="5041" actId="2711"/>
        <pc:sldMkLst>
          <pc:docMk/>
          <pc:sldMk cId="3099033161" sldId="261"/>
        </pc:sldMkLst>
        <pc:spChg chg="mod">
          <ac:chgData name="松浦英宗" userId="9b03fd3a-662f-49ff-9af1-1b93cf7aab22" providerId="ADAL" clId="{2BFB0CD5-BF63-439F-94A2-56F224C80498}" dt="2025-05-27T09:07:40.998" v="5041" actId="2711"/>
          <ac:spMkLst>
            <pc:docMk/>
            <pc:sldMk cId="3099033161" sldId="261"/>
            <ac:spMk id="2" creationId="{7EC28D58-4E8A-BCF3-46D8-CCC5C27E9FED}"/>
          </ac:spMkLst>
        </pc:spChg>
        <pc:spChg chg="mod">
          <ac:chgData name="松浦英宗" userId="9b03fd3a-662f-49ff-9af1-1b93cf7aab22" providerId="ADAL" clId="{2BFB0CD5-BF63-439F-94A2-56F224C80498}" dt="2025-05-27T09:07:40.998" v="5041" actId="2711"/>
          <ac:spMkLst>
            <pc:docMk/>
            <pc:sldMk cId="3099033161" sldId="261"/>
            <ac:spMk id="3" creationId="{9834D9C9-53B9-B77F-E84C-CAE73BE3B64A}"/>
          </ac:spMkLst>
        </pc:spChg>
        <pc:spChg chg="mod">
          <ac:chgData name="松浦英宗" userId="9b03fd3a-662f-49ff-9af1-1b93cf7aab22" providerId="ADAL" clId="{2BFB0CD5-BF63-439F-94A2-56F224C80498}" dt="2025-05-27T09:07:40.998" v="5041" actId="2711"/>
          <ac:spMkLst>
            <pc:docMk/>
            <pc:sldMk cId="3099033161" sldId="261"/>
            <ac:spMk id="6" creationId="{72048D3A-0667-9295-C8FE-F52127A2CECF}"/>
          </ac:spMkLst>
        </pc:spChg>
        <pc:spChg chg="add mod">
          <ac:chgData name="松浦英宗" userId="9b03fd3a-662f-49ff-9af1-1b93cf7aab22" providerId="ADAL" clId="{2BFB0CD5-BF63-439F-94A2-56F224C80498}" dt="2025-05-27T07:53:56.180" v="4038"/>
          <ac:spMkLst>
            <pc:docMk/>
            <pc:sldMk cId="3099033161" sldId="261"/>
            <ac:spMk id="8" creationId="{080700F3-9E09-F8F5-B4CE-29BD3DE6A4C9}"/>
          </ac:spMkLst>
        </pc:spChg>
        <pc:spChg chg="add mod topLvl">
          <ac:chgData name="松浦英宗" userId="9b03fd3a-662f-49ff-9af1-1b93cf7aab22" providerId="ADAL" clId="{2BFB0CD5-BF63-439F-94A2-56F224C80498}" dt="2025-05-27T09:07:40.998" v="5041" actId="2711"/>
          <ac:spMkLst>
            <pc:docMk/>
            <pc:sldMk cId="3099033161" sldId="261"/>
            <ac:spMk id="10" creationId="{3A9385CA-784D-910D-48D3-4D40B9D39DCD}"/>
          </ac:spMkLst>
        </pc:spChg>
        <pc:spChg chg="add mod topLvl">
          <ac:chgData name="松浦英宗" userId="9b03fd3a-662f-49ff-9af1-1b93cf7aab22" providerId="ADAL" clId="{2BFB0CD5-BF63-439F-94A2-56F224C80498}" dt="2025-05-27T09:07:40.998" v="5041" actId="2711"/>
          <ac:spMkLst>
            <pc:docMk/>
            <pc:sldMk cId="3099033161" sldId="261"/>
            <ac:spMk id="14" creationId="{46899347-47F1-C35F-B749-1FEBCC4F1F36}"/>
          </ac:spMkLst>
        </pc:spChg>
        <pc:spChg chg="add mod topLvl">
          <ac:chgData name="松浦英宗" userId="9b03fd3a-662f-49ff-9af1-1b93cf7aab22" providerId="ADAL" clId="{2BFB0CD5-BF63-439F-94A2-56F224C80498}" dt="2025-05-27T09:07:40.998" v="5041" actId="2711"/>
          <ac:spMkLst>
            <pc:docMk/>
            <pc:sldMk cId="3099033161" sldId="261"/>
            <ac:spMk id="17" creationId="{2C0F710D-D04C-168A-5759-CE6AB028CBD1}"/>
          </ac:spMkLst>
        </pc:spChg>
        <pc:spChg chg="add mod topLvl">
          <ac:chgData name="松浦英宗" userId="9b03fd3a-662f-49ff-9af1-1b93cf7aab22" providerId="ADAL" clId="{2BFB0CD5-BF63-439F-94A2-56F224C80498}" dt="2025-05-27T08:41:41.984" v="4606" actId="165"/>
          <ac:spMkLst>
            <pc:docMk/>
            <pc:sldMk cId="3099033161" sldId="261"/>
            <ac:spMk id="18" creationId="{854E1345-AAAD-2333-541B-EC61D0D72EDA}"/>
          </ac:spMkLst>
        </pc:spChg>
        <pc:spChg chg="add mod topLvl">
          <ac:chgData name="松浦英宗" userId="9b03fd3a-662f-49ff-9af1-1b93cf7aab22" providerId="ADAL" clId="{2BFB0CD5-BF63-439F-94A2-56F224C80498}" dt="2025-05-27T08:41:41.984" v="4606" actId="165"/>
          <ac:spMkLst>
            <pc:docMk/>
            <pc:sldMk cId="3099033161" sldId="261"/>
            <ac:spMk id="19" creationId="{42EFEB64-CC27-DD87-DD5A-2B453A8E3F49}"/>
          </ac:spMkLst>
        </pc:spChg>
        <pc:spChg chg="add mod ord topLvl">
          <ac:chgData name="松浦英宗" userId="9b03fd3a-662f-49ff-9af1-1b93cf7aab22" providerId="ADAL" clId="{2BFB0CD5-BF63-439F-94A2-56F224C80498}" dt="2025-05-27T09:07:40.998" v="5041" actId="2711"/>
          <ac:spMkLst>
            <pc:docMk/>
            <pc:sldMk cId="3099033161" sldId="261"/>
            <ac:spMk id="20" creationId="{201060B8-CC3E-F21A-F654-EEAFD5F4FB62}"/>
          </ac:spMkLst>
        </pc:spChg>
        <pc:spChg chg="add mod ord topLvl">
          <ac:chgData name="松浦英宗" userId="9b03fd3a-662f-49ff-9af1-1b93cf7aab22" providerId="ADAL" clId="{2BFB0CD5-BF63-439F-94A2-56F224C80498}" dt="2025-05-27T08:41:41.984" v="4606" actId="165"/>
          <ac:spMkLst>
            <pc:docMk/>
            <pc:sldMk cId="3099033161" sldId="261"/>
            <ac:spMk id="22" creationId="{AC36C5FC-DC9B-28D8-4C86-D5561D1F0A49}"/>
          </ac:spMkLst>
        </pc:spChg>
        <pc:spChg chg="add mod ord topLvl">
          <ac:chgData name="松浦英宗" userId="9b03fd3a-662f-49ff-9af1-1b93cf7aab22" providerId="ADAL" clId="{2BFB0CD5-BF63-439F-94A2-56F224C80498}" dt="2025-05-27T08:41:41.984" v="4606" actId="165"/>
          <ac:spMkLst>
            <pc:docMk/>
            <pc:sldMk cId="3099033161" sldId="261"/>
            <ac:spMk id="23" creationId="{07C412B6-8DC8-F9DA-59FF-02D990C3F4A4}"/>
          </ac:spMkLst>
        </pc:spChg>
        <pc:spChg chg="add mod ord topLvl">
          <ac:chgData name="松浦英宗" userId="9b03fd3a-662f-49ff-9af1-1b93cf7aab22" providerId="ADAL" clId="{2BFB0CD5-BF63-439F-94A2-56F224C80498}" dt="2025-05-27T09:07:40.998" v="5041" actId="2711"/>
          <ac:spMkLst>
            <pc:docMk/>
            <pc:sldMk cId="3099033161" sldId="261"/>
            <ac:spMk id="24" creationId="{4308029D-1B9F-5863-BA8C-FBE2C0C68929}"/>
          </ac:spMkLst>
        </pc:spChg>
        <pc:spChg chg="add mod ord topLvl">
          <ac:chgData name="松浦英宗" userId="9b03fd3a-662f-49ff-9af1-1b93cf7aab22" providerId="ADAL" clId="{2BFB0CD5-BF63-439F-94A2-56F224C80498}" dt="2025-05-27T09:07:40.998" v="5041" actId="2711"/>
          <ac:spMkLst>
            <pc:docMk/>
            <pc:sldMk cId="3099033161" sldId="261"/>
            <ac:spMk id="25" creationId="{F3881C00-4C28-BE06-B4F9-13DC7B393ED7}"/>
          </ac:spMkLst>
        </pc:spChg>
        <pc:spChg chg="mod">
          <ac:chgData name="松浦英宗" userId="9b03fd3a-662f-49ff-9af1-1b93cf7aab22" providerId="ADAL" clId="{2BFB0CD5-BF63-439F-94A2-56F224C80498}" dt="2025-05-27T09:07:40.998" v="5041" actId="2711"/>
          <ac:spMkLst>
            <pc:docMk/>
            <pc:sldMk cId="3099033161" sldId="261"/>
            <ac:spMk id="28" creationId="{CC6B16BD-B7CB-D265-B5D3-D9FB8611910F}"/>
          </ac:spMkLst>
        </pc:spChg>
        <pc:cxnChg chg="add mod">
          <ac:chgData name="松浦英宗" userId="9b03fd3a-662f-49ff-9af1-1b93cf7aab22" providerId="ADAL" clId="{2BFB0CD5-BF63-439F-94A2-56F224C80498}" dt="2025-05-27T07:59:11.504" v="4145" actId="14100"/>
          <ac:cxnSpMkLst>
            <pc:docMk/>
            <pc:sldMk cId="3099033161" sldId="261"/>
            <ac:cxnSpMk id="11" creationId="{9305B9AA-F0D3-B02D-185C-391209ADE7B6}"/>
          </ac:cxnSpMkLst>
        </pc:cxnChg>
        <pc:cxnChg chg="add mod">
          <ac:chgData name="松浦英宗" userId="9b03fd3a-662f-49ff-9af1-1b93cf7aab22" providerId="ADAL" clId="{2BFB0CD5-BF63-439F-94A2-56F224C80498}" dt="2025-05-27T07:57:55.302" v="4124" actId="692"/>
          <ac:cxnSpMkLst>
            <pc:docMk/>
            <pc:sldMk cId="3099033161" sldId="261"/>
            <ac:cxnSpMk id="27" creationId="{FEF6023F-3B3D-5C8E-FE2D-5BAB1277A401}"/>
          </ac:cxnSpMkLst>
        </pc:cxnChg>
        <pc:cxnChg chg="add mod">
          <ac:chgData name="松浦英宗" userId="9b03fd3a-662f-49ff-9af1-1b93cf7aab22" providerId="ADAL" clId="{2BFB0CD5-BF63-439F-94A2-56F224C80498}" dt="2025-05-27T07:58:08.789" v="4127" actId="1076"/>
          <ac:cxnSpMkLst>
            <pc:docMk/>
            <pc:sldMk cId="3099033161" sldId="261"/>
            <ac:cxnSpMk id="31" creationId="{E3EF9D7C-CEF2-4B50-6642-661912B4F2ED}"/>
          </ac:cxnSpMkLst>
        </pc:cxnChg>
        <pc:cxnChg chg="add mod">
          <ac:chgData name="松浦英宗" userId="9b03fd3a-662f-49ff-9af1-1b93cf7aab22" providerId="ADAL" clId="{2BFB0CD5-BF63-439F-94A2-56F224C80498}" dt="2025-05-27T07:58:19.494" v="4130" actId="1076"/>
          <ac:cxnSpMkLst>
            <pc:docMk/>
            <pc:sldMk cId="3099033161" sldId="261"/>
            <ac:cxnSpMk id="32" creationId="{2E3C5C59-6078-BC18-76E4-467D28117941}"/>
          </ac:cxnSpMkLst>
        </pc:cxnChg>
        <pc:cxnChg chg="add mod">
          <ac:chgData name="松浦英宗" userId="9b03fd3a-662f-49ff-9af1-1b93cf7aab22" providerId="ADAL" clId="{2BFB0CD5-BF63-439F-94A2-56F224C80498}" dt="2025-05-27T07:58:38.959" v="4135" actId="1076"/>
          <ac:cxnSpMkLst>
            <pc:docMk/>
            <pc:sldMk cId="3099033161" sldId="261"/>
            <ac:cxnSpMk id="33" creationId="{2B6AFF44-F772-3C7B-AC94-68213DB2A800}"/>
          </ac:cxnSpMkLst>
        </pc:cxnChg>
        <pc:cxnChg chg="add mod">
          <ac:chgData name="松浦英宗" userId="9b03fd3a-662f-49ff-9af1-1b93cf7aab22" providerId="ADAL" clId="{2BFB0CD5-BF63-439F-94A2-56F224C80498}" dt="2025-05-27T07:58:44.765" v="4137" actId="12788"/>
          <ac:cxnSpMkLst>
            <pc:docMk/>
            <pc:sldMk cId="3099033161" sldId="261"/>
            <ac:cxnSpMk id="34" creationId="{92C21D87-FA3A-EB66-198F-2D44CC7DD44B}"/>
          </ac:cxnSpMkLst>
        </pc:cxnChg>
      </pc:sldChg>
      <pc:sldChg chg="modSp add del mod">
        <pc:chgData name="松浦英宗" userId="9b03fd3a-662f-49ff-9af1-1b93cf7aab22" providerId="ADAL" clId="{2BFB0CD5-BF63-439F-94A2-56F224C80498}" dt="2025-05-27T05:52:30.997" v="1796" actId="47"/>
        <pc:sldMkLst>
          <pc:docMk/>
          <pc:sldMk cId="2884646962" sldId="262"/>
        </pc:sldMkLst>
      </pc:sldChg>
      <pc:sldChg chg="del">
        <pc:chgData name="松浦英宗" userId="9b03fd3a-662f-49ff-9af1-1b93cf7aab22" providerId="ADAL" clId="{2BFB0CD5-BF63-439F-94A2-56F224C80498}" dt="2025-05-27T04:39:31.686" v="304" actId="47"/>
        <pc:sldMkLst>
          <pc:docMk/>
          <pc:sldMk cId="3280008525" sldId="262"/>
        </pc:sldMkLst>
      </pc:sldChg>
      <pc:sldChg chg="addSp delSp modSp add mod">
        <pc:chgData name="松浦英宗" userId="9b03fd3a-662f-49ff-9af1-1b93cf7aab22" providerId="ADAL" clId="{2BFB0CD5-BF63-439F-94A2-56F224C80498}" dt="2025-05-27T09:07:34.082" v="5040" actId="2711"/>
        <pc:sldMkLst>
          <pc:docMk/>
          <pc:sldMk cId="3612222757" sldId="262"/>
        </pc:sldMkLst>
        <pc:spChg chg="mod">
          <ac:chgData name="松浦英宗" userId="9b03fd3a-662f-49ff-9af1-1b93cf7aab22" providerId="ADAL" clId="{2BFB0CD5-BF63-439F-94A2-56F224C80498}" dt="2025-05-27T09:07:34.082" v="5040" actId="2711"/>
          <ac:spMkLst>
            <pc:docMk/>
            <pc:sldMk cId="3612222757" sldId="262"/>
            <ac:spMk id="2" creationId="{87F3CCD1-B299-6090-73EC-E8E022D6AD53}"/>
          </ac:spMkLst>
        </pc:spChg>
        <pc:spChg chg="mod">
          <ac:chgData name="松浦英宗" userId="9b03fd3a-662f-49ff-9af1-1b93cf7aab22" providerId="ADAL" clId="{2BFB0CD5-BF63-439F-94A2-56F224C80498}" dt="2025-05-27T05:54:44.317" v="1860" actId="20577"/>
          <ac:spMkLst>
            <pc:docMk/>
            <pc:sldMk cId="3612222757" sldId="262"/>
            <ac:spMk id="3" creationId="{B2A4DA15-D21A-5628-ED1D-F51FFFF3B997}"/>
          </ac:spMkLst>
        </pc:spChg>
        <pc:spChg chg="mod">
          <ac:chgData name="松浦英宗" userId="9b03fd3a-662f-49ff-9af1-1b93cf7aab22" providerId="ADAL" clId="{2BFB0CD5-BF63-439F-94A2-56F224C80498}" dt="2025-05-27T09:03:57.395" v="5022"/>
          <ac:spMkLst>
            <pc:docMk/>
            <pc:sldMk cId="3612222757" sldId="262"/>
            <ac:spMk id="5" creationId="{6664F3B8-7D70-2119-A767-0E981314EB15}"/>
          </ac:spMkLst>
        </pc:spChg>
        <pc:spChg chg="mod">
          <ac:chgData name="松浦英宗" userId="9b03fd3a-662f-49ff-9af1-1b93cf7aab22" providerId="ADAL" clId="{2BFB0CD5-BF63-439F-94A2-56F224C80498}" dt="2025-05-27T09:07:34.082" v="5040" actId="2711"/>
          <ac:spMkLst>
            <pc:docMk/>
            <pc:sldMk cId="3612222757" sldId="262"/>
            <ac:spMk id="6" creationId="{DCD10C2E-4638-7D7D-891C-AEB146FB45A9}"/>
          </ac:spMkLst>
        </pc:spChg>
        <pc:spChg chg="add mod">
          <ac:chgData name="松浦英宗" userId="9b03fd3a-662f-49ff-9af1-1b93cf7aab22" providerId="ADAL" clId="{2BFB0CD5-BF63-439F-94A2-56F224C80498}" dt="2025-05-27T09:05:18.894" v="5032" actId="207"/>
          <ac:spMkLst>
            <pc:docMk/>
            <pc:sldMk cId="3612222757" sldId="262"/>
            <ac:spMk id="8" creationId="{924D0F60-76AD-A901-8F9D-4B08F3D536A3}"/>
          </ac:spMkLst>
        </pc:spChg>
        <pc:spChg chg="add mod">
          <ac:chgData name="松浦英宗" userId="9b03fd3a-662f-49ff-9af1-1b93cf7aab22" providerId="ADAL" clId="{2BFB0CD5-BF63-439F-94A2-56F224C80498}" dt="2025-05-27T08:46:02.591" v="4759" actId="165"/>
          <ac:spMkLst>
            <pc:docMk/>
            <pc:sldMk cId="3612222757" sldId="262"/>
            <ac:spMk id="10" creationId="{4FECD081-C150-7D7E-C4E9-70602067E811}"/>
          </ac:spMkLst>
        </pc:spChg>
        <pc:spChg chg="mod">
          <ac:chgData name="松浦英宗" userId="9b03fd3a-662f-49ff-9af1-1b93cf7aab22" providerId="ADAL" clId="{2BFB0CD5-BF63-439F-94A2-56F224C80498}" dt="2025-05-27T09:05:18.894" v="5032" actId="207"/>
          <ac:spMkLst>
            <pc:docMk/>
            <pc:sldMk cId="3612222757" sldId="262"/>
            <ac:spMk id="13" creationId="{7110A516-3F85-1078-E966-8FF10C1CE94D}"/>
          </ac:spMkLst>
        </pc:spChg>
        <pc:spChg chg="mod">
          <ac:chgData name="松浦英宗" userId="9b03fd3a-662f-49ff-9af1-1b93cf7aab22" providerId="ADAL" clId="{2BFB0CD5-BF63-439F-94A2-56F224C80498}" dt="2025-05-27T09:07:34.082" v="5040" actId="2711"/>
          <ac:spMkLst>
            <pc:docMk/>
            <pc:sldMk cId="3612222757" sldId="262"/>
            <ac:spMk id="14" creationId="{22E04688-BD02-4D65-25B6-78D8A9592F6E}"/>
          </ac:spMkLst>
        </pc:spChg>
        <pc:spChg chg="mod">
          <ac:chgData name="松浦英宗" userId="9b03fd3a-662f-49ff-9af1-1b93cf7aab22" providerId="ADAL" clId="{2BFB0CD5-BF63-439F-94A2-56F224C80498}" dt="2025-05-27T09:07:34.082" v="5040" actId="2711"/>
          <ac:spMkLst>
            <pc:docMk/>
            <pc:sldMk cId="3612222757" sldId="262"/>
            <ac:spMk id="16" creationId="{C48E1E52-DB7F-66E7-18EB-98663D231A1C}"/>
          </ac:spMkLst>
        </pc:spChg>
        <pc:spChg chg="mod">
          <ac:chgData name="松浦英宗" userId="9b03fd3a-662f-49ff-9af1-1b93cf7aab22" providerId="ADAL" clId="{2BFB0CD5-BF63-439F-94A2-56F224C80498}" dt="2025-05-27T08:46:02.591" v="4759" actId="165"/>
          <ac:spMkLst>
            <pc:docMk/>
            <pc:sldMk cId="3612222757" sldId="262"/>
            <ac:spMk id="17" creationId="{5F86BA66-462F-B9F8-5551-292DEC444BD2}"/>
          </ac:spMkLst>
        </pc:spChg>
        <pc:spChg chg="add mod ord topLvl">
          <ac:chgData name="松浦英宗" userId="9b03fd3a-662f-49ff-9af1-1b93cf7aab22" providerId="ADAL" clId="{2BFB0CD5-BF63-439F-94A2-56F224C80498}" dt="2025-05-27T08:47:41.981" v="4778" actId="207"/>
          <ac:spMkLst>
            <pc:docMk/>
            <pc:sldMk cId="3612222757" sldId="262"/>
            <ac:spMk id="20" creationId="{C9F6EC74-EB60-3EDD-D341-1B68552E5CD2}"/>
          </ac:spMkLst>
        </pc:spChg>
        <pc:spChg chg="add mod ord topLvl">
          <ac:chgData name="松浦英宗" userId="9b03fd3a-662f-49ff-9af1-1b93cf7aab22" providerId="ADAL" clId="{2BFB0CD5-BF63-439F-94A2-56F224C80498}" dt="2025-05-27T08:48:33.605" v="4783" actId="207"/>
          <ac:spMkLst>
            <pc:docMk/>
            <pc:sldMk cId="3612222757" sldId="262"/>
            <ac:spMk id="22" creationId="{B30D9092-ABB0-485A-C929-35B475E53602}"/>
          </ac:spMkLst>
        </pc:spChg>
        <pc:spChg chg="add mod ord topLvl">
          <ac:chgData name="松浦英宗" userId="9b03fd3a-662f-49ff-9af1-1b93cf7aab22" providerId="ADAL" clId="{2BFB0CD5-BF63-439F-94A2-56F224C80498}" dt="2025-05-27T09:07:34.082" v="5040" actId="2711"/>
          <ac:spMkLst>
            <pc:docMk/>
            <pc:sldMk cId="3612222757" sldId="262"/>
            <ac:spMk id="23" creationId="{68427002-0FFA-1878-D481-4401FDF2FF8F}"/>
          </ac:spMkLst>
        </pc:spChg>
        <pc:spChg chg="add mod ord topLvl">
          <ac:chgData name="松浦英宗" userId="9b03fd3a-662f-49ff-9af1-1b93cf7aab22" providerId="ADAL" clId="{2BFB0CD5-BF63-439F-94A2-56F224C80498}" dt="2025-05-27T09:07:34.082" v="5040" actId="2711"/>
          <ac:spMkLst>
            <pc:docMk/>
            <pc:sldMk cId="3612222757" sldId="262"/>
            <ac:spMk id="24" creationId="{391875E0-CFB2-BF43-F93F-D0DE935D49D2}"/>
          </ac:spMkLst>
        </pc:spChg>
        <pc:spChg chg="add mod ord topLvl">
          <ac:chgData name="松浦英宗" userId="9b03fd3a-662f-49ff-9af1-1b93cf7aab22" providerId="ADAL" clId="{2BFB0CD5-BF63-439F-94A2-56F224C80498}" dt="2025-05-27T09:07:34.082" v="5040" actId="2711"/>
          <ac:spMkLst>
            <pc:docMk/>
            <pc:sldMk cId="3612222757" sldId="262"/>
            <ac:spMk id="25" creationId="{291EAA17-A92A-9269-7822-EEC88EBC7A6D}"/>
          </ac:spMkLst>
        </pc:spChg>
        <pc:spChg chg="add mod">
          <ac:chgData name="松浦英宗" userId="9b03fd3a-662f-49ff-9af1-1b93cf7aab22" providerId="ADAL" clId="{2BFB0CD5-BF63-439F-94A2-56F224C80498}" dt="2025-05-27T08:49:10.425" v="4787" actId="113"/>
          <ac:spMkLst>
            <pc:docMk/>
            <pc:sldMk cId="3612222757" sldId="262"/>
            <ac:spMk id="29" creationId="{4E7CB186-EEEF-6DA9-91E4-FA9888848F88}"/>
          </ac:spMkLst>
        </pc:spChg>
        <pc:spChg chg="add mod">
          <ac:chgData name="松浦英宗" userId="9b03fd3a-662f-49ff-9af1-1b93cf7aab22" providerId="ADAL" clId="{2BFB0CD5-BF63-439F-94A2-56F224C80498}" dt="2025-05-27T09:07:34.082" v="5040" actId="2711"/>
          <ac:spMkLst>
            <pc:docMk/>
            <pc:sldMk cId="3612222757" sldId="262"/>
            <ac:spMk id="30" creationId="{028674D1-6399-D0EB-7BB8-DB48391E0CDC}"/>
          </ac:spMkLst>
        </pc:spChg>
        <pc:spChg chg="add mod">
          <ac:chgData name="松浦英宗" userId="9b03fd3a-662f-49ff-9af1-1b93cf7aab22" providerId="ADAL" clId="{2BFB0CD5-BF63-439F-94A2-56F224C80498}" dt="2025-05-27T09:07:34.082" v="5040" actId="2711"/>
          <ac:spMkLst>
            <pc:docMk/>
            <pc:sldMk cId="3612222757" sldId="262"/>
            <ac:spMk id="31" creationId="{6E4FCB75-51D4-CD92-6600-FCF1D23E1AA5}"/>
          </ac:spMkLst>
        </pc:spChg>
        <pc:spChg chg="add mod">
          <ac:chgData name="松浦英宗" userId="9b03fd3a-662f-49ff-9af1-1b93cf7aab22" providerId="ADAL" clId="{2BFB0CD5-BF63-439F-94A2-56F224C80498}" dt="2025-05-27T08:49:10.425" v="4787" actId="113"/>
          <ac:spMkLst>
            <pc:docMk/>
            <pc:sldMk cId="3612222757" sldId="262"/>
            <ac:spMk id="32" creationId="{4F2AF61D-DF01-6020-F604-ECB8A5D99694}"/>
          </ac:spMkLst>
        </pc:spChg>
        <pc:spChg chg="add mod">
          <ac:chgData name="松浦英宗" userId="9b03fd3a-662f-49ff-9af1-1b93cf7aab22" providerId="ADAL" clId="{2BFB0CD5-BF63-439F-94A2-56F224C80498}" dt="2025-05-27T09:07:34.082" v="5040" actId="2711"/>
          <ac:spMkLst>
            <pc:docMk/>
            <pc:sldMk cId="3612222757" sldId="262"/>
            <ac:spMk id="33" creationId="{C15A4F89-90E4-C7B0-7CAB-AC9D9FEAE9F3}"/>
          </ac:spMkLst>
        </pc:spChg>
        <pc:grpChg chg="add mod topLvl">
          <ac:chgData name="松浦英宗" userId="9b03fd3a-662f-49ff-9af1-1b93cf7aab22" providerId="ADAL" clId="{2BFB0CD5-BF63-439F-94A2-56F224C80498}" dt="2025-05-27T09:04:34.470" v="5024" actId="164"/>
          <ac:grpSpMkLst>
            <pc:docMk/>
            <pc:sldMk cId="3612222757" sldId="262"/>
            <ac:grpSpMk id="11" creationId="{AC5377A5-B85B-F067-CC34-069256F5F239}"/>
          </ac:grpSpMkLst>
        </pc:grpChg>
        <pc:grpChg chg="add mod topLvl">
          <ac:chgData name="松浦英宗" userId="9b03fd3a-662f-49ff-9af1-1b93cf7aab22" providerId="ADAL" clId="{2BFB0CD5-BF63-439F-94A2-56F224C80498}" dt="2025-05-27T09:04:34.470" v="5024" actId="164"/>
          <ac:grpSpMkLst>
            <pc:docMk/>
            <pc:sldMk cId="3612222757" sldId="262"/>
            <ac:grpSpMk id="12" creationId="{5DAEE8DB-CD10-4113-6DA6-137A0DDA4994}"/>
          </ac:grpSpMkLst>
        </pc:grpChg>
        <pc:grpChg chg="add mod topLvl">
          <ac:chgData name="松浦英宗" userId="9b03fd3a-662f-49ff-9af1-1b93cf7aab22" providerId="ADAL" clId="{2BFB0CD5-BF63-439F-94A2-56F224C80498}" dt="2025-05-27T09:04:34.470" v="5024" actId="164"/>
          <ac:grpSpMkLst>
            <pc:docMk/>
            <pc:sldMk cId="3612222757" sldId="262"/>
            <ac:grpSpMk id="15" creationId="{AAB9C0F7-B533-7194-CE3A-E0E070CD2D55}"/>
          </ac:grpSpMkLst>
        </pc:grpChg>
        <pc:grpChg chg="add mod">
          <ac:chgData name="松浦英宗" userId="9b03fd3a-662f-49ff-9af1-1b93cf7aab22" providerId="ADAL" clId="{2BFB0CD5-BF63-439F-94A2-56F224C80498}" dt="2025-05-27T09:04:34.470" v="5024" actId="164"/>
          <ac:grpSpMkLst>
            <pc:docMk/>
            <pc:sldMk cId="3612222757" sldId="262"/>
            <ac:grpSpMk id="36" creationId="{B28F1962-9B6F-C7E4-3BE4-CE5EDC4A88BC}"/>
          </ac:grpSpMkLst>
        </pc:grpChg>
        <pc:cxnChg chg="add mod topLvl">
          <ac:chgData name="松浦英宗" userId="9b03fd3a-662f-49ff-9af1-1b93cf7aab22" providerId="ADAL" clId="{2BFB0CD5-BF63-439F-94A2-56F224C80498}" dt="2025-05-27T08:47:00.630" v="4774" actId="165"/>
          <ac:cxnSpMkLst>
            <pc:docMk/>
            <pc:sldMk cId="3612222757" sldId="262"/>
            <ac:cxnSpMk id="21" creationId="{80A5A3CD-6404-9658-8CD1-0B327A367DC3}"/>
          </ac:cxnSpMkLst>
        </pc:cxnChg>
      </pc:sldChg>
      <pc:sldChg chg="addSp delSp modSp add mod">
        <pc:chgData name="松浦英宗" userId="9b03fd3a-662f-49ff-9af1-1b93cf7aab22" providerId="ADAL" clId="{2BFB0CD5-BF63-439F-94A2-56F224C80498}" dt="2025-05-27T13:58:45.106" v="5405" actId="20577"/>
        <pc:sldMkLst>
          <pc:docMk/>
          <pc:sldMk cId="99702070" sldId="263"/>
        </pc:sldMkLst>
        <pc:spChg chg="mod">
          <ac:chgData name="松浦英宗" userId="9b03fd3a-662f-49ff-9af1-1b93cf7aab22" providerId="ADAL" clId="{2BFB0CD5-BF63-439F-94A2-56F224C80498}" dt="2025-05-27T05:56:25.681" v="1956" actId="20577"/>
          <ac:spMkLst>
            <pc:docMk/>
            <pc:sldMk cId="99702070" sldId="263"/>
            <ac:spMk id="2" creationId="{DC00A173-0D8D-CE4F-4E51-0F5C1D72BA49}"/>
          </ac:spMkLst>
        </pc:spChg>
        <pc:spChg chg="mod">
          <ac:chgData name="松浦英宗" userId="9b03fd3a-662f-49ff-9af1-1b93cf7aab22" providerId="ADAL" clId="{2BFB0CD5-BF63-439F-94A2-56F224C80498}" dt="2025-05-27T09:07:20.014" v="5038" actId="2711"/>
          <ac:spMkLst>
            <pc:docMk/>
            <pc:sldMk cId="99702070" sldId="263"/>
            <ac:spMk id="3" creationId="{A5B2CB2E-0E6F-84E3-13EC-674A8739FEDF}"/>
          </ac:spMkLst>
        </pc:spChg>
        <pc:spChg chg="mod">
          <ac:chgData name="松浦英宗" userId="9b03fd3a-662f-49ff-9af1-1b93cf7aab22" providerId="ADAL" clId="{2BFB0CD5-BF63-439F-94A2-56F224C80498}" dt="2025-05-27T09:07:20.014" v="5038" actId="2711"/>
          <ac:spMkLst>
            <pc:docMk/>
            <pc:sldMk cId="99702070" sldId="263"/>
            <ac:spMk id="6" creationId="{64DBF3A1-4B0C-0A34-29CE-06DB234EADAE}"/>
          </ac:spMkLst>
        </pc:spChg>
        <pc:spChg chg="mod">
          <ac:chgData name="松浦英宗" userId="9b03fd3a-662f-49ff-9af1-1b93cf7aab22" providerId="ADAL" clId="{2BFB0CD5-BF63-439F-94A2-56F224C80498}" dt="2025-05-27T08:53:52.257" v="4837" actId="20577"/>
          <ac:spMkLst>
            <pc:docMk/>
            <pc:sldMk cId="99702070" sldId="263"/>
            <ac:spMk id="11" creationId="{A6A531B4-9632-BD87-5F61-EA01B98C254A}"/>
          </ac:spMkLst>
        </pc:spChg>
        <pc:spChg chg="mod">
          <ac:chgData name="松浦英宗" userId="9b03fd3a-662f-49ff-9af1-1b93cf7aab22" providerId="ADAL" clId="{2BFB0CD5-BF63-439F-94A2-56F224C80498}" dt="2025-05-27T08:49:46.986" v="4808"/>
          <ac:spMkLst>
            <pc:docMk/>
            <pc:sldMk cId="99702070" sldId="263"/>
            <ac:spMk id="12" creationId="{1E0E3193-8625-43B5-4E55-D6B63FE52AF0}"/>
          </ac:spMkLst>
        </pc:spChg>
        <pc:spChg chg="mod">
          <ac:chgData name="松浦英宗" userId="9b03fd3a-662f-49ff-9af1-1b93cf7aab22" providerId="ADAL" clId="{2BFB0CD5-BF63-439F-94A2-56F224C80498}" dt="2025-05-27T13:58:45.106" v="5405" actId="20577"/>
          <ac:spMkLst>
            <pc:docMk/>
            <pc:sldMk cId="99702070" sldId="263"/>
            <ac:spMk id="14" creationId="{371A5B24-9B83-F4F1-8742-8F1058AA1452}"/>
          </ac:spMkLst>
        </pc:spChg>
        <pc:spChg chg="mod">
          <ac:chgData name="松浦英宗" userId="9b03fd3a-662f-49ff-9af1-1b93cf7aab22" providerId="ADAL" clId="{2BFB0CD5-BF63-439F-94A2-56F224C80498}" dt="2025-05-27T09:07:20.014" v="5038" actId="2711"/>
          <ac:spMkLst>
            <pc:docMk/>
            <pc:sldMk cId="99702070" sldId="263"/>
            <ac:spMk id="15" creationId="{184FAFA4-D216-AD85-88B9-6A2B6675C360}"/>
          </ac:spMkLst>
        </pc:spChg>
        <pc:spChg chg="mod">
          <ac:chgData name="松浦英宗" userId="9b03fd3a-662f-49ff-9af1-1b93cf7aab22" providerId="ADAL" clId="{2BFB0CD5-BF63-439F-94A2-56F224C80498}" dt="2025-05-27T08:56:11.380" v="4900" actId="20577"/>
          <ac:spMkLst>
            <pc:docMk/>
            <pc:sldMk cId="99702070" sldId="263"/>
            <ac:spMk id="17" creationId="{533F2CAC-09E2-45C7-56C7-801772D51D7D}"/>
          </ac:spMkLst>
        </pc:spChg>
        <pc:spChg chg="mod">
          <ac:chgData name="松浦英宗" userId="9b03fd3a-662f-49ff-9af1-1b93cf7aab22" providerId="ADAL" clId="{2BFB0CD5-BF63-439F-94A2-56F224C80498}" dt="2025-05-27T08:49:46.986" v="4808"/>
          <ac:spMkLst>
            <pc:docMk/>
            <pc:sldMk cId="99702070" sldId="263"/>
            <ac:spMk id="18" creationId="{005066C7-BB89-0397-D68F-1F54F3B2790E}"/>
          </ac:spMkLst>
        </pc:spChg>
        <pc:spChg chg="add mod">
          <ac:chgData name="松浦英宗" userId="9b03fd3a-662f-49ff-9af1-1b93cf7aab22" providerId="ADAL" clId="{2BFB0CD5-BF63-439F-94A2-56F224C80498}" dt="2025-05-27T09:07:20.014" v="5038" actId="2711"/>
          <ac:spMkLst>
            <pc:docMk/>
            <pc:sldMk cId="99702070" sldId="263"/>
            <ac:spMk id="20" creationId="{A633F8BE-3014-8207-BB97-6E0E5FA18EA3}"/>
          </ac:spMkLst>
        </pc:spChg>
        <pc:spChg chg="add mod">
          <ac:chgData name="松浦英宗" userId="9b03fd3a-662f-49ff-9af1-1b93cf7aab22" providerId="ADAL" clId="{2BFB0CD5-BF63-439F-94A2-56F224C80498}" dt="2025-05-27T09:07:20.014" v="5038" actId="2711"/>
          <ac:spMkLst>
            <pc:docMk/>
            <pc:sldMk cId="99702070" sldId="263"/>
            <ac:spMk id="21" creationId="{EBB0C886-25FB-9D2E-0656-36E1D9BCC2F4}"/>
          </ac:spMkLst>
        </pc:spChg>
        <pc:spChg chg="add mod">
          <ac:chgData name="松浦英宗" userId="9b03fd3a-662f-49ff-9af1-1b93cf7aab22" providerId="ADAL" clId="{2BFB0CD5-BF63-439F-94A2-56F224C80498}" dt="2025-05-27T09:07:20.014" v="5038" actId="2711"/>
          <ac:spMkLst>
            <pc:docMk/>
            <pc:sldMk cId="99702070" sldId="263"/>
            <ac:spMk id="22" creationId="{0B8EF3D3-BC1A-7FFB-F19C-E52E0C3204EA}"/>
          </ac:spMkLst>
        </pc:spChg>
        <pc:spChg chg="mod">
          <ac:chgData name="松浦英宗" userId="9b03fd3a-662f-49ff-9af1-1b93cf7aab22" providerId="ADAL" clId="{2BFB0CD5-BF63-439F-94A2-56F224C80498}" dt="2025-05-27T09:07:20.014" v="5038" actId="2711"/>
          <ac:spMkLst>
            <pc:docMk/>
            <pc:sldMk cId="99702070" sldId="263"/>
            <ac:spMk id="23" creationId="{C457A18C-79DA-160B-DF43-1C5714E651CC}"/>
          </ac:spMkLst>
        </pc:spChg>
        <pc:spChg chg="add mod">
          <ac:chgData name="松浦英宗" userId="9b03fd3a-662f-49ff-9af1-1b93cf7aab22" providerId="ADAL" clId="{2BFB0CD5-BF63-439F-94A2-56F224C80498}" dt="2025-05-27T08:49:46.986" v="4808"/>
          <ac:spMkLst>
            <pc:docMk/>
            <pc:sldMk cId="99702070" sldId="263"/>
            <ac:spMk id="24" creationId="{8FB81956-0BE1-2C10-C350-C943DBD03343}"/>
          </ac:spMkLst>
        </pc:spChg>
        <pc:spChg chg="mod">
          <ac:chgData name="松浦英宗" userId="9b03fd3a-662f-49ff-9af1-1b93cf7aab22" providerId="ADAL" clId="{2BFB0CD5-BF63-439F-94A2-56F224C80498}" dt="2025-05-27T09:07:20.014" v="5038" actId="2711"/>
          <ac:spMkLst>
            <pc:docMk/>
            <pc:sldMk cId="99702070" sldId="263"/>
            <ac:spMk id="25" creationId="{44969446-4E94-1F83-9CBC-2475E52490D0}"/>
          </ac:spMkLst>
        </pc:spChg>
        <pc:spChg chg="add mod">
          <ac:chgData name="松浦英宗" userId="9b03fd3a-662f-49ff-9af1-1b93cf7aab22" providerId="ADAL" clId="{2BFB0CD5-BF63-439F-94A2-56F224C80498}" dt="2025-05-27T09:07:20.014" v="5038" actId="2711"/>
          <ac:spMkLst>
            <pc:docMk/>
            <pc:sldMk cId="99702070" sldId="263"/>
            <ac:spMk id="26" creationId="{071B3C88-E562-2289-63E7-E4B30675012D}"/>
          </ac:spMkLst>
        </pc:spChg>
        <pc:spChg chg="mod">
          <ac:chgData name="松浦英宗" userId="9b03fd3a-662f-49ff-9af1-1b93cf7aab22" providerId="ADAL" clId="{2BFB0CD5-BF63-439F-94A2-56F224C80498}" dt="2025-05-27T09:07:20.014" v="5038" actId="2711"/>
          <ac:spMkLst>
            <pc:docMk/>
            <pc:sldMk cId="99702070" sldId="263"/>
            <ac:spMk id="29" creationId="{EE876226-92BB-4384-3FB6-3C8F641E9E1F}"/>
          </ac:spMkLst>
        </pc:spChg>
        <pc:spChg chg="add mod">
          <ac:chgData name="松浦英宗" userId="9b03fd3a-662f-49ff-9af1-1b93cf7aab22" providerId="ADAL" clId="{2BFB0CD5-BF63-439F-94A2-56F224C80498}" dt="2025-05-27T08:49:46.986" v="4808"/>
          <ac:spMkLst>
            <pc:docMk/>
            <pc:sldMk cId="99702070" sldId="263"/>
            <ac:spMk id="30" creationId="{ADE8B329-DD72-3FC9-FEA8-A687AAF54EE5}"/>
          </ac:spMkLst>
        </pc:spChg>
      </pc:sldChg>
      <pc:sldChg chg="del">
        <pc:chgData name="松浦英宗" userId="9b03fd3a-662f-49ff-9af1-1b93cf7aab22" providerId="ADAL" clId="{2BFB0CD5-BF63-439F-94A2-56F224C80498}" dt="2025-05-27T04:39:31.686" v="304" actId="47"/>
        <pc:sldMkLst>
          <pc:docMk/>
          <pc:sldMk cId="1025766176" sldId="263"/>
        </pc:sldMkLst>
      </pc:sldChg>
      <pc:sldChg chg="modSp add del mod">
        <pc:chgData name="松浦英宗" userId="9b03fd3a-662f-49ff-9af1-1b93cf7aab22" providerId="ADAL" clId="{2BFB0CD5-BF63-439F-94A2-56F224C80498}" dt="2025-05-27T05:52:30.997" v="1796" actId="47"/>
        <pc:sldMkLst>
          <pc:docMk/>
          <pc:sldMk cId="2082356713" sldId="263"/>
        </pc:sldMkLst>
      </pc:sldChg>
      <pc:sldChg chg="del">
        <pc:chgData name="松浦英宗" userId="9b03fd3a-662f-49ff-9af1-1b93cf7aab22" providerId="ADAL" clId="{2BFB0CD5-BF63-439F-94A2-56F224C80498}" dt="2025-05-27T04:39:31.686" v="304" actId="47"/>
        <pc:sldMkLst>
          <pc:docMk/>
          <pc:sldMk cId="816030905" sldId="264"/>
        </pc:sldMkLst>
      </pc:sldChg>
      <pc:sldChg chg="addSp delSp modSp add mod ord">
        <pc:chgData name="松浦英宗" userId="9b03fd3a-662f-49ff-9af1-1b93cf7aab22" providerId="ADAL" clId="{2BFB0CD5-BF63-439F-94A2-56F224C80498}" dt="2025-05-28T12:13:28.607" v="5420" actId="166"/>
        <pc:sldMkLst>
          <pc:docMk/>
          <pc:sldMk cId="2591186337" sldId="264"/>
        </pc:sldMkLst>
        <pc:spChg chg="mod">
          <ac:chgData name="松浦英宗" userId="9b03fd3a-662f-49ff-9af1-1b93cf7aab22" providerId="ADAL" clId="{2BFB0CD5-BF63-439F-94A2-56F224C80498}" dt="2025-05-27T05:56:21.583" v="1954" actId="20577"/>
          <ac:spMkLst>
            <pc:docMk/>
            <pc:sldMk cId="2591186337" sldId="264"/>
            <ac:spMk id="2" creationId="{8A3F0123-6394-A2D5-E0DE-EC2A1B39A2A4}"/>
          </ac:spMkLst>
        </pc:spChg>
        <pc:spChg chg="mod">
          <ac:chgData name="松浦英宗" userId="9b03fd3a-662f-49ff-9af1-1b93cf7aab22" providerId="ADAL" clId="{2BFB0CD5-BF63-439F-94A2-56F224C80498}" dt="2025-05-27T09:07:27.234" v="5039" actId="2711"/>
          <ac:spMkLst>
            <pc:docMk/>
            <pc:sldMk cId="2591186337" sldId="264"/>
            <ac:spMk id="3" creationId="{DCD6C64E-57BE-5B87-7600-48380FCA1CB0}"/>
          </ac:spMkLst>
        </pc:spChg>
        <pc:spChg chg="mod">
          <ac:chgData name="松浦英宗" userId="9b03fd3a-662f-49ff-9af1-1b93cf7aab22" providerId="ADAL" clId="{2BFB0CD5-BF63-439F-94A2-56F224C80498}" dt="2025-05-27T09:07:27.234" v="5039" actId="2711"/>
          <ac:spMkLst>
            <pc:docMk/>
            <pc:sldMk cId="2591186337" sldId="264"/>
            <ac:spMk id="6" creationId="{5EABD23C-A24D-9CB8-768B-5B6F401F38CA}"/>
          </ac:spMkLst>
        </pc:spChg>
        <pc:spChg chg="mod">
          <ac:chgData name="松浦英宗" userId="9b03fd3a-662f-49ff-9af1-1b93cf7aab22" providerId="ADAL" clId="{2BFB0CD5-BF63-439F-94A2-56F224C80498}" dt="2025-05-27T09:07:27.234" v="5039" actId="2711"/>
          <ac:spMkLst>
            <pc:docMk/>
            <pc:sldMk cId="2591186337" sldId="264"/>
            <ac:spMk id="9" creationId="{8798BB8F-2925-BFFB-6D94-4B2234262636}"/>
          </ac:spMkLst>
        </pc:spChg>
        <pc:spChg chg="add mod">
          <ac:chgData name="松浦英宗" userId="9b03fd3a-662f-49ff-9af1-1b93cf7aab22" providerId="ADAL" clId="{2BFB0CD5-BF63-439F-94A2-56F224C80498}" dt="2025-05-27T09:07:27.234" v="5039" actId="2711"/>
          <ac:spMkLst>
            <pc:docMk/>
            <pc:sldMk cId="2591186337" sldId="264"/>
            <ac:spMk id="10" creationId="{92701D69-D598-A5B3-89B5-F6C6B1B6742F}"/>
          </ac:spMkLst>
        </pc:spChg>
        <pc:spChg chg="mod">
          <ac:chgData name="松浦英宗" userId="9b03fd3a-662f-49ff-9af1-1b93cf7aab22" providerId="ADAL" clId="{2BFB0CD5-BF63-439F-94A2-56F224C80498}" dt="2025-05-27T08:53:40.991" v="4830" actId="20577"/>
          <ac:spMkLst>
            <pc:docMk/>
            <pc:sldMk cId="2591186337" sldId="264"/>
            <ac:spMk id="12" creationId="{1DC83974-9EA0-2D75-0F48-7D63F4B53458}"/>
          </ac:spMkLst>
        </pc:spChg>
        <pc:spChg chg="mod">
          <ac:chgData name="松浦英宗" userId="9b03fd3a-662f-49ff-9af1-1b93cf7aab22" providerId="ADAL" clId="{2BFB0CD5-BF63-439F-94A2-56F224C80498}" dt="2025-05-27T08:58:48.609" v="4956" actId="20577"/>
          <ac:spMkLst>
            <pc:docMk/>
            <pc:sldMk cId="2591186337" sldId="264"/>
            <ac:spMk id="15" creationId="{9881796A-D1AF-CB9A-BF39-753AAC9FADA6}"/>
          </ac:spMkLst>
        </pc:spChg>
        <pc:spChg chg="mod">
          <ac:chgData name="松浦英宗" userId="9b03fd3a-662f-49ff-9af1-1b93cf7aab22" providerId="ADAL" clId="{2BFB0CD5-BF63-439F-94A2-56F224C80498}" dt="2025-05-27T09:07:27.234" v="5039" actId="2711"/>
          <ac:spMkLst>
            <pc:docMk/>
            <pc:sldMk cId="2591186337" sldId="264"/>
            <ac:spMk id="16" creationId="{E2B2C658-797F-6604-FC09-78F4C13F3530}"/>
          </ac:spMkLst>
        </pc:spChg>
        <pc:spChg chg="mod">
          <ac:chgData name="松浦英宗" userId="9b03fd3a-662f-49ff-9af1-1b93cf7aab22" providerId="ADAL" clId="{2BFB0CD5-BF63-439F-94A2-56F224C80498}" dt="2025-05-27T08:55:31.087" v="4876" actId="20577"/>
          <ac:spMkLst>
            <pc:docMk/>
            <pc:sldMk cId="2591186337" sldId="264"/>
            <ac:spMk id="18" creationId="{A542E473-3206-B74E-64DC-D425419C4F2C}"/>
          </ac:spMkLst>
        </pc:spChg>
        <pc:spChg chg="mod">
          <ac:chgData name="松浦英宗" userId="9b03fd3a-662f-49ff-9af1-1b93cf7aab22" providerId="ADAL" clId="{2BFB0CD5-BF63-439F-94A2-56F224C80498}" dt="2025-05-27T08:49:18.176" v="4788"/>
          <ac:spMkLst>
            <pc:docMk/>
            <pc:sldMk cId="2591186337" sldId="264"/>
            <ac:spMk id="19" creationId="{B6179CF7-727C-204C-D6D9-3E5F23706150}"/>
          </ac:spMkLst>
        </pc:spChg>
        <pc:spChg chg="mod">
          <ac:chgData name="松浦英宗" userId="9b03fd3a-662f-49ff-9af1-1b93cf7aab22" providerId="ADAL" clId="{2BFB0CD5-BF63-439F-94A2-56F224C80498}" dt="2025-05-27T09:07:27.234" v="5039" actId="2711"/>
          <ac:spMkLst>
            <pc:docMk/>
            <pc:sldMk cId="2591186337" sldId="264"/>
            <ac:spMk id="21" creationId="{ADCF3B5D-99C6-7AFC-1C27-AD5EA3C4D092}"/>
          </ac:spMkLst>
        </pc:spChg>
        <pc:spChg chg="add mod">
          <ac:chgData name="松浦英宗" userId="9b03fd3a-662f-49ff-9af1-1b93cf7aab22" providerId="ADAL" clId="{2BFB0CD5-BF63-439F-94A2-56F224C80498}" dt="2025-05-27T08:50:03.834" v="4812" actId="207"/>
          <ac:spMkLst>
            <pc:docMk/>
            <pc:sldMk cId="2591186337" sldId="264"/>
            <ac:spMk id="22" creationId="{52012DE8-A083-3F23-E802-C3F9C568D277}"/>
          </ac:spMkLst>
        </pc:spChg>
        <pc:spChg chg="add mod">
          <ac:chgData name="松浦英宗" userId="9b03fd3a-662f-49ff-9af1-1b93cf7aab22" providerId="ADAL" clId="{2BFB0CD5-BF63-439F-94A2-56F224C80498}" dt="2025-05-27T08:49:18.176" v="4788"/>
          <ac:spMkLst>
            <pc:docMk/>
            <pc:sldMk cId="2591186337" sldId="264"/>
            <ac:spMk id="23" creationId="{BAA3D79B-FE73-AAB0-00D3-E65215C718A9}"/>
          </ac:spMkLst>
        </pc:spChg>
        <pc:spChg chg="add mod">
          <ac:chgData name="松浦英宗" userId="9b03fd3a-662f-49ff-9af1-1b93cf7aab22" providerId="ADAL" clId="{2BFB0CD5-BF63-439F-94A2-56F224C80498}" dt="2025-05-27T08:49:18.176" v="4788"/>
          <ac:spMkLst>
            <pc:docMk/>
            <pc:sldMk cId="2591186337" sldId="264"/>
            <ac:spMk id="24" creationId="{9C33D260-4B9F-CF16-AF22-D16B4AA0DAB4}"/>
          </ac:spMkLst>
        </pc:spChg>
        <pc:spChg chg="add mod">
          <ac:chgData name="松浦英宗" userId="9b03fd3a-662f-49ff-9af1-1b93cf7aab22" providerId="ADAL" clId="{2BFB0CD5-BF63-439F-94A2-56F224C80498}" dt="2025-05-27T09:07:27.234" v="5039" actId="2711"/>
          <ac:spMkLst>
            <pc:docMk/>
            <pc:sldMk cId="2591186337" sldId="264"/>
            <ac:spMk id="25" creationId="{5D97EB6B-58FC-2224-B9AB-63E1F70FE3BB}"/>
          </ac:spMkLst>
        </pc:spChg>
        <pc:spChg chg="mod">
          <ac:chgData name="松浦英宗" userId="9b03fd3a-662f-49ff-9af1-1b93cf7aab22" providerId="ADAL" clId="{2BFB0CD5-BF63-439F-94A2-56F224C80498}" dt="2025-05-27T09:07:27.234" v="5039" actId="2711"/>
          <ac:spMkLst>
            <pc:docMk/>
            <pc:sldMk cId="2591186337" sldId="264"/>
            <ac:spMk id="26" creationId="{2B926762-3188-31CC-3C42-5EE57B27E349}"/>
          </ac:spMkLst>
        </pc:spChg>
        <pc:spChg chg="mod ord">
          <ac:chgData name="松浦英宗" userId="9b03fd3a-662f-49ff-9af1-1b93cf7aab22" providerId="ADAL" clId="{2BFB0CD5-BF63-439F-94A2-56F224C80498}" dt="2025-05-28T12:13:28.607" v="5420" actId="166"/>
          <ac:spMkLst>
            <pc:docMk/>
            <pc:sldMk cId="2591186337" sldId="264"/>
            <ac:spMk id="28" creationId="{698EC52E-3182-7322-8DD9-3180BEA97E85}"/>
          </ac:spMkLst>
        </pc:spChg>
        <pc:spChg chg="mod">
          <ac:chgData name="松浦英宗" userId="9b03fd3a-662f-49ff-9af1-1b93cf7aab22" providerId="ADAL" clId="{2BFB0CD5-BF63-439F-94A2-56F224C80498}" dt="2025-05-27T09:07:27.234" v="5039" actId="2711"/>
          <ac:spMkLst>
            <pc:docMk/>
            <pc:sldMk cId="2591186337" sldId="264"/>
            <ac:spMk id="29" creationId="{ABD121CE-D87F-AF78-7C9E-8C3732063494}"/>
          </ac:spMkLst>
        </pc:spChg>
        <pc:spChg chg="add mod">
          <ac:chgData name="松浦英宗" userId="9b03fd3a-662f-49ff-9af1-1b93cf7aab22" providerId="ADAL" clId="{2BFB0CD5-BF63-439F-94A2-56F224C80498}" dt="2025-05-27T08:49:18.176" v="4788"/>
          <ac:spMkLst>
            <pc:docMk/>
            <pc:sldMk cId="2591186337" sldId="264"/>
            <ac:spMk id="30" creationId="{7BC61725-D055-33D2-080E-B86F717CF4B8}"/>
          </ac:spMkLst>
        </pc:spChg>
        <pc:spChg chg="mod">
          <ac:chgData name="松浦英宗" userId="9b03fd3a-662f-49ff-9af1-1b93cf7aab22" providerId="ADAL" clId="{2BFB0CD5-BF63-439F-94A2-56F224C80498}" dt="2025-05-27T08:50:00.233" v="4811" actId="207"/>
          <ac:spMkLst>
            <pc:docMk/>
            <pc:sldMk cId="2591186337" sldId="264"/>
            <ac:spMk id="31" creationId="{372BFB85-0204-81C6-4428-F961B86081C3}"/>
          </ac:spMkLst>
        </pc:spChg>
      </pc:sldChg>
      <pc:sldChg chg="addSp delSp modSp add mod">
        <pc:chgData name="松浦英宗" userId="9b03fd3a-662f-49ff-9af1-1b93cf7aab22" providerId="ADAL" clId="{2BFB0CD5-BF63-439F-94A2-56F224C80498}" dt="2025-05-27T13:59:56.278" v="5417" actId="20577"/>
        <pc:sldMkLst>
          <pc:docMk/>
          <pc:sldMk cId="147456542" sldId="265"/>
        </pc:sldMkLst>
        <pc:spChg chg="mod">
          <ac:chgData name="松浦英宗" userId="9b03fd3a-662f-49ff-9af1-1b93cf7aab22" providerId="ADAL" clId="{2BFB0CD5-BF63-439F-94A2-56F224C80498}" dt="2025-05-27T05:56:37.039" v="1970" actId="20577"/>
          <ac:spMkLst>
            <pc:docMk/>
            <pc:sldMk cId="147456542" sldId="265"/>
            <ac:spMk id="2" creationId="{E8DA5E7E-CF5A-9894-7FA6-2A7493A10826}"/>
          </ac:spMkLst>
        </pc:spChg>
        <pc:spChg chg="mod">
          <ac:chgData name="松浦英宗" userId="9b03fd3a-662f-49ff-9af1-1b93cf7aab22" providerId="ADAL" clId="{2BFB0CD5-BF63-439F-94A2-56F224C80498}" dt="2025-05-27T05:56:32.133" v="1966"/>
          <ac:spMkLst>
            <pc:docMk/>
            <pc:sldMk cId="147456542" sldId="265"/>
            <ac:spMk id="3" creationId="{C6A99A32-F63C-7E48-F2EC-BBF74EDF9410}"/>
          </ac:spMkLst>
        </pc:spChg>
        <pc:spChg chg="mod">
          <ac:chgData name="松浦英宗" userId="9b03fd3a-662f-49ff-9af1-1b93cf7aab22" providerId="ADAL" clId="{2BFB0CD5-BF63-439F-94A2-56F224C80498}" dt="2025-05-27T09:07:13.052" v="5037" actId="2711"/>
          <ac:spMkLst>
            <pc:docMk/>
            <pc:sldMk cId="147456542" sldId="265"/>
            <ac:spMk id="5" creationId="{8F66D5DD-03AE-85F8-4850-6A68A1CE50DC}"/>
          </ac:spMkLst>
        </pc:spChg>
        <pc:spChg chg="mod">
          <ac:chgData name="松浦英宗" userId="9b03fd3a-662f-49ff-9af1-1b93cf7aab22" providerId="ADAL" clId="{2BFB0CD5-BF63-439F-94A2-56F224C80498}" dt="2025-05-27T09:07:13.052" v="5037" actId="2711"/>
          <ac:spMkLst>
            <pc:docMk/>
            <pc:sldMk cId="147456542" sldId="265"/>
            <ac:spMk id="6" creationId="{383A470F-57B3-B874-836D-44EA4BEB6B40}"/>
          </ac:spMkLst>
        </pc:spChg>
        <pc:spChg chg="mod">
          <ac:chgData name="松浦英宗" userId="9b03fd3a-662f-49ff-9af1-1b93cf7aab22" providerId="ADAL" clId="{2BFB0CD5-BF63-439F-94A2-56F224C80498}" dt="2025-05-27T09:07:13.052" v="5037" actId="2711"/>
          <ac:spMkLst>
            <pc:docMk/>
            <pc:sldMk cId="147456542" sldId="265"/>
            <ac:spMk id="11" creationId="{F58F4231-D78D-F008-E821-02F864ED89AF}"/>
          </ac:spMkLst>
        </pc:spChg>
        <pc:spChg chg="mod">
          <ac:chgData name="松浦英宗" userId="9b03fd3a-662f-49ff-9af1-1b93cf7aab22" providerId="ADAL" clId="{2BFB0CD5-BF63-439F-94A2-56F224C80498}" dt="2025-05-27T09:07:13.052" v="5037" actId="2711"/>
          <ac:spMkLst>
            <pc:docMk/>
            <pc:sldMk cId="147456542" sldId="265"/>
            <ac:spMk id="12" creationId="{89506DA0-26D5-DD31-F8EC-70C5AFC61204}"/>
          </ac:spMkLst>
        </pc:spChg>
        <pc:spChg chg="mod">
          <ac:chgData name="松浦英宗" userId="9b03fd3a-662f-49ff-9af1-1b93cf7aab22" providerId="ADAL" clId="{2BFB0CD5-BF63-439F-94A2-56F224C80498}" dt="2025-05-27T09:00:25.869" v="5004" actId="20577"/>
          <ac:spMkLst>
            <pc:docMk/>
            <pc:sldMk cId="147456542" sldId="265"/>
            <ac:spMk id="14" creationId="{1B9F5B69-0E22-CAB0-AF4C-7A8AEF6DD9C7}"/>
          </ac:spMkLst>
        </pc:spChg>
        <pc:spChg chg="mod">
          <ac:chgData name="松浦英宗" userId="9b03fd3a-662f-49ff-9af1-1b93cf7aab22" providerId="ADAL" clId="{2BFB0CD5-BF63-439F-94A2-56F224C80498}" dt="2025-05-27T13:59:56.278" v="5417" actId="20577"/>
          <ac:spMkLst>
            <pc:docMk/>
            <pc:sldMk cId="147456542" sldId="265"/>
            <ac:spMk id="17" creationId="{A5756AE7-9BFE-6145-C69F-AEEA06306940}"/>
          </ac:spMkLst>
        </pc:spChg>
        <pc:spChg chg="mod">
          <ac:chgData name="松浦英宗" userId="9b03fd3a-662f-49ff-9af1-1b93cf7aab22" providerId="ADAL" clId="{2BFB0CD5-BF63-439F-94A2-56F224C80498}" dt="2025-05-27T09:07:13.052" v="5037" actId="2711"/>
          <ac:spMkLst>
            <pc:docMk/>
            <pc:sldMk cId="147456542" sldId="265"/>
            <ac:spMk id="18" creationId="{D4F9C32E-0484-1F5B-5C30-95EAC1171EE3}"/>
          </ac:spMkLst>
        </pc:spChg>
        <pc:spChg chg="add mod">
          <ac:chgData name="松浦英宗" userId="9b03fd3a-662f-49ff-9af1-1b93cf7aab22" providerId="ADAL" clId="{2BFB0CD5-BF63-439F-94A2-56F224C80498}" dt="2025-05-27T09:07:13.052" v="5037" actId="2711"/>
          <ac:spMkLst>
            <pc:docMk/>
            <pc:sldMk cId="147456542" sldId="265"/>
            <ac:spMk id="20" creationId="{C4387533-A543-FA58-CC68-29D8A9EBFB49}"/>
          </ac:spMkLst>
        </pc:spChg>
        <pc:spChg chg="add mod">
          <ac:chgData name="松浦英宗" userId="9b03fd3a-662f-49ff-9af1-1b93cf7aab22" providerId="ADAL" clId="{2BFB0CD5-BF63-439F-94A2-56F224C80498}" dt="2025-05-27T08:49:48.096" v="4809"/>
          <ac:spMkLst>
            <pc:docMk/>
            <pc:sldMk cId="147456542" sldId="265"/>
            <ac:spMk id="21" creationId="{8044F79B-5734-D91C-A617-C3B285CEC902}"/>
          </ac:spMkLst>
        </pc:spChg>
        <pc:spChg chg="add mod">
          <ac:chgData name="松浦英宗" userId="9b03fd3a-662f-49ff-9af1-1b93cf7aab22" providerId="ADAL" clId="{2BFB0CD5-BF63-439F-94A2-56F224C80498}" dt="2025-05-27T09:07:13.052" v="5037" actId="2711"/>
          <ac:spMkLst>
            <pc:docMk/>
            <pc:sldMk cId="147456542" sldId="265"/>
            <ac:spMk id="22" creationId="{A407A545-6C3C-D58D-4A74-076660E2EB71}"/>
          </ac:spMkLst>
        </pc:spChg>
        <pc:spChg chg="mod">
          <ac:chgData name="松浦英宗" userId="9b03fd3a-662f-49ff-9af1-1b93cf7aab22" providerId="ADAL" clId="{2BFB0CD5-BF63-439F-94A2-56F224C80498}" dt="2025-05-27T08:50:24.528" v="4817" actId="207"/>
          <ac:spMkLst>
            <pc:docMk/>
            <pc:sldMk cId="147456542" sldId="265"/>
            <ac:spMk id="23" creationId="{778CE644-12D4-7B94-D50B-957CF439AF1F}"/>
          </ac:spMkLst>
        </pc:spChg>
        <pc:spChg chg="add mod">
          <ac:chgData name="松浦英宗" userId="9b03fd3a-662f-49ff-9af1-1b93cf7aab22" providerId="ADAL" clId="{2BFB0CD5-BF63-439F-94A2-56F224C80498}" dt="2025-05-27T08:49:48.096" v="4809"/>
          <ac:spMkLst>
            <pc:docMk/>
            <pc:sldMk cId="147456542" sldId="265"/>
            <ac:spMk id="25" creationId="{5E0E170C-2A8C-5157-D263-23C02A3B74D4}"/>
          </ac:spMkLst>
        </pc:spChg>
        <pc:spChg chg="add mod">
          <ac:chgData name="松浦英宗" userId="9b03fd3a-662f-49ff-9af1-1b93cf7aab22" providerId="ADAL" clId="{2BFB0CD5-BF63-439F-94A2-56F224C80498}" dt="2025-05-27T09:07:13.052" v="5037" actId="2711"/>
          <ac:spMkLst>
            <pc:docMk/>
            <pc:sldMk cId="147456542" sldId="265"/>
            <ac:spMk id="26" creationId="{E8BBE87C-C4CC-C3AF-9448-8279555DF036}"/>
          </ac:spMkLst>
        </pc:spChg>
        <pc:spChg chg="add mod">
          <ac:chgData name="松浦英宗" userId="9b03fd3a-662f-49ff-9af1-1b93cf7aab22" providerId="ADAL" clId="{2BFB0CD5-BF63-439F-94A2-56F224C80498}" dt="2025-05-27T09:07:13.052" v="5037" actId="2711"/>
          <ac:spMkLst>
            <pc:docMk/>
            <pc:sldMk cId="147456542" sldId="265"/>
            <ac:spMk id="27" creationId="{250231D8-8FB1-749B-8AF0-8023A21983CA}"/>
          </ac:spMkLst>
        </pc:spChg>
        <pc:spChg chg="add mod">
          <ac:chgData name="松浦英宗" userId="9b03fd3a-662f-49ff-9af1-1b93cf7aab22" providerId="ADAL" clId="{2BFB0CD5-BF63-439F-94A2-56F224C80498}" dt="2025-05-27T09:07:13.052" v="5037" actId="2711"/>
          <ac:spMkLst>
            <pc:docMk/>
            <pc:sldMk cId="147456542" sldId="265"/>
            <ac:spMk id="29" creationId="{9929EF99-8C36-AD51-9A48-B1307D97C364}"/>
          </ac:spMkLst>
        </pc:spChg>
      </pc:sldChg>
      <pc:sldChg chg="del">
        <pc:chgData name="松浦英宗" userId="9b03fd3a-662f-49ff-9af1-1b93cf7aab22" providerId="ADAL" clId="{2BFB0CD5-BF63-439F-94A2-56F224C80498}" dt="2025-05-27T04:39:31.686" v="304" actId="47"/>
        <pc:sldMkLst>
          <pc:docMk/>
          <pc:sldMk cId="582647792" sldId="265"/>
        </pc:sldMkLst>
      </pc:sldChg>
      <pc:sldChg chg="addSp delSp modSp add mod">
        <pc:chgData name="松浦英宗" userId="9b03fd3a-662f-49ff-9af1-1b93cf7aab22" providerId="ADAL" clId="{2BFB0CD5-BF63-439F-94A2-56F224C80498}" dt="2025-05-27T14:00:56.072" v="5419" actId="20577"/>
        <pc:sldMkLst>
          <pc:docMk/>
          <pc:sldMk cId="2116519728" sldId="266"/>
        </pc:sldMkLst>
        <pc:spChg chg="mod">
          <ac:chgData name="松浦英宗" userId="9b03fd3a-662f-49ff-9af1-1b93cf7aab22" providerId="ADAL" clId="{2BFB0CD5-BF63-439F-94A2-56F224C80498}" dt="2025-05-27T09:07:04.606" v="5036" actId="2711"/>
          <ac:spMkLst>
            <pc:docMk/>
            <pc:sldMk cId="2116519728" sldId="266"/>
            <ac:spMk id="2" creationId="{FB74481D-94D7-1D44-D5A8-A96C92AC14FE}"/>
          </ac:spMkLst>
        </pc:spChg>
        <pc:spChg chg="mod">
          <ac:chgData name="松浦英宗" userId="9b03fd3a-662f-49ff-9af1-1b93cf7aab22" providerId="ADAL" clId="{2BFB0CD5-BF63-439F-94A2-56F224C80498}" dt="2025-05-27T05:56:59.461" v="1992" actId="20577"/>
          <ac:spMkLst>
            <pc:docMk/>
            <pc:sldMk cId="2116519728" sldId="266"/>
            <ac:spMk id="3" creationId="{C8DFFCF5-8B65-4986-F28C-1753A0869B72}"/>
          </ac:spMkLst>
        </pc:spChg>
        <pc:spChg chg="mod">
          <ac:chgData name="松浦英宗" userId="9b03fd3a-662f-49ff-9af1-1b93cf7aab22" providerId="ADAL" clId="{2BFB0CD5-BF63-439F-94A2-56F224C80498}" dt="2025-05-27T09:07:04.606" v="5036" actId="2711"/>
          <ac:spMkLst>
            <pc:docMk/>
            <pc:sldMk cId="2116519728" sldId="266"/>
            <ac:spMk id="5" creationId="{A558405D-9AC5-07DA-7A3E-06735C720AD3}"/>
          </ac:spMkLst>
        </pc:spChg>
        <pc:spChg chg="mod">
          <ac:chgData name="松浦英宗" userId="9b03fd3a-662f-49ff-9af1-1b93cf7aab22" providerId="ADAL" clId="{2BFB0CD5-BF63-439F-94A2-56F224C80498}" dt="2025-05-27T09:07:04.606" v="5036" actId="2711"/>
          <ac:spMkLst>
            <pc:docMk/>
            <pc:sldMk cId="2116519728" sldId="266"/>
            <ac:spMk id="9" creationId="{7BD3798F-ED2F-0F1B-23EC-05E69FF327DA}"/>
          </ac:spMkLst>
        </pc:spChg>
        <pc:spChg chg="mod">
          <ac:chgData name="松浦英宗" userId="9b03fd3a-662f-49ff-9af1-1b93cf7aab22" providerId="ADAL" clId="{2BFB0CD5-BF63-439F-94A2-56F224C80498}" dt="2025-05-27T08:54:44.975" v="4864" actId="20577"/>
          <ac:spMkLst>
            <pc:docMk/>
            <pc:sldMk cId="2116519728" sldId="266"/>
            <ac:spMk id="11" creationId="{15D214AB-A67A-83D9-9052-D2E39FBA3341}"/>
          </ac:spMkLst>
        </pc:spChg>
        <pc:spChg chg="mod">
          <ac:chgData name="松浦英宗" userId="9b03fd3a-662f-49ff-9af1-1b93cf7aab22" providerId="ADAL" clId="{2BFB0CD5-BF63-439F-94A2-56F224C80498}" dt="2025-05-27T09:07:04.606" v="5036" actId="2711"/>
          <ac:spMkLst>
            <pc:docMk/>
            <pc:sldMk cId="2116519728" sldId="266"/>
            <ac:spMk id="12" creationId="{FD0C8FB9-1D94-43A0-B0B3-B51AE065B23D}"/>
          </ac:spMkLst>
        </pc:spChg>
        <pc:spChg chg="mod">
          <ac:chgData name="松浦英宗" userId="9b03fd3a-662f-49ff-9af1-1b93cf7aab22" providerId="ADAL" clId="{2BFB0CD5-BF63-439F-94A2-56F224C80498}" dt="2025-05-27T09:07:04.606" v="5036" actId="2711"/>
          <ac:spMkLst>
            <pc:docMk/>
            <pc:sldMk cId="2116519728" sldId="266"/>
            <ac:spMk id="14" creationId="{C563CEA8-88A7-49F9-FD08-C9CF0A8D9E38}"/>
          </ac:spMkLst>
        </pc:spChg>
        <pc:spChg chg="mod">
          <ac:chgData name="松浦英宗" userId="9b03fd3a-662f-49ff-9af1-1b93cf7aab22" providerId="ADAL" clId="{2BFB0CD5-BF63-439F-94A2-56F224C80498}" dt="2025-05-27T09:07:04.606" v="5036" actId="2711"/>
          <ac:spMkLst>
            <pc:docMk/>
            <pc:sldMk cId="2116519728" sldId="266"/>
            <ac:spMk id="15" creationId="{F16825BB-1BAC-6612-4FF2-E4CC0DD51C41}"/>
          </ac:spMkLst>
        </pc:spChg>
        <pc:spChg chg="mod">
          <ac:chgData name="松浦英宗" userId="9b03fd3a-662f-49ff-9af1-1b93cf7aab22" providerId="ADAL" clId="{2BFB0CD5-BF63-439F-94A2-56F224C80498}" dt="2025-05-27T14:00:56.072" v="5419" actId="20577"/>
          <ac:spMkLst>
            <pc:docMk/>
            <pc:sldMk cId="2116519728" sldId="266"/>
            <ac:spMk id="17" creationId="{2C90C207-03F4-14D9-02F0-2B8F1E2BF2CB}"/>
          </ac:spMkLst>
        </pc:spChg>
        <pc:spChg chg="mod">
          <ac:chgData name="松浦英宗" userId="9b03fd3a-662f-49ff-9af1-1b93cf7aab22" providerId="ADAL" clId="{2BFB0CD5-BF63-439F-94A2-56F224C80498}" dt="2025-05-27T09:07:04.606" v="5036" actId="2711"/>
          <ac:spMkLst>
            <pc:docMk/>
            <pc:sldMk cId="2116519728" sldId="266"/>
            <ac:spMk id="18" creationId="{24B23280-E27C-E36E-E78D-91FA9AEA4616}"/>
          </ac:spMkLst>
        </pc:spChg>
        <pc:spChg chg="add mod">
          <ac:chgData name="松浦英宗" userId="9b03fd3a-662f-49ff-9af1-1b93cf7aab22" providerId="ADAL" clId="{2BFB0CD5-BF63-439F-94A2-56F224C80498}" dt="2025-05-27T08:49:49.125" v="4810"/>
          <ac:spMkLst>
            <pc:docMk/>
            <pc:sldMk cId="2116519728" sldId="266"/>
            <ac:spMk id="21" creationId="{599D0579-DF06-D30E-BA16-A6032D2662E2}"/>
          </ac:spMkLst>
        </pc:spChg>
        <pc:spChg chg="add mod">
          <ac:chgData name="松浦英宗" userId="9b03fd3a-662f-49ff-9af1-1b93cf7aab22" providerId="ADAL" clId="{2BFB0CD5-BF63-439F-94A2-56F224C80498}" dt="2025-05-27T08:49:49.125" v="4810"/>
          <ac:spMkLst>
            <pc:docMk/>
            <pc:sldMk cId="2116519728" sldId="266"/>
            <ac:spMk id="22" creationId="{175C5101-E08F-9518-1AAD-0C9344355DC3}"/>
          </ac:spMkLst>
        </pc:spChg>
        <pc:spChg chg="add mod">
          <ac:chgData name="松浦英宗" userId="9b03fd3a-662f-49ff-9af1-1b93cf7aab22" providerId="ADAL" clId="{2BFB0CD5-BF63-439F-94A2-56F224C80498}" dt="2025-05-27T08:49:49.125" v="4810"/>
          <ac:spMkLst>
            <pc:docMk/>
            <pc:sldMk cId="2116519728" sldId="266"/>
            <ac:spMk id="23" creationId="{43CD98A4-D7FB-1028-88F3-97D41D4944EA}"/>
          </ac:spMkLst>
        </pc:spChg>
        <pc:spChg chg="add mod">
          <ac:chgData name="松浦英宗" userId="9b03fd3a-662f-49ff-9af1-1b93cf7aab22" providerId="ADAL" clId="{2BFB0CD5-BF63-439F-94A2-56F224C80498}" dt="2025-05-27T09:07:04.606" v="5036" actId="2711"/>
          <ac:spMkLst>
            <pc:docMk/>
            <pc:sldMk cId="2116519728" sldId="266"/>
            <ac:spMk id="24" creationId="{6D0E2AA5-F254-AB64-5496-A11EBFD2C383}"/>
          </ac:spMkLst>
        </pc:spChg>
        <pc:spChg chg="add mod">
          <ac:chgData name="松浦英宗" userId="9b03fd3a-662f-49ff-9af1-1b93cf7aab22" providerId="ADAL" clId="{2BFB0CD5-BF63-439F-94A2-56F224C80498}" dt="2025-05-27T08:49:49.125" v="4810"/>
          <ac:spMkLst>
            <pc:docMk/>
            <pc:sldMk cId="2116519728" sldId="266"/>
            <ac:spMk id="25" creationId="{C348F534-6123-9ACB-39D2-41646DF7968E}"/>
          </ac:spMkLst>
        </pc:spChg>
        <pc:spChg chg="add mod">
          <ac:chgData name="松浦英宗" userId="9b03fd3a-662f-49ff-9af1-1b93cf7aab22" providerId="ADAL" clId="{2BFB0CD5-BF63-439F-94A2-56F224C80498}" dt="2025-05-27T09:07:04.606" v="5036" actId="2711"/>
          <ac:spMkLst>
            <pc:docMk/>
            <pc:sldMk cId="2116519728" sldId="266"/>
            <ac:spMk id="26" creationId="{EF3C56E0-773D-ADA7-0BA4-9ED6BD4D532D}"/>
          </ac:spMkLst>
        </pc:spChg>
        <pc:spChg chg="add mod">
          <ac:chgData name="松浦英宗" userId="9b03fd3a-662f-49ff-9af1-1b93cf7aab22" providerId="ADAL" clId="{2BFB0CD5-BF63-439F-94A2-56F224C80498}" dt="2025-05-27T08:49:49.125" v="4810"/>
          <ac:spMkLst>
            <pc:docMk/>
            <pc:sldMk cId="2116519728" sldId="266"/>
            <ac:spMk id="29" creationId="{1644E585-D3C4-4363-7B0E-3F5869852EBB}"/>
          </ac:spMkLst>
        </pc:spChg>
        <pc:spChg chg="add mod">
          <ac:chgData name="松浦英宗" userId="9b03fd3a-662f-49ff-9af1-1b93cf7aab22" providerId="ADAL" clId="{2BFB0CD5-BF63-439F-94A2-56F224C80498}" dt="2025-05-27T09:07:04.606" v="5036" actId="2711"/>
          <ac:spMkLst>
            <pc:docMk/>
            <pc:sldMk cId="2116519728" sldId="266"/>
            <ac:spMk id="30" creationId="{036D0C4F-E3AB-EFF0-A329-6629189204FA}"/>
          </ac:spMkLst>
        </pc:spChg>
      </pc:sldChg>
      <pc:sldChg chg="del">
        <pc:chgData name="松浦英宗" userId="9b03fd3a-662f-49ff-9af1-1b93cf7aab22" providerId="ADAL" clId="{2BFB0CD5-BF63-439F-94A2-56F224C80498}" dt="2025-05-27T04:39:31.686" v="304" actId="47"/>
        <pc:sldMkLst>
          <pc:docMk/>
          <pc:sldMk cId="4183379157" sldId="266"/>
        </pc:sldMkLst>
      </pc:sldChg>
      <pc:sldChg chg="addSp delSp modSp add mod">
        <pc:chgData name="松浦英宗" userId="9b03fd3a-662f-49ff-9af1-1b93cf7aab22" providerId="ADAL" clId="{2BFB0CD5-BF63-439F-94A2-56F224C80498}" dt="2025-05-27T09:06:57.165" v="5035" actId="2711"/>
        <pc:sldMkLst>
          <pc:docMk/>
          <pc:sldMk cId="1705804020" sldId="267"/>
        </pc:sldMkLst>
        <pc:spChg chg="mod">
          <ac:chgData name="松浦英宗" userId="9b03fd3a-662f-49ff-9af1-1b93cf7aab22" providerId="ADAL" clId="{2BFB0CD5-BF63-439F-94A2-56F224C80498}" dt="2025-05-27T09:06:57.165" v="5035" actId="2711"/>
          <ac:spMkLst>
            <pc:docMk/>
            <pc:sldMk cId="1705804020" sldId="267"/>
            <ac:spMk id="2" creationId="{1D7A36C9-AC8E-1AC4-0880-6164E48975C8}"/>
          </ac:spMkLst>
        </pc:spChg>
        <pc:spChg chg="mod">
          <ac:chgData name="松浦英宗" userId="9b03fd3a-662f-49ff-9af1-1b93cf7aab22" providerId="ADAL" clId="{2BFB0CD5-BF63-439F-94A2-56F224C80498}" dt="2025-05-27T05:57:18.692" v="2017" actId="20577"/>
          <ac:spMkLst>
            <pc:docMk/>
            <pc:sldMk cId="1705804020" sldId="267"/>
            <ac:spMk id="3" creationId="{E7CAAB1B-86EE-85F2-AEF7-E410111B389F}"/>
          </ac:spMkLst>
        </pc:spChg>
        <pc:spChg chg="mod">
          <ac:chgData name="松浦英宗" userId="9b03fd3a-662f-49ff-9af1-1b93cf7aab22" providerId="ADAL" clId="{2BFB0CD5-BF63-439F-94A2-56F224C80498}" dt="2025-05-27T09:06:57.165" v="5035" actId="2711"/>
          <ac:spMkLst>
            <pc:docMk/>
            <pc:sldMk cId="1705804020" sldId="267"/>
            <ac:spMk id="5" creationId="{32B20E54-6C0D-DF88-6F10-F01388D788D3}"/>
          </ac:spMkLst>
        </pc:spChg>
        <pc:spChg chg="add mod">
          <ac:chgData name="松浦英宗" userId="9b03fd3a-662f-49ff-9af1-1b93cf7aab22" providerId="ADAL" clId="{2BFB0CD5-BF63-439F-94A2-56F224C80498}" dt="2025-05-27T09:06:57.165" v="5035" actId="2711"/>
          <ac:spMkLst>
            <pc:docMk/>
            <pc:sldMk cId="1705804020" sldId="267"/>
            <ac:spMk id="7" creationId="{74BC0882-194F-EABF-A24B-AB21A7386312}"/>
          </ac:spMkLst>
        </pc:spChg>
        <pc:spChg chg="add mod ord">
          <ac:chgData name="松浦英宗" userId="9b03fd3a-662f-49ff-9af1-1b93cf7aab22" providerId="ADAL" clId="{2BFB0CD5-BF63-439F-94A2-56F224C80498}" dt="2025-05-27T06:07:38.731" v="2133" actId="12789"/>
          <ac:spMkLst>
            <pc:docMk/>
            <pc:sldMk cId="1705804020" sldId="267"/>
            <ac:spMk id="8" creationId="{4B823324-6229-DE85-3EDA-1BB847193985}"/>
          </ac:spMkLst>
        </pc:spChg>
        <pc:spChg chg="add mod">
          <ac:chgData name="松浦英宗" userId="9b03fd3a-662f-49ff-9af1-1b93cf7aab22" providerId="ADAL" clId="{2BFB0CD5-BF63-439F-94A2-56F224C80498}" dt="2025-05-27T09:06:57.165" v="5035" actId="2711"/>
          <ac:spMkLst>
            <pc:docMk/>
            <pc:sldMk cId="1705804020" sldId="267"/>
            <ac:spMk id="10" creationId="{58E94129-1BE9-29B6-0D18-FC365DC7094B}"/>
          </ac:spMkLst>
        </pc:spChg>
        <pc:spChg chg="add mod">
          <ac:chgData name="松浦英宗" userId="9b03fd3a-662f-49ff-9af1-1b93cf7aab22" providerId="ADAL" clId="{2BFB0CD5-BF63-439F-94A2-56F224C80498}" dt="2025-05-27T09:06:57.165" v="5035" actId="2711"/>
          <ac:spMkLst>
            <pc:docMk/>
            <pc:sldMk cId="1705804020" sldId="267"/>
            <ac:spMk id="11" creationId="{AC72E353-99CC-1FC4-E12F-E7C0A3959574}"/>
          </ac:spMkLst>
        </pc:spChg>
        <pc:spChg chg="mod">
          <ac:chgData name="松浦英宗" userId="9b03fd3a-662f-49ff-9af1-1b93cf7aab22" providerId="ADAL" clId="{2BFB0CD5-BF63-439F-94A2-56F224C80498}" dt="2025-05-27T09:06:57.165" v="5035" actId="2711"/>
          <ac:spMkLst>
            <pc:docMk/>
            <pc:sldMk cId="1705804020" sldId="267"/>
            <ac:spMk id="14" creationId="{7B3F01E8-D995-191C-F186-1DCF5763C5F4}"/>
          </ac:spMkLst>
        </pc:spChg>
        <pc:spChg chg="mod">
          <ac:chgData name="松浦英宗" userId="9b03fd3a-662f-49ff-9af1-1b93cf7aab22" providerId="ADAL" clId="{2BFB0CD5-BF63-439F-94A2-56F224C80498}" dt="2025-05-27T06:12:46.820" v="2310" actId="1036"/>
          <ac:spMkLst>
            <pc:docMk/>
            <pc:sldMk cId="1705804020" sldId="267"/>
            <ac:spMk id="15" creationId="{EB0B7E46-DBD5-FE84-3223-751B57FF8908}"/>
          </ac:spMkLst>
        </pc:spChg>
        <pc:spChg chg="mod">
          <ac:chgData name="松浦英宗" userId="9b03fd3a-662f-49ff-9af1-1b93cf7aab22" providerId="ADAL" clId="{2BFB0CD5-BF63-439F-94A2-56F224C80498}" dt="2025-05-27T09:06:57.165" v="5035" actId="2711"/>
          <ac:spMkLst>
            <pc:docMk/>
            <pc:sldMk cId="1705804020" sldId="267"/>
            <ac:spMk id="16" creationId="{342CF9CF-637F-5743-4D51-159D3AACBABC}"/>
          </ac:spMkLst>
        </pc:spChg>
        <pc:spChg chg="mod">
          <ac:chgData name="松浦英宗" userId="9b03fd3a-662f-49ff-9af1-1b93cf7aab22" providerId="ADAL" clId="{2BFB0CD5-BF63-439F-94A2-56F224C80498}" dt="2025-05-27T06:12:07.499" v="2287" actId="948"/>
          <ac:spMkLst>
            <pc:docMk/>
            <pc:sldMk cId="1705804020" sldId="267"/>
            <ac:spMk id="18" creationId="{FACF3E4E-1434-6F5E-EC90-DDCEFA50D4F0}"/>
          </ac:spMkLst>
        </pc:spChg>
        <pc:spChg chg="mod">
          <ac:chgData name="松浦英宗" userId="9b03fd3a-662f-49ff-9af1-1b93cf7aab22" providerId="ADAL" clId="{2BFB0CD5-BF63-439F-94A2-56F224C80498}" dt="2025-05-27T09:06:57.165" v="5035" actId="2711"/>
          <ac:spMkLst>
            <pc:docMk/>
            <pc:sldMk cId="1705804020" sldId="267"/>
            <ac:spMk id="19" creationId="{9F07C649-5DDA-448F-19F9-5C5453B4DF16}"/>
          </ac:spMkLst>
        </pc:spChg>
        <pc:spChg chg="mod">
          <ac:chgData name="松浦英宗" userId="9b03fd3a-662f-49ff-9af1-1b93cf7aab22" providerId="ADAL" clId="{2BFB0CD5-BF63-439F-94A2-56F224C80498}" dt="2025-05-27T06:12:58.660" v="2322" actId="1035"/>
          <ac:spMkLst>
            <pc:docMk/>
            <pc:sldMk cId="1705804020" sldId="267"/>
            <ac:spMk id="20" creationId="{8B80E6AE-0B36-B2FE-FF89-4961CB1B669A}"/>
          </ac:spMkLst>
        </pc:spChg>
        <pc:spChg chg="mod">
          <ac:chgData name="松浦英宗" userId="9b03fd3a-662f-49ff-9af1-1b93cf7aab22" providerId="ADAL" clId="{2BFB0CD5-BF63-439F-94A2-56F224C80498}" dt="2025-05-27T06:12:07.499" v="2287" actId="948"/>
          <ac:spMkLst>
            <pc:docMk/>
            <pc:sldMk cId="1705804020" sldId="267"/>
            <ac:spMk id="22" creationId="{C4906161-6E36-AA3C-86EB-ABAFC64BE385}"/>
          </ac:spMkLst>
        </pc:spChg>
        <pc:spChg chg="mod">
          <ac:chgData name="松浦英宗" userId="9b03fd3a-662f-49ff-9af1-1b93cf7aab22" providerId="ADAL" clId="{2BFB0CD5-BF63-439F-94A2-56F224C80498}" dt="2025-05-27T06:12:46.820" v="2310" actId="1036"/>
          <ac:spMkLst>
            <pc:docMk/>
            <pc:sldMk cId="1705804020" sldId="267"/>
            <ac:spMk id="23" creationId="{2EAD35C9-BDB3-D7DE-3AE9-9B89C2DA333A}"/>
          </ac:spMkLst>
        </pc:spChg>
        <pc:spChg chg="mod">
          <ac:chgData name="松浦英宗" userId="9b03fd3a-662f-49ff-9af1-1b93cf7aab22" providerId="ADAL" clId="{2BFB0CD5-BF63-439F-94A2-56F224C80498}" dt="2025-05-27T09:06:57.165" v="5035" actId="2711"/>
          <ac:spMkLst>
            <pc:docMk/>
            <pc:sldMk cId="1705804020" sldId="267"/>
            <ac:spMk id="24" creationId="{71ED6096-5157-F5D7-219C-A143C84E1A2B}"/>
          </ac:spMkLst>
        </pc:spChg>
        <pc:spChg chg="mod">
          <ac:chgData name="松浦英宗" userId="9b03fd3a-662f-49ff-9af1-1b93cf7aab22" providerId="ADAL" clId="{2BFB0CD5-BF63-439F-94A2-56F224C80498}" dt="2025-05-27T06:12:07.499" v="2287" actId="948"/>
          <ac:spMkLst>
            <pc:docMk/>
            <pc:sldMk cId="1705804020" sldId="267"/>
            <ac:spMk id="26" creationId="{F5F5CF73-9241-41F2-9FA9-385EC899A940}"/>
          </ac:spMkLst>
        </pc:spChg>
        <pc:spChg chg="mod">
          <ac:chgData name="松浦英宗" userId="9b03fd3a-662f-49ff-9af1-1b93cf7aab22" providerId="ADAL" clId="{2BFB0CD5-BF63-439F-94A2-56F224C80498}" dt="2025-05-27T06:12:46.820" v="2310" actId="1036"/>
          <ac:spMkLst>
            <pc:docMk/>
            <pc:sldMk cId="1705804020" sldId="267"/>
            <ac:spMk id="27" creationId="{4203C9B8-7F82-417F-91C3-C453779D26FF}"/>
          </ac:spMkLst>
        </pc:spChg>
        <pc:spChg chg="mod">
          <ac:chgData name="松浦英宗" userId="9b03fd3a-662f-49ff-9af1-1b93cf7aab22" providerId="ADAL" clId="{2BFB0CD5-BF63-439F-94A2-56F224C80498}" dt="2025-05-27T06:12:58.660" v="2322" actId="1035"/>
          <ac:spMkLst>
            <pc:docMk/>
            <pc:sldMk cId="1705804020" sldId="267"/>
            <ac:spMk id="29" creationId="{6BD63673-7787-571B-2B65-A9E8A9ABA834}"/>
          </ac:spMkLst>
        </pc:spChg>
        <pc:spChg chg="mod">
          <ac:chgData name="松浦英宗" userId="9b03fd3a-662f-49ff-9af1-1b93cf7aab22" providerId="ADAL" clId="{2BFB0CD5-BF63-439F-94A2-56F224C80498}" dt="2025-05-27T09:06:57.165" v="5035" actId="2711"/>
          <ac:spMkLst>
            <pc:docMk/>
            <pc:sldMk cId="1705804020" sldId="267"/>
            <ac:spMk id="31" creationId="{F9119A57-5454-4172-B5AA-EB6C5C928B97}"/>
          </ac:spMkLst>
        </pc:spChg>
        <pc:spChg chg="mod">
          <ac:chgData name="松浦英宗" userId="9b03fd3a-662f-49ff-9af1-1b93cf7aab22" providerId="ADAL" clId="{2BFB0CD5-BF63-439F-94A2-56F224C80498}" dt="2025-05-27T06:12:46.820" v="2310" actId="1036"/>
          <ac:spMkLst>
            <pc:docMk/>
            <pc:sldMk cId="1705804020" sldId="267"/>
            <ac:spMk id="32" creationId="{F70ED187-3ABD-085D-715E-95E394BB59DC}"/>
          </ac:spMkLst>
        </pc:spChg>
        <pc:spChg chg="mod">
          <ac:chgData name="松浦英宗" userId="9b03fd3a-662f-49ff-9af1-1b93cf7aab22" providerId="ADAL" clId="{2BFB0CD5-BF63-439F-94A2-56F224C80498}" dt="2025-05-27T06:12:58.660" v="2322" actId="1035"/>
          <ac:spMkLst>
            <pc:docMk/>
            <pc:sldMk cId="1705804020" sldId="267"/>
            <ac:spMk id="33" creationId="{A6EAF994-F575-D0EE-63FC-EC83A7418D01}"/>
          </ac:spMkLst>
        </pc:spChg>
        <pc:grpChg chg="add mod">
          <ac:chgData name="松浦英宗" userId="9b03fd3a-662f-49ff-9af1-1b93cf7aab22" providerId="ADAL" clId="{2BFB0CD5-BF63-439F-94A2-56F224C80498}" dt="2025-05-27T06:07:35.709" v="2132" actId="164"/>
          <ac:grpSpMkLst>
            <pc:docMk/>
            <pc:sldMk cId="1705804020" sldId="267"/>
            <ac:grpSpMk id="12" creationId="{9BDDBB56-A183-61C6-7F26-16D93175408D}"/>
          </ac:grpSpMkLst>
        </pc:grpChg>
        <pc:grpChg chg="add mod">
          <ac:chgData name="松浦英宗" userId="9b03fd3a-662f-49ff-9af1-1b93cf7aab22" providerId="ADAL" clId="{2BFB0CD5-BF63-439F-94A2-56F224C80498}" dt="2025-05-27T06:07:35.709" v="2132" actId="164"/>
          <ac:grpSpMkLst>
            <pc:docMk/>
            <pc:sldMk cId="1705804020" sldId="267"/>
            <ac:grpSpMk id="13" creationId="{A581BF16-1132-A601-FAAE-6A22A9BC0E99}"/>
          </ac:grpSpMkLst>
        </pc:grpChg>
        <pc:grpChg chg="add mod">
          <ac:chgData name="松浦英宗" userId="9b03fd3a-662f-49ff-9af1-1b93cf7aab22" providerId="ADAL" clId="{2BFB0CD5-BF63-439F-94A2-56F224C80498}" dt="2025-05-27T06:07:35.709" v="2132" actId="164"/>
          <ac:grpSpMkLst>
            <pc:docMk/>
            <pc:sldMk cId="1705804020" sldId="267"/>
            <ac:grpSpMk id="17" creationId="{F61B28B1-E4FC-890D-87A7-4684A3063002}"/>
          </ac:grpSpMkLst>
        </pc:grpChg>
        <pc:grpChg chg="add mod">
          <ac:chgData name="松浦英宗" userId="9b03fd3a-662f-49ff-9af1-1b93cf7aab22" providerId="ADAL" clId="{2BFB0CD5-BF63-439F-94A2-56F224C80498}" dt="2025-05-27T06:07:35.709" v="2132" actId="164"/>
          <ac:grpSpMkLst>
            <pc:docMk/>
            <pc:sldMk cId="1705804020" sldId="267"/>
            <ac:grpSpMk id="21" creationId="{B36E76ED-87E8-2530-4003-945A0016525C}"/>
          </ac:grpSpMkLst>
        </pc:grpChg>
        <pc:grpChg chg="add mod">
          <ac:chgData name="松浦英宗" userId="9b03fd3a-662f-49ff-9af1-1b93cf7aab22" providerId="ADAL" clId="{2BFB0CD5-BF63-439F-94A2-56F224C80498}" dt="2025-05-27T06:07:35.709" v="2132" actId="164"/>
          <ac:grpSpMkLst>
            <pc:docMk/>
            <pc:sldMk cId="1705804020" sldId="267"/>
            <ac:grpSpMk id="25" creationId="{9D32BC97-3395-6304-74D5-37FD180375DF}"/>
          </ac:grpSpMkLst>
        </pc:grpChg>
        <pc:grpChg chg="add mod">
          <ac:chgData name="松浦英宗" userId="9b03fd3a-662f-49ff-9af1-1b93cf7aab22" providerId="ADAL" clId="{2BFB0CD5-BF63-439F-94A2-56F224C80498}" dt="2025-05-27T06:07:35.709" v="2132" actId="164"/>
          <ac:grpSpMkLst>
            <pc:docMk/>
            <pc:sldMk cId="1705804020" sldId="267"/>
            <ac:grpSpMk id="30" creationId="{E4A3E49B-B891-0605-6DDE-BA2AD3B363EA}"/>
          </ac:grpSpMkLst>
        </pc:grpChg>
        <pc:grpChg chg="add mod">
          <ac:chgData name="松浦英宗" userId="9b03fd3a-662f-49ff-9af1-1b93cf7aab22" providerId="ADAL" clId="{2BFB0CD5-BF63-439F-94A2-56F224C80498}" dt="2025-05-27T06:07:38.731" v="2133" actId="12789"/>
          <ac:grpSpMkLst>
            <pc:docMk/>
            <pc:sldMk cId="1705804020" sldId="267"/>
            <ac:grpSpMk id="34" creationId="{7CDD1001-5D95-3481-5BC8-7679D5DAF531}"/>
          </ac:grpSpMkLst>
        </pc:grpChg>
      </pc:sldChg>
      <pc:sldChg chg="addSp delSp modSp add mod">
        <pc:chgData name="松浦英宗" userId="9b03fd3a-662f-49ff-9af1-1b93cf7aab22" providerId="ADAL" clId="{2BFB0CD5-BF63-439F-94A2-56F224C80498}" dt="2025-05-27T09:06:49.465" v="5034" actId="2711"/>
        <pc:sldMkLst>
          <pc:docMk/>
          <pc:sldMk cId="2629689407" sldId="268"/>
        </pc:sldMkLst>
        <pc:spChg chg="mod">
          <ac:chgData name="松浦英宗" userId="9b03fd3a-662f-49ff-9af1-1b93cf7aab22" providerId="ADAL" clId="{2BFB0CD5-BF63-439F-94A2-56F224C80498}" dt="2025-05-27T09:06:49.465" v="5034" actId="2711"/>
          <ac:spMkLst>
            <pc:docMk/>
            <pc:sldMk cId="2629689407" sldId="268"/>
            <ac:spMk id="2" creationId="{E211FD4F-F658-6E56-3087-FD13B6088C7F}"/>
          </ac:spMkLst>
        </pc:spChg>
        <pc:spChg chg="mod">
          <ac:chgData name="松浦英宗" userId="9b03fd3a-662f-49ff-9af1-1b93cf7aab22" providerId="ADAL" clId="{2BFB0CD5-BF63-439F-94A2-56F224C80498}" dt="2025-05-27T05:57:42.226" v="2035"/>
          <ac:spMkLst>
            <pc:docMk/>
            <pc:sldMk cId="2629689407" sldId="268"/>
            <ac:spMk id="3" creationId="{D44549B4-EACE-76A7-D8E9-68835B633302}"/>
          </ac:spMkLst>
        </pc:spChg>
        <pc:spChg chg="mod">
          <ac:chgData name="松浦英宗" userId="9b03fd3a-662f-49ff-9af1-1b93cf7aab22" providerId="ADAL" clId="{2BFB0CD5-BF63-439F-94A2-56F224C80498}" dt="2025-05-27T09:06:49.465" v="5034" actId="2711"/>
          <ac:spMkLst>
            <pc:docMk/>
            <pc:sldMk cId="2629689407" sldId="268"/>
            <ac:spMk id="5" creationId="{0340394B-AB98-EBE1-27F4-60A7D9EC106A}"/>
          </ac:spMkLst>
        </pc:spChg>
        <pc:spChg chg="mod">
          <ac:chgData name="松浦英宗" userId="9b03fd3a-662f-49ff-9af1-1b93cf7aab22" providerId="ADAL" clId="{2BFB0CD5-BF63-439F-94A2-56F224C80498}" dt="2025-05-27T09:06:49.465" v="5034" actId="2711"/>
          <ac:spMkLst>
            <pc:docMk/>
            <pc:sldMk cId="2629689407" sldId="268"/>
            <ac:spMk id="6" creationId="{3A0BFDF8-839D-2D67-0A2B-EB92A1B0DED9}"/>
          </ac:spMkLst>
        </pc:spChg>
        <pc:spChg chg="add mod topLvl">
          <ac:chgData name="松浦英宗" userId="9b03fd3a-662f-49ff-9af1-1b93cf7aab22" providerId="ADAL" clId="{2BFB0CD5-BF63-439F-94A2-56F224C80498}" dt="2025-05-27T09:06:49.465" v="5034" actId="2711"/>
          <ac:spMkLst>
            <pc:docMk/>
            <pc:sldMk cId="2629689407" sldId="268"/>
            <ac:spMk id="8" creationId="{ADB6C309-2A45-52B6-1AE6-93290E5D205A}"/>
          </ac:spMkLst>
        </pc:spChg>
        <pc:spChg chg="add mod topLvl">
          <ac:chgData name="松浦英宗" userId="9b03fd3a-662f-49ff-9af1-1b93cf7aab22" providerId="ADAL" clId="{2BFB0CD5-BF63-439F-94A2-56F224C80498}" dt="2025-05-27T09:06:49.465" v="5034" actId="2711"/>
          <ac:spMkLst>
            <pc:docMk/>
            <pc:sldMk cId="2629689407" sldId="268"/>
            <ac:spMk id="10" creationId="{6F4D2A67-860A-71B2-8EEE-7A06C282F697}"/>
          </ac:spMkLst>
        </pc:spChg>
        <pc:spChg chg="mod topLvl">
          <ac:chgData name="松浦英宗" userId="9b03fd3a-662f-49ff-9af1-1b93cf7aab22" providerId="ADAL" clId="{2BFB0CD5-BF63-439F-94A2-56F224C80498}" dt="2025-05-27T09:06:49.465" v="5034" actId="2711"/>
          <ac:spMkLst>
            <pc:docMk/>
            <pc:sldMk cId="2629689407" sldId="268"/>
            <ac:spMk id="13" creationId="{C1A5A750-F907-443A-DE40-7321A89D6243}"/>
          </ac:spMkLst>
        </pc:spChg>
        <pc:spChg chg="mod topLvl">
          <ac:chgData name="松浦英宗" userId="9b03fd3a-662f-49ff-9af1-1b93cf7aab22" providerId="ADAL" clId="{2BFB0CD5-BF63-439F-94A2-56F224C80498}" dt="2025-05-27T06:29:48.342" v="2578" actId="20577"/>
          <ac:spMkLst>
            <pc:docMk/>
            <pc:sldMk cId="2629689407" sldId="268"/>
            <ac:spMk id="14" creationId="{ECBAECED-D459-E184-13C6-3D3972C4A304}"/>
          </ac:spMkLst>
        </pc:spChg>
        <pc:spChg chg="mod topLvl">
          <ac:chgData name="松浦英宗" userId="9b03fd3a-662f-49ff-9af1-1b93cf7aab22" providerId="ADAL" clId="{2BFB0CD5-BF63-439F-94A2-56F224C80498}" dt="2025-05-27T06:27:25.843" v="2459" actId="164"/>
          <ac:spMkLst>
            <pc:docMk/>
            <pc:sldMk cId="2629689407" sldId="268"/>
            <ac:spMk id="16" creationId="{2F5CBA8D-2103-5128-E0D8-B53F883715A0}"/>
          </ac:spMkLst>
        </pc:spChg>
        <pc:spChg chg="mod topLvl">
          <ac:chgData name="松浦英宗" userId="9b03fd3a-662f-49ff-9af1-1b93cf7aab22" providerId="ADAL" clId="{2BFB0CD5-BF63-439F-94A2-56F224C80498}" dt="2025-05-27T06:29:51.950" v="2594" actId="20577"/>
          <ac:spMkLst>
            <pc:docMk/>
            <pc:sldMk cId="2629689407" sldId="268"/>
            <ac:spMk id="17" creationId="{F03D105E-540F-18E6-4E40-9A42ABC3158B}"/>
          </ac:spMkLst>
        </pc:spChg>
        <pc:spChg chg="mod topLvl">
          <ac:chgData name="松浦英宗" userId="9b03fd3a-662f-49ff-9af1-1b93cf7aab22" providerId="ADAL" clId="{2BFB0CD5-BF63-439F-94A2-56F224C80498}" dt="2025-05-27T06:27:25.843" v="2459" actId="164"/>
          <ac:spMkLst>
            <pc:docMk/>
            <pc:sldMk cId="2629689407" sldId="268"/>
            <ac:spMk id="19" creationId="{12B4DBC5-E860-D28E-7256-CBF88F1C83B7}"/>
          </ac:spMkLst>
        </pc:spChg>
        <pc:spChg chg="mod topLvl">
          <ac:chgData name="松浦英宗" userId="9b03fd3a-662f-49ff-9af1-1b93cf7aab22" providerId="ADAL" clId="{2BFB0CD5-BF63-439F-94A2-56F224C80498}" dt="2025-05-27T06:30:11.701" v="2612" actId="20577"/>
          <ac:spMkLst>
            <pc:docMk/>
            <pc:sldMk cId="2629689407" sldId="268"/>
            <ac:spMk id="20" creationId="{64B78475-E222-D514-EB6B-06B9C5F7C533}"/>
          </ac:spMkLst>
        </pc:spChg>
        <pc:spChg chg="mod">
          <ac:chgData name="松浦英宗" userId="9b03fd3a-662f-49ff-9af1-1b93cf7aab22" providerId="ADAL" clId="{2BFB0CD5-BF63-439F-94A2-56F224C80498}" dt="2025-05-27T06:31:25.317" v="2655" actId="20577"/>
          <ac:spMkLst>
            <pc:docMk/>
            <pc:sldMk cId="2629689407" sldId="268"/>
            <ac:spMk id="24" creationId="{5E870E7D-9435-B5E5-2886-3435CC3F8130}"/>
          </ac:spMkLst>
        </pc:spChg>
        <pc:spChg chg="mod">
          <ac:chgData name="松浦英宗" userId="9b03fd3a-662f-49ff-9af1-1b93cf7aab22" providerId="ADAL" clId="{2BFB0CD5-BF63-439F-94A2-56F224C80498}" dt="2025-05-27T06:31:00.198" v="2642" actId="20577"/>
          <ac:spMkLst>
            <pc:docMk/>
            <pc:sldMk cId="2629689407" sldId="268"/>
            <ac:spMk id="25" creationId="{431C7429-8686-50D0-EEF4-6B9ED043C34C}"/>
          </ac:spMkLst>
        </pc:spChg>
        <pc:spChg chg="mod">
          <ac:chgData name="松浦英宗" userId="9b03fd3a-662f-49ff-9af1-1b93cf7aab22" providerId="ADAL" clId="{2BFB0CD5-BF63-439F-94A2-56F224C80498}" dt="2025-05-27T06:32:55.769" v="2794" actId="20577"/>
          <ac:spMkLst>
            <pc:docMk/>
            <pc:sldMk cId="2629689407" sldId="268"/>
            <ac:spMk id="26" creationId="{31D7DE59-3D21-F2BF-2FC7-832F3701EB22}"/>
          </ac:spMkLst>
        </pc:spChg>
        <pc:spChg chg="mod">
          <ac:chgData name="松浦英宗" userId="9b03fd3a-662f-49ff-9af1-1b93cf7aab22" providerId="ADAL" clId="{2BFB0CD5-BF63-439F-94A2-56F224C80498}" dt="2025-05-27T06:31:38.079" v="2676" actId="20577"/>
          <ac:spMkLst>
            <pc:docMk/>
            <pc:sldMk cId="2629689407" sldId="268"/>
            <ac:spMk id="27" creationId="{39BE7E8D-A2D0-483A-586C-FFAA0CA51534}"/>
          </ac:spMkLst>
        </pc:spChg>
        <pc:spChg chg="mod">
          <ac:chgData name="松浦英宗" userId="9b03fd3a-662f-49ff-9af1-1b93cf7aab22" providerId="ADAL" clId="{2BFB0CD5-BF63-439F-94A2-56F224C80498}" dt="2025-05-27T06:31:31.446" v="2659" actId="20577"/>
          <ac:spMkLst>
            <pc:docMk/>
            <pc:sldMk cId="2629689407" sldId="268"/>
            <ac:spMk id="30" creationId="{B7868025-1AF7-5C13-1F40-3794F2D05EC3}"/>
          </ac:spMkLst>
        </pc:spChg>
        <pc:spChg chg="mod">
          <ac:chgData name="松浦英宗" userId="9b03fd3a-662f-49ff-9af1-1b93cf7aab22" providerId="ADAL" clId="{2BFB0CD5-BF63-439F-94A2-56F224C80498}" dt="2025-05-27T06:31:02.248" v="2644" actId="20577"/>
          <ac:spMkLst>
            <pc:docMk/>
            <pc:sldMk cId="2629689407" sldId="268"/>
            <ac:spMk id="31" creationId="{EA4D7428-C330-B4B1-17B2-4138BE79F7C1}"/>
          </ac:spMkLst>
        </pc:spChg>
        <pc:spChg chg="mod">
          <ac:chgData name="松浦英宗" userId="9b03fd3a-662f-49ff-9af1-1b93cf7aab22" providerId="ADAL" clId="{2BFB0CD5-BF63-439F-94A2-56F224C80498}" dt="2025-05-27T06:33:05.703" v="2820" actId="20577"/>
          <ac:spMkLst>
            <pc:docMk/>
            <pc:sldMk cId="2629689407" sldId="268"/>
            <ac:spMk id="32" creationId="{477288B6-AF53-2C43-4D9E-D233B9E43C43}"/>
          </ac:spMkLst>
        </pc:spChg>
        <pc:spChg chg="mod">
          <ac:chgData name="松浦英宗" userId="9b03fd3a-662f-49ff-9af1-1b93cf7aab22" providerId="ADAL" clId="{2BFB0CD5-BF63-439F-94A2-56F224C80498}" dt="2025-05-27T09:06:49.465" v="5034" actId="2711"/>
          <ac:spMkLst>
            <pc:docMk/>
            <pc:sldMk cId="2629689407" sldId="268"/>
            <ac:spMk id="33" creationId="{4765DAF6-46AE-1623-D729-A0498701FE22}"/>
          </ac:spMkLst>
        </pc:spChg>
        <pc:spChg chg="mod">
          <ac:chgData name="松浦英宗" userId="9b03fd3a-662f-49ff-9af1-1b93cf7aab22" providerId="ADAL" clId="{2BFB0CD5-BF63-439F-94A2-56F224C80498}" dt="2025-05-27T06:30:52.509" v="2630" actId="21"/>
          <ac:spMkLst>
            <pc:docMk/>
            <pc:sldMk cId="2629689407" sldId="268"/>
            <ac:spMk id="35" creationId="{4231418A-870D-F80F-0823-0C98710361FE}"/>
          </ac:spMkLst>
        </pc:spChg>
        <pc:spChg chg="mod">
          <ac:chgData name="松浦英宗" userId="9b03fd3a-662f-49ff-9af1-1b93cf7aab22" providerId="ADAL" clId="{2BFB0CD5-BF63-439F-94A2-56F224C80498}" dt="2025-05-27T09:06:49.465" v="5034" actId="2711"/>
          <ac:spMkLst>
            <pc:docMk/>
            <pc:sldMk cId="2629689407" sldId="268"/>
            <ac:spMk id="36" creationId="{3A1536EA-E3BB-F037-5851-2271E8B38E63}"/>
          </ac:spMkLst>
        </pc:spChg>
        <pc:spChg chg="mod">
          <ac:chgData name="松浦英宗" userId="9b03fd3a-662f-49ff-9af1-1b93cf7aab22" providerId="ADAL" clId="{2BFB0CD5-BF63-439F-94A2-56F224C80498}" dt="2025-05-27T06:32:30.331" v="2756" actId="20577"/>
          <ac:spMkLst>
            <pc:docMk/>
            <pc:sldMk cId="2629689407" sldId="268"/>
            <ac:spMk id="37" creationId="{5FB2AF6F-027C-5191-FA28-1D18359DD88B}"/>
          </ac:spMkLst>
        </pc:spChg>
        <pc:spChg chg="mod">
          <ac:chgData name="松浦英宗" userId="9b03fd3a-662f-49ff-9af1-1b93cf7aab22" providerId="ADAL" clId="{2BFB0CD5-BF63-439F-94A2-56F224C80498}" dt="2025-05-27T06:32:10.798" v="2718" actId="20577"/>
          <ac:spMkLst>
            <pc:docMk/>
            <pc:sldMk cId="2629689407" sldId="268"/>
            <ac:spMk id="38" creationId="{801EC41E-7F91-5FA5-E5CD-ACB70F4798A3}"/>
          </ac:spMkLst>
        </pc:spChg>
        <pc:spChg chg="add mod">
          <ac:chgData name="松浦英宗" userId="9b03fd3a-662f-49ff-9af1-1b93cf7aab22" providerId="ADAL" clId="{2BFB0CD5-BF63-439F-94A2-56F224C80498}" dt="2025-05-27T06:29:18.321" v="2550" actId="1035"/>
          <ac:spMkLst>
            <pc:docMk/>
            <pc:sldMk cId="2629689407" sldId="268"/>
            <ac:spMk id="55" creationId="{3078B8C5-E76C-09B2-359C-82BF61144C58}"/>
          </ac:spMkLst>
        </pc:spChg>
        <pc:spChg chg="add mod">
          <ac:chgData name="松浦英宗" userId="9b03fd3a-662f-49ff-9af1-1b93cf7aab22" providerId="ADAL" clId="{2BFB0CD5-BF63-439F-94A2-56F224C80498}" dt="2025-05-27T09:06:49.465" v="5034" actId="2711"/>
          <ac:spMkLst>
            <pc:docMk/>
            <pc:sldMk cId="2629689407" sldId="268"/>
            <ac:spMk id="56" creationId="{B2849159-C29D-9384-E068-136D759F44F2}"/>
          </ac:spMkLst>
        </pc:spChg>
        <pc:spChg chg="add mod">
          <ac:chgData name="松浦英宗" userId="9b03fd3a-662f-49ff-9af1-1b93cf7aab22" providerId="ADAL" clId="{2BFB0CD5-BF63-439F-94A2-56F224C80498}" dt="2025-05-27T09:06:49.465" v="5034" actId="2711"/>
          <ac:spMkLst>
            <pc:docMk/>
            <pc:sldMk cId="2629689407" sldId="268"/>
            <ac:spMk id="57" creationId="{C78B7C46-6EED-06F2-D0D1-108511E9CA37}"/>
          </ac:spMkLst>
        </pc:spChg>
        <pc:spChg chg="add mod">
          <ac:chgData name="松浦英宗" userId="9b03fd3a-662f-49ff-9af1-1b93cf7aab22" providerId="ADAL" clId="{2BFB0CD5-BF63-439F-94A2-56F224C80498}" dt="2025-05-27T06:37:10.729" v="3100" actId="948"/>
          <ac:spMkLst>
            <pc:docMk/>
            <pc:sldMk cId="2629689407" sldId="268"/>
            <ac:spMk id="58" creationId="{C23B9298-35C9-E155-F468-6B4CDFBFA963}"/>
          </ac:spMkLst>
        </pc:spChg>
        <pc:grpChg chg="add mod">
          <ac:chgData name="松浦英宗" userId="9b03fd3a-662f-49ff-9af1-1b93cf7aab22" providerId="ADAL" clId="{2BFB0CD5-BF63-439F-94A2-56F224C80498}" dt="2025-05-27T06:27:25.843" v="2459" actId="164"/>
          <ac:grpSpMkLst>
            <pc:docMk/>
            <pc:sldMk cId="2629689407" sldId="268"/>
            <ac:grpSpMk id="22" creationId="{D02522DC-8A17-6B00-3EB6-27001053F71A}"/>
          </ac:grpSpMkLst>
        </pc:grpChg>
        <pc:grpChg chg="add mod">
          <ac:chgData name="松浦英宗" userId="9b03fd3a-662f-49ff-9af1-1b93cf7aab22" providerId="ADAL" clId="{2BFB0CD5-BF63-439F-94A2-56F224C80498}" dt="2025-05-27T06:27:06.653" v="2447" actId="465"/>
          <ac:grpSpMkLst>
            <pc:docMk/>
            <pc:sldMk cId="2629689407" sldId="268"/>
            <ac:grpSpMk id="23" creationId="{F84402B3-66E5-66F6-1755-0102DD85335F}"/>
          </ac:grpSpMkLst>
        </pc:grpChg>
        <pc:grpChg chg="add mod">
          <ac:chgData name="松浦英宗" userId="9b03fd3a-662f-49ff-9af1-1b93cf7aab22" providerId="ADAL" clId="{2BFB0CD5-BF63-439F-94A2-56F224C80498}" dt="2025-05-27T06:27:25.843" v="2459" actId="164"/>
          <ac:grpSpMkLst>
            <pc:docMk/>
            <pc:sldMk cId="2629689407" sldId="268"/>
            <ac:grpSpMk id="29" creationId="{464FFEB1-6982-8BDD-6B24-7A3E6757D7D8}"/>
          </ac:grpSpMkLst>
        </pc:grpChg>
        <pc:grpChg chg="add mod">
          <ac:chgData name="松浦英宗" userId="9b03fd3a-662f-49ff-9af1-1b93cf7aab22" providerId="ADAL" clId="{2BFB0CD5-BF63-439F-94A2-56F224C80498}" dt="2025-05-27T06:27:25.843" v="2459" actId="164"/>
          <ac:grpSpMkLst>
            <pc:docMk/>
            <pc:sldMk cId="2629689407" sldId="268"/>
            <ac:grpSpMk id="34" creationId="{5D5A3D75-942E-7590-786A-600D22E3BFBC}"/>
          </ac:grpSpMkLst>
        </pc:grpChg>
        <pc:grpChg chg="mod">
          <ac:chgData name="松浦英宗" userId="9b03fd3a-662f-49ff-9af1-1b93cf7aab22" providerId="ADAL" clId="{2BFB0CD5-BF63-439F-94A2-56F224C80498}" dt="2025-05-27T06:29:18.321" v="2550" actId="1035"/>
          <ac:grpSpMkLst>
            <pc:docMk/>
            <pc:sldMk cId="2629689407" sldId="268"/>
            <ac:grpSpMk id="54" creationId="{D89BBA4D-1230-7A0A-56F0-1E8901AF7AE6}"/>
          </ac:grpSpMkLst>
        </pc:grpChg>
      </pc:sldChg>
    </pc:docChg>
  </pc:docChgLst>
  <pc:docChgLst>
    <pc:chgData name="松浦英宗" userId="9b03fd3a-662f-49ff-9af1-1b93cf7aab22" providerId="ADAL" clId="{C95E79D0-2181-44A2-ACF8-6795D67C4092}"/>
    <pc:docChg chg="custSel modSld">
      <pc:chgData name="松浦英宗" userId="9b03fd3a-662f-49ff-9af1-1b93cf7aab22" providerId="ADAL" clId="{C95E79D0-2181-44A2-ACF8-6795D67C4092}" dt="2025-06-03T05:20:32.550" v="1" actId="242"/>
      <pc:docMkLst>
        <pc:docMk/>
      </pc:docMkLst>
      <pc:sldChg chg="delSp modSp mod">
        <pc:chgData name="松浦英宗" userId="9b03fd3a-662f-49ff-9af1-1b93cf7aab22" providerId="ADAL" clId="{C95E79D0-2181-44A2-ACF8-6795D67C4092}" dt="2025-06-03T05:20:32.550" v="1" actId="242"/>
        <pc:sldMkLst>
          <pc:docMk/>
          <pc:sldMk cId="4173564231" sldId="257"/>
        </pc:sldMkLst>
        <pc:spChg chg="mod">
          <ac:chgData name="松浦英宗" userId="9b03fd3a-662f-49ff-9af1-1b93cf7aab22" providerId="ADAL" clId="{C95E79D0-2181-44A2-ACF8-6795D67C4092}" dt="2025-06-03T05:20:32.550" v="1" actId="242"/>
          <ac:spMkLst>
            <pc:docMk/>
            <pc:sldMk cId="4173564231" sldId="257"/>
            <ac:spMk id="10" creationId="{B2C61BC2-A4CE-2D10-E731-D2E9AC42D9F5}"/>
          </ac:spMkLst>
        </pc:spChg>
        <pc:spChg chg="mod">
          <ac:chgData name="松浦英宗" userId="9b03fd3a-662f-49ff-9af1-1b93cf7aab22" providerId="ADAL" clId="{C95E79D0-2181-44A2-ACF8-6795D67C4092}" dt="2025-06-03T05:20:32.550" v="1" actId="242"/>
          <ac:spMkLst>
            <pc:docMk/>
            <pc:sldMk cId="4173564231" sldId="257"/>
            <ac:spMk id="11" creationId="{A5A8E224-D3CB-5743-1EC8-45D9F37DA1D2}"/>
          </ac:spMkLst>
        </pc:spChg>
        <pc:grpChg chg="del">
          <ac:chgData name="松浦英宗" userId="9b03fd3a-662f-49ff-9af1-1b93cf7aab22" providerId="ADAL" clId="{C95E79D0-2181-44A2-ACF8-6795D67C4092}" dt="2025-06-03T05:20:27.499" v="0" actId="478"/>
          <ac:grpSpMkLst>
            <pc:docMk/>
            <pc:sldMk cId="4173564231" sldId="257"/>
            <ac:grpSpMk id="18" creationId="{7A7B50FF-A79D-C596-1D6C-CD39CE56F966}"/>
          </ac:grpSpMkLst>
        </pc:grpChg>
        <pc:grpChg chg="del">
          <ac:chgData name="松浦英宗" userId="9b03fd3a-662f-49ff-9af1-1b93cf7aab22" providerId="ADAL" clId="{C95E79D0-2181-44A2-ACF8-6795D67C4092}" dt="2025-06-03T05:20:27.499" v="0" actId="478"/>
          <ac:grpSpMkLst>
            <pc:docMk/>
            <pc:sldMk cId="4173564231" sldId="257"/>
            <ac:grpSpMk id="19" creationId="{40DDD11C-AE24-F7B2-0656-7139721DE447}"/>
          </ac:grpSpMkLst>
        </pc:grpChg>
        <pc:picChg chg="del">
          <ac:chgData name="松浦英宗" userId="9b03fd3a-662f-49ff-9af1-1b93cf7aab22" providerId="ADAL" clId="{C95E79D0-2181-44A2-ACF8-6795D67C4092}" dt="2025-06-03T05:20:27.499" v="0" actId="478"/>
          <ac:picMkLst>
            <pc:docMk/>
            <pc:sldMk cId="4173564231" sldId="257"/>
            <ac:picMk id="15" creationId="{CB84B3B9-F9BA-3C15-5182-A0B3C7037E19}"/>
          </ac:picMkLst>
        </pc:picChg>
        <pc:picChg chg="del">
          <ac:chgData name="松浦英宗" userId="9b03fd3a-662f-49ff-9af1-1b93cf7aab22" providerId="ADAL" clId="{C95E79D0-2181-44A2-ACF8-6795D67C4092}" dt="2025-06-03T05:20:27.499" v="0" actId="478"/>
          <ac:picMkLst>
            <pc:docMk/>
            <pc:sldMk cId="4173564231" sldId="257"/>
            <ac:picMk id="17" creationId="{DCBCCB61-3770-4ED1-3EE8-13F930C7964D}"/>
          </ac:picMkLst>
        </pc:picChg>
      </pc:sldChg>
    </pc:docChg>
  </pc:docChgLst>
  <pc:docChgLst>
    <pc:chgData name="松浦英宗" userId="9b03fd3a-662f-49ff-9af1-1b93cf7aab22" providerId="ADAL" clId="{CCD5BC6A-FD3F-4A2A-BB9A-5C92D2182B96}"/>
    <pc:docChg chg="custSel addSld delSld modSld">
      <pc:chgData name="松浦英宗" userId="9b03fd3a-662f-49ff-9af1-1b93cf7aab22" providerId="ADAL" clId="{CCD5BC6A-FD3F-4A2A-BB9A-5C92D2182B96}" dt="2025-05-18T01:48:53.738" v="16"/>
      <pc:docMkLst>
        <pc:docMk/>
      </pc:docMkLst>
      <pc:sldChg chg="addSp delSp modSp mod">
        <pc:chgData name="松浦英宗" userId="9b03fd3a-662f-49ff-9af1-1b93cf7aab22" providerId="ADAL" clId="{CCD5BC6A-FD3F-4A2A-BB9A-5C92D2182B96}" dt="2025-05-18T01:48:53.738" v="16"/>
        <pc:sldMkLst>
          <pc:docMk/>
          <pc:sldMk cId="913356044" sldId="256"/>
        </pc:sldMkLst>
      </pc:sldChg>
      <pc:sldChg chg="delSp modSp mod">
        <pc:chgData name="松浦英宗" userId="9b03fd3a-662f-49ff-9af1-1b93cf7aab22" providerId="ADAL" clId="{CCD5BC6A-FD3F-4A2A-BB9A-5C92D2182B96}" dt="2025-05-18T01:48:33.869" v="5" actId="20577"/>
        <pc:sldMkLst>
          <pc:docMk/>
          <pc:sldMk cId="4173564231" sldId="257"/>
        </pc:sldMkLst>
        <pc:spChg chg="mod">
          <ac:chgData name="松浦英宗" userId="9b03fd3a-662f-49ff-9af1-1b93cf7aab22" providerId="ADAL" clId="{CCD5BC6A-FD3F-4A2A-BB9A-5C92D2182B96}" dt="2025-05-18T01:48:33.869" v="5" actId="20577"/>
          <ac:spMkLst>
            <pc:docMk/>
            <pc:sldMk cId="4173564231" sldId="257"/>
            <ac:spMk id="3" creationId="{6CF0A6C4-9F61-D714-6FD6-0FD564AB74F5}"/>
          </ac:spMkLst>
        </pc:spChg>
      </pc:sldChg>
      <pc:sldChg chg="del">
        <pc:chgData name="松浦英宗" userId="9b03fd3a-662f-49ff-9af1-1b93cf7aab22" providerId="ADAL" clId="{CCD5BC6A-FD3F-4A2A-BB9A-5C92D2182B96}" dt="2025-05-18T01:48:39.119" v="6" actId="47"/>
        <pc:sldMkLst>
          <pc:docMk/>
          <pc:sldMk cId="4048517723" sldId="258"/>
        </pc:sldMkLst>
      </pc:sldChg>
      <pc:sldChg chg="add">
        <pc:chgData name="松浦英宗" userId="9b03fd3a-662f-49ff-9af1-1b93cf7aab22" providerId="ADAL" clId="{CCD5BC6A-FD3F-4A2A-BB9A-5C92D2182B96}" dt="2025-05-18T01:48:41.350" v="7"/>
        <pc:sldMkLst>
          <pc:docMk/>
          <pc:sldMk cId="4082717725" sldId="258"/>
        </pc:sldMkLst>
      </pc:sldChg>
      <pc:sldChg chg="add">
        <pc:chgData name="松浦英宗" userId="9b03fd3a-662f-49ff-9af1-1b93cf7aab22" providerId="ADAL" clId="{CCD5BC6A-FD3F-4A2A-BB9A-5C92D2182B96}" dt="2025-05-18T01:48:41.591" v="8"/>
        <pc:sldMkLst>
          <pc:docMk/>
          <pc:sldMk cId="1169995872" sldId="259"/>
        </pc:sldMkLst>
      </pc:sldChg>
      <pc:sldChg chg="del">
        <pc:chgData name="松浦英宗" userId="9b03fd3a-662f-49ff-9af1-1b93cf7aab22" providerId="ADAL" clId="{CCD5BC6A-FD3F-4A2A-BB9A-5C92D2182B96}" dt="2025-05-18T01:48:39.119" v="6" actId="47"/>
        <pc:sldMkLst>
          <pc:docMk/>
          <pc:sldMk cId="3683638786" sldId="259"/>
        </pc:sldMkLst>
      </pc:sldChg>
      <pc:sldChg chg="del">
        <pc:chgData name="松浦英宗" userId="9b03fd3a-662f-49ff-9af1-1b93cf7aab22" providerId="ADAL" clId="{CCD5BC6A-FD3F-4A2A-BB9A-5C92D2182B96}" dt="2025-05-18T01:48:39.119" v="6" actId="47"/>
        <pc:sldMkLst>
          <pc:docMk/>
          <pc:sldMk cId="730990976" sldId="260"/>
        </pc:sldMkLst>
      </pc:sldChg>
      <pc:sldChg chg="add">
        <pc:chgData name="松浦英宗" userId="9b03fd3a-662f-49ff-9af1-1b93cf7aab22" providerId="ADAL" clId="{CCD5BC6A-FD3F-4A2A-BB9A-5C92D2182B96}" dt="2025-05-18T01:48:41.756" v="9"/>
        <pc:sldMkLst>
          <pc:docMk/>
          <pc:sldMk cId="1277525917" sldId="260"/>
        </pc:sldMkLst>
      </pc:sldChg>
      <pc:sldChg chg="add">
        <pc:chgData name="松浦英宗" userId="9b03fd3a-662f-49ff-9af1-1b93cf7aab22" providerId="ADAL" clId="{CCD5BC6A-FD3F-4A2A-BB9A-5C92D2182B96}" dt="2025-05-18T01:48:41.923" v="10"/>
        <pc:sldMkLst>
          <pc:docMk/>
          <pc:sldMk cId="2733265923" sldId="261"/>
        </pc:sldMkLst>
      </pc:sldChg>
      <pc:sldChg chg="del">
        <pc:chgData name="松浦英宗" userId="9b03fd3a-662f-49ff-9af1-1b93cf7aab22" providerId="ADAL" clId="{CCD5BC6A-FD3F-4A2A-BB9A-5C92D2182B96}" dt="2025-05-18T01:48:39.119" v="6" actId="47"/>
        <pc:sldMkLst>
          <pc:docMk/>
          <pc:sldMk cId="3506267798" sldId="261"/>
        </pc:sldMkLst>
      </pc:sldChg>
      <pc:sldChg chg="del">
        <pc:chgData name="松浦英宗" userId="9b03fd3a-662f-49ff-9af1-1b93cf7aab22" providerId="ADAL" clId="{CCD5BC6A-FD3F-4A2A-BB9A-5C92D2182B96}" dt="2025-05-18T01:48:39.119" v="6" actId="47"/>
        <pc:sldMkLst>
          <pc:docMk/>
          <pc:sldMk cId="779130493" sldId="262"/>
        </pc:sldMkLst>
      </pc:sldChg>
      <pc:sldChg chg="add">
        <pc:chgData name="松浦英宗" userId="9b03fd3a-662f-49ff-9af1-1b93cf7aab22" providerId="ADAL" clId="{CCD5BC6A-FD3F-4A2A-BB9A-5C92D2182B96}" dt="2025-05-18T01:48:42.076" v="11"/>
        <pc:sldMkLst>
          <pc:docMk/>
          <pc:sldMk cId="3280008525" sldId="262"/>
        </pc:sldMkLst>
      </pc:sldChg>
      <pc:sldChg chg="add">
        <pc:chgData name="松浦英宗" userId="9b03fd3a-662f-49ff-9af1-1b93cf7aab22" providerId="ADAL" clId="{CCD5BC6A-FD3F-4A2A-BB9A-5C92D2182B96}" dt="2025-05-18T01:48:42.833" v="12"/>
        <pc:sldMkLst>
          <pc:docMk/>
          <pc:sldMk cId="1025766176" sldId="263"/>
        </pc:sldMkLst>
      </pc:sldChg>
      <pc:sldChg chg="del">
        <pc:chgData name="松浦英宗" userId="9b03fd3a-662f-49ff-9af1-1b93cf7aab22" providerId="ADAL" clId="{CCD5BC6A-FD3F-4A2A-BB9A-5C92D2182B96}" dt="2025-05-18T01:48:39.119" v="6" actId="47"/>
        <pc:sldMkLst>
          <pc:docMk/>
          <pc:sldMk cId="1707377331" sldId="263"/>
        </pc:sldMkLst>
      </pc:sldChg>
      <pc:sldChg chg="add">
        <pc:chgData name="松浦英宗" userId="9b03fd3a-662f-49ff-9af1-1b93cf7aab22" providerId="ADAL" clId="{CCD5BC6A-FD3F-4A2A-BB9A-5C92D2182B96}" dt="2025-05-18T01:48:45.818" v="13"/>
        <pc:sldMkLst>
          <pc:docMk/>
          <pc:sldMk cId="816030905" sldId="264"/>
        </pc:sldMkLst>
      </pc:sldChg>
      <pc:sldChg chg="add">
        <pc:chgData name="松浦英宗" userId="9b03fd3a-662f-49ff-9af1-1b93cf7aab22" providerId="ADAL" clId="{CCD5BC6A-FD3F-4A2A-BB9A-5C92D2182B96}" dt="2025-05-18T01:48:46.009" v="14"/>
        <pc:sldMkLst>
          <pc:docMk/>
          <pc:sldMk cId="582647792" sldId="265"/>
        </pc:sldMkLst>
      </pc:sldChg>
      <pc:sldChg chg="add">
        <pc:chgData name="松浦英宗" userId="9b03fd3a-662f-49ff-9af1-1b93cf7aab22" providerId="ADAL" clId="{CCD5BC6A-FD3F-4A2A-BB9A-5C92D2182B96}" dt="2025-05-18T01:48:46.144" v="15"/>
        <pc:sldMkLst>
          <pc:docMk/>
          <pc:sldMk cId="4183379157" sldId="266"/>
        </pc:sldMkLst>
      </pc:sldChg>
    </pc:docChg>
  </pc:docChgLst>
  <pc:docChgLst>
    <pc:chgData name="松浦英宗" userId="9b03fd3a-662f-49ff-9af1-1b93cf7aab22" providerId="ADAL" clId="{CAA2BC67-9D36-42E5-9AD8-BE89CAE981C5}"/>
    <pc:docChg chg="undo redo custSel addSld delSld modSld">
      <pc:chgData name="松浦英宗" userId="9b03fd3a-662f-49ff-9af1-1b93cf7aab22" providerId="ADAL" clId="{CAA2BC67-9D36-42E5-9AD8-BE89CAE981C5}" dt="2025-05-17T11:33:48.152" v="7192" actId="6549"/>
      <pc:docMkLst>
        <pc:docMk/>
      </pc:docMkLst>
      <pc:sldChg chg="addSp delSp modSp mod">
        <pc:chgData name="松浦英宗" userId="9b03fd3a-662f-49ff-9af1-1b93cf7aab22" providerId="ADAL" clId="{CAA2BC67-9D36-42E5-9AD8-BE89CAE981C5}" dt="2025-05-17T11:09:59.809" v="7116" actId="113"/>
        <pc:sldMkLst>
          <pc:docMk/>
          <pc:sldMk cId="913356044" sldId="256"/>
        </pc:sldMkLst>
      </pc:sldChg>
      <pc:sldChg chg="addSp delSp modSp add mod">
        <pc:chgData name="松浦英宗" userId="9b03fd3a-662f-49ff-9af1-1b93cf7aab22" providerId="ADAL" clId="{CAA2BC67-9D36-42E5-9AD8-BE89CAE981C5}" dt="2025-05-17T11:01:54.556" v="7108" actId="165"/>
        <pc:sldMkLst>
          <pc:docMk/>
          <pc:sldMk cId="4173564231" sldId="257"/>
        </pc:sldMkLst>
        <pc:spChg chg="add mod">
          <ac:chgData name="松浦英宗" userId="9b03fd3a-662f-49ff-9af1-1b93cf7aab22" providerId="ADAL" clId="{CAA2BC67-9D36-42E5-9AD8-BE89CAE981C5}" dt="2025-05-17T08:12:19.143" v="3738"/>
          <ac:spMkLst>
            <pc:docMk/>
            <pc:sldMk cId="4173564231" sldId="257"/>
            <ac:spMk id="3" creationId="{6CF0A6C4-9F61-D714-6FD6-0FD564AB74F5}"/>
          </ac:spMkLst>
        </pc:spChg>
        <pc:spChg chg="add mod">
          <ac:chgData name="松浦英宗" userId="9b03fd3a-662f-49ff-9af1-1b93cf7aab22" providerId="ADAL" clId="{CAA2BC67-9D36-42E5-9AD8-BE89CAE981C5}" dt="2025-05-17T07:10:08.869" v="2781" actId="1035"/>
          <ac:spMkLst>
            <pc:docMk/>
            <pc:sldMk cId="4173564231" sldId="257"/>
            <ac:spMk id="28" creationId="{F22C3C6E-A54E-6B91-0225-6F4EB54AC2EE}"/>
          </ac:spMkLst>
        </pc:spChg>
      </pc:sldChg>
      <pc:sldChg chg="addSp delSp modSp add mod">
        <pc:chgData name="松浦英宗" userId="9b03fd3a-662f-49ff-9af1-1b93cf7aab22" providerId="ADAL" clId="{CAA2BC67-9D36-42E5-9AD8-BE89CAE981C5}" dt="2025-05-17T11:01:58.598" v="7109" actId="165"/>
        <pc:sldMkLst>
          <pc:docMk/>
          <pc:sldMk cId="4048517723" sldId="258"/>
        </pc:sldMkLst>
      </pc:sldChg>
      <pc:sldChg chg="addSp delSp modSp add mod">
        <pc:chgData name="松浦英宗" userId="9b03fd3a-662f-49ff-9af1-1b93cf7aab22" providerId="ADAL" clId="{CAA2BC67-9D36-42E5-9AD8-BE89CAE981C5}" dt="2025-05-17T11:02:02.136" v="7110" actId="165"/>
        <pc:sldMkLst>
          <pc:docMk/>
          <pc:sldMk cId="3683638786" sldId="259"/>
        </pc:sldMkLst>
      </pc:sldChg>
      <pc:sldChg chg="addSp delSp modSp add mod">
        <pc:chgData name="松浦英宗" userId="9b03fd3a-662f-49ff-9af1-1b93cf7aab22" providerId="ADAL" clId="{CAA2BC67-9D36-42E5-9AD8-BE89CAE981C5}" dt="2025-05-17T10:58:06.768" v="7106" actId="20577"/>
        <pc:sldMkLst>
          <pc:docMk/>
          <pc:sldMk cId="730990976" sldId="260"/>
        </pc:sldMkLst>
      </pc:sldChg>
      <pc:sldChg chg="addSp delSp modSp add mod">
        <pc:chgData name="松浦英宗" userId="9b03fd3a-662f-49ff-9af1-1b93cf7aab22" providerId="ADAL" clId="{CAA2BC67-9D36-42E5-9AD8-BE89CAE981C5}" dt="2025-05-17T11:31:51.293" v="7127" actId="20577"/>
        <pc:sldMkLst>
          <pc:docMk/>
          <pc:sldMk cId="3506267798" sldId="261"/>
        </pc:sldMkLst>
      </pc:sldChg>
      <pc:sldChg chg="addSp delSp modSp add mod">
        <pc:chgData name="松浦英宗" userId="9b03fd3a-662f-49ff-9af1-1b93cf7aab22" providerId="ADAL" clId="{CAA2BC67-9D36-42E5-9AD8-BE89CAE981C5}" dt="2025-05-17T11:32:43.671" v="7161" actId="20577"/>
        <pc:sldMkLst>
          <pc:docMk/>
          <pc:sldMk cId="779130493" sldId="262"/>
        </pc:sldMkLst>
      </pc:sldChg>
      <pc:sldChg chg="addSp delSp modSp add mod">
        <pc:chgData name="松浦英宗" userId="9b03fd3a-662f-49ff-9af1-1b93cf7aab22" providerId="ADAL" clId="{CAA2BC67-9D36-42E5-9AD8-BE89CAE981C5}" dt="2025-05-17T11:33:48.152" v="7192" actId="6549"/>
        <pc:sldMkLst>
          <pc:docMk/>
          <pc:sldMk cId="1707377331" sldId="263"/>
        </pc:sldMkLst>
      </pc:sldChg>
      <pc:sldChg chg="addSp delSp modSp add del mod">
        <pc:chgData name="松浦英宗" userId="9b03fd3a-662f-49ff-9af1-1b93cf7aab22" providerId="ADAL" clId="{CAA2BC67-9D36-42E5-9AD8-BE89CAE981C5}" dt="2025-05-17T10:39:54.614" v="6621" actId="47"/>
        <pc:sldMkLst>
          <pc:docMk/>
          <pc:sldMk cId="1114196223" sldId="264"/>
        </pc:sldMkLst>
      </pc:sldChg>
      <pc:sldChg chg="addSp delSp modSp add del mod">
        <pc:chgData name="松浦英宗" userId="9b03fd3a-662f-49ff-9af1-1b93cf7aab22" providerId="ADAL" clId="{CAA2BC67-9D36-42E5-9AD8-BE89CAE981C5}" dt="2025-05-17T10:39:54.614" v="6621" actId="47"/>
        <pc:sldMkLst>
          <pc:docMk/>
          <pc:sldMk cId="3183691207" sldId="265"/>
        </pc:sldMkLst>
      </pc:sldChg>
      <pc:sldChg chg="new del">
        <pc:chgData name="松浦英宗" userId="9b03fd3a-662f-49ff-9af1-1b93cf7aab22" providerId="ADAL" clId="{CAA2BC67-9D36-42E5-9AD8-BE89CAE981C5}" dt="2025-05-17T07:09:21.714" v="2690" actId="680"/>
        <pc:sldMkLst>
          <pc:docMk/>
          <pc:sldMk cId="209326745" sldId="266"/>
        </pc:sldMkLst>
      </pc:sldChg>
      <pc:sldChg chg="new del">
        <pc:chgData name="松浦英宗" userId="9b03fd3a-662f-49ff-9af1-1b93cf7aab22" providerId="ADAL" clId="{CAA2BC67-9D36-42E5-9AD8-BE89CAE981C5}" dt="2025-05-17T07:09:13.370" v="2688" actId="680"/>
        <pc:sldMkLst>
          <pc:docMk/>
          <pc:sldMk cId="1983247805" sldId="266"/>
        </pc:sldMkLst>
      </pc:sldChg>
      <pc:sldChg chg="add del">
        <pc:chgData name="松浦英宗" userId="9b03fd3a-662f-49ff-9af1-1b93cf7aab22" providerId="ADAL" clId="{CAA2BC67-9D36-42E5-9AD8-BE89CAE981C5}" dt="2025-05-17T06:31:50.356" v="1612" actId="47"/>
        <pc:sldMkLst>
          <pc:docMk/>
          <pc:sldMk cId="3733910552" sldId="266"/>
        </pc:sldMkLst>
      </pc:sldChg>
      <pc:sldChg chg="add del">
        <pc:chgData name="松浦英宗" userId="9b03fd3a-662f-49ff-9af1-1b93cf7aab22" providerId="ADAL" clId="{CAA2BC67-9D36-42E5-9AD8-BE89CAE981C5}" dt="2025-05-17T06:31:50.356" v="1612" actId="47"/>
        <pc:sldMkLst>
          <pc:docMk/>
          <pc:sldMk cId="3393173448" sldId="267"/>
        </pc:sldMkLst>
      </pc:sldChg>
      <pc:sldChg chg="add del">
        <pc:chgData name="松浦英宗" userId="9b03fd3a-662f-49ff-9af1-1b93cf7aab22" providerId="ADAL" clId="{CAA2BC67-9D36-42E5-9AD8-BE89CAE981C5}" dt="2025-05-17T06:31:50.356" v="1612" actId="47"/>
        <pc:sldMkLst>
          <pc:docMk/>
          <pc:sldMk cId="690403364" sldId="26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1BDDD9-BFF9-43EB-8DF2-3669FE11DD41}" type="datetimeFigureOut">
              <a:rPr kumimoji="1" lang="ja-JP" altLang="en-US" smtClean="0"/>
              <a:t>2025/6/3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5E5FA5-95EA-4883-BF27-FD3FAB03ABAF}" type="slidenum">
              <a:rPr kumimoji="1" lang="ja-JP" altLang="en-US" smtClean="0"/>
              <a:t>‹#›</a:t>
            </a:fld>
            <a:endParaRPr kumimoji="1" lang="ja-JP" altLang="en-US"/>
          </a:p>
        </p:txBody>
      </p:sp>
    </p:spTree>
    <p:extLst>
      <p:ext uri="{BB962C8B-B14F-4D97-AF65-F5344CB8AC3E}">
        <p14:creationId xmlns:p14="http://schemas.microsoft.com/office/powerpoint/2010/main" val="21686250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B3D69F-99A2-983C-A002-91F2FFD5524C}"/>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A19D2D7-6AEC-3D60-BF44-52151FD35A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1D4E8FEE-4A08-B401-2B88-AC07CAAEFF97}"/>
              </a:ext>
            </a:extLst>
          </p:cNvPr>
          <p:cNvSpPr>
            <a:spLocks noGrp="1"/>
          </p:cNvSpPr>
          <p:nvPr>
            <p:ph type="dt" sz="half" idx="10"/>
          </p:nvPr>
        </p:nvSpPr>
        <p:spPr/>
        <p:txBody>
          <a:bodyPr/>
          <a:lstStyle/>
          <a:p>
            <a:fld id="{7A623FD2-F423-4CCE-B48D-87D279801762}" type="datetimeFigureOut">
              <a:rPr kumimoji="1" lang="ja-JP" altLang="en-US" smtClean="0"/>
              <a:t>2025/6/3</a:t>
            </a:fld>
            <a:endParaRPr kumimoji="1" lang="ja-JP" altLang="en-US"/>
          </a:p>
        </p:txBody>
      </p:sp>
      <p:sp>
        <p:nvSpPr>
          <p:cNvPr id="5" name="フッター プレースホルダー 4">
            <a:extLst>
              <a:ext uri="{FF2B5EF4-FFF2-40B4-BE49-F238E27FC236}">
                <a16:creationId xmlns:a16="http://schemas.microsoft.com/office/drawing/2014/main" id="{AE80FDA4-D66E-029A-3BCC-8869FFFA741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DA9028A-A77C-11D1-9ABF-9339A76665CE}"/>
              </a:ext>
            </a:extLst>
          </p:cNvPr>
          <p:cNvSpPr>
            <a:spLocks noGrp="1"/>
          </p:cNvSpPr>
          <p:nvPr>
            <p:ph type="sldNum" sz="quarter" idx="12"/>
          </p:nvPr>
        </p:nvSpPr>
        <p:spPr/>
        <p:txBody>
          <a:bodyPr/>
          <a:lstStyle/>
          <a:p>
            <a:fld id="{3FFBA4C0-9B7D-4866-9F37-F8186F53D425}" type="slidenum">
              <a:rPr kumimoji="1" lang="ja-JP" altLang="en-US" smtClean="0"/>
              <a:t>‹#›</a:t>
            </a:fld>
            <a:endParaRPr kumimoji="1" lang="ja-JP" altLang="en-US"/>
          </a:p>
        </p:txBody>
      </p:sp>
    </p:spTree>
    <p:extLst>
      <p:ext uri="{BB962C8B-B14F-4D97-AF65-F5344CB8AC3E}">
        <p14:creationId xmlns:p14="http://schemas.microsoft.com/office/powerpoint/2010/main" val="1783674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F70CD3-A00D-0A40-9D38-0BEE45953E9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1154946-B528-7E7B-9009-1107BD95606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744867B-6319-EE82-F8AB-2036DAD3B289}"/>
              </a:ext>
            </a:extLst>
          </p:cNvPr>
          <p:cNvSpPr>
            <a:spLocks noGrp="1"/>
          </p:cNvSpPr>
          <p:nvPr>
            <p:ph type="dt" sz="half" idx="10"/>
          </p:nvPr>
        </p:nvSpPr>
        <p:spPr/>
        <p:txBody>
          <a:bodyPr/>
          <a:lstStyle/>
          <a:p>
            <a:fld id="{7A623FD2-F423-4CCE-B48D-87D279801762}" type="datetimeFigureOut">
              <a:rPr kumimoji="1" lang="ja-JP" altLang="en-US" smtClean="0"/>
              <a:t>2025/6/3</a:t>
            </a:fld>
            <a:endParaRPr kumimoji="1" lang="ja-JP" altLang="en-US"/>
          </a:p>
        </p:txBody>
      </p:sp>
      <p:sp>
        <p:nvSpPr>
          <p:cNvPr id="5" name="フッター プレースホルダー 4">
            <a:extLst>
              <a:ext uri="{FF2B5EF4-FFF2-40B4-BE49-F238E27FC236}">
                <a16:creationId xmlns:a16="http://schemas.microsoft.com/office/drawing/2014/main" id="{325B43A2-14F9-4D98-1011-05FABA0901F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290B51F-3B2A-C275-B468-A0A39222B751}"/>
              </a:ext>
            </a:extLst>
          </p:cNvPr>
          <p:cNvSpPr>
            <a:spLocks noGrp="1"/>
          </p:cNvSpPr>
          <p:nvPr>
            <p:ph type="sldNum" sz="quarter" idx="12"/>
          </p:nvPr>
        </p:nvSpPr>
        <p:spPr/>
        <p:txBody>
          <a:bodyPr/>
          <a:lstStyle/>
          <a:p>
            <a:fld id="{3FFBA4C0-9B7D-4866-9F37-F8186F53D425}" type="slidenum">
              <a:rPr kumimoji="1" lang="ja-JP" altLang="en-US" smtClean="0"/>
              <a:t>‹#›</a:t>
            </a:fld>
            <a:endParaRPr kumimoji="1" lang="ja-JP" altLang="en-US"/>
          </a:p>
        </p:txBody>
      </p:sp>
    </p:spTree>
    <p:extLst>
      <p:ext uri="{BB962C8B-B14F-4D97-AF65-F5344CB8AC3E}">
        <p14:creationId xmlns:p14="http://schemas.microsoft.com/office/powerpoint/2010/main" val="3559336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E751DE6-352D-D03D-F527-8BBAFBABA6CC}"/>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132E57E-7253-13DD-E87E-26F7A4C792D2}"/>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0529C3A-D3C7-6B65-B97C-8DE4C6670491}"/>
              </a:ext>
            </a:extLst>
          </p:cNvPr>
          <p:cNvSpPr>
            <a:spLocks noGrp="1"/>
          </p:cNvSpPr>
          <p:nvPr>
            <p:ph type="dt" sz="half" idx="10"/>
          </p:nvPr>
        </p:nvSpPr>
        <p:spPr/>
        <p:txBody>
          <a:bodyPr/>
          <a:lstStyle/>
          <a:p>
            <a:fld id="{7A623FD2-F423-4CCE-B48D-87D279801762}" type="datetimeFigureOut">
              <a:rPr kumimoji="1" lang="ja-JP" altLang="en-US" smtClean="0"/>
              <a:t>2025/6/3</a:t>
            </a:fld>
            <a:endParaRPr kumimoji="1" lang="ja-JP" altLang="en-US"/>
          </a:p>
        </p:txBody>
      </p:sp>
      <p:sp>
        <p:nvSpPr>
          <p:cNvPr id="5" name="フッター プレースホルダー 4">
            <a:extLst>
              <a:ext uri="{FF2B5EF4-FFF2-40B4-BE49-F238E27FC236}">
                <a16:creationId xmlns:a16="http://schemas.microsoft.com/office/drawing/2014/main" id="{F4AD8C7F-0C88-D3D4-523C-0D4E7740EB8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D369F7C-E174-1A62-80D9-73A6E060DB5D}"/>
              </a:ext>
            </a:extLst>
          </p:cNvPr>
          <p:cNvSpPr>
            <a:spLocks noGrp="1"/>
          </p:cNvSpPr>
          <p:nvPr>
            <p:ph type="sldNum" sz="quarter" idx="12"/>
          </p:nvPr>
        </p:nvSpPr>
        <p:spPr/>
        <p:txBody>
          <a:bodyPr/>
          <a:lstStyle/>
          <a:p>
            <a:fld id="{3FFBA4C0-9B7D-4866-9F37-F8186F53D425}" type="slidenum">
              <a:rPr kumimoji="1" lang="ja-JP" altLang="en-US" smtClean="0"/>
              <a:t>‹#›</a:t>
            </a:fld>
            <a:endParaRPr kumimoji="1" lang="ja-JP" altLang="en-US"/>
          </a:p>
        </p:txBody>
      </p:sp>
    </p:spTree>
    <p:extLst>
      <p:ext uri="{BB962C8B-B14F-4D97-AF65-F5344CB8AC3E}">
        <p14:creationId xmlns:p14="http://schemas.microsoft.com/office/powerpoint/2010/main" val="2561243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02319D-2089-9C34-9A8B-3290064A2FC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0C639B1-FD65-E573-6D1C-73CE53ABFD6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3DA6D1C-0D75-930B-3BE8-14919085A270}"/>
              </a:ext>
            </a:extLst>
          </p:cNvPr>
          <p:cNvSpPr>
            <a:spLocks noGrp="1"/>
          </p:cNvSpPr>
          <p:nvPr>
            <p:ph type="dt" sz="half" idx="10"/>
          </p:nvPr>
        </p:nvSpPr>
        <p:spPr/>
        <p:txBody>
          <a:bodyPr/>
          <a:lstStyle/>
          <a:p>
            <a:fld id="{7A623FD2-F423-4CCE-B48D-87D279801762}" type="datetimeFigureOut">
              <a:rPr kumimoji="1" lang="ja-JP" altLang="en-US" smtClean="0"/>
              <a:t>2025/6/3</a:t>
            </a:fld>
            <a:endParaRPr kumimoji="1" lang="ja-JP" altLang="en-US"/>
          </a:p>
        </p:txBody>
      </p:sp>
      <p:sp>
        <p:nvSpPr>
          <p:cNvPr id="5" name="フッター プレースホルダー 4">
            <a:extLst>
              <a:ext uri="{FF2B5EF4-FFF2-40B4-BE49-F238E27FC236}">
                <a16:creationId xmlns:a16="http://schemas.microsoft.com/office/drawing/2014/main" id="{3BAB49D1-5DEC-692D-4A00-B60CB3E6E00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85ADCE4-2C7F-B2D2-7744-26AA5F2324ED}"/>
              </a:ext>
            </a:extLst>
          </p:cNvPr>
          <p:cNvSpPr>
            <a:spLocks noGrp="1"/>
          </p:cNvSpPr>
          <p:nvPr>
            <p:ph type="sldNum" sz="quarter" idx="12"/>
          </p:nvPr>
        </p:nvSpPr>
        <p:spPr/>
        <p:txBody>
          <a:bodyPr/>
          <a:lstStyle/>
          <a:p>
            <a:fld id="{3FFBA4C0-9B7D-4866-9F37-F8186F53D425}" type="slidenum">
              <a:rPr kumimoji="1" lang="ja-JP" altLang="en-US" smtClean="0"/>
              <a:t>‹#›</a:t>
            </a:fld>
            <a:endParaRPr kumimoji="1" lang="ja-JP" altLang="en-US"/>
          </a:p>
        </p:txBody>
      </p:sp>
    </p:spTree>
    <p:extLst>
      <p:ext uri="{BB962C8B-B14F-4D97-AF65-F5344CB8AC3E}">
        <p14:creationId xmlns:p14="http://schemas.microsoft.com/office/powerpoint/2010/main" val="2018150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42CF59-301A-FD59-10BD-F60C6406C60D}"/>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C8855C1-55DE-35BC-8210-CAC5929FD62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F18588B2-4AF8-2C97-9DCB-CFA48A321609}"/>
              </a:ext>
            </a:extLst>
          </p:cNvPr>
          <p:cNvSpPr>
            <a:spLocks noGrp="1"/>
          </p:cNvSpPr>
          <p:nvPr>
            <p:ph type="dt" sz="half" idx="10"/>
          </p:nvPr>
        </p:nvSpPr>
        <p:spPr/>
        <p:txBody>
          <a:bodyPr/>
          <a:lstStyle/>
          <a:p>
            <a:fld id="{7A623FD2-F423-4CCE-B48D-87D279801762}" type="datetimeFigureOut">
              <a:rPr kumimoji="1" lang="ja-JP" altLang="en-US" smtClean="0"/>
              <a:t>2025/6/3</a:t>
            </a:fld>
            <a:endParaRPr kumimoji="1" lang="ja-JP" altLang="en-US"/>
          </a:p>
        </p:txBody>
      </p:sp>
      <p:sp>
        <p:nvSpPr>
          <p:cNvPr id="5" name="フッター プレースホルダー 4">
            <a:extLst>
              <a:ext uri="{FF2B5EF4-FFF2-40B4-BE49-F238E27FC236}">
                <a16:creationId xmlns:a16="http://schemas.microsoft.com/office/drawing/2014/main" id="{91B18F8D-BED5-3506-AD46-1186736922B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9552172-BBC4-5654-A5FB-CAB85349D1C5}"/>
              </a:ext>
            </a:extLst>
          </p:cNvPr>
          <p:cNvSpPr>
            <a:spLocks noGrp="1"/>
          </p:cNvSpPr>
          <p:nvPr>
            <p:ph type="sldNum" sz="quarter" idx="12"/>
          </p:nvPr>
        </p:nvSpPr>
        <p:spPr/>
        <p:txBody>
          <a:bodyPr/>
          <a:lstStyle/>
          <a:p>
            <a:fld id="{3FFBA4C0-9B7D-4866-9F37-F8186F53D425}" type="slidenum">
              <a:rPr kumimoji="1" lang="ja-JP" altLang="en-US" smtClean="0"/>
              <a:t>‹#›</a:t>
            </a:fld>
            <a:endParaRPr kumimoji="1" lang="ja-JP" altLang="en-US"/>
          </a:p>
        </p:txBody>
      </p:sp>
    </p:spTree>
    <p:extLst>
      <p:ext uri="{BB962C8B-B14F-4D97-AF65-F5344CB8AC3E}">
        <p14:creationId xmlns:p14="http://schemas.microsoft.com/office/powerpoint/2010/main" val="2779920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F77919-CBB4-B102-B5A9-D407108DAEF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A5D76DA-9022-9399-9768-948618EBA05D}"/>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3A8D29DF-3156-B276-F0D8-29503EE2212C}"/>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E87383A-A57C-704E-1527-894DF0A2613C}"/>
              </a:ext>
            </a:extLst>
          </p:cNvPr>
          <p:cNvSpPr>
            <a:spLocks noGrp="1"/>
          </p:cNvSpPr>
          <p:nvPr>
            <p:ph type="dt" sz="half" idx="10"/>
          </p:nvPr>
        </p:nvSpPr>
        <p:spPr/>
        <p:txBody>
          <a:bodyPr/>
          <a:lstStyle/>
          <a:p>
            <a:fld id="{7A623FD2-F423-4CCE-B48D-87D279801762}" type="datetimeFigureOut">
              <a:rPr kumimoji="1" lang="ja-JP" altLang="en-US" smtClean="0"/>
              <a:t>2025/6/3</a:t>
            </a:fld>
            <a:endParaRPr kumimoji="1" lang="ja-JP" altLang="en-US"/>
          </a:p>
        </p:txBody>
      </p:sp>
      <p:sp>
        <p:nvSpPr>
          <p:cNvPr id="6" name="フッター プレースホルダー 5">
            <a:extLst>
              <a:ext uri="{FF2B5EF4-FFF2-40B4-BE49-F238E27FC236}">
                <a16:creationId xmlns:a16="http://schemas.microsoft.com/office/drawing/2014/main" id="{F2DD176A-135F-573E-CE43-D925E714A26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7E8EE2F-64DE-82D3-2090-73DFDA9F4EE7}"/>
              </a:ext>
            </a:extLst>
          </p:cNvPr>
          <p:cNvSpPr>
            <a:spLocks noGrp="1"/>
          </p:cNvSpPr>
          <p:nvPr>
            <p:ph type="sldNum" sz="quarter" idx="12"/>
          </p:nvPr>
        </p:nvSpPr>
        <p:spPr/>
        <p:txBody>
          <a:bodyPr/>
          <a:lstStyle/>
          <a:p>
            <a:fld id="{3FFBA4C0-9B7D-4866-9F37-F8186F53D425}" type="slidenum">
              <a:rPr kumimoji="1" lang="ja-JP" altLang="en-US" smtClean="0"/>
              <a:t>‹#›</a:t>
            </a:fld>
            <a:endParaRPr kumimoji="1" lang="ja-JP" altLang="en-US"/>
          </a:p>
        </p:txBody>
      </p:sp>
    </p:spTree>
    <p:extLst>
      <p:ext uri="{BB962C8B-B14F-4D97-AF65-F5344CB8AC3E}">
        <p14:creationId xmlns:p14="http://schemas.microsoft.com/office/powerpoint/2010/main" val="2786387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A5D7FC-770C-20DF-5279-5AD666118BC8}"/>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3005150-A1E9-25A6-9369-A15C472D46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579E7CC-A718-12CE-7914-DC52E00AD31B}"/>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D1F4995-368B-A32E-A7AC-0AD17C8205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33BC22E-4753-D79A-A748-7DF1B1254F2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E18708A-3ABA-4BDC-07BC-7A87E252523A}"/>
              </a:ext>
            </a:extLst>
          </p:cNvPr>
          <p:cNvSpPr>
            <a:spLocks noGrp="1"/>
          </p:cNvSpPr>
          <p:nvPr>
            <p:ph type="dt" sz="half" idx="10"/>
          </p:nvPr>
        </p:nvSpPr>
        <p:spPr/>
        <p:txBody>
          <a:bodyPr/>
          <a:lstStyle/>
          <a:p>
            <a:fld id="{7A623FD2-F423-4CCE-B48D-87D279801762}" type="datetimeFigureOut">
              <a:rPr kumimoji="1" lang="ja-JP" altLang="en-US" smtClean="0"/>
              <a:t>2025/6/3</a:t>
            </a:fld>
            <a:endParaRPr kumimoji="1" lang="ja-JP" altLang="en-US"/>
          </a:p>
        </p:txBody>
      </p:sp>
      <p:sp>
        <p:nvSpPr>
          <p:cNvPr id="8" name="フッター プレースホルダー 7">
            <a:extLst>
              <a:ext uri="{FF2B5EF4-FFF2-40B4-BE49-F238E27FC236}">
                <a16:creationId xmlns:a16="http://schemas.microsoft.com/office/drawing/2014/main" id="{FF6DC06B-4150-AC58-C3CE-594DD4201F76}"/>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74DAE61-0E0B-AFDD-196F-6255D90943BF}"/>
              </a:ext>
            </a:extLst>
          </p:cNvPr>
          <p:cNvSpPr>
            <a:spLocks noGrp="1"/>
          </p:cNvSpPr>
          <p:nvPr>
            <p:ph type="sldNum" sz="quarter" idx="12"/>
          </p:nvPr>
        </p:nvSpPr>
        <p:spPr/>
        <p:txBody>
          <a:bodyPr/>
          <a:lstStyle/>
          <a:p>
            <a:fld id="{3FFBA4C0-9B7D-4866-9F37-F8186F53D425}" type="slidenum">
              <a:rPr kumimoji="1" lang="ja-JP" altLang="en-US" smtClean="0"/>
              <a:t>‹#›</a:t>
            </a:fld>
            <a:endParaRPr kumimoji="1" lang="ja-JP" altLang="en-US"/>
          </a:p>
        </p:txBody>
      </p:sp>
    </p:spTree>
    <p:extLst>
      <p:ext uri="{BB962C8B-B14F-4D97-AF65-F5344CB8AC3E}">
        <p14:creationId xmlns:p14="http://schemas.microsoft.com/office/powerpoint/2010/main" val="1373940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5EADC9-3D06-A233-CDA8-9D28BDB78DC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2168BAB8-C73C-7A97-0583-B8CE45A68874}"/>
              </a:ext>
            </a:extLst>
          </p:cNvPr>
          <p:cNvSpPr>
            <a:spLocks noGrp="1"/>
          </p:cNvSpPr>
          <p:nvPr>
            <p:ph type="dt" sz="half" idx="10"/>
          </p:nvPr>
        </p:nvSpPr>
        <p:spPr/>
        <p:txBody>
          <a:bodyPr/>
          <a:lstStyle/>
          <a:p>
            <a:fld id="{7A623FD2-F423-4CCE-B48D-87D279801762}" type="datetimeFigureOut">
              <a:rPr kumimoji="1" lang="ja-JP" altLang="en-US" smtClean="0"/>
              <a:t>2025/6/3</a:t>
            </a:fld>
            <a:endParaRPr kumimoji="1" lang="ja-JP" altLang="en-US"/>
          </a:p>
        </p:txBody>
      </p:sp>
      <p:sp>
        <p:nvSpPr>
          <p:cNvPr id="4" name="フッター プレースホルダー 3">
            <a:extLst>
              <a:ext uri="{FF2B5EF4-FFF2-40B4-BE49-F238E27FC236}">
                <a16:creationId xmlns:a16="http://schemas.microsoft.com/office/drawing/2014/main" id="{B13F0CF6-7573-0691-98E0-87EB078600FE}"/>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B7E8279-AF6B-84F2-58FD-C7A82ACA461F}"/>
              </a:ext>
            </a:extLst>
          </p:cNvPr>
          <p:cNvSpPr>
            <a:spLocks noGrp="1"/>
          </p:cNvSpPr>
          <p:nvPr>
            <p:ph type="sldNum" sz="quarter" idx="12"/>
          </p:nvPr>
        </p:nvSpPr>
        <p:spPr/>
        <p:txBody>
          <a:bodyPr/>
          <a:lstStyle/>
          <a:p>
            <a:fld id="{3FFBA4C0-9B7D-4866-9F37-F8186F53D425}" type="slidenum">
              <a:rPr kumimoji="1" lang="ja-JP" altLang="en-US" smtClean="0"/>
              <a:t>‹#›</a:t>
            </a:fld>
            <a:endParaRPr kumimoji="1" lang="ja-JP" altLang="en-US"/>
          </a:p>
        </p:txBody>
      </p:sp>
    </p:spTree>
    <p:extLst>
      <p:ext uri="{BB962C8B-B14F-4D97-AF65-F5344CB8AC3E}">
        <p14:creationId xmlns:p14="http://schemas.microsoft.com/office/powerpoint/2010/main" val="298713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AFAE943-B2CF-E741-B454-064AA6884A60}"/>
              </a:ext>
            </a:extLst>
          </p:cNvPr>
          <p:cNvSpPr>
            <a:spLocks noGrp="1"/>
          </p:cNvSpPr>
          <p:nvPr>
            <p:ph type="dt" sz="half" idx="10"/>
          </p:nvPr>
        </p:nvSpPr>
        <p:spPr/>
        <p:txBody>
          <a:bodyPr/>
          <a:lstStyle/>
          <a:p>
            <a:fld id="{7A623FD2-F423-4CCE-B48D-87D279801762}" type="datetimeFigureOut">
              <a:rPr kumimoji="1" lang="ja-JP" altLang="en-US" smtClean="0"/>
              <a:t>2025/6/3</a:t>
            </a:fld>
            <a:endParaRPr kumimoji="1" lang="ja-JP" altLang="en-US"/>
          </a:p>
        </p:txBody>
      </p:sp>
      <p:sp>
        <p:nvSpPr>
          <p:cNvPr id="3" name="フッター プレースホルダー 2">
            <a:extLst>
              <a:ext uri="{FF2B5EF4-FFF2-40B4-BE49-F238E27FC236}">
                <a16:creationId xmlns:a16="http://schemas.microsoft.com/office/drawing/2014/main" id="{9056A1D8-CDAA-51BC-2BBB-5CB46FB593C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C0212D2-09D7-DC97-0914-0D1D6AA24C23}"/>
              </a:ext>
            </a:extLst>
          </p:cNvPr>
          <p:cNvSpPr>
            <a:spLocks noGrp="1"/>
          </p:cNvSpPr>
          <p:nvPr>
            <p:ph type="sldNum" sz="quarter" idx="12"/>
          </p:nvPr>
        </p:nvSpPr>
        <p:spPr/>
        <p:txBody>
          <a:bodyPr/>
          <a:lstStyle/>
          <a:p>
            <a:fld id="{3FFBA4C0-9B7D-4866-9F37-F8186F53D425}" type="slidenum">
              <a:rPr kumimoji="1" lang="ja-JP" altLang="en-US" smtClean="0"/>
              <a:t>‹#›</a:t>
            </a:fld>
            <a:endParaRPr kumimoji="1" lang="ja-JP" altLang="en-US"/>
          </a:p>
        </p:txBody>
      </p:sp>
    </p:spTree>
    <p:extLst>
      <p:ext uri="{BB962C8B-B14F-4D97-AF65-F5344CB8AC3E}">
        <p14:creationId xmlns:p14="http://schemas.microsoft.com/office/powerpoint/2010/main" val="57708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6B5FE2-6AEB-C5F9-9233-98ECA35C53C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637C5CA-E589-7B9F-8D77-115026B3DF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EC39CDBB-F2DD-35B5-3A79-984431673D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3B4C8FB-A77D-6E01-789A-BDE3C1C1442B}"/>
              </a:ext>
            </a:extLst>
          </p:cNvPr>
          <p:cNvSpPr>
            <a:spLocks noGrp="1"/>
          </p:cNvSpPr>
          <p:nvPr>
            <p:ph type="dt" sz="half" idx="10"/>
          </p:nvPr>
        </p:nvSpPr>
        <p:spPr/>
        <p:txBody>
          <a:bodyPr/>
          <a:lstStyle/>
          <a:p>
            <a:fld id="{7A623FD2-F423-4CCE-B48D-87D279801762}" type="datetimeFigureOut">
              <a:rPr kumimoji="1" lang="ja-JP" altLang="en-US" smtClean="0"/>
              <a:t>2025/6/3</a:t>
            </a:fld>
            <a:endParaRPr kumimoji="1" lang="ja-JP" altLang="en-US"/>
          </a:p>
        </p:txBody>
      </p:sp>
      <p:sp>
        <p:nvSpPr>
          <p:cNvPr id="6" name="フッター プレースホルダー 5">
            <a:extLst>
              <a:ext uri="{FF2B5EF4-FFF2-40B4-BE49-F238E27FC236}">
                <a16:creationId xmlns:a16="http://schemas.microsoft.com/office/drawing/2014/main" id="{DC589C30-6016-FABD-39D2-BE9023B874D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8D81A6A-068B-F34F-6800-A27CEA18CAC2}"/>
              </a:ext>
            </a:extLst>
          </p:cNvPr>
          <p:cNvSpPr>
            <a:spLocks noGrp="1"/>
          </p:cNvSpPr>
          <p:nvPr>
            <p:ph type="sldNum" sz="quarter" idx="12"/>
          </p:nvPr>
        </p:nvSpPr>
        <p:spPr/>
        <p:txBody>
          <a:bodyPr/>
          <a:lstStyle/>
          <a:p>
            <a:fld id="{3FFBA4C0-9B7D-4866-9F37-F8186F53D425}" type="slidenum">
              <a:rPr kumimoji="1" lang="ja-JP" altLang="en-US" smtClean="0"/>
              <a:t>‹#›</a:t>
            </a:fld>
            <a:endParaRPr kumimoji="1" lang="ja-JP" altLang="en-US"/>
          </a:p>
        </p:txBody>
      </p:sp>
    </p:spTree>
    <p:extLst>
      <p:ext uri="{BB962C8B-B14F-4D97-AF65-F5344CB8AC3E}">
        <p14:creationId xmlns:p14="http://schemas.microsoft.com/office/powerpoint/2010/main" val="2253409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9C3D0B-B256-7822-2138-D61E45ED3E5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3532255-89B6-0EE7-ED1B-BDE4DB2ABA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B81469A4-44C7-DE43-7521-43A559DF88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24AED02-68AC-1211-BCD5-0F63705C4F3A}"/>
              </a:ext>
            </a:extLst>
          </p:cNvPr>
          <p:cNvSpPr>
            <a:spLocks noGrp="1"/>
          </p:cNvSpPr>
          <p:nvPr>
            <p:ph type="dt" sz="half" idx="10"/>
          </p:nvPr>
        </p:nvSpPr>
        <p:spPr/>
        <p:txBody>
          <a:bodyPr/>
          <a:lstStyle/>
          <a:p>
            <a:fld id="{7A623FD2-F423-4CCE-B48D-87D279801762}" type="datetimeFigureOut">
              <a:rPr kumimoji="1" lang="ja-JP" altLang="en-US" smtClean="0"/>
              <a:t>2025/6/3</a:t>
            </a:fld>
            <a:endParaRPr kumimoji="1" lang="ja-JP" altLang="en-US"/>
          </a:p>
        </p:txBody>
      </p:sp>
      <p:sp>
        <p:nvSpPr>
          <p:cNvPr id="6" name="フッター プレースホルダー 5">
            <a:extLst>
              <a:ext uri="{FF2B5EF4-FFF2-40B4-BE49-F238E27FC236}">
                <a16:creationId xmlns:a16="http://schemas.microsoft.com/office/drawing/2014/main" id="{405B33F6-20D6-F105-727E-8F0407A664D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6DC57CC-3E1E-1ADA-40E8-E8EF9F9596B5}"/>
              </a:ext>
            </a:extLst>
          </p:cNvPr>
          <p:cNvSpPr>
            <a:spLocks noGrp="1"/>
          </p:cNvSpPr>
          <p:nvPr>
            <p:ph type="sldNum" sz="quarter" idx="12"/>
          </p:nvPr>
        </p:nvSpPr>
        <p:spPr/>
        <p:txBody>
          <a:bodyPr/>
          <a:lstStyle/>
          <a:p>
            <a:fld id="{3FFBA4C0-9B7D-4866-9F37-F8186F53D425}" type="slidenum">
              <a:rPr kumimoji="1" lang="ja-JP" altLang="en-US" smtClean="0"/>
              <a:t>‹#›</a:t>
            </a:fld>
            <a:endParaRPr kumimoji="1" lang="ja-JP" altLang="en-US"/>
          </a:p>
        </p:txBody>
      </p:sp>
    </p:spTree>
    <p:extLst>
      <p:ext uri="{BB962C8B-B14F-4D97-AF65-F5344CB8AC3E}">
        <p14:creationId xmlns:p14="http://schemas.microsoft.com/office/powerpoint/2010/main" val="2881434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A4E2D83-3458-74E1-EA2E-79C26DDD94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B3DEBDF-C5A3-61EA-CC67-42266269C0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2C7A9F4-0C28-8527-E85C-C23D3EFB2E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A623FD2-F423-4CCE-B48D-87D279801762}" type="datetimeFigureOut">
              <a:rPr kumimoji="1" lang="ja-JP" altLang="en-US" smtClean="0"/>
              <a:t>2025/6/3</a:t>
            </a:fld>
            <a:endParaRPr kumimoji="1" lang="ja-JP" altLang="en-US"/>
          </a:p>
        </p:txBody>
      </p:sp>
      <p:sp>
        <p:nvSpPr>
          <p:cNvPr id="5" name="フッター プレースホルダー 4">
            <a:extLst>
              <a:ext uri="{FF2B5EF4-FFF2-40B4-BE49-F238E27FC236}">
                <a16:creationId xmlns:a16="http://schemas.microsoft.com/office/drawing/2014/main" id="{6FA2F9AD-019F-B28A-BF83-262571B4B0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346220E-FAA9-C26D-9D78-2DB92FB55F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FFBA4C0-9B7D-4866-9F37-F8186F53D425}" type="slidenum">
              <a:rPr kumimoji="1" lang="ja-JP" altLang="en-US" smtClean="0"/>
              <a:t>‹#›</a:t>
            </a:fld>
            <a:endParaRPr kumimoji="1" lang="ja-JP" altLang="en-US"/>
          </a:p>
        </p:txBody>
      </p:sp>
    </p:spTree>
    <p:extLst>
      <p:ext uri="{BB962C8B-B14F-4D97-AF65-F5344CB8AC3E}">
        <p14:creationId xmlns:p14="http://schemas.microsoft.com/office/powerpoint/2010/main" val="1785113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mailto:customer@talklink.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6">
            <a:extLst>
              <a:ext uri="{FF2B5EF4-FFF2-40B4-BE49-F238E27FC236}">
                <a16:creationId xmlns:a16="http://schemas.microsoft.com/office/drawing/2014/main" id="{F18A385F-884A-8D3E-8575-DE2B5E02E34B}"/>
              </a:ext>
            </a:extLst>
          </p:cNvPr>
          <p:cNvGrpSpPr/>
          <p:nvPr/>
        </p:nvGrpSpPr>
        <p:grpSpPr>
          <a:xfrm>
            <a:off x="587782" y="5259751"/>
            <a:ext cx="8009954" cy="0"/>
            <a:chOff x="0" y="14288"/>
            <a:chExt cx="10628118" cy="0"/>
          </a:xfrm>
        </p:grpSpPr>
        <p:sp>
          <p:nvSpPr>
            <p:cNvPr id="13" name="AutoShape 7">
              <a:extLst>
                <a:ext uri="{FF2B5EF4-FFF2-40B4-BE49-F238E27FC236}">
                  <a16:creationId xmlns:a16="http://schemas.microsoft.com/office/drawing/2014/main" id="{51D04156-DE98-0DAF-2D25-97B94B641AC0}"/>
                </a:ext>
              </a:extLst>
            </p:cNvPr>
            <p:cNvSpPr/>
            <p:nvPr/>
          </p:nvSpPr>
          <p:spPr>
            <a:xfrm>
              <a:off x="0" y="14288"/>
              <a:ext cx="10628118" cy="0"/>
            </a:xfrm>
            <a:prstGeom prst="line">
              <a:avLst/>
            </a:prstGeom>
            <a:ln w="38100" cap="flat">
              <a:solidFill>
                <a:srgbClr val="D8DAE8"/>
              </a:solidFill>
              <a:prstDash val="solid"/>
              <a:headEnd type="none" w="sm" len="sm"/>
              <a:tailEnd type="none" w="sm" len="sm"/>
            </a:ln>
          </p:spPr>
          <p:txBody>
            <a:bodyPr/>
            <a:lstStyle/>
            <a:p>
              <a:endParaRPr lang="ja-JP" altLang="en-US" sz="1600">
                <a:latin typeface="ＭＳ Ｐゴシック" panose="020B0600070205080204" pitchFamily="50" charset="-128"/>
                <a:ea typeface="ＭＳ Ｐゴシック" panose="020B0600070205080204" pitchFamily="50" charset="-128"/>
              </a:endParaRPr>
            </a:p>
          </p:txBody>
        </p:sp>
        <p:sp>
          <p:nvSpPr>
            <p:cNvPr id="14" name="AutoShape 8">
              <a:extLst>
                <a:ext uri="{FF2B5EF4-FFF2-40B4-BE49-F238E27FC236}">
                  <a16:creationId xmlns:a16="http://schemas.microsoft.com/office/drawing/2014/main" id="{4C0B1105-B488-2505-8F3D-96D0C3C81DA5}"/>
                </a:ext>
              </a:extLst>
            </p:cNvPr>
            <p:cNvSpPr/>
            <p:nvPr/>
          </p:nvSpPr>
          <p:spPr>
            <a:xfrm>
              <a:off x="0" y="14288"/>
              <a:ext cx="3178541" cy="0"/>
            </a:xfrm>
            <a:prstGeom prst="line">
              <a:avLst/>
            </a:prstGeom>
            <a:ln w="38100" cap="flat">
              <a:solidFill>
                <a:srgbClr val="3493FF"/>
              </a:solidFill>
              <a:prstDash val="solid"/>
              <a:headEnd type="none" w="sm" len="sm"/>
              <a:tailEnd type="none" w="sm" len="sm"/>
            </a:ln>
          </p:spPr>
          <p:txBody>
            <a:bodyPr/>
            <a:lstStyle/>
            <a:p>
              <a:endParaRPr lang="ja-JP" altLang="en-US" sz="1600">
                <a:latin typeface="ＭＳ Ｐゴシック" panose="020B0600070205080204" pitchFamily="50" charset="-128"/>
                <a:ea typeface="ＭＳ Ｐゴシック" panose="020B0600070205080204" pitchFamily="50" charset="-128"/>
              </a:endParaRPr>
            </a:p>
          </p:txBody>
        </p:sp>
      </p:grpSp>
      <p:sp>
        <p:nvSpPr>
          <p:cNvPr id="10" name="TextBox 9">
            <a:extLst>
              <a:ext uri="{FF2B5EF4-FFF2-40B4-BE49-F238E27FC236}">
                <a16:creationId xmlns:a16="http://schemas.microsoft.com/office/drawing/2014/main" id="{A2663229-737D-3E3A-BC74-28B7A410A7A8}"/>
              </a:ext>
            </a:extLst>
          </p:cNvPr>
          <p:cNvSpPr txBox="1"/>
          <p:nvPr/>
        </p:nvSpPr>
        <p:spPr>
          <a:xfrm>
            <a:off x="587782" y="1889948"/>
            <a:ext cx="8009954" cy="2646878"/>
          </a:xfrm>
          <a:prstGeom prst="rect">
            <a:avLst/>
          </a:prstGeom>
        </p:spPr>
        <p:txBody>
          <a:bodyPr wrap="square" lIns="0" tIns="0" rIns="0" bIns="0" rtlCol="0" anchor="t">
            <a:spAutoFit/>
          </a:bodyPr>
          <a:lstStyle/>
          <a:p>
            <a:pPr marL="0" lvl="0" indent="0">
              <a:spcBef>
                <a:spcPts val="600"/>
              </a:spcBef>
            </a:pPr>
            <a:r>
              <a:rPr lang="ja-JP" altLang="en-US" sz="5400" spc="3000" dirty="0">
                <a:latin typeface="ＭＳ Ｐゴシック" panose="020B0600070205080204" pitchFamily="50" charset="-128"/>
                <a:ea typeface="ＭＳ Ｐゴシック" panose="020B0600070205080204" pitchFamily="50" charset="-128"/>
              </a:rPr>
              <a:t>コールセンター</a:t>
            </a:r>
            <a:endParaRPr lang="en-US" altLang="ja-JP" sz="5400" spc="3000" dirty="0">
              <a:latin typeface="ＭＳ Ｐゴシック" panose="020B0600070205080204" pitchFamily="50" charset="-128"/>
              <a:ea typeface="ＭＳ Ｐゴシック" panose="020B0600070205080204" pitchFamily="50" charset="-128"/>
            </a:endParaRPr>
          </a:p>
          <a:p>
            <a:pPr marL="0" lvl="0" indent="0">
              <a:spcBef>
                <a:spcPts val="600"/>
              </a:spcBef>
            </a:pPr>
            <a:r>
              <a:rPr lang="ja-JP" altLang="en-US" sz="5400" spc="3000" dirty="0">
                <a:latin typeface="ＭＳ Ｐゴシック" panose="020B0600070205080204" pitchFamily="50" charset="-128"/>
                <a:ea typeface="ＭＳ Ｐゴシック" panose="020B0600070205080204" pitchFamily="50" charset="-128"/>
              </a:rPr>
              <a:t>業務マニュアル</a:t>
            </a:r>
            <a:endParaRPr lang="en-US" altLang="ja-JP" sz="5400" spc="3000" dirty="0">
              <a:latin typeface="ＭＳ Ｐゴシック" panose="020B0600070205080204" pitchFamily="50" charset="-128"/>
              <a:ea typeface="ＭＳ Ｐゴシック" panose="020B0600070205080204" pitchFamily="50" charset="-128"/>
            </a:endParaRPr>
          </a:p>
          <a:p>
            <a:pPr marL="0" lvl="0" indent="0">
              <a:spcBef>
                <a:spcPts val="600"/>
              </a:spcBef>
            </a:pPr>
            <a:r>
              <a:rPr lang="ja-JP" altLang="en-US" sz="5400" spc="3000" dirty="0">
                <a:latin typeface="ＭＳ Ｐゴシック" panose="020B0600070205080204" pitchFamily="50" charset="-128"/>
                <a:ea typeface="ＭＳ Ｐゴシック" panose="020B0600070205080204" pitchFamily="50" charset="-128"/>
              </a:rPr>
              <a:t>（基本対応編）</a:t>
            </a:r>
            <a:endParaRPr lang="zh-TW" altLang="en-US" sz="5400" u="none" spc="3000" dirty="0">
              <a:latin typeface="ＭＳ Ｐゴシック" panose="020B0600070205080204" pitchFamily="50" charset="-128"/>
              <a:ea typeface="ＭＳ Ｐゴシック" panose="020B0600070205080204" pitchFamily="50" charset="-128"/>
            </a:endParaRPr>
          </a:p>
        </p:txBody>
      </p:sp>
      <p:sp>
        <p:nvSpPr>
          <p:cNvPr id="11" name="TextBox 10">
            <a:extLst>
              <a:ext uri="{FF2B5EF4-FFF2-40B4-BE49-F238E27FC236}">
                <a16:creationId xmlns:a16="http://schemas.microsoft.com/office/drawing/2014/main" id="{2EEAD6B3-B62C-C367-E436-C323F7D6D010}"/>
              </a:ext>
            </a:extLst>
          </p:cNvPr>
          <p:cNvSpPr txBox="1"/>
          <p:nvPr/>
        </p:nvSpPr>
        <p:spPr>
          <a:xfrm>
            <a:off x="587782" y="817301"/>
            <a:ext cx="8009954" cy="504946"/>
          </a:xfrm>
          <a:prstGeom prst="rect">
            <a:avLst/>
          </a:prstGeom>
        </p:spPr>
        <p:txBody>
          <a:bodyPr wrap="square" lIns="0" tIns="0" rIns="0" bIns="0" rtlCol="0" anchor="t">
            <a:spAutoFit/>
          </a:bodyPr>
          <a:lstStyle>
            <a:defPPr>
              <a:defRPr lang="ja-JP"/>
            </a:defPPr>
            <a:lvl1pPr>
              <a:lnSpc>
                <a:spcPts val="4800"/>
              </a:lnSpc>
              <a:defRPr sz="2000" spc="450">
                <a:solidFill>
                  <a:srgbClr val="6C6F84"/>
                </a:solidFill>
                <a:latin typeface="ＭＳ Ｐゴシック" panose="020B0600070205080204" pitchFamily="50" charset="-128"/>
                <a:ea typeface="ＭＳ Ｐゴシック" panose="020B0600070205080204" pitchFamily="50" charset="-128"/>
              </a:defRPr>
            </a:lvl1pPr>
          </a:lstStyle>
          <a:p>
            <a:r>
              <a:rPr lang="ja-JP" altLang="en-US" dirty="0"/>
              <a:t>トークリンク株式会社　カスタマーサポート統括部</a:t>
            </a:r>
          </a:p>
        </p:txBody>
      </p:sp>
      <p:sp>
        <p:nvSpPr>
          <p:cNvPr id="12" name="TextBox 11">
            <a:extLst>
              <a:ext uri="{FF2B5EF4-FFF2-40B4-BE49-F238E27FC236}">
                <a16:creationId xmlns:a16="http://schemas.microsoft.com/office/drawing/2014/main" id="{F2788881-D29A-78CB-8FB7-24DC71EB83A3}"/>
              </a:ext>
            </a:extLst>
          </p:cNvPr>
          <p:cNvSpPr txBox="1"/>
          <p:nvPr/>
        </p:nvSpPr>
        <p:spPr>
          <a:xfrm>
            <a:off x="587782" y="5595248"/>
            <a:ext cx="8009954" cy="513602"/>
          </a:xfrm>
          <a:prstGeom prst="rect">
            <a:avLst/>
          </a:prstGeom>
        </p:spPr>
        <p:txBody>
          <a:bodyPr wrap="square" lIns="0" tIns="0" rIns="0" bIns="0" rtlCol="0" anchor="t">
            <a:spAutoFit/>
          </a:bodyPr>
          <a:lstStyle/>
          <a:p>
            <a:pPr>
              <a:lnSpc>
                <a:spcPts val="4800"/>
              </a:lnSpc>
            </a:pPr>
            <a:r>
              <a:rPr lang="en-US" altLang="ja-JP" sz="2000" spc="450" dirty="0">
                <a:solidFill>
                  <a:srgbClr val="6C6F84"/>
                </a:solidFill>
                <a:latin typeface="ＭＳ Ｐゴシック" panose="020B0600070205080204" pitchFamily="50" charset="-128"/>
                <a:ea typeface="ＭＳ Ｐゴシック" panose="020B0600070205080204" pitchFamily="50" charset="-128"/>
              </a:rPr>
              <a:t>ver4.0</a:t>
            </a:r>
            <a:r>
              <a:rPr lang="ja-JP" altLang="en-US" sz="2000" spc="450" dirty="0">
                <a:solidFill>
                  <a:srgbClr val="6C6F84"/>
                </a:solidFill>
                <a:latin typeface="ＭＳ Ｐゴシック" panose="020B0600070205080204" pitchFamily="50" charset="-128"/>
                <a:ea typeface="ＭＳ Ｐゴシック" panose="020B0600070205080204" pitchFamily="50" charset="-128"/>
              </a:rPr>
              <a:t>（</a:t>
            </a:r>
            <a:r>
              <a:rPr lang="en-US" altLang="ja-JP" sz="2000" spc="450" dirty="0">
                <a:solidFill>
                  <a:srgbClr val="6C6F84"/>
                </a:solidFill>
                <a:latin typeface="ＭＳ Ｐゴシック" panose="020B0600070205080204" pitchFamily="50" charset="-128"/>
                <a:ea typeface="ＭＳ Ｐゴシック" panose="020B0600070205080204" pitchFamily="50" charset="-128"/>
              </a:rPr>
              <a:t>2025</a:t>
            </a:r>
            <a:r>
              <a:rPr lang="ja-JP" altLang="en-US" sz="2000" spc="450" dirty="0">
                <a:solidFill>
                  <a:srgbClr val="6C6F84"/>
                </a:solidFill>
                <a:latin typeface="ＭＳ Ｐゴシック" panose="020B0600070205080204" pitchFamily="50" charset="-128"/>
                <a:ea typeface="ＭＳ Ｐゴシック" panose="020B0600070205080204" pitchFamily="50" charset="-128"/>
              </a:rPr>
              <a:t>年</a:t>
            </a:r>
            <a:r>
              <a:rPr lang="en-US" altLang="ja-JP" sz="2000" spc="450" dirty="0">
                <a:solidFill>
                  <a:srgbClr val="6C6F84"/>
                </a:solidFill>
                <a:latin typeface="ＭＳ Ｐゴシック" panose="020B0600070205080204" pitchFamily="50" charset="-128"/>
                <a:ea typeface="ＭＳ Ｐゴシック" panose="020B0600070205080204" pitchFamily="50" charset="-128"/>
              </a:rPr>
              <a:t>3</a:t>
            </a:r>
            <a:r>
              <a:rPr lang="ja-JP" altLang="en-US" sz="2000" spc="450" dirty="0">
                <a:solidFill>
                  <a:srgbClr val="6C6F84"/>
                </a:solidFill>
                <a:latin typeface="ＭＳ Ｐゴシック" panose="020B0600070205080204" pitchFamily="50" charset="-128"/>
                <a:ea typeface="ＭＳ Ｐゴシック" panose="020B0600070205080204" pitchFamily="50" charset="-128"/>
              </a:rPr>
              <a:t>月</a:t>
            </a:r>
            <a:r>
              <a:rPr lang="en-US" altLang="ja-JP" sz="2000" spc="450" dirty="0">
                <a:solidFill>
                  <a:srgbClr val="6C6F84"/>
                </a:solidFill>
                <a:latin typeface="ＭＳ Ｐゴシック" panose="020B0600070205080204" pitchFamily="50" charset="-128"/>
                <a:ea typeface="ＭＳ Ｐゴシック" panose="020B0600070205080204" pitchFamily="50" charset="-128"/>
              </a:rPr>
              <a:t>21</a:t>
            </a:r>
            <a:r>
              <a:rPr lang="ja-JP" altLang="en-US" sz="2000" spc="450" dirty="0">
                <a:solidFill>
                  <a:srgbClr val="6C6F84"/>
                </a:solidFill>
                <a:latin typeface="ＭＳ Ｐゴシック" panose="020B0600070205080204" pitchFamily="50" charset="-128"/>
                <a:ea typeface="ＭＳ Ｐゴシック" panose="020B0600070205080204" pitchFamily="50" charset="-128"/>
              </a:rPr>
              <a:t>日作成）</a:t>
            </a:r>
            <a:endParaRPr lang="en-US" sz="2000" spc="450" dirty="0">
              <a:solidFill>
                <a:srgbClr val="6C6F84"/>
              </a:solidFill>
              <a:latin typeface="ＭＳ Ｐゴシック" panose="020B0600070205080204" pitchFamily="50" charset="-128"/>
              <a:ea typeface="ＭＳ Ｐゴシック" panose="020B0600070205080204" pitchFamily="50" charset="-128"/>
            </a:endParaRPr>
          </a:p>
        </p:txBody>
      </p:sp>
      <p:sp>
        <p:nvSpPr>
          <p:cNvPr id="5" name="Text Placeholder 5">
            <a:extLst>
              <a:ext uri="{FF2B5EF4-FFF2-40B4-BE49-F238E27FC236}">
                <a16:creationId xmlns:a16="http://schemas.microsoft.com/office/drawing/2014/main" id="{058C74BA-0604-5DB6-57D9-17E71A8AFA24}"/>
              </a:ext>
            </a:extLst>
          </p:cNvPr>
          <p:cNvSpPr txBox="1">
            <a:spLocks/>
          </p:cNvSpPr>
          <p:nvPr/>
        </p:nvSpPr>
        <p:spPr>
          <a:xfrm>
            <a:off x="9429615" y="0"/>
            <a:ext cx="2762385" cy="1524012"/>
          </a:xfrm>
          <a:prstGeom prst="rect">
            <a:avLst/>
          </a:prstGeom>
          <a:solidFill>
            <a:srgbClr val="3493FF"/>
          </a:solidFill>
          <a:ln>
            <a:solidFill>
              <a:srgbClr val="DBE9F8"/>
            </a:solidFill>
          </a:ln>
        </p:spPr>
        <p:txBody>
          <a:bodyPr vert="horz" wrap="square" lIns="360000" tIns="0" rIns="0" bIns="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ja-JP" altLang="en-US" sz="36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6" name="Freeform 6">
            <a:extLst>
              <a:ext uri="{FF2B5EF4-FFF2-40B4-BE49-F238E27FC236}">
                <a16:creationId xmlns:a16="http://schemas.microsoft.com/office/drawing/2014/main" id="{320047F6-AC6C-E6D4-73E0-0AEEBF2D2A9B}"/>
              </a:ext>
            </a:extLst>
          </p:cNvPr>
          <p:cNvSpPr/>
          <p:nvPr/>
        </p:nvSpPr>
        <p:spPr>
          <a:xfrm>
            <a:off x="9005201" y="1027122"/>
            <a:ext cx="2199098" cy="1203506"/>
          </a:xfrm>
          <a:custGeom>
            <a:avLst/>
            <a:gdLst/>
            <a:ahLst/>
            <a:cxnLst/>
            <a:rect l="l" t="t" r="r" b="b"/>
            <a:pathLst>
              <a:path w="3902666" h="2135823">
                <a:moveTo>
                  <a:pt x="0" y="0"/>
                </a:moveTo>
                <a:lnTo>
                  <a:pt x="3902667" y="0"/>
                </a:lnTo>
                <a:lnTo>
                  <a:pt x="3902667" y="2135823"/>
                </a:lnTo>
                <a:lnTo>
                  <a:pt x="0" y="213582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ja-JP" altLang="en-US">
              <a:latin typeface="ＭＳ Ｐゴシック" panose="020B0600070205080204" pitchFamily="50" charset="-128"/>
              <a:ea typeface="ＭＳ Ｐゴシック" panose="020B0600070205080204" pitchFamily="50" charset="-128"/>
            </a:endParaRPr>
          </a:p>
        </p:txBody>
      </p:sp>
      <p:sp>
        <p:nvSpPr>
          <p:cNvPr id="7" name="Text Placeholder 5">
            <a:extLst>
              <a:ext uri="{FF2B5EF4-FFF2-40B4-BE49-F238E27FC236}">
                <a16:creationId xmlns:a16="http://schemas.microsoft.com/office/drawing/2014/main" id="{F07B5AEB-4126-A406-4C49-3F70BC0BA15C}"/>
              </a:ext>
            </a:extLst>
          </p:cNvPr>
          <p:cNvSpPr txBox="1">
            <a:spLocks/>
          </p:cNvSpPr>
          <p:nvPr/>
        </p:nvSpPr>
        <p:spPr>
          <a:xfrm>
            <a:off x="10738022" y="5871252"/>
            <a:ext cx="1453978" cy="986747"/>
          </a:xfrm>
          <a:prstGeom prst="rect">
            <a:avLst/>
          </a:prstGeom>
          <a:solidFill>
            <a:srgbClr val="3493FF"/>
          </a:solidFill>
          <a:ln>
            <a:solidFill>
              <a:srgbClr val="DBE9F8"/>
            </a:solidFill>
          </a:ln>
        </p:spPr>
        <p:txBody>
          <a:bodyPr vert="horz" wrap="square" lIns="360000" tIns="0" rIns="0" bIns="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ja-JP" altLang="en-US" sz="36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8" name="Freeform 6">
            <a:extLst>
              <a:ext uri="{FF2B5EF4-FFF2-40B4-BE49-F238E27FC236}">
                <a16:creationId xmlns:a16="http://schemas.microsoft.com/office/drawing/2014/main" id="{DE9CC8C0-7201-4C52-0042-5BD5BC111E05}"/>
              </a:ext>
            </a:extLst>
          </p:cNvPr>
          <p:cNvSpPr/>
          <p:nvPr/>
        </p:nvSpPr>
        <p:spPr>
          <a:xfrm rot="5400000">
            <a:off x="9664853" y="4755682"/>
            <a:ext cx="2199098" cy="1203506"/>
          </a:xfrm>
          <a:custGeom>
            <a:avLst/>
            <a:gdLst/>
            <a:ahLst/>
            <a:cxnLst/>
            <a:rect l="l" t="t" r="r" b="b"/>
            <a:pathLst>
              <a:path w="3902666" h="2135823">
                <a:moveTo>
                  <a:pt x="0" y="0"/>
                </a:moveTo>
                <a:lnTo>
                  <a:pt x="3902667" y="0"/>
                </a:lnTo>
                <a:lnTo>
                  <a:pt x="3902667" y="2135823"/>
                </a:lnTo>
                <a:lnTo>
                  <a:pt x="0" y="2135823"/>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ja-JP" altLang="en-US">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9133560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53AE4D-EFBF-2AD9-C9E6-C3EE7E1B923F}"/>
            </a:ext>
          </a:extLst>
        </p:cNvPr>
        <p:cNvGrpSpPr/>
        <p:nvPr/>
      </p:nvGrpSpPr>
      <p:grpSpPr>
        <a:xfrm>
          <a:off x="0" y="0"/>
          <a:ext cx="0" cy="0"/>
          <a:chOff x="0" y="0"/>
          <a:chExt cx="0" cy="0"/>
        </a:xfrm>
      </p:grpSpPr>
      <p:sp>
        <p:nvSpPr>
          <p:cNvPr id="3" name="正方形/長方形 2">
            <a:extLst>
              <a:ext uri="{FF2B5EF4-FFF2-40B4-BE49-F238E27FC236}">
                <a16:creationId xmlns:a16="http://schemas.microsoft.com/office/drawing/2014/main" id="{C6A99A32-F63C-7E48-F2EC-BBF74EDF9410}"/>
              </a:ext>
            </a:extLst>
          </p:cNvPr>
          <p:cNvSpPr/>
          <p:nvPr/>
        </p:nvSpPr>
        <p:spPr>
          <a:xfrm>
            <a:off x="368951" y="143330"/>
            <a:ext cx="11454098" cy="3875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pPr>
            <a:r>
              <a:rPr kumimoji="1" lang="ja-JP" altLang="en-US" sz="2000" dirty="0">
                <a:solidFill>
                  <a:schemeClr val="tx1"/>
                </a:solidFill>
                <a:latin typeface="ＭＳ Ｐゴシック" panose="020B0600070205080204" pitchFamily="50" charset="-128"/>
                <a:ea typeface="ＭＳ Ｐゴシック" panose="020B0600070205080204" pitchFamily="50" charset="-128"/>
              </a:rPr>
              <a:t>　　対応終了の挨拶</a:t>
            </a:r>
          </a:p>
        </p:txBody>
      </p:sp>
      <p:grpSp>
        <p:nvGrpSpPr>
          <p:cNvPr id="4" name="Group 6">
            <a:extLst>
              <a:ext uri="{FF2B5EF4-FFF2-40B4-BE49-F238E27FC236}">
                <a16:creationId xmlns:a16="http://schemas.microsoft.com/office/drawing/2014/main" id="{414623F1-FEC1-53AC-95D8-C292CDED8D99}"/>
              </a:ext>
            </a:extLst>
          </p:cNvPr>
          <p:cNvGrpSpPr/>
          <p:nvPr/>
        </p:nvGrpSpPr>
        <p:grpSpPr>
          <a:xfrm>
            <a:off x="0" y="680619"/>
            <a:ext cx="12192000" cy="0"/>
            <a:chOff x="0" y="14288"/>
            <a:chExt cx="10628118" cy="0"/>
          </a:xfrm>
        </p:grpSpPr>
        <p:sp>
          <p:nvSpPr>
            <p:cNvPr id="5" name="AutoShape 7">
              <a:extLst>
                <a:ext uri="{FF2B5EF4-FFF2-40B4-BE49-F238E27FC236}">
                  <a16:creationId xmlns:a16="http://schemas.microsoft.com/office/drawing/2014/main" id="{8F66D5DD-03AE-85F8-4850-6A68A1CE50DC}"/>
                </a:ext>
              </a:extLst>
            </p:cNvPr>
            <p:cNvSpPr/>
            <p:nvPr/>
          </p:nvSpPr>
          <p:spPr>
            <a:xfrm>
              <a:off x="0" y="14288"/>
              <a:ext cx="10628118" cy="0"/>
            </a:xfrm>
            <a:prstGeom prst="line">
              <a:avLst/>
            </a:prstGeom>
            <a:ln w="38100" cap="flat">
              <a:solidFill>
                <a:srgbClr val="D8DAE8"/>
              </a:solidFill>
              <a:prstDash val="solid"/>
              <a:headEnd type="none" w="sm" len="sm"/>
              <a:tailEnd type="none" w="sm" len="sm"/>
            </a:ln>
          </p:spPr>
          <p:txBody>
            <a:bodyPr/>
            <a:lstStyle/>
            <a:p>
              <a:endParaRPr lang="ja-JP" altLang="en-US" sz="1600">
                <a:latin typeface="ＭＳ Ｐゴシック" panose="020B0600070205080204" pitchFamily="50" charset="-128"/>
                <a:ea typeface="ＭＳ Ｐゴシック" panose="020B0600070205080204" pitchFamily="50" charset="-128"/>
              </a:endParaRPr>
            </a:p>
          </p:txBody>
        </p:sp>
        <p:sp>
          <p:nvSpPr>
            <p:cNvPr id="6" name="AutoShape 8">
              <a:extLst>
                <a:ext uri="{FF2B5EF4-FFF2-40B4-BE49-F238E27FC236}">
                  <a16:creationId xmlns:a16="http://schemas.microsoft.com/office/drawing/2014/main" id="{383A470F-57B3-B874-836D-44EA4BEB6B40}"/>
                </a:ext>
              </a:extLst>
            </p:cNvPr>
            <p:cNvSpPr/>
            <p:nvPr/>
          </p:nvSpPr>
          <p:spPr>
            <a:xfrm>
              <a:off x="0" y="14288"/>
              <a:ext cx="3178541" cy="0"/>
            </a:xfrm>
            <a:prstGeom prst="line">
              <a:avLst/>
            </a:prstGeom>
            <a:ln w="38100" cap="flat">
              <a:solidFill>
                <a:srgbClr val="3493FF"/>
              </a:solidFill>
              <a:prstDash val="solid"/>
              <a:headEnd type="none" w="sm" len="sm"/>
              <a:tailEnd type="none" w="sm" len="sm"/>
            </a:ln>
          </p:spPr>
          <p:txBody>
            <a:bodyPr/>
            <a:lstStyle/>
            <a:p>
              <a:endParaRPr lang="ja-JP" altLang="en-US" sz="1600">
                <a:latin typeface="ＭＳ Ｐゴシック" panose="020B0600070205080204" pitchFamily="50" charset="-128"/>
                <a:ea typeface="ＭＳ Ｐゴシック" panose="020B0600070205080204" pitchFamily="50" charset="-128"/>
              </a:endParaRPr>
            </a:p>
          </p:txBody>
        </p:sp>
      </p:grpSp>
      <p:sp>
        <p:nvSpPr>
          <p:cNvPr id="9" name="AutoShape 8">
            <a:extLst>
              <a:ext uri="{FF2B5EF4-FFF2-40B4-BE49-F238E27FC236}">
                <a16:creationId xmlns:a16="http://schemas.microsoft.com/office/drawing/2014/main" id="{B184FEB7-D1CB-FEC5-B9C7-E6556B09D0F7}"/>
              </a:ext>
            </a:extLst>
          </p:cNvPr>
          <p:cNvSpPr/>
          <p:nvPr/>
        </p:nvSpPr>
        <p:spPr>
          <a:xfrm>
            <a:off x="-1" y="6740737"/>
            <a:ext cx="12192001" cy="0"/>
          </a:xfrm>
          <a:prstGeom prst="line">
            <a:avLst/>
          </a:prstGeom>
          <a:ln w="254000" cap="flat">
            <a:solidFill>
              <a:srgbClr val="3493FF"/>
            </a:solidFill>
            <a:prstDash val="solid"/>
            <a:headEnd type="none" w="sm" len="sm"/>
            <a:tailEnd type="none" w="sm" len="sm"/>
          </a:ln>
        </p:spPr>
        <p:txBody>
          <a:bodyPr/>
          <a:lstStyle/>
          <a:p>
            <a:endParaRPr lang="ja-JP" altLang="en-US" sz="1600" dirty="0">
              <a:latin typeface="ＭＳ Ｐゴシック" panose="020B0600070205080204" pitchFamily="50" charset="-128"/>
              <a:ea typeface="ＭＳ Ｐゴシック" panose="020B0600070205080204" pitchFamily="50" charset="-128"/>
            </a:endParaRPr>
          </a:p>
        </p:txBody>
      </p:sp>
      <p:sp>
        <p:nvSpPr>
          <p:cNvPr id="28" name="スライド番号プレースホルダー 5">
            <a:extLst>
              <a:ext uri="{FF2B5EF4-FFF2-40B4-BE49-F238E27FC236}">
                <a16:creationId xmlns:a16="http://schemas.microsoft.com/office/drawing/2014/main" id="{289BD675-E9F1-37A4-259D-087FC078CF7A}"/>
              </a:ext>
            </a:extLst>
          </p:cNvPr>
          <p:cNvSpPr txBox="1">
            <a:spLocks/>
          </p:cNvSpPr>
          <p:nvPr/>
        </p:nvSpPr>
        <p:spPr>
          <a:xfrm>
            <a:off x="11635153" y="6622181"/>
            <a:ext cx="448535" cy="226193"/>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82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3FFBA4C0-9B7D-4866-9F37-F8186F53D425}" type="slidenum">
              <a:rPr lang="ja-JP" altLang="en-US" sz="800" smtClean="0">
                <a:solidFill>
                  <a:schemeClr val="bg1"/>
                </a:solidFill>
                <a:latin typeface="ＭＳ Ｐゴシック" panose="020B0600070205080204" pitchFamily="50" charset="-128"/>
                <a:ea typeface="ＭＳ Ｐゴシック" panose="020B0600070205080204" pitchFamily="50" charset="-128"/>
              </a:rPr>
              <a:pPr/>
              <a:t>9</a:t>
            </a:fld>
            <a:endParaRPr lang="ja-JP" altLang="en-US" sz="800" dirty="0">
              <a:solidFill>
                <a:schemeClr val="bg1"/>
              </a:solidFill>
              <a:latin typeface="ＭＳ Ｐゴシック" panose="020B0600070205080204" pitchFamily="50" charset="-128"/>
              <a:ea typeface="ＭＳ Ｐゴシック" panose="020B0600070205080204" pitchFamily="50" charset="-128"/>
            </a:endParaRPr>
          </a:p>
        </p:txBody>
      </p:sp>
      <p:sp>
        <p:nvSpPr>
          <p:cNvPr id="2" name="Text Placeholder 5">
            <a:extLst>
              <a:ext uri="{FF2B5EF4-FFF2-40B4-BE49-F238E27FC236}">
                <a16:creationId xmlns:a16="http://schemas.microsoft.com/office/drawing/2014/main" id="{E8DA5E7E-CF5A-9894-7FA6-2A7493A10826}"/>
              </a:ext>
            </a:extLst>
          </p:cNvPr>
          <p:cNvSpPr txBox="1">
            <a:spLocks/>
          </p:cNvSpPr>
          <p:nvPr/>
        </p:nvSpPr>
        <p:spPr>
          <a:xfrm>
            <a:off x="215388" y="117262"/>
            <a:ext cx="441874" cy="441452"/>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rPr>
              <a:t>4-4</a:t>
            </a:r>
          </a:p>
        </p:txBody>
      </p:sp>
      <p:grpSp>
        <p:nvGrpSpPr>
          <p:cNvPr id="10" name="グループ化 9">
            <a:extLst>
              <a:ext uri="{FF2B5EF4-FFF2-40B4-BE49-F238E27FC236}">
                <a16:creationId xmlns:a16="http://schemas.microsoft.com/office/drawing/2014/main" id="{2ECA43DB-A9C7-0357-CF86-73FA88F7D5C2}"/>
              </a:ext>
            </a:extLst>
          </p:cNvPr>
          <p:cNvGrpSpPr/>
          <p:nvPr/>
        </p:nvGrpSpPr>
        <p:grpSpPr>
          <a:xfrm>
            <a:off x="402639" y="1964263"/>
            <a:ext cx="11386723" cy="1005232"/>
            <a:chOff x="436326" y="931933"/>
            <a:chExt cx="11386723" cy="468914"/>
          </a:xfrm>
        </p:grpSpPr>
        <p:sp>
          <p:nvSpPr>
            <p:cNvPr id="11" name="正方形/長方形 10">
              <a:extLst>
                <a:ext uri="{FF2B5EF4-FFF2-40B4-BE49-F238E27FC236}">
                  <a16:creationId xmlns:a16="http://schemas.microsoft.com/office/drawing/2014/main" id="{F58F4231-D78D-F008-E821-02F864ED89AF}"/>
                </a:ext>
              </a:extLst>
            </p:cNvPr>
            <p:cNvSpPr/>
            <p:nvPr/>
          </p:nvSpPr>
          <p:spPr>
            <a:xfrm>
              <a:off x="1625420" y="931933"/>
              <a:ext cx="10197629" cy="468914"/>
            </a:xfrm>
            <a:prstGeom prst="rect">
              <a:avLst/>
            </a:prstGeom>
            <a:noFill/>
            <a:ln>
              <a:solidFill>
                <a:srgbClr val="3493FF"/>
              </a:solidFill>
            </a:ln>
          </p:spPr>
          <p:style>
            <a:lnRef idx="2">
              <a:schemeClr val="accent1">
                <a:shade val="15000"/>
              </a:schemeClr>
            </a:lnRef>
            <a:fillRef idx="1">
              <a:schemeClr val="accent1"/>
            </a:fillRef>
            <a:effectRef idx="0">
              <a:schemeClr val="accent1"/>
            </a:effectRef>
            <a:fontRef idx="minor">
              <a:schemeClr val="lt1"/>
            </a:fontRef>
          </p:style>
          <p:txBody>
            <a:bodyPr lIns="108000" rtlCol="0" anchor="ctr"/>
            <a:lstStyle/>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案内が完了したら、「その他にご不明点はございますか？」と確認して疑問に答えた上で、「本日はお電話ありがとうございました。</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それでは失礼いたします」と、丁寧に締めくくります。通話終了は、相手が切ったことを確認してから自分が切るのが基本です。</a:t>
              </a:r>
            </a:p>
          </p:txBody>
        </p:sp>
        <p:sp>
          <p:nvSpPr>
            <p:cNvPr id="12" name="正方形/長方形 11">
              <a:extLst>
                <a:ext uri="{FF2B5EF4-FFF2-40B4-BE49-F238E27FC236}">
                  <a16:creationId xmlns:a16="http://schemas.microsoft.com/office/drawing/2014/main" id="{89506DA0-26D5-DD31-F8EC-70C5AFC61204}"/>
                </a:ext>
              </a:extLst>
            </p:cNvPr>
            <p:cNvSpPr/>
            <p:nvPr/>
          </p:nvSpPr>
          <p:spPr>
            <a:xfrm>
              <a:off x="436326" y="931933"/>
              <a:ext cx="1189094" cy="468914"/>
            </a:xfrm>
            <a:prstGeom prst="rect">
              <a:avLst/>
            </a:prstGeom>
            <a:solidFill>
              <a:srgbClr val="3493FF"/>
            </a:solidFill>
            <a:ln>
              <a:solidFill>
                <a:srgbClr val="3493FF"/>
              </a:solidFill>
            </a:ln>
          </p:spPr>
          <p:style>
            <a:lnRef idx="2">
              <a:schemeClr val="accent1">
                <a:shade val="15000"/>
              </a:schemeClr>
            </a:lnRef>
            <a:fillRef idx="1">
              <a:schemeClr val="accent1"/>
            </a:fillRef>
            <a:effectRef idx="0">
              <a:schemeClr val="accent1"/>
            </a:effectRef>
            <a:fontRef idx="minor">
              <a:schemeClr val="lt1"/>
            </a:fontRef>
          </p:style>
          <p:txBody>
            <a:bodyPr lIns="108000" rtlCol="0" anchor="ctr"/>
            <a:lstStyle/>
            <a:p>
              <a:pPr>
                <a:spcBef>
                  <a:spcPts val="300"/>
                </a:spcBef>
              </a:pPr>
              <a:r>
                <a:rPr kumimoji="1" lang="ja-JP" altLang="en-US" sz="1600" dirty="0">
                  <a:solidFill>
                    <a:schemeClr val="bg1"/>
                  </a:solidFill>
                  <a:latin typeface="ＭＳ Ｐゴシック" panose="020B0600070205080204" pitchFamily="50" charset="-128"/>
                  <a:ea typeface="ＭＳ Ｐゴシック" panose="020B0600070205080204" pitchFamily="50" charset="-128"/>
                </a:rPr>
                <a:t>業務概要</a:t>
              </a:r>
            </a:p>
          </p:txBody>
        </p:sp>
      </p:grpSp>
      <p:grpSp>
        <p:nvGrpSpPr>
          <p:cNvPr id="13" name="グループ化 12">
            <a:extLst>
              <a:ext uri="{FF2B5EF4-FFF2-40B4-BE49-F238E27FC236}">
                <a16:creationId xmlns:a16="http://schemas.microsoft.com/office/drawing/2014/main" id="{F1A3C6BE-5970-5590-4E8A-E4BD48A29DB3}"/>
              </a:ext>
            </a:extLst>
          </p:cNvPr>
          <p:cNvGrpSpPr/>
          <p:nvPr/>
        </p:nvGrpSpPr>
        <p:grpSpPr>
          <a:xfrm>
            <a:off x="402639" y="3080725"/>
            <a:ext cx="11386723" cy="1645517"/>
            <a:chOff x="436326" y="931933"/>
            <a:chExt cx="11386723" cy="468914"/>
          </a:xfrm>
        </p:grpSpPr>
        <p:sp>
          <p:nvSpPr>
            <p:cNvPr id="14" name="正方形/長方形 13">
              <a:extLst>
                <a:ext uri="{FF2B5EF4-FFF2-40B4-BE49-F238E27FC236}">
                  <a16:creationId xmlns:a16="http://schemas.microsoft.com/office/drawing/2014/main" id="{1B9F5B69-0E22-CAB0-AF4C-7A8AEF6DD9C7}"/>
                </a:ext>
              </a:extLst>
            </p:cNvPr>
            <p:cNvSpPr/>
            <p:nvPr/>
          </p:nvSpPr>
          <p:spPr>
            <a:xfrm>
              <a:off x="1625420" y="931933"/>
              <a:ext cx="10197629" cy="468914"/>
            </a:xfrm>
            <a:prstGeom prst="rect">
              <a:avLst/>
            </a:prstGeom>
            <a:noFill/>
            <a:ln>
              <a:solidFill>
                <a:srgbClr val="3493FF"/>
              </a:solidFill>
            </a:ln>
          </p:spPr>
          <p:style>
            <a:lnRef idx="2">
              <a:schemeClr val="accent1">
                <a:shade val="15000"/>
              </a:schemeClr>
            </a:lnRef>
            <a:fillRef idx="1">
              <a:schemeClr val="accent1"/>
            </a:fillRef>
            <a:effectRef idx="0">
              <a:schemeClr val="accent1"/>
            </a:effectRef>
            <a:fontRef idx="minor">
              <a:schemeClr val="lt1"/>
            </a:fontRef>
          </p:style>
          <p:txBody>
            <a:bodyPr lIns="108000" rtlCol="0" anchor="ctr"/>
            <a:lstStyle/>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コールセンター：</a:t>
              </a:r>
              <a:r>
                <a:rPr lang="en-US" altLang="ja-JP" sz="1400" dirty="0">
                  <a:solidFill>
                    <a:schemeClr val="tx1"/>
                  </a:solidFill>
                  <a:latin typeface="ＭＳ Ｐゴシック" panose="020B0600070205080204" pitchFamily="50" charset="-128"/>
                  <a:ea typeface="ＭＳ Ｐゴシック" panose="020B0600070205080204" pitchFamily="50" charset="-128"/>
                </a:rPr>
                <a:t>	</a:t>
              </a:r>
              <a:r>
                <a:rPr lang="ja-JP" altLang="en-US" sz="1400" dirty="0">
                  <a:solidFill>
                    <a:schemeClr val="tx1"/>
                  </a:solidFill>
                  <a:latin typeface="ＭＳ Ｐゴシック" panose="020B0600070205080204" pitchFamily="50" charset="-128"/>
                  <a:ea typeface="ＭＳ Ｐゴシック" panose="020B0600070205080204" pitchFamily="50" charset="-128"/>
                </a:rPr>
                <a:t>「そのほかにご不明点はございませんか？」</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お客様：</a:t>
              </a:r>
              <a:r>
                <a:rPr lang="en-US" altLang="ja-JP" sz="1400" dirty="0">
                  <a:solidFill>
                    <a:schemeClr val="tx1"/>
                  </a:solidFill>
                  <a:latin typeface="ＭＳ Ｐゴシック" panose="020B0600070205080204" pitchFamily="50" charset="-128"/>
                  <a:ea typeface="ＭＳ Ｐゴシック" panose="020B0600070205080204" pitchFamily="50" charset="-128"/>
                </a:rPr>
                <a:t>	</a:t>
              </a:r>
              <a:r>
                <a:rPr lang="ja-JP" altLang="en-US" sz="1400" dirty="0">
                  <a:solidFill>
                    <a:schemeClr val="tx1"/>
                  </a:solidFill>
                  <a:latin typeface="ＭＳ Ｐゴシック" panose="020B0600070205080204" pitchFamily="50" charset="-128"/>
                  <a:ea typeface="ＭＳ Ｐゴシック" panose="020B0600070205080204" pitchFamily="50" charset="-128"/>
                </a:rPr>
                <a:t>「いえ、大丈夫です。ありがとう。」</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コールセンター：</a:t>
              </a:r>
              <a:r>
                <a:rPr lang="en-US" altLang="ja-JP" sz="1400" dirty="0">
                  <a:solidFill>
                    <a:schemeClr val="tx1"/>
                  </a:solidFill>
                  <a:latin typeface="ＭＳ Ｐゴシック" panose="020B0600070205080204" pitchFamily="50" charset="-128"/>
                  <a:ea typeface="ＭＳ Ｐゴシック" panose="020B0600070205080204" pitchFamily="50" charset="-128"/>
                </a:rPr>
                <a:t>	</a:t>
              </a:r>
              <a:r>
                <a:rPr lang="ja-JP" altLang="en-US" sz="1400" dirty="0">
                  <a:solidFill>
                    <a:schemeClr val="tx1"/>
                  </a:solidFill>
                  <a:latin typeface="ＭＳ Ｐゴシック" panose="020B0600070205080204" pitchFamily="50" charset="-128"/>
                  <a:ea typeface="ＭＳ Ｐゴシック" panose="020B0600070205080204" pitchFamily="50" charset="-128"/>
                </a:rPr>
                <a:t>「本日はお電話いただきありがとうございました。また何かございましたらお気軽にご連絡くださいませ。」</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15" name="正方形/長方形 14">
              <a:extLst>
                <a:ext uri="{FF2B5EF4-FFF2-40B4-BE49-F238E27FC236}">
                  <a16:creationId xmlns:a16="http://schemas.microsoft.com/office/drawing/2014/main" id="{821E4E52-B686-E0B5-844C-5E42EC5FC274}"/>
                </a:ext>
              </a:extLst>
            </p:cNvPr>
            <p:cNvSpPr/>
            <p:nvPr/>
          </p:nvSpPr>
          <p:spPr>
            <a:xfrm>
              <a:off x="436326" y="931933"/>
              <a:ext cx="1189094" cy="468914"/>
            </a:xfrm>
            <a:prstGeom prst="rect">
              <a:avLst/>
            </a:prstGeom>
            <a:solidFill>
              <a:srgbClr val="3493FF"/>
            </a:solidFill>
            <a:ln>
              <a:solidFill>
                <a:srgbClr val="3493FF"/>
              </a:solidFill>
            </a:ln>
          </p:spPr>
          <p:style>
            <a:lnRef idx="2">
              <a:schemeClr val="accent1">
                <a:shade val="15000"/>
              </a:schemeClr>
            </a:lnRef>
            <a:fillRef idx="1">
              <a:schemeClr val="accent1"/>
            </a:fillRef>
            <a:effectRef idx="0">
              <a:schemeClr val="accent1"/>
            </a:effectRef>
            <a:fontRef idx="minor">
              <a:schemeClr val="lt1"/>
            </a:fontRef>
          </p:style>
          <p:txBody>
            <a:bodyPr lIns="108000" rtlCol="0" anchor="ctr"/>
            <a:lstStyle/>
            <a:p>
              <a:pPr>
                <a:spcBef>
                  <a:spcPts val="300"/>
                </a:spcBef>
              </a:pPr>
              <a:r>
                <a:rPr kumimoji="1" lang="ja-JP" altLang="en-US" sz="1600" dirty="0">
                  <a:solidFill>
                    <a:schemeClr val="bg1"/>
                  </a:solidFill>
                  <a:latin typeface="ＭＳ Ｐゴシック" panose="020B0600070205080204" pitchFamily="50" charset="-128"/>
                  <a:ea typeface="ＭＳ Ｐゴシック" panose="020B0600070205080204" pitchFamily="50" charset="-128"/>
                </a:rPr>
                <a:t>トーク</a:t>
              </a:r>
              <a:br>
                <a:rPr lang="en-US" altLang="ja-JP" sz="1600" dirty="0">
                  <a:solidFill>
                    <a:schemeClr val="bg1"/>
                  </a:solidFill>
                  <a:latin typeface="ＭＳ Ｐゴシック" panose="020B0600070205080204" pitchFamily="50" charset="-128"/>
                  <a:ea typeface="ＭＳ Ｐゴシック" panose="020B0600070205080204" pitchFamily="50" charset="-128"/>
                </a:rPr>
              </a:br>
              <a:r>
                <a:rPr lang="ja-JP" altLang="en-US" sz="1600" dirty="0">
                  <a:solidFill>
                    <a:schemeClr val="bg1"/>
                  </a:solidFill>
                  <a:latin typeface="ＭＳ Ｐゴシック" panose="020B0600070205080204" pitchFamily="50" charset="-128"/>
                  <a:ea typeface="ＭＳ Ｐゴシック" panose="020B0600070205080204" pitchFamily="50" charset="-128"/>
                </a:rPr>
                <a:t>スクリプト</a:t>
              </a:r>
              <a:endParaRPr lang="en-US" altLang="ja-JP" sz="1600" dirty="0">
                <a:solidFill>
                  <a:schemeClr val="bg1"/>
                </a:solidFill>
                <a:latin typeface="ＭＳ Ｐゴシック" panose="020B0600070205080204" pitchFamily="50" charset="-128"/>
                <a:ea typeface="ＭＳ Ｐゴシック" panose="020B0600070205080204" pitchFamily="50" charset="-128"/>
              </a:endParaRPr>
            </a:p>
            <a:p>
              <a:pPr>
                <a:spcBef>
                  <a:spcPts val="300"/>
                </a:spcBef>
              </a:pPr>
              <a:r>
                <a:rPr kumimoji="1" lang="ja-JP" altLang="en-US" sz="1600" dirty="0">
                  <a:solidFill>
                    <a:schemeClr val="bg1"/>
                  </a:solidFill>
                  <a:latin typeface="ＭＳ Ｐゴシック" panose="020B0600070205080204" pitchFamily="50" charset="-128"/>
                  <a:ea typeface="ＭＳ Ｐゴシック" panose="020B0600070205080204" pitchFamily="50" charset="-128"/>
                </a:rPr>
                <a:t>（例）</a:t>
              </a:r>
            </a:p>
          </p:txBody>
        </p:sp>
      </p:grpSp>
      <p:grpSp>
        <p:nvGrpSpPr>
          <p:cNvPr id="16" name="グループ化 15">
            <a:extLst>
              <a:ext uri="{FF2B5EF4-FFF2-40B4-BE49-F238E27FC236}">
                <a16:creationId xmlns:a16="http://schemas.microsoft.com/office/drawing/2014/main" id="{F7E1863C-83E1-9DD0-8A68-60069A684810}"/>
              </a:ext>
            </a:extLst>
          </p:cNvPr>
          <p:cNvGrpSpPr/>
          <p:nvPr/>
        </p:nvGrpSpPr>
        <p:grpSpPr>
          <a:xfrm>
            <a:off x="402639" y="4837472"/>
            <a:ext cx="11386723" cy="1645517"/>
            <a:chOff x="436326" y="931933"/>
            <a:chExt cx="11386723" cy="468914"/>
          </a:xfrm>
        </p:grpSpPr>
        <p:sp>
          <p:nvSpPr>
            <p:cNvPr id="17" name="正方形/長方形 16">
              <a:extLst>
                <a:ext uri="{FF2B5EF4-FFF2-40B4-BE49-F238E27FC236}">
                  <a16:creationId xmlns:a16="http://schemas.microsoft.com/office/drawing/2014/main" id="{A5756AE7-9BFE-6145-C69F-AEEA06306940}"/>
                </a:ext>
              </a:extLst>
            </p:cNvPr>
            <p:cNvSpPr/>
            <p:nvPr/>
          </p:nvSpPr>
          <p:spPr>
            <a:xfrm>
              <a:off x="1625420" y="931933"/>
              <a:ext cx="10197629" cy="468914"/>
            </a:xfrm>
            <a:prstGeom prst="rect">
              <a:avLst/>
            </a:prstGeom>
            <a:noFill/>
            <a:ln>
              <a:solidFill>
                <a:srgbClr val="3493FF"/>
              </a:solidFill>
            </a:ln>
          </p:spPr>
          <p:style>
            <a:lnRef idx="2">
              <a:schemeClr val="accent1">
                <a:shade val="15000"/>
              </a:schemeClr>
            </a:lnRef>
            <a:fillRef idx="1">
              <a:schemeClr val="accent1"/>
            </a:fillRef>
            <a:effectRef idx="0">
              <a:schemeClr val="accent1"/>
            </a:effectRef>
            <a:fontRef idx="minor">
              <a:schemeClr val="lt1"/>
            </a:fontRef>
          </p:style>
          <p:txBody>
            <a:bodyPr lIns="108000" rtlCol="0" anchor="ctr"/>
            <a:lstStyle/>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対応完了後、「そのほかにご不明点はございますか？」と確認の一言を必ず添える。</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特にない場合は、「ご案内は以上でございます。お忙しいところお電話いただきありがとうございました」と感謝の気持ちで締める。　</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話し終えた後はすぐに受話器を置かず、相手が電話を切ったことを確認してから静かに通話を終了する。</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口調が急に事務的・無機質にならないよう、最後まで笑声で。</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終話後、内容の整理と記録へすぐ移ること。</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D4F9C32E-0484-1F5B-5C30-95EAC1171EE3}"/>
                </a:ext>
              </a:extLst>
            </p:cNvPr>
            <p:cNvSpPr/>
            <p:nvPr/>
          </p:nvSpPr>
          <p:spPr>
            <a:xfrm>
              <a:off x="436326" y="931933"/>
              <a:ext cx="1189094" cy="468914"/>
            </a:xfrm>
            <a:prstGeom prst="rect">
              <a:avLst/>
            </a:prstGeom>
            <a:solidFill>
              <a:srgbClr val="3493FF"/>
            </a:solidFill>
            <a:ln>
              <a:solidFill>
                <a:srgbClr val="3493FF"/>
              </a:solidFill>
            </a:ln>
          </p:spPr>
          <p:style>
            <a:lnRef idx="2">
              <a:schemeClr val="accent1">
                <a:shade val="15000"/>
              </a:schemeClr>
            </a:lnRef>
            <a:fillRef idx="1">
              <a:schemeClr val="accent1"/>
            </a:fillRef>
            <a:effectRef idx="0">
              <a:schemeClr val="accent1"/>
            </a:effectRef>
            <a:fontRef idx="minor">
              <a:schemeClr val="lt1"/>
            </a:fontRef>
          </p:style>
          <p:txBody>
            <a:bodyPr lIns="108000" rtlCol="0" anchor="ctr"/>
            <a:lstStyle/>
            <a:p>
              <a:pPr>
                <a:spcBef>
                  <a:spcPts val="300"/>
                </a:spcBef>
              </a:pPr>
              <a:r>
                <a:rPr kumimoji="1" lang="ja-JP" altLang="en-US" sz="1600" dirty="0">
                  <a:solidFill>
                    <a:schemeClr val="bg1"/>
                  </a:solidFill>
                  <a:latin typeface="ＭＳ Ｐゴシック" panose="020B0600070205080204" pitchFamily="50" charset="-128"/>
                  <a:ea typeface="ＭＳ Ｐゴシック" panose="020B0600070205080204" pitchFamily="50" charset="-128"/>
                </a:rPr>
                <a:t>注意点</a:t>
              </a:r>
            </a:p>
          </p:txBody>
        </p:sp>
      </p:grpSp>
      <p:cxnSp>
        <p:nvCxnSpPr>
          <p:cNvPr id="19" name="直線矢印コネクタ 18">
            <a:extLst>
              <a:ext uri="{FF2B5EF4-FFF2-40B4-BE49-F238E27FC236}">
                <a16:creationId xmlns:a16="http://schemas.microsoft.com/office/drawing/2014/main" id="{B6C601A5-E0D7-7687-07A4-4A450F00706B}"/>
              </a:ext>
            </a:extLst>
          </p:cNvPr>
          <p:cNvCxnSpPr>
            <a:cxnSpLocks/>
          </p:cNvCxnSpPr>
          <p:nvPr/>
        </p:nvCxnSpPr>
        <p:spPr>
          <a:xfrm>
            <a:off x="0" y="1484212"/>
            <a:ext cx="12192000" cy="0"/>
          </a:xfrm>
          <a:prstGeom prst="straightConnector1">
            <a:avLst/>
          </a:prstGeom>
          <a:ln>
            <a:solidFill>
              <a:srgbClr val="3493FF"/>
            </a:solidFill>
          </a:ln>
        </p:spPr>
        <p:style>
          <a:lnRef idx="2">
            <a:schemeClr val="accent1"/>
          </a:lnRef>
          <a:fillRef idx="0">
            <a:schemeClr val="accent1"/>
          </a:fillRef>
          <a:effectRef idx="1">
            <a:schemeClr val="accent1"/>
          </a:effectRef>
          <a:fontRef idx="minor">
            <a:schemeClr val="tx1"/>
          </a:fontRef>
        </p:style>
      </p:cxnSp>
      <p:sp>
        <p:nvSpPr>
          <p:cNvPr id="20" name="正方形/長方形 19">
            <a:extLst>
              <a:ext uri="{FF2B5EF4-FFF2-40B4-BE49-F238E27FC236}">
                <a16:creationId xmlns:a16="http://schemas.microsoft.com/office/drawing/2014/main" id="{C4387533-A543-FA58-CC68-29D8A9EBFB49}"/>
              </a:ext>
            </a:extLst>
          </p:cNvPr>
          <p:cNvSpPr/>
          <p:nvPr/>
        </p:nvSpPr>
        <p:spPr>
          <a:xfrm>
            <a:off x="165208" y="898275"/>
            <a:ext cx="1909490" cy="3202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pPr>
            <a:r>
              <a:rPr kumimoji="1" lang="ja-JP" altLang="en-US" dirty="0">
                <a:solidFill>
                  <a:schemeClr val="tx1">
                    <a:lumMod val="50000"/>
                    <a:lumOff val="50000"/>
                  </a:schemeClr>
                </a:solidFill>
                <a:latin typeface="ＭＳ Ｐゴシック" panose="020B0600070205080204" pitchFamily="50" charset="-128"/>
                <a:ea typeface="ＭＳ Ｐゴシック" panose="020B0600070205080204" pitchFamily="50" charset="-128"/>
              </a:rPr>
              <a:t>着信・挨拶</a:t>
            </a:r>
          </a:p>
        </p:txBody>
      </p:sp>
      <p:sp>
        <p:nvSpPr>
          <p:cNvPr id="21" name="正方形/長方形 20">
            <a:extLst>
              <a:ext uri="{FF2B5EF4-FFF2-40B4-BE49-F238E27FC236}">
                <a16:creationId xmlns:a16="http://schemas.microsoft.com/office/drawing/2014/main" id="{8044F79B-5734-D91C-A617-C3B285CEC902}"/>
              </a:ext>
            </a:extLst>
          </p:cNvPr>
          <p:cNvSpPr/>
          <p:nvPr/>
        </p:nvSpPr>
        <p:spPr>
          <a:xfrm>
            <a:off x="2311612" y="898275"/>
            <a:ext cx="1909490" cy="3202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kumimoji="1" lang="ja-JP" altLang="en-US" dirty="0">
                <a:solidFill>
                  <a:schemeClr val="tx1">
                    <a:lumMod val="50000"/>
                    <a:lumOff val="50000"/>
                  </a:schemeClr>
                </a:solidFill>
                <a:latin typeface="ＭＳ Ｐゴシック" panose="020B0600070205080204" pitchFamily="50" charset="-128"/>
                <a:ea typeface="ＭＳ Ｐゴシック" panose="020B0600070205080204" pitchFamily="50" charset="-128"/>
              </a:rPr>
              <a:t>依頼確認</a:t>
            </a:r>
          </a:p>
        </p:txBody>
      </p:sp>
      <p:sp>
        <p:nvSpPr>
          <p:cNvPr id="22" name="正方形/長方形 21">
            <a:extLst>
              <a:ext uri="{FF2B5EF4-FFF2-40B4-BE49-F238E27FC236}">
                <a16:creationId xmlns:a16="http://schemas.microsoft.com/office/drawing/2014/main" id="{A407A545-6C3C-D58D-4A74-076660E2EB71}"/>
              </a:ext>
            </a:extLst>
          </p:cNvPr>
          <p:cNvSpPr/>
          <p:nvPr/>
        </p:nvSpPr>
        <p:spPr>
          <a:xfrm>
            <a:off x="5145865" y="898275"/>
            <a:ext cx="1909490" cy="3202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kumimoji="1" lang="ja-JP" altLang="en-US" dirty="0">
                <a:solidFill>
                  <a:schemeClr val="tx1">
                    <a:lumMod val="50000"/>
                    <a:lumOff val="50000"/>
                  </a:schemeClr>
                </a:solidFill>
                <a:latin typeface="ＭＳ Ｐゴシック" panose="020B0600070205080204" pitchFamily="50" charset="-128"/>
                <a:ea typeface="ＭＳ Ｐゴシック" panose="020B0600070205080204" pitchFamily="50" charset="-128"/>
              </a:rPr>
              <a:t>依頼対応</a:t>
            </a:r>
          </a:p>
        </p:txBody>
      </p:sp>
      <p:sp>
        <p:nvSpPr>
          <p:cNvPr id="23" name="正方形/長方形 22">
            <a:extLst>
              <a:ext uri="{FF2B5EF4-FFF2-40B4-BE49-F238E27FC236}">
                <a16:creationId xmlns:a16="http://schemas.microsoft.com/office/drawing/2014/main" id="{778CE644-12D4-7B94-D50B-957CF439AF1F}"/>
              </a:ext>
            </a:extLst>
          </p:cNvPr>
          <p:cNvSpPr/>
          <p:nvPr/>
        </p:nvSpPr>
        <p:spPr>
          <a:xfrm>
            <a:off x="7970898" y="898275"/>
            <a:ext cx="1909490" cy="3202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kumimoji="1" lang="ja-JP" altLang="en-US" dirty="0">
                <a:solidFill>
                  <a:srgbClr val="3493FF"/>
                </a:solidFill>
                <a:latin typeface="ＭＳ Ｐゴシック" panose="020B0600070205080204" pitchFamily="50" charset="-128"/>
                <a:ea typeface="ＭＳ Ｐゴシック" panose="020B0600070205080204" pitchFamily="50" charset="-128"/>
              </a:rPr>
              <a:t>対応終了の挨拶</a:t>
            </a:r>
          </a:p>
        </p:txBody>
      </p:sp>
      <p:sp>
        <p:nvSpPr>
          <p:cNvPr id="24" name="正方形/長方形 23">
            <a:extLst>
              <a:ext uri="{FF2B5EF4-FFF2-40B4-BE49-F238E27FC236}">
                <a16:creationId xmlns:a16="http://schemas.microsoft.com/office/drawing/2014/main" id="{2E62C642-BD17-DBE9-D877-5BA22DCCFFFD}"/>
              </a:ext>
            </a:extLst>
          </p:cNvPr>
          <p:cNvSpPr/>
          <p:nvPr/>
        </p:nvSpPr>
        <p:spPr>
          <a:xfrm>
            <a:off x="10117302" y="898275"/>
            <a:ext cx="1909490" cy="3202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spcBef>
                <a:spcPts val="600"/>
              </a:spcBef>
            </a:pPr>
            <a:r>
              <a:rPr kumimoji="1" lang="en-US" altLang="ja-JP" dirty="0">
                <a:solidFill>
                  <a:schemeClr val="tx1">
                    <a:lumMod val="50000"/>
                    <a:lumOff val="50000"/>
                  </a:schemeClr>
                </a:solidFill>
                <a:latin typeface="ＭＳ Ｐゴシック" panose="020B0600070205080204" pitchFamily="50" charset="-128"/>
                <a:ea typeface="ＭＳ Ｐゴシック" panose="020B0600070205080204" pitchFamily="50" charset="-128"/>
              </a:rPr>
              <a:t>CRM</a:t>
            </a:r>
            <a:r>
              <a:rPr kumimoji="1" lang="ja-JP" altLang="en-US" dirty="0">
                <a:solidFill>
                  <a:schemeClr val="tx1">
                    <a:lumMod val="50000"/>
                    <a:lumOff val="50000"/>
                  </a:schemeClr>
                </a:solidFill>
                <a:latin typeface="ＭＳ Ｐゴシック" panose="020B0600070205080204" pitchFamily="50" charset="-128"/>
                <a:ea typeface="ＭＳ Ｐゴシック" panose="020B0600070205080204" pitchFamily="50" charset="-128"/>
              </a:rPr>
              <a:t>への記録</a:t>
            </a:r>
          </a:p>
        </p:txBody>
      </p:sp>
      <p:sp>
        <p:nvSpPr>
          <p:cNvPr id="25" name="Text Placeholder 5">
            <a:extLst>
              <a:ext uri="{FF2B5EF4-FFF2-40B4-BE49-F238E27FC236}">
                <a16:creationId xmlns:a16="http://schemas.microsoft.com/office/drawing/2014/main" id="{5E0E170C-2A8C-5157-D263-23C02A3B74D4}"/>
              </a:ext>
            </a:extLst>
          </p:cNvPr>
          <p:cNvSpPr txBox="1">
            <a:spLocks/>
          </p:cNvSpPr>
          <p:nvPr/>
        </p:nvSpPr>
        <p:spPr>
          <a:xfrm>
            <a:off x="259996" y="1318377"/>
            <a:ext cx="331986" cy="331669"/>
          </a:xfrm>
          <a:prstGeom prst="ellipse">
            <a:avLst/>
          </a:prstGeom>
          <a:solidFill>
            <a:schemeClr val="bg1">
              <a:lumMod val="95000"/>
            </a:schemeClr>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26" name="Text Placeholder 5">
            <a:extLst>
              <a:ext uri="{FF2B5EF4-FFF2-40B4-BE49-F238E27FC236}">
                <a16:creationId xmlns:a16="http://schemas.microsoft.com/office/drawing/2014/main" id="{E8BBE87C-C4CC-C3AF-9448-8279555DF036}"/>
              </a:ext>
            </a:extLst>
          </p:cNvPr>
          <p:cNvSpPr txBox="1">
            <a:spLocks/>
          </p:cNvSpPr>
          <p:nvPr/>
        </p:nvSpPr>
        <p:spPr>
          <a:xfrm>
            <a:off x="11597011" y="1318377"/>
            <a:ext cx="331986" cy="331669"/>
          </a:xfrm>
          <a:prstGeom prst="ellipse">
            <a:avLst/>
          </a:prstGeom>
          <a:solidFill>
            <a:schemeClr val="bg1">
              <a:lumMod val="95000"/>
            </a:schemeClr>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27" name="Text Placeholder 5">
            <a:extLst>
              <a:ext uri="{FF2B5EF4-FFF2-40B4-BE49-F238E27FC236}">
                <a16:creationId xmlns:a16="http://schemas.microsoft.com/office/drawing/2014/main" id="{250231D8-8FB1-749B-8AF0-8023A21983CA}"/>
              </a:ext>
            </a:extLst>
          </p:cNvPr>
          <p:cNvSpPr txBox="1">
            <a:spLocks/>
          </p:cNvSpPr>
          <p:nvPr/>
        </p:nvSpPr>
        <p:spPr>
          <a:xfrm>
            <a:off x="8762756" y="1318377"/>
            <a:ext cx="331986" cy="331669"/>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29" name="Text Placeholder 5">
            <a:extLst>
              <a:ext uri="{FF2B5EF4-FFF2-40B4-BE49-F238E27FC236}">
                <a16:creationId xmlns:a16="http://schemas.microsoft.com/office/drawing/2014/main" id="{9929EF99-8C36-AD51-9A48-B1307D97C364}"/>
              </a:ext>
            </a:extLst>
          </p:cNvPr>
          <p:cNvSpPr txBox="1">
            <a:spLocks/>
          </p:cNvSpPr>
          <p:nvPr/>
        </p:nvSpPr>
        <p:spPr>
          <a:xfrm>
            <a:off x="5928503" y="1318377"/>
            <a:ext cx="331986" cy="331669"/>
          </a:xfrm>
          <a:prstGeom prst="ellipse">
            <a:avLst/>
          </a:prstGeom>
          <a:solidFill>
            <a:schemeClr val="bg1">
              <a:lumMod val="95000"/>
            </a:schemeClr>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30" name="Text Placeholder 5">
            <a:extLst>
              <a:ext uri="{FF2B5EF4-FFF2-40B4-BE49-F238E27FC236}">
                <a16:creationId xmlns:a16="http://schemas.microsoft.com/office/drawing/2014/main" id="{E2A7DBEA-0F5B-2B73-809B-5C44FFC1D157}"/>
              </a:ext>
            </a:extLst>
          </p:cNvPr>
          <p:cNvSpPr txBox="1">
            <a:spLocks/>
          </p:cNvSpPr>
          <p:nvPr/>
        </p:nvSpPr>
        <p:spPr>
          <a:xfrm>
            <a:off x="3094250" y="1318377"/>
            <a:ext cx="331986" cy="331669"/>
          </a:xfrm>
          <a:prstGeom prst="ellipse">
            <a:avLst/>
          </a:prstGeom>
          <a:solidFill>
            <a:schemeClr val="bg1">
              <a:lumMod val="95000"/>
            </a:schemeClr>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Tree>
    <p:extLst>
      <p:ext uri="{BB962C8B-B14F-4D97-AF65-F5344CB8AC3E}">
        <p14:creationId xmlns:p14="http://schemas.microsoft.com/office/powerpoint/2010/main" val="147456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FE9362-C8DA-1E7B-5805-F18FB27EC895}"/>
            </a:ext>
          </a:extLst>
        </p:cNvPr>
        <p:cNvGrpSpPr/>
        <p:nvPr/>
      </p:nvGrpSpPr>
      <p:grpSpPr>
        <a:xfrm>
          <a:off x="0" y="0"/>
          <a:ext cx="0" cy="0"/>
          <a:chOff x="0" y="0"/>
          <a:chExt cx="0" cy="0"/>
        </a:xfrm>
      </p:grpSpPr>
      <p:sp>
        <p:nvSpPr>
          <p:cNvPr id="3" name="正方形/長方形 2">
            <a:extLst>
              <a:ext uri="{FF2B5EF4-FFF2-40B4-BE49-F238E27FC236}">
                <a16:creationId xmlns:a16="http://schemas.microsoft.com/office/drawing/2014/main" id="{C8DFFCF5-8B65-4986-F28C-1753A0869B72}"/>
              </a:ext>
            </a:extLst>
          </p:cNvPr>
          <p:cNvSpPr/>
          <p:nvPr/>
        </p:nvSpPr>
        <p:spPr>
          <a:xfrm>
            <a:off x="368951" y="143330"/>
            <a:ext cx="11454098" cy="3875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pPr>
            <a:r>
              <a:rPr kumimoji="1" lang="ja-JP" altLang="en-US" sz="2000" dirty="0">
                <a:solidFill>
                  <a:schemeClr val="tx1"/>
                </a:solidFill>
                <a:latin typeface="ＭＳ Ｐゴシック" panose="020B0600070205080204" pitchFamily="50" charset="-128"/>
                <a:ea typeface="ＭＳ Ｐゴシック" panose="020B0600070205080204" pitchFamily="50" charset="-128"/>
              </a:rPr>
              <a:t>　　</a:t>
            </a:r>
            <a:r>
              <a:rPr kumimoji="1" lang="en-US" altLang="ja-JP" sz="2000" dirty="0">
                <a:solidFill>
                  <a:schemeClr val="tx1"/>
                </a:solidFill>
                <a:latin typeface="ＭＳ Ｐゴシック" panose="020B0600070205080204" pitchFamily="50" charset="-128"/>
                <a:ea typeface="ＭＳ Ｐゴシック" panose="020B0600070205080204" pitchFamily="50" charset="-128"/>
              </a:rPr>
              <a:t>CRM</a:t>
            </a:r>
            <a:r>
              <a:rPr kumimoji="1" lang="ja-JP" altLang="en-US" sz="2000" dirty="0">
                <a:solidFill>
                  <a:schemeClr val="tx1"/>
                </a:solidFill>
                <a:latin typeface="ＭＳ Ｐゴシック" panose="020B0600070205080204" pitchFamily="50" charset="-128"/>
                <a:ea typeface="ＭＳ Ｐゴシック" panose="020B0600070205080204" pitchFamily="50" charset="-128"/>
              </a:rPr>
              <a:t>への記録</a:t>
            </a:r>
          </a:p>
        </p:txBody>
      </p:sp>
      <p:grpSp>
        <p:nvGrpSpPr>
          <p:cNvPr id="4" name="Group 6">
            <a:extLst>
              <a:ext uri="{FF2B5EF4-FFF2-40B4-BE49-F238E27FC236}">
                <a16:creationId xmlns:a16="http://schemas.microsoft.com/office/drawing/2014/main" id="{B117C6D7-0026-C5DF-4662-CD40F5500EDC}"/>
              </a:ext>
            </a:extLst>
          </p:cNvPr>
          <p:cNvGrpSpPr/>
          <p:nvPr/>
        </p:nvGrpSpPr>
        <p:grpSpPr>
          <a:xfrm>
            <a:off x="0" y="680619"/>
            <a:ext cx="12192000" cy="0"/>
            <a:chOff x="0" y="14288"/>
            <a:chExt cx="10628118" cy="0"/>
          </a:xfrm>
        </p:grpSpPr>
        <p:sp>
          <p:nvSpPr>
            <p:cNvPr id="5" name="AutoShape 7">
              <a:extLst>
                <a:ext uri="{FF2B5EF4-FFF2-40B4-BE49-F238E27FC236}">
                  <a16:creationId xmlns:a16="http://schemas.microsoft.com/office/drawing/2014/main" id="{A558405D-9AC5-07DA-7A3E-06735C720AD3}"/>
                </a:ext>
              </a:extLst>
            </p:cNvPr>
            <p:cNvSpPr/>
            <p:nvPr/>
          </p:nvSpPr>
          <p:spPr>
            <a:xfrm>
              <a:off x="0" y="14288"/>
              <a:ext cx="10628118" cy="0"/>
            </a:xfrm>
            <a:prstGeom prst="line">
              <a:avLst/>
            </a:prstGeom>
            <a:ln w="38100" cap="flat">
              <a:solidFill>
                <a:srgbClr val="D8DAE8"/>
              </a:solidFill>
              <a:prstDash val="solid"/>
              <a:headEnd type="none" w="sm" len="sm"/>
              <a:tailEnd type="none" w="sm" len="sm"/>
            </a:ln>
          </p:spPr>
          <p:txBody>
            <a:bodyPr/>
            <a:lstStyle/>
            <a:p>
              <a:endParaRPr lang="ja-JP" altLang="en-US" sz="1600">
                <a:latin typeface="ＭＳ Ｐゴシック" panose="020B0600070205080204" pitchFamily="50" charset="-128"/>
                <a:ea typeface="ＭＳ Ｐゴシック" panose="020B0600070205080204" pitchFamily="50" charset="-128"/>
              </a:endParaRPr>
            </a:p>
          </p:txBody>
        </p:sp>
        <p:sp>
          <p:nvSpPr>
            <p:cNvPr id="6" name="AutoShape 8">
              <a:extLst>
                <a:ext uri="{FF2B5EF4-FFF2-40B4-BE49-F238E27FC236}">
                  <a16:creationId xmlns:a16="http://schemas.microsoft.com/office/drawing/2014/main" id="{CC8B2CE9-BCE7-5E4E-0A9A-BC886DCD6C55}"/>
                </a:ext>
              </a:extLst>
            </p:cNvPr>
            <p:cNvSpPr/>
            <p:nvPr/>
          </p:nvSpPr>
          <p:spPr>
            <a:xfrm>
              <a:off x="0" y="14288"/>
              <a:ext cx="3178541" cy="0"/>
            </a:xfrm>
            <a:prstGeom prst="line">
              <a:avLst/>
            </a:prstGeom>
            <a:ln w="38100" cap="flat">
              <a:solidFill>
                <a:srgbClr val="3493FF"/>
              </a:solidFill>
              <a:prstDash val="solid"/>
              <a:headEnd type="none" w="sm" len="sm"/>
              <a:tailEnd type="none" w="sm" len="sm"/>
            </a:ln>
          </p:spPr>
          <p:txBody>
            <a:bodyPr/>
            <a:lstStyle/>
            <a:p>
              <a:endParaRPr lang="ja-JP" altLang="en-US" sz="1600">
                <a:latin typeface="ＭＳ Ｐゴシック" panose="020B0600070205080204" pitchFamily="50" charset="-128"/>
                <a:ea typeface="ＭＳ Ｐゴシック" panose="020B0600070205080204" pitchFamily="50" charset="-128"/>
              </a:endParaRPr>
            </a:p>
          </p:txBody>
        </p:sp>
      </p:grpSp>
      <p:sp>
        <p:nvSpPr>
          <p:cNvPr id="9" name="AutoShape 8">
            <a:extLst>
              <a:ext uri="{FF2B5EF4-FFF2-40B4-BE49-F238E27FC236}">
                <a16:creationId xmlns:a16="http://schemas.microsoft.com/office/drawing/2014/main" id="{7BD3798F-ED2F-0F1B-23EC-05E69FF327DA}"/>
              </a:ext>
            </a:extLst>
          </p:cNvPr>
          <p:cNvSpPr/>
          <p:nvPr/>
        </p:nvSpPr>
        <p:spPr>
          <a:xfrm>
            <a:off x="-1" y="6740737"/>
            <a:ext cx="12192001" cy="0"/>
          </a:xfrm>
          <a:prstGeom prst="line">
            <a:avLst/>
          </a:prstGeom>
          <a:ln w="254000" cap="flat">
            <a:solidFill>
              <a:srgbClr val="3493FF"/>
            </a:solidFill>
            <a:prstDash val="solid"/>
            <a:headEnd type="none" w="sm" len="sm"/>
            <a:tailEnd type="none" w="sm" len="sm"/>
          </a:ln>
        </p:spPr>
        <p:txBody>
          <a:bodyPr/>
          <a:lstStyle/>
          <a:p>
            <a:endParaRPr lang="ja-JP" altLang="en-US" sz="1600" dirty="0">
              <a:latin typeface="ＭＳ Ｐゴシック" panose="020B0600070205080204" pitchFamily="50" charset="-128"/>
              <a:ea typeface="ＭＳ Ｐゴシック" panose="020B0600070205080204" pitchFamily="50" charset="-128"/>
            </a:endParaRPr>
          </a:p>
        </p:txBody>
      </p:sp>
      <p:sp>
        <p:nvSpPr>
          <p:cNvPr id="28" name="スライド番号プレースホルダー 5">
            <a:extLst>
              <a:ext uri="{FF2B5EF4-FFF2-40B4-BE49-F238E27FC236}">
                <a16:creationId xmlns:a16="http://schemas.microsoft.com/office/drawing/2014/main" id="{3A527553-090F-033D-0628-FD00D0D6073A}"/>
              </a:ext>
            </a:extLst>
          </p:cNvPr>
          <p:cNvSpPr txBox="1">
            <a:spLocks/>
          </p:cNvSpPr>
          <p:nvPr/>
        </p:nvSpPr>
        <p:spPr>
          <a:xfrm>
            <a:off x="11635153" y="6622181"/>
            <a:ext cx="448535" cy="226193"/>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82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3FFBA4C0-9B7D-4866-9F37-F8186F53D425}" type="slidenum">
              <a:rPr lang="ja-JP" altLang="en-US" sz="800" smtClean="0">
                <a:solidFill>
                  <a:schemeClr val="bg1"/>
                </a:solidFill>
                <a:latin typeface="ＭＳ Ｐゴシック" panose="020B0600070205080204" pitchFamily="50" charset="-128"/>
                <a:ea typeface="ＭＳ Ｐゴシック" panose="020B0600070205080204" pitchFamily="50" charset="-128"/>
              </a:rPr>
              <a:pPr/>
              <a:t>10</a:t>
            </a:fld>
            <a:endParaRPr lang="ja-JP" altLang="en-US" sz="800" dirty="0">
              <a:solidFill>
                <a:schemeClr val="bg1"/>
              </a:solidFill>
              <a:latin typeface="ＭＳ Ｐゴシック" panose="020B0600070205080204" pitchFamily="50" charset="-128"/>
              <a:ea typeface="ＭＳ Ｐゴシック" panose="020B0600070205080204" pitchFamily="50" charset="-128"/>
            </a:endParaRPr>
          </a:p>
        </p:txBody>
      </p:sp>
      <p:sp>
        <p:nvSpPr>
          <p:cNvPr id="2" name="Text Placeholder 5">
            <a:extLst>
              <a:ext uri="{FF2B5EF4-FFF2-40B4-BE49-F238E27FC236}">
                <a16:creationId xmlns:a16="http://schemas.microsoft.com/office/drawing/2014/main" id="{FB74481D-94D7-1D44-D5A8-A96C92AC14FE}"/>
              </a:ext>
            </a:extLst>
          </p:cNvPr>
          <p:cNvSpPr txBox="1">
            <a:spLocks/>
          </p:cNvSpPr>
          <p:nvPr/>
        </p:nvSpPr>
        <p:spPr>
          <a:xfrm>
            <a:off x="215388" y="117262"/>
            <a:ext cx="441874" cy="441452"/>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rPr>
              <a:t>4-</a:t>
            </a:r>
            <a:r>
              <a:rPr lang="en-US" altLang="ja-JP" sz="1800" dirty="0">
                <a:solidFill>
                  <a:srgbClr val="FFFFFF"/>
                </a:solidFill>
                <a:latin typeface="ＭＳ Ｐゴシック" panose="020B0600070205080204" pitchFamily="50" charset="-128"/>
                <a:ea typeface="ＭＳ Ｐゴシック" panose="020B0600070205080204" pitchFamily="50" charset="-128"/>
              </a:rPr>
              <a:t>5</a:t>
            </a: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grpSp>
        <p:nvGrpSpPr>
          <p:cNvPr id="10" name="グループ化 9">
            <a:extLst>
              <a:ext uri="{FF2B5EF4-FFF2-40B4-BE49-F238E27FC236}">
                <a16:creationId xmlns:a16="http://schemas.microsoft.com/office/drawing/2014/main" id="{64A29DAA-EC13-F0A3-ACB9-3D080E03B79E}"/>
              </a:ext>
            </a:extLst>
          </p:cNvPr>
          <p:cNvGrpSpPr/>
          <p:nvPr/>
        </p:nvGrpSpPr>
        <p:grpSpPr>
          <a:xfrm>
            <a:off x="402639" y="1964263"/>
            <a:ext cx="11386723" cy="1005232"/>
            <a:chOff x="436326" y="931933"/>
            <a:chExt cx="11386723" cy="468914"/>
          </a:xfrm>
        </p:grpSpPr>
        <p:sp>
          <p:nvSpPr>
            <p:cNvPr id="11" name="正方形/長方形 10">
              <a:extLst>
                <a:ext uri="{FF2B5EF4-FFF2-40B4-BE49-F238E27FC236}">
                  <a16:creationId xmlns:a16="http://schemas.microsoft.com/office/drawing/2014/main" id="{15D214AB-A67A-83D9-9052-D2E39FBA3341}"/>
                </a:ext>
              </a:extLst>
            </p:cNvPr>
            <p:cNvSpPr/>
            <p:nvPr/>
          </p:nvSpPr>
          <p:spPr>
            <a:xfrm>
              <a:off x="1625420" y="931933"/>
              <a:ext cx="10197629" cy="468914"/>
            </a:xfrm>
            <a:prstGeom prst="rect">
              <a:avLst/>
            </a:prstGeom>
            <a:noFill/>
            <a:ln>
              <a:solidFill>
                <a:srgbClr val="3493FF"/>
              </a:solidFill>
            </a:ln>
          </p:spPr>
          <p:style>
            <a:lnRef idx="2">
              <a:schemeClr val="accent1">
                <a:shade val="15000"/>
              </a:schemeClr>
            </a:lnRef>
            <a:fillRef idx="1">
              <a:schemeClr val="accent1"/>
            </a:fillRef>
            <a:effectRef idx="0">
              <a:schemeClr val="accent1"/>
            </a:effectRef>
            <a:fontRef idx="minor">
              <a:schemeClr val="lt1"/>
            </a:fontRef>
          </p:style>
          <p:txBody>
            <a:bodyPr lIns="108000" rtlCol="0" anchor="ctr"/>
            <a:lstStyle/>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通話終了後は、</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CRM</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（顧客管理システム）にすぐ記録を入力します。</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5W1H</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（誰が、何を、いつ、なぜ、どうした）を意識し、</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簡潔かつ客観的に記録します。表現の揺れを避け、次の担当者が見ても状況を正しく把握できるよう心がけましょう。</a:t>
              </a:r>
            </a:p>
          </p:txBody>
        </p:sp>
        <p:sp>
          <p:nvSpPr>
            <p:cNvPr id="12" name="正方形/長方形 11">
              <a:extLst>
                <a:ext uri="{FF2B5EF4-FFF2-40B4-BE49-F238E27FC236}">
                  <a16:creationId xmlns:a16="http://schemas.microsoft.com/office/drawing/2014/main" id="{FD0C8FB9-1D94-43A0-B0B3-B51AE065B23D}"/>
                </a:ext>
              </a:extLst>
            </p:cNvPr>
            <p:cNvSpPr/>
            <p:nvPr/>
          </p:nvSpPr>
          <p:spPr>
            <a:xfrm>
              <a:off x="436326" y="931933"/>
              <a:ext cx="1189094" cy="468914"/>
            </a:xfrm>
            <a:prstGeom prst="rect">
              <a:avLst/>
            </a:prstGeom>
            <a:solidFill>
              <a:srgbClr val="3493FF"/>
            </a:solidFill>
            <a:ln>
              <a:solidFill>
                <a:srgbClr val="3493FF"/>
              </a:solidFill>
            </a:ln>
          </p:spPr>
          <p:style>
            <a:lnRef idx="2">
              <a:schemeClr val="accent1">
                <a:shade val="15000"/>
              </a:schemeClr>
            </a:lnRef>
            <a:fillRef idx="1">
              <a:schemeClr val="accent1"/>
            </a:fillRef>
            <a:effectRef idx="0">
              <a:schemeClr val="accent1"/>
            </a:effectRef>
            <a:fontRef idx="minor">
              <a:schemeClr val="lt1"/>
            </a:fontRef>
          </p:style>
          <p:txBody>
            <a:bodyPr lIns="108000" rtlCol="0" anchor="ctr"/>
            <a:lstStyle/>
            <a:p>
              <a:pPr>
                <a:spcBef>
                  <a:spcPts val="300"/>
                </a:spcBef>
              </a:pPr>
              <a:r>
                <a:rPr kumimoji="1" lang="ja-JP" altLang="en-US" sz="1600" dirty="0">
                  <a:solidFill>
                    <a:schemeClr val="bg1"/>
                  </a:solidFill>
                  <a:latin typeface="ＭＳ Ｐゴシック" panose="020B0600070205080204" pitchFamily="50" charset="-128"/>
                  <a:ea typeface="ＭＳ Ｐゴシック" panose="020B0600070205080204" pitchFamily="50" charset="-128"/>
                </a:rPr>
                <a:t>業務概要</a:t>
              </a:r>
            </a:p>
          </p:txBody>
        </p:sp>
      </p:grpSp>
      <p:grpSp>
        <p:nvGrpSpPr>
          <p:cNvPr id="13" name="グループ化 12">
            <a:extLst>
              <a:ext uri="{FF2B5EF4-FFF2-40B4-BE49-F238E27FC236}">
                <a16:creationId xmlns:a16="http://schemas.microsoft.com/office/drawing/2014/main" id="{6D1D57E2-6AF0-1F27-A1F3-4C5BCC83657C}"/>
              </a:ext>
            </a:extLst>
          </p:cNvPr>
          <p:cNvGrpSpPr/>
          <p:nvPr/>
        </p:nvGrpSpPr>
        <p:grpSpPr>
          <a:xfrm>
            <a:off x="402639" y="3080725"/>
            <a:ext cx="11386723" cy="1645517"/>
            <a:chOff x="436326" y="931933"/>
            <a:chExt cx="11386723" cy="468914"/>
          </a:xfrm>
        </p:grpSpPr>
        <p:sp>
          <p:nvSpPr>
            <p:cNvPr id="14" name="正方形/長方形 13">
              <a:extLst>
                <a:ext uri="{FF2B5EF4-FFF2-40B4-BE49-F238E27FC236}">
                  <a16:creationId xmlns:a16="http://schemas.microsoft.com/office/drawing/2014/main" id="{C563CEA8-88A7-49F9-FD08-C9CF0A8D9E38}"/>
                </a:ext>
              </a:extLst>
            </p:cNvPr>
            <p:cNvSpPr/>
            <p:nvPr/>
          </p:nvSpPr>
          <p:spPr>
            <a:xfrm>
              <a:off x="1625420" y="931933"/>
              <a:ext cx="10197629" cy="468914"/>
            </a:xfrm>
            <a:prstGeom prst="rect">
              <a:avLst/>
            </a:prstGeom>
            <a:noFill/>
            <a:ln>
              <a:solidFill>
                <a:srgbClr val="3493FF"/>
              </a:solidFill>
            </a:ln>
          </p:spPr>
          <p:style>
            <a:lnRef idx="2">
              <a:schemeClr val="accent1">
                <a:shade val="15000"/>
              </a:schemeClr>
            </a:lnRef>
            <a:fillRef idx="1">
              <a:schemeClr val="accent1"/>
            </a:fillRef>
            <a:effectRef idx="0">
              <a:schemeClr val="accent1"/>
            </a:effectRef>
            <a:fontRef idx="minor">
              <a:schemeClr val="lt1"/>
            </a:fontRef>
          </p:style>
          <p:txBody>
            <a:bodyPr lIns="108000" rtlCol="0" anchor="ctr"/>
            <a:lstStyle/>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記録文例（</a:t>
              </a:r>
              <a:r>
                <a:rPr lang="en-US" altLang="ja-JP" sz="1400" dirty="0">
                  <a:solidFill>
                    <a:schemeClr val="tx1"/>
                  </a:solidFill>
                  <a:latin typeface="ＭＳ Ｐゴシック" panose="020B0600070205080204" pitchFamily="50" charset="-128"/>
                  <a:ea typeface="ＭＳ Ｐゴシック" panose="020B0600070205080204" pitchFamily="50" charset="-128"/>
                </a:rPr>
                <a:t>CRM</a:t>
              </a:r>
              <a:r>
                <a:rPr lang="ja-JP" altLang="en-US" sz="1400" dirty="0">
                  <a:solidFill>
                    <a:schemeClr val="tx1"/>
                  </a:solidFill>
                  <a:latin typeface="ＭＳ Ｐゴシック" panose="020B0600070205080204" pitchFamily="50" charset="-128"/>
                  <a:ea typeface="ＭＳ Ｐゴシック" panose="020B0600070205080204" pitchFamily="50" charset="-128"/>
                </a:rPr>
                <a:t>入力用）：</a:t>
              </a:r>
              <a:br>
                <a:rPr lang="en-US" altLang="ja-JP" sz="1400" dirty="0">
                  <a:solidFill>
                    <a:schemeClr val="tx1"/>
                  </a:solidFill>
                  <a:latin typeface="ＭＳ Ｐゴシック" panose="020B0600070205080204" pitchFamily="50" charset="-128"/>
                  <a:ea typeface="ＭＳ Ｐゴシック" panose="020B0600070205080204" pitchFamily="50" charset="-128"/>
                </a:rPr>
              </a:br>
              <a:r>
                <a:rPr lang="ja-JP" altLang="en-US" sz="1400" dirty="0">
                  <a:solidFill>
                    <a:schemeClr val="tx1"/>
                  </a:solidFill>
                  <a:latin typeface="ＭＳ Ｐゴシック" panose="020B0600070205080204" pitchFamily="50" charset="-128"/>
                  <a:ea typeface="ＭＳ Ｐゴシック" panose="020B0600070205080204" pitchFamily="50" charset="-128"/>
                </a:rPr>
                <a:t>「</a:t>
              </a:r>
              <a:r>
                <a:rPr lang="en-US" altLang="ja-JP" sz="1400" dirty="0">
                  <a:solidFill>
                    <a:schemeClr val="tx1"/>
                  </a:solidFill>
                  <a:latin typeface="ＭＳ Ｐゴシック" panose="020B0600070205080204" pitchFamily="50" charset="-128"/>
                  <a:ea typeface="ＭＳ Ｐゴシック" panose="020B0600070205080204" pitchFamily="50" charset="-128"/>
                </a:rPr>
                <a:t>5/27 10:15 </a:t>
              </a:r>
              <a:r>
                <a:rPr lang="ja-JP" altLang="en-US" sz="1400" dirty="0">
                  <a:solidFill>
                    <a:schemeClr val="tx1"/>
                  </a:solidFill>
                  <a:latin typeface="ＭＳ Ｐゴシック" panose="020B0600070205080204" pitchFamily="50" charset="-128"/>
                  <a:ea typeface="ＭＳ Ｐゴシック" panose="020B0600070205080204" pitchFamily="50" charset="-128"/>
                </a:rPr>
                <a:t>〇〇様より商品未着の問い合わせ。注文番号</a:t>
              </a:r>
              <a:r>
                <a:rPr lang="en-US" altLang="ja-JP" sz="1400" dirty="0">
                  <a:solidFill>
                    <a:schemeClr val="tx1"/>
                  </a:solidFill>
                  <a:latin typeface="ＭＳ Ｐゴシック" panose="020B0600070205080204" pitchFamily="50" charset="-128"/>
                  <a:ea typeface="ＭＳ Ｐゴシック" panose="020B0600070205080204" pitchFamily="50" charset="-128"/>
                </a:rPr>
                <a:t>123456</a:t>
              </a:r>
              <a:r>
                <a:rPr lang="ja-JP" altLang="en-US" sz="1400" dirty="0">
                  <a:solidFill>
                    <a:schemeClr val="tx1"/>
                  </a:solidFill>
                  <a:latin typeface="ＭＳ Ｐゴシック" panose="020B0600070205080204" pitchFamily="50" charset="-128"/>
                  <a:ea typeface="ＭＳ Ｐゴシック" panose="020B0600070205080204" pitchFamily="50" charset="-128"/>
                </a:rPr>
                <a:t>。配送予定を案内（本日</a:t>
              </a:r>
              <a:r>
                <a:rPr lang="en-US" altLang="ja-JP" sz="1400" dirty="0">
                  <a:solidFill>
                    <a:schemeClr val="tx1"/>
                  </a:solidFill>
                  <a:latin typeface="ＭＳ Ｐゴシック" panose="020B0600070205080204" pitchFamily="50" charset="-128"/>
                  <a:ea typeface="ＭＳ Ｐゴシック" panose="020B0600070205080204" pitchFamily="50" charset="-128"/>
                </a:rPr>
                <a:t>19</a:t>
              </a:r>
              <a:r>
                <a:rPr lang="ja-JP" altLang="en-US" sz="1400" dirty="0">
                  <a:solidFill>
                    <a:schemeClr val="tx1"/>
                  </a:solidFill>
                  <a:latin typeface="ＭＳ Ｐゴシック" panose="020B0600070205080204" pitchFamily="50" charset="-128"/>
                  <a:ea typeface="ＭＳ Ｐゴシック" panose="020B0600070205080204" pitchFamily="50" charset="-128"/>
                </a:rPr>
                <a:t>時まで到着予定）。</a:t>
              </a:r>
              <a:br>
                <a:rPr lang="en-US" altLang="ja-JP" sz="1400" dirty="0">
                  <a:solidFill>
                    <a:schemeClr val="tx1"/>
                  </a:solidFill>
                  <a:latin typeface="ＭＳ Ｐゴシック" panose="020B0600070205080204" pitchFamily="50" charset="-128"/>
                  <a:ea typeface="ＭＳ Ｐゴシック" panose="020B0600070205080204" pitchFamily="50" charset="-128"/>
                </a:rPr>
              </a:br>
              <a:r>
                <a:rPr lang="ja-JP" altLang="en-US" sz="1400" dirty="0">
                  <a:solidFill>
                    <a:schemeClr val="tx1"/>
                  </a:solidFill>
                  <a:latin typeface="ＭＳ Ｐゴシック" panose="020B0600070205080204" pitchFamily="50" charset="-128"/>
                  <a:ea typeface="ＭＳ Ｐゴシック" panose="020B0600070205080204" pitchFamily="50" charset="-128"/>
                </a:rPr>
                <a:t>他商品追加の要望には不可と回答。追加注文をご案内。終了時、特に不満なし。」</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15" name="正方形/長方形 14">
              <a:extLst>
                <a:ext uri="{FF2B5EF4-FFF2-40B4-BE49-F238E27FC236}">
                  <a16:creationId xmlns:a16="http://schemas.microsoft.com/office/drawing/2014/main" id="{F16825BB-1BAC-6612-4FF2-E4CC0DD51C41}"/>
                </a:ext>
              </a:extLst>
            </p:cNvPr>
            <p:cNvSpPr/>
            <p:nvPr/>
          </p:nvSpPr>
          <p:spPr>
            <a:xfrm>
              <a:off x="436326" y="931933"/>
              <a:ext cx="1189094" cy="468914"/>
            </a:xfrm>
            <a:prstGeom prst="rect">
              <a:avLst/>
            </a:prstGeom>
            <a:solidFill>
              <a:srgbClr val="3493FF"/>
            </a:solidFill>
            <a:ln>
              <a:solidFill>
                <a:srgbClr val="3493FF"/>
              </a:solidFill>
            </a:ln>
          </p:spPr>
          <p:style>
            <a:lnRef idx="2">
              <a:schemeClr val="accent1">
                <a:shade val="15000"/>
              </a:schemeClr>
            </a:lnRef>
            <a:fillRef idx="1">
              <a:schemeClr val="accent1"/>
            </a:fillRef>
            <a:effectRef idx="0">
              <a:schemeClr val="accent1"/>
            </a:effectRef>
            <a:fontRef idx="minor">
              <a:schemeClr val="lt1"/>
            </a:fontRef>
          </p:style>
          <p:txBody>
            <a:bodyPr lIns="108000" rtlCol="0" anchor="ctr"/>
            <a:lstStyle/>
            <a:p>
              <a:pPr>
                <a:spcBef>
                  <a:spcPts val="300"/>
                </a:spcBef>
              </a:pPr>
              <a:r>
                <a:rPr kumimoji="1" lang="ja-JP" altLang="en-US" sz="1600" dirty="0">
                  <a:solidFill>
                    <a:schemeClr val="bg1"/>
                  </a:solidFill>
                  <a:latin typeface="ＭＳ Ｐゴシック" panose="020B0600070205080204" pitchFamily="50" charset="-128"/>
                  <a:ea typeface="ＭＳ Ｐゴシック" panose="020B0600070205080204" pitchFamily="50" charset="-128"/>
                </a:rPr>
                <a:t>トーク</a:t>
              </a:r>
              <a:br>
                <a:rPr lang="en-US" altLang="ja-JP" sz="1600" dirty="0">
                  <a:solidFill>
                    <a:schemeClr val="bg1"/>
                  </a:solidFill>
                  <a:latin typeface="ＭＳ Ｐゴシック" panose="020B0600070205080204" pitchFamily="50" charset="-128"/>
                  <a:ea typeface="ＭＳ Ｐゴシック" panose="020B0600070205080204" pitchFamily="50" charset="-128"/>
                </a:rPr>
              </a:br>
              <a:r>
                <a:rPr lang="ja-JP" altLang="en-US" sz="1600" dirty="0">
                  <a:solidFill>
                    <a:schemeClr val="bg1"/>
                  </a:solidFill>
                  <a:latin typeface="ＭＳ Ｐゴシック" panose="020B0600070205080204" pitchFamily="50" charset="-128"/>
                  <a:ea typeface="ＭＳ Ｐゴシック" panose="020B0600070205080204" pitchFamily="50" charset="-128"/>
                </a:rPr>
                <a:t>スクリプト</a:t>
              </a:r>
              <a:endParaRPr lang="en-US" altLang="ja-JP" sz="1600" dirty="0">
                <a:solidFill>
                  <a:schemeClr val="bg1"/>
                </a:solidFill>
                <a:latin typeface="ＭＳ Ｐゴシック" panose="020B0600070205080204" pitchFamily="50" charset="-128"/>
                <a:ea typeface="ＭＳ Ｐゴシック" panose="020B0600070205080204" pitchFamily="50" charset="-128"/>
              </a:endParaRPr>
            </a:p>
            <a:p>
              <a:pPr>
                <a:spcBef>
                  <a:spcPts val="300"/>
                </a:spcBef>
              </a:pPr>
              <a:r>
                <a:rPr kumimoji="1" lang="ja-JP" altLang="en-US" sz="1600" dirty="0">
                  <a:solidFill>
                    <a:schemeClr val="bg1"/>
                  </a:solidFill>
                  <a:latin typeface="ＭＳ Ｐゴシック" panose="020B0600070205080204" pitchFamily="50" charset="-128"/>
                  <a:ea typeface="ＭＳ Ｐゴシック" panose="020B0600070205080204" pitchFamily="50" charset="-128"/>
                </a:rPr>
                <a:t>（例）</a:t>
              </a:r>
            </a:p>
          </p:txBody>
        </p:sp>
      </p:grpSp>
      <p:grpSp>
        <p:nvGrpSpPr>
          <p:cNvPr id="16" name="グループ化 15">
            <a:extLst>
              <a:ext uri="{FF2B5EF4-FFF2-40B4-BE49-F238E27FC236}">
                <a16:creationId xmlns:a16="http://schemas.microsoft.com/office/drawing/2014/main" id="{9942A2A8-5085-0CB3-CDE9-8CAA59C373CD}"/>
              </a:ext>
            </a:extLst>
          </p:cNvPr>
          <p:cNvGrpSpPr/>
          <p:nvPr/>
        </p:nvGrpSpPr>
        <p:grpSpPr>
          <a:xfrm>
            <a:off x="402639" y="4837472"/>
            <a:ext cx="11386723" cy="1645517"/>
            <a:chOff x="436326" y="931933"/>
            <a:chExt cx="11386723" cy="468914"/>
          </a:xfrm>
        </p:grpSpPr>
        <p:sp>
          <p:nvSpPr>
            <p:cNvPr id="17" name="正方形/長方形 16">
              <a:extLst>
                <a:ext uri="{FF2B5EF4-FFF2-40B4-BE49-F238E27FC236}">
                  <a16:creationId xmlns:a16="http://schemas.microsoft.com/office/drawing/2014/main" id="{2C90C207-03F4-14D9-02F0-2B8F1E2BF2CB}"/>
                </a:ext>
              </a:extLst>
            </p:cNvPr>
            <p:cNvSpPr/>
            <p:nvPr/>
          </p:nvSpPr>
          <p:spPr>
            <a:xfrm>
              <a:off x="1625420" y="931933"/>
              <a:ext cx="10197629" cy="468914"/>
            </a:xfrm>
            <a:prstGeom prst="rect">
              <a:avLst/>
            </a:prstGeom>
            <a:noFill/>
            <a:ln>
              <a:solidFill>
                <a:srgbClr val="3493FF"/>
              </a:solidFill>
            </a:ln>
          </p:spPr>
          <p:style>
            <a:lnRef idx="2">
              <a:schemeClr val="accent1">
                <a:shade val="15000"/>
              </a:schemeClr>
            </a:lnRef>
            <a:fillRef idx="1">
              <a:schemeClr val="accent1"/>
            </a:fillRef>
            <a:effectRef idx="0">
              <a:schemeClr val="accent1"/>
            </a:effectRef>
            <a:fontRef idx="minor">
              <a:schemeClr val="lt1"/>
            </a:fontRef>
          </p:style>
          <p:txBody>
            <a:bodyPr lIns="108000" rtlCol="0" anchor="ctr"/>
            <a:lstStyle/>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応対後、できるだけすぐに</a:t>
              </a:r>
              <a:r>
                <a:rPr lang="en-US" altLang="ja-JP" sz="1400" dirty="0">
                  <a:solidFill>
                    <a:schemeClr val="tx1"/>
                  </a:solidFill>
                  <a:latin typeface="ＭＳ Ｐゴシック" panose="020B0600070205080204" pitchFamily="50" charset="-128"/>
                  <a:ea typeface="ＭＳ Ｐゴシック" panose="020B0600070205080204" pitchFamily="50" charset="-128"/>
                </a:rPr>
                <a:t>CRM</a:t>
              </a:r>
              <a:r>
                <a:rPr lang="ja-JP" altLang="en-US" sz="1400" dirty="0">
                  <a:solidFill>
                    <a:schemeClr val="tx1"/>
                  </a:solidFill>
                  <a:latin typeface="ＭＳ Ｐゴシック" panose="020B0600070205080204" pitchFamily="50" charset="-128"/>
                  <a:ea typeface="ＭＳ Ｐゴシック" panose="020B0600070205080204" pitchFamily="50" charset="-128"/>
                </a:rPr>
                <a:t>へ記録入力を行う。</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内容は「誰が・何を・いつ・なぜ・どうした」を意識し、事実ベースで簡潔に。</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感情的・主観的な表現（例：「怒っていた」「多分」）は避け、客観表現に置き換える。</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過去対応履歴と矛盾がないよう、必要に応じて参照・追記を行う。</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記録にミスがあった場合は、訂正ルールに従って修正する。内容の一貫性が</a:t>
              </a:r>
              <a:r>
                <a:rPr lang="ja-JP" altLang="en-US" sz="1400">
                  <a:solidFill>
                    <a:schemeClr val="tx1"/>
                  </a:solidFill>
                  <a:latin typeface="ＭＳ Ｐゴシック" panose="020B0600070205080204" pitchFamily="50" charset="-128"/>
                  <a:ea typeface="ＭＳ Ｐゴシック" panose="020B0600070205080204" pitchFamily="50" charset="-128"/>
                </a:rPr>
                <a:t>何より重要。</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24B23280-E27C-E36E-E78D-91FA9AEA4616}"/>
                </a:ext>
              </a:extLst>
            </p:cNvPr>
            <p:cNvSpPr/>
            <p:nvPr/>
          </p:nvSpPr>
          <p:spPr>
            <a:xfrm>
              <a:off x="436326" y="931933"/>
              <a:ext cx="1189094" cy="468914"/>
            </a:xfrm>
            <a:prstGeom prst="rect">
              <a:avLst/>
            </a:prstGeom>
            <a:solidFill>
              <a:srgbClr val="3493FF"/>
            </a:solidFill>
            <a:ln>
              <a:solidFill>
                <a:srgbClr val="3493FF"/>
              </a:solidFill>
            </a:ln>
          </p:spPr>
          <p:style>
            <a:lnRef idx="2">
              <a:schemeClr val="accent1">
                <a:shade val="15000"/>
              </a:schemeClr>
            </a:lnRef>
            <a:fillRef idx="1">
              <a:schemeClr val="accent1"/>
            </a:fillRef>
            <a:effectRef idx="0">
              <a:schemeClr val="accent1"/>
            </a:effectRef>
            <a:fontRef idx="minor">
              <a:schemeClr val="lt1"/>
            </a:fontRef>
          </p:style>
          <p:txBody>
            <a:bodyPr lIns="108000" rtlCol="0" anchor="ctr"/>
            <a:lstStyle/>
            <a:p>
              <a:pPr>
                <a:spcBef>
                  <a:spcPts val="300"/>
                </a:spcBef>
              </a:pPr>
              <a:r>
                <a:rPr kumimoji="1" lang="ja-JP" altLang="en-US" sz="1600" dirty="0">
                  <a:solidFill>
                    <a:schemeClr val="bg1"/>
                  </a:solidFill>
                  <a:latin typeface="ＭＳ Ｐゴシック" panose="020B0600070205080204" pitchFamily="50" charset="-128"/>
                  <a:ea typeface="ＭＳ Ｐゴシック" panose="020B0600070205080204" pitchFamily="50" charset="-128"/>
                </a:rPr>
                <a:t>注意点</a:t>
              </a:r>
            </a:p>
          </p:txBody>
        </p:sp>
      </p:grpSp>
      <p:cxnSp>
        <p:nvCxnSpPr>
          <p:cNvPr id="19" name="直線矢印コネクタ 18">
            <a:extLst>
              <a:ext uri="{FF2B5EF4-FFF2-40B4-BE49-F238E27FC236}">
                <a16:creationId xmlns:a16="http://schemas.microsoft.com/office/drawing/2014/main" id="{F8695F8F-79CE-BC0B-0E0B-B1BDDAB0143A}"/>
              </a:ext>
            </a:extLst>
          </p:cNvPr>
          <p:cNvCxnSpPr>
            <a:cxnSpLocks/>
          </p:cNvCxnSpPr>
          <p:nvPr/>
        </p:nvCxnSpPr>
        <p:spPr>
          <a:xfrm>
            <a:off x="0" y="1484212"/>
            <a:ext cx="12192000" cy="0"/>
          </a:xfrm>
          <a:prstGeom prst="straightConnector1">
            <a:avLst/>
          </a:prstGeom>
          <a:ln>
            <a:solidFill>
              <a:srgbClr val="3493FF"/>
            </a:solidFill>
          </a:ln>
        </p:spPr>
        <p:style>
          <a:lnRef idx="2">
            <a:schemeClr val="accent1"/>
          </a:lnRef>
          <a:fillRef idx="0">
            <a:schemeClr val="accent1"/>
          </a:fillRef>
          <a:effectRef idx="1">
            <a:schemeClr val="accent1"/>
          </a:effectRef>
          <a:fontRef idx="minor">
            <a:schemeClr val="tx1"/>
          </a:fontRef>
        </p:style>
      </p:cxnSp>
      <p:sp>
        <p:nvSpPr>
          <p:cNvPr id="20" name="正方形/長方形 19">
            <a:extLst>
              <a:ext uri="{FF2B5EF4-FFF2-40B4-BE49-F238E27FC236}">
                <a16:creationId xmlns:a16="http://schemas.microsoft.com/office/drawing/2014/main" id="{7C693868-A2D2-24EB-49FB-F933EFF43007}"/>
              </a:ext>
            </a:extLst>
          </p:cNvPr>
          <p:cNvSpPr/>
          <p:nvPr/>
        </p:nvSpPr>
        <p:spPr>
          <a:xfrm>
            <a:off x="165208" y="898275"/>
            <a:ext cx="1909490" cy="3202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pPr>
            <a:r>
              <a:rPr kumimoji="1" lang="ja-JP" altLang="en-US" dirty="0">
                <a:solidFill>
                  <a:schemeClr val="tx1">
                    <a:lumMod val="50000"/>
                    <a:lumOff val="50000"/>
                  </a:schemeClr>
                </a:solidFill>
                <a:latin typeface="ＭＳ Ｐゴシック" panose="020B0600070205080204" pitchFamily="50" charset="-128"/>
                <a:ea typeface="ＭＳ Ｐゴシック" panose="020B0600070205080204" pitchFamily="50" charset="-128"/>
              </a:rPr>
              <a:t>着信・挨拶</a:t>
            </a:r>
          </a:p>
        </p:txBody>
      </p:sp>
      <p:sp>
        <p:nvSpPr>
          <p:cNvPr id="21" name="正方形/長方形 20">
            <a:extLst>
              <a:ext uri="{FF2B5EF4-FFF2-40B4-BE49-F238E27FC236}">
                <a16:creationId xmlns:a16="http://schemas.microsoft.com/office/drawing/2014/main" id="{599D0579-DF06-D30E-BA16-A6032D2662E2}"/>
              </a:ext>
            </a:extLst>
          </p:cNvPr>
          <p:cNvSpPr/>
          <p:nvPr/>
        </p:nvSpPr>
        <p:spPr>
          <a:xfrm>
            <a:off x="2311612" y="898275"/>
            <a:ext cx="1909490" cy="3202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kumimoji="1" lang="ja-JP" altLang="en-US" dirty="0">
                <a:solidFill>
                  <a:schemeClr val="tx1">
                    <a:lumMod val="50000"/>
                    <a:lumOff val="50000"/>
                  </a:schemeClr>
                </a:solidFill>
                <a:latin typeface="ＭＳ Ｐゴシック" panose="020B0600070205080204" pitchFamily="50" charset="-128"/>
                <a:ea typeface="ＭＳ Ｐゴシック" panose="020B0600070205080204" pitchFamily="50" charset="-128"/>
              </a:rPr>
              <a:t>依頼確認</a:t>
            </a:r>
          </a:p>
        </p:txBody>
      </p:sp>
      <p:sp>
        <p:nvSpPr>
          <p:cNvPr id="22" name="正方形/長方形 21">
            <a:extLst>
              <a:ext uri="{FF2B5EF4-FFF2-40B4-BE49-F238E27FC236}">
                <a16:creationId xmlns:a16="http://schemas.microsoft.com/office/drawing/2014/main" id="{175C5101-E08F-9518-1AAD-0C9344355DC3}"/>
              </a:ext>
            </a:extLst>
          </p:cNvPr>
          <p:cNvSpPr/>
          <p:nvPr/>
        </p:nvSpPr>
        <p:spPr>
          <a:xfrm>
            <a:off x="5145865" y="898275"/>
            <a:ext cx="1909490" cy="3202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kumimoji="1" lang="ja-JP" altLang="en-US" dirty="0">
                <a:solidFill>
                  <a:schemeClr val="tx1">
                    <a:lumMod val="50000"/>
                    <a:lumOff val="50000"/>
                  </a:schemeClr>
                </a:solidFill>
                <a:latin typeface="ＭＳ Ｐゴシック" panose="020B0600070205080204" pitchFamily="50" charset="-128"/>
                <a:ea typeface="ＭＳ Ｐゴシック" panose="020B0600070205080204" pitchFamily="50" charset="-128"/>
              </a:rPr>
              <a:t>依頼対応</a:t>
            </a:r>
          </a:p>
        </p:txBody>
      </p:sp>
      <p:sp>
        <p:nvSpPr>
          <p:cNvPr id="23" name="正方形/長方形 22">
            <a:extLst>
              <a:ext uri="{FF2B5EF4-FFF2-40B4-BE49-F238E27FC236}">
                <a16:creationId xmlns:a16="http://schemas.microsoft.com/office/drawing/2014/main" id="{43CD98A4-D7FB-1028-88F3-97D41D4944EA}"/>
              </a:ext>
            </a:extLst>
          </p:cNvPr>
          <p:cNvSpPr/>
          <p:nvPr/>
        </p:nvSpPr>
        <p:spPr>
          <a:xfrm>
            <a:off x="7970898" y="898275"/>
            <a:ext cx="1909490" cy="3202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kumimoji="1" lang="ja-JP" altLang="en-US" dirty="0">
                <a:solidFill>
                  <a:schemeClr val="tx1">
                    <a:lumMod val="50000"/>
                    <a:lumOff val="50000"/>
                  </a:schemeClr>
                </a:solidFill>
                <a:latin typeface="ＭＳ Ｐゴシック" panose="020B0600070205080204" pitchFamily="50" charset="-128"/>
                <a:ea typeface="ＭＳ Ｐゴシック" panose="020B0600070205080204" pitchFamily="50" charset="-128"/>
              </a:rPr>
              <a:t>対応終了の挨拶</a:t>
            </a:r>
          </a:p>
        </p:txBody>
      </p:sp>
      <p:sp>
        <p:nvSpPr>
          <p:cNvPr id="24" name="正方形/長方形 23">
            <a:extLst>
              <a:ext uri="{FF2B5EF4-FFF2-40B4-BE49-F238E27FC236}">
                <a16:creationId xmlns:a16="http://schemas.microsoft.com/office/drawing/2014/main" id="{6D0E2AA5-F254-AB64-5496-A11EBFD2C383}"/>
              </a:ext>
            </a:extLst>
          </p:cNvPr>
          <p:cNvSpPr/>
          <p:nvPr/>
        </p:nvSpPr>
        <p:spPr>
          <a:xfrm>
            <a:off x="10117302" y="898275"/>
            <a:ext cx="1909490" cy="3202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spcBef>
                <a:spcPts val="600"/>
              </a:spcBef>
            </a:pPr>
            <a:r>
              <a:rPr kumimoji="1" lang="en-US" altLang="ja-JP" dirty="0">
                <a:solidFill>
                  <a:srgbClr val="3493FF"/>
                </a:solidFill>
                <a:latin typeface="ＭＳ Ｐゴシック" panose="020B0600070205080204" pitchFamily="50" charset="-128"/>
                <a:ea typeface="ＭＳ Ｐゴシック" panose="020B0600070205080204" pitchFamily="50" charset="-128"/>
              </a:rPr>
              <a:t>CRM</a:t>
            </a:r>
            <a:r>
              <a:rPr kumimoji="1" lang="ja-JP" altLang="en-US" dirty="0">
                <a:solidFill>
                  <a:srgbClr val="3493FF"/>
                </a:solidFill>
                <a:latin typeface="ＭＳ Ｐゴシック" panose="020B0600070205080204" pitchFamily="50" charset="-128"/>
                <a:ea typeface="ＭＳ Ｐゴシック" panose="020B0600070205080204" pitchFamily="50" charset="-128"/>
              </a:rPr>
              <a:t>への記録</a:t>
            </a:r>
          </a:p>
        </p:txBody>
      </p:sp>
      <p:sp>
        <p:nvSpPr>
          <p:cNvPr id="25" name="Text Placeholder 5">
            <a:extLst>
              <a:ext uri="{FF2B5EF4-FFF2-40B4-BE49-F238E27FC236}">
                <a16:creationId xmlns:a16="http://schemas.microsoft.com/office/drawing/2014/main" id="{C348F534-6123-9ACB-39D2-41646DF7968E}"/>
              </a:ext>
            </a:extLst>
          </p:cNvPr>
          <p:cNvSpPr txBox="1">
            <a:spLocks/>
          </p:cNvSpPr>
          <p:nvPr/>
        </p:nvSpPr>
        <p:spPr>
          <a:xfrm>
            <a:off x="259996" y="1318377"/>
            <a:ext cx="331986" cy="331669"/>
          </a:xfrm>
          <a:prstGeom prst="ellipse">
            <a:avLst/>
          </a:prstGeom>
          <a:solidFill>
            <a:schemeClr val="bg1">
              <a:lumMod val="95000"/>
            </a:schemeClr>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26" name="Text Placeholder 5">
            <a:extLst>
              <a:ext uri="{FF2B5EF4-FFF2-40B4-BE49-F238E27FC236}">
                <a16:creationId xmlns:a16="http://schemas.microsoft.com/office/drawing/2014/main" id="{EF3C56E0-773D-ADA7-0BA4-9ED6BD4D532D}"/>
              </a:ext>
            </a:extLst>
          </p:cNvPr>
          <p:cNvSpPr txBox="1">
            <a:spLocks/>
          </p:cNvSpPr>
          <p:nvPr/>
        </p:nvSpPr>
        <p:spPr>
          <a:xfrm>
            <a:off x="11597011" y="1318377"/>
            <a:ext cx="331986" cy="331669"/>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27" name="Text Placeholder 5">
            <a:extLst>
              <a:ext uri="{FF2B5EF4-FFF2-40B4-BE49-F238E27FC236}">
                <a16:creationId xmlns:a16="http://schemas.microsoft.com/office/drawing/2014/main" id="{039C621D-C512-9078-DFC9-173EB01CE0C0}"/>
              </a:ext>
            </a:extLst>
          </p:cNvPr>
          <p:cNvSpPr txBox="1">
            <a:spLocks/>
          </p:cNvSpPr>
          <p:nvPr/>
        </p:nvSpPr>
        <p:spPr>
          <a:xfrm>
            <a:off x="8762756" y="1318377"/>
            <a:ext cx="331986" cy="331669"/>
          </a:xfrm>
          <a:prstGeom prst="ellipse">
            <a:avLst/>
          </a:prstGeom>
          <a:solidFill>
            <a:schemeClr val="bg1">
              <a:lumMod val="95000"/>
            </a:schemeClr>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29" name="Text Placeholder 5">
            <a:extLst>
              <a:ext uri="{FF2B5EF4-FFF2-40B4-BE49-F238E27FC236}">
                <a16:creationId xmlns:a16="http://schemas.microsoft.com/office/drawing/2014/main" id="{1644E585-D3C4-4363-7B0E-3F5869852EBB}"/>
              </a:ext>
            </a:extLst>
          </p:cNvPr>
          <p:cNvSpPr txBox="1">
            <a:spLocks/>
          </p:cNvSpPr>
          <p:nvPr/>
        </p:nvSpPr>
        <p:spPr>
          <a:xfrm>
            <a:off x="5928503" y="1318377"/>
            <a:ext cx="331986" cy="331669"/>
          </a:xfrm>
          <a:prstGeom prst="ellipse">
            <a:avLst/>
          </a:prstGeom>
          <a:solidFill>
            <a:schemeClr val="bg1">
              <a:lumMod val="95000"/>
            </a:schemeClr>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30" name="Text Placeholder 5">
            <a:extLst>
              <a:ext uri="{FF2B5EF4-FFF2-40B4-BE49-F238E27FC236}">
                <a16:creationId xmlns:a16="http://schemas.microsoft.com/office/drawing/2014/main" id="{036D0C4F-E3AB-EFF0-A329-6629189204FA}"/>
              </a:ext>
            </a:extLst>
          </p:cNvPr>
          <p:cNvSpPr txBox="1">
            <a:spLocks/>
          </p:cNvSpPr>
          <p:nvPr/>
        </p:nvSpPr>
        <p:spPr>
          <a:xfrm>
            <a:off x="3094250" y="1318377"/>
            <a:ext cx="331986" cy="331669"/>
          </a:xfrm>
          <a:prstGeom prst="ellipse">
            <a:avLst/>
          </a:prstGeom>
          <a:solidFill>
            <a:schemeClr val="bg1">
              <a:lumMod val="95000"/>
            </a:schemeClr>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Tree>
    <p:extLst>
      <p:ext uri="{BB962C8B-B14F-4D97-AF65-F5344CB8AC3E}">
        <p14:creationId xmlns:p14="http://schemas.microsoft.com/office/powerpoint/2010/main" val="2116519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D35300-858D-1DBB-1EA8-0AC568FBAE6D}"/>
            </a:ext>
          </a:extLst>
        </p:cNvPr>
        <p:cNvGrpSpPr/>
        <p:nvPr/>
      </p:nvGrpSpPr>
      <p:grpSpPr>
        <a:xfrm>
          <a:off x="0" y="0"/>
          <a:ext cx="0" cy="0"/>
          <a:chOff x="0" y="0"/>
          <a:chExt cx="0" cy="0"/>
        </a:xfrm>
      </p:grpSpPr>
      <p:sp>
        <p:nvSpPr>
          <p:cNvPr id="8" name="正方形/長方形 7">
            <a:extLst>
              <a:ext uri="{FF2B5EF4-FFF2-40B4-BE49-F238E27FC236}">
                <a16:creationId xmlns:a16="http://schemas.microsoft.com/office/drawing/2014/main" id="{4B823324-6229-DE85-3EDA-1BB847193985}"/>
              </a:ext>
            </a:extLst>
          </p:cNvPr>
          <p:cNvSpPr/>
          <p:nvPr/>
        </p:nvSpPr>
        <p:spPr>
          <a:xfrm>
            <a:off x="0" y="680620"/>
            <a:ext cx="12191999" cy="5938212"/>
          </a:xfrm>
          <a:prstGeom prst="rect">
            <a:avLst/>
          </a:prstGeom>
          <a:solidFill>
            <a:srgbClr val="F3F9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pPr>
            <a:endParaRPr kumimoji="1" lang="ja-JP" altLang="en-US" sz="2000" dirty="0">
              <a:solidFill>
                <a:schemeClr val="tx1"/>
              </a:solidFill>
              <a:latin typeface="ＭＳ Ｐゴシック" panose="020B0600070205080204" pitchFamily="50" charset="-128"/>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E7CAAB1B-86EE-85F2-AEF7-E410111B389F}"/>
              </a:ext>
            </a:extLst>
          </p:cNvPr>
          <p:cNvSpPr/>
          <p:nvPr/>
        </p:nvSpPr>
        <p:spPr>
          <a:xfrm>
            <a:off x="368951" y="143330"/>
            <a:ext cx="11454098" cy="3875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pPr>
            <a:r>
              <a:rPr kumimoji="1" lang="ja-JP" altLang="en-US" sz="2000" dirty="0">
                <a:solidFill>
                  <a:schemeClr val="tx1"/>
                </a:solidFill>
                <a:latin typeface="ＭＳ Ｐゴシック" panose="020B0600070205080204" pitchFamily="50" charset="-128"/>
                <a:ea typeface="ＭＳ Ｐゴシック" panose="020B0600070205080204" pitchFamily="50" charset="-128"/>
              </a:rPr>
              <a:t>　　</a:t>
            </a:r>
            <a:r>
              <a:rPr lang="ja-JP" altLang="en-US" sz="2000" dirty="0">
                <a:solidFill>
                  <a:schemeClr val="tx1"/>
                </a:solidFill>
                <a:latin typeface="ＭＳ Ｐゴシック" panose="020B0600070205080204" pitchFamily="50" charset="-128"/>
                <a:ea typeface="ＭＳ Ｐゴシック" panose="020B0600070205080204" pitchFamily="50" charset="-128"/>
              </a:rPr>
              <a:t>よくある質問</a:t>
            </a:r>
            <a:endParaRPr kumimoji="1" lang="ja-JP" altLang="en-US" sz="2000" dirty="0">
              <a:solidFill>
                <a:schemeClr val="tx1"/>
              </a:solidFill>
              <a:latin typeface="ＭＳ Ｐゴシック" panose="020B0600070205080204" pitchFamily="50" charset="-128"/>
              <a:ea typeface="ＭＳ Ｐゴシック" panose="020B0600070205080204" pitchFamily="50" charset="-128"/>
            </a:endParaRPr>
          </a:p>
        </p:txBody>
      </p:sp>
      <p:grpSp>
        <p:nvGrpSpPr>
          <p:cNvPr id="4" name="Group 6">
            <a:extLst>
              <a:ext uri="{FF2B5EF4-FFF2-40B4-BE49-F238E27FC236}">
                <a16:creationId xmlns:a16="http://schemas.microsoft.com/office/drawing/2014/main" id="{AFE00AB9-75A7-9A31-D5D4-7226B258247B}"/>
              </a:ext>
            </a:extLst>
          </p:cNvPr>
          <p:cNvGrpSpPr/>
          <p:nvPr/>
        </p:nvGrpSpPr>
        <p:grpSpPr>
          <a:xfrm>
            <a:off x="0" y="680619"/>
            <a:ext cx="12192000" cy="0"/>
            <a:chOff x="0" y="14288"/>
            <a:chExt cx="10628118" cy="0"/>
          </a:xfrm>
        </p:grpSpPr>
        <p:sp>
          <p:nvSpPr>
            <p:cNvPr id="5" name="AutoShape 7">
              <a:extLst>
                <a:ext uri="{FF2B5EF4-FFF2-40B4-BE49-F238E27FC236}">
                  <a16:creationId xmlns:a16="http://schemas.microsoft.com/office/drawing/2014/main" id="{32B20E54-6C0D-DF88-6F10-F01388D788D3}"/>
                </a:ext>
              </a:extLst>
            </p:cNvPr>
            <p:cNvSpPr/>
            <p:nvPr/>
          </p:nvSpPr>
          <p:spPr>
            <a:xfrm>
              <a:off x="0" y="14288"/>
              <a:ext cx="10628118" cy="0"/>
            </a:xfrm>
            <a:prstGeom prst="line">
              <a:avLst/>
            </a:prstGeom>
            <a:ln w="38100" cap="flat">
              <a:solidFill>
                <a:srgbClr val="D8DAE8"/>
              </a:solidFill>
              <a:prstDash val="solid"/>
              <a:headEnd type="none" w="sm" len="sm"/>
              <a:tailEnd type="none" w="sm" len="sm"/>
            </a:ln>
          </p:spPr>
          <p:txBody>
            <a:bodyPr/>
            <a:lstStyle/>
            <a:p>
              <a:endParaRPr lang="ja-JP" altLang="en-US" sz="1600">
                <a:latin typeface="ＭＳ Ｐゴシック" panose="020B0600070205080204" pitchFamily="50" charset="-128"/>
                <a:ea typeface="ＭＳ Ｐゴシック" panose="020B0600070205080204" pitchFamily="50" charset="-128"/>
              </a:endParaRPr>
            </a:p>
          </p:txBody>
        </p:sp>
        <p:sp>
          <p:nvSpPr>
            <p:cNvPr id="6" name="AutoShape 8">
              <a:extLst>
                <a:ext uri="{FF2B5EF4-FFF2-40B4-BE49-F238E27FC236}">
                  <a16:creationId xmlns:a16="http://schemas.microsoft.com/office/drawing/2014/main" id="{4FE33C0A-36F8-6686-7C1B-1EC4CE690D7B}"/>
                </a:ext>
              </a:extLst>
            </p:cNvPr>
            <p:cNvSpPr/>
            <p:nvPr/>
          </p:nvSpPr>
          <p:spPr>
            <a:xfrm>
              <a:off x="0" y="14288"/>
              <a:ext cx="3178541" cy="0"/>
            </a:xfrm>
            <a:prstGeom prst="line">
              <a:avLst/>
            </a:prstGeom>
            <a:ln w="38100" cap="flat">
              <a:solidFill>
                <a:srgbClr val="3493FF"/>
              </a:solidFill>
              <a:prstDash val="solid"/>
              <a:headEnd type="none" w="sm" len="sm"/>
              <a:tailEnd type="none" w="sm" len="sm"/>
            </a:ln>
          </p:spPr>
          <p:txBody>
            <a:bodyPr/>
            <a:lstStyle/>
            <a:p>
              <a:endParaRPr lang="ja-JP" altLang="en-US" sz="1600">
                <a:latin typeface="ＭＳ Ｐゴシック" panose="020B0600070205080204" pitchFamily="50" charset="-128"/>
                <a:ea typeface="ＭＳ Ｐゴシック" panose="020B0600070205080204" pitchFamily="50" charset="-128"/>
              </a:endParaRPr>
            </a:p>
          </p:txBody>
        </p:sp>
      </p:grpSp>
      <p:sp>
        <p:nvSpPr>
          <p:cNvPr id="9" name="AutoShape 8">
            <a:extLst>
              <a:ext uri="{FF2B5EF4-FFF2-40B4-BE49-F238E27FC236}">
                <a16:creationId xmlns:a16="http://schemas.microsoft.com/office/drawing/2014/main" id="{304B3263-5FEA-6A46-1B81-A6FFD0E71A40}"/>
              </a:ext>
            </a:extLst>
          </p:cNvPr>
          <p:cNvSpPr/>
          <p:nvPr/>
        </p:nvSpPr>
        <p:spPr>
          <a:xfrm>
            <a:off x="-1" y="6740737"/>
            <a:ext cx="12192001" cy="0"/>
          </a:xfrm>
          <a:prstGeom prst="line">
            <a:avLst/>
          </a:prstGeom>
          <a:ln w="254000" cap="flat">
            <a:solidFill>
              <a:srgbClr val="3493FF"/>
            </a:solidFill>
            <a:prstDash val="solid"/>
            <a:headEnd type="none" w="sm" len="sm"/>
            <a:tailEnd type="none" w="sm" len="sm"/>
          </a:ln>
        </p:spPr>
        <p:txBody>
          <a:bodyPr/>
          <a:lstStyle/>
          <a:p>
            <a:endParaRPr lang="ja-JP" altLang="en-US" sz="1600" dirty="0">
              <a:latin typeface="ＭＳ Ｐゴシック" panose="020B0600070205080204" pitchFamily="50" charset="-128"/>
              <a:ea typeface="ＭＳ Ｐゴシック" panose="020B0600070205080204" pitchFamily="50" charset="-128"/>
            </a:endParaRPr>
          </a:p>
        </p:txBody>
      </p:sp>
      <p:sp>
        <p:nvSpPr>
          <p:cNvPr id="28" name="スライド番号プレースホルダー 5">
            <a:extLst>
              <a:ext uri="{FF2B5EF4-FFF2-40B4-BE49-F238E27FC236}">
                <a16:creationId xmlns:a16="http://schemas.microsoft.com/office/drawing/2014/main" id="{DDBA2E59-3EED-6FBC-D18A-B0A1098BA926}"/>
              </a:ext>
            </a:extLst>
          </p:cNvPr>
          <p:cNvSpPr txBox="1">
            <a:spLocks/>
          </p:cNvSpPr>
          <p:nvPr/>
        </p:nvSpPr>
        <p:spPr>
          <a:xfrm>
            <a:off x="11635153" y="6622181"/>
            <a:ext cx="448535" cy="226193"/>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82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3FFBA4C0-9B7D-4866-9F37-F8186F53D425}" type="slidenum">
              <a:rPr lang="ja-JP" altLang="en-US" sz="800" smtClean="0">
                <a:solidFill>
                  <a:schemeClr val="bg1"/>
                </a:solidFill>
                <a:latin typeface="ＭＳ Ｐゴシック" panose="020B0600070205080204" pitchFamily="50" charset="-128"/>
                <a:ea typeface="ＭＳ Ｐゴシック" panose="020B0600070205080204" pitchFamily="50" charset="-128"/>
              </a:rPr>
              <a:pPr/>
              <a:t>11</a:t>
            </a:fld>
            <a:endParaRPr lang="ja-JP" altLang="en-US" sz="800" dirty="0">
              <a:solidFill>
                <a:schemeClr val="bg1"/>
              </a:solidFill>
              <a:latin typeface="ＭＳ Ｐゴシック" panose="020B0600070205080204" pitchFamily="50" charset="-128"/>
              <a:ea typeface="ＭＳ Ｐゴシック" panose="020B0600070205080204" pitchFamily="50" charset="-128"/>
            </a:endParaRPr>
          </a:p>
        </p:txBody>
      </p:sp>
      <p:sp>
        <p:nvSpPr>
          <p:cNvPr id="2" name="Text Placeholder 5">
            <a:extLst>
              <a:ext uri="{FF2B5EF4-FFF2-40B4-BE49-F238E27FC236}">
                <a16:creationId xmlns:a16="http://schemas.microsoft.com/office/drawing/2014/main" id="{1D7A36C9-AC8E-1AC4-0880-6164E48975C8}"/>
              </a:ext>
            </a:extLst>
          </p:cNvPr>
          <p:cNvSpPr txBox="1">
            <a:spLocks/>
          </p:cNvSpPr>
          <p:nvPr/>
        </p:nvSpPr>
        <p:spPr>
          <a:xfrm>
            <a:off x="215388" y="117262"/>
            <a:ext cx="441874" cy="441452"/>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lang="en-US" altLang="ja-JP" sz="1800" dirty="0">
                <a:solidFill>
                  <a:srgbClr val="FFFFFF"/>
                </a:solidFill>
                <a:latin typeface="ＭＳ Ｐゴシック" panose="020B0600070205080204" pitchFamily="50" charset="-128"/>
                <a:ea typeface="ＭＳ Ｐゴシック" panose="020B0600070205080204" pitchFamily="50" charset="-128"/>
              </a:rPr>
              <a:t>5</a:t>
            </a: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grpSp>
        <p:nvGrpSpPr>
          <p:cNvPr id="34" name="グループ化 33">
            <a:extLst>
              <a:ext uri="{FF2B5EF4-FFF2-40B4-BE49-F238E27FC236}">
                <a16:creationId xmlns:a16="http://schemas.microsoft.com/office/drawing/2014/main" id="{7CDD1001-5D95-3481-5BC8-7679D5DAF531}"/>
              </a:ext>
            </a:extLst>
          </p:cNvPr>
          <p:cNvGrpSpPr/>
          <p:nvPr/>
        </p:nvGrpSpPr>
        <p:grpSpPr>
          <a:xfrm>
            <a:off x="368951" y="800316"/>
            <a:ext cx="11454098" cy="5698821"/>
            <a:chOff x="368951" y="807266"/>
            <a:chExt cx="11454098" cy="5698821"/>
          </a:xfrm>
        </p:grpSpPr>
        <p:grpSp>
          <p:nvGrpSpPr>
            <p:cNvPr id="12" name="グループ化 11">
              <a:extLst>
                <a:ext uri="{FF2B5EF4-FFF2-40B4-BE49-F238E27FC236}">
                  <a16:creationId xmlns:a16="http://schemas.microsoft.com/office/drawing/2014/main" id="{9BDDBB56-A183-61C6-7F26-16D93175408D}"/>
                </a:ext>
              </a:extLst>
            </p:cNvPr>
            <p:cNvGrpSpPr/>
            <p:nvPr/>
          </p:nvGrpSpPr>
          <p:grpSpPr>
            <a:xfrm>
              <a:off x="368951" y="807266"/>
              <a:ext cx="11454098" cy="830711"/>
              <a:chOff x="368951" y="836141"/>
              <a:chExt cx="11454098" cy="830711"/>
            </a:xfrm>
          </p:grpSpPr>
          <p:sp>
            <p:nvSpPr>
              <p:cNvPr id="7" name="四角形: 角を丸くする 6">
                <a:extLst>
                  <a:ext uri="{FF2B5EF4-FFF2-40B4-BE49-F238E27FC236}">
                    <a16:creationId xmlns:a16="http://schemas.microsoft.com/office/drawing/2014/main" id="{74BC0882-194F-EABF-A24B-AB21A7386312}"/>
                  </a:ext>
                </a:extLst>
              </p:cNvPr>
              <p:cNvSpPr/>
              <p:nvPr/>
            </p:nvSpPr>
            <p:spPr>
              <a:xfrm>
                <a:off x="368951" y="836141"/>
                <a:ext cx="11454098" cy="830711"/>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625475" indent="-428625">
                  <a:spcBef>
                    <a:spcPts val="600"/>
                  </a:spcBef>
                  <a:buFont typeface="Wingdings" panose="05000000000000000000" pitchFamily="2" charset="2"/>
                  <a:buChar char="l"/>
                </a:pPr>
                <a:r>
                  <a:rPr kumimoji="1" lang="ja-JP" altLang="en-US" sz="1600" dirty="0">
                    <a:solidFill>
                      <a:srgbClr val="3493FF"/>
                    </a:solidFill>
                    <a:latin typeface="ＭＳ Ｐゴシック" panose="020B0600070205080204" pitchFamily="50" charset="-128"/>
                    <a:ea typeface="ＭＳ Ｐゴシック" panose="020B0600070205080204" pitchFamily="50" charset="-128"/>
                  </a:rPr>
                  <a:t>クレーム対応の最中に感情的になってしまいそうなとき、どうすればいいですか？</a:t>
                </a:r>
                <a:endParaRPr kumimoji="1" lang="en-US" altLang="ja-JP" sz="1600" dirty="0">
                  <a:solidFill>
                    <a:srgbClr val="3493FF"/>
                  </a:solidFill>
                  <a:latin typeface="ＭＳ Ｐゴシック" panose="020B0600070205080204" pitchFamily="50" charset="-128"/>
                  <a:ea typeface="ＭＳ Ｐゴシック" panose="020B0600070205080204" pitchFamily="50" charset="-128"/>
                </a:endParaRPr>
              </a:p>
              <a:p>
                <a:pPr marL="625475" indent="-428625">
                  <a:spcBef>
                    <a:spcPts val="600"/>
                  </a:spcBef>
                  <a:buFont typeface="Wingdings" panose="05000000000000000000" pitchFamily="2" charset="2"/>
                  <a:buChar char="l"/>
                </a:pPr>
                <a:r>
                  <a:rPr kumimoji="1" lang="ja-JP" altLang="en-US" sz="1600" dirty="0">
                    <a:solidFill>
                      <a:schemeClr val="tx1"/>
                    </a:solidFill>
                    <a:latin typeface="ＭＳ Ｐゴシック" panose="020B0600070205080204" pitchFamily="50" charset="-128"/>
                    <a:ea typeface="ＭＳ Ｐゴシック" panose="020B0600070205080204" pitchFamily="50" charset="-128"/>
                  </a:rPr>
                  <a:t>一度深呼吸し、相手の言葉をメモしながら“書くこと”に意識を集中させてください。</a:t>
                </a:r>
              </a:p>
            </p:txBody>
          </p:sp>
          <p:sp>
            <p:nvSpPr>
              <p:cNvPr id="10" name="Text Placeholder 5">
                <a:extLst>
                  <a:ext uri="{FF2B5EF4-FFF2-40B4-BE49-F238E27FC236}">
                    <a16:creationId xmlns:a16="http://schemas.microsoft.com/office/drawing/2014/main" id="{58E94129-1BE9-29B6-0D18-FC365DC7094B}"/>
                  </a:ext>
                </a:extLst>
              </p:cNvPr>
              <p:cNvSpPr txBox="1">
                <a:spLocks/>
              </p:cNvSpPr>
              <p:nvPr/>
            </p:nvSpPr>
            <p:spPr>
              <a:xfrm>
                <a:off x="653671" y="959305"/>
                <a:ext cx="274368" cy="274106"/>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lang="en-US" altLang="ja-JP" sz="1400" dirty="0">
                    <a:solidFill>
                      <a:srgbClr val="FFFFFF"/>
                    </a:solidFill>
                    <a:latin typeface="ＭＳ Ｐゴシック" panose="020B0600070205080204" pitchFamily="50" charset="-128"/>
                    <a:ea typeface="ＭＳ Ｐゴシック" panose="020B0600070205080204" pitchFamily="50" charset="-128"/>
                  </a:rPr>
                  <a:t>Q</a:t>
                </a:r>
              </a:p>
            </p:txBody>
          </p:sp>
          <p:sp>
            <p:nvSpPr>
              <p:cNvPr id="11" name="Text Placeholder 5">
                <a:extLst>
                  <a:ext uri="{FF2B5EF4-FFF2-40B4-BE49-F238E27FC236}">
                    <a16:creationId xmlns:a16="http://schemas.microsoft.com/office/drawing/2014/main" id="{AC72E353-99CC-1FC4-E12F-E7C0A3959574}"/>
                  </a:ext>
                </a:extLst>
              </p:cNvPr>
              <p:cNvSpPr txBox="1">
                <a:spLocks/>
              </p:cNvSpPr>
              <p:nvPr/>
            </p:nvSpPr>
            <p:spPr>
              <a:xfrm>
                <a:off x="653671" y="1294836"/>
                <a:ext cx="274368" cy="274106"/>
              </a:xfrm>
              <a:prstGeom prst="ellipse">
                <a:avLst/>
              </a:prstGeom>
              <a:solidFill>
                <a:srgbClr val="85BF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lang="en-US" altLang="ja-JP" sz="1400" dirty="0">
                    <a:solidFill>
                      <a:srgbClr val="FFFFFF"/>
                    </a:solidFill>
                    <a:latin typeface="ＭＳ Ｐゴシック" panose="020B0600070205080204" pitchFamily="50" charset="-128"/>
                    <a:ea typeface="ＭＳ Ｐゴシック" panose="020B0600070205080204" pitchFamily="50" charset="-128"/>
                  </a:rPr>
                  <a:t>A</a:t>
                </a:r>
              </a:p>
            </p:txBody>
          </p:sp>
        </p:grpSp>
        <p:grpSp>
          <p:nvGrpSpPr>
            <p:cNvPr id="13" name="グループ化 12">
              <a:extLst>
                <a:ext uri="{FF2B5EF4-FFF2-40B4-BE49-F238E27FC236}">
                  <a16:creationId xmlns:a16="http://schemas.microsoft.com/office/drawing/2014/main" id="{A581BF16-1132-A601-FAAE-6A22A9BC0E99}"/>
                </a:ext>
              </a:extLst>
            </p:cNvPr>
            <p:cNvGrpSpPr/>
            <p:nvPr/>
          </p:nvGrpSpPr>
          <p:grpSpPr>
            <a:xfrm>
              <a:off x="368951" y="1780888"/>
              <a:ext cx="11454098" cy="830711"/>
              <a:chOff x="368951" y="836141"/>
              <a:chExt cx="11454098" cy="830711"/>
            </a:xfrm>
          </p:grpSpPr>
          <p:sp>
            <p:nvSpPr>
              <p:cNvPr id="14" name="四角形: 角を丸くする 13">
                <a:extLst>
                  <a:ext uri="{FF2B5EF4-FFF2-40B4-BE49-F238E27FC236}">
                    <a16:creationId xmlns:a16="http://schemas.microsoft.com/office/drawing/2014/main" id="{7B3F01E8-D995-191C-F186-1DCF5763C5F4}"/>
                  </a:ext>
                </a:extLst>
              </p:cNvPr>
              <p:cNvSpPr/>
              <p:nvPr/>
            </p:nvSpPr>
            <p:spPr>
              <a:xfrm>
                <a:off x="368951" y="836141"/>
                <a:ext cx="11454098" cy="830711"/>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625475" indent="-428625">
                  <a:spcBef>
                    <a:spcPts val="600"/>
                  </a:spcBef>
                  <a:buFont typeface="Wingdings" panose="05000000000000000000" pitchFamily="2" charset="2"/>
                  <a:buChar char="l"/>
                </a:pPr>
                <a:r>
                  <a:rPr kumimoji="1" lang="ja-JP" altLang="en-US" sz="1600" dirty="0">
                    <a:solidFill>
                      <a:srgbClr val="3493FF"/>
                    </a:solidFill>
                    <a:latin typeface="ＭＳ Ｐゴシック" panose="020B0600070205080204" pitchFamily="50" charset="-128"/>
                    <a:ea typeface="ＭＳ Ｐゴシック" panose="020B0600070205080204" pitchFamily="50" charset="-128"/>
                  </a:rPr>
                  <a:t>顧客から社内の部署や担当者名を聞かれたとき、どこまで答えてよいですか？</a:t>
                </a:r>
                <a:endParaRPr kumimoji="1" lang="en-US" altLang="ja-JP" sz="1600" dirty="0">
                  <a:solidFill>
                    <a:srgbClr val="3493FF"/>
                  </a:solidFill>
                  <a:latin typeface="ＭＳ Ｐゴシック" panose="020B0600070205080204" pitchFamily="50" charset="-128"/>
                  <a:ea typeface="ＭＳ Ｐゴシック" panose="020B0600070205080204" pitchFamily="50" charset="-128"/>
                </a:endParaRPr>
              </a:p>
              <a:p>
                <a:pPr marL="625475" indent="-428625">
                  <a:spcBef>
                    <a:spcPts val="600"/>
                  </a:spcBef>
                  <a:buFont typeface="Wingdings" panose="05000000000000000000" pitchFamily="2" charset="2"/>
                  <a:buChar char="l"/>
                </a:pPr>
                <a:r>
                  <a:rPr kumimoji="1" lang="ja-JP" altLang="en-US" sz="1600" dirty="0">
                    <a:solidFill>
                      <a:schemeClr val="tx1"/>
                    </a:solidFill>
                    <a:latin typeface="ＭＳ Ｐゴシック" panose="020B0600070205080204" pitchFamily="50" charset="-128"/>
                    <a:ea typeface="ＭＳ Ｐゴシック" panose="020B0600070205080204" pitchFamily="50" charset="-128"/>
                  </a:rPr>
                  <a:t>対応可能な範囲で「担当部署」までの回答に留め、「担当部署にて対応いたします」とお伝えください。</a:t>
                </a:r>
              </a:p>
            </p:txBody>
          </p:sp>
          <p:sp>
            <p:nvSpPr>
              <p:cNvPr id="15" name="Text Placeholder 5">
                <a:extLst>
                  <a:ext uri="{FF2B5EF4-FFF2-40B4-BE49-F238E27FC236}">
                    <a16:creationId xmlns:a16="http://schemas.microsoft.com/office/drawing/2014/main" id="{EB0B7E46-DBD5-FE84-3223-751B57FF8908}"/>
                  </a:ext>
                </a:extLst>
              </p:cNvPr>
              <p:cNvSpPr txBox="1">
                <a:spLocks/>
              </p:cNvSpPr>
              <p:nvPr/>
            </p:nvSpPr>
            <p:spPr>
              <a:xfrm>
                <a:off x="653671" y="959305"/>
                <a:ext cx="274368" cy="274106"/>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lang="en-US" altLang="ja-JP" sz="1400" dirty="0">
                    <a:solidFill>
                      <a:srgbClr val="FFFFFF"/>
                    </a:solidFill>
                    <a:latin typeface="ＭＳ Ｐゴシック" panose="020B0600070205080204" pitchFamily="50" charset="-128"/>
                    <a:ea typeface="ＭＳ Ｐゴシック" panose="020B0600070205080204" pitchFamily="50" charset="-128"/>
                  </a:rPr>
                  <a:t>Q</a:t>
                </a:r>
              </a:p>
            </p:txBody>
          </p:sp>
          <p:sp>
            <p:nvSpPr>
              <p:cNvPr id="16" name="Text Placeholder 5">
                <a:extLst>
                  <a:ext uri="{FF2B5EF4-FFF2-40B4-BE49-F238E27FC236}">
                    <a16:creationId xmlns:a16="http://schemas.microsoft.com/office/drawing/2014/main" id="{342CF9CF-637F-5743-4D51-159D3AACBABC}"/>
                  </a:ext>
                </a:extLst>
              </p:cNvPr>
              <p:cNvSpPr txBox="1">
                <a:spLocks/>
              </p:cNvSpPr>
              <p:nvPr/>
            </p:nvSpPr>
            <p:spPr>
              <a:xfrm>
                <a:off x="653671" y="1294836"/>
                <a:ext cx="274368" cy="274106"/>
              </a:xfrm>
              <a:prstGeom prst="ellipse">
                <a:avLst/>
              </a:prstGeom>
              <a:solidFill>
                <a:srgbClr val="85BF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lang="en-US" altLang="ja-JP" sz="1400" dirty="0">
                    <a:solidFill>
                      <a:srgbClr val="FFFFFF"/>
                    </a:solidFill>
                    <a:latin typeface="ＭＳ Ｐゴシック" panose="020B0600070205080204" pitchFamily="50" charset="-128"/>
                    <a:ea typeface="ＭＳ Ｐゴシック" panose="020B0600070205080204" pitchFamily="50" charset="-128"/>
                  </a:rPr>
                  <a:t>A</a:t>
                </a:r>
              </a:p>
            </p:txBody>
          </p:sp>
        </p:grpSp>
        <p:grpSp>
          <p:nvGrpSpPr>
            <p:cNvPr id="17" name="グループ化 16">
              <a:extLst>
                <a:ext uri="{FF2B5EF4-FFF2-40B4-BE49-F238E27FC236}">
                  <a16:creationId xmlns:a16="http://schemas.microsoft.com/office/drawing/2014/main" id="{F61B28B1-E4FC-890D-87A7-4684A3063002}"/>
                </a:ext>
              </a:extLst>
            </p:cNvPr>
            <p:cNvGrpSpPr/>
            <p:nvPr/>
          </p:nvGrpSpPr>
          <p:grpSpPr>
            <a:xfrm>
              <a:off x="368951" y="2754510"/>
              <a:ext cx="11454098" cy="830711"/>
              <a:chOff x="368951" y="836141"/>
              <a:chExt cx="11454098" cy="830711"/>
            </a:xfrm>
          </p:grpSpPr>
          <p:sp>
            <p:nvSpPr>
              <p:cNvPr id="18" name="四角形: 角を丸くする 17">
                <a:extLst>
                  <a:ext uri="{FF2B5EF4-FFF2-40B4-BE49-F238E27FC236}">
                    <a16:creationId xmlns:a16="http://schemas.microsoft.com/office/drawing/2014/main" id="{FACF3E4E-1434-6F5E-EC90-DDCEFA50D4F0}"/>
                  </a:ext>
                </a:extLst>
              </p:cNvPr>
              <p:cNvSpPr/>
              <p:nvPr/>
            </p:nvSpPr>
            <p:spPr>
              <a:xfrm>
                <a:off x="368951" y="836141"/>
                <a:ext cx="11454098" cy="830711"/>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625475" indent="-428625">
                  <a:spcBef>
                    <a:spcPts val="600"/>
                  </a:spcBef>
                  <a:buFont typeface="Wingdings" panose="05000000000000000000" pitchFamily="2" charset="2"/>
                  <a:buChar char="l"/>
                </a:pPr>
                <a:r>
                  <a:rPr kumimoji="1" lang="ja-JP" altLang="en-US" sz="1600" dirty="0">
                    <a:solidFill>
                      <a:srgbClr val="3493FF"/>
                    </a:solidFill>
                    <a:latin typeface="ＭＳ Ｐゴシック" panose="020B0600070205080204" pitchFamily="50" charset="-128"/>
                    <a:ea typeface="ＭＳ Ｐゴシック" panose="020B0600070205080204" pitchFamily="50" charset="-128"/>
                  </a:rPr>
                  <a:t>マニュアルにない質問をされた場合、自分で判断して答えてもいいですか？</a:t>
                </a:r>
                <a:endParaRPr kumimoji="1" lang="en-US" altLang="ja-JP" sz="1600" dirty="0">
                  <a:solidFill>
                    <a:srgbClr val="3493FF"/>
                  </a:solidFill>
                  <a:latin typeface="ＭＳ Ｐゴシック" panose="020B0600070205080204" pitchFamily="50" charset="-128"/>
                  <a:ea typeface="ＭＳ Ｐゴシック" panose="020B0600070205080204" pitchFamily="50" charset="-128"/>
                </a:endParaRPr>
              </a:p>
              <a:p>
                <a:pPr marL="625475" indent="-428625">
                  <a:spcBef>
                    <a:spcPts val="600"/>
                  </a:spcBef>
                  <a:buFont typeface="Wingdings" panose="05000000000000000000" pitchFamily="2" charset="2"/>
                  <a:buChar char="l"/>
                </a:pPr>
                <a:r>
                  <a:rPr kumimoji="1" lang="ja-JP" altLang="en-US" sz="1600" dirty="0">
                    <a:solidFill>
                      <a:schemeClr val="tx1"/>
                    </a:solidFill>
                    <a:latin typeface="ＭＳ Ｐゴシック" panose="020B0600070205080204" pitchFamily="50" charset="-128"/>
                    <a:ea typeface="ＭＳ Ｐゴシック" panose="020B0600070205080204" pitchFamily="50" charset="-128"/>
                  </a:rPr>
                  <a:t>原則としてマニュアルに記載のない内容は、自己判断せず</a:t>
                </a:r>
                <a:r>
                  <a:rPr kumimoji="1" lang="en-US" altLang="ja-JP" sz="1600" dirty="0">
                    <a:solidFill>
                      <a:schemeClr val="tx1"/>
                    </a:solidFill>
                    <a:latin typeface="ＭＳ Ｐゴシック" panose="020B0600070205080204" pitchFamily="50" charset="-128"/>
                    <a:ea typeface="ＭＳ Ｐゴシック" panose="020B0600070205080204" pitchFamily="50" charset="-128"/>
                  </a:rPr>
                  <a:t>SV</a:t>
                </a:r>
                <a:r>
                  <a:rPr kumimoji="1" lang="ja-JP" altLang="en-US" sz="1600" dirty="0">
                    <a:solidFill>
                      <a:schemeClr val="tx1"/>
                    </a:solidFill>
                    <a:latin typeface="ＭＳ Ｐゴシック" panose="020B0600070205080204" pitchFamily="50" charset="-128"/>
                    <a:ea typeface="ＭＳ Ｐゴシック" panose="020B0600070205080204" pitchFamily="50" charset="-128"/>
                  </a:rPr>
                  <a:t>に確認のうえ対応してください。</a:t>
                </a:r>
              </a:p>
            </p:txBody>
          </p:sp>
          <p:sp>
            <p:nvSpPr>
              <p:cNvPr id="19" name="Text Placeholder 5">
                <a:extLst>
                  <a:ext uri="{FF2B5EF4-FFF2-40B4-BE49-F238E27FC236}">
                    <a16:creationId xmlns:a16="http://schemas.microsoft.com/office/drawing/2014/main" id="{9F07C649-5DDA-448F-19F9-5C5453B4DF16}"/>
                  </a:ext>
                </a:extLst>
              </p:cNvPr>
              <p:cNvSpPr txBox="1">
                <a:spLocks/>
              </p:cNvSpPr>
              <p:nvPr/>
            </p:nvSpPr>
            <p:spPr>
              <a:xfrm>
                <a:off x="653671" y="959305"/>
                <a:ext cx="274368" cy="274106"/>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lang="en-US" altLang="ja-JP" sz="1400" dirty="0">
                    <a:solidFill>
                      <a:srgbClr val="FFFFFF"/>
                    </a:solidFill>
                    <a:latin typeface="ＭＳ Ｐゴシック" panose="020B0600070205080204" pitchFamily="50" charset="-128"/>
                    <a:ea typeface="ＭＳ Ｐゴシック" panose="020B0600070205080204" pitchFamily="50" charset="-128"/>
                  </a:rPr>
                  <a:t>Q</a:t>
                </a:r>
              </a:p>
            </p:txBody>
          </p:sp>
          <p:sp>
            <p:nvSpPr>
              <p:cNvPr id="20" name="Text Placeholder 5">
                <a:extLst>
                  <a:ext uri="{FF2B5EF4-FFF2-40B4-BE49-F238E27FC236}">
                    <a16:creationId xmlns:a16="http://schemas.microsoft.com/office/drawing/2014/main" id="{8B80E6AE-0B36-B2FE-FF89-4961CB1B669A}"/>
                  </a:ext>
                </a:extLst>
              </p:cNvPr>
              <p:cNvSpPr txBox="1">
                <a:spLocks/>
              </p:cNvSpPr>
              <p:nvPr/>
            </p:nvSpPr>
            <p:spPr>
              <a:xfrm>
                <a:off x="653671" y="1294836"/>
                <a:ext cx="274368" cy="274106"/>
              </a:xfrm>
              <a:prstGeom prst="ellipse">
                <a:avLst/>
              </a:prstGeom>
              <a:solidFill>
                <a:srgbClr val="85BF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lang="en-US" altLang="ja-JP" sz="1400" dirty="0">
                    <a:solidFill>
                      <a:srgbClr val="FFFFFF"/>
                    </a:solidFill>
                    <a:latin typeface="ＭＳ Ｐゴシック" panose="020B0600070205080204" pitchFamily="50" charset="-128"/>
                    <a:ea typeface="ＭＳ Ｐゴシック" panose="020B0600070205080204" pitchFamily="50" charset="-128"/>
                  </a:rPr>
                  <a:t>A</a:t>
                </a:r>
              </a:p>
            </p:txBody>
          </p:sp>
        </p:grpSp>
        <p:grpSp>
          <p:nvGrpSpPr>
            <p:cNvPr id="21" name="グループ化 20">
              <a:extLst>
                <a:ext uri="{FF2B5EF4-FFF2-40B4-BE49-F238E27FC236}">
                  <a16:creationId xmlns:a16="http://schemas.microsoft.com/office/drawing/2014/main" id="{B36E76ED-87E8-2530-4003-945A0016525C}"/>
                </a:ext>
              </a:extLst>
            </p:cNvPr>
            <p:cNvGrpSpPr/>
            <p:nvPr/>
          </p:nvGrpSpPr>
          <p:grpSpPr>
            <a:xfrm>
              <a:off x="368951" y="3728132"/>
              <a:ext cx="11454098" cy="830711"/>
              <a:chOff x="368951" y="836141"/>
              <a:chExt cx="11454098" cy="830711"/>
            </a:xfrm>
          </p:grpSpPr>
          <p:sp>
            <p:nvSpPr>
              <p:cNvPr id="22" name="四角形: 角を丸くする 21">
                <a:extLst>
                  <a:ext uri="{FF2B5EF4-FFF2-40B4-BE49-F238E27FC236}">
                    <a16:creationId xmlns:a16="http://schemas.microsoft.com/office/drawing/2014/main" id="{C4906161-6E36-AA3C-86EB-ABAFC64BE385}"/>
                  </a:ext>
                </a:extLst>
              </p:cNvPr>
              <p:cNvSpPr/>
              <p:nvPr/>
            </p:nvSpPr>
            <p:spPr>
              <a:xfrm>
                <a:off x="368951" y="836141"/>
                <a:ext cx="11454098" cy="830711"/>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625475" indent="-428625">
                  <a:spcBef>
                    <a:spcPts val="600"/>
                  </a:spcBef>
                  <a:buFont typeface="Wingdings" panose="05000000000000000000" pitchFamily="2" charset="2"/>
                  <a:buChar char="l"/>
                </a:pPr>
                <a:r>
                  <a:rPr kumimoji="1" lang="ja-JP" altLang="en-US" sz="1600" dirty="0">
                    <a:solidFill>
                      <a:srgbClr val="3493FF"/>
                    </a:solidFill>
                    <a:latin typeface="ＭＳ Ｐゴシック" panose="020B0600070205080204" pitchFamily="50" charset="-128"/>
                    <a:ea typeface="ＭＳ Ｐゴシック" panose="020B0600070205080204" pitchFamily="50" charset="-128"/>
                  </a:rPr>
                  <a:t>同じお客様から繰り返し電話があります。どこまで付き合うべきですか？</a:t>
                </a:r>
                <a:endParaRPr kumimoji="1" lang="en-US" altLang="ja-JP" sz="1600" dirty="0">
                  <a:solidFill>
                    <a:srgbClr val="3493FF"/>
                  </a:solidFill>
                  <a:latin typeface="ＭＳ Ｐゴシック" panose="020B0600070205080204" pitchFamily="50" charset="-128"/>
                  <a:ea typeface="ＭＳ Ｐゴシック" panose="020B0600070205080204" pitchFamily="50" charset="-128"/>
                </a:endParaRPr>
              </a:p>
              <a:p>
                <a:pPr marL="625475" indent="-428625">
                  <a:spcBef>
                    <a:spcPts val="600"/>
                  </a:spcBef>
                  <a:buFont typeface="Wingdings" panose="05000000000000000000" pitchFamily="2" charset="2"/>
                  <a:buChar char="l"/>
                </a:pPr>
                <a:r>
                  <a:rPr kumimoji="1" lang="ja-JP" altLang="en-US" sz="1600" dirty="0">
                    <a:solidFill>
                      <a:schemeClr val="tx1"/>
                    </a:solidFill>
                    <a:latin typeface="ＭＳ Ｐゴシック" panose="020B0600070205080204" pitchFamily="50" charset="-128"/>
                    <a:ea typeface="ＭＳ Ｐゴシック" panose="020B0600070205080204" pitchFamily="50" charset="-128"/>
                  </a:rPr>
                  <a:t>同一内容の反復・過度な要求がある場合は、記録を確認し、一定回数以降は</a:t>
                </a:r>
                <a:r>
                  <a:rPr kumimoji="1" lang="en-US" altLang="ja-JP" sz="1600" dirty="0">
                    <a:solidFill>
                      <a:schemeClr val="tx1"/>
                    </a:solidFill>
                    <a:latin typeface="ＭＳ Ｐゴシック" panose="020B0600070205080204" pitchFamily="50" charset="-128"/>
                    <a:ea typeface="ＭＳ Ｐゴシック" panose="020B0600070205080204" pitchFamily="50" charset="-128"/>
                  </a:rPr>
                  <a:t>SV</a:t>
                </a:r>
                <a:r>
                  <a:rPr kumimoji="1" lang="ja-JP" altLang="en-US" sz="1600" dirty="0">
                    <a:solidFill>
                      <a:schemeClr val="tx1"/>
                    </a:solidFill>
                    <a:latin typeface="ＭＳ Ｐゴシック" panose="020B0600070205080204" pitchFamily="50" charset="-128"/>
                    <a:ea typeface="ＭＳ Ｐゴシック" panose="020B0600070205080204" pitchFamily="50" charset="-128"/>
                  </a:rPr>
                  <a:t>判断に切り替えてください。</a:t>
                </a:r>
              </a:p>
            </p:txBody>
          </p:sp>
          <p:sp>
            <p:nvSpPr>
              <p:cNvPr id="23" name="Text Placeholder 5">
                <a:extLst>
                  <a:ext uri="{FF2B5EF4-FFF2-40B4-BE49-F238E27FC236}">
                    <a16:creationId xmlns:a16="http://schemas.microsoft.com/office/drawing/2014/main" id="{2EAD35C9-BDB3-D7DE-3AE9-9B89C2DA333A}"/>
                  </a:ext>
                </a:extLst>
              </p:cNvPr>
              <p:cNvSpPr txBox="1">
                <a:spLocks/>
              </p:cNvSpPr>
              <p:nvPr/>
            </p:nvSpPr>
            <p:spPr>
              <a:xfrm>
                <a:off x="653671" y="959305"/>
                <a:ext cx="274368" cy="274106"/>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lang="en-US" altLang="ja-JP" sz="1400" dirty="0">
                    <a:solidFill>
                      <a:srgbClr val="FFFFFF"/>
                    </a:solidFill>
                    <a:latin typeface="ＭＳ Ｐゴシック" panose="020B0600070205080204" pitchFamily="50" charset="-128"/>
                    <a:ea typeface="ＭＳ Ｐゴシック" panose="020B0600070205080204" pitchFamily="50" charset="-128"/>
                  </a:rPr>
                  <a:t>Q</a:t>
                </a:r>
              </a:p>
            </p:txBody>
          </p:sp>
          <p:sp>
            <p:nvSpPr>
              <p:cNvPr id="24" name="Text Placeholder 5">
                <a:extLst>
                  <a:ext uri="{FF2B5EF4-FFF2-40B4-BE49-F238E27FC236}">
                    <a16:creationId xmlns:a16="http://schemas.microsoft.com/office/drawing/2014/main" id="{71ED6096-5157-F5D7-219C-A143C84E1A2B}"/>
                  </a:ext>
                </a:extLst>
              </p:cNvPr>
              <p:cNvSpPr txBox="1">
                <a:spLocks/>
              </p:cNvSpPr>
              <p:nvPr/>
            </p:nvSpPr>
            <p:spPr>
              <a:xfrm>
                <a:off x="653671" y="1294836"/>
                <a:ext cx="274368" cy="274106"/>
              </a:xfrm>
              <a:prstGeom prst="ellipse">
                <a:avLst/>
              </a:prstGeom>
              <a:solidFill>
                <a:srgbClr val="85BF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lang="en-US" altLang="ja-JP" sz="1400" dirty="0">
                    <a:solidFill>
                      <a:srgbClr val="FFFFFF"/>
                    </a:solidFill>
                    <a:latin typeface="ＭＳ Ｐゴシック" panose="020B0600070205080204" pitchFamily="50" charset="-128"/>
                    <a:ea typeface="ＭＳ Ｐゴシック" panose="020B0600070205080204" pitchFamily="50" charset="-128"/>
                  </a:rPr>
                  <a:t>A</a:t>
                </a:r>
              </a:p>
            </p:txBody>
          </p:sp>
        </p:grpSp>
        <p:grpSp>
          <p:nvGrpSpPr>
            <p:cNvPr id="25" name="グループ化 24">
              <a:extLst>
                <a:ext uri="{FF2B5EF4-FFF2-40B4-BE49-F238E27FC236}">
                  <a16:creationId xmlns:a16="http://schemas.microsoft.com/office/drawing/2014/main" id="{9D32BC97-3395-6304-74D5-37FD180375DF}"/>
                </a:ext>
              </a:extLst>
            </p:cNvPr>
            <p:cNvGrpSpPr/>
            <p:nvPr/>
          </p:nvGrpSpPr>
          <p:grpSpPr>
            <a:xfrm>
              <a:off x="368951" y="4701754"/>
              <a:ext cx="11454098" cy="830711"/>
              <a:chOff x="368951" y="836141"/>
              <a:chExt cx="11454098" cy="830711"/>
            </a:xfrm>
          </p:grpSpPr>
          <p:sp>
            <p:nvSpPr>
              <p:cNvPr id="26" name="四角形: 角を丸くする 25">
                <a:extLst>
                  <a:ext uri="{FF2B5EF4-FFF2-40B4-BE49-F238E27FC236}">
                    <a16:creationId xmlns:a16="http://schemas.microsoft.com/office/drawing/2014/main" id="{F5F5CF73-9241-41F2-9FA9-385EC899A940}"/>
                  </a:ext>
                </a:extLst>
              </p:cNvPr>
              <p:cNvSpPr/>
              <p:nvPr/>
            </p:nvSpPr>
            <p:spPr>
              <a:xfrm>
                <a:off x="368951" y="836141"/>
                <a:ext cx="11454098" cy="830711"/>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625475" indent="-428625">
                  <a:spcBef>
                    <a:spcPts val="600"/>
                  </a:spcBef>
                  <a:buFont typeface="Wingdings" panose="05000000000000000000" pitchFamily="2" charset="2"/>
                  <a:buChar char="l"/>
                </a:pPr>
                <a:r>
                  <a:rPr kumimoji="1" lang="ja-JP" altLang="en-US" sz="1600" dirty="0">
                    <a:solidFill>
                      <a:srgbClr val="3493FF"/>
                    </a:solidFill>
                    <a:latin typeface="ＭＳ Ｐゴシック" panose="020B0600070205080204" pitchFamily="50" charset="-128"/>
                    <a:ea typeface="ＭＳ Ｐゴシック" panose="020B0600070205080204" pitchFamily="50" charset="-128"/>
                  </a:rPr>
                  <a:t>お客様の声が聞き取りにくいとき、どう対応すればいいですか？</a:t>
                </a:r>
                <a:endParaRPr kumimoji="1" lang="en-US" altLang="ja-JP" sz="1600" dirty="0">
                  <a:solidFill>
                    <a:srgbClr val="3493FF"/>
                  </a:solidFill>
                  <a:latin typeface="ＭＳ Ｐゴシック" panose="020B0600070205080204" pitchFamily="50" charset="-128"/>
                  <a:ea typeface="ＭＳ Ｐゴシック" panose="020B0600070205080204" pitchFamily="50" charset="-128"/>
                </a:endParaRPr>
              </a:p>
              <a:p>
                <a:pPr marL="625475" indent="-428625">
                  <a:spcBef>
                    <a:spcPts val="600"/>
                  </a:spcBef>
                  <a:buFont typeface="Wingdings" panose="05000000000000000000" pitchFamily="2" charset="2"/>
                  <a:buChar char="l"/>
                </a:pPr>
                <a:r>
                  <a:rPr kumimoji="1" lang="ja-JP" altLang="en-US" sz="1600" dirty="0">
                    <a:solidFill>
                      <a:schemeClr val="tx1"/>
                    </a:solidFill>
                    <a:latin typeface="ＭＳ Ｐゴシック" panose="020B0600070205080204" pitchFamily="50" charset="-128"/>
                    <a:ea typeface="ＭＳ Ｐゴシック" panose="020B0600070205080204" pitchFamily="50" charset="-128"/>
                  </a:rPr>
                  <a:t>「お電話が少々遠いようですので、もう一度お伺いしてもよろしいでしょうか」と丁寧に再確認します。</a:t>
                </a:r>
              </a:p>
            </p:txBody>
          </p:sp>
          <p:sp>
            <p:nvSpPr>
              <p:cNvPr id="27" name="Text Placeholder 5">
                <a:extLst>
                  <a:ext uri="{FF2B5EF4-FFF2-40B4-BE49-F238E27FC236}">
                    <a16:creationId xmlns:a16="http://schemas.microsoft.com/office/drawing/2014/main" id="{4203C9B8-7F82-417F-91C3-C453779D26FF}"/>
                  </a:ext>
                </a:extLst>
              </p:cNvPr>
              <p:cNvSpPr txBox="1">
                <a:spLocks/>
              </p:cNvSpPr>
              <p:nvPr/>
            </p:nvSpPr>
            <p:spPr>
              <a:xfrm>
                <a:off x="653671" y="959305"/>
                <a:ext cx="274368" cy="274106"/>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lang="en-US" altLang="ja-JP" sz="1400" dirty="0">
                    <a:solidFill>
                      <a:srgbClr val="FFFFFF"/>
                    </a:solidFill>
                    <a:latin typeface="ＭＳ Ｐゴシック" panose="020B0600070205080204" pitchFamily="50" charset="-128"/>
                    <a:ea typeface="ＭＳ Ｐゴシック" panose="020B0600070205080204" pitchFamily="50" charset="-128"/>
                  </a:rPr>
                  <a:t>Q</a:t>
                </a:r>
              </a:p>
            </p:txBody>
          </p:sp>
          <p:sp>
            <p:nvSpPr>
              <p:cNvPr id="29" name="Text Placeholder 5">
                <a:extLst>
                  <a:ext uri="{FF2B5EF4-FFF2-40B4-BE49-F238E27FC236}">
                    <a16:creationId xmlns:a16="http://schemas.microsoft.com/office/drawing/2014/main" id="{6BD63673-7787-571B-2B65-A9E8A9ABA834}"/>
                  </a:ext>
                </a:extLst>
              </p:cNvPr>
              <p:cNvSpPr txBox="1">
                <a:spLocks/>
              </p:cNvSpPr>
              <p:nvPr/>
            </p:nvSpPr>
            <p:spPr>
              <a:xfrm>
                <a:off x="653671" y="1294836"/>
                <a:ext cx="274368" cy="274106"/>
              </a:xfrm>
              <a:prstGeom prst="ellipse">
                <a:avLst/>
              </a:prstGeom>
              <a:solidFill>
                <a:srgbClr val="85BF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lang="en-US" altLang="ja-JP" sz="1400" dirty="0">
                    <a:solidFill>
                      <a:srgbClr val="FFFFFF"/>
                    </a:solidFill>
                    <a:latin typeface="ＭＳ Ｐゴシック" panose="020B0600070205080204" pitchFamily="50" charset="-128"/>
                    <a:ea typeface="ＭＳ Ｐゴシック" panose="020B0600070205080204" pitchFamily="50" charset="-128"/>
                  </a:rPr>
                  <a:t>A</a:t>
                </a:r>
              </a:p>
            </p:txBody>
          </p:sp>
        </p:grpSp>
        <p:grpSp>
          <p:nvGrpSpPr>
            <p:cNvPr id="30" name="グループ化 29">
              <a:extLst>
                <a:ext uri="{FF2B5EF4-FFF2-40B4-BE49-F238E27FC236}">
                  <a16:creationId xmlns:a16="http://schemas.microsoft.com/office/drawing/2014/main" id="{E4A3E49B-B891-0605-6DDE-BA2AD3B363EA}"/>
                </a:ext>
              </a:extLst>
            </p:cNvPr>
            <p:cNvGrpSpPr/>
            <p:nvPr/>
          </p:nvGrpSpPr>
          <p:grpSpPr>
            <a:xfrm>
              <a:off x="368951" y="5675376"/>
              <a:ext cx="11454098" cy="830711"/>
              <a:chOff x="368951" y="836141"/>
              <a:chExt cx="11454098" cy="830711"/>
            </a:xfrm>
          </p:grpSpPr>
          <p:sp>
            <p:nvSpPr>
              <p:cNvPr id="31" name="四角形: 角を丸くする 30">
                <a:extLst>
                  <a:ext uri="{FF2B5EF4-FFF2-40B4-BE49-F238E27FC236}">
                    <a16:creationId xmlns:a16="http://schemas.microsoft.com/office/drawing/2014/main" id="{F9119A57-5454-4172-B5AA-EB6C5C928B97}"/>
                  </a:ext>
                </a:extLst>
              </p:cNvPr>
              <p:cNvSpPr/>
              <p:nvPr/>
            </p:nvSpPr>
            <p:spPr>
              <a:xfrm>
                <a:off x="368951" y="836141"/>
                <a:ext cx="11454098" cy="830711"/>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625475" indent="-428625">
                  <a:spcBef>
                    <a:spcPts val="600"/>
                  </a:spcBef>
                  <a:buFont typeface="Wingdings" panose="05000000000000000000" pitchFamily="2" charset="2"/>
                  <a:buChar char="l"/>
                </a:pPr>
                <a:r>
                  <a:rPr kumimoji="1" lang="ja-JP" altLang="en-US" sz="1600" dirty="0">
                    <a:solidFill>
                      <a:srgbClr val="3493FF"/>
                    </a:solidFill>
                    <a:latin typeface="ＭＳ Ｐゴシック" panose="020B0600070205080204" pitchFamily="50" charset="-128"/>
                    <a:ea typeface="ＭＳ Ｐゴシック" panose="020B0600070205080204" pitchFamily="50" charset="-128"/>
                  </a:rPr>
                  <a:t>相手の言葉が早口で、記録が追いつかない場合はどうすればいいですか？</a:t>
                </a:r>
                <a:endParaRPr kumimoji="1" lang="en-US" altLang="ja-JP" sz="1600" dirty="0">
                  <a:solidFill>
                    <a:srgbClr val="3493FF"/>
                  </a:solidFill>
                  <a:latin typeface="ＭＳ Ｐゴシック" panose="020B0600070205080204" pitchFamily="50" charset="-128"/>
                  <a:ea typeface="ＭＳ Ｐゴシック" panose="020B0600070205080204" pitchFamily="50" charset="-128"/>
                </a:endParaRPr>
              </a:p>
              <a:p>
                <a:pPr marL="625475" indent="-428625">
                  <a:spcBef>
                    <a:spcPts val="600"/>
                  </a:spcBef>
                  <a:buFont typeface="Wingdings" panose="05000000000000000000" pitchFamily="2" charset="2"/>
                  <a:buChar char="l"/>
                </a:pPr>
                <a:r>
                  <a:rPr kumimoji="1" lang="ja-JP" altLang="en-US" sz="1600" dirty="0">
                    <a:solidFill>
                      <a:schemeClr val="tx1"/>
                    </a:solidFill>
                    <a:latin typeface="ＭＳ Ｐゴシック" panose="020B0600070205080204" pitchFamily="50" charset="-128"/>
                    <a:ea typeface="ＭＳ Ｐゴシック" panose="020B0600070205080204" pitchFamily="50" charset="-128"/>
                  </a:rPr>
                  <a:t>「恐れ入ります、復唱のためにもう一度お伺いしてもよろしいでしょうか」と申し出て、丁寧に確認してください。</a:t>
                </a:r>
              </a:p>
            </p:txBody>
          </p:sp>
          <p:sp>
            <p:nvSpPr>
              <p:cNvPr id="32" name="Text Placeholder 5">
                <a:extLst>
                  <a:ext uri="{FF2B5EF4-FFF2-40B4-BE49-F238E27FC236}">
                    <a16:creationId xmlns:a16="http://schemas.microsoft.com/office/drawing/2014/main" id="{F70ED187-3ABD-085D-715E-95E394BB59DC}"/>
                  </a:ext>
                </a:extLst>
              </p:cNvPr>
              <p:cNvSpPr txBox="1">
                <a:spLocks/>
              </p:cNvSpPr>
              <p:nvPr/>
            </p:nvSpPr>
            <p:spPr>
              <a:xfrm>
                <a:off x="653671" y="959305"/>
                <a:ext cx="274368" cy="274106"/>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lang="en-US" altLang="ja-JP" sz="1400" dirty="0">
                    <a:solidFill>
                      <a:srgbClr val="FFFFFF"/>
                    </a:solidFill>
                    <a:latin typeface="ＭＳ Ｐゴシック" panose="020B0600070205080204" pitchFamily="50" charset="-128"/>
                    <a:ea typeface="ＭＳ Ｐゴシック" panose="020B0600070205080204" pitchFamily="50" charset="-128"/>
                  </a:rPr>
                  <a:t>Q</a:t>
                </a:r>
              </a:p>
            </p:txBody>
          </p:sp>
          <p:sp>
            <p:nvSpPr>
              <p:cNvPr id="33" name="Text Placeholder 5">
                <a:extLst>
                  <a:ext uri="{FF2B5EF4-FFF2-40B4-BE49-F238E27FC236}">
                    <a16:creationId xmlns:a16="http://schemas.microsoft.com/office/drawing/2014/main" id="{A6EAF994-F575-D0EE-63FC-EC83A7418D01}"/>
                  </a:ext>
                </a:extLst>
              </p:cNvPr>
              <p:cNvSpPr txBox="1">
                <a:spLocks/>
              </p:cNvSpPr>
              <p:nvPr/>
            </p:nvSpPr>
            <p:spPr>
              <a:xfrm>
                <a:off x="653671" y="1294836"/>
                <a:ext cx="274368" cy="274106"/>
              </a:xfrm>
              <a:prstGeom prst="ellipse">
                <a:avLst/>
              </a:prstGeom>
              <a:solidFill>
                <a:srgbClr val="85BF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lang="en-US" altLang="ja-JP" sz="1400" dirty="0">
                    <a:solidFill>
                      <a:srgbClr val="FFFFFF"/>
                    </a:solidFill>
                    <a:latin typeface="ＭＳ Ｐゴシック" panose="020B0600070205080204" pitchFamily="50" charset="-128"/>
                    <a:ea typeface="ＭＳ Ｐゴシック" panose="020B0600070205080204" pitchFamily="50" charset="-128"/>
                  </a:rPr>
                  <a:t>A</a:t>
                </a:r>
              </a:p>
            </p:txBody>
          </p:sp>
        </p:grpSp>
      </p:grpSp>
    </p:spTree>
    <p:extLst>
      <p:ext uri="{BB962C8B-B14F-4D97-AF65-F5344CB8AC3E}">
        <p14:creationId xmlns:p14="http://schemas.microsoft.com/office/powerpoint/2010/main" val="1705804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168FE2-2512-2F6D-2610-C50DC60E1BF6}"/>
            </a:ext>
          </a:extLst>
        </p:cNvPr>
        <p:cNvGrpSpPr/>
        <p:nvPr/>
      </p:nvGrpSpPr>
      <p:grpSpPr>
        <a:xfrm>
          <a:off x="0" y="0"/>
          <a:ext cx="0" cy="0"/>
          <a:chOff x="0" y="0"/>
          <a:chExt cx="0" cy="0"/>
        </a:xfrm>
      </p:grpSpPr>
      <p:sp>
        <p:nvSpPr>
          <p:cNvPr id="3" name="正方形/長方形 2">
            <a:extLst>
              <a:ext uri="{FF2B5EF4-FFF2-40B4-BE49-F238E27FC236}">
                <a16:creationId xmlns:a16="http://schemas.microsoft.com/office/drawing/2014/main" id="{D44549B4-EACE-76A7-D8E9-68835B633302}"/>
              </a:ext>
            </a:extLst>
          </p:cNvPr>
          <p:cNvSpPr/>
          <p:nvPr/>
        </p:nvSpPr>
        <p:spPr>
          <a:xfrm>
            <a:off x="368951" y="143330"/>
            <a:ext cx="11454098" cy="3875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pPr>
            <a:r>
              <a:rPr kumimoji="1" lang="ja-JP" altLang="en-US" sz="2000" dirty="0">
                <a:solidFill>
                  <a:schemeClr val="tx1"/>
                </a:solidFill>
                <a:latin typeface="ＭＳ Ｐゴシック" panose="020B0600070205080204" pitchFamily="50" charset="-128"/>
                <a:ea typeface="ＭＳ Ｐゴシック" panose="020B0600070205080204" pitchFamily="50" charset="-128"/>
              </a:rPr>
              <a:t>　　マニュアルの更新履歴・問い合わせ</a:t>
            </a:r>
          </a:p>
        </p:txBody>
      </p:sp>
      <p:grpSp>
        <p:nvGrpSpPr>
          <p:cNvPr id="4" name="Group 6">
            <a:extLst>
              <a:ext uri="{FF2B5EF4-FFF2-40B4-BE49-F238E27FC236}">
                <a16:creationId xmlns:a16="http://schemas.microsoft.com/office/drawing/2014/main" id="{38D029B6-EFA7-F4E7-927D-43F9A7FE2105}"/>
              </a:ext>
            </a:extLst>
          </p:cNvPr>
          <p:cNvGrpSpPr/>
          <p:nvPr/>
        </p:nvGrpSpPr>
        <p:grpSpPr>
          <a:xfrm>
            <a:off x="0" y="680619"/>
            <a:ext cx="12192000" cy="0"/>
            <a:chOff x="0" y="14288"/>
            <a:chExt cx="10628118" cy="0"/>
          </a:xfrm>
        </p:grpSpPr>
        <p:sp>
          <p:nvSpPr>
            <p:cNvPr id="5" name="AutoShape 7">
              <a:extLst>
                <a:ext uri="{FF2B5EF4-FFF2-40B4-BE49-F238E27FC236}">
                  <a16:creationId xmlns:a16="http://schemas.microsoft.com/office/drawing/2014/main" id="{0340394B-AB98-EBE1-27F4-60A7D9EC106A}"/>
                </a:ext>
              </a:extLst>
            </p:cNvPr>
            <p:cNvSpPr/>
            <p:nvPr/>
          </p:nvSpPr>
          <p:spPr>
            <a:xfrm>
              <a:off x="0" y="14288"/>
              <a:ext cx="10628118" cy="0"/>
            </a:xfrm>
            <a:prstGeom prst="line">
              <a:avLst/>
            </a:prstGeom>
            <a:ln w="38100" cap="flat">
              <a:solidFill>
                <a:srgbClr val="D8DAE8"/>
              </a:solidFill>
              <a:prstDash val="solid"/>
              <a:headEnd type="none" w="sm" len="sm"/>
              <a:tailEnd type="none" w="sm" len="sm"/>
            </a:ln>
          </p:spPr>
          <p:txBody>
            <a:bodyPr/>
            <a:lstStyle/>
            <a:p>
              <a:endParaRPr lang="ja-JP" altLang="en-US" sz="1600">
                <a:latin typeface="ＭＳ Ｐゴシック" panose="020B0600070205080204" pitchFamily="50" charset="-128"/>
                <a:ea typeface="ＭＳ Ｐゴシック" panose="020B0600070205080204" pitchFamily="50" charset="-128"/>
              </a:endParaRPr>
            </a:p>
          </p:txBody>
        </p:sp>
        <p:sp>
          <p:nvSpPr>
            <p:cNvPr id="6" name="AutoShape 8">
              <a:extLst>
                <a:ext uri="{FF2B5EF4-FFF2-40B4-BE49-F238E27FC236}">
                  <a16:creationId xmlns:a16="http://schemas.microsoft.com/office/drawing/2014/main" id="{3A0BFDF8-839D-2D67-0A2B-EB92A1B0DED9}"/>
                </a:ext>
              </a:extLst>
            </p:cNvPr>
            <p:cNvSpPr/>
            <p:nvPr/>
          </p:nvSpPr>
          <p:spPr>
            <a:xfrm>
              <a:off x="0" y="14288"/>
              <a:ext cx="3178541" cy="0"/>
            </a:xfrm>
            <a:prstGeom prst="line">
              <a:avLst/>
            </a:prstGeom>
            <a:ln w="38100" cap="flat">
              <a:solidFill>
                <a:srgbClr val="3493FF"/>
              </a:solidFill>
              <a:prstDash val="solid"/>
              <a:headEnd type="none" w="sm" len="sm"/>
              <a:tailEnd type="none" w="sm" len="sm"/>
            </a:ln>
          </p:spPr>
          <p:txBody>
            <a:bodyPr/>
            <a:lstStyle/>
            <a:p>
              <a:endParaRPr lang="ja-JP" altLang="en-US" sz="1600">
                <a:latin typeface="ＭＳ Ｐゴシック" panose="020B0600070205080204" pitchFamily="50" charset="-128"/>
                <a:ea typeface="ＭＳ Ｐゴシック" panose="020B0600070205080204" pitchFamily="50" charset="-128"/>
              </a:endParaRPr>
            </a:p>
          </p:txBody>
        </p:sp>
      </p:grpSp>
      <p:sp>
        <p:nvSpPr>
          <p:cNvPr id="9" name="AutoShape 8">
            <a:extLst>
              <a:ext uri="{FF2B5EF4-FFF2-40B4-BE49-F238E27FC236}">
                <a16:creationId xmlns:a16="http://schemas.microsoft.com/office/drawing/2014/main" id="{7B84F6F2-4102-23F7-314C-DC02B6B41C37}"/>
              </a:ext>
            </a:extLst>
          </p:cNvPr>
          <p:cNvSpPr/>
          <p:nvPr/>
        </p:nvSpPr>
        <p:spPr>
          <a:xfrm>
            <a:off x="-1" y="6740737"/>
            <a:ext cx="12192001" cy="0"/>
          </a:xfrm>
          <a:prstGeom prst="line">
            <a:avLst/>
          </a:prstGeom>
          <a:ln w="254000" cap="flat">
            <a:solidFill>
              <a:srgbClr val="3493FF"/>
            </a:solidFill>
            <a:prstDash val="solid"/>
            <a:headEnd type="none" w="sm" len="sm"/>
            <a:tailEnd type="none" w="sm" len="sm"/>
          </a:ln>
        </p:spPr>
        <p:txBody>
          <a:bodyPr/>
          <a:lstStyle/>
          <a:p>
            <a:endParaRPr lang="ja-JP" altLang="en-US" sz="1600" dirty="0">
              <a:latin typeface="ＭＳ Ｐゴシック" panose="020B0600070205080204" pitchFamily="50" charset="-128"/>
              <a:ea typeface="ＭＳ Ｐゴシック" panose="020B0600070205080204" pitchFamily="50" charset="-128"/>
            </a:endParaRPr>
          </a:p>
        </p:txBody>
      </p:sp>
      <p:sp>
        <p:nvSpPr>
          <p:cNvPr id="28" name="スライド番号プレースホルダー 5">
            <a:extLst>
              <a:ext uri="{FF2B5EF4-FFF2-40B4-BE49-F238E27FC236}">
                <a16:creationId xmlns:a16="http://schemas.microsoft.com/office/drawing/2014/main" id="{D4E2E817-EE4C-1B52-9A5D-FFC8A7238A9D}"/>
              </a:ext>
            </a:extLst>
          </p:cNvPr>
          <p:cNvSpPr txBox="1">
            <a:spLocks/>
          </p:cNvSpPr>
          <p:nvPr/>
        </p:nvSpPr>
        <p:spPr>
          <a:xfrm>
            <a:off x="11635153" y="6622181"/>
            <a:ext cx="448535" cy="226193"/>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82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3FFBA4C0-9B7D-4866-9F37-F8186F53D425}" type="slidenum">
              <a:rPr lang="ja-JP" altLang="en-US" sz="800" smtClean="0">
                <a:solidFill>
                  <a:schemeClr val="bg1"/>
                </a:solidFill>
                <a:latin typeface="ＭＳ Ｐゴシック" panose="020B0600070205080204" pitchFamily="50" charset="-128"/>
                <a:ea typeface="ＭＳ Ｐゴシック" panose="020B0600070205080204" pitchFamily="50" charset="-128"/>
              </a:rPr>
              <a:pPr/>
              <a:t>12</a:t>
            </a:fld>
            <a:endParaRPr lang="ja-JP" altLang="en-US" sz="800" dirty="0">
              <a:solidFill>
                <a:schemeClr val="bg1"/>
              </a:solidFill>
              <a:latin typeface="ＭＳ Ｐゴシック" panose="020B0600070205080204" pitchFamily="50" charset="-128"/>
              <a:ea typeface="ＭＳ Ｐゴシック" panose="020B0600070205080204" pitchFamily="50" charset="-128"/>
            </a:endParaRPr>
          </a:p>
        </p:txBody>
      </p:sp>
      <p:sp>
        <p:nvSpPr>
          <p:cNvPr id="2" name="Text Placeholder 5">
            <a:extLst>
              <a:ext uri="{FF2B5EF4-FFF2-40B4-BE49-F238E27FC236}">
                <a16:creationId xmlns:a16="http://schemas.microsoft.com/office/drawing/2014/main" id="{E211FD4F-F658-6E56-3087-FD13B6088C7F}"/>
              </a:ext>
            </a:extLst>
          </p:cNvPr>
          <p:cNvSpPr txBox="1">
            <a:spLocks/>
          </p:cNvSpPr>
          <p:nvPr/>
        </p:nvSpPr>
        <p:spPr>
          <a:xfrm>
            <a:off x="215388" y="117262"/>
            <a:ext cx="441874" cy="441452"/>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rPr>
              <a:t>6</a:t>
            </a:r>
          </a:p>
        </p:txBody>
      </p:sp>
      <p:grpSp>
        <p:nvGrpSpPr>
          <p:cNvPr id="54" name="グループ化 53">
            <a:extLst>
              <a:ext uri="{FF2B5EF4-FFF2-40B4-BE49-F238E27FC236}">
                <a16:creationId xmlns:a16="http://schemas.microsoft.com/office/drawing/2014/main" id="{D89BBA4D-1230-7A0A-56F0-1E8901AF7AE6}"/>
              </a:ext>
            </a:extLst>
          </p:cNvPr>
          <p:cNvGrpSpPr/>
          <p:nvPr/>
        </p:nvGrpSpPr>
        <p:grpSpPr>
          <a:xfrm>
            <a:off x="1244600" y="900638"/>
            <a:ext cx="10578449" cy="2615604"/>
            <a:chOff x="749989" y="1205439"/>
            <a:chExt cx="10692022" cy="2615604"/>
          </a:xfrm>
        </p:grpSpPr>
        <p:sp>
          <p:nvSpPr>
            <p:cNvPr id="8" name="Text Placeholder 5">
              <a:extLst>
                <a:ext uri="{FF2B5EF4-FFF2-40B4-BE49-F238E27FC236}">
                  <a16:creationId xmlns:a16="http://schemas.microsoft.com/office/drawing/2014/main" id="{ADB6C309-2A45-52B6-1AE6-93290E5D205A}"/>
                </a:ext>
              </a:extLst>
            </p:cNvPr>
            <p:cNvSpPr txBox="1">
              <a:spLocks/>
            </p:cNvSpPr>
            <p:nvPr/>
          </p:nvSpPr>
          <p:spPr>
            <a:xfrm>
              <a:off x="749989" y="1205439"/>
              <a:ext cx="1537531" cy="364836"/>
            </a:xfrm>
            <a:prstGeom prst="roundRect">
              <a:avLst>
                <a:gd name="adj" fmla="val 50000"/>
              </a:avLst>
            </a:prstGeom>
            <a:solidFill>
              <a:srgbClr val="3493FF"/>
            </a:solidFill>
            <a:ln>
              <a:solidFill>
                <a:srgbClr val="3493FF"/>
              </a:solid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 typeface="Arial Narrow" pitchFamily="34" charset="0"/>
                <a:buNone/>
                <a:tabLst/>
                <a:defRPr/>
              </a:pPr>
              <a:r>
                <a:rPr lang="ja-JP" altLang="en-US" sz="1600" dirty="0">
                  <a:solidFill>
                    <a:srgbClr val="FFFFFF"/>
                  </a:solidFill>
                  <a:latin typeface="ＭＳ Ｐゴシック" panose="020B0600070205080204" pitchFamily="50" charset="-128"/>
                  <a:ea typeface="ＭＳ Ｐゴシック" panose="020B0600070205080204" pitchFamily="50" charset="-128"/>
                </a:rPr>
                <a:t>更新日</a:t>
              </a:r>
              <a:endParaRPr kumimoji="1" lang="en-US" altLang="ja-JP" sz="16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13" name="Text Placeholder 5">
              <a:extLst>
                <a:ext uri="{FF2B5EF4-FFF2-40B4-BE49-F238E27FC236}">
                  <a16:creationId xmlns:a16="http://schemas.microsoft.com/office/drawing/2014/main" id="{C1A5A750-F907-443A-DE40-7321A89D6243}"/>
                </a:ext>
              </a:extLst>
            </p:cNvPr>
            <p:cNvSpPr txBox="1">
              <a:spLocks/>
            </p:cNvSpPr>
            <p:nvPr/>
          </p:nvSpPr>
          <p:spPr>
            <a:xfrm>
              <a:off x="4278784" y="1205439"/>
              <a:ext cx="1537531" cy="364836"/>
            </a:xfrm>
            <a:prstGeom prst="roundRect">
              <a:avLst>
                <a:gd name="adj" fmla="val 50000"/>
              </a:avLst>
            </a:prstGeom>
            <a:solidFill>
              <a:srgbClr val="3493FF"/>
            </a:solidFill>
            <a:ln>
              <a:solidFill>
                <a:srgbClr val="3493FF"/>
              </a:solid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 typeface="Arial Narrow" pitchFamily="34" charset="0"/>
                <a:buNone/>
                <a:tabLst/>
                <a:defRPr/>
              </a:pPr>
              <a:r>
                <a:rPr kumimoji="1" lang="ja-JP" altLang="en-US" sz="16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rPr>
                <a:t>バージョン</a:t>
              </a:r>
              <a:endParaRPr kumimoji="1" lang="en-US" altLang="ja-JP" sz="16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16" name="Text Placeholder 5">
              <a:extLst>
                <a:ext uri="{FF2B5EF4-FFF2-40B4-BE49-F238E27FC236}">
                  <a16:creationId xmlns:a16="http://schemas.microsoft.com/office/drawing/2014/main" id="{2F5CBA8D-2103-5128-E0D8-B53F883715A0}"/>
                </a:ext>
              </a:extLst>
            </p:cNvPr>
            <p:cNvSpPr txBox="1">
              <a:spLocks/>
            </p:cNvSpPr>
            <p:nvPr/>
          </p:nvSpPr>
          <p:spPr>
            <a:xfrm>
              <a:off x="6043182" y="1205439"/>
              <a:ext cx="5398829" cy="364836"/>
            </a:xfrm>
            <a:prstGeom prst="roundRect">
              <a:avLst>
                <a:gd name="adj" fmla="val 50000"/>
              </a:avLst>
            </a:prstGeom>
            <a:solidFill>
              <a:srgbClr val="3493FF"/>
            </a:solidFill>
            <a:ln>
              <a:solidFill>
                <a:srgbClr val="3493FF"/>
              </a:solid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 typeface="Arial Narrow" pitchFamily="34" charset="0"/>
                <a:buNone/>
                <a:tabLst/>
                <a:defRPr/>
              </a:pPr>
              <a:r>
                <a:rPr kumimoji="1" lang="ja-JP" altLang="en-US" sz="16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rPr>
                <a:t>更新内容</a:t>
              </a:r>
              <a:endParaRPr kumimoji="1" lang="en-US" altLang="ja-JP" sz="16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19" name="Text Placeholder 5">
              <a:extLst>
                <a:ext uri="{FF2B5EF4-FFF2-40B4-BE49-F238E27FC236}">
                  <a16:creationId xmlns:a16="http://schemas.microsoft.com/office/drawing/2014/main" id="{12B4DBC5-E860-D28E-7256-CBF88F1C83B7}"/>
                </a:ext>
              </a:extLst>
            </p:cNvPr>
            <p:cNvSpPr txBox="1">
              <a:spLocks/>
            </p:cNvSpPr>
            <p:nvPr/>
          </p:nvSpPr>
          <p:spPr>
            <a:xfrm>
              <a:off x="2514386" y="1205439"/>
              <a:ext cx="1537531" cy="364836"/>
            </a:xfrm>
            <a:prstGeom prst="roundRect">
              <a:avLst>
                <a:gd name="adj" fmla="val 50000"/>
              </a:avLst>
            </a:prstGeom>
            <a:solidFill>
              <a:srgbClr val="3493FF"/>
            </a:solidFill>
            <a:ln>
              <a:solidFill>
                <a:srgbClr val="3493FF"/>
              </a:solid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 typeface="Arial Narrow" pitchFamily="34" charset="0"/>
                <a:buNone/>
                <a:tabLst/>
                <a:defRPr/>
              </a:pPr>
              <a:r>
                <a:rPr kumimoji="1" lang="ja-JP" altLang="en-US" sz="16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rPr>
                <a:t>更新者</a:t>
              </a:r>
              <a:endParaRPr kumimoji="1" lang="en-US" altLang="ja-JP" sz="16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grpSp>
          <p:nvGrpSpPr>
            <p:cNvPr id="22" name="グループ化 21">
              <a:extLst>
                <a:ext uri="{FF2B5EF4-FFF2-40B4-BE49-F238E27FC236}">
                  <a16:creationId xmlns:a16="http://schemas.microsoft.com/office/drawing/2014/main" id="{D02522DC-8A17-6B00-3EB6-27001053F71A}"/>
                </a:ext>
              </a:extLst>
            </p:cNvPr>
            <p:cNvGrpSpPr/>
            <p:nvPr/>
          </p:nvGrpSpPr>
          <p:grpSpPr>
            <a:xfrm>
              <a:off x="749989" y="1659403"/>
              <a:ext cx="10692022" cy="441452"/>
              <a:chOff x="749989" y="1659403"/>
              <a:chExt cx="10692022" cy="441452"/>
            </a:xfrm>
          </p:grpSpPr>
          <p:sp>
            <p:nvSpPr>
              <p:cNvPr id="10" name="Text Placeholder 5">
                <a:extLst>
                  <a:ext uri="{FF2B5EF4-FFF2-40B4-BE49-F238E27FC236}">
                    <a16:creationId xmlns:a16="http://schemas.microsoft.com/office/drawing/2014/main" id="{6F4D2A67-860A-71B2-8EEE-7A06C282F697}"/>
                  </a:ext>
                </a:extLst>
              </p:cNvPr>
              <p:cNvSpPr txBox="1">
                <a:spLocks/>
              </p:cNvSpPr>
              <p:nvPr/>
            </p:nvSpPr>
            <p:spPr>
              <a:xfrm>
                <a:off x="749989" y="1659403"/>
                <a:ext cx="1537531" cy="441452"/>
              </a:xfrm>
              <a:prstGeom prst="rect">
                <a:avLst/>
              </a:prstGeom>
              <a:noFill/>
              <a:ln>
                <a:solidFill>
                  <a:srgbClr val="3493FF"/>
                </a:solid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 typeface="Arial Narrow" pitchFamily="34" charset="0"/>
                  <a:buNone/>
                  <a:tabLst/>
                  <a:defRPr/>
                </a:pPr>
                <a:r>
                  <a:rPr kumimoji="1" lang="en-US" altLang="ja-JP"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2023</a:t>
                </a:r>
                <a:r>
                  <a:rPr kumimoji="1" lang="ja-JP" altLang="en-US"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年</a:t>
                </a:r>
                <a:r>
                  <a:rPr kumimoji="1" lang="en-US" altLang="ja-JP"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5</a:t>
                </a:r>
                <a:r>
                  <a:rPr kumimoji="1" lang="ja-JP" altLang="en-US"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月</a:t>
                </a:r>
                <a:r>
                  <a:rPr kumimoji="1" lang="en-US" altLang="ja-JP"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27</a:t>
                </a:r>
                <a:r>
                  <a:rPr kumimoji="1" lang="ja-JP" altLang="en-US"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日</a:t>
                </a:r>
              </a:p>
            </p:txBody>
          </p:sp>
          <p:sp>
            <p:nvSpPr>
              <p:cNvPr id="14" name="Text Placeholder 5">
                <a:extLst>
                  <a:ext uri="{FF2B5EF4-FFF2-40B4-BE49-F238E27FC236}">
                    <a16:creationId xmlns:a16="http://schemas.microsoft.com/office/drawing/2014/main" id="{ECBAECED-D459-E184-13C6-3D3972C4A304}"/>
                  </a:ext>
                </a:extLst>
              </p:cNvPr>
              <p:cNvSpPr txBox="1">
                <a:spLocks/>
              </p:cNvSpPr>
              <p:nvPr/>
            </p:nvSpPr>
            <p:spPr>
              <a:xfrm>
                <a:off x="4278784" y="1659403"/>
                <a:ext cx="1537531" cy="441452"/>
              </a:xfrm>
              <a:prstGeom prst="rect">
                <a:avLst/>
              </a:prstGeom>
              <a:noFill/>
              <a:ln>
                <a:solidFill>
                  <a:srgbClr val="3493FF"/>
                </a:solid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 typeface="Arial Narrow" pitchFamily="34" charset="0"/>
                  <a:buNone/>
                  <a:tabLst/>
                  <a:defRPr/>
                </a:pPr>
                <a:r>
                  <a:rPr kumimoji="1" lang="en-US" altLang="ja-JP"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ver1.0</a:t>
                </a:r>
              </a:p>
            </p:txBody>
          </p:sp>
          <p:sp>
            <p:nvSpPr>
              <p:cNvPr id="17" name="Text Placeholder 5">
                <a:extLst>
                  <a:ext uri="{FF2B5EF4-FFF2-40B4-BE49-F238E27FC236}">
                    <a16:creationId xmlns:a16="http://schemas.microsoft.com/office/drawing/2014/main" id="{F03D105E-540F-18E6-4E40-9A42ABC3158B}"/>
                  </a:ext>
                </a:extLst>
              </p:cNvPr>
              <p:cNvSpPr txBox="1">
                <a:spLocks/>
              </p:cNvSpPr>
              <p:nvPr/>
            </p:nvSpPr>
            <p:spPr>
              <a:xfrm>
                <a:off x="6043182" y="1659403"/>
                <a:ext cx="5398829" cy="441452"/>
              </a:xfrm>
              <a:prstGeom prst="rect">
                <a:avLst/>
              </a:prstGeom>
              <a:noFill/>
              <a:ln>
                <a:solidFill>
                  <a:srgbClr val="3493FF"/>
                </a:solid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 typeface="Arial Narrow" pitchFamily="34" charset="0"/>
                  <a:buNone/>
                  <a:tabLst/>
                  <a:defRPr/>
                </a:pPr>
                <a:r>
                  <a:rPr kumimoji="1" lang="ja-JP" altLang="en-US"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新規作成</a:t>
                </a:r>
                <a:endParaRPr kumimoji="1" lang="en-US" altLang="ja-JP"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endParaRPr>
              </a:p>
            </p:txBody>
          </p:sp>
          <p:sp>
            <p:nvSpPr>
              <p:cNvPr id="20" name="Text Placeholder 5">
                <a:extLst>
                  <a:ext uri="{FF2B5EF4-FFF2-40B4-BE49-F238E27FC236}">
                    <a16:creationId xmlns:a16="http://schemas.microsoft.com/office/drawing/2014/main" id="{64B78475-E222-D514-EB6B-06B9C5F7C533}"/>
                  </a:ext>
                </a:extLst>
              </p:cNvPr>
              <p:cNvSpPr txBox="1">
                <a:spLocks/>
              </p:cNvSpPr>
              <p:nvPr/>
            </p:nvSpPr>
            <p:spPr>
              <a:xfrm>
                <a:off x="2514386" y="1659403"/>
                <a:ext cx="1537531" cy="441452"/>
              </a:xfrm>
              <a:prstGeom prst="rect">
                <a:avLst/>
              </a:prstGeom>
              <a:noFill/>
              <a:ln>
                <a:solidFill>
                  <a:srgbClr val="3493FF"/>
                </a:solid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 typeface="Arial Narrow" pitchFamily="34" charset="0"/>
                  <a:buNone/>
                  <a:tabLst/>
                  <a:defRPr/>
                </a:pPr>
                <a:r>
                  <a:rPr kumimoji="1" lang="ja-JP" altLang="en-US"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富山結城</a:t>
                </a:r>
                <a:endParaRPr kumimoji="1" lang="en-US" altLang="ja-JP"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endParaRPr>
              </a:p>
            </p:txBody>
          </p:sp>
        </p:grpSp>
        <p:grpSp>
          <p:nvGrpSpPr>
            <p:cNvPr id="23" name="グループ化 22">
              <a:extLst>
                <a:ext uri="{FF2B5EF4-FFF2-40B4-BE49-F238E27FC236}">
                  <a16:creationId xmlns:a16="http://schemas.microsoft.com/office/drawing/2014/main" id="{F84402B3-66E5-66F6-1755-0102DD85335F}"/>
                </a:ext>
              </a:extLst>
            </p:cNvPr>
            <p:cNvGrpSpPr/>
            <p:nvPr/>
          </p:nvGrpSpPr>
          <p:grpSpPr>
            <a:xfrm>
              <a:off x="749989" y="2232799"/>
              <a:ext cx="10692022" cy="441452"/>
              <a:chOff x="749989" y="1659403"/>
              <a:chExt cx="10692022" cy="441452"/>
            </a:xfrm>
          </p:grpSpPr>
          <p:sp>
            <p:nvSpPr>
              <p:cNvPr id="24" name="Text Placeholder 5">
                <a:extLst>
                  <a:ext uri="{FF2B5EF4-FFF2-40B4-BE49-F238E27FC236}">
                    <a16:creationId xmlns:a16="http://schemas.microsoft.com/office/drawing/2014/main" id="{5E870E7D-9435-B5E5-2886-3435CC3F8130}"/>
                  </a:ext>
                </a:extLst>
              </p:cNvPr>
              <p:cNvSpPr txBox="1">
                <a:spLocks/>
              </p:cNvSpPr>
              <p:nvPr/>
            </p:nvSpPr>
            <p:spPr>
              <a:xfrm>
                <a:off x="749989" y="1659403"/>
                <a:ext cx="1537531" cy="441452"/>
              </a:xfrm>
              <a:prstGeom prst="rect">
                <a:avLst/>
              </a:prstGeom>
              <a:noFill/>
              <a:ln>
                <a:solidFill>
                  <a:srgbClr val="3493FF"/>
                </a:solid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 typeface="Arial Narrow" pitchFamily="34" charset="0"/>
                  <a:buNone/>
                  <a:tabLst/>
                  <a:defRPr/>
                </a:pPr>
                <a:r>
                  <a:rPr kumimoji="1" lang="en-US" altLang="ja-JP"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2024</a:t>
                </a:r>
                <a:r>
                  <a:rPr kumimoji="1" lang="ja-JP" altLang="en-US"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年</a:t>
                </a:r>
                <a:r>
                  <a:rPr kumimoji="1" lang="en-US" altLang="ja-JP"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4</a:t>
                </a:r>
                <a:r>
                  <a:rPr kumimoji="1" lang="ja-JP" altLang="en-US"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月</a:t>
                </a:r>
                <a:r>
                  <a:rPr kumimoji="1" lang="en-US" altLang="ja-JP"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14</a:t>
                </a:r>
                <a:r>
                  <a:rPr kumimoji="1" lang="ja-JP" altLang="en-US"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日</a:t>
                </a:r>
              </a:p>
            </p:txBody>
          </p:sp>
          <p:sp>
            <p:nvSpPr>
              <p:cNvPr id="25" name="Text Placeholder 5">
                <a:extLst>
                  <a:ext uri="{FF2B5EF4-FFF2-40B4-BE49-F238E27FC236}">
                    <a16:creationId xmlns:a16="http://schemas.microsoft.com/office/drawing/2014/main" id="{431C7429-8686-50D0-EEF4-6B9ED043C34C}"/>
                  </a:ext>
                </a:extLst>
              </p:cNvPr>
              <p:cNvSpPr txBox="1">
                <a:spLocks/>
              </p:cNvSpPr>
              <p:nvPr/>
            </p:nvSpPr>
            <p:spPr>
              <a:xfrm>
                <a:off x="4278784" y="1659403"/>
                <a:ext cx="1537531" cy="441452"/>
              </a:xfrm>
              <a:prstGeom prst="rect">
                <a:avLst/>
              </a:prstGeom>
              <a:noFill/>
              <a:ln>
                <a:solidFill>
                  <a:srgbClr val="3493FF"/>
                </a:solid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 typeface="Arial Narrow" pitchFamily="34" charset="0"/>
                  <a:buNone/>
                  <a:tabLst/>
                  <a:defRPr/>
                </a:pPr>
                <a:r>
                  <a:rPr kumimoji="1" lang="en-US" altLang="ja-JP"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ver2.0</a:t>
                </a:r>
              </a:p>
            </p:txBody>
          </p:sp>
          <p:sp>
            <p:nvSpPr>
              <p:cNvPr id="26" name="Text Placeholder 5">
                <a:extLst>
                  <a:ext uri="{FF2B5EF4-FFF2-40B4-BE49-F238E27FC236}">
                    <a16:creationId xmlns:a16="http://schemas.microsoft.com/office/drawing/2014/main" id="{31D7DE59-3D21-F2BF-2FC7-832F3701EB22}"/>
                  </a:ext>
                </a:extLst>
              </p:cNvPr>
              <p:cNvSpPr txBox="1">
                <a:spLocks/>
              </p:cNvSpPr>
              <p:nvPr/>
            </p:nvSpPr>
            <p:spPr>
              <a:xfrm>
                <a:off x="6043182" y="1659403"/>
                <a:ext cx="5398829" cy="441452"/>
              </a:xfrm>
              <a:prstGeom prst="rect">
                <a:avLst/>
              </a:prstGeom>
              <a:noFill/>
              <a:ln>
                <a:solidFill>
                  <a:srgbClr val="3493FF"/>
                </a:solid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 typeface="Arial Narrow" pitchFamily="34" charset="0"/>
                  <a:buNone/>
                  <a:tabLst/>
                  <a:defRPr/>
                </a:pPr>
                <a:r>
                  <a:rPr kumimoji="1" lang="ja-JP" altLang="en-US"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「業務の全体像」の変更</a:t>
                </a:r>
                <a:endParaRPr kumimoji="1" lang="en-US" altLang="ja-JP"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endParaRPr>
              </a:p>
            </p:txBody>
          </p:sp>
          <p:sp>
            <p:nvSpPr>
              <p:cNvPr id="27" name="Text Placeholder 5">
                <a:extLst>
                  <a:ext uri="{FF2B5EF4-FFF2-40B4-BE49-F238E27FC236}">
                    <a16:creationId xmlns:a16="http://schemas.microsoft.com/office/drawing/2014/main" id="{39BE7E8D-A2D0-483A-586C-FFAA0CA51534}"/>
                  </a:ext>
                </a:extLst>
              </p:cNvPr>
              <p:cNvSpPr txBox="1">
                <a:spLocks/>
              </p:cNvSpPr>
              <p:nvPr/>
            </p:nvSpPr>
            <p:spPr>
              <a:xfrm>
                <a:off x="2514386" y="1659403"/>
                <a:ext cx="1537531" cy="441452"/>
              </a:xfrm>
              <a:prstGeom prst="rect">
                <a:avLst/>
              </a:prstGeom>
              <a:noFill/>
              <a:ln>
                <a:solidFill>
                  <a:srgbClr val="3493FF"/>
                </a:solid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 typeface="Arial Narrow" pitchFamily="34" charset="0"/>
                  <a:buNone/>
                  <a:tabLst/>
                  <a:defRPr/>
                </a:pPr>
                <a:r>
                  <a:rPr kumimoji="1" lang="ja-JP" altLang="en-US"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森本ゆかり</a:t>
                </a:r>
                <a:endParaRPr kumimoji="1" lang="en-US" altLang="ja-JP"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endParaRPr>
              </a:p>
            </p:txBody>
          </p:sp>
        </p:grpSp>
        <p:grpSp>
          <p:nvGrpSpPr>
            <p:cNvPr id="29" name="グループ化 28">
              <a:extLst>
                <a:ext uri="{FF2B5EF4-FFF2-40B4-BE49-F238E27FC236}">
                  <a16:creationId xmlns:a16="http://schemas.microsoft.com/office/drawing/2014/main" id="{464FFEB1-6982-8BDD-6B24-7A3E6757D7D8}"/>
                </a:ext>
              </a:extLst>
            </p:cNvPr>
            <p:cNvGrpSpPr/>
            <p:nvPr/>
          </p:nvGrpSpPr>
          <p:grpSpPr>
            <a:xfrm>
              <a:off x="749989" y="2806195"/>
              <a:ext cx="10692022" cy="441452"/>
              <a:chOff x="749989" y="1659403"/>
              <a:chExt cx="10692022" cy="441452"/>
            </a:xfrm>
          </p:grpSpPr>
          <p:sp>
            <p:nvSpPr>
              <p:cNvPr id="30" name="Text Placeholder 5">
                <a:extLst>
                  <a:ext uri="{FF2B5EF4-FFF2-40B4-BE49-F238E27FC236}">
                    <a16:creationId xmlns:a16="http://schemas.microsoft.com/office/drawing/2014/main" id="{B7868025-1AF7-5C13-1F40-3794F2D05EC3}"/>
                  </a:ext>
                </a:extLst>
              </p:cNvPr>
              <p:cNvSpPr txBox="1">
                <a:spLocks/>
              </p:cNvSpPr>
              <p:nvPr/>
            </p:nvSpPr>
            <p:spPr>
              <a:xfrm>
                <a:off x="749989" y="1659403"/>
                <a:ext cx="1537531" cy="441452"/>
              </a:xfrm>
              <a:prstGeom prst="rect">
                <a:avLst/>
              </a:prstGeom>
              <a:noFill/>
              <a:ln>
                <a:solidFill>
                  <a:srgbClr val="3493FF"/>
                </a:solid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 typeface="Arial Narrow" pitchFamily="34" charset="0"/>
                  <a:buNone/>
                  <a:tabLst/>
                  <a:defRPr/>
                </a:pPr>
                <a:r>
                  <a:rPr kumimoji="1" lang="en-US" altLang="ja-JP"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2025</a:t>
                </a:r>
                <a:r>
                  <a:rPr kumimoji="1" lang="ja-JP" altLang="en-US"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年</a:t>
                </a:r>
                <a:r>
                  <a:rPr lang="en-US" altLang="ja-JP" sz="1600" dirty="0">
                    <a:latin typeface="ＭＳ Ｐゴシック" panose="020B0600070205080204" pitchFamily="50" charset="-128"/>
                    <a:ea typeface="ＭＳ Ｐゴシック" panose="020B0600070205080204" pitchFamily="50" charset="-128"/>
                  </a:rPr>
                  <a:t>1</a:t>
                </a:r>
                <a:r>
                  <a:rPr kumimoji="1" lang="ja-JP" altLang="en-US"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月</a:t>
                </a:r>
                <a:r>
                  <a:rPr kumimoji="1" lang="en-US" altLang="ja-JP"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11</a:t>
                </a:r>
                <a:r>
                  <a:rPr kumimoji="1" lang="ja-JP" altLang="en-US"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日</a:t>
                </a:r>
              </a:p>
            </p:txBody>
          </p:sp>
          <p:sp>
            <p:nvSpPr>
              <p:cNvPr id="31" name="Text Placeholder 5">
                <a:extLst>
                  <a:ext uri="{FF2B5EF4-FFF2-40B4-BE49-F238E27FC236}">
                    <a16:creationId xmlns:a16="http://schemas.microsoft.com/office/drawing/2014/main" id="{EA4D7428-C330-B4B1-17B2-4138BE79F7C1}"/>
                  </a:ext>
                </a:extLst>
              </p:cNvPr>
              <p:cNvSpPr txBox="1">
                <a:spLocks/>
              </p:cNvSpPr>
              <p:nvPr/>
            </p:nvSpPr>
            <p:spPr>
              <a:xfrm>
                <a:off x="4278784" y="1659403"/>
                <a:ext cx="1537531" cy="441452"/>
              </a:xfrm>
              <a:prstGeom prst="rect">
                <a:avLst/>
              </a:prstGeom>
              <a:noFill/>
              <a:ln>
                <a:solidFill>
                  <a:srgbClr val="3493FF"/>
                </a:solid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 typeface="Arial Narrow" pitchFamily="34" charset="0"/>
                  <a:buNone/>
                  <a:tabLst/>
                  <a:defRPr/>
                </a:pPr>
                <a:r>
                  <a:rPr kumimoji="1" lang="en-US" altLang="ja-JP"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ver3.0</a:t>
                </a:r>
              </a:p>
            </p:txBody>
          </p:sp>
          <p:sp>
            <p:nvSpPr>
              <p:cNvPr id="32" name="Text Placeholder 5">
                <a:extLst>
                  <a:ext uri="{FF2B5EF4-FFF2-40B4-BE49-F238E27FC236}">
                    <a16:creationId xmlns:a16="http://schemas.microsoft.com/office/drawing/2014/main" id="{477288B6-AF53-2C43-4D9E-D233B9E43C43}"/>
                  </a:ext>
                </a:extLst>
              </p:cNvPr>
              <p:cNvSpPr txBox="1">
                <a:spLocks/>
              </p:cNvSpPr>
              <p:nvPr/>
            </p:nvSpPr>
            <p:spPr>
              <a:xfrm>
                <a:off x="6043182" y="1659403"/>
                <a:ext cx="5398829" cy="441452"/>
              </a:xfrm>
              <a:prstGeom prst="rect">
                <a:avLst/>
              </a:prstGeom>
              <a:noFill/>
              <a:ln>
                <a:solidFill>
                  <a:srgbClr val="3493FF"/>
                </a:solid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 typeface="Arial Narrow" pitchFamily="34" charset="0"/>
                  <a:buNone/>
                  <a:tabLst/>
                  <a:defRPr/>
                </a:pPr>
                <a:r>
                  <a:rPr kumimoji="1" lang="ja-JP" altLang="en-US"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トークスクリプトの変更</a:t>
                </a:r>
                <a:endParaRPr kumimoji="1" lang="en-US" altLang="ja-JP"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endParaRPr>
              </a:p>
            </p:txBody>
          </p:sp>
          <p:sp>
            <p:nvSpPr>
              <p:cNvPr id="33" name="Text Placeholder 5">
                <a:extLst>
                  <a:ext uri="{FF2B5EF4-FFF2-40B4-BE49-F238E27FC236}">
                    <a16:creationId xmlns:a16="http://schemas.microsoft.com/office/drawing/2014/main" id="{4765DAF6-46AE-1623-D729-A0498701FE22}"/>
                  </a:ext>
                </a:extLst>
              </p:cNvPr>
              <p:cNvSpPr txBox="1">
                <a:spLocks/>
              </p:cNvSpPr>
              <p:nvPr/>
            </p:nvSpPr>
            <p:spPr>
              <a:xfrm>
                <a:off x="2514386" y="1659403"/>
                <a:ext cx="1537531" cy="441452"/>
              </a:xfrm>
              <a:prstGeom prst="rect">
                <a:avLst/>
              </a:prstGeom>
              <a:noFill/>
              <a:ln>
                <a:solidFill>
                  <a:srgbClr val="3493FF"/>
                </a:solid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 typeface="Arial Narrow" pitchFamily="34" charset="0"/>
                  <a:buNone/>
                  <a:tabLst/>
                  <a:defRPr/>
                </a:pPr>
                <a:r>
                  <a:rPr kumimoji="1" lang="ja-JP" altLang="en-US"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矢崎健</a:t>
                </a:r>
                <a:endParaRPr kumimoji="1" lang="en-US" altLang="ja-JP"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endParaRPr>
              </a:p>
            </p:txBody>
          </p:sp>
        </p:grpSp>
        <p:grpSp>
          <p:nvGrpSpPr>
            <p:cNvPr id="34" name="グループ化 33">
              <a:extLst>
                <a:ext uri="{FF2B5EF4-FFF2-40B4-BE49-F238E27FC236}">
                  <a16:creationId xmlns:a16="http://schemas.microsoft.com/office/drawing/2014/main" id="{5D5A3D75-942E-7590-786A-600D22E3BFBC}"/>
                </a:ext>
              </a:extLst>
            </p:cNvPr>
            <p:cNvGrpSpPr/>
            <p:nvPr/>
          </p:nvGrpSpPr>
          <p:grpSpPr>
            <a:xfrm>
              <a:off x="749989" y="3379591"/>
              <a:ext cx="10692022" cy="441452"/>
              <a:chOff x="749989" y="1659403"/>
              <a:chExt cx="10692022" cy="441452"/>
            </a:xfrm>
          </p:grpSpPr>
          <p:sp>
            <p:nvSpPr>
              <p:cNvPr id="35" name="Text Placeholder 5">
                <a:extLst>
                  <a:ext uri="{FF2B5EF4-FFF2-40B4-BE49-F238E27FC236}">
                    <a16:creationId xmlns:a16="http://schemas.microsoft.com/office/drawing/2014/main" id="{4231418A-870D-F80F-0823-0C98710361FE}"/>
                  </a:ext>
                </a:extLst>
              </p:cNvPr>
              <p:cNvSpPr txBox="1">
                <a:spLocks/>
              </p:cNvSpPr>
              <p:nvPr/>
            </p:nvSpPr>
            <p:spPr>
              <a:xfrm>
                <a:off x="749989" y="1659403"/>
                <a:ext cx="1537531" cy="441452"/>
              </a:xfrm>
              <a:prstGeom prst="rect">
                <a:avLst/>
              </a:prstGeom>
              <a:noFill/>
              <a:ln>
                <a:solidFill>
                  <a:srgbClr val="3493FF"/>
                </a:solid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 typeface="Arial Narrow" pitchFamily="34" charset="0"/>
                  <a:buNone/>
                  <a:tabLst/>
                  <a:defRPr/>
                </a:pPr>
                <a:r>
                  <a:rPr kumimoji="1" lang="en-US" altLang="ja-JP"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2025</a:t>
                </a:r>
                <a:r>
                  <a:rPr kumimoji="1" lang="ja-JP" altLang="en-US"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年</a:t>
                </a:r>
                <a:r>
                  <a:rPr kumimoji="1" lang="en-US" altLang="ja-JP"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3</a:t>
                </a:r>
                <a:r>
                  <a:rPr kumimoji="1" lang="ja-JP" altLang="en-US"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月</a:t>
                </a:r>
                <a:r>
                  <a:rPr kumimoji="1" lang="en-US" altLang="ja-JP"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21</a:t>
                </a:r>
                <a:r>
                  <a:rPr kumimoji="1" lang="ja-JP" altLang="en-US"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日</a:t>
                </a:r>
              </a:p>
            </p:txBody>
          </p:sp>
          <p:sp>
            <p:nvSpPr>
              <p:cNvPr id="36" name="Text Placeholder 5">
                <a:extLst>
                  <a:ext uri="{FF2B5EF4-FFF2-40B4-BE49-F238E27FC236}">
                    <a16:creationId xmlns:a16="http://schemas.microsoft.com/office/drawing/2014/main" id="{3A1536EA-E3BB-F037-5851-2271E8B38E63}"/>
                  </a:ext>
                </a:extLst>
              </p:cNvPr>
              <p:cNvSpPr txBox="1">
                <a:spLocks/>
              </p:cNvSpPr>
              <p:nvPr/>
            </p:nvSpPr>
            <p:spPr>
              <a:xfrm>
                <a:off x="4278784" y="1659403"/>
                <a:ext cx="1537531" cy="441452"/>
              </a:xfrm>
              <a:prstGeom prst="rect">
                <a:avLst/>
              </a:prstGeom>
              <a:noFill/>
              <a:ln>
                <a:solidFill>
                  <a:srgbClr val="3493FF"/>
                </a:solid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 typeface="Arial Narrow" pitchFamily="34" charset="0"/>
                  <a:buNone/>
                  <a:tabLst/>
                  <a:defRPr/>
                </a:pPr>
                <a:r>
                  <a:rPr kumimoji="1" lang="en-US" altLang="ja-JP"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ver4.0</a:t>
                </a:r>
              </a:p>
            </p:txBody>
          </p:sp>
          <p:sp>
            <p:nvSpPr>
              <p:cNvPr id="37" name="Text Placeholder 5">
                <a:extLst>
                  <a:ext uri="{FF2B5EF4-FFF2-40B4-BE49-F238E27FC236}">
                    <a16:creationId xmlns:a16="http://schemas.microsoft.com/office/drawing/2014/main" id="{5FB2AF6F-027C-5191-FA28-1D18359DD88B}"/>
                  </a:ext>
                </a:extLst>
              </p:cNvPr>
              <p:cNvSpPr txBox="1">
                <a:spLocks/>
              </p:cNvSpPr>
              <p:nvPr/>
            </p:nvSpPr>
            <p:spPr>
              <a:xfrm>
                <a:off x="6043182" y="1659403"/>
                <a:ext cx="5398829" cy="441452"/>
              </a:xfrm>
              <a:prstGeom prst="rect">
                <a:avLst/>
              </a:prstGeom>
              <a:noFill/>
              <a:ln>
                <a:solidFill>
                  <a:srgbClr val="3493FF"/>
                </a:solid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 typeface="Arial Narrow" pitchFamily="34" charset="0"/>
                  <a:buNone/>
                  <a:tabLst/>
                  <a:defRPr/>
                </a:pPr>
                <a:r>
                  <a:rPr kumimoji="1" lang="ja-JP" altLang="en-US"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「よくある質問」の追加</a:t>
                </a:r>
                <a:endParaRPr kumimoji="1" lang="en-US" altLang="ja-JP"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endParaRPr>
              </a:p>
            </p:txBody>
          </p:sp>
          <p:sp>
            <p:nvSpPr>
              <p:cNvPr id="38" name="Text Placeholder 5">
                <a:extLst>
                  <a:ext uri="{FF2B5EF4-FFF2-40B4-BE49-F238E27FC236}">
                    <a16:creationId xmlns:a16="http://schemas.microsoft.com/office/drawing/2014/main" id="{801EC41E-7F91-5FA5-E5CD-ACB70F4798A3}"/>
                  </a:ext>
                </a:extLst>
              </p:cNvPr>
              <p:cNvSpPr txBox="1">
                <a:spLocks/>
              </p:cNvSpPr>
              <p:nvPr/>
            </p:nvSpPr>
            <p:spPr>
              <a:xfrm>
                <a:off x="2514386" y="1659403"/>
                <a:ext cx="1537531" cy="441452"/>
              </a:xfrm>
              <a:prstGeom prst="rect">
                <a:avLst/>
              </a:prstGeom>
              <a:noFill/>
              <a:ln>
                <a:solidFill>
                  <a:srgbClr val="3493FF"/>
                </a:solid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 typeface="Arial Narrow" pitchFamily="34" charset="0"/>
                  <a:buNone/>
                  <a:tabLst/>
                  <a:defRPr/>
                </a:pPr>
                <a:r>
                  <a:rPr kumimoji="1" lang="ja-JP" altLang="en-US"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杉本由香</a:t>
                </a:r>
                <a:endParaRPr kumimoji="1" lang="en-US" altLang="ja-JP"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endParaRPr>
              </a:p>
            </p:txBody>
          </p:sp>
        </p:grpSp>
      </p:grpSp>
      <p:sp>
        <p:nvSpPr>
          <p:cNvPr id="55" name="Text Placeholder 5">
            <a:extLst>
              <a:ext uri="{FF2B5EF4-FFF2-40B4-BE49-F238E27FC236}">
                <a16:creationId xmlns:a16="http://schemas.microsoft.com/office/drawing/2014/main" id="{3078B8C5-E76C-09B2-359C-82BF61144C58}"/>
              </a:ext>
            </a:extLst>
          </p:cNvPr>
          <p:cNvSpPr txBox="1">
            <a:spLocks/>
          </p:cNvSpPr>
          <p:nvPr/>
        </p:nvSpPr>
        <p:spPr>
          <a:xfrm>
            <a:off x="215388" y="900638"/>
            <a:ext cx="635187" cy="2376910"/>
          </a:xfrm>
          <a:prstGeom prst="rect">
            <a:avLst/>
          </a:prstGeom>
          <a:noFill/>
          <a:ln>
            <a:noFill/>
          </a:ln>
        </p:spPr>
        <p:txBody>
          <a:bodyPr vert="eaVert"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 typeface="Arial Narrow" pitchFamily="34" charset="0"/>
              <a:buNone/>
              <a:tabLst/>
              <a:defRPr/>
            </a:pPr>
            <a:r>
              <a:rPr kumimoji="1" lang="ja-JP" altLang="en-US" sz="3600" b="1" i="0" u="none" strike="noStrike" kern="1200" cap="none" spc="0" normalizeH="0" baseline="0" noProof="0" dirty="0">
                <a:ln>
                  <a:noFill/>
                </a:ln>
                <a:solidFill>
                  <a:srgbClr val="3493FF"/>
                </a:solidFill>
                <a:effectLst/>
                <a:uLnTx/>
                <a:uFillTx/>
                <a:latin typeface="ＭＳ Ｐゴシック" panose="020B0600070205080204" pitchFamily="50" charset="-128"/>
                <a:ea typeface="ＭＳ Ｐゴシック" panose="020B0600070205080204" pitchFamily="50" charset="-128"/>
                <a:sym typeface="+mn-lt"/>
              </a:rPr>
              <a:t>更新履歴</a:t>
            </a:r>
            <a:endParaRPr kumimoji="1" lang="en-US" altLang="ja-JP" sz="3600" b="1" i="0" u="none" strike="noStrike" kern="1200" cap="none" spc="0" normalizeH="0" baseline="0" noProof="0" dirty="0">
              <a:ln>
                <a:noFill/>
              </a:ln>
              <a:solidFill>
                <a:srgbClr val="3493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56" name="Text Placeholder 5">
            <a:extLst>
              <a:ext uri="{FF2B5EF4-FFF2-40B4-BE49-F238E27FC236}">
                <a16:creationId xmlns:a16="http://schemas.microsoft.com/office/drawing/2014/main" id="{B2849159-C29D-9384-E068-136D759F44F2}"/>
              </a:ext>
            </a:extLst>
          </p:cNvPr>
          <p:cNvSpPr txBox="1">
            <a:spLocks/>
          </p:cNvSpPr>
          <p:nvPr/>
        </p:nvSpPr>
        <p:spPr>
          <a:xfrm>
            <a:off x="215388" y="4049290"/>
            <a:ext cx="635187" cy="2376910"/>
          </a:xfrm>
          <a:prstGeom prst="rect">
            <a:avLst/>
          </a:prstGeom>
          <a:noFill/>
          <a:ln>
            <a:noFill/>
          </a:ln>
        </p:spPr>
        <p:txBody>
          <a:bodyPr vert="eaVert"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 typeface="Arial Narrow" pitchFamily="34" charset="0"/>
              <a:buNone/>
              <a:tabLst/>
              <a:defRPr/>
            </a:pPr>
            <a:r>
              <a:rPr lang="ja-JP" altLang="en-US" sz="3600" b="1" dirty="0">
                <a:solidFill>
                  <a:srgbClr val="3493FF"/>
                </a:solidFill>
                <a:latin typeface="ＭＳ Ｐゴシック" panose="020B0600070205080204" pitchFamily="50" charset="-128"/>
                <a:ea typeface="ＭＳ Ｐゴシック" panose="020B0600070205080204" pitchFamily="50" charset="-128"/>
              </a:rPr>
              <a:t>問い合わせ</a:t>
            </a:r>
            <a:endParaRPr kumimoji="1" lang="en-US" altLang="ja-JP" sz="3600" b="1" i="0" u="none" strike="noStrike" kern="1200" cap="none" spc="0" normalizeH="0" baseline="0" noProof="0" dirty="0">
              <a:ln>
                <a:noFill/>
              </a:ln>
              <a:solidFill>
                <a:srgbClr val="3493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57" name="Text Placeholder 5">
            <a:extLst>
              <a:ext uri="{FF2B5EF4-FFF2-40B4-BE49-F238E27FC236}">
                <a16:creationId xmlns:a16="http://schemas.microsoft.com/office/drawing/2014/main" id="{C78B7C46-6EED-06F2-D0D1-108511E9CA37}"/>
              </a:ext>
            </a:extLst>
          </p:cNvPr>
          <p:cNvSpPr txBox="1">
            <a:spLocks/>
          </p:cNvSpPr>
          <p:nvPr/>
        </p:nvSpPr>
        <p:spPr>
          <a:xfrm>
            <a:off x="1244599" y="4047669"/>
            <a:ext cx="10578450" cy="2376905"/>
          </a:xfrm>
          <a:prstGeom prst="rect">
            <a:avLst/>
          </a:prstGeom>
          <a:solidFill>
            <a:srgbClr val="F3F9FF"/>
          </a:solidFill>
          <a:ln>
            <a:solidFill>
              <a:srgbClr val="3493FF"/>
            </a:solid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ja-JP" altLang="en-US"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endParaRPr>
          </a:p>
        </p:txBody>
      </p:sp>
      <p:sp>
        <p:nvSpPr>
          <p:cNvPr id="58" name="Text Placeholder 5">
            <a:extLst>
              <a:ext uri="{FF2B5EF4-FFF2-40B4-BE49-F238E27FC236}">
                <a16:creationId xmlns:a16="http://schemas.microsoft.com/office/drawing/2014/main" id="{C23B9298-35C9-E155-F468-6B4CDFBFA963}"/>
              </a:ext>
            </a:extLst>
          </p:cNvPr>
          <p:cNvSpPr txBox="1">
            <a:spLocks/>
          </p:cNvSpPr>
          <p:nvPr/>
        </p:nvSpPr>
        <p:spPr>
          <a:xfrm>
            <a:off x="1517617" y="4253928"/>
            <a:ext cx="10032415" cy="1964385"/>
          </a:xfrm>
          <a:prstGeom prst="roundRect">
            <a:avLst/>
          </a:prstGeom>
          <a:solidFill>
            <a:schemeClr val="bg1"/>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1200"/>
              </a:spcBef>
              <a:spcAft>
                <a:spcPts val="0"/>
              </a:spcAft>
              <a:buClrTx/>
              <a:buSzTx/>
              <a:buFont typeface="Arial Narrow" pitchFamily="34" charset="0"/>
              <a:buNone/>
              <a:tabLst/>
              <a:defRPr/>
            </a:pPr>
            <a:r>
              <a:rPr kumimoji="1" lang="ja-JP" altLang="en-US"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本資料に関するお問い合わせは、</a:t>
            </a:r>
            <a:endParaRPr kumimoji="1" lang="en-US" altLang="ja-JP"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endParaRPr>
          </a:p>
          <a:p>
            <a:pPr marL="0" marR="0" lvl="0" indent="0" algn="ctr" defTabSz="914400" rtl="0" eaLnBrk="1" fontAlgn="auto" latinLnBrk="0" hangingPunct="1">
              <a:lnSpc>
                <a:spcPct val="100000"/>
              </a:lnSpc>
              <a:spcBef>
                <a:spcPts val="1200"/>
              </a:spcBef>
              <a:spcAft>
                <a:spcPts val="0"/>
              </a:spcAft>
              <a:buClrTx/>
              <a:buSzTx/>
              <a:buFont typeface="Arial Narrow" pitchFamily="34" charset="0"/>
              <a:buNone/>
              <a:tabLst/>
              <a:defRPr/>
            </a:pPr>
            <a:r>
              <a:rPr kumimoji="1" lang="ja-JP" altLang="en-US"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カスタマーサポート統括部（</a:t>
            </a:r>
            <a:r>
              <a:rPr kumimoji="1" lang="en-US" altLang="ja-JP" sz="1600" b="0" i="0" u="none" strike="noStrike" kern="1200" cap="none" spc="0" normalizeH="0" baseline="0" noProof="0" dirty="0">
                <a:ln>
                  <a:noFill/>
                </a:ln>
                <a:solidFill>
                  <a:srgbClr val="3493FF"/>
                </a:solidFill>
                <a:effectLst/>
                <a:uLnTx/>
                <a:uFillTx/>
                <a:latin typeface="ＭＳ Ｐゴシック" panose="020B0600070205080204" pitchFamily="50" charset="-128"/>
                <a:ea typeface="ＭＳ Ｐゴシック" panose="020B0600070205080204" pitchFamily="50" charset="-128"/>
                <a:sym typeface="+mn-lt"/>
                <a:hlinkClick r:id="rId2">
                  <a:extLst>
                    <a:ext uri="{A12FA001-AC4F-418D-AE19-62706E023703}">
                      <ahyp:hlinkClr xmlns:ahyp="http://schemas.microsoft.com/office/drawing/2018/hyperlinkcolor" val="tx"/>
                    </a:ext>
                  </a:extLst>
                </a:hlinkClick>
              </a:rPr>
              <a:t>customer@talklink.com</a:t>
            </a:r>
            <a:r>
              <a:rPr kumimoji="1" lang="ja-JP" altLang="en-US"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）までご連絡ください。</a:t>
            </a:r>
            <a:endParaRPr kumimoji="1" lang="en-US" altLang="ja-JP"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endParaRPr>
          </a:p>
          <a:p>
            <a:pPr marL="0" marR="0" lvl="0" indent="0" algn="ctr" defTabSz="914400" rtl="0" eaLnBrk="1" fontAlgn="auto" latinLnBrk="0" hangingPunct="1">
              <a:lnSpc>
                <a:spcPct val="100000"/>
              </a:lnSpc>
              <a:spcBef>
                <a:spcPts val="1200"/>
              </a:spcBef>
              <a:spcAft>
                <a:spcPts val="0"/>
              </a:spcAft>
              <a:buClrTx/>
              <a:buSzTx/>
              <a:buFont typeface="Arial Narrow" pitchFamily="34" charset="0"/>
              <a:buNone/>
              <a:tabLst/>
              <a:defRPr/>
            </a:pPr>
            <a:r>
              <a:rPr lang="ja-JP" altLang="en-US" sz="1600" dirty="0">
                <a:latin typeface="ＭＳ Ｐゴシック" panose="020B0600070205080204" pitchFamily="50" charset="-128"/>
                <a:ea typeface="ＭＳ Ｐゴシック" panose="020B0600070205080204" pitchFamily="50" charset="-128"/>
              </a:rPr>
              <a:t>なお、社内ポータルからご連絡いただいても応答できませんのでご注意くださいませ。</a:t>
            </a:r>
            <a:endParaRPr kumimoji="1" lang="ja-JP" altLang="en-US" sz="16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endParaRPr>
          </a:p>
        </p:txBody>
      </p:sp>
    </p:spTree>
    <p:extLst>
      <p:ext uri="{BB962C8B-B14F-4D97-AF65-F5344CB8AC3E}">
        <p14:creationId xmlns:p14="http://schemas.microsoft.com/office/powerpoint/2010/main" val="2629689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F19B34-08FB-00B2-E1B4-2D17569A6C52}"/>
            </a:ext>
          </a:extLst>
        </p:cNvPr>
        <p:cNvGrpSpPr/>
        <p:nvPr/>
      </p:nvGrpSpPr>
      <p:grpSpPr>
        <a:xfrm>
          <a:off x="0" y="0"/>
          <a:ext cx="0" cy="0"/>
          <a:chOff x="0" y="0"/>
          <a:chExt cx="0" cy="0"/>
        </a:xfrm>
      </p:grpSpPr>
      <p:sp>
        <p:nvSpPr>
          <p:cNvPr id="3" name="正方形/長方形 2">
            <a:extLst>
              <a:ext uri="{FF2B5EF4-FFF2-40B4-BE49-F238E27FC236}">
                <a16:creationId xmlns:a16="http://schemas.microsoft.com/office/drawing/2014/main" id="{6CF0A6C4-9F61-D714-6FD6-0FD564AB74F5}"/>
              </a:ext>
            </a:extLst>
          </p:cNvPr>
          <p:cNvSpPr/>
          <p:nvPr/>
        </p:nvSpPr>
        <p:spPr>
          <a:xfrm>
            <a:off x="368951" y="143330"/>
            <a:ext cx="11454098" cy="3875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pPr>
            <a:r>
              <a:rPr kumimoji="1" lang="ja-JP" altLang="en-US" sz="2000" dirty="0">
                <a:solidFill>
                  <a:schemeClr val="tx1"/>
                </a:solidFill>
                <a:latin typeface="ＭＳ Ｐゴシック" panose="020B0600070205080204" pitchFamily="50" charset="-128"/>
                <a:ea typeface="ＭＳ Ｐゴシック" panose="020B0600070205080204" pitchFamily="50" charset="-128"/>
              </a:rPr>
              <a:t>本マニュアルの背景・目的</a:t>
            </a:r>
            <a:r>
              <a:rPr lang="ja-JP" altLang="en-US" sz="200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2000" dirty="0">
                <a:solidFill>
                  <a:schemeClr val="tx1"/>
                </a:solidFill>
                <a:latin typeface="ＭＳ Ｐゴシック" panose="020B0600070205080204" pitchFamily="50" charset="-128"/>
                <a:ea typeface="ＭＳ Ｐゴシック" panose="020B0600070205080204" pitchFamily="50" charset="-128"/>
              </a:rPr>
              <a:t>対象者</a:t>
            </a:r>
          </a:p>
        </p:txBody>
      </p:sp>
      <p:grpSp>
        <p:nvGrpSpPr>
          <p:cNvPr id="4" name="Group 6">
            <a:extLst>
              <a:ext uri="{FF2B5EF4-FFF2-40B4-BE49-F238E27FC236}">
                <a16:creationId xmlns:a16="http://schemas.microsoft.com/office/drawing/2014/main" id="{A7486B15-E0AD-0757-9B28-87AF915A91DE}"/>
              </a:ext>
            </a:extLst>
          </p:cNvPr>
          <p:cNvGrpSpPr/>
          <p:nvPr/>
        </p:nvGrpSpPr>
        <p:grpSpPr>
          <a:xfrm>
            <a:off x="0" y="680619"/>
            <a:ext cx="12192000" cy="0"/>
            <a:chOff x="0" y="14288"/>
            <a:chExt cx="10628118" cy="0"/>
          </a:xfrm>
        </p:grpSpPr>
        <p:sp>
          <p:nvSpPr>
            <p:cNvPr id="5" name="AutoShape 7">
              <a:extLst>
                <a:ext uri="{FF2B5EF4-FFF2-40B4-BE49-F238E27FC236}">
                  <a16:creationId xmlns:a16="http://schemas.microsoft.com/office/drawing/2014/main" id="{B0D5A753-5A21-56F5-E6FE-137A53C30BE6}"/>
                </a:ext>
              </a:extLst>
            </p:cNvPr>
            <p:cNvSpPr/>
            <p:nvPr/>
          </p:nvSpPr>
          <p:spPr>
            <a:xfrm>
              <a:off x="0" y="14288"/>
              <a:ext cx="10628118" cy="0"/>
            </a:xfrm>
            <a:prstGeom prst="line">
              <a:avLst/>
            </a:prstGeom>
            <a:ln w="38100" cap="flat">
              <a:solidFill>
                <a:srgbClr val="D8DAE8"/>
              </a:solidFill>
              <a:prstDash val="solid"/>
              <a:headEnd type="none" w="sm" len="sm"/>
              <a:tailEnd type="none" w="sm" len="sm"/>
            </a:ln>
          </p:spPr>
          <p:txBody>
            <a:bodyPr/>
            <a:lstStyle/>
            <a:p>
              <a:endParaRPr lang="ja-JP" altLang="en-US" sz="1600">
                <a:latin typeface="ＭＳ Ｐゴシック" panose="020B0600070205080204" pitchFamily="50" charset="-128"/>
                <a:ea typeface="ＭＳ Ｐゴシック" panose="020B0600070205080204" pitchFamily="50" charset="-128"/>
              </a:endParaRPr>
            </a:p>
          </p:txBody>
        </p:sp>
        <p:sp>
          <p:nvSpPr>
            <p:cNvPr id="6" name="AutoShape 8">
              <a:extLst>
                <a:ext uri="{FF2B5EF4-FFF2-40B4-BE49-F238E27FC236}">
                  <a16:creationId xmlns:a16="http://schemas.microsoft.com/office/drawing/2014/main" id="{4395F486-7BDB-1063-B72D-70FB8DD17723}"/>
                </a:ext>
              </a:extLst>
            </p:cNvPr>
            <p:cNvSpPr/>
            <p:nvPr/>
          </p:nvSpPr>
          <p:spPr>
            <a:xfrm>
              <a:off x="0" y="14288"/>
              <a:ext cx="3178541" cy="0"/>
            </a:xfrm>
            <a:prstGeom prst="line">
              <a:avLst/>
            </a:prstGeom>
            <a:ln w="38100" cap="flat">
              <a:solidFill>
                <a:srgbClr val="3493FF"/>
              </a:solidFill>
              <a:prstDash val="solid"/>
              <a:headEnd type="none" w="sm" len="sm"/>
              <a:tailEnd type="none" w="sm" len="sm"/>
            </a:ln>
          </p:spPr>
          <p:txBody>
            <a:bodyPr/>
            <a:lstStyle/>
            <a:p>
              <a:endParaRPr lang="ja-JP" altLang="en-US" sz="1600">
                <a:latin typeface="ＭＳ Ｐゴシック" panose="020B0600070205080204" pitchFamily="50" charset="-128"/>
                <a:ea typeface="ＭＳ Ｐゴシック" panose="020B0600070205080204" pitchFamily="50" charset="-128"/>
              </a:endParaRPr>
            </a:p>
          </p:txBody>
        </p:sp>
      </p:grpSp>
      <p:sp>
        <p:nvSpPr>
          <p:cNvPr id="9" name="AutoShape 8">
            <a:extLst>
              <a:ext uri="{FF2B5EF4-FFF2-40B4-BE49-F238E27FC236}">
                <a16:creationId xmlns:a16="http://schemas.microsoft.com/office/drawing/2014/main" id="{5F54C5E6-0D14-8A28-5107-D190E6D7C1A8}"/>
              </a:ext>
            </a:extLst>
          </p:cNvPr>
          <p:cNvSpPr/>
          <p:nvPr/>
        </p:nvSpPr>
        <p:spPr>
          <a:xfrm>
            <a:off x="-1" y="6740737"/>
            <a:ext cx="12192001" cy="0"/>
          </a:xfrm>
          <a:prstGeom prst="line">
            <a:avLst/>
          </a:prstGeom>
          <a:ln w="254000" cap="flat">
            <a:solidFill>
              <a:srgbClr val="3493FF"/>
            </a:solidFill>
            <a:prstDash val="solid"/>
            <a:headEnd type="none" w="sm" len="sm"/>
            <a:tailEnd type="none" w="sm" len="sm"/>
          </a:ln>
        </p:spPr>
        <p:txBody>
          <a:bodyPr/>
          <a:lstStyle/>
          <a:p>
            <a:endParaRPr lang="ja-JP" altLang="en-US" sz="1600" dirty="0">
              <a:latin typeface="ＭＳ Ｐゴシック" panose="020B0600070205080204" pitchFamily="50" charset="-128"/>
              <a:ea typeface="ＭＳ Ｐゴシック" panose="020B0600070205080204" pitchFamily="50" charset="-128"/>
            </a:endParaRPr>
          </a:p>
        </p:txBody>
      </p:sp>
      <p:sp>
        <p:nvSpPr>
          <p:cNvPr id="28" name="スライド番号プレースホルダー 5">
            <a:extLst>
              <a:ext uri="{FF2B5EF4-FFF2-40B4-BE49-F238E27FC236}">
                <a16:creationId xmlns:a16="http://schemas.microsoft.com/office/drawing/2014/main" id="{F22C3C6E-A54E-6B91-0225-6F4EB54AC2EE}"/>
              </a:ext>
            </a:extLst>
          </p:cNvPr>
          <p:cNvSpPr txBox="1">
            <a:spLocks/>
          </p:cNvSpPr>
          <p:nvPr/>
        </p:nvSpPr>
        <p:spPr>
          <a:xfrm>
            <a:off x="11635153" y="6622181"/>
            <a:ext cx="448535" cy="226193"/>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82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3FFBA4C0-9B7D-4866-9F37-F8186F53D425}" type="slidenum">
              <a:rPr lang="ja-JP" altLang="en-US" sz="800" smtClean="0">
                <a:solidFill>
                  <a:schemeClr val="bg1"/>
                </a:solidFill>
                <a:latin typeface="ＭＳ Ｐゴシック" panose="020B0600070205080204" pitchFamily="50" charset="-128"/>
                <a:ea typeface="ＭＳ Ｐゴシック" panose="020B0600070205080204" pitchFamily="50" charset="-128"/>
              </a:rPr>
              <a:pPr/>
              <a:t>1</a:t>
            </a:fld>
            <a:endParaRPr lang="ja-JP" altLang="en-US" sz="800" dirty="0">
              <a:solidFill>
                <a:schemeClr val="bg1"/>
              </a:solidFill>
              <a:latin typeface="ＭＳ Ｐゴシック" panose="020B0600070205080204" pitchFamily="50" charset="-128"/>
              <a:ea typeface="ＭＳ Ｐゴシック" panose="020B0600070205080204" pitchFamily="50" charset="-128"/>
            </a:endParaRPr>
          </a:p>
        </p:txBody>
      </p:sp>
      <p:grpSp>
        <p:nvGrpSpPr>
          <p:cNvPr id="22" name="グループ化 21">
            <a:extLst>
              <a:ext uri="{FF2B5EF4-FFF2-40B4-BE49-F238E27FC236}">
                <a16:creationId xmlns:a16="http://schemas.microsoft.com/office/drawing/2014/main" id="{6D21C067-ACB7-87A6-3D13-83A081D17D9F}"/>
              </a:ext>
            </a:extLst>
          </p:cNvPr>
          <p:cNvGrpSpPr/>
          <p:nvPr/>
        </p:nvGrpSpPr>
        <p:grpSpPr>
          <a:xfrm>
            <a:off x="577639" y="1377788"/>
            <a:ext cx="11036722" cy="4665781"/>
            <a:chOff x="965981" y="1096562"/>
            <a:chExt cx="11036722" cy="4665781"/>
          </a:xfrm>
        </p:grpSpPr>
        <p:grpSp>
          <p:nvGrpSpPr>
            <p:cNvPr id="21" name="グループ化 20">
              <a:extLst>
                <a:ext uri="{FF2B5EF4-FFF2-40B4-BE49-F238E27FC236}">
                  <a16:creationId xmlns:a16="http://schemas.microsoft.com/office/drawing/2014/main" id="{DA332EB8-1106-3A59-2882-7E9A230777CF}"/>
                </a:ext>
              </a:extLst>
            </p:cNvPr>
            <p:cNvGrpSpPr/>
            <p:nvPr/>
          </p:nvGrpSpPr>
          <p:grpSpPr>
            <a:xfrm>
              <a:off x="965981" y="1096562"/>
              <a:ext cx="11036722" cy="2028459"/>
              <a:chOff x="965981" y="1096562"/>
              <a:chExt cx="11036722" cy="2028459"/>
            </a:xfrm>
          </p:grpSpPr>
          <p:sp>
            <p:nvSpPr>
              <p:cNvPr id="12" name="Text Placeholder 5">
                <a:extLst>
                  <a:ext uri="{FF2B5EF4-FFF2-40B4-BE49-F238E27FC236}">
                    <a16:creationId xmlns:a16="http://schemas.microsoft.com/office/drawing/2014/main" id="{6A0B52DD-8968-021E-91D7-D7B99B2B1B28}"/>
                  </a:ext>
                </a:extLst>
              </p:cNvPr>
              <p:cNvSpPr txBox="1">
                <a:spLocks/>
              </p:cNvSpPr>
              <p:nvPr/>
            </p:nvSpPr>
            <p:spPr>
              <a:xfrm>
                <a:off x="3262965" y="1096562"/>
                <a:ext cx="8739738" cy="2028459"/>
              </a:xfrm>
              <a:prstGeom prst="rect">
                <a:avLst/>
              </a:prstGeom>
              <a:noFill/>
              <a:ln>
                <a:noFill/>
              </a:ln>
            </p:spPr>
            <p:txBody>
              <a:bodyPr vert="horz" wrap="square" lIns="72000" tIns="72000" rIns="72000" bIns="72000" rtlCol="0" anchor="t"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R="0" lvl="0" defTabSz="914400" rtl="0" eaLnBrk="1" fontAlgn="auto" latinLnBrk="0" hangingPunct="1">
                  <a:lnSpc>
                    <a:spcPct val="100000"/>
                  </a:lnSpc>
                  <a:spcBef>
                    <a:spcPts val="1200"/>
                  </a:spcBef>
                  <a:spcAft>
                    <a:spcPts val="0"/>
                  </a:spcAft>
                  <a:buClr>
                    <a:srgbClr val="3493FF"/>
                  </a:buClr>
                  <a:buSzTx/>
                  <a:tabLst/>
                  <a:defRPr/>
                </a:pPr>
                <a:r>
                  <a:rPr kumimoji="1" lang="ja-JP" altLang="en-US" sz="2000" b="1" i="0" u="none" strike="noStrike" kern="1200" cap="none" spc="0" normalizeH="0" baseline="0" noProof="0" dirty="0">
                    <a:ln>
                      <a:noFill/>
                    </a:ln>
                    <a:solidFill>
                      <a:srgbClr val="3493FF"/>
                    </a:solidFill>
                    <a:effectLst/>
                    <a:uLnTx/>
                    <a:uFillTx/>
                    <a:latin typeface="ＭＳ Ｐゴシック" panose="020B0600070205080204" pitchFamily="50" charset="-128"/>
                    <a:ea typeface="ＭＳ Ｐゴシック" panose="020B0600070205080204" pitchFamily="50" charset="-128"/>
                    <a:sym typeface="+mn-lt"/>
                  </a:rPr>
                  <a:t>本マニュアルは、「誰でも、いつでも、正確に対応できる」業務基準の明文化を</a:t>
                </a:r>
                <a:br>
                  <a:rPr kumimoji="1" lang="en-US" altLang="ja-JP" sz="2000" b="1" i="0" u="none" strike="noStrike" kern="1200" cap="none" spc="0" normalizeH="0" baseline="0" noProof="0" dirty="0">
                    <a:ln>
                      <a:noFill/>
                    </a:ln>
                    <a:solidFill>
                      <a:srgbClr val="3493FF"/>
                    </a:solidFill>
                    <a:effectLst/>
                    <a:uLnTx/>
                    <a:uFillTx/>
                    <a:latin typeface="ＭＳ Ｐゴシック" panose="020B0600070205080204" pitchFamily="50" charset="-128"/>
                    <a:ea typeface="ＭＳ Ｐゴシック" panose="020B0600070205080204" pitchFamily="50" charset="-128"/>
                    <a:sym typeface="+mn-lt"/>
                  </a:rPr>
                </a:br>
                <a:r>
                  <a:rPr kumimoji="1" lang="ja-JP" altLang="en-US" sz="2000" b="1" i="0" u="none" strike="noStrike" kern="1200" cap="none" spc="0" normalizeH="0" baseline="0" noProof="0" dirty="0">
                    <a:ln>
                      <a:noFill/>
                    </a:ln>
                    <a:solidFill>
                      <a:srgbClr val="3493FF"/>
                    </a:solidFill>
                    <a:effectLst/>
                    <a:uLnTx/>
                    <a:uFillTx/>
                    <a:latin typeface="ＭＳ Ｐゴシック" panose="020B0600070205080204" pitchFamily="50" charset="-128"/>
                    <a:ea typeface="ＭＳ Ｐゴシック" panose="020B0600070205080204" pitchFamily="50" charset="-128"/>
                    <a:sym typeface="+mn-lt"/>
                  </a:rPr>
                  <a:t>目的として作成されました。</a:t>
                </a:r>
                <a:endParaRPr kumimoji="1" lang="en-US" altLang="ja-JP" sz="2000" b="1" i="0" u="none" strike="noStrike" kern="1200" cap="none" spc="0" normalizeH="0" baseline="0" noProof="0" dirty="0">
                  <a:ln>
                    <a:noFill/>
                  </a:ln>
                  <a:solidFill>
                    <a:srgbClr val="3493FF"/>
                  </a:solidFill>
                  <a:effectLst/>
                  <a:uLnTx/>
                  <a:uFillTx/>
                  <a:latin typeface="ＭＳ Ｐゴシック" panose="020B0600070205080204" pitchFamily="50" charset="-128"/>
                  <a:ea typeface="ＭＳ Ｐゴシック" panose="020B0600070205080204" pitchFamily="50" charset="-128"/>
                  <a:sym typeface="+mn-lt"/>
                </a:endParaRPr>
              </a:p>
              <a:p>
                <a:pPr marL="342900" marR="0" lvl="0" indent="-342900" defTabSz="914400" rtl="0" eaLnBrk="1" fontAlgn="auto" latinLnBrk="0" hangingPunct="1">
                  <a:lnSpc>
                    <a:spcPct val="100000"/>
                  </a:lnSpc>
                  <a:spcBef>
                    <a:spcPts val="1200"/>
                  </a:spcBef>
                  <a:spcAft>
                    <a:spcPts val="0"/>
                  </a:spcAft>
                  <a:buClr>
                    <a:srgbClr val="3493FF"/>
                  </a:buClr>
                  <a:buSzTx/>
                  <a:buFont typeface="Wingdings" panose="05000000000000000000" pitchFamily="2" charset="2"/>
                  <a:buChar char="l"/>
                  <a:tabLst/>
                  <a:defRPr/>
                </a:pPr>
                <a:r>
                  <a:rPr kumimoji="1" lang="ja-JP" altLang="en-US" sz="160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近年、当社コールセンターには多様な問い合わせが寄せられており、応対品質のばらつきや</a:t>
                </a:r>
                <a:br>
                  <a:rPr kumimoji="1" lang="en-US" altLang="ja-JP" sz="160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br>
                <a:r>
                  <a:rPr kumimoji="1" lang="ja-JP" altLang="en-US" sz="160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クレーム対応の属人化が課題となっていました。</a:t>
                </a:r>
                <a:endParaRPr kumimoji="1" lang="en-US" altLang="ja-JP" sz="160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endParaRPr>
              </a:p>
              <a:p>
                <a:pPr marL="342900" marR="0" lvl="0" indent="-342900" defTabSz="914400" rtl="0" eaLnBrk="1" fontAlgn="auto" latinLnBrk="0" hangingPunct="1">
                  <a:lnSpc>
                    <a:spcPct val="100000"/>
                  </a:lnSpc>
                  <a:spcBef>
                    <a:spcPts val="1200"/>
                  </a:spcBef>
                  <a:spcAft>
                    <a:spcPts val="0"/>
                  </a:spcAft>
                  <a:buClr>
                    <a:srgbClr val="3493FF"/>
                  </a:buClr>
                  <a:buSzTx/>
                  <a:buFont typeface="Wingdings" panose="05000000000000000000" pitchFamily="2" charset="2"/>
                  <a:buChar char="l"/>
                  <a:tabLst/>
                  <a:defRPr/>
                </a:pPr>
                <a:r>
                  <a:rPr kumimoji="1" lang="ja-JP" altLang="en-US" sz="160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特に新人や派遣スタッフにおいては、経験の差が対応力に直結しやすく、業務品質の安定化が</a:t>
                </a:r>
                <a:br>
                  <a:rPr kumimoji="1" lang="en-US" altLang="ja-JP" sz="160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br>
                <a:r>
                  <a:rPr kumimoji="1" lang="ja-JP" altLang="en-US" sz="160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求められています。</a:t>
                </a:r>
              </a:p>
            </p:txBody>
          </p:sp>
          <p:sp>
            <p:nvSpPr>
              <p:cNvPr id="10" name="Text Placeholder 5">
                <a:extLst>
                  <a:ext uri="{FF2B5EF4-FFF2-40B4-BE49-F238E27FC236}">
                    <a16:creationId xmlns:a16="http://schemas.microsoft.com/office/drawing/2014/main" id="{B2C61BC2-A4CE-2D10-E731-D2E9AC42D9F5}"/>
                  </a:ext>
                </a:extLst>
              </p:cNvPr>
              <p:cNvSpPr txBox="1">
                <a:spLocks/>
              </p:cNvSpPr>
              <p:nvPr/>
            </p:nvSpPr>
            <p:spPr>
              <a:xfrm>
                <a:off x="965981" y="1096562"/>
                <a:ext cx="2030400" cy="2028459"/>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kumimoji="1" lang="ja-JP" altLang="en-US" sz="20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rPr>
                  <a:t>背景・目的</a:t>
                </a:r>
                <a:endParaRPr kumimoji="1" lang="en-US" altLang="ja-JP" sz="20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grpSp>
        <p:grpSp>
          <p:nvGrpSpPr>
            <p:cNvPr id="20" name="グループ化 19">
              <a:extLst>
                <a:ext uri="{FF2B5EF4-FFF2-40B4-BE49-F238E27FC236}">
                  <a16:creationId xmlns:a16="http://schemas.microsoft.com/office/drawing/2014/main" id="{015787F1-B76A-2508-7BFF-B04B35EE470B}"/>
                </a:ext>
              </a:extLst>
            </p:cNvPr>
            <p:cNvGrpSpPr/>
            <p:nvPr/>
          </p:nvGrpSpPr>
          <p:grpSpPr>
            <a:xfrm>
              <a:off x="965981" y="3733884"/>
              <a:ext cx="11036722" cy="2028459"/>
              <a:chOff x="965981" y="3733884"/>
              <a:chExt cx="11036722" cy="2028459"/>
            </a:xfrm>
          </p:grpSpPr>
          <p:sp>
            <p:nvSpPr>
              <p:cNvPr id="13" name="Text Placeholder 5">
                <a:extLst>
                  <a:ext uri="{FF2B5EF4-FFF2-40B4-BE49-F238E27FC236}">
                    <a16:creationId xmlns:a16="http://schemas.microsoft.com/office/drawing/2014/main" id="{87191BC5-5977-BCDD-E191-F2A56759F63F}"/>
                  </a:ext>
                </a:extLst>
              </p:cNvPr>
              <p:cNvSpPr txBox="1">
                <a:spLocks/>
              </p:cNvSpPr>
              <p:nvPr/>
            </p:nvSpPr>
            <p:spPr>
              <a:xfrm>
                <a:off x="3262965" y="3733884"/>
                <a:ext cx="8739738" cy="2028459"/>
              </a:xfrm>
              <a:prstGeom prst="rect">
                <a:avLst/>
              </a:prstGeom>
              <a:noFill/>
              <a:ln>
                <a:noFill/>
              </a:ln>
            </p:spPr>
            <p:txBody>
              <a:bodyPr vert="horz" wrap="square" lIns="72000" tIns="72000" rIns="72000" bIns="72000" rtlCol="0" anchor="t"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R="0" lvl="0" defTabSz="914400" rtl="0" eaLnBrk="1" fontAlgn="auto" latinLnBrk="0" hangingPunct="1">
                  <a:lnSpc>
                    <a:spcPct val="100000"/>
                  </a:lnSpc>
                  <a:spcBef>
                    <a:spcPts val="1200"/>
                  </a:spcBef>
                  <a:spcAft>
                    <a:spcPts val="0"/>
                  </a:spcAft>
                  <a:buClr>
                    <a:srgbClr val="3493FF"/>
                  </a:buClr>
                  <a:buSzTx/>
                  <a:tabLst/>
                  <a:defRPr/>
                </a:pPr>
                <a:r>
                  <a:rPr kumimoji="1" lang="ja-JP" altLang="en-US" sz="2000" b="1" i="0" u="none" strike="noStrike" kern="1200" cap="none" spc="0" normalizeH="0" baseline="0" noProof="0" dirty="0">
                    <a:ln>
                      <a:noFill/>
                    </a:ln>
                    <a:solidFill>
                      <a:srgbClr val="3493FF"/>
                    </a:solidFill>
                    <a:effectLst/>
                    <a:uLnTx/>
                    <a:uFillTx/>
                    <a:latin typeface="ＭＳ Ｐゴシック" panose="020B0600070205080204" pitchFamily="50" charset="-128"/>
                    <a:ea typeface="ＭＳ Ｐゴシック" panose="020B0600070205080204" pitchFamily="50" charset="-128"/>
                    <a:sym typeface="+mn-lt"/>
                  </a:rPr>
                  <a:t>本マニュアルは、当社のコールセンター業務に従事するすべてのオペレーター</a:t>
                </a:r>
                <a:br>
                  <a:rPr kumimoji="1" lang="en-US" altLang="ja-JP" sz="2000" b="1" i="0" u="none" strike="noStrike" kern="1200" cap="none" spc="0" normalizeH="0" baseline="0" noProof="0" dirty="0">
                    <a:ln>
                      <a:noFill/>
                    </a:ln>
                    <a:solidFill>
                      <a:srgbClr val="3493FF"/>
                    </a:solidFill>
                    <a:effectLst/>
                    <a:uLnTx/>
                    <a:uFillTx/>
                    <a:latin typeface="ＭＳ Ｐゴシック" panose="020B0600070205080204" pitchFamily="50" charset="-128"/>
                    <a:ea typeface="ＭＳ Ｐゴシック" panose="020B0600070205080204" pitchFamily="50" charset="-128"/>
                    <a:sym typeface="+mn-lt"/>
                  </a:rPr>
                </a:br>
                <a:r>
                  <a:rPr kumimoji="1" lang="ja-JP" altLang="en-US" sz="2000" b="1" i="0" u="none" strike="noStrike" kern="1200" cap="none" spc="0" normalizeH="0" baseline="0" noProof="0" dirty="0">
                    <a:ln>
                      <a:noFill/>
                    </a:ln>
                    <a:solidFill>
                      <a:srgbClr val="3493FF"/>
                    </a:solidFill>
                    <a:effectLst/>
                    <a:uLnTx/>
                    <a:uFillTx/>
                    <a:latin typeface="ＭＳ Ｐゴシック" panose="020B0600070205080204" pitchFamily="50" charset="-128"/>
                    <a:ea typeface="ＭＳ Ｐゴシック" panose="020B0600070205080204" pitchFamily="50" charset="-128"/>
                    <a:sym typeface="+mn-lt"/>
                  </a:rPr>
                  <a:t>（正社員・派遣社員・アルバイト・契約社員）を対象としています。</a:t>
                </a:r>
                <a:endParaRPr kumimoji="1" lang="en-US" altLang="ja-JP" sz="2000" b="1" i="0" u="none" strike="noStrike" kern="1200" cap="none" spc="0" normalizeH="0" baseline="0" noProof="0" dirty="0">
                  <a:ln>
                    <a:noFill/>
                  </a:ln>
                  <a:solidFill>
                    <a:srgbClr val="3493FF"/>
                  </a:solidFill>
                  <a:effectLst/>
                  <a:uLnTx/>
                  <a:uFillTx/>
                  <a:latin typeface="ＭＳ Ｐゴシック" panose="020B0600070205080204" pitchFamily="50" charset="-128"/>
                  <a:ea typeface="ＭＳ Ｐゴシック" panose="020B0600070205080204" pitchFamily="50" charset="-128"/>
                  <a:sym typeface="+mn-lt"/>
                </a:endParaRPr>
              </a:p>
              <a:p>
                <a:pPr marL="342900" marR="0" lvl="0" indent="-342900" defTabSz="914400" rtl="0" eaLnBrk="1" fontAlgn="auto" latinLnBrk="0" hangingPunct="1">
                  <a:lnSpc>
                    <a:spcPct val="100000"/>
                  </a:lnSpc>
                  <a:spcBef>
                    <a:spcPts val="1200"/>
                  </a:spcBef>
                  <a:spcAft>
                    <a:spcPts val="0"/>
                  </a:spcAft>
                  <a:buClr>
                    <a:srgbClr val="3493FF"/>
                  </a:buClr>
                  <a:buSzTx/>
                  <a:buFont typeface="Wingdings" panose="05000000000000000000" pitchFamily="2" charset="2"/>
                  <a:buChar char="l"/>
                  <a:tabLst/>
                  <a:defRPr/>
                </a:pPr>
                <a:r>
                  <a:rPr kumimoji="1" lang="ja-JP" altLang="en-US" sz="160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特に新人研修中の方や、久しぶりに現場に戻るスタッフにとって、日々の業務の拠り所となる</a:t>
                </a:r>
                <a:br>
                  <a:rPr kumimoji="1" lang="en-US" altLang="ja-JP" sz="160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br>
                <a:r>
                  <a:rPr kumimoji="1" lang="ja-JP" altLang="en-US" sz="160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内容です。</a:t>
                </a:r>
                <a:endParaRPr kumimoji="1" lang="en-US" altLang="ja-JP" sz="160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endParaRPr>
              </a:p>
              <a:p>
                <a:pPr marL="342900" marR="0" lvl="0" indent="-342900" defTabSz="914400" rtl="0" eaLnBrk="1" fontAlgn="auto" latinLnBrk="0" hangingPunct="1">
                  <a:lnSpc>
                    <a:spcPct val="100000"/>
                  </a:lnSpc>
                  <a:spcBef>
                    <a:spcPts val="1200"/>
                  </a:spcBef>
                  <a:spcAft>
                    <a:spcPts val="0"/>
                  </a:spcAft>
                  <a:buClr>
                    <a:srgbClr val="3493FF"/>
                  </a:buClr>
                  <a:buSzTx/>
                  <a:buFont typeface="Wingdings" panose="05000000000000000000" pitchFamily="2" charset="2"/>
                  <a:buChar char="l"/>
                  <a:tabLst/>
                  <a:defRPr/>
                </a:pPr>
                <a:r>
                  <a:rPr kumimoji="1" lang="en-US" altLang="ja-JP" sz="160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SV</a:t>
                </a:r>
                <a:r>
                  <a:rPr kumimoji="1" lang="ja-JP" altLang="en-US" sz="160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sym typeface="+mn-lt"/>
                  </a:rPr>
                  <a:t>（スーパーバイザー）や管理職は、マニュアルの運用・更新・指導に活用してください。</a:t>
                </a:r>
              </a:p>
            </p:txBody>
          </p:sp>
          <p:sp>
            <p:nvSpPr>
              <p:cNvPr id="11" name="Text Placeholder 5">
                <a:extLst>
                  <a:ext uri="{FF2B5EF4-FFF2-40B4-BE49-F238E27FC236}">
                    <a16:creationId xmlns:a16="http://schemas.microsoft.com/office/drawing/2014/main" id="{A5A8E224-D3CB-5743-1EC8-45D9F37DA1D2}"/>
                  </a:ext>
                </a:extLst>
              </p:cNvPr>
              <p:cNvSpPr txBox="1">
                <a:spLocks/>
              </p:cNvSpPr>
              <p:nvPr/>
            </p:nvSpPr>
            <p:spPr>
              <a:xfrm>
                <a:off x="965981" y="3733884"/>
                <a:ext cx="2030400" cy="2028459"/>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kumimoji="1" lang="ja-JP" altLang="en-US" sz="20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rPr>
                  <a:t>対象者</a:t>
                </a:r>
                <a:endParaRPr kumimoji="1" lang="en-US" altLang="ja-JP" sz="20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grpSp>
      </p:grpSp>
    </p:spTree>
    <p:extLst>
      <p:ext uri="{BB962C8B-B14F-4D97-AF65-F5344CB8AC3E}">
        <p14:creationId xmlns:p14="http://schemas.microsoft.com/office/powerpoint/2010/main" val="4173564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24AC48-FB5F-CA0B-1C50-AE7BA6B17590}"/>
            </a:ext>
          </a:extLst>
        </p:cNvPr>
        <p:cNvGrpSpPr/>
        <p:nvPr/>
      </p:nvGrpSpPr>
      <p:grpSpPr>
        <a:xfrm>
          <a:off x="0" y="0"/>
          <a:ext cx="0" cy="0"/>
          <a:chOff x="0" y="0"/>
          <a:chExt cx="0" cy="0"/>
        </a:xfrm>
      </p:grpSpPr>
      <p:sp>
        <p:nvSpPr>
          <p:cNvPr id="2" name="Text Placeholder 5">
            <a:extLst>
              <a:ext uri="{FF2B5EF4-FFF2-40B4-BE49-F238E27FC236}">
                <a16:creationId xmlns:a16="http://schemas.microsoft.com/office/drawing/2014/main" id="{21D8BE12-5C65-1AAF-FF1F-CB8ADC74125B}"/>
              </a:ext>
            </a:extLst>
          </p:cNvPr>
          <p:cNvSpPr txBox="1">
            <a:spLocks/>
          </p:cNvSpPr>
          <p:nvPr/>
        </p:nvSpPr>
        <p:spPr>
          <a:xfrm>
            <a:off x="0" y="1"/>
            <a:ext cx="12192000" cy="6858000"/>
          </a:xfrm>
          <a:prstGeom prst="rect">
            <a:avLst/>
          </a:prstGeom>
          <a:gradFill flip="none" rotWithShape="1">
            <a:gsLst>
              <a:gs pos="100000">
                <a:srgbClr val="85BFFF"/>
              </a:gs>
              <a:gs pos="0">
                <a:srgbClr val="3493FF"/>
              </a:gs>
            </a:gsLst>
            <a:lin ang="0" scaled="1"/>
            <a:tileRect/>
          </a:gra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20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7" name="Text Placeholder 5">
            <a:extLst>
              <a:ext uri="{FF2B5EF4-FFF2-40B4-BE49-F238E27FC236}">
                <a16:creationId xmlns:a16="http://schemas.microsoft.com/office/drawing/2014/main" id="{0193FDEC-AFBA-AB89-CD28-2B00755FE05C}"/>
              </a:ext>
            </a:extLst>
          </p:cNvPr>
          <p:cNvSpPr txBox="1">
            <a:spLocks/>
          </p:cNvSpPr>
          <p:nvPr/>
        </p:nvSpPr>
        <p:spPr>
          <a:xfrm>
            <a:off x="-25367" y="-144375"/>
            <a:ext cx="635187" cy="5909912"/>
          </a:xfrm>
          <a:prstGeom prst="rect">
            <a:avLst/>
          </a:prstGeom>
          <a:noFill/>
          <a:ln>
            <a:noFill/>
          </a:ln>
        </p:spPr>
        <p:txBody>
          <a:bodyPr vert="eaVert"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 typeface="Arial Narrow" pitchFamily="34" charset="0"/>
              <a:buNone/>
              <a:tabLst/>
              <a:defRPr/>
            </a:pPr>
            <a:r>
              <a:rPr kumimoji="1" lang="ja-JP" altLang="en-US" sz="8000" b="1"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sym typeface="+mn-lt"/>
              </a:rPr>
              <a:t>ＣＯＮＴＥＮＴ</a:t>
            </a:r>
            <a:endParaRPr kumimoji="1" lang="en-US" altLang="ja-JP" sz="8000" b="1"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8" name="Text Placeholder 5">
            <a:extLst>
              <a:ext uri="{FF2B5EF4-FFF2-40B4-BE49-F238E27FC236}">
                <a16:creationId xmlns:a16="http://schemas.microsoft.com/office/drawing/2014/main" id="{A883244C-1CBB-397C-FA5A-1FEE89AA465C}"/>
              </a:ext>
            </a:extLst>
          </p:cNvPr>
          <p:cNvSpPr txBox="1">
            <a:spLocks/>
          </p:cNvSpPr>
          <p:nvPr/>
        </p:nvSpPr>
        <p:spPr>
          <a:xfrm>
            <a:off x="1990860" y="315166"/>
            <a:ext cx="5236952" cy="6227671"/>
          </a:xfrm>
          <a:prstGeom prst="rect">
            <a:avLst/>
          </a:prstGeom>
          <a:no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defTabSz="914400" rtl="0" eaLnBrk="1" fontAlgn="auto" latinLnBrk="0" hangingPunct="1">
              <a:lnSpc>
                <a:spcPct val="100000"/>
              </a:lnSpc>
              <a:spcBef>
                <a:spcPts val="1800"/>
              </a:spcBef>
              <a:spcAft>
                <a:spcPts val="0"/>
              </a:spcAft>
              <a:buClrTx/>
              <a:buSzTx/>
              <a:buFont typeface="Arial Narrow" pitchFamily="34" charset="0"/>
              <a:buNone/>
              <a:tabLst/>
              <a:defRPr/>
            </a:pPr>
            <a:r>
              <a:rPr kumimoji="1" lang="en-US" altLang="ja-JP" sz="16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sym typeface="+mn-lt"/>
              </a:rPr>
              <a:t>1.</a:t>
            </a:r>
            <a:r>
              <a:rPr kumimoji="1" lang="ja-JP" altLang="en-US" sz="16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sym typeface="+mn-lt"/>
              </a:rPr>
              <a:t>　　対応前の準備</a:t>
            </a:r>
            <a:r>
              <a:rPr kumimoji="1" lang="en-US" altLang="ja-JP" sz="16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sym typeface="+mn-lt"/>
              </a:rPr>
              <a:t>				p3</a:t>
            </a:r>
          </a:p>
          <a:p>
            <a:pPr marL="0" marR="0" lvl="0" indent="0" defTabSz="914400" rtl="0" eaLnBrk="1" fontAlgn="auto" latinLnBrk="0" hangingPunct="1">
              <a:lnSpc>
                <a:spcPct val="100000"/>
              </a:lnSpc>
              <a:spcBef>
                <a:spcPts val="1800"/>
              </a:spcBef>
              <a:spcAft>
                <a:spcPts val="0"/>
              </a:spcAft>
              <a:buClrTx/>
              <a:buSzTx/>
              <a:buFont typeface="Arial Narrow" pitchFamily="34" charset="0"/>
              <a:buNone/>
              <a:tabLst/>
              <a:defRPr/>
            </a:pPr>
            <a:r>
              <a:rPr kumimoji="1" lang="en-US" altLang="ja-JP" sz="16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sym typeface="+mn-lt"/>
              </a:rPr>
              <a:t>2.</a:t>
            </a:r>
            <a:r>
              <a:rPr kumimoji="1" lang="ja-JP" altLang="en-US" sz="16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sym typeface="+mn-lt"/>
              </a:rPr>
              <a:t>　　電話応対の基本ルール</a:t>
            </a:r>
            <a:r>
              <a:rPr kumimoji="1" lang="en-US" altLang="ja-JP" sz="16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sym typeface="+mn-lt"/>
              </a:rPr>
              <a:t>			p4</a:t>
            </a:r>
          </a:p>
          <a:p>
            <a:pPr marL="0" marR="0" lvl="0" indent="0" defTabSz="914400" rtl="0" eaLnBrk="1" fontAlgn="auto" latinLnBrk="0" hangingPunct="1">
              <a:lnSpc>
                <a:spcPct val="100000"/>
              </a:lnSpc>
              <a:spcBef>
                <a:spcPts val="1800"/>
              </a:spcBef>
              <a:spcAft>
                <a:spcPts val="0"/>
              </a:spcAft>
              <a:buClrTx/>
              <a:buSzTx/>
              <a:buFont typeface="Arial Narrow" pitchFamily="34" charset="0"/>
              <a:buNone/>
              <a:tabLst/>
              <a:defRPr/>
            </a:pPr>
            <a:r>
              <a:rPr lang="en-US" altLang="ja-JP" sz="1600" dirty="0">
                <a:solidFill>
                  <a:schemeClr val="bg1"/>
                </a:solidFill>
                <a:latin typeface="ＭＳ Ｐゴシック" panose="020B0600070205080204" pitchFamily="50" charset="-128"/>
                <a:ea typeface="ＭＳ Ｐゴシック" panose="020B0600070205080204" pitchFamily="50" charset="-128"/>
              </a:rPr>
              <a:t>3.</a:t>
            </a:r>
            <a:r>
              <a:rPr lang="ja-JP" altLang="en-US" sz="1600" dirty="0">
                <a:solidFill>
                  <a:schemeClr val="bg1"/>
                </a:solidFill>
                <a:latin typeface="ＭＳ Ｐゴシック" panose="020B0600070205080204" pitchFamily="50" charset="-128"/>
                <a:ea typeface="ＭＳ Ｐゴシック" panose="020B0600070205080204" pitchFamily="50" charset="-128"/>
              </a:rPr>
              <a:t>　　業務の全体像</a:t>
            </a:r>
            <a:r>
              <a:rPr lang="en-US" altLang="ja-JP" sz="1600" dirty="0">
                <a:solidFill>
                  <a:schemeClr val="bg1"/>
                </a:solidFill>
                <a:latin typeface="ＭＳ Ｐゴシック" panose="020B0600070205080204" pitchFamily="50" charset="-128"/>
                <a:ea typeface="ＭＳ Ｐゴシック" panose="020B0600070205080204" pitchFamily="50" charset="-128"/>
              </a:rPr>
              <a:t>				p5</a:t>
            </a:r>
          </a:p>
          <a:p>
            <a:pPr marL="0" marR="0" lvl="0" indent="0" defTabSz="914400" rtl="0" eaLnBrk="1" fontAlgn="auto" latinLnBrk="0" hangingPunct="1">
              <a:lnSpc>
                <a:spcPct val="100000"/>
              </a:lnSpc>
              <a:spcBef>
                <a:spcPts val="1800"/>
              </a:spcBef>
              <a:spcAft>
                <a:spcPts val="0"/>
              </a:spcAft>
              <a:buClrTx/>
              <a:buSzTx/>
              <a:buFont typeface="Arial Narrow" pitchFamily="34" charset="0"/>
              <a:buNone/>
              <a:tabLst/>
              <a:defRPr/>
            </a:pPr>
            <a:r>
              <a:rPr kumimoji="1" lang="en-US" altLang="ja-JP" sz="16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sym typeface="+mn-lt"/>
              </a:rPr>
              <a:t>4.</a:t>
            </a:r>
            <a:r>
              <a:rPr lang="ja-JP" altLang="en-US" sz="1600" dirty="0">
                <a:solidFill>
                  <a:schemeClr val="bg1"/>
                </a:solidFill>
                <a:latin typeface="ＭＳ Ｐゴシック" panose="020B0600070205080204" pitchFamily="50" charset="-128"/>
                <a:ea typeface="ＭＳ Ｐゴシック" panose="020B0600070205080204" pitchFamily="50" charset="-128"/>
              </a:rPr>
              <a:t>　　</a:t>
            </a:r>
            <a:r>
              <a:rPr kumimoji="1" lang="ja-JP" altLang="en-US" sz="16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sym typeface="+mn-lt"/>
              </a:rPr>
              <a:t>具体的な業務内容</a:t>
            </a:r>
            <a:endParaRPr lang="en-US" altLang="ja-JP" sz="1600" dirty="0">
              <a:solidFill>
                <a:schemeClr val="bg1"/>
              </a:solidFill>
              <a:latin typeface="ＭＳ Ｐゴシック" panose="020B0600070205080204" pitchFamily="50" charset="-128"/>
              <a:ea typeface="ＭＳ Ｐゴシック" panose="020B0600070205080204" pitchFamily="50" charset="-128"/>
            </a:endParaRPr>
          </a:p>
          <a:p>
            <a:pPr marL="0" marR="0" lvl="0" indent="0" defTabSz="914400" rtl="0" eaLnBrk="1" fontAlgn="auto" latinLnBrk="0" hangingPunct="1">
              <a:lnSpc>
                <a:spcPct val="100000"/>
              </a:lnSpc>
              <a:spcBef>
                <a:spcPts val="1800"/>
              </a:spcBef>
              <a:spcAft>
                <a:spcPts val="0"/>
              </a:spcAft>
              <a:buClrTx/>
              <a:buSzTx/>
              <a:buFont typeface="Arial Narrow" pitchFamily="34" charset="0"/>
              <a:buNone/>
              <a:tabLst/>
              <a:defRPr/>
            </a:pPr>
            <a:r>
              <a:rPr kumimoji="1" lang="en-US" altLang="ja-JP" sz="16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sym typeface="+mn-lt"/>
              </a:rPr>
              <a:t>	4-1.</a:t>
            </a:r>
            <a:r>
              <a:rPr kumimoji="1" lang="ja-JP" altLang="en-US" sz="16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sym typeface="+mn-lt"/>
              </a:rPr>
              <a:t>　　着信・挨拶</a:t>
            </a:r>
            <a:r>
              <a:rPr kumimoji="1" lang="en-US" altLang="ja-JP" sz="16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sym typeface="+mn-lt"/>
              </a:rPr>
              <a:t>			p6</a:t>
            </a:r>
          </a:p>
          <a:p>
            <a:pPr marL="0" marR="0" lvl="0" indent="0" defTabSz="914400" rtl="0" eaLnBrk="1" fontAlgn="auto" latinLnBrk="0" hangingPunct="1">
              <a:lnSpc>
                <a:spcPct val="100000"/>
              </a:lnSpc>
              <a:spcBef>
                <a:spcPts val="1800"/>
              </a:spcBef>
              <a:spcAft>
                <a:spcPts val="0"/>
              </a:spcAft>
              <a:buClrTx/>
              <a:buSzTx/>
              <a:buFont typeface="Arial Narrow" pitchFamily="34" charset="0"/>
              <a:buNone/>
              <a:tabLst/>
              <a:defRPr/>
            </a:pPr>
            <a:r>
              <a:rPr lang="en-US" altLang="ja-JP" sz="1600" dirty="0">
                <a:solidFill>
                  <a:schemeClr val="bg1"/>
                </a:solidFill>
                <a:latin typeface="ＭＳ Ｐゴシック" panose="020B0600070205080204" pitchFamily="50" charset="-128"/>
                <a:ea typeface="ＭＳ Ｐゴシック" panose="020B0600070205080204" pitchFamily="50" charset="-128"/>
              </a:rPr>
              <a:t>	</a:t>
            </a:r>
            <a:r>
              <a:rPr kumimoji="1" lang="en-US" altLang="ja-JP" sz="16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sym typeface="+mn-lt"/>
              </a:rPr>
              <a:t>4-</a:t>
            </a:r>
            <a:r>
              <a:rPr lang="en-US" altLang="ja-JP" sz="1600" dirty="0">
                <a:solidFill>
                  <a:schemeClr val="bg1"/>
                </a:solidFill>
                <a:latin typeface="ＭＳ Ｐゴシック" panose="020B0600070205080204" pitchFamily="50" charset="-128"/>
                <a:ea typeface="ＭＳ Ｐゴシック" panose="020B0600070205080204" pitchFamily="50" charset="-128"/>
              </a:rPr>
              <a:t>2</a:t>
            </a:r>
            <a:r>
              <a:rPr kumimoji="1" lang="en-US" altLang="ja-JP" sz="16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sym typeface="+mn-lt"/>
              </a:rPr>
              <a:t>.</a:t>
            </a:r>
            <a:r>
              <a:rPr kumimoji="1" lang="ja-JP" altLang="en-US" sz="16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sym typeface="+mn-lt"/>
              </a:rPr>
              <a:t>　　依頼</a:t>
            </a:r>
            <a:r>
              <a:rPr lang="ja-JP" altLang="en-US" sz="1600" dirty="0">
                <a:solidFill>
                  <a:schemeClr val="bg1"/>
                </a:solidFill>
                <a:latin typeface="ＭＳ Ｐゴシック" panose="020B0600070205080204" pitchFamily="50" charset="-128"/>
                <a:ea typeface="ＭＳ Ｐゴシック" panose="020B0600070205080204" pitchFamily="50" charset="-128"/>
              </a:rPr>
              <a:t>確認</a:t>
            </a:r>
            <a:r>
              <a:rPr lang="en-US" altLang="ja-JP" sz="1600" dirty="0">
                <a:solidFill>
                  <a:schemeClr val="bg1"/>
                </a:solidFill>
                <a:latin typeface="ＭＳ Ｐゴシック" panose="020B0600070205080204" pitchFamily="50" charset="-128"/>
                <a:ea typeface="ＭＳ Ｐゴシック" panose="020B0600070205080204" pitchFamily="50" charset="-128"/>
              </a:rPr>
              <a:t>			p7</a:t>
            </a:r>
          </a:p>
          <a:p>
            <a:pPr marL="0" marR="0" lvl="0" indent="0" defTabSz="914400" rtl="0" eaLnBrk="1" fontAlgn="auto" latinLnBrk="0" hangingPunct="1">
              <a:lnSpc>
                <a:spcPct val="100000"/>
              </a:lnSpc>
              <a:spcBef>
                <a:spcPts val="1800"/>
              </a:spcBef>
              <a:spcAft>
                <a:spcPts val="0"/>
              </a:spcAft>
              <a:buClrTx/>
              <a:buSzTx/>
              <a:buFont typeface="Arial Narrow" pitchFamily="34" charset="0"/>
              <a:buNone/>
              <a:tabLst/>
              <a:defRPr/>
            </a:pPr>
            <a:r>
              <a:rPr kumimoji="1" lang="en-US" altLang="ja-JP" sz="16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sym typeface="+mn-lt"/>
              </a:rPr>
              <a:t>	4-3.</a:t>
            </a:r>
            <a:r>
              <a:rPr kumimoji="1" lang="ja-JP" altLang="en-US" sz="16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sym typeface="+mn-lt"/>
              </a:rPr>
              <a:t>　　依頼対応</a:t>
            </a:r>
            <a:r>
              <a:rPr kumimoji="1" lang="en-US" altLang="ja-JP" sz="16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sym typeface="+mn-lt"/>
              </a:rPr>
              <a:t>			p8</a:t>
            </a:r>
          </a:p>
          <a:p>
            <a:pPr marL="0" marR="0" lvl="0" indent="0" defTabSz="914400" rtl="0" eaLnBrk="1" fontAlgn="auto" latinLnBrk="0" hangingPunct="1">
              <a:lnSpc>
                <a:spcPct val="100000"/>
              </a:lnSpc>
              <a:spcBef>
                <a:spcPts val="1800"/>
              </a:spcBef>
              <a:spcAft>
                <a:spcPts val="0"/>
              </a:spcAft>
              <a:buClrTx/>
              <a:buSzTx/>
              <a:buFont typeface="Arial Narrow" pitchFamily="34" charset="0"/>
              <a:buNone/>
              <a:tabLst/>
              <a:defRPr/>
            </a:pPr>
            <a:r>
              <a:rPr kumimoji="1" lang="en-US" altLang="ja-JP" sz="16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sym typeface="+mn-lt"/>
              </a:rPr>
              <a:t>	4-4.</a:t>
            </a:r>
            <a:r>
              <a:rPr kumimoji="1" lang="ja-JP" altLang="en-US" sz="16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sym typeface="+mn-lt"/>
              </a:rPr>
              <a:t>　　</a:t>
            </a:r>
            <a:r>
              <a:rPr lang="ja-JP" altLang="en-US" sz="1600" dirty="0">
                <a:solidFill>
                  <a:schemeClr val="bg1"/>
                </a:solidFill>
                <a:latin typeface="ＭＳ Ｐゴシック" panose="020B0600070205080204" pitchFamily="50" charset="-128"/>
                <a:ea typeface="ＭＳ Ｐゴシック" panose="020B0600070205080204" pitchFamily="50" charset="-128"/>
              </a:rPr>
              <a:t>対応終了の挨拶</a:t>
            </a:r>
            <a:r>
              <a:rPr lang="en-US" altLang="ja-JP" sz="1600" dirty="0">
                <a:solidFill>
                  <a:schemeClr val="bg1"/>
                </a:solidFill>
                <a:latin typeface="ＭＳ Ｐゴシック" panose="020B0600070205080204" pitchFamily="50" charset="-128"/>
                <a:ea typeface="ＭＳ Ｐゴシック" panose="020B0600070205080204" pitchFamily="50" charset="-128"/>
              </a:rPr>
              <a:t>		p9</a:t>
            </a:r>
          </a:p>
          <a:p>
            <a:pPr marL="0" marR="0" lvl="0" indent="0" defTabSz="914400" rtl="0" eaLnBrk="1" fontAlgn="auto" latinLnBrk="0" hangingPunct="1">
              <a:lnSpc>
                <a:spcPct val="100000"/>
              </a:lnSpc>
              <a:spcBef>
                <a:spcPts val="1800"/>
              </a:spcBef>
              <a:spcAft>
                <a:spcPts val="0"/>
              </a:spcAft>
              <a:buClrTx/>
              <a:buSzTx/>
              <a:buFont typeface="Arial Narrow" pitchFamily="34" charset="0"/>
              <a:buNone/>
              <a:tabLst/>
              <a:defRPr/>
            </a:pPr>
            <a:r>
              <a:rPr kumimoji="1" lang="en-US" altLang="ja-JP" sz="16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sym typeface="+mn-lt"/>
              </a:rPr>
              <a:t>	4-5.</a:t>
            </a:r>
            <a:r>
              <a:rPr kumimoji="1" lang="ja-JP" altLang="en-US" sz="16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sym typeface="+mn-lt"/>
              </a:rPr>
              <a:t>　　</a:t>
            </a:r>
            <a:r>
              <a:rPr kumimoji="1" lang="en-US" altLang="ja-JP" sz="16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sym typeface="+mn-lt"/>
              </a:rPr>
              <a:t>CRM</a:t>
            </a:r>
            <a:r>
              <a:rPr kumimoji="1" lang="ja-JP" altLang="en-US" sz="16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sym typeface="+mn-lt"/>
              </a:rPr>
              <a:t>への記録</a:t>
            </a:r>
            <a:r>
              <a:rPr kumimoji="1" lang="en-US" altLang="ja-JP" sz="16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sym typeface="+mn-lt"/>
              </a:rPr>
              <a:t>		p10</a:t>
            </a:r>
          </a:p>
          <a:p>
            <a:pPr marL="0" marR="0" lvl="0" indent="0" defTabSz="914400" rtl="0" eaLnBrk="1" fontAlgn="auto" latinLnBrk="0" hangingPunct="1">
              <a:lnSpc>
                <a:spcPct val="100000"/>
              </a:lnSpc>
              <a:spcBef>
                <a:spcPts val="1800"/>
              </a:spcBef>
              <a:spcAft>
                <a:spcPts val="0"/>
              </a:spcAft>
              <a:buClrTx/>
              <a:buSzTx/>
              <a:buFont typeface="Arial Narrow" pitchFamily="34" charset="0"/>
              <a:buNone/>
              <a:tabLst/>
              <a:defRPr/>
            </a:pPr>
            <a:r>
              <a:rPr kumimoji="1" lang="en-US" altLang="ja-JP" sz="16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sym typeface="+mn-lt"/>
              </a:rPr>
              <a:t>5.</a:t>
            </a:r>
            <a:r>
              <a:rPr kumimoji="1" lang="ja-JP" altLang="en-US" sz="16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sym typeface="+mn-lt"/>
              </a:rPr>
              <a:t>　　よくある質問</a:t>
            </a:r>
            <a:r>
              <a:rPr kumimoji="1" lang="en-US" altLang="ja-JP" sz="16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sym typeface="+mn-lt"/>
              </a:rPr>
              <a:t>				p11</a:t>
            </a:r>
          </a:p>
          <a:p>
            <a:pPr marL="0" marR="0" lvl="0" indent="0" defTabSz="914400" rtl="0" eaLnBrk="1" fontAlgn="auto" latinLnBrk="0" hangingPunct="1">
              <a:lnSpc>
                <a:spcPct val="100000"/>
              </a:lnSpc>
              <a:spcBef>
                <a:spcPts val="1800"/>
              </a:spcBef>
              <a:spcAft>
                <a:spcPts val="0"/>
              </a:spcAft>
              <a:buClrTx/>
              <a:buSzTx/>
              <a:buFont typeface="Arial Narrow" pitchFamily="34" charset="0"/>
              <a:buNone/>
              <a:tabLst/>
              <a:defRPr/>
            </a:pPr>
            <a:r>
              <a:rPr kumimoji="1" lang="en-US" altLang="ja-JP" sz="16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sym typeface="+mn-lt"/>
              </a:rPr>
              <a:t>6.</a:t>
            </a:r>
            <a:r>
              <a:rPr kumimoji="1" lang="ja-JP" altLang="en-US" sz="16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sym typeface="+mn-lt"/>
              </a:rPr>
              <a:t>　　マニュアルの更新履歴・問い合わせ</a:t>
            </a:r>
            <a:r>
              <a:rPr kumimoji="1" lang="en-US" altLang="ja-JP" sz="1600" b="0" i="0" u="none" strike="noStrike" kern="1200" cap="none" spc="0" normalizeH="0" baseline="0" noProof="0" dirty="0">
                <a:ln>
                  <a:noFill/>
                </a:ln>
                <a:solidFill>
                  <a:schemeClr val="bg1"/>
                </a:solidFill>
                <a:effectLst/>
                <a:uLnTx/>
                <a:uFillTx/>
                <a:latin typeface="ＭＳ Ｐゴシック" panose="020B0600070205080204" pitchFamily="50" charset="-128"/>
                <a:ea typeface="ＭＳ Ｐゴシック" panose="020B0600070205080204" pitchFamily="50" charset="-128"/>
                <a:sym typeface="+mn-lt"/>
              </a:rPr>
              <a:t>		p12</a:t>
            </a:r>
          </a:p>
        </p:txBody>
      </p:sp>
      <p:sp>
        <p:nvSpPr>
          <p:cNvPr id="10" name="Text Placeholder 5">
            <a:extLst>
              <a:ext uri="{FF2B5EF4-FFF2-40B4-BE49-F238E27FC236}">
                <a16:creationId xmlns:a16="http://schemas.microsoft.com/office/drawing/2014/main" id="{26D44BE2-1AD8-DB5C-9749-9DFD80017D12}"/>
              </a:ext>
            </a:extLst>
          </p:cNvPr>
          <p:cNvSpPr txBox="1">
            <a:spLocks/>
          </p:cNvSpPr>
          <p:nvPr/>
        </p:nvSpPr>
        <p:spPr>
          <a:xfrm flipH="1">
            <a:off x="10096404" y="1"/>
            <a:ext cx="2095596" cy="6858000"/>
          </a:xfrm>
          <a:prstGeom prst="rtTriangle">
            <a:avLst/>
          </a:prstGeom>
          <a:solidFill>
            <a:schemeClr val="bg1"/>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20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grpSp>
        <p:nvGrpSpPr>
          <p:cNvPr id="15" name="グループ化 14">
            <a:extLst>
              <a:ext uri="{FF2B5EF4-FFF2-40B4-BE49-F238E27FC236}">
                <a16:creationId xmlns:a16="http://schemas.microsoft.com/office/drawing/2014/main" id="{2F1A2C00-18FD-62B4-AE67-B6F7F11CDEC3}"/>
              </a:ext>
            </a:extLst>
          </p:cNvPr>
          <p:cNvGrpSpPr/>
          <p:nvPr/>
        </p:nvGrpSpPr>
        <p:grpSpPr>
          <a:xfrm>
            <a:off x="8695427" y="432794"/>
            <a:ext cx="2858562" cy="5992415"/>
            <a:chOff x="8608800" y="315166"/>
            <a:chExt cx="2858562" cy="5992415"/>
          </a:xfrm>
        </p:grpSpPr>
        <p:sp>
          <p:nvSpPr>
            <p:cNvPr id="11" name="Text Placeholder 5">
              <a:extLst>
                <a:ext uri="{FF2B5EF4-FFF2-40B4-BE49-F238E27FC236}">
                  <a16:creationId xmlns:a16="http://schemas.microsoft.com/office/drawing/2014/main" id="{F05E34F7-5777-DD25-3DC5-99E606E318EB}"/>
                </a:ext>
              </a:extLst>
            </p:cNvPr>
            <p:cNvSpPr txBox="1">
              <a:spLocks/>
            </p:cNvSpPr>
            <p:nvPr/>
          </p:nvSpPr>
          <p:spPr>
            <a:xfrm flipH="1">
              <a:off x="9979758" y="315166"/>
              <a:ext cx="1487604" cy="1487604"/>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20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13" name="Text Placeholder 5">
              <a:extLst>
                <a:ext uri="{FF2B5EF4-FFF2-40B4-BE49-F238E27FC236}">
                  <a16:creationId xmlns:a16="http://schemas.microsoft.com/office/drawing/2014/main" id="{6EC9158F-7828-845F-9472-72985A9B0D42}"/>
                </a:ext>
              </a:extLst>
            </p:cNvPr>
            <p:cNvSpPr txBox="1">
              <a:spLocks/>
            </p:cNvSpPr>
            <p:nvPr/>
          </p:nvSpPr>
          <p:spPr>
            <a:xfrm flipH="1">
              <a:off x="9294279" y="2567572"/>
              <a:ext cx="1487604" cy="1487604"/>
            </a:xfrm>
            <a:prstGeom prst="ellipse">
              <a:avLst/>
            </a:prstGeom>
            <a:solidFill>
              <a:schemeClr val="bg1"/>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20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14" name="Text Placeholder 5">
              <a:extLst>
                <a:ext uri="{FF2B5EF4-FFF2-40B4-BE49-F238E27FC236}">
                  <a16:creationId xmlns:a16="http://schemas.microsoft.com/office/drawing/2014/main" id="{D61DE603-9F69-D3A6-18BF-3C90E58A5F79}"/>
                </a:ext>
              </a:extLst>
            </p:cNvPr>
            <p:cNvSpPr txBox="1">
              <a:spLocks/>
            </p:cNvSpPr>
            <p:nvPr/>
          </p:nvSpPr>
          <p:spPr>
            <a:xfrm flipH="1">
              <a:off x="8608800" y="4819977"/>
              <a:ext cx="1487604" cy="1487604"/>
            </a:xfrm>
            <a:prstGeom prst="ellipse">
              <a:avLst/>
            </a:prstGeom>
            <a:solidFill>
              <a:schemeClr val="bg1"/>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20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grpSp>
      <p:sp>
        <p:nvSpPr>
          <p:cNvPr id="16" name="Text Placeholder 5">
            <a:extLst>
              <a:ext uri="{FF2B5EF4-FFF2-40B4-BE49-F238E27FC236}">
                <a16:creationId xmlns:a16="http://schemas.microsoft.com/office/drawing/2014/main" id="{5D43D950-A029-66C8-C656-C5271F92F19A}"/>
              </a:ext>
            </a:extLst>
          </p:cNvPr>
          <p:cNvSpPr txBox="1">
            <a:spLocks/>
          </p:cNvSpPr>
          <p:nvPr/>
        </p:nvSpPr>
        <p:spPr>
          <a:xfrm flipH="1">
            <a:off x="10965078" y="4937605"/>
            <a:ext cx="1487604" cy="1487604"/>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20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Tree>
    <p:extLst>
      <p:ext uri="{BB962C8B-B14F-4D97-AF65-F5344CB8AC3E}">
        <p14:creationId xmlns:p14="http://schemas.microsoft.com/office/powerpoint/2010/main" val="3572869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6C203E-985D-F384-0047-0F3183DA99AE}"/>
            </a:ext>
          </a:extLst>
        </p:cNvPr>
        <p:cNvGrpSpPr/>
        <p:nvPr/>
      </p:nvGrpSpPr>
      <p:grpSpPr>
        <a:xfrm>
          <a:off x="0" y="0"/>
          <a:ext cx="0" cy="0"/>
          <a:chOff x="0" y="0"/>
          <a:chExt cx="0" cy="0"/>
        </a:xfrm>
      </p:grpSpPr>
      <p:sp>
        <p:nvSpPr>
          <p:cNvPr id="3" name="正方形/長方形 2">
            <a:extLst>
              <a:ext uri="{FF2B5EF4-FFF2-40B4-BE49-F238E27FC236}">
                <a16:creationId xmlns:a16="http://schemas.microsoft.com/office/drawing/2014/main" id="{42F76978-45CF-2464-26B7-BD40859BEECD}"/>
              </a:ext>
            </a:extLst>
          </p:cNvPr>
          <p:cNvSpPr/>
          <p:nvPr/>
        </p:nvSpPr>
        <p:spPr>
          <a:xfrm>
            <a:off x="368951" y="143330"/>
            <a:ext cx="11454098" cy="3875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pPr>
            <a:r>
              <a:rPr kumimoji="1" lang="ja-JP" altLang="en-US" sz="2000" dirty="0">
                <a:solidFill>
                  <a:schemeClr val="tx1"/>
                </a:solidFill>
                <a:latin typeface="ＭＳ Ｐゴシック" panose="020B0600070205080204" pitchFamily="50" charset="-128"/>
                <a:ea typeface="ＭＳ Ｐゴシック" panose="020B0600070205080204" pitchFamily="50" charset="-128"/>
              </a:rPr>
              <a:t>　　対応前の準備</a:t>
            </a:r>
          </a:p>
        </p:txBody>
      </p:sp>
      <p:grpSp>
        <p:nvGrpSpPr>
          <p:cNvPr id="4" name="Group 6">
            <a:extLst>
              <a:ext uri="{FF2B5EF4-FFF2-40B4-BE49-F238E27FC236}">
                <a16:creationId xmlns:a16="http://schemas.microsoft.com/office/drawing/2014/main" id="{CA9ED3AB-25F2-5C83-B7F4-E49D2CB5E8DF}"/>
              </a:ext>
            </a:extLst>
          </p:cNvPr>
          <p:cNvGrpSpPr/>
          <p:nvPr/>
        </p:nvGrpSpPr>
        <p:grpSpPr>
          <a:xfrm>
            <a:off x="0" y="680619"/>
            <a:ext cx="12192000" cy="0"/>
            <a:chOff x="0" y="14288"/>
            <a:chExt cx="10628118" cy="0"/>
          </a:xfrm>
        </p:grpSpPr>
        <p:sp>
          <p:nvSpPr>
            <p:cNvPr id="5" name="AutoShape 7">
              <a:extLst>
                <a:ext uri="{FF2B5EF4-FFF2-40B4-BE49-F238E27FC236}">
                  <a16:creationId xmlns:a16="http://schemas.microsoft.com/office/drawing/2014/main" id="{4DB65682-8ABF-ABD0-E0FD-C2C401DA65E5}"/>
                </a:ext>
              </a:extLst>
            </p:cNvPr>
            <p:cNvSpPr/>
            <p:nvPr/>
          </p:nvSpPr>
          <p:spPr>
            <a:xfrm>
              <a:off x="0" y="14288"/>
              <a:ext cx="10628118" cy="0"/>
            </a:xfrm>
            <a:prstGeom prst="line">
              <a:avLst/>
            </a:prstGeom>
            <a:ln w="38100" cap="flat">
              <a:solidFill>
                <a:srgbClr val="D8DAE8"/>
              </a:solidFill>
              <a:prstDash val="solid"/>
              <a:headEnd type="none" w="sm" len="sm"/>
              <a:tailEnd type="none" w="sm" len="sm"/>
            </a:ln>
          </p:spPr>
          <p:txBody>
            <a:bodyPr/>
            <a:lstStyle/>
            <a:p>
              <a:endParaRPr lang="ja-JP" altLang="en-US" sz="1600">
                <a:latin typeface="ＭＳ Ｐゴシック" panose="020B0600070205080204" pitchFamily="50" charset="-128"/>
                <a:ea typeface="ＭＳ Ｐゴシック" panose="020B0600070205080204" pitchFamily="50" charset="-128"/>
              </a:endParaRPr>
            </a:p>
          </p:txBody>
        </p:sp>
        <p:sp>
          <p:nvSpPr>
            <p:cNvPr id="6" name="AutoShape 8">
              <a:extLst>
                <a:ext uri="{FF2B5EF4-FFF2-40B4-BE49-F238E27FC236}">
                  <a16:creationId xmlns:a16="http://schemas.microsoft.com/office/drawing/2014/main" id="{0253B7BB-9CCB-55F2-5BDC-61B8F0C3874F}"/>
                </a:ext>
              </a:extLst>
            </p:cNvPr>
            <p:cNvSpPr/>
            <p:nvPr/>
          </p:nvSpPr>
          <p:spPr>
            <a:xfrm>
              <a:off x="0" y="14288"/>
              <a:ext cx="3178541" cy="0"/>
            </a:xfrm>
            <a:prstGeom prst="line">
              <a:avLst/>
            </a:prstGeom>
            <a:ln w="38100" cap="flat">
              <a:solidFill>
                <a:srgbClr val="3493FF"/>
              </a:solidFill>
              <a:prstDash val="solid"/>
              <a:headEnd type="none" w="sm" len="sm"/>
              <a:tailEnd type="none" w="sm" len="sm"/>
            </a:ln>
          </p:spPr>
          <p:txBody>
            <a:bodyPr/>
            <a:lstStyle/>
            <a:p>
              <a:endParaRPr lang="ja-JP" altLang="en-US" sz="1600">
                <a:latin typeface="ＭＳ Ｐゴシック" panose="020B0600070205080204" pitchFamily="50" charset="-128"/>
                <a:ea typeface="ＭＳ Ｐゴシック" panose="020B0600070205080204" pitchFamily="50" charset="-128"/>
              </a:endParaRPr>
            </a:p>
          </p:txBody>
        </p:sp>
      </p:grpSp>
      <p:sp>
        <p:nvSpPr>
          <p:cNvPr id="9" name="AutoShape 8">
            <a:extLst>
              <a:ext uri="{FF2B5EF4-FFF2-40B4-BE49-F238E27FC236}">
                <a16:creationId xmlns:a16="http://schemas.microsoft.com/office/drawing/2014/main" id="{4B4AD690-557F-7632-E24C-E4AE0EC9F7F4}"/>
              </a:ext>
            </a:extLst>
          </p:cNvPr>
          <p:cNvSpPr/>
          <p:nvPr/>
        </p:nvSpPr>
        <p:spPr>
          <a:xfrm>
            <a:off x="-1" y="6740737"/>
            <a:ext cx="12192001" cy="0"/>
          </a:xfrm>
          <a:prstGeom prst="line">
            <a:avLst/>
          </a:prstGeom>
          <a:ln w="254000" cap="flat">
            <a:solidFill>
              <a:srgbClr val="3493FF"/>
            </a:solidFill>
            <a:prstDash val="solid"/>
            <a:headEnd type="none" w="sm" len="sm"/>
            <a:tailEnd type="none" w="sm" len="sm"/>
          </a:ln>
        </p:spPr>
        <p:txBody>
          <a:bodyPr/>
          <a:lstStyle/>
          <a:p>
            <a:endParaRPr lang="ja-JP" altLang="en-US" sz="1600" dirty="0">
              <a:latin typeface="ＭＳ Ｐゴシック" panose="020B0600070205080204" pitchFamily="50" charset="-128"/>
              <a:ea typeface="ＭＳ Ｐゴシック" panose="020B0600070205080204" pitchFamily="50" charset="-128"/>
            </a:endParaRPr>
          </a:p>
        </p:txBody>
      </p:sp>
      <p:sp>
        <p:nvSpPr>
          <p:cNvPr id="28" name="スライド番号プレースホルダー 5">
            <a:extLst>
              <a:ext uri="{FF2B5EF4-FFF2-40B4-BE49-F238E27FC236}">
                <a16:creationId xmlns:a16="http://schemas.microsoft.com/office/drawing/2014/main" id="{31C058F1-259E-8E9F-D25D-8A0D5127B890}"/>
              </a:ext>
            </a:extLst>
          </p:cNvPr>
          <p:cNvSpPr txBox="1">
            <a:spLocks/>
          </p:cNvSpPr>
          <p:nvPr/>
        </p:nvSpPr>
        <p:spPr>
          <a:xfrm>
            <a:off x="11635153" y="6622181"/>
            <a:ext cx="448535" cy="226193"/>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82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3FFBA4C0-9B7D-4866-9F37-F8186F53D425}" type="slidenum">
              <a:rPr lang="ja-JP" altLang="en-US" sz="800" smtClean="0">
                <a:solidFill>
                  <a:schemeClr val="bg1"/>
                </a:solidFill>
                <a:latin typeface="ＭＳ Ｐゴシック" panose="020B0600070205080204" pitchFamily="50" charset="-128"/>
                <a:ea typeface="ＭＳ Ｐゴシック" panose="020B0600070205080204" pitchFamily="50" charset="-128"/>
              </a:rPr>
              <a:pPr/>
              <a:t>3</a:t>
            </a:fld>
            <a:endParaRPr lang="ja-JP" altLang="en-US" sz="800" dirty="0">
              <a:solidFill>
                <a:schemeClr val="bg1"/>
              </a:solidFill>
              <a:latin typeface="ＭＳ Ｐゴシック" panose="020B0600070205080204" pitchFamily="50" charset="-128"/>
              <a:ea typeface="ＭＳ Ｐゴシック" panose="020B0600070205080204" pitchFamily="50" charset="-128"/>
            </a:endParaRPr>
          </a:p>
        </p:txBody>
      </p:sp>
      <p:sp>
        <p:nvSpPr>
          <p:cNvPr id="2" name="Text Placeholder 5">
            <a:extLst>
              <a:ext uri="{FF2B5EF4-FFF2-40B4-BE49-F238E27FC236}">
                <a16:creationId xmlns:a16="http://schemas.microsoft.com/office/drawing/2014/main" id="{10D14C28-2FD6-3579-472D-7C7E040F687B}"/>
              </a:ext>
            </a:extLst>
          </p:cNvPr>
          <p:cNvSpPr txBox="1">
            <a:spLocks/>
          </p:cNvSpPr>
          <p:nvPr/>
        </p:nvSpPr>
        <p:spPr>
          <a:xfrm>
            <a:off x="215388" y="117262"/>
            <a:ext cx="441874" cy="441452"/>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lang="en-US" altLang="ja-JP" sz="1800" dirty="0">
                <a:solidFill>
                  <a:srgbClr val="FFFFFF"/>
                </a:solidFill>
                <a:latin typeface="ＭＳ Ｐゴシック" panose="020B0600070205080204" pitchFamily="50" charset="-128"/>
                <a:ea typeface="ＭＳ Ｐゴシック" panose="020B0600070205080204" pitchFamily="50" charset="-128"/>
              </a:rPr>
              <a:t>1</a:t>
            </a: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7" name="正方形/長方形 6">
            <a:extLst>
              <a:ext uri="{FF2B5EF4-FFF2-40B4-BE49-F238E27FC236}">
                <a16:creationId xmlns:a16="http://schemas.microsoft.com/office/drawing/2014/main" id="{477725E5-A513-D2F8-E11C-7AE2E8C85766}"/>
              </a:ext>
            </a:extLst>
          </p:cNvPr>
          <p:cNvSpPr/>
          <p:nvPr/>
        </p:nvSpPr>
        <p:spPr>
          <a:xfrm>
            <a:off x="-2" y="931933"/>
            <a:ext cx="12192001" cy="46891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kumimoji="1" lang="ja-JP" altLang="en-US" b="1" dirty="0">
                <a:solidFill>
                  <a:schemeClr val="tx1"/>
                </a:solidFill>
                <a:latin typeface="ＭＳ Ｐゴシック" panose="020B0600070205080204" pitchFamily="50" charset="-128"/>
                <a:ea typeface="ＭＳ Ｐゴシック" panose="020B0600070205080204" pitchFamily="50" charset="-128"/>
              </a:rPr>
              <a:t>慌てずに落ち着いて業務を行うためにも、以下を「始業後</a:t>
            </a:r>
            <a:r>
              <a:rPr lang="en-US" altLang="ja-JP" b="1" dirty="0">
                <a:solidFill>
                  <a:schemeClr val="tx1"/>
                </a:solidFill>
                <a:latin typeface="ＭＳ Ｐゴシック" panose="020B0600070205080204" pitchFamily="50" charset="-128"/>
                <a:ea typeface="ＭＳ Ｐゴシック" panose="020B0600070205080204" pitchFamily="50" charset="-128"/>
              </a:rPr>
              <a:t>10</a:t>
            </a:r>
            <a:r>
              <a:rPr kumimoji="1" lang="ja-JP" altLang="en-US" b="1" dirty="0">
                <a:solidFill>
                  <a:schemeClr val="tx1"/>
                </a:solidFill>
                <a:latin typeface="ＭＳ Ｐゴシック" panose="020B0600070205080204" pitchFamily="50" charset="-128"/>
                <a:ea typeface="ＭＳ Ｐゴシック" panose="020B0600070205080204" pitchFamily="50" charset="-128"/>
              </a:rPr>
              <a:t>分以内ルール」としてルーティン化してください。</a:t>
            </a:r>
          </a:p>
        </p:txBody>
      </p:sp>
      <p:grpSp>
        <p:nvGrpSpPr>
          <p:cNvPr id="47" name="グループ化 46">
            <a:extLst>
              <a:ext uri="{FF2B5EF4-FFF2-40B4-BE49-F238E27FC236}">
                <a16:creationId xmlns:a16="http://schemas.microsoft.com/office/drawing/2014/main" id="{C4C67373-7765-AEDA-5607-F45C98CC7B6F}"/>
              </a:ext>
            </a:extLst>
          </p:cNvPr>
          <p:cNvGrpSpPr/>
          <p:nvPr/>
        </p:nvGrpSpPr>
        <p:grpSpPr>
          <a:xfrm>
            <a:off x="0" y="1727373"/>
            <a:ext cx="12192000" cy="4751097"/>
            <a:chOff x="0" y="1566501"/>
            <a:chExt cx="12192000" cy="4751097"/>
          </a:xfrm>
        </p:grpSpPr>
        <p:grpSp>
          <p:nvGrpSpPr>
            <p:cNvPr id="45" name="グループ化 44">
              <a:extLst>
                <a:ext uri="{FF2B5EF4-FFF2-40B4-BE49-F238E27FC236}">
                  <a16:creationId xmlns:a16="http://schemas.microsoft.com/office/drawing/2014/main" id="{83F0FA1A-66F9-0244-EF23-1504CEDBD490}"/>
                </a:ext>
              </a:extLst>
            </p:cNvPr>
            <p:cNvGrpSpPr/>
            <p:nvPr/>
          </p:nvGrpSpPr>
          <p:grpSpPr>
            <a:xfrm>
              <a:off x="0" y="1566501"/>
              <a:ext cx="9615831" cy="1448635"/>
              <a:chOff x="0" y="1566501"/>
              <a:chExt cx="9615831" cy="1448635"/>
            </a:xfrm>
          </p:grpSpPr>
          <p:sp>
            <p:nvSpPr>
              <p:cNvPr id="8" name="四角形: 1 つの角を丸める 7">
                <a:extLst>
                  <a:ext uri="{FF2B5EF4-FFF2-40B4-BE49-F238E27FC236}">
                    <a16:creationId xmlns:a16="http://schemas.microsoft.com/office/drawing/2014/main" id="{EFE175DB-405C-2421-29ED-E31A12DD3C68}"/>
                  </a:ext>
                </a:extLst>
              </p:cNvPr>
              <p:cNvSpPr/>
              <p:nvPr/>
            </p:nvSpPr>
            <p:spPr>
              <a:xfrm>
                <a:off x="0" y="1566501"/>
                <a:ext cx="9615831" cy="1448635"/>
              </a:xfrm>
              <a:prstGeom prst="round1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80000" tIns="72000" rtlCol="0" anchor="t"/>
              <a:lstStyle/>
              <a:p>
                <a:pPr>
                  <a:spcBef>
                    <a:spcPts val="600"/>
                  </a:spcBef>
                </a:pPr>
                <a:r>
                  <a:rPr lang="ja-JP" altLang="en-US" dirty="0">
                    <a:solidFill>
                      <a:srgbClr val="3493FF"/>
                    </a:solidFill>
                    <a:latin typeface="ＭＳ Ｐゴシック" panose="020B0600070205080204" pitchFamily="50" charset="-128"/>
                    <a:ea typeface="ＭＳ Ｐゴシック" panose="020B0600070205080204" pitchFamily="50" charset="-128"/>
                  </a:rPr>
                  <a:t>基本</a:t>
                </a:r>
                <a:endParaRPr kumimoji="1" lang="ja-JP" altLang="en-US" dirty="0">
                  <a:solidFill>
                    <a:srgbClr val="3493FF"/>
                  </a:solidFill>
                  <a:latin typeface="ＭＳ Ｐゴシック" panose="020B0600070205080204" pitchFamily="50" charset="-128"/>
                  <a:ea typeface="ＭＳ Ｐゴシック" panose="020B0600070205080204" pitchFamily="50" charset="-128"/>
                </a:endParaRPr>
              </a:p>
            </p:txBody>
          </p:sp>
          <p:grpSp>
            <p:nvGrpSpPr>
              <p:cNvPr id="14" name="グループ化 13">
                <a:extLst>
                  <a:ext uri="{FF2B5EF4-FFF2-40B4-BE49-F238E27FC236}">
                    <a16:creationId xmlns:a16="http://schemas.microsoft.com/office/drawing/2014/main" id="{33FF8A52-2E70-6428-85CD-8EF48806585B}"/>
                  </a:ext>
                </a:extLst>
              </p:cNvPr>
              <p:cNvGrpSpPr/>
              <p:nvPr/>
            </p:nvGrpSpPr>
            <p:grpSpPr>
              <a:xfrm>
                <a:off x="1506716" y="1687591"/>
                <a:ext cx="7897583" cy="1206453"/>
                <a:chOff x="1823124" y="1772427"/>
                <a:chExt cx="9556075" cy="1096776"/>
              </a:xfrm>
            </p:grpSpPr>
            <p:sp>
              <p:nvSpPr>
                <p:cNvPr id="11" name="四角形: 角を丸くする 10">
                  <a:extLst>
                    <a:ext uri="{FF2B5EF4-FFF2-40B4-BE49-F238E27FC236}">
                      <a16:creationId xmlns:a16="http://schemas.microsoft.com/office/drawing/2014/main" id="{EE0B53EF-5725-B474-95C6-B0E84E290CB3}"/>
                    </a:ext>
                  </a:extLst>
                </p:cNvPr>
                <p:cNvSpPr/>
                <p:nvPr/>
              </p:nvSpPr>
              <p:spPr>
                <a:xfrm>
                  <a:off x="1823124" y="1772427"/>
                  <a:ext cx="9556075" cy="320275"/>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0" rtlCol="0" anchor="ctr"/>
                <a:lstStyle/>
                <a:p>
                  <a:pPr>
                    <a:spcBef>
                      <a:spcPts val="600"/>
                    </a:spcBef>
                  </a:pPr>
                  <a:r>
                    <a:rPr kumimoji="1" lang="en-US" altLang="ja-JP" sz="1400" dirty="0">
                      <a:solidFill>
                        <a:schemeClr val="tx1"/>
                      </a:solidFill>
                      <a:latin typeface="ＭＳ Ｐゴシック" panose="020B0600070205080204" pitchFamily="50" charset="-128"/>
                      <a:ea typeface="ＭＳ Ｐゴシック" panose="020B0600070205080204" pitchFamily="50" charset="-128"/>
                    </a:rPr>
                    <a:t>PC</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CRM</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（顧客管理システム）はログイン済みの状態にしておく</a:t>
                  </a:r>
                </a:p>
              </p:txBody>
            </p:sp>
            <p:sp>
              <p:nvSpPr>
                <p:cNvPr id="12" name="四角形: 角を丸くする 11">
                  <a:extLst>
                    <a:ext uri="{FF2B5EF4-FFF2-40B4-BE49-F238E27FC236}">
                      <a16:creationId xmlns:a16="http://schemas.microsoft.com/office/drawing/2014/main" id="{A9B45C2F-8CAA-D216-ABB9-42ED9D1388F0}"/>
                    </a:ext>
                  </a:extLst>
                </p:cNvPr>
                <p:cNvSpPr/>
                <p:nvPr/>
              </p:nvSpPr>
              <p:spPr>
                <a:xfrm>
                  <a:off x="1823124" y="2160678"/>
                  <a:ext cx="9556075" cy="320275"/>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0" rtlCol="0" anchor="ctr"/>
                <a:lstStyle/>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必要な業務システム・参照資料（商品リスト、</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FAQ</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、対応履歴等）を開いておく</a:t>
                  </a:r>
                </a:p>
              </p:txBody>
            </p:sp>
            <p:sp>
              <p:nvSpPr>
                <p:cNvPr id="13" name="四角形: 角を丸くする 12">
                  <a:extLst>
                    <a:ext uri="{FF2B5EF4-FFF2-40B4-BE49-F238E27FC236}">
                      <a16:creationId xmlns:a16="http://schemas.microsoft.com/office/drawing/2014/main" id="{A2C3CD19-EA22-1164-4EF0-7FE05609323F}"/>
                    </a:ext>
                  </a:extLst>
                </p:cNvPr>
                <p:cNvSpPr/>
                <p:nvPr/>
              </p:nvSpPr>
              <p:spPr>
                <a:xfrm>
                  <a:off x="1823124" y="2548928"/>
                  <a:ext cx="9556075" cy="320275"/>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0" rtlCol="0" anchor="ctr"/>
                <a:lstStyle/>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ヘッドセット・マイクの音声を確認しておく（通話テスト機能がある場合は使用）</a:t>
                  </a:r>
                </a:p>
              </p:txBody>
            </p:sp>
          </p:grpSp>
          <p:grpSp>
            <p:nvGrpSpPr>
              <p:cNvPr id="34" name="グループ化 33">
                <a:extLst>
                  <a:ext uri="{FF2B5EF4-FFF2-40B4-BE49-F238E27FC236}">
                    <a16:creationId xmlns:a16="http://schemas.microsoft.com/office/drawing/2014/main" id="{630E158C-07B4-C8DC-E8AF-DE623A5E7E41}"/>
                  </a:ext>
                </a:extLst>
              </p:cNvPr>
              <p:cNvGrpSpPr/>
              <p:nvPr/>
            </p:nvGrpSpPr>
            <p:grpSpPr>
              <a:xfrm>
                <a:off x="1573700" y="1744389"/>
                <a:ext cx="249425" cy="1101698"/>
                <a:chOff x="1573700" y="1744389"/>
                <a:chExt cx="249425" cy="1101698"/>
              </a:xfrm>
            </p:grpSpPr>
            <p:sp>
              <p:nvSpPr>
                <p:cNvPr id="31" name="Text Placeholder 5">
                  <a:extLst>
                    <a:ext uri="{FF2B5EF4-FFF2-40B4-BE49-F238E27FC236}">
                      <a16:creationId xmlns:a16="http://schemas.microsoft.com/office/drawing/2014/main" id="{EE8F6B58-7968-BDDE-F952-6E3CC9E8676E}"/>
                    </a:ext>
                  </a:extLst>
                </p:cNvPr>
                <p:cNvSpPr txBox="1">
                  <a:spLocks/>
                </p:cNvSpPr>
                <p:nvPr/>
              </p:nvSpPr>
              <p:spPr>
                <a:xfrm>
                  <a:off x="1573700" y="1744389"/>
                  <a:ext cx="249425" cy="249187"/>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kumimoji="1" lang="ja-JP" altLang="en-US" sz="12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rPr>
                    <a:t>✓</a:t>
                  </a:r>
                  <a:endParaRPr kumimoji="1" lang="en-US" altLang="ja-JP" sz="12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32" name="Text Placeholder 5">
                  <a:extLst>
                    <a:ext uri="{FF2B5EF4-FFF2-40B4-BE49-F238E27FC236}">
                      <a16:creationId xmlns:a16="http://schemas.microsoft.com/office/drawing/2014/main" id="{0D933B7A-4EBE-5CF2-DBA2-AB09ADAAC74F}"/>
                    </a:ext>
                  </a:extLst>
                </p:cNvPr>
                <p:cNvSpPr txBox="1">
                  <a:spLocks/>
                </p:cNvSpPr>
                <p:nvPr/>
              </p:nvSpPr>
              <p:spPr>
                <a:xfrm>
                  <a:off x="1573700" y="2170645"/>
                  <a:ext cx="249425" cy="249187"/>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kumimoji="1" lang="ja-JP" altLang="en-US" sz="12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rPr>
                    <a:t>✓</a:t>
                  </a:r>
                  <a:endParaRPr kumimoji="1" lang="en-US" altLang="ja-JP" sz="12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33" name="Text Placeholder 5">
                  <a:extLst>
                    <a:ext uri="{FF2B5EF4-FFF2-40B4-BE49-F238E27FC236}">
                      <a16:creationId xmlns:a16="http://schemas.microsoft.com/office/drawing/2014/main" id="{7FE6F371-A827-5A84-B393-25210AB8D017}"/>
                    </a:ext>
                  </a:extLst>
                </p:cNvPr>
                <p:cNvSpPr txBox="1">
                  <a:spLocks/>
                </p:cNvSpPr>
                <p:nvPr/>
              </p:nvSpPr>
              <p:spPr>
                <a:xfrm>
                  <a:off x="1573700" y="2596900"/>
                  <a:ext cx="249425" cy="249187"/>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kumimoji="1" lang="ja-JP" altLang="en-US" sz="12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rPr>
                    <a:t>✓</a:t>
                  </a:r>
                  <a:endParaRPr kumimoji="1" lang="en-US" altLang="ja-JP" sz="12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grpSp>
        </p:grpSp>
        <p:grpSp>
          <p:nvGrpSpPr>
            <p:cNvPr id="44" name="グループ化 43">
              <a:extLst>
                <a:ext uri="{FF2B5EF4-FFF2-40B4-BE49-F238E27FC236}">
                  <a16:creationId xmlns:a16="http://schemas.microsoft.com/office/drawing/2014/main" id="{57E50F1D-965B-B509-800C-8A11A1514C96}"/>
                </a:ext>
              </a:extLst>
            </p:cNvPr>
            <p:cNvGrpSpPr/>
            <p:nvPr/>
          </p:nvGrpSpPr>
          <p:grpSpPr>
            <a:xfrm>
              <a:off x="2576169" y="3217179"/>
              <a:ext cx="9615831" cy="1449741"/>
              <a:chOff x="2576169" y="3280127"/>
              <a:chExt cx="9615831" cy="1449741"/>
            </a:xfrm>
          </p:grpSpPr>
          <p:sp>
            <p:nvSpPr>
              <p:cNvPr id="43" name="四角形: 1 つの角を丸める 42">
                <a:extLst>
                  <a:ext uri="{FF2B5EF4-FFF2-40B4-BE49-F238E27FC236}">
                    <a16:creationId xmlns:a16="http://schemas.microsoft.com/office/drawing/2014/main" id="{BAB9E288-17D4-2D86-C746-0788F3C04D7D}"/>
                  </a:ext>
                </a:extLst>
              </p:cNvPr>
              <p:cNvSpPr/>
              <p:nvPr/>
            </p:nvSpPr>
            <p:spPr>
              <a:xfrm flipH="1">
                <a:off x="2576169" y="3280127"/>
                <a:ext cx="9615831" cy="1448635"/>
              </a:xfrm>
              <a:prstGeom prst="round1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80000" tIns="72000" rtlCol="0" anchor="t"/>
              <a:lstStyle/>
              <a:p>
                <a:pPr>
                  <a:spcBef>
                    <a:spcPts val="600"/>
                  </a:spcBef>
                </a:pPr>
                <a:endParaRPr kumimoji="1" lang="ja-JP" altLang="en-US" dirty="0">
                  <a:solidFill>
                    <a:schemeClr val="tx1"/>
                  </a:solidFill>
                  <a:latin typeface="ＭＳ Ｐゴシック" panose="020B0600070205080204" pitchFamily="50" charset="-128"/>
                  <a:ea typeface="ＭＳ Ｐゴシック" panose="020B0600070205080204" pitchFamily="50" charset="-128"/>
                </a:endParaRPr>
              </a:p>
            </p:txBody>
          </p:sp>
          <p:sp>
            <p:nvSpPr>
              <p:cNvPr id="23" name="正方形/長方形 22">
                <a:extLst>
                  <a:ext uri="{FF2B5EF4-FFF2-40B4-BE49-F238E27FC236}">
                    <a16:creationId xmlns:a16="http://schemas.microsoft.com/office/drawing/2014/main" id="{DB853B70-AAEC-5811-7257-00041A94C279}"/>
                  </a:ext>
                </a:extLst>
              </p:cNvPr>
              <p:cNvSpPr/>
              <p:nvPr/>
            </p:nvSpPr>
            <p:spPr>
              <a:xfrm>
                <a:off x="2576169" y="3281233"/>
                <a:ext cx="9615831" cy="14486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180000" tIns="72000" rtlCol="0" anchor="t"/>
              <a:lstStyle/>
              <a:p>
                <a:pPr>
                  <a:spcBef>
                    <a:spcPts val="600"/>
                  </a:spcBef>
                </a:pPr>
                <a:r>
                  <a:rPr lang="ja-JP" altLang="en-US" dirty="0">
                    <a:solidFill>
                      <a:srgbClr val="3493FF"/>
                    </a:solidFill>
                    <a:latin typeface="ＭＳ Ｐゴシック" panose="020B0600070205080204" pitchFamily="50" charset="-128"/>
                    <a:ea typeface="ＭＳ Ｐゴシック" panose="020B0600070205080204" pitchFamily="50" charset="-128"/>
                  </a:rPr>
                  <a:t>物理・環境</a:t>
                </a:r>
                <a:endParaRPr lang="en-US" altLang="ja-JP" dirty="0">
                  <a:solidFill>
                    <a:srgbClr val="3493FF"/>
                  </a:solidFill>
                  <a:latin typeface="ＭＳ Ｐゴシック" panose="020B0600070205080204" pitchFamily="50" charset="-128"/>
                  <a:ea typeface="ＭＳ Ｐゴシック" panose="020B0600070205080204" pitchFamily="50" charset="-128"/>
                </a:endParaRPr>
              </a:p>
              <a:p>
                <a:pPr>
                  <a:spcBef>
                    <a:spcPts val="600"/>
                  </a:spcBef>
                </a:pPr>
                <a:r>
                  <a:rPr lang="ja-JP" altLang="en-US" dirty="0">
                    <a:solidFill>
                      <a:srgbClr val="3493FF"/>
                    </a:solidFill>
                    <a:latin typeface="ＭＳ Ｐゴシック" panose="020B0600070205080204" pitchFamily="50" charset="-128"/>
                    <a:ea typeface="ＭＳ Ｐゴシック" panose="020B0600070205080204" pitchFamily="50" charset="-128"/>
                  </a:rPr>
                  <a:t>整備</a:t>
                </a:r>
                <a:endParaRPr kumimoji="1" lang="ja-JP" altLang="en-US" dirty="0">
                  <a:solidFill>
                    <a:srgbClr val="3493FF"/>
                  </a:solidFill>
                  <a:latin typeface="ＭＳ Ｐゴシック" panose="020B0600070205080204" pitchFamily="50" charset="-128"/>
                  <a:ea typeface="ＭＳ Ｐゴシック" panose="020B0600070205080204" pitchFamily="50" charset="-128"/>
                </a:endParaRPr>
              </a:p>
            </p:txBody>
          </p:sp>
          <p:grpSp>
            <p:nvGrpSpPr>
              <p:cNvPr id="24" name="グループ化 23">
                <a:extLst>
                  <a:ext uri="{FF2B5EF4-FFF2-40B4-BE49-F238E27FC236}">
                    <a16:creationId xmlns:a16="http://schemas.microsoft.com/office/drawing/2014/main" id="{9E62D969-CAB6-0E7C-1245-0205F9F9BC8C}"/>
                  </a:ext>
                </a:extLst>
              </p:cNvPr>
              <p:cNvGrpSpPr/>
              <p:nvPr/>
            </p:nvGrpSpPr>
            <p:grpSpPr>
              <a:xfrm>
                <a:off x="4082885" y="3402323"/>
                <a:ext cx="7897583" cy="1206454"/>
                <a:chOff x="1823124" y="1772427"/>
                <a:chExt cx="9556075" cy="1096776"/>
              </a:xfrm>
            </p:grpSpPr>
            <p:sp>
              <p:nvSpPr>
                <p:cNvPr id="25" name="四角形: 角を丸くする 24">
                  <a:extLst>
                    <a:ext uri="{FF2B5EF4-FFF2-40B4-BE49-F238E27FC236}">
                      <a16:creationId xmlns:a16="http://schemas.microsoft.com/office/drawing/2014/main" id="{50CC87B4-6D4B-CD14-C1A5-371C3FB69564}"/>
                    </a:ext>
                  </a:extLst>
                </p:cNvPr>
                <p:cNvSpPr/>
                <p:nvPr/>
              </p:nvSpPr>
              <p:spPr>
                <a:xfrm>
                  <a:off x="1823124" y="1772427"/>
                  <a:ext cx="9556075" cy="320275"/>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0" rtlCol="0" anchor="ctr"/>
                <a:lstStyle/>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デスク周辺を清潔にし、私物や不要な資料を片付ける</a:t>
                  </a:r>
                </a:p>
              </p:txBody>
            </p:sp>
            <p:sp>
              <p:nvSpPr>
                <p:cNvPr id="26" name="四角形: 角を丸くする 25">
                  <a:extLst>
                    <a:ext uri="{FF2B5EF4-FFF2-40B4-BE49-F238E27FC236}">
                      <a16:creationId xmlns:a16="http://schemas.microsoft.com/office/drawing/2014/main" id="{4C57AE8A-57AC-E437-B89D-0409D1795247}"/>
                    </a:ext>
                  </a:extLst>
                </p:cNvPr>
                <p:cNvSpPr/>
                <p:nvPr/>
              </p:nvSpPr>
              <p:spPr>
                <a:xfrm>
                  <a:off x="1823124" y="2160678"/>
                  <a:ext cx="9556075" cy="320275"/>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0" rtlCol="0" anchor="ctr"/>
                <a:lstStyle/>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周囲の騒音や話し声が入らない位置・距離を保つ</a:t>
                  </a:r>
                </a:p>
              </p:txBody>
            </p:sp>
            <p:sp>
              <p:nvSpPr>
                <p:cNvPr id="27" name="四角形: 角を丸くする 26">
                  <a:extLst>
                    <a:ext uri="{FF2B5EF4-FFF2-40B4-BE49-F238E27FC236}">
                      <a16:creationId xmlns:a16="http://schemas.microsoft.com/office/drawing/2014/main" id="{38D34137-AB4F-8A8C-A787-0644B6436683}"/>
                    </a:ext>
                  </a:extLst>
                </p:cNvPr>
                <p:cNvSpPr/>
                <p:nvPr/>
              </p:nvSpPr>
              <p:spPr>
                <a:xfrm>
                  <a:off x="1823124" y="2548928"/>
                  <a:ext cx="9556075" cy="320275"/>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0" rtlCol="0" anchor="ctr"/>
                <a:lstStyle/>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筆記用具・応対メモ・付箋などの配置を確認しておく</a:t>
                  </a:r>
                </a:p>
              </p:txBody>
            </p:sp>
          </p:grpSp>
          <p:grpSp>
            <p:nvGrpSpPr>
              <p:cNvPr id="35" name="グループ化 34">
                <a:extLst>
                  <a:ext uri="{FF2B5EF4-FFF2-40B4-BE49-F238E27FC236}">
                    <a16:creationId xmlns:a16="http://schemas.microsoft.com/office/drawing/2014/main" id="{BD50F7DE-FE58-5FEB-B029-0653D4E09FCC}"/>
                  </a:ext>
                </a:extLst>
              </p:cNvPr>
              <p:cNvGrpSpPr/>
              <p:nvPr/>
            </p:nvGrpSpPr>
            <p:grpSpPr>
              <a:xfrm>
                <a:off x="4153411" y="3454701"/>
                <a:ext cx="249425" cy="1101698"/>
                <a:chOff x="1573700" y="1744389"/>
                <a:chExt cx="249425" cy="1101698"/>
              </a:xfrm>
            </p:grpSpPr>
            <p:sp>
              <p:nvSpPr>
                <p:cNvPr id="36" name="Text Placeholder 5">
                  <a:extLst>
                    <a:ext uri="{FF2B5EF4-FFF2-40B4-BE49-F238E27FC236}">
                      <a16:creationId xmlns:a16="http://schemas.microsoft.com/office/drawing/2014/main" id="{0128FAF3-DD49-F681-D6D0-926D9437BEF2}"/>
                    </a:ext>
                  </a:extLst>
                </p:cNvPr>
                <p:cNvSpPr txBox="1">
                  <a:spLocks/>
                </p:cNvSpPr>
                <p:nvPr/>
              </p:nvSpPr>
              <p:spPr>
                <a:xfrm>
                  <a:off x="1573700" y="1744389"/>
                  <a:ext cx="249425" cy="249187"/>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kumimoji="1" lang="ja-JP" altLang="en-US" sz="12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rPr>
                    <a:t>✓</a:t>
                  </a:r>
                  <a:endParaRPr kumimoji="1" lang="en-US" altLang="ja-JP" sz="12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37" name="Text Placeholder 5">
                  <a:extLst>
                    <a:ext uri="{FF2B5EF4-FFF2-40B4-BE49-F238E27FC236}">
                      <a16:creationId xmlns:a16="http://schemas.microsoft.com/office/drawing/2014/main" id="{9F06EAA6-AA86-19D2-EB69-A23C69E7434E}"/>
                    </a:ext>
                  </a:extLst>
                </p:cNvPr>
                <p:cNvSpPr txBox="1">
                  <a:spLocks/>
                </p:cNvSpPr>
                <p:nvPr/>
              </p:nvSpPr>
              <p:spPr>
                <a:xfrm>
                  <a:off x="1573700" y="2170645"/>
                  <a:ext cx="249425" cy="249187"/>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kumimoji="1" lang="ja-JP" altLang="en-US" sz="12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rPr>
                    <a:t>✓</a:t>
                  </a:r>
                  <a:endParaRPr kumimoji="1" lang="en-US" altLang="ja-JP" sz="12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38" name="Text Placeholder 5">
                  <a:extLst>
                    <a:ext uri="{FF2B5EF4-FFF2-40B4-BE49-F238E27FC236}">
                      <a16:creationId xmlns:a16="http://schemas.microsoft.com/office/drawing/2014/main" id="{98BB374C-7407-957D-CF47-A30D26FF7C85}"/>
                    </a:ext>
                  </a:extLst>
                </p:cNvPr>
                <p:cNvSpPr txBox="1">
                  <a:spLocks/>
                </p:cNvSpPr>
                <p:nvPr/>
              </p:nvSpPr>
              <p:spPr>
                <a:xfrm>
                  <a:off x="1573700" y="2596900"/>
                  <a:ext cx="249425" cy="249187"/>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kumimoji="1" lang="ja-JP" altLang="en-US" sz="12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rPr>
                    <a:t>✓</a:t>
                  </a:r>
                  <a:endParaRPr kumimoji="1" lang="en-US" altLang="ja-JP" sz="12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grpSp>
        </p:grpSp>
        <p:grpSp>
          <p:nvGrpSpPr>
            <p:cNvPr id="46" name="グループ化 45">
              <a:extLst>
                <a:ext uri="{FF2B5EF4-FFF2-40B4-BE49-F238E27FC236}">
                  <a16:creationId xmlns:a16="http://schemas.microsoft.com/office/drawing/2014/main" id="{C5B2B5FF-678E-52BA-4B06-974E5E1DD72B}"/>
                </a:ext>
              </a:extLst>
            </p:cNvPr>
            <p:cNvGrpSpPr/>
            <p:nvPr/>
          </p:nvGrpSpPr>
          <p:grpSpPr>
            <a:xfrm>
              <a:off x="0" y="4868963"/>
              <a:ext cx="9615831" cy="1448635"/>
              <a:chOff x="0" y="4995965"/>
              <a:chExt cx="9615831" cy="1448635"/>
            </a:xfrm>
          </p:grpSpPr>
          <p:sp>
            <p:nvSpPr>
              <p:cNvPr id="17" name="四角形: 1 つの角を丸める 16">
                <a:extLst>
                  <a:ext uri="{FF2B5EF4-FFF2-40B4-BE49-F238E27FC236}">
                    <a16:creationId xmlns:a16="http://schemas.microsoft.com/office/drawing/2014/main" id="{683F64E0-55AF-FE22-90F0-F9DCB855B235}"/>
                  </a:ext>
                </a:extLst>
              </p:cNvPr>
              <p:cNvSpPr/>
              <p:nvPr/>
            </p:nvSpPr>
            <p:spPr>
              <a:xfrm>
                <a:off x="0" y="4995965"/>
                <a:ext cx="9615831" cy="1448635"/>
              </a:xfrm>
              <a:prstGeom prst="round1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80000" tIns="72000" rtlCol="0" anchor="t"/>
              <a:lstStyle/>
              <a:p>
                <a:pPr>
                  <a:spcBef>
                    <a:spcPts val="600"/>
                  </a:spcBef>
                </a:pPr>
                <a:r>
                  <a:rPr lang="ja-JP" altLang="en-US" dirty="0">
                    <a:solidFill>
                      <a:srgbClr val="3493FF"/>
                    </a:solidFill>
                    <a:latin typeface="ＭＳ Ｐゴシック" panose="020B0600070205080204" pitchFamily="50" charset="-128"/>
                    <a:ea typeface="ＭＳ Ｐゴシック" panose="020B0600070205080204" pitchFamily="50" charset="-128"/>
                  </a:rPr>
                  <a:t>トラブル</a:t>
                </a:r>
                <a:endParaRPr lang="en-US" altLang="ja-JP">
                  <a:solidFill>
                    <a:srgbClr val="3493FF"/>
                  </a:solidFill>
                  <a:latin typeface="ＭＳ Ｐゴシック" panose="020B0600070205080204" pitchFamily="50" charset="-128"/>
                  <a:ea typeface="ＭＳ Ｐゴシック" panose="020B0600070205080204" pitchFamily="50" charset="-128"/>
                </a:endParaRPr>
              </a:p>
              <a:p>
                <a:pPr>
                  <a:spcBef>
                    <a:spcPts val="600"/>
                  </a:spcBef>
                </a:pPr>
                <a:r>
                  <a:rPr lang="ja-JP" altLang="en-US">
                    <a:solidFill>
                      <a:srgbClr val="3493FF"/>
                    </a:solidFill>
                    <a:latin typeface="ＭＳ Ｐゴシック" panose="020B0600070205080204" pitchFamily="50" charset="-128"/>
                    <a:ea typeface="ＭＳ Ｐゴシック" panose="020B0600070205080204" pitchFamily="50" charset="-128"/>
                  </a:rPr>
                  <a:t>未然</a:t>
                </a:r>
                <a:r>
                  <a:rPr lang="ja-JP" altLang="en-US" dirty="0">
                    <a:solidFill>
                      <a:srgbClr val="3493FF"/>
                    </a:solidFill>
                    <a:latin typeface="ＭＳ Ｐゴシック" panose="020B0600070205080204" pitchFamily="50" charset="-128"/>
                    <a:ea typeface="ＭＳ Ｐゴシック" panose="020B0600070205080204" pitchFamily="50" charset="-128"/>
                  </a:rPr>
                  <a:t>防止</a:t>
                </a:r>
                <a:endParaRPr kumimoji="1" lang="ja-JP" altLang="en-US" dirty="0">
                  <a:solidFill>
                    <a:srgbClr val="3493FF"/>
                  </a:solidFill>
                  <a:latin typeface="ＭＳ Ｐゴシック" panose="020B0600070205080204" pitchFamily="50" charset="-128"/>
                  <a:ea typeface="ＭＳ Ｐゴシック" panose="020B0600070205080204" pitchFamily="50" charset="-128"/>
                </a:endParaRPr>
              </a:p>
            </p:txBody>
          </p:sp>
          <p:grpSp>
            <p:nvGrpSpPr>
              <p:cNvPr id="18" name="グループ化 17">
                <a:extLst>
                  <a:ext uri="{FF2B5EF4-FFF2-40B4-BE49-F238E27FC236}">
                    <a16:creationId xmlns:a16="http://schemas.microsoft.com/office/drawing/2014/main" id="{587F412C-93E7-75DF-653D-F1C1A1AB4817}"/>
                  </a:ext>
                </a:extLst>
              </p:cNvPr>
              <p:cNvGrpSpPr/>
              <p:nvPr/>
            </p:nvGrpSpPr>
            <p:grpSpPr>
              <a:xfrm>
                <a:off x="1506716" y="5117055"/>
                <a:ext cx="7897583" cy="1206454"/>
                <a:chOff x="1823124" y="1772427"/>
                <a:chExt cx="9556075" cy="1096776"/>
              </a:xfrm>
            </p:grpSpPr>
            <p:sp>
              <p:nvSpPr>
                <p:cNvPr id="19" name="四角形: 角を丸くする 18">
                  <a:extLst>
                    <a:ext uri="{FF2B5EF4-FFF2-40B4-BE49-F238E27FC236}">
                      <a16:creationId xmlns:a16="http://schemas.microsoft.com/office/drawing/2014/main" id="{DAB7BA74-C128-9159-E778-9D374BDEBF44}"/>
                    </a:ext>
                  </a:extLst>
                </p:cNvPr>
                <p:cNvSpPr/>
                <p:nvPr/>
              </p:nvSpPr>
              <p:spPr>
                <a:xfrm>
                  <a:off x="1823124" y="1772427"/>
                  <a:ext cx="9556075" cy="320275"/>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0" rtlCol="0" anchor="ctr"/>
                <a:lstStyle/>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ネット回線やアプリ動作が不安定な場合は開始前に</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IT</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サポートへ連絡する</a:t>
                  </a:r>
                </a:p>
              </p:txBody>
            </p:sp>
            <p:sp>
              <p:nvSpPr>
                <p:cNvPr id="20" name="四角形: 角を丸くする 19">
                  <a:extLst>
                    <a:ext uri="{FF2B5EF4-FFF2-40B4-BE49-F238E27FC236}">
                      <a16:creationId xmlns:a16="http://schemas.microsoft.com/office/drawing/2014/main" id="{6BE38822-E7E3-CA7B-C902-7F9EF034C585}"/>
                    </a:ext>
                  </a:extLst>
                </p:cNvPr>
                <p:cNvSpPr/>
                <p:nvPr/>
              </p:nvSpPr>
              <p:spPr>
                <a:xfrm>
                  <a:off x="1823124" y="2160678"/>
                  <a:ext cx="9556075" cy="320275"/>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0" rtlCol="0" anchor="ctr"/>
                <a:lstStyle/>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電話帳や社内問い合わせ先リストの最新版を確認しておく</a:t>
                  </a:r>
                </a:p>
              </p:txBody>
            </p:sp>
            <p:sp>
              <p:nvSpPr>
                <p:cNvPr id="21" name="四角形: 角を丸くする 20">
                  <a:extLst>
                    <a:ext uri="{FF2B5EF4-FFF2-40B4-BE49-F238E27FC236}">
                      <a16:creationId xmlns:a16="http://schemas.microsoft.com/office/drawing/2014/main" id="{9C2AFD59-7FEC-C1CB-0332-D6E2FB52FA3F}"/>
                    </a:ext>
                  </a:extLst>
                </p:cNvPr>
                <p:cNvSpPr/>
                <p:nvPr/>
              </p:nvSpPr>
              <p:spPr>
                <a:xfrm>
                  <a:off x="1823124" y="2548928"/>
                  <a:ext cx="9556075" cy="320275"/>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360000" rtlCol="0" anchor="ctr"/>
                <a:lstStyle/>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早急対応のフラグが立っている案件がないか確認しておく</a:t>
                  </a:r>
                </a:p>
              </p:txBody>
            </p:sp>
          </p:grpSp>
          <p:grpSp>
            <p:nvGrpSpPr>
              <p:cNvPr id="39" name="グループ化 38">
                <a:extLst>
                  <a:ext uri="{FF2B5EF4-FFF2-40B4-BE49-F238E27FC236}">
                    <a16:creationId xmlns:a16="http://schemas.microsoft.com/office/drawing/2014/main" id="{29B47222-D3D9-6805-DC8F-B1A81D62CA23}"/>
                  </a:ext>
                </a:extLst>
              </p:cNvPr>
              <p:cNvGrpSpPr/>
              <p:nvPr/>
            </p:nvGrpSpPr>
            <p:grpSpPr>
              <a:xfrm>
                <a:off x="1573700" y="5167502"/>
                <a:ext cx="249425" cy="1101698"/>
                <a:chOff x="1573700" y="1744389"/>
                <a:chExt cx="249425" cy="1101698"/>
              </a:xfrm>
            </p:grpSpPr>
            <p:sp>
              <p:nvSpPr>
                <p:cNvPr id="40" name="Text Placeholder 5">
                  <a:extLst>
                    <a:ext uri="{FF2B5EF4-FFF2-40B4-BE49-F238E27FC236}">
                      <a16:creationId xmlns:a16="http://schemas.microsoft.com/office/drawing/2014/main" id="{5F5D7AFF-B636-5676-89F2-4C1300FE7513}"/>
                    </a:ext>
                  </a:extLst>
                </p:cNvPr>
                <p:cNvSpPr txBox="1">
                  <a:spLocks/>
                </p:cNvSpPr>
                <p:nvPr/>
              </p:nvSpPr>
              <p:spPr>
                <a:xfrm>
                  <a:off x="1573700" y="1744389"/>
                  <a:ext cx="249425" cy="249187"/>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kumimoji="1" lang="ja-JP" altLang="en-US" sz="12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rPr>
                    <a:t>✓</a:t>
                  </a:r>
                  <a:endParaRPr kumimoji="1" lang="en-US" altLang="ja-JP" sz="12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41" name="Text Placeholder 5">
                  <a:extLst>
                    <a:ext uri="{FF2B5EF4-FFF2-40B4-BE49-F238E27FC236}">
                      <a16:creationId xmlns:a16="http://schemas.microsoft.com/office/drawing/2014/main" id="{8C6DB47F-AD94-515D-DAF9-8AA14C890A56}"/>
                    </a:ext>
                  </a:extLst>
                </p:cNvPr>
                <p:cNvSpPr txBox="1">
                  <a:spLocks/>
                </p:cNvSpPr>
                <p:nvPr/>
              </p:nvSpPr>
              <p:spPr>
                <a:xfrm>
                  <a:off x="1573700" y="2170645"/>
                  <a:ext cx="249425" cy="249187"/>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kumimoji="1" lang="ja-JP" altLang="en-US" sz="12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rPr>
                    <a:t>✓</a:t>
                  </a:r>
                  <a:endParaRPr kumimoji="1" lang="en-US" altLang="ja-JP" sz="12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42" name="Text Placeholder 5">
                  <a:extLst>
                    <a:ext uri="{FF2B5EF4-FFF2-40B4-BE49-F238E27FC236}">
                      <a16:creationId xmlns:a16="http://schemas.microsoft.com/office/drawing/2014/main" id="{E049F5C5-B248-E763-4CD1-98F4DE8D7C1B}"/>
                    </a:ext>
                  </a:extLst>
                </p:cNvPr>
                <p:cNvSpPr txBox="1">
                  <a:spLocks/>
                </p:cNvSpPr>
                <p:nvPr/>
              </p:nvSpPr>
              <p:spPr>
                <a:xfrm>
                  <a:off x="1573700" y="2596900"/>
                  <a:ext cx="249425" cy="249187"/>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kumimoji="1" lang="ja-JP" altLang="en-US" sz="12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rPr>
                    <a:t>✓</a:t>
                  </a:r>
                  <a:endParaRPr kumimoji="1" lang="en-US" altLang="ja-JP" sz="12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grpSp>
        </p:grpSp>
      </p:grpSp>
    </p:spTree>
    <p:extLst>
      <p:ext uri="{BB962C8B-B14F-4D97-AF65-F5344CB8AC3E}">
        <p14:creationId xmlns:p14="http://schemas.microsoft.com/office/powerpoint/2010/main" val="2550743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2ED4DF-E44E-FCC7-C667-C753A2F8E332}"/>
            </a:ext>
          </a:extLst>
        </p:cNvPr>
        <p:cNvGrpSpPr/>
        <p:nvPr/>
      </p:nvGrpSpPr>
      <p:grpSpPr>
        <a:xfrm>
          <a:off x="0" y="0"/>
          <a:ext cx="0" cy="0"/>
          <a:chOff x="0" y="0"/>
          <a:chExt cx="0" cy="0"/>
        </a:xfrm>
      </p:grpSpPr>
      <p:sp>
        <p:nvSpPr>
          <p:cNvPr id="3" name="正方形/長方形 2">
            <a:extLst>
              <a:ext uri="{FF2B5EF4-FFF2-40B4-BE49-F238E27FC236}">
                <a16:creationId xmlns:a16="http://schemas.microsoft.com/office/drawing/2014/main" id="{2082A0D9-758C-5A2B-8C6B-939C4B41EE57}"/>
              </a:ext>
            </a:extLst>
          </p:cNvPr>
          <p:cNvSpPr/>
          <p:nvPr/>
        </p:nvSpPr>
        <p:spPr>
          <a:xfrm>
            <a:off x="368951" y="143330"/>
            <a:ext cx="11454098" cy="3875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pPr>
            <a:r>
              <a:rPr kumimoji="1" lang="ja-JP" altLang="en-US" sz="2000" dirty="0">
                <a:solidFill>
                  <a:schemeClr val="tx1"/>
                </a:solidFill>
                <a:latin typeface="ＭＳ Ｐゴシック" panose="020B0600070205080204" pitchFamily="50" charset="-128"/>
                <a:ea typeface="ＭＳ Ｐゴシック" panose="020B0600070205080204" pitchFamily="50" charset="-128"/>
              </a:rPr>
              <a:t>　　電話応対の基本ルール</a:t>
            </a:r>
          </a:p>
        </p:txBody>
      </p:sp>
      <p:grpSp>
        <p:nvGrpSpPr>
          <p:cNvPr id="4" name="Group 6">
            <a:extLst>
              <a:ext uri="{FF2B5EF4-FFF2-40B4-BE49-F238E27FC236}">
                <a16:creationId xmlns:a16="http://schemas.microsoft.com/office/drawing/2014/main" id="{991A9252-5BE8-38A3-9B5D-FBA823137C4E}"/>
              </a:ext>
            </a:extLst>
          </p:cNvPr>
          <p:cNvGrpSpPr/>
          <p:nvPr/>
        </p:nvGrpSpPr>
        <p:grpSpPr>
          <a:xfrm>
            <a:off x="0" y="680619"/>
            <a:ext cx="12192000" cy="0"/>
            <a:chOff x="0" y="14288"/>
            <a:chExt cx="10628118" cy="0"/>
          </a:xfrm>
        </p:grpSpPr>
        <p:sp>
          <p:nvSpPr>
            <p:cNvPr id="5" name="AutoShape 7">
              <a:extLst>
                <a:ext uri="{FF2B5EF4-FFF2-40B4-BE49-F238E27FC236}">
                  <a16:creationId xmlns:a16="http://schemas.microsoft.com/office/drawing/2014/main" id="{3F8D7D3C-A38D-E1AD-F731-87D45BE641FD}"/>
                </a:ext>
              </a:extLst>
            </p:cNvPr>
            <p:cNvSpPr/>
            <p:nvPr/>
          </p:nvSpPr>
          <p:spPr>
            <a:xfrm>
              <a:off x="0" y="14288"/>
              <a:ext cx="10628118" cy="0"/>
            </a:xfrm>
            <a:prstGeom prst="line">
              <a:avLst/>
            </a:prstGeom>
            <a:ln w="38100" cap="flat">
              <a:solidFill>
                <a:srgbClr val="D8DAE8"/>
              </a:solidFill>
              <a:prstDash val="solid"/>
              <a:headEnd type="none" w="sm" len="sm"/>
              <a:tailEnd type="none" w="sm" len="sm"/>
            </a:ln>
          </p:spPr>
          <p:txBody>
            <a:bodyPr/>
            <a:lstStyle/>
            <a:p>
              <a:endParaRPr lang="ja-JP" altLang="en-US" sz="1600">
                <a:latin typeface="ＭＳ Ｐゴシック" panose="020B0600070205080204" pitchFamily="50" charset="-128"/>
                <a:ea typeface="ＭＳ Ｐゴシック" panose="020B0600070205080204" pitchFamily="50" charset="-128"/>
              </a:endParaRPr>
            </a:p>
          </p:txBody>
        </p:sp>
        <p:sp>
          <p:nvSpPr>
            <p:cNvPr id="6" name="AutoShape 8">
              <a:extLst>
                <a:ext uri="{FF2B5EF4-FFF2-40B4-BE49-F238E27FC236}">
                  <a16:creationId xmlns:a16="http://schemas.microsoft.com/office/drawing/2014/main" id="{2990C91E-196A-2F1C-2A3C-8A4A1F5E46B9}"/>
                </a:ext>
              </a:extLst>
            </p:cNvPr>
            <p:cNvSpPr/>
            <p:nvPr/>
          </p:nvSpPr>
          <p:spPr>
            <a:xfrm>
              <a:off x="0" y="14288"/>
              <a:ext cx="3178541" cy="0"/>
            </a:xfrm>
            <a:prstGeom prst="line">
              <a:avLst/>
            </a:prstGeom>
            <a:ln w="38100" cap="flat">
              <a:solidFill>
                <a:srgbClr val="3493FF"/>
              </a:solidFill>
              <a:prstDash val="solid"/>
              <a:headEnd type="none" w="sm" len="sm"/>
              <a:tailEnd type="none" w="sm" len="sm"/>
            </a:ln>
          </p:spPr>
          <p:txBody>
            <a:bodyPr/>
            <a:lstStyle/>
            <a:p>
              <a:endParaRPr lang="ja-JP" altLang="en-US" sz="1600">
                <a:latin typeface="ＭＳ Ｐゴシック" panose="020B0600070205080204" pitchFamily="50" charset="-128"/>
                <a:ea typeface="ＭＳ Ｐゴシック" panose="020B0600070205080204" pitchFamily="50" charset="-128"/>
              </a:endParaRPr>
            </a:p>
          </p:txBody>
        </p:sp>
      </p:grpSp>
      <p:sp>
        <p:nvSpPr>
          <p:cNvPr id="9" name="AutoShape 8">
            <a:extLst>
              <a:ext uri="{FF2B5EF4-FFF2-40B4-BE49-F238E27FC236}">
                <a16:creationId xmlns:a16="http://schemas.microsoft.com/office/drawing/2014/main" id="{A25700AB-52A9-0A31-40BD-80AECBD52A38}"/>
              </a:ext>
            </a:extLst>
          </p:cNvPr>
          <p:cNvSpPr/>
          <p:nvPr/>
        </p:nvSpPr>
        <p:spPr>
          <a:xfrm>
            <a:off x="-1" y="6740737"/>
            <a:ext cx="12192001" cy="0"/>
          </a:xfrm>
          <a:prstGeom prst="line">
            <a:avLst/>
          </a:prstGeom>
          <a:ln w="254000" cap="flat">
            <a:solidFill>
              <a:srgbClr val="3493FF"/>
            </a:solidFill>
            <a:prstDash val="solid"/>
            <a:headEnd type="none" w="sm" len="sm"/>
            <a:tailEnd type="none" w="sm" len="sm"/>
          </a:ln>
        </p:spPr>
        <p:txBody>
          <a:bodyPr/>
          <a:lstStyle/>
          <a:p>
            <a:endParaRPr lang="ja-JP" altLang="en-US" sz="1600" dirty="0">
              <a:latin typeface="ＭＳ Ｐゴシック" panose="020B0600070205080204" pitchFamily="50" charset="-128"/>
              <a:ea typeface="ＭＳ Ｐゴシック" panose="020B0600070205080204" pitchFamily="50" charset="-128"/>
            </a:endParaRPr>
          </a:p>
        </p:txBody>
      </p:sp>
      <p:sp>
        <p:nvSpPr>
          <p:cNvPr id="28" name="スライド番号プレースホルダー 5">
            <a:extLst>
              <a:ext uri="{FF2B5EF4-FFF2-40B4-BE49-F238E27FC236}">
                <a16:creationId xmlns:a16="http://schemas.microsoft.com/office/drawing/2014/main" id="{F56CD6E3-EEB1-7160-3937-1C8AC3EE8520}"/>
              </a:ext>
            </a:extLst>
          </p:cNvPr>
          <p:cNvSpPr txBox="1">
            <a:spLocks/>
          </p:cNvSpPr>
          <p:nvPr/>
        </p:nvSpPr>
        <p:spPr>
          <a:xfrm>
            <a:off x="11635153" y="6622181"/>
            <a:ext cx="448535" cy="226193"/>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82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3FFBA4C0-9B7D-4866-9F37-F8186F53D425}" type="slidenum">
              <a:rPr lang="ja-JP" altLang="en-US" sz="800" smtClean="0">
                <a:solidFill>
                  <a:schemeClr val="bg1"/>
                </a:solidFill>
                <a:latin typeface="ＭＳ Ｐゴシック" panose="020B0600070205080204" pitchFamily="50" charset="-128"/>
                <a:ea typeface="ＭＳ Ｐゴシック" panose="020B0600070205080204" pitchFamily="50" charset="-128"/>
              </a:rPr>
              <a:pPr/>
              <a:t>4</a:t>
            </a:fld>
            <a:endParaRPr lang="ja-JP" altLang="en-US" sz="800" dirty="0">
              <a:solidFill>
                <a:schemeClr val="bg1"/>
              </a:solidFill>
              <a:latin typeface="ＭＳ Ｐゴシック" panose="020B0600070205080204" pitchFamily="50" charset="-128"/>
              <a:ea typeface="ＭＳ Ｐゴシック" panose="020B0600070205080204" pitchFamily="50" charset="-128"/>
            </a:endParaRPr>
          </a:p>
        </p:txBody>
      </p:sp>
      <p:sp>
        <p:nvSpPr>
          <p:cNvPr id="2" name="Text Placeholder 5">
            <a:extLst>
              <a:ext uri="{FF2B5EF4-FFF2-40B4-BE49-F238E27FC236}">
                <a16:creationId xmlns:a16="http://schemas.microsoft.com/office/drawing/2014/main" id="{045D8C1F-7954-05A8-4348-99FA289EAD06}"/>
              </a:ext>
            </a:extLst>
          </p:cNvPr>
          <p:cNvSpPr txBox="1">
            <a:spLocks/>
          </p:cNvSpPr>
          <p:nvPr/>
        </p:nvSpPr>
        <p:spPr>
          <a:xfrm>
            <a:off x="215388" y="117262"/>
            <a:ext cx="441874" cy="441452"/>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rPr>
              <a:t>2</a:t>
            </a:r>
          </a:p>
        </p:txBody>
      </p:sp>
      <p:sp>
        <p:nvSpPr>
          <p:cNvPr id="8" name="正方形/長方形 7">
            <a:extLst>
              <a:ext uri="{FF2B5EF4-FFF2-40B4-BE49-F238E27FC236}">
                <a16:creationId xmlns:a16="http://schemas.microsoft.com/office/drawing/2014/main" id="{DD48F0D4-D488-ECB2-CEFD-68BC19F87F45}"/>
              </a:ext>
            </a:extLst>
          </p:cNvPr>
          <p:cNvSpPr/>
          <p:nvPr/>
        </p:nvSpPr>
        <p:spPr>
          <a:xfrm>
            <a:off x="-2" y="931933"/>
            <a:ext cx="12192001" cy="46891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kumimoji="1" lang="ja-JP" altLang="en-US" b="1" dirty="0">
                <a:solidFill>
                  <a:schemeClr val="tx1"/>
                </a:solidFill>
                <a:latin typeface="ＭＳ Ｐゴシック" panose="020B0600070205080204" pitchFamily="50" charset="-128"/>
                <a:ea typeface="ＭＳ Ｐゴシック" panose="020B0600070205080204" pitchFamily="50" charset="-128"/>
              </a:rPr>
              <a:t>顧客が“話しやすい”と感じる対応が第一です。</a:t>
            </a:r>
            <a:r>
              <a:rPr kumimoji="1" lang="en-US" altLang="ja-JP" b="1" dirty="0">
                <a:solidFill>
                  <a:schemeClr val="tx1"/>
                </a:solidFill>
                <a:latin typeface="ＭＳ Ｐゴシック" panose="020B0600070205080204" pitchFamily="50" charset="-128"/>
                <a:ea typeface="ＭＳ Ｐゴシック" panose="020B0600070205080204" pitchFamily="50" charset="-128"/>
              </a:rPr>
              <a:t>5</a:t>
            </a:r>
            <a:r>
              <a:rPr kumimoji="1" lang="ja-JP" altLang="en-US" b="1" dirty="0">
                <a:solidFill>
                  <a:schemeClr val="tx1"/>
                </a:solidFill>
                <a:latin typeface="ＭＳ Ｐゴシック" panose="020B0600070205080204" pitchFamily="50" charset="-128"/>
                <a:ea typeface="ＭＳ Ｐゴシック" panose="020B0600070205080204" pitchFamily="50" charset="-128"/>
              </a:rPr>
              <a:t>つのルールを心掛けて応対してください。</a:t>
            </a:r>
          </a:p>
        </p:txBody>
      </p:sp>
      <p:grpSp>
        <p:nvGrpSpPr>
          <p:cNvPr id="40" name="グループ化 39">
            <a:extLst>
              <a:ext uri="{FF2B5EF4-FFF2-40B4-BE49-F238E27FC236}">
                <a16:creationId xmlns:a16="http://schemas.microsoft.com/office/drawing/2014/main" id="{F7E55759-87B4-DE37-E0AD-DE03B71E96E8}"/>
              </a:ext>
            </a:extLst>
          </p:cNvPr>
          <p:cNvGrpSpPr/>
          <p:nvPr/>
        </p:nvGrpSpPr>
        <p:grpSpPr>
          <a:xfrm>
            <a:off x="365311" y="1706122"/>
            <a:ext cx="11461379" cy="4753447"/>
            <a:chOff x="173774" y="2015323"/>
            <a:chExt cx="11461379" cy="4321314"/>
          </a:xfrm>
        </p:grpSpPr>
        <p:grpSp>
          <p:nvGrpSpPr>
            <p:cNvPr id="16" name="グループ化 15">
              <a:extLst>
                <a:ext uri="{FF2B5EF4-FFF2-40B4-BE49-F238E27FC236}">
                  <a16:creationId xmlns:a16="http://schemas.microsoft.com/office/drawing/2014/main" id="{7BBDB366-4963-54E3-A2D8-2FE1DEBF5BE6}"/>
                </a:ext>
              </a:extLst>
            </p:cNvPr>
            <p:cNvGrpSpPr/>
            <p:nvPr/>
          </p:nvGrpSpPr>
          <p:grpSpPr>
            <a:xfrm>
              <a:off x="173774" y="2015323"/>
              <a:ext cx="2869780" cy="4321314"/>
              <a:chOff x="173774" y="1786723"/>
              <a:chExt cx="2869780" cy="4321314"/>
            </a:xfrm>
          </p:grpSpPr>
          <p:sp>
            <p:nvSpPr>
              <p:cNvPr id="10" name="ひし形 9">
                <a:extLst>
                  <a:ext uri="{FF2B5EF4-FFF2-40B4-BE49-F238E27FC236}">
                    <a16:creationId xmlns:a16="http://schemas.microsoft.com/office/drawing/2014/main" id="{174EF120-2324-FCE9-0848-C82AF708D2FD}"/>
                  </a:ext>
                </a:extLst>
              </p:cNvPr>
              <p:cNvSpPr/>
              <p:nvPr/>
            </p:nvSpPr>
            <p:spPr>
              <a:xfrm>
                <a:off x="173774" y="4890971"/>
                <a:ext cx="2869780" cy="1217066"/>
              </a:xfrm>
              <a:prstGeom prst="diamond">
                <a:avLst/>
              </a:prstGeom>
              <a:solidFill>
                <a:srgbClr val="EFF7FF">
                  <a:alpha val="4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endParaRPr lang="ja-JP" altLang="en-US" b="1">
                  <a:solidFill>
                    <a:schemeClr val="tx1"/>
                  </a:solidFill>
                  <a:latin typeface="ＭＳ Ｐゴシック" panose="020B0600070205080204" pitchFamily="50" charset="-128"/>
                  <a:ea typeface="ＭＳ Ｐゴシック" panose="020B0600070205080204" pitchFamily="50" charset="-128"/>
                </a:endParaRPr>
              </a:p>
            </p:txBody>
          </p:sp>
          <p:sp>
            <p:nvSpPr>
              <p:cNvPr id="11" name="ひし形 10">
                <a:extLst>
                  <a:ext uri="{FF2B5EF4-FFF2-40B4-BE49-F238E27FC236}">
                    <a16:creationId xmlns:a16="http://schemas.microsoft.com/office/drawing/2014/main" id="{F1A151BD-48F5-3DB6-2F23-12F35AD7B76C}"/>
                  </a:ext>
                </a:extLst>
              </p:cNvPr>
              <p:cNvSpPr/>
              <p:nvPr/>
            </p:nvSpPr>
            <p:spPr>
              <a:xfrm>
                <a:off x="173774" y="4114907"/>
                <a:ext cx="2869780" cy="1217066"/>
              </a:xfrm>
              <a:prstGeom prst="diamond">
                <a:avLst/>
              </a:prstGeom>
              <a:solidFill>
                <a:srgbClr val="E1EFFF">
                  <a:alpha val="4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endParaRPr lang="ja-JP" altLang="en-US" b="1">
                  <a:solidFill>
                    <a:schemeClr val="tx1"/>
                  </a:solidFill>
                  <a:latin typeface="ＭＳ Ｐゴシック" panose="020B0600070205080204" pitchFamily="50" charset="-128"/>
                  <a:ea typeface="ＭＳ Ｐゴシック" panose="020B0600070205080204" pitchFamily="50" charset="-128"/>
                </a:endParaRPr>
              </a:p>
            </p:txBody>
          </p:sp>
          <p:sp>
            <p:nvSpPr>
              <p:cNvPr id="12" name="ひし形 11">
                <a:extLst>
                  <a:ext uri="{FF2B5EF4-FFF2-40B4-BE49-F238E27FC236}">
                    <a16:creationId xmlns:a16="http://schemas.microsoft.com/office/drawing/2014/main" id="{8AE08C76-36A3-E5CA-35CF-996C3990652B}"/>
                  </a:ext>
                </a:extLst>
              </p:cNvPr>
              <p:cNvSpPr/>
              <p:nvPr/>
            </p:nvSpPr>
            <p:spPr>
              <a:xfrm>
                <a:off x="173774" y="3338846"/>
                <a:ext cx="2869780" cy="1217066"/>
              </a:xfrm>
              <a:prstGeom prst="diamond">
                <a:avLst/>
              </a:prstGeom>
              <a:solidFill>
                <a:srgbClr val="9FCDFF">
                  <a:alpha val="4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endParaRPr lang="ja-JP" altLang="en-US" b="1">
                  <a:solidFill>
                    <a:schemeClr val="tx1"/>
                  </a:solidFill>
                  <a:latin typeface="ＭＳ Ｐゴシック" panose="020B0600070205080204" pitchFamily="50" charset="-128"/>
                  <a:ea typeface="ＭＳ Ｐゴシック" panose="020B0600070205080204" pitchFamily="50" charset="-128"/>
                </a:endParaRPr>
              </a:p>
            </p:txBody>
          </p:sp>
          <p:sp>
            <p:nvSpPr>
              <p:cNvPr id="13" name="ひし形 12">
                <a:extLst>
                  <a:ext uri="{FF2B5EF4-FFF2-40B4-BE49-F238E27FC236}">
                    <a16:creationId xmlns:a16="http://schemas.microsoft.com/office/drawing/2014/main" id="{12B38C7C-E302-F6E8-AA3D-ECE0C42BF864}"/>
                  </a:ext>
                </a:extLst>
              </p:cNvPr>
              <p:cNvSpPr/>
              <p:nvPr/>
            </p:nvSpPr>
            <p:spPr>
              <a:xfrm>
                <a:off x="173774" y="2562784"/>
                <a:ext cx="2869780" cy="1217066"/>
              </a:xfrm>
              <a:prstGeom prst="diamond">
                <a:avLst/>
              </a:prstGeom>
              <a:solidFill>
                <a:srgbClr val="61ACFF">
                  <a:alpha val="4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endParaRPr lang="ja-JP" altLang="en-US" b="1">
                  <a:solidFill>
                    <a:schemeClr val="tx1"/>
                  </a:solidFill>
                  <a:latin typeface="ＭＳ Ｐゴシック" panose="020B0600070205080204" pitchFamily="50" charset="-128"/>
                  <a:ea typeface="ＭＳ Ｐゴシック" panose="020B0600070205080204" pitchFamily="50" charset="-128"/>
                </a:endParaRPr>
              </a:p>
            </p:txBody>
          </p:sp>
          <p:sp>
            <p:nvSpPr>
              <p:cNvPr id="14" name="ひし形 13">
                <a:extLst>
                  <a:ext uri="{FF2B5EF4-FFF2-40B4-BE49-F238E27FC236}">
                    <a16:creationId xmlns:a16="http://schemas.microsoft.com/office/drawing/2014/main" id="{557C4AA5-13A3-B6A6-D34B-BB0479ED95FA}"/>
                  </a:ext>
                </a:extLst>
              </p:cNvPr>
              <p:cNvSpPr/>
              <p:nvPr/>
            </p:nvSpPr>
            <p:spPr>
              <a:xfrm>
                <a:off x="173774" y="1786723"/>
                <a:ext cx="2869780" cy="1217066"/>
              </a:xfrm>
              <a:prstGeom prst="diamond">
                <a:avLst/>
              </a:prstGeom>
              <a:solidFill>
                <a:srgbClr val="3493FF">
                  <a:alpha val="5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endParaRPr lang="ja-JP" altLang="en-US" b="1">
                  <a:solidFill>
                    <a:schemeClr val="tx1"/>
                  </a:solidFill>
                  <a:latin typeface="ＭＳ Ｐゴシック" panose="020B0600070205080204" pitchFamily="50" charset="-128"/>
                  <a:ea typeface="ＭＳ Ｐゴシック" panose="020B0600070205080204" pitchFamily="50" charset="-128"/>
                </a:endParaRPr>
              </a:p>
            </p:txBody>
          </p:sp>
        </p:grpSp>
        <p:grpSp>
          <p:nvGrpSpPr>
            <p:cNvPr id="23" name="グループ化 22">
              <a:extLst>
                <a:ext uri="{FF2B5EF4-FFF2-40B4-BE49-F238E27FC236}">
                  <a16:creationId xmlns:a16="http://schemas.microsoft.com/office/drawing/2014/main" id="{D956C2B6-CE8D-E691-35FE-F111C24E7641}"/>
                </a:ext>
              </a:extLst>
            </p:cNvPr>
            <p:cNvGrpSpPr/>
            <p:nvPr/>
          </p:nvGrpSpPr>
          <p:grpSpPr>
            <a:xfrm>
              <a:off x="3307580" y="2279624"/>
              <a:ext cx="8327573" cy="686540"/>
              <a:chOff x="3307580" y="2279624"/>
              <a:chExt cx="8327573" cy="686540"/>
            </a:xfrm>
          </p:grpSpPr>
          <p:sp>
            <p:nvSpPr>
              <p:cNvPr id="41" name="正方形/長方形 40">
                <a:extLst>
                  <a:ext uri="{FF2B5EF4-FFF2-40B4-BE49-F238E27FC236}">
                    <a16:creationId xmlns:a16="http://schemas.microsoft.com/office/drawing/2014/main" id="{F0E8BAE1-CFD9-4DB4-6D6E-3126F70DC01A}"/>
                  </a:ext>
                </a:extLst>
              </p:cNvPr>
              <p:cNvSpPr/>
              <p:nvPr/>
            </p:nvSpPr>
            <p:spPr>
              <a:xfrm>
                <a:off x="3656955" y="2279624"/>
                <a:ext cx="917605" cy="6865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en-US" altLang="ja-JP" sz="5400" dirty="0">
                    <a:solidFill>
                      <a:srgbClr val="3493FF"/>
                    </a:solidFill>
                    <a:latin typeface="ＭＳ Ｐゴシック" panose="020B0600070205080204" pitchFamily="50" charset="-128"/>
                    <a:ea typeface="ＭＳ Ｐゴシック" panose="020B0600070205080204" pitchFamily="50" charset="-128"/>
                  </a:rPr>
                  <a:t>1</a:t>
                </a:r>
                <a:endParaRPr kumimoji="1" lang="ja-JP" altLang="en-US" sz="4400" dirty="0">
                  <a:solidFill>
                    <a:srgbClr val="3493FF"/>
                  </a:solidFill>
                  <a:latin typeface="ＭＳ Ｐゴシック" panose="020B0600070205080204" pitchFamily="50" charset="-128"/>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EF1D6263-3131-BF01-4996-5E76B62499B6}"/>
                  </a:ext>
                </a:extLst>
              </p:cNvPr>
              <p:cNvSpPr/>
              <p:nvPr/>
            </p:nvSpPr>
            <p:spPr>
              <a:xfrm>
                <a:off x="4405221" y="2279626"/>
                <a:ext cx="7229932" cy="6865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300"/>
                  </a:spcBef>
                </a:pPr>
                <a:r>
                  <a:rPr kumimoji="1" lang="en-US" altLang="ja-JP" b="1" dirty="0">
                    <a:solidFill>
                      <a:srgbClr val="3493FF"/>
                    </a:solidFill>
                    <a:latin typeface="ＭＳ Ｐゴシック" panose="020B0600070205080204" pitchFamily="50" charset="-128"/>
                    <a:ea typeface="ＭＳ Ｐゴシック" panose="020B0600070205080204" pitchFamily="50" charset="-128"/>
                  </a:rPr>
                  <a:t>3</a:t>
                </a:r>
                <a:r>
                  <a:rPr kumimoji="1" lang="ja-JP" altLang="en-US" b="1" dirty="0">
                    <a:solidFill>
                      <a:srgbClr val="3493FF"/>
                    </a:solidFill>
                    <a:latin typeface="ＭＳ Ｐゴシック" panose="020B0600070205080204" pitchFamily="50" charset="-128"/>
                    <a:ea typeface="ＭＳ Ｐゴシック" panose="020B0600070205080204" pitchFamily="50" charset="-128"/>
                  </a:rPr>
                  <a:t>コール以内に受電し、明るく社名と名前を名乗る</a:t>
                </a:r>
                <a:endParaRPr kumimoji="1" lang="en-US" altLang="ja-JP" b="1" dirty="0">
                  <a:solidFill>
                    <a:srgbClr val="3493FF"/>
                  </a:solidFill>
                  <a:latin typeface="ＭＳ Ｐゴシック" panose="020B0600070205080204" pitchFamily="50" charset="-128"/>
                  <a:ea typeface="ＭＳ Ｐゴシック" panose="020B0600070205080204" pitchFamily="50" charset="-128"/>
                </a:endParaRPr>
              </a:p>
              <a:p>
                <a:pPr>
                  <a:spcBef>
                    <a:spcPts val="3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　</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1</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コール目は「意識する」、</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2</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コール目で「手を伸ばす」、</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3</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コール目で「確実に取る」が基本です</a:t>
                </a:r>
              </a:p>
            </p:txBody>
          </p:sp>
          <p:cxnSp>
            <p:nvCxnSpPr>
              <p:cNvPr id="18" name="直線矢印コネクタ 17">
                <a:extLst>
                  <a:ext uri="{FF2B5EF4-FFF2-40B4-BE49-F238E27FC236}">
                    <a16:creationId xmlns:a16="http://schemas.microsoft.com/office/drawing/2014/main" id="{47195C34-371A-B064-D878-5B5B65FD3C4F}"/>
                  </a:ext>
                </a:extLst>
              </p:cNvPr>
              <p:cNvCxnSpPr>
                <a:cxnSpLocks/>
              </p:cNvCxnSpPr>
              <p:nvPr/>
            </p:nvCxnSpPr>
            <p:spPr>
              <a:xfrm flipH="1">
                <a:off x="3307580" y="2622895"/>
                <a:ext cx="383884" cy="0"/>
              </a:xfrm>
              <a:prstGeom prst="straightConnector1">
                <a:avLst/>
              </a:prstGeom>
              <a:ln>
                <a:solidFill>
                  <a:srgbClr val="3493FF"/>
                </a:solidFill>
                <a:tailEnd type="oval"/>
              </a:ln>
            </p:spPr>
            <p:style>
              <a:lnRef idx="2">
                <a:schemeClr val="accent1"/>
              </a:lnRef>
              <a:fillRef idx="0">
                <a:schemeClr val="accent1"/>
              </a:fillRef>
              <a:effectRef idx="1">
                <a:schemeClr val="accent1"/>
              </a:effectRef>
              <a:fontRef idx="minor">
                <a:schemeClr val="tx1"/>
              </a:fontRef>
            </p:style>
          </p:cxnSp>
        </p:grpSp>
        <p:grpSp>
          <p:nvGrpSpPr>
            <p:cNvPr id="27" name="グループ化 26">
              <a:extLst>
                <a:ext uri="{FF2B5EF4-FFF2-40B4-BE49-F238E27FC236}">
                  <a16:creationId xmlns:a16="http://schemas.microsoft.com/office/drawing/2014/main" id="{9DB43AA2-96F1-ECF0-165E-55147ACC7FFB}"/>
                </a:ext>
              </a:extLst>
            </p:cNvPr>
            <p:cNvGrpSpPr/>
            <p:nvPr/>
          </p:nvGrpSpPr>
          <p:grpSpPr>
            <a:xfrm>
              <a:off x="3307580" y="3056647"/>
              <a:ext cx="8327573" cy="686539"/>
              <a:chOff x="3307580" y="2279625"/>
              <a:chExt cx="8327573" cy="686539"/>
            </a:xfrm>
          </p:grpSpPr>
          <p:sp>
            <p:nvSpPr>
              <p:cNvPr id="42" name="正方形/長方形 41">
                <a:extLst>
                  <a:ext uri="{FF2B5EF4-FFF2-40B4-BE49-F238E27FC236}">
                    <a16:creationId xmlns:a16="http://schemas.microsoft.com/office/drawing/2014/main" id="{F0537448-B3B3-FE96-C84C-0C0BC2695985}"/>
                  </a:ext>
                </a:extLst>
              </p:cNvPr>
              <p:cNvSpPr/>
              <p:nvPr/>
            </p:nvSpPr>
            <p:spPr>
              <a:xfrm>
                <a:off x="3656955" y="2279625"/>
                <a:ext cx="917605" cy="6865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en-US" altLang="ja-JP" sz="5400" dirty="0">
                    <a:solidFill>
                      <a:srgbClr val="3493FF"/>
                    </a:solidFill>
                    <a:latin typeface="ＭＳ Ｐゴシック" panose="020B0600070205080204" pitchFamily="50" charset="-128"/>
                    <a:ea typeface="ＭＳ Ｐゴシック" panose="020B0600070205080204" pitchFamily="50" charset="-128"/>
                  </a:rPr>
                  <a:t>2</a:t>
                </a:r>
                <a:endParaRPr kumimoji="1" lang="ja-JP" altLang="en-US" sz="4400" dirty="0">
                  <a:solidFill>
                    <a:srgbClr val="3493FF"/>
                  </a:solidFill>
                  <a:latin typeface="ＭＳ Ｐゴシック" panose="020B0600070205080204" pitchFamily="50" charset="-128"/>
                  <a:ea typeface="ＭＳ Ｐゴシック" panose="020B0600070205080204" pitchFamily="50" charset="-128"/>
                </a:endParaRPr>
              </a:p>
            </p:txBody>
          </p:sp>
          <p:sp>
            <p:nvSpPr>
              <p:cNvPr id="29" name="正方形/長方形 28">
                <a:extLst>
                  <a:ext uri="{FF2B5EF4-FFF2-40B4-BE49-F238E27FC236}">
                    <a16:creationId xmlns:a16="http://schemas.microsoft.com/office/drawing/2014/main" id="{8345EB8F-04F1-AF6D-304A-86C51871B6F6}"/>
                  </a:ext>
                </a:extLst>
              </p:cNvPr>
              <p:cNvSpPr/>
              <p:nvPr/>
            </p:nvSpPr>
            <p:spPr>
              <a:xfrm>
                <a:off x="4405221" y="2279626"/>
                <a:ext cx="7229932" cy="6865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300"/>
                  </a:spcBef>
                </a:pPr>
                <a:r>
                  <a:rPr kumimoji="1" lang="ja-JP" altLang="en-US" b="1" dirty="0">
                    <a:solidFill>
                      <a:srgbClr val="3493FF"/>
                    </a:solidFill>
                    <a:latin typeface="ＭＳ Ｐゴシック" panose="020B0600070205080204" pitchFamily="50" charset="-128"/>
                    <a:ea typeface="ＭＳ Ｐゴシック" panose="020B0600070205080204" pitchFamily="50" charset="-128"/>
                  </a:rPr>
                  <a:t>相手の話は遮らず、うなずき・あいづちで聴き取る姿勢を示す</a:t>
                </a:r>
                <a:endParaRPr kumimoji="1" lang="en-US" altLang="ja-JP" b="1" dirty="0">
                  <a:solidFill>
                    <a:srgbClr val="3493FF"/>
                  </a:solidFill>
                  <a:latin typeface="ＭＳ Ｐゴシック" panose="020B0600070205080204" pitchFamily="50" charset="-128"/>
                  <a:ea typeface="ＭＳ Ｐゴシック" panose="020B0600070205080204" pitchFamily="50" charset="-128"/>
                </a:endParaRPr>
              </a:p>
              <a:p>
                <a:pPr>
                  <a:spcBef>
                    <a:spcPts val="3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　相手の発言中は絶対に話を被せず、あいづちを適度に挟みながら傾聴姿勢を示します</a:t>
                </a:r>
              </a:p>
            </p:txBody>
          </p:sp>
          <p:cxnSp>
            <p:nvCxnSpPr>
              <p:cNvPr id="30" name="直線矢印コネクタ 29">
                <a:extLst>
                  <a:ext uri="{FF2B5EF4-FFF2-40B4-BE49-F238E27FC236}">
                    <a16:creationId xmlns:a16="http://schemas.microsoft.com/office/drawing/2014/main" id="{BE53F065-5F28-7B47-3DB3-64607C61B1C1}"/>
                  </a:ext>
                </a:extLst>
              </p:cNvPr>
              <p:cNvCxnSpPr>
                <a:cxnSpLocks/>
              </p:cNvCxnSpPr>
              <p:nvPr/>
            </p:nvCxnSpPr>
            <p:spPr>
              <a:xfrm flipH="1">
                <a:off x="3307580" y="2622895"/>
                <a:ext cx="383884" cy="0"/>
              </a:xfrm>
              <a:prstGeom prst="straightConnector1">
                <a:avLst/>
              </a:prstGeom>
              <a:ln>
                <a:solidFill>
                  <a:srgbClr val="3493FF"/>
                </a:solidFill>
                <a:tailEnd type="oval"/>
              </a:ln>
            </p:spPr>
            <p:style>
              <a:lnRef idx="2">
                <a:schemeClr val="accent1"/>
              </a:lnRef>
              <a:fillRef idx="0">
                <a:schemeClr val="accent1"/>
              </a:fillRef>
              <a:effectRef idx="1">
                <a:schemeClr val="accent1"/>
              </a:effectRef>
              <a:fontRef idx="minor">
                <a:schemeClr val="tx1"/>
              </a:fontRef>
            </p:style>
          </p:cxnSp>
        </p:grpSp>
        <p:grpSp>
          <p:nvGrpSpPr>
            <p:cNvPr id="31" name="グループ化 30">
              <a:extLst>
                <a:ext uri="{FF2B5EF4-FFF2-40B4-BE49-F238E27FC236}">
                  <a16:creationId xmlns:a16="http://schemas.microsoft.com/office/drawing/2014/main" id="{55F4845F-4664-CE3C-ED22-4ABEECC333DF}"/>
                </a:ext>
              </a:extLst>
            </p:cNvPr>
            <p:cNvGrpSpPr/>
            <p:nvPr/>
          </p:nvGrpSpPr>
          <p:grpSpPr>
            <a:xfrm>
              <a:off x="3307580" y="3832709"/>
              <a:ext cx="8327573" cy="686539"/>
              <a:chOff x="3307580" y="2279625"/>
              <a:chExt cx="8327573" cy="686539"/>
            </a:xfrm>
          </p:grpSpPr>
          <p:sp>
            <p:nvSpPr>
              <p:cNvPr id="43" name="正方形/長方形 42">
                <a:extLst>
                  <a:ext uri="{FF2B5EF4-FFF2-40B4-BE49-F238E27FC236}">
                    <a16:creationId xmlns:a16="http://schemas.microsoft.com/office/drawing/2014/main" id="{584A29C4-6726-DF0D-485D-E3ED46AD2F13}"/>
                  </a:ext>
                </a:extLst>
              </p:cNvPr>
              <p:cNvSpPr/>
              <p:nvPr/>
            </p:nvSpPr>
            <p:spPr>
              <a:xfrm>
                <a:off x="3656955" y="2279625"/>
                <a:ext cx="917605" cy="6865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en-US" altLang="ja-JP" sz="5400" dirty="0">
                    <a:solidFill>
                      <a:srgbClr val="3493FF"/>
                    </a:solidFill>
                    <a:latin typeface="ＭＳ Ｐゴシック" panose="020B0600070205080204" pitchFamily="50" charset="-128"/>
                    <a:ea typeface="ＭＳ Ｐゴシック" panose="020B0600070205080204" pitchFamily="50" charset="-128"/>
                  </a:rPr>
                  <a:t>3</a:t>
                </a:r>
                <a:endParaRPr kumimoji="1" lang="ja-JP" altLang="en-US" sz="4400" dirty="0">
                  <a:solidFill>
                    <a:srgbClr val="3493FF"/>
                  </a:solidFill>
                  <a:latin typeface="ＭＳ Ｐゴシック" panose="020B0600070205080204" pitchFamily="50" charset="-128"/>
                  <a:ea typeface="ＭＳ Ｐゴシック" panose="020B0600070205080204" pitchFamily="50" charset="-128"/>
                </a:endParaRPr>
              </a:p>
            </p:txBody>
          </p:sp>
          <p:sp>
            <p:nvSpPr>
              <p:cNvPr id="32" name="正方形/長方形 31">
                <a:extLst>
                  <a:ext uri="{FF2B5EF4-FFF2-40B4-BE49-F238E27FC236}">
                    <a16:creationId xmlns:a16="http://schemas.microsoft.com/office/drawing/2014/main" id="{09A075FE-6628-48DA-3E76-EBED782D6EF0}"/>
                  </a:ext>
                </a:extLst>
              </p:cNvPr>
              <p:cNvSpPr/>
              <p:nvPr/>
            </p:nvSpPr>
            <p:spPr>
              <a:xfrm>
                <a:off x="4405221" y="2279626"/>
                <a:ext cx="7229932" cy="6865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300"/>
                  </a:spcBef>
                </a:pPr>
                <a:r>
                  <a:rPr kumimoji="1" lang="ja-JP" altLang="en-US" b="1" dirty="0">
                    <a:solidFill>
                      <a:srgbClr val="3493FF"/>
                    </a:solidFill>
                    <a:latin typeface="ＭＳ Ｐゴシック" panose="020B0600070205080204" pitchFamily="50" charset="-128"/>
                    <a:ea typeface="ＭＳ Ｐゴシック" panose="020B0600070205080204" pitchFamily="50" charset="-128"/>
                  </a:rPr>
                  <a:t>メモを取りながら、内容を復唱して確認する</a:t>
                </a:r>
                <a:endParaRPr kumimoji="1" lang="en-US" altLang="ja-JP" b="1" dirty="0">
                  <a:solidFill>
                    <a:srgbClr val="3493FF"/>
                  </a:solidFill>
                  <a:latin typeface="ＭＳ Ｐゴシック" panose="020B0600070205080204" pitchFamily="50" charset="-128"/>
                  <a:ea typeface="ＭＳ Ｐゴシック" panose="020B0600070205080204" pitchFamily="50" charset="-128"/>
                </a:endParaRPr>
              </a:p>
              <a:p>
                <a:pPr>
                  <a:spcBef>
                    <a:spcPts val="3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　相手の要望・氏名・電話番号などは必ず手元のメモに取り、重要事項は復唱して確認します</a:t>
                </a:r>
              </a:p>
            </p:txBody>
          </p:sp>
          <p:cxnSp>
            <p:nvCxnSpPr>
              <p:cNvPr id="33" name="直線矢印コネクタ 32">
                <a:extLst>
                  <a:ext uri="{FF2B5EF4-FFF2-40B4-BE49-F238E27FC236}">
                    <a16:creationId xmlns:a16="http://schemas.microsoft.com/office/drawing/2014/main" id="{90F164AB-6E98-3337-EEC3-E53F62A407C9}"/>
                  </a:ext>
                </a:extLst>
              </p:cNvPr>
              <p:cNvCxnSpPr>
                <a:cxnSpLocks/>
              </p:cNvCxnSpPr>
              <p:nvPr/>
            </p:nvCxnSpPr>
            <p:spPr>
              <a:xfrm flipH="1">
                <a:off x="3307580" y="2622895"/>
                <a:ext cx="383884" cy="0"/>
              </a:xfrm>
              <a:prstGeom prst="straightConnector1">
                <a:avLst/>
              </a:prstGeom>
              <a:ln>
                <a:solidFill>
                  <a:srgbClr val="3493FF"/>
                </a:solidFill>
                <a:tailEnd type="oval"/>
              </a:ln>
            </p:spPr>
            <p:style>
              <a:lnRef idx="2">
                <a:schemeClr val="accent1"/>
              </a:lnRef>
              <a:fillRef idx="0">
                <a:schemeClr val="accent1"/>
              </a:fillRef>
              <a:effectRef idx="1">
                <a:schemeClr val="accent1"/>
              </a:effectRef>
              <a:fontRef idx="minor">
                <a:schemeClr val="tx1"/>
              </a:fontRef>
            </p:style>
          </p:cxnSp>
        </p:grpSp>
        <p:grpSp>
          <p:nvGrpSpPr>
            <p:cNvPr id="34" name="グループ化 33">
              <a:extLst>
                <a:ext uri="{FF2B5EF4-FFF2-40B4-BE49-F238E27FC236}">
                  <a16:creationId xmlns:a16="http://schemas.microsoft.com/office/drawing/2014/main" id="{7AA64A89-BE8E-E7F9-4F92-8ACEC255B385}"/>
                </a:ext>
              </a:extLst>
            </p:cNvPr>
            <p:cNvGrpSpPr/>
            <p:nvPr/>
          </p:nvGrpSpPr>
          <p:grpSpPr>
            <a:xfrm>
              <a:off x="3307580" y="4608501"/>
              <a:ext cx="8327573" cy="686540"/>
              <a:chOff x="3307580" y="2279624"/>
              <a:chExt cx="8327573" cy="686540"/>
            </a:xfrm>
          </p:grpSpPr>
          <p:sp>
            <p:nvSpPr>
              <p:cNvPr id="44" name="正方形/長方形 43">
                <a:extLst>
                  <a:ext uri="{FF2B5EF4-FFF2-40B4-BE49-F238E27FC236}">
                    <a16:creationId xmlns:a16="http://schemas.microsoft.com/office/drawing/2014/main" id="{C098004E-C06A-F2E8-FFB4-48C3CBC80FB8}"/>
                  </a:ext>
                </a:extLst>
              </p:cNvPr>
              <p:cNvSpPr/>
              <p:nvPr/>
            </p:nvSpPr>
            <p:spPr>
              <a:xfrm>
                <a:off x="3656955" y="2279624"/>
                <a:ext cx="917605" cy="6865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en-US" altLang="ja-JP" sz="5400" dirty="0">
                    <a:solidFill>
                      <a:srgbClr val="3493FF"/>
                    </a:solidFill>
                    <a:latin typeface="ＭＳ Ｐゴシック" panose="020B0600070205080204" pitchFamily="50" charset="-128"/>
                    <a:ea typeface="ＭＳ Ｐゴシック" panose="020B0600070205080204" pitchFamily="50" charset="-128"/>
                  </a:rPr>
                  <a:t>4</a:t>
                </a:r>
                <a:endParaRPr kumimoji="1" lang="ja-JP" altLang="en-US" sz="4400" dirty="0">
                  <a:solidFill>
                    <a:srgbClr val="3493FF"/>
                  </a:solidFill>
                  <a:latin typeface="ＭＳ Ｐゴシック" panose="020B0600070205080204" pitchFamily="50" charset="-128"/>
                  <a:ea typeface="ＭＳ Ｐゴシック" panose="020B0600070205080204" pitchFamily="50" charset="-128"/>
                </a:endParaRPr>
              </a:p>
            </p:txBody>
          </p:sp>
          <p:sp>
            <p:nvSpPr>
              <p:cNvPr id="35" name="正方形/長方形 34">
                <a:extLst>
                  <a:ext uri="{FF2B5EF4-FFF2-40B4-BE49-F238E27FC236}">
                    <a16:creationId xmlns:a16="http://schemas.microsoft.com/office/drawing/2014/main" id="{4A3598AA-B539-08E9-7F4A-7C75A8FA9BC5}"/>
                  </a:ext>
                </a:extLst>
              </p:cNvPr>
              <p:cNvSpPr/>
              <p:nvPr/>
            </p:nvSpPr>
            <p:spPr>
              <a:xfrm>
                <a:off x="4405221" y="2279626"/>
                <a:ext cx="7229932" cy="6865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300"/>
                  </a:spcBef>
                </a:pPr>
                <a:r>
                  <a:rPr kumimoji="1" lang="ja-JP" altLang="en-US" b="1" dirty="0">
                    <a:solidFill>
                      <a:srgbClr val="3493FF"/>
                    </a:solidFill>
                    <a:latin typeface="ＭＳ Ｐゴシック" panose="020B0600070205080204" pitchFamily="50" charset="-128"/>
                    <a:ea typeface="ＭＳ Ｐゴシック" panose="020B0600070205080204" pitchFamily="50" charset="-128"/>
                  </a:rPr>
                  <a:t>不明点は曖昧に答えず、「確認の上、折り返します」と伝える</a:t>
                </a:r>
                <a:endParaRPr kumimoji="1" lang="en-US" altLang="ja-JP" b="1" dirty="0">
                  <a:solidFill>
                    <a:srgbClr val="3493FF"/>
                  </a:solidFill>
                  <a:latin typeface="ＭＳ Ｐゴシック" panose="020B0600070205080204" pitchFamily="50" charset="-128"/>
                  <a:ea typeface="ＭＳ Ｐゴシック" panose="020B0600070205080204" pitchFamily="50" charset="-128"/>
                </a:endParaRPr>
              </a:p>
              <a:p>
                <a:pPr>
                  <a:spcBef>
                    <a:spcPts val="3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　即答できない内容や判断に迷う質問に対しては、「恐らく</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」などの曖昧な返答は</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NG</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です</a:t>
                </a:r>
              </a:p>
            </p:txBody>
          </p:sp>
          <p:cxnSp>
            <p:nvCxnSpPr>
              <p:cNvPr id="36" name="直線矢印コネクタ 35">
                <a:extLst>
                  <a:ext uri="{FF2B5EF4-FFF2-40B4-BE49-F238E27FC236}">
                    <a16:creationId xmlns:a16="http://schemas.microsoft.com/office/drawing/2014/main" id="{A1D5A720-D269-738C-77F1-ACBA90DBEB7E}"/>
                  </a:ext>
                </a:extLst>
              </p:cNvPr>
              <p:cNvCxnSpPr>
                <a:cxnSpLocks/>
              </p:cNvCxnSpPr>
              <p:nvPr/>
            </p:nvCxnSpPr>
            <p:spPr>
              <a:xfrm flipH="1">
                <a:off x="3307580" y="2622895"/>
                <a:ext cx="383884" cy="0"/>
              </a:xfrm>
              <a:prstGeom prst="straightConnector1">
                <a:avLst/>
              </a:prstGeom>
              <a:ln>
                <a:solidFill>
                  <a:srgbClr val="3493FF"/>
                </a:solidFill>
                <a:tailEnd type="oval"/>
              </a:ln>
            </p:spPr>
            <p:style>
              <a:lnRef idx="2">
                <a:schemeClr val="accent1"/>
              </a:lnRef>
              <a:fillRef idx="0">
                <a:schemeClr val="accent1"/>
              </a:fillRef>
              <a:effectRef idx="1">
                <a:schemeClr val="accent1"/>
              </a:effectRef>
              <a:fontRef idx="minor">
                <a:schemeClr val="tx1"/>
              </a:fontRef>
            </p:style>
          </p:cxnSp>
        </p:grpSp>
        <p:grpSp>
          <p:nvGrpSpPr>
            <p:cNvPr id="37" name="グループ化 36">
              <a:extLst>
                <a:ext uri="{FF2B5EF4-FFF2-40B4-BE49-F238E27FC236}">
                  <a16:creationId xmlns:a16="http://schemas.microsoft.com/office/drawing/2014/main" id="{05FAF95D-CB19-CFFE-6B2A-0E422D7D6E7E}"/>
                </a:ext>
              </a:extLst>
            </p:cNvPr>
            <p:cNvGrpSpPr/>
            <p:nvPr/>
          </p:nvGrpSpPr>
          <p:grpSpPr>
            <a:xfrm>
              <a:off x="3307580" y="5384833"/>
              <a:ext cx="8327573" cy="686540"/>
              <a:chOff x="3307580" y="2279624"/>
              <a:chExt cx="8327573" cy="686540"/>
            </a:xfrm>
          </p:grpSpPr>
          <p:sp>
            <p:nvSpPr>
              <p:cNvPr id="45" name="正方形/長方形 44">
                <a:extLst>
                  <a:ext uri="{FF2B5EF4-FFF2-40B4-BE49-F238E27FC236}">
                    <a16:creationId xmlns:a16="http://schemas.microsoft.com/office/drawing/2014/main" id="{A6189915-BAE8-0FD2-1921-A5E9BC4A6772}"/>
                  </a:ext>
                </a:extLst>
              </p:cNvPr>
              <p:cNvSpPr/>
              <p:nvPr/>
            </p:nvSpPr>
            <p:spPr>
              <a:xfrm>
                <a:off x="3656955" y="2279624"/>
                <a:ext cx="917605" cy="6865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en-US" altLang="ja-JP" sz="5400" dirty="0">
                    <a:solidFill>
                      <a:srgbClr val="3493FF"/>
                    </a:solidFill>
                    <a:latin typeface="ＭＳ Ｐゴシック" panose="020B0600070205080204" pitchFamily="50" charset="-128"/>
                    <a:ea typeface="ＭＳ Ｐゴシック" panose="020B0600070205080204" pitchFamily="50" charset="-128"/>
                  </a:rPr>
                  <a:t>5</a:t>
                </a:r>
                <a:endParaRPr kumimoji="1" lang="ja-JP" altLang="en-US" sz="4400" dirty="0">
                  <a:solidFill>
                    <a:srgbClr val="3493FF"/>
                  </a:solidFill>
                  <a:latin typeface="ＭＳ Ｐゴシック" panose="020B0600070205080204" pitchFamily="50" charset="-128"/>
                  <a:ea typeface="ＭＳ Ｐゴシック" panose="020B0600070205080204" pitchFamily="50" charset="-128"/>
                </a:endParaRPr>
              </a:p>
            </p:txBody>
          </p:sp>
          <p:sp>
            <p:nvSpPr>
              <p:cNvPr id="38" name="正方形/長方形 37">
                <a:extLst>
                  <a:ext uri="{FF2B5EF4-FFF2-40B4-BE49-F238E27FC236}">
                    <a16:creationId xmlns:a16="http://schemas.microsoft.com/office/drawing/2014/main" id="{576559E7-72B1-EC11-F52E-12C8AFA3D6A5}"/>
                  </a:ext>
                </a:extLst>
              </p:cNvPr>
              <p:cNvSpPr/>
              <p:nvPr/>
            </p:nvSpPr>
            <p:spPr>
              <a:xfrm>
                <a:off x="4405221" y="2279626"/>
                <a:ext cx="7229932" cy="6865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300"/>
                  </a:spcBef>
                </a:pPr>
                <a:r>
                  <a:rPr kumimoji="1" lang="ja-JP" altLang="en-US" b="1" dirty="0">
                    <a:solidFill>
                      <a:srgbClr val="3493FF"/>
                    </a:solidFill>
                    <a:latin typeface="ＭＳ Ｐゴシック" panose="020B0600070205080204" pitchFamily="50" charset="-128"/>
                    <a:ea typeface="ＭＳ Ｐゴシック" panose="020B0600070205080204" pitchFamily="50" charset="-128"/>
                  </a:rPr>
                  <a:t>最後は「ありがとうございました」と“笑声（えごえ）”で締める</a:t>
                </a:r>
                <a:endParaRPr kumimoji="1" lang="en-US" altLang="ja-JP" b="1" dirty="0">
                  <a:solidFill>
                    <a:srgbClr val="3493FF"/>
                  </a:solidFill>
                  <a:latin typeface="ＭＳ Ｐゴシック" panose="020B0600070205080204" pitchFamily="50" charset="-128"/>
                  <a:ea typeface="ＭＳ Ｐゴシック" panose="020B0600070205080204" pitchFamily="50" charset="-128"/>
                </a:endParaRPr>
              </a:p>
              <a:p>
                <a:pPr>
                  <a:spcBef>
                    <a:spcPts val="3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　応対終了時には「本日はお電話ありがとうございました」と丁寧に挨拶し、明るく締めくくります</a:t>
                </a:r>
              </a:p>
            </p:txBody>
          </p:sp>
          <p:cxnSp>
            <p:nvCxnSpPr>
              <p:cNvPr id="39" name="直線矢印コネクタ 38">
                <a:extLst>
                  <a:ext uri="{FF2B5EF4-FFF2-40B4-BE49-F238E27FC236}">
                    <a16:creationId xmlns:a16="http://schemas.microsoft.com/office/drawing/2014/main" id="{2514AD8C-F44E-6421-A919-D0BD7E80BF3C}"/>
                  </a:ext>
                </a:extLst>
              </p:cNvPr>
              <p:cNvCxnSpPr>
                <a:cxnSpLocks/>
              </p:cNvCxnSpPr>
              <p:nvPr/>
            </p:nvCxnSpPr>
            <p:spPr>
              <a:xfrm flipH="1">
                <a:off x="3307580" y="2622895"/>
                <a:ext cx="383884" cy="0"/>
              </a:xfrm>
              <a:prstGeom prst="straightConnector1">
                <a:avLst/>
              </a:prstGeom>
              <a:ln>
                <a:solidFill>
                  <a:srgbClr val="3493FF"/>
                </a:solidFill>
                <a:tailEnd type="oval"/>
              </a:ln>
            </p:spPr>
            <p:style>
              <a:lnRef idx="2">
                <a:schemeClr val="accent1"/>
              </a:lnRef>
              <a:fillRef idx="0">
                <a:schemeClr val="accent1"/>
              </a:fillRef>
              <a:effectRef idx="1">
                <a:schemeClr val="accent1"/>
              </a:effectRef>
              <a:fontRef idx="minor">
                <a:schemeClr val="tx1"/>
              </a:fontRef>
            </p:style>
          </p:cxnSp>
        </p:grpSp>
      </p:grpSp>
    </p:spTree>
    <p:extLst>
      <p:ext uri="{BB962C8B-B14F-4D97-AF65-F5344CB8AC3E}">
        <p14:creationId xmlns:p14="http://schemas.microsoft.com/office/powerpoint/2010/main" val="719627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F55C9B-1023-CB03-D143-48FA96E6F544}"/>
            </a:ext>
          </a:extLst>
        </p:cNvPr>
        <p:cNvGrpSpPr/>
        <p:nvPr/>
      </p:nvGrpSpPr>
      <p:grpSpPr>
        <a:xfrm>
          <a:off x="0" y="0"/>
          <a:ext cx="0" cy="0"/>
          <a:chOff x="0" y="0"/>
          <a:chExt cx="0" cy="0"/>
        </a:xfrm>
      </p:grpSpPr>
      <p:sp>
        <p:nvSpPr>
          <p:cNvPr id="3" name="正方形/長方形 2">
            <a:extLst>
              <a:ext uri="{FF2B5EF4-FFF2-40B4-BE49-F238E27FC236}">
                <a16:creationId xmlns:a16="http://schemas.microsoft.com/office/drawing/2014/main" id="{9834D9C9-53B9-B77F-E84C-CAE73BE3B64A}"/>
              </a:ext>
            </a:extLst>
          </p:cNvPr>
          <p:cNvSpPr/>
          <p:nvPr/>
        </p:nvSpPr>
        <p:spPr>
          <a:xfrm>
            <a:off x="368951" y="143330"/>
            <a:ext cx="11454098" cy="3875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pPr>
            <a:r>
              <a:rPr kumimoji="1" lang="ja-JP" altLang="en-US" sz="2000" dirty="0">
                <a:solidFill>
                  <a:schemeClr val="tx1"/>
                </a:solidFill>
                <a:latin typeface="ＭＳ Ｐゴシック" panose="020B0600070205080204" pitchFamily="50" charset="-128"/>
                <a:ea typeface="ＭＳ Ｐゴシック" panose="020B0600070205080204" pitchFamily="50" charset="-128"/>
              </a:rPr>
              <a:t>　　業務の全体像</a:t>
            </a:r>
          </a:p>
        </p:txBody>
      </p:sp>
      <p:grpSp>
        <p:nvGrpSpPr>
          <p:cNvPr id="4" name="Group 6">
            <a:extLst>
              <a:ext uri="{FF2B5EF4-FFF2-40B4-BE49-F238E27FC236}">
                <a16:creationId xmlns:a16="http://schemas.microsoft.com/office/drawing/2014/main" id="{A38AAA7A-0F11-777E-F1AA-DDF729B70B6E}"/>
              </a:ext>
            </a:extLst>
          </p:cNvPr>
          <p:cNvGrpSpPr/>
          <p:nvPr/>
        </p:nvGrpSpPr>
        <p:grpSpPr>
          <a:xfrm>
            <a:off x="0" y="680619"/>
            <a:ext cx="12192000" cy="0"/>
            <a:chOff x="0" y="14288"/>
            <a:chExt cx="10628118" cy="0"/>
          </a:xfrm>
        </p:grpSpPr>
        <p:sp>
          <p:nvSpPr>
            <p:cNvPr id="5" name="AutoShape 7">
              <a:extLst>
                <a:ext uri="{FF2B5EF4-FFF2-40B4-BE49-F238E27FC236}">
                  <a16:creationId xmlns:a16="http://schemas.microsoft.com/office/drawing/2014/main" id="{A2C43905-FCB2-D462-AE16-C041CB1C1BEA}"/>
                </a:ext>
              </a:extLst>
            </p:cNvPr>
            <p:cNvSpPr/>
            <p:nvPr/>
          </p:nvSpPr>
          <p:spPr>
            <a:xfrm>
              <a:off x="0" y="14288"/>
              <a:ext cx="10628118" cy="0"/>
            </a:xfrm>
            <a:prstGeom prst="line">
              <a:avLst/>
            </a:prstGeom>
            <a:ln w="38100" cap="flat">
              <a:solidFill>
                <a:srgbClr val="D8DAE8"/>
              </a:solidFill>
              <a:prstDash val="solid"/>
              <a:headEnd type="none" w="sm" len="sm"/>
              <a:tailEnd type="none" w="sm" len="sm"/>
            </a:ln>
          </p:spPr>
          <p:txBody>
            <a:bodyPr/>
            <a:lstStyle/>
            <a:p>
              <a:endParaRPr lang="ja-JP" altLang="en-US" sz="1600">
                <a:latin typeface="ＭＳ Ｐゴシック" panose="020B0600070205080204" pitchFamily="50" charset="-128"/>
                <a:ea typeface="ＭＳ Ｐゴシック" panose="020B0600070205080204" pitchFamily="50" charset="-128"/>
              </a:endParaRPr>
            </a:p>
          </p:txBody>
        </p:sp>
        <p:sp>
          <p:nvSpPr>
            <p:cNvPr id="6" name="AutoShape 8">
              <a:extLst>
                <a:ext uri="{FF2B5EF4-FFF2-40B4-BE49-F238E27FC236}">
                  <a16:creationId xmlns:a16="http://schemas.microsoft.com/office/drawing/2014/main" id="{72048D3A-0667-9295-C8FE-F52127A2CECF}"/>
                </a:ext>
              </a:extLst>
            </p:cNvPr>
            <p:cNvSpPr/>
            <p:nvPr/>
          </p:nvSpPr>
          <p:spPr>
            <a:xfrm>
              <a:off x="0" y="14288"/>
              <a:ext cx="3178541" cy="0"/>
            </a:xfrm>
            <a:prstGeom prst="line">
              <a:avLst/>
            </a:prstGeom>
            <a:ln w="38100" cap="flat">
              <a:solidFill>
                <a:srgbClr val="3493FF"/>
              </a:solidFill>
              <a:prstDash val="solid"/>
              <a:headEnd type="none" w="sm" len="sm"/>
              <a:tailEnd type="none" w="sm" len="sm"/>
            </a:ln>
          </p:spPr>
          <p:txBody>
            <a:bodyPr/>
            <a:lstStyle/>
            <a:p>
              <a:endParaRPr lang="ja-JP" altLang="en-US" sz="1600">
                <a:latin typeface="ＭＳ Ｐゴシック" panose="020B0600070205080204" pitchFamily="50" charset="-128"/>
                <a:ea typeface="ＭＳ Ｐゴシック" panose="020B0600070205080204" pitchFamily="50" charset="-128"/>
              </a:endParaRPr>
            </a:p>
          </p:txBody>
        </p:sp>
      </p:grpSp>
      <p:sp>
        <p:nvSpPr>
          <p:cNvPr id="9" name="AutoShape 8">
            <a:extLst>
              <a:ext uri="{FF2B5EF4-FFF2-40B4-BE49-F238E27FC236}">
                <a16:creationId xmlns:a16="http://schemas.microsoft.com/office/drawing/2014/main" id="{7E2247C7-DCEF-CDAA-5C01-E83BED0DB246}"/>
              </a:ext>
            </a:extLst>
          </p:cNvPr>
          <p:cNvSpPr/>
          <p:nvPr/>
        </p:nvSpPr>
        <p:spPr>
          <a:xfrm>
            <a:off x="-1" y="6740737"/>
            <a:ext cx="12192001" cy="0"/>
          </a:xfrm>
          <a:prstGeom prst="line">
            <a:avLst/>
          </a:prstGeom>
          <a:ln w="254000" cap="flat">
            <a:solidFill>
              <a:srgbClr val="3493FF"/>
            </a:solidFill>
            <a:prstDash val="solid"/>
            <a:headEnd type="none" w="sm" len="sm"/>
            <a:tailEnd type="none" w="sm" len="sm"/>
          </a:ln>
        </p:spPr>
        <p:txBody>
          <a:bodyPr/>
          <a:lstStyle/>
          <a:p>
            <a:endParaRPr lang="ja-JP" altLang="en-US" sz="1600" dirty="0">
              <a:latin typeface="ＭＳ Ｐゴシック" panose="020B0600070205080204" pitchFamily="50" charset="-128"/>
              <a:ea typeface="ＭＳ Ｐゴシック" panose="020B0600070205080204" pitchFamily="50" charset="-128"/>
            </a:endParaRPr>
          </a:p>
        </p:txBody>
      </p:sp>
      <p:sp>
        <p:nvSpPr>
          <p:cNvPr id="28" name="スライド番号プレースホルダー 5">
            <a:extLst>
              <a:ext uri="{FF2B5EF4-FFF2-40B4-BE49-F238E27FC236}">
                <a16:creationId xmlns:a16="http://schemas.microsoft.com/office/drawing/2014/main" id="{CC6B16BD-B7CB-D265-B5D3-D9FB8611910F}"/>
              </a:ext>
            </a:extLst>
          </p:cNvPr>
          <p:cNvSpPr txBox="1">
            <a:spLocks/>
          </p:cNvSpPr>
          <p:nvPr/>
        </p:nvSpPr>
        <p:spPr>
          <a:xfrm>
            <a:off x="11635153" y="6622181"/>
            <a:ext cx="448535" cy="226193"/>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82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3FFBA4C0-9B7D-4866-9F37-F8186F53D425}" type="slidenum">
              <a:rPr lang="ja-JP" altLang="en-US" sz="800" smtClean="0">
                <a:solidFill>
                  <a:schemeClr val="bg1"/>
                </a:solidFill>
                <a:latin typeface="ＭＳ Ｐゴシック" panose="020B0600070205080204" pitchFamily="50" charset="-128"/>
                <a:ea typeface="ＭＳ Ｐゴシック" panose="020B0600070205080204" pitchFamily="50" charset="-128"/>
              </a:rPr>
              <a:pPr/>
              <a:t>5</a:t>
            </a:fld>
            <a:endParaRPr lang="ja-JP" altLang="en-US" sz="800" dirty="0">
              <a:solidFill>
                <a:schemeClr val="bg1"/>
              </a:solidFill>
              <a:latin typeface="ＭＳ Ｐゴシック" panose="020B0600070205080204" pitchFamily="50" charset="-128"/>
              <a:ea typeface="ＭＳ Ｐゴシック" panose="020B0600070205080204" pitchFamily="50" charset="-128"/>
            </a:endParaRPr>
          </a:p>
        </p:txBody>
      </p:sp>
      <p:sp>
        <p:nvSpPr>
          <p:cNvPr id="2" name="Text Placeholder 5">
            <a:extLst>
              <a:ext uri="{FF2B5EF4-FFF2-40B4-BE49-F238E27FC236}">
                <a16:creationId xmlns:a16="http://schemas.microsoft.com/office/drawing/2014/main" id="{7EC28D58-4E8A-BCF3-46D8-CCC5C27E9FED}"/>
              </a:ext>
            </a:extLst>
          </p:cNvPr>
          <p:cNvSpPr txBox="1">
            <a:spLocks/>
          </p:cNvSpPr>
          <p:nvPr/>
        </p:nvSpPr>
        <p:spPr>
          <a:xfrm>
            <a:off x="215388" y="117262"/>
            <a:ext cx="441874" cy="441452"/>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rPr>
              <a:t>3</a:t>
            </a:r>
          </a:p>
        </p:txBody>
      </p:sp>
      <p:sp>
        <p:nvSpPr>
          <p:cNvPr id="8" name="正方形/長方形 7">
            <a:extLst>
              <a:ext uri="{FF2B5EF4-FFF2-40B4-BE49-F238E27FC236}">
                <a16:creationId xmlns:a16="http://schemas.microsoft.com/office/drawing/2014/main" id="{080700F3-9E09-F8F5-B4CE-29BD3DE6A4C9}"/>
              </a:ext>
            </a:extLst>
          </p:cNvPr>
          <p:cNvSpPr/>
          <p:nvPr/>
        </p:nvSpPr>
        <p:spPr>
          <a:xfrm>
            <a:off x="-2" y="931933"/>
            <a:ext cx="12192001" cy="46891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kumimoji="1" lang="ja-JP" altLang="en-US" b="1" dirty="0">
                <a:solidFill>
                  <a:schemeClr val="tx1"/>
                </a:solidFill>
                <a:latin typeface="ＭＳ Ｐゴシック" panose="020B0600070205080204" pitchFamily="50" charset="-128"/>
                <a:ea typeface="ＭＳ Ｐゴシック" panose="020B0600070205080204" pitchFamily="50" charset="-128"/>
              </a:rPr>
              <a:t>コールセンターでの基本的な</a:t>
            </a:r>
            <a:r>
              <a:rPr kumimoji="1" lang="en-US" altLang="ja-JP" b="1" dirty="0">
                <a:solidFill>
                  <a:schemeClr val="tx1"/>
                </a:solidFill>
                <a:latin typeface="ＭＳ Ｐゴシック" panose="020B0600070205080204" pitchFamily="50" charset="-128"/>
                <a:ea typeface="ＭＳ Ｐゴシック" panose="020B0600070205080204" pitchFamily="50" charset="-128"/>
              </a:rPr>
              <a:t>1</a:t>
            </a:r>
            <a:r>
              <a:rPr kumimoji="1" lang="ja-JP" altLang="en-US" b="1" dirty="0">
                <a:solidFill>
                  <a:schemeClr val="tx1"/>
                </a:solidFill>
                <a:latin typeface="ＭＳ Ｐゴシック" panose="020B0600070205080204" pitchFamily="50" charset="-128"/>
                <a:ea typeface="ＭＳ Ｐゴシック" panose="020B0600070205080204" pitchFamily="50" charset="-128"/>
              </a:rPr>
              <a:t>件の応対業務は、次の</a:t>
            </a:r>
            <a:r>
              <a:rPr kumimoji="1" lang="en-US" altLang="ja-JP" b="1" dirty="0">
                <a:solidFill>
                  <a:schemeClr val="tx1"/>
                </a:solidFill>
                <a:latin typeface="ＭＳ Ｐゴシック" panose="020B0600070205080204" pitchFamily="50" charset="-128"/>
                <a:ea typeface="ＭＳ Ｐゴシック" panose="020B0600070205080204" pitchFamily="50" charset="-128"/>
              </a:rPr>
              <a:t>5</a:t>
            </a:r>
            <a:r>
              <a:rPr kumimoji="1" lang="ja-JP" altLang="en-US" b="1" dirty="0">
                <a:solidFill>
                  <a:schemeClr val="tx1"/>
                </a:solidFill>
                <a:latin typeface="ＭＳ Ｐゴシック" panose="020B0600070205080204" pitchFamily="50" charset="-128"/>
                <a:ea typeface="ＭＳ Ｐゴシック" panose="020B0600070205080204" pitchFamily="50" charset="-128"/>
              </a:rPr>
              <a:t>ステップで構成されます。</a:t>
            </a:r>
          </a:p>
        </p:txBody>
      </p:sp>
      <p:sp>
        <p:nvSpPr>
          <p:cNvPr id="10" name="Text Placeholder 5">
            <a:extLst>
              <a:ext uri="{FF2B5EF4-FFF2-40B4-BE49-F238E27FC236}">
                <a16:creationId xmlns:a16="http://schemas.microsoft.com/office/drawing/2014/main" id="{3A9385CA-784D-910D-48D3-4D40B9D39DCD}"/>
              </a:ext>
            </a:extLst>
          </p:cNvPr>
          <p:cNvSpPr txBox="1">
            <a:spLocks/>
          </p:cNvSpPr>
          <p:nvPr/>
        </p:nvSpPr>
        <p:spPr>
          <a:xfrm>
            <a:off x="259996" y="3729330"/>
            <a:ext cx="331986" cy="331669"/>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cxnSp>
        <p:nvCxnSpPr>
          <p:cNvPr id="11" name="直線矢印コネクタ 10">
            <a:extLst>
              <a:ext uri="{FF2B5EF4-FFF2-40B4-BE49-F238E27FC236}">
                <a16:creationId xmlns:a16="http://schemas.microsoft.com/office/drawing/2014/main" id="{9305B9AA-F0D3-B02D-185C-391209ADE7B6}"/>
              </a:ext>
            </a:extLst>
          </p:cNvPr>
          <p:cNvCxnSpPr>
            <a:cxnSpLocks/>
          </p:cNvCxnSpPr>
          <p:nvPr/>
        </p:nvCxnSpPr>
        <p:spPr>
          <a:xfrm>
            <a:off x="0" y="3895165"/>
            <a:ext cx="12192000" cy="0"/>
          </a:xfrm>
          <a:prstGeom prst="straightConnector1">
            <a:avLst/>
          </a:prstGeom>
          <a:ln>
            <a:solidFill>
              <a:srgbClr val="3493FF"/>
            </a:solidFill>
          </a:ln>
        </p:spPr>
        <p:style>
          <a:lnRef idx="2">
            <a:schemeClr val="accent1"/>
          </a:lnRef>
          <a:fillRef idx="0">
            <a:schemeClr val="accent1"/>
          </a:fillRef>
          <a:effectRef idx="1">
            <a:schemeClr val="accent1"/>
          </a:effectRef>
          <a:fontRef idx="minor">
            <a:schemeClr val="tx1"/>
          </a:fontRef>
        </p:style>
      </p:cxnSp>
      <p:sp>
        <p:nvSpPr>
          <p:cNvPr id="14" name="Text Placeholder 5">
            <a:extLst>
              <a:ext uri="{FF2B5EF4-FFF2-40B4-BE49-F238E27FC236}">
                <a16:creationId xmlns:a16="http://schemas.microsoft.com/office/drawing/2014/main" id="{46899347-47F1-C35F-B749-1FEBCC4F1F36}"/>
              </a:ext>
            </a:extLst>
          </p:cNvPr>
          <p:cNvSpPr txBox="1">
            <a:spLocks/>
          </p:cNvSpPr>
          <p:nvPr/>
        </p:nvSpPr>
        <p:spPr>
          <a:xfrm>
            <a:off x="11597011" y="3729330"/>
            <a:ext cx="331986" cy="331669"/>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17" name="Text Placeholder 5">
            <a:extLst>
              <a:ext uri="{FF2B5EF4-FFF2-40B4-BE49-F238E27FC236}">
                <a16:creationId xmlns:a16="http://schemas.microsoft.com/office/drawing/2014/main" id="{2C0F710D-D04C-168A-5759-CE6AB028CBD1}"/>
              </a:ext>
            </a:extLst>
          </p:cNvPr>
          <p:cNvSpPr txBox="1">
            <a:spLocks/>
          </p:cNvSpPr>
          <p:nvPr/>
        </p:nvSpPr>
        <p:spPr>
          <a:xfrm>
            <a:off x="8762756" y="3729330"/>
            <a:ext cx="331986" cy="331669"/>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18" name="Text Placeholder 5">
            <a:extLst>
              <a:ext uri="{FF2B5EF4-FFF2-40B4-BE49-F238E27FC236}">
                <a16:creationId xmlns:a16="http://schemas.microsoft.com/office/drawing/2014/main" id="{854E1345-AAAD-2333-541B-EC61D0D72EDA}"/>
              </a:ext>
            </a:extLst>
          </p:cNvPr>
          <p:cNvSpPr txBox="1">
            <a:spLocks/>
          </p:cNvSpPr>
          <p:nvPr/>
        </p:nvSpPr>
        <p:spPr>
          <a:xfrm>
            <a:off x="5928503" y="3729330"/>
            <a:ext cx="331986" cy="331669"/>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19" name="Text Placeholder 5">
            <a:extLst>
              <a:ext uri="{FF2B5EF4-FFF2-40B4-BE49-F238E27FC236}">
                <a16:creationId xmlns:a16="http://schemas.microsoft.com/office/drawing/2014/main" id="{42EFEB64-CC27-DD87-DD5A-2B453A8E3F49}"/>
              </a:ext>
            </a:extLst>
          </p:cNvPr>
          <p:cNvSpPr txBox="1">
            <a:spLocks/>
          </p:cNvSpPr>
          <p:nvPr/>
        </p:nvSpPr>
        <p:spPr>
          <a:xfrm>
            <a:off x="3094250" y="3729330"/>
            <a:ext cx="331986" cy="331669"/>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cxnSp>
        <p:nvCxnSpPr>
          <p:cNvPr id="27" name="直線矢印コネクタ 26">
            <a:extLst>
              <a:ext uri="{FF2B5EF4-FFF2-40B4-BE49-F238E27FC236}">
                <a16:creationId xmlns:a16="http://schemas.microsoft.com/office/drawing/2014/main" id="{FEF6023F-3B3D-5C8E-FE2D-5BAB1277A401}"/>
              </a:ext>
            </a:extLst>
          </p:cNvPr>
          <p:cNvCxnSpPr>
            <a:cxnSpLocks/>
            <a:stCxn id="10" idx="4"/>
          </p:cNvCxnSpPr>
          <p:nvPr/>
        </p:nvCxnSpPr>
        <p:spPr>
          <a:xfrm>
            <a:off x="425989" y="4060998"/>
            <a:ext cx="0" cy="399574"/>
          </a:xfrm>
          <a:prstGeom prst="straightConnector1">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31" name="直線矢印コネクタ 30">
            <a:extLst>
              <a:ext uri="{FF2B5EF4-FFF2-40B4-BE49-F238E27FC236}">
                <a16:creationId xmlns:a16="http://schemas.microsoft.com/office/drawing/2014/main" id="{E3EF9D7C-CEF2-4B50-6642-661912B4F2ED}"/>
              </a:ext>
            </a:extLst>
          </p:cNvPr>
          <p:cNvCxnSpPr>
            <a:cxnSpLocks/>
          </p:cNvCxnSpPr>
          <p:nvPr/>
        </p:nvCxnSpPr>
        <p:spPr>
          <a:xfrm>
            <a:off x="3260242" y="3329756"/>
            <a:ext cx="0" cy="399574"/>
          </a:xfrm>
          <a:prstGeom prst="straightConnector1">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32" name="直線矢印コネクタ 31">
            <a:extLst>
              <a:ext uri="{FF2B5EF4-FFF2-40B4-BE49-F238E27FC236}">
                <a16:creationId xmlns:a16="http://schemas.microsoft.com/office/drawing/2014/main" id="{2E3C5C59-6078-BC18-76E4-467D28117941}"/>
              </a:ext>
            </a:extLst>
          </p:cNvPr>
          <p:cNvCxnSpPr>
            <a:cxnSpLocks/>
          </p:cNvCxnSpPr>
          <p:nvPr/>
        </p:nvCxnSpPr>
        <p:spPr>
          <a:xfrm>
            <a:off x="6094495" y="4060998"/>
            <a:ext cx="0" cy="399574"/>
          </a:xfrm>
          <a:prstGeom prst="straightConnector1">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0" name="四角形: 角を丸くする 19">
            <a:extLst>
              <a:ext uri="{FF2B5EF4-FFF2-40B4-BE49-F238E27FC236}">
                <a16:creationId xmlns:a16="http://schemas.microsoft.com/office/drawing/2014/main" id="{201060B8-CC3E-F21A-F654-EEAFD5F4FB62}"/>
              </a:ext>
            </a:extLst>
          </p:cNvPr>
          <p:cNvSpPr/>
          <p:nvPr/>
        </p:nvSpPr>
        <p:spPr>
          <a:xfrm>
            <a:off x="259997" y="4460573"/>
            <a:ext cx="3579009" cy="1440094"/>
          </a:xfrm>
          <a:prstGeom prst="roundRect">
            <a:avLst>
              <a:gd name="adj" fmla="val 11090"/>
            </a:avLst>
          </a:prstGeom>
          <a:solidFill>
            <a:schemeClr val="bg1"/>
          </a:solidFill>
          <a:ln w="9525">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spcBef>
                <a:spcPts val="600"/>
              </a:spcBef>
            </a:pPr>
            <a:r>
              <a:rPr kumimoji="1" lang="ja-JP" altLang="en-US" sz="2000" b="1" dirty="0">
                <a:solidFill>
                  <a:srgbClr val="3493FF"/>
                </a:solidFill>
                <a:latin typeface="ＭＳ Ｐゴシック" panose="020B0600070205080204" pitchFamily="50" charset="-128"/>
                <a:ea typeface="ＭＳ Ｐゴシック" panose="020B0600070205080204" pitchFamily="50" charset="-128"/>
              </a:rPr>
              <a:t>着信・挨拶</a:t>
            </a:r>
            <a:endParaRPr kumimoji="1" lang="en-US" altLang="ja-JP" sz="2000" b="1" dirty="0">
              <a:solidFill>
                <a:srgbClr val="3493FF"/>
              </a:solidFill>
              <a:latin typeface="ＭＳ Ｐゴシック" panose="020B0600070205080204" pitchFamily="50" charset="-128"/>
              <a:ea typeface="ＭＳ Ｐゴシック" panose="020B0600070205080204" pitchFamily="50" charset="-128"/>
            </a:endParaRPr>
          </a:p>
          <a:p>
            <a:pPr>
              <a:spcBef>
                <a:spcPts val="600"/>
              </a:spcBef>
            </a:pPr>
            <a:r>
              <a:rPr kumimoji="1" lang="en-US" altLang="ja-JP" sz="1400" dirty="0">
                <a:solidFill>
                  <a:schemeClr val="tx1"/>
                </a:solidFill>
                <a:latin typeface="ＭＳ Ｐゴシック" panose="020B0600070205080204" pitchFamily="50" charset="-128"/>
                <a:ea typeface="ＭＳ Ｐゴシック" panose="020B0600070205080204" pitchFamily="50" charset="-128"/>
              </a:rPr>
              <a:t>3</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コール以内に応答し、明るく社名・氏名を</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名乗る。最初の印象で信頼感を与えること</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が重要。</a:t>
            </a:r>
          </a:p>
        </p:txBody>
      </p:sp>
      <p:sp>
        <p:nvSpPr>
          <p:cNvPr id="22" name="四角形: 角を丸くする 21">
            <a:extLst>
              <a:ext uri="{FF2B5EF4-FFF2-40B4-BE49-F238E27FC236}">
                <a16:creationId xmlns:a16="http://schemas.microsoft.com/office/drawing/2014/main" id="{AC36C5FC-DC9B-28D8-4C86-D5561D1F0A49}"/>
              </a:ext>
            </a:extLst>
          </p:cNvPr>
          <p:cNvSpPr/>
          <p:nvPr/>
        </p:nvSpPr>
        <p:spPr>
          <a:xfrm>
            <a:off x="4306497" y="4460573"/>
            <a:ext cx="3579009" cy="1440094"/>
          </a:xfrm>
          <a:prstGeom prst="roundRect">
            <a:avLst>
              <a:gd name="adj" fmla="val 11090"/>
            </a:avLst>
          </a:prstGeom>
          <a:solidFill>
            <a:schemeClr val="bg1"/>
          </a:solidFill>
          <a:ln w="9525">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spcBef>
                <a:spcPts val="600"/>
              </a:spcBef>
            </a:pPr>
            <a:r>
              <a:rPr lang="ja-JP" altLang="en-US" sz="2000" b="1" dirty="0">
                <a:solidFill>
                  <a:srgbClr val="3493FF"/>
                </a:solidFill>
                <a:latin typeface="ＭＳ Ｐゴシック" panose="020B0600070205080204" pitchFamily="50" charset="-128"/>
                <a:ea typeface="ＭＳ Ｐゴシック" panose="020B0600070205080204" pitchFamily="50" charset="-128"/>
              </a:rPr>
              <a:t>依頼対応</a:t>
            </a:r>
            <a:endParaRPr kumimoji="1" lang="en-US" altLang="ja-JP" sz="2000" b="1" dirty="0">
              <a:solidFill>
                <a:srgbClr val="3493FF"/>
              </a:solidFill>
              <a:latin typeface="ＭＳ Ｐゴシック" panose="020B0600070205080204" pitchFamily="50" charset="-128"/>
              <a:ea typeface="ＭＳ Ｐゴシック" panose="020B0600070205080204" pitchFamily="50" charset="-128"/>
            </a:endParaRPr>
          </a:p>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内容に応じてマニュアル・</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FAQ</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を参照し対応。</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不明点は</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SV</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に確認し、自己判断は避ける</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ようにする。</a:t>
            </a:r>
          </a:p>
        </p:txBody>
      </p:sp>
      <p:sp>
        <p:nvSpPr>
          <p:cNvPr id="23" name="四角形: 角を丸くする 22">
            <a:extLst>
              <a:ext uri="{FF2B5EF4-FFF2-40B4-BE49-F238E27FC236}">
                <a16:creationId xmlns:a16="http://schemas.microsoft.com/office/drawing/2014/main" id="{07C412B6-8DC8-F9DA-59FF-02D990C3F4A4}"/>
              </a:ext>
            </a:extLst>
          </p:cNvPr>
          <p:cNvSpPr/>
          <p:nvPr/>
        </p:nvSpPr>
        <p:spPr>
          <a:xfrm>
            <a:off x="8352997" y="4460573"/>
            <a:ext cx="3579009" cy="1440094"/>
          </a:xfrm>
          <a:prstGeom prst="roundRect">
            <a:avLst>
              <a:gd name="adj" fmla="val 11090"/>
            </a:avLst>
          </a:prstGeom>
          <a:solidFill>
            <a:schemeClr val="bg1"/>
          </a:solidFill>
          <a:ln w="9525">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spcBef>
                <a:spcPts val="600"/>
              </a:spcBef>
            </a:pPr>
            <a:r>
              <a:rPr lang="en-US" altLang="ja-JP" sz="2000" b="1" dirty="0">
                <a:solidFill>
                  <a:srgbClr val="3493FF"/>
                </a:solidFill>
                <a:latin typeface="ＭＳ Ｐゴシック" panose="020B0600070205080204" pitchFamily="50" charset="-128"/>
                <a:ea typeface="ＭＳ Ｐゴシック" panose="020B0600070205080204" pitchFamily="50" charset="-128"/>
              </a:rPr>
              <a:t>CRM</a:t>
            </a:r>
            <a:r>
              <a:rPr lang="ja-JP" altLang="en-US" sz="2000" b="1" dirty="0">
                <a:solidFill>
                  <a:srgbClr val="3493FF"/>
                </a:solidFill>
                <a:latin typeface="ＭＳ Ｐゴシック" panose="020B0600070205080204" pitchFamily="50" charset="-128"/>
                <a:ea typeface="ＭＳ Ｐゴシック" panose="020B0600070205080204" pitchFamily="50" charset="-128"/>
              </a:rPr>
              <a:t>への記録</a:t>
            </a:r>
            <a:endParaRPr kumimoji="1" lang="en-US" altLang="ja-JP" sz="2000" b="1" dirty="0">
              <a:solidFill>
                <a:srgbClr val="3493FF"/>
              </a:solidFill>
              <a:latin typeface="ＭＳ Ｐゴシック" panose="020B0600070205080204" pitchFamily="50" charset="-128"/>
              <a:ea typeface="ＭＳ Ｐゴシック" panose="020B0600070205080204" pitchFamily="50" charset="-128"/>
            </a:endParaRPr>
          </a:p>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通話後すぐに内容を</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CRM</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へ記録。</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簡潔で客観的に記載し、次の対応者が</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理解できる内容とする。</a:t>
            </a:r>
          </a:p>
        </p:txBody>
      </p:sp>
      <p:sp>
        <p:nvSpPr>
          <p:cNvPr id="24" name="四角形: 角を丸くする 23">
            <a:extLst>
              <a:ext uri="{FF2B5EF4-FFF2-40B4-BE49-F238E27FC236}">
                <a16:creationId xmlns:a16="http://schemas.microsoft.com/office/drawing/2014/main" id="{4308029D-1B9F-5863-BA8C-FBE2C0C68929}"/>
              </a:ext>
            </a:extLst>
          </p:cNvPr>
          <p:cNvSpPr/>
          <p:nvPr/>
        </p:nvSpPr>
        <p:spPr>
          <a:xfrm>
            <a:off x="1470737" y="1889529"/>
            <a:ext cx="3579009" cy="1440000"/>
          </a:xfrm>
          <a:prstGeom prst="roundRect">
            <a:avLst>
              <a:gd name="adj" fmla="val 11090"/>
            </a:avLst>
          </a:prstGeom>
          <a:solidFill>
            <a:schemeClr val="bg1"/>
          </a:solidFill>
          <a:ln w="9525">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spcBef>
                <a:spcPts val="600"/>
              </a:spcBef>
            </a:pPr>
            <a:r>
              <a:rPr kumimoji="1" lang="ja-JP" altLang="en-US" sz="2000" b="1" dirty="0">
                <a:solidFill>
                  <a:srgbClr val="3493FF"/>
                </a:solidFill>
                <a:latin typeface="ＭＳ Ｐゴシック" panose="020B0600070205080204" pitchFamily="50" charset="-128"/>
                <a:ea typeface="ＭＳ Ｐゴシック" panose="020B0600070205080204" pitchFamily="50" charset="-128"/>
              </a:rPr>
              <a:t>依頼確認</a:t>
            </a:r>
            <a:endParaRPr kumimoji="1" lang="en-US" altLang="ja-JP" sz="2000" b="1" dirty="0">
              <a:solidFill>
                <a:srgbClr val="3493FF"/>
              </a:solidFill>
              <a:latin typeface="ＭＳ Ｐゴシック" panose="020B0600070205080204" pitchFamily="50" charset="-128"/>
              <a:ea typeface="ＭＳ Ｐゴシック" panose="020B0600070205080204" pitchFamily="50" charset="-128"/>
            </a:endParaRPr>
          </a:p>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お客様の話を遮らず傾聴し、要件を復唱</a:t>
            </a:r>
            <a:r>
              <a:rPr lang="ja-JP" altLang="en-US" sz="1400" dirty="0">
                <a:solidFill>
                  <a:schemeClr val="tx1"/>
                </a:solidFill>
                <a:latin typeface="ＭＳ Ｐゴシック" panose="020B0600070205080204" pitchFamily="50" charset="-128"/>
                <a:ea typeface="ＭＳ Ｐゴシック" panose="020B0600070205080204" pitchFamily="50" charset="-128"/>
              </a:rPr>
              <a:t>して</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確認。不明点は丁寧に聞き返して内容を</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明確化する。</a:t>
            </a:r>
          </a:p>
        </p:txBody>
      </p:sp>
      <p:sp>
        <p:nvSpPr>
          <p:cNvPr id="25" name="四角形: 角を丸くする 24">
            <a:extLst>
              <a:ext uri="{FF2B5EF4-FFF2-40B4-BE49-F238E27FC236}">
                <a16:creationId xmlns:a16="http://schemas.microsoft.com/office/drawing/2014/main" id="{F3881C00-4C28-BE06-B4F9-13DC7B393ED7}"/>
              </a:ext>
            </a:extLst>
          </p:cNvPr>
          <p:cNvSpPr/>
          <p:nvPr/>
        </p:nvSpPr>
        <p:spPr>
          <a:xfrm>
            <a:off x="7142256" y="1889529"/>
            <a:ext cx="3579009" cy="1440000"/>
          </a:xfrm>
          <a:prstGeom prst="roundRect">
            <a:avLst>
              <a:gd name="adj" fmla="val 11090"/>
            </a:avLst>
          </a:prstGeom>
          <a:solidFill>
            <a:schemeClr val="bg1"/>
          </a:solidFill>
          <a:ln w="9525">
            <a:solidFill>
              <a:schemeClr val="bg1">
                <a:lumMod val="8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spcBef>
                <a:spcPts val="600"/>
              </a:spcBef>
            </a:pPr>
            <a:r>
              <a:rPr lang="ja-JP" altLang="en-US" sz="2000" b="1" dirty="0">
                <a:solidFill>
                  <a:srgbClr val="3493FF"/>
                </a:solidFill>
                <a:latin typeface="ＭＳ Ｐゴシック" panose="020B0600070205080204" pitchFamily="50" charset="-128"/>
                <a:ea typeface="ＭＳ Ｐゴシック" panose="020B0600070205080204" pitchFamily="50" charset="-128"/>
              </a:rPr>
              <a:t>対応終了の挨拶</a:t>
            </a:r>
            <a:endParaRPr kumimoji="1" lang="en-US" altLang="ja-JP" sz="2000" b="1" dirty="0">
              <a:solidFill>
                <a:srgbClr val="3493FF"/>
              </a:solidFill>
              <a:latin typeface="ＭＳ Ｐゴシック" panose="020B0600070205080204" pitchFamily="50" charset="-128"/>
              <a:ea typeface="ＭＳ Ｐゴシック" panose="020B0600070205080204" pitchFamily="50" charset="-128"/>
            </a:endParaRPr>
          </a:p>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案内後に疑問の有無を確認し、感謝の言葉</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で締めくくる。相手が切ったのを確認して</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から通話を終了。</a:t>
            </a:r>
          </a:p>
        </p:txBody>
      </p:sp>
      <p:cxnSp>
        <p:nvCxnSpPr>
          <p:cNvPr id="33" name="直線矢印コネクタ 32">
            <a:extLst>
              <a:ext uri="{FF2B5EF4-FFF2-40B4-BE49-F238E27FC236}">
                <a16:creationId xmlns:a16="http://schemas.microsoft.com/office/drawing/2014/main" id="{2B6AFF44-F772-3C7B-AC94-68213DB2A800}"/>
              </a:ext>
            </a:extLst>
          </p:cNvPr>
          <p:cNvCxnSpPr>
            <a:cxnSpLocks/>
          </p:cNvCxnSpPr>
          <p:nvPr/>
        </p:nvCxnSpPr>
        <p:spPr>
          <a:xfrm>
            <a:off x="8928749" y="3329756"/>
            <a:ext cx="0" cy="399574"/>
          </a:xfrm>
          <a:prstGeom prst="straightConnector1">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34" name="直線矢印コネクタ 33">
            <a:extLst>
              <a:ext uri="{FF2B5EF4-FFF2-40B4-BE49-F238E27FC236}">
                <a16:creationId xmlns:a16="http://schemas.microsoft.com/office/drawing/2014/main" id="{92C21D87-FA3A-EB66-198F-2D44CC7DD44B}"/>
              </a:ext>
            </a:extLst>
          </p:cNvPr>
          <p:cNvCxnSpPr>
            <a:cxnSpLocks/>
          </p:cNvCxnSpPr>
          <p:nvPr/>
        </p:nvCxnSpPr>
        <p:spPr>
          <a:xfrm>
            <a:off x="11763003" y="4060998"/>
            <a:ext cx="0" cy="399574"/>
          </a:xfrm>
          <a:prstGeom prst="straightConnector1">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99033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D86886-5D42-8876-E3D2-FFD966ADE483}"/>
            </a:ext>
          </a:extLst>
        </p:cNvPr>
        <p:cNvGrpSpPr/>
        <p:nvPr/>
      </p:nvGrpSpPr>
      <p:grpSpPr>
        <a:xfrm>
          <a:off x="0" y="0"/>
          <a:ext cx="0" cy="0"/>
          <a:chOff x="0" y="0"/>
          <a:chExt cx="0" cy="0"/>
        </a:xfrm>
      </p:grpSpPr>
      <p:sp>
        <p:nvSpPr>
          <p:cNvPr id="3" name="正方形/長方形 2">
            <a:extLst>
              <a:ext uri="{FF2B5EF4-FFF2-40B4-BE49-F238E27FC236}">
                <a16:creationId xmlns:a16="http://schemas.microsoft.com/office/drawing/2014/main" id="{B2A4DA15-D21A-5628-ED1D-F51FFFF3B997}"/>
              </a:ext>
            </a:extLst>
          </p:cNvPr>
          <p:cNvSpPr/>
          <p:nvPr/>
        </p:nvSpPr>
        <p:spPr>
          <a:xfrm>
            <a:off x="368951" y="143330"/>
            <a:ext cx="11454098" cy="3875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pPr>
            <a:r>
              <a:rPr kumimoji="1" lang="ja-JP" altLang="en-US" sz="2000" dirty="0">
                <a:solidFill>
                  <a:schemeClr val="tx1"/>
                </a:solidFill>
                <a:latin typeface="ＭＳ Ｐゴシック" panose="020B0600070205080204" pitchFamily="50" charset="-128"/>
                <a:ea typeface="ＭＳ Ｐゴシック" panose="020B0600070205080204" pitchFamily="50" charset="-128"/>
              </a:rPr>
              <a:t>　　着信・挨拶</a:t>
            </a:r>
          </a:p>
        </p:txBody>
      </p:sp>
      <p:grpSp>
        <p:nvGrpSpPr>
          <p:cNvPr id="4" name="Group 6">
            <a:extLst>
              <a:ext uri="{FF2B5EF4-FFF2-40B4-BE49-F238E27FC236}">
                <a16:creationId xmlns:a16="http://schemas.microsoft.com/office/drawing/2014/main" id="{6541ADE6-9D75-E4EF-F285-A19BD7479001}"/>
              </a:ext>
            </a:extLst>
          </p:cNvPr>
          <p:cNvGrpSpPr/>
          <p:nvPr/>
        </p:nvGrpSpPr>
        <p:grpSpPr>
          <a:xfrm>
            <a:off x="0" y="680619"/>
            <a:ext cx="12192000" cy="0"/>
            <a:chOff x="0" y="14288"/>
            <a:chExt cx="10628118" cy="0"/>
          </a:xfrm>
        </p:grpSpPr>
        <p:sp>
          <p:nvSpPr>
            <p:cNvPr id="5" name="AutoShape 7">
              <a:extLst>
                <a:ext uri="{FF2B5EF4-FFF2-40B4-BE49-F238E27FC236}">
                  <a16:creationId xmlns:a16="http://schemas.microsoft.com/office/drawing/2014/main" id="{6664F3B8-7D70-2119-A767-0E981314EB15}"/>
                </a:ext>
              </a:extLst>
            </p:cNvPr>
            <p:cNvSpPr/>
            <p:nvPr/>
          </p:nvSpPr>
          <p:spPr>
            <a:xfrm>
              <a:off x="0" y="14288"/>
              <a:ext cx="10628118" cy="0"/>
            </a:xfrm>
            <a:prstGeom prst="line">
              <a:avLst/>
            </a:prstGeom>
            <a:ln w="38100" cap="flat">
              <a:solidFill>
                <a:srgbClr val="D8DAE8"/>
              </a:solidFill>
              <a:prstDash val="solid"/>
              <a:headEnd type="none" w="sm" len="sm"/>
              <a:tailEnd type="none" w="sm" len="sm"/>
            </a:ln>
          </p:spPr>
          <p:txBody>
            <a:bodyPr/>
            <a:lstStyle/>
            <a:p>
              <a:endParaRPr lang="ja-JP" altLang="en-US" sz="1600" dirty="0">
                <a:latin typeface="ＭＳ Ｐゴシック" panose="020B0600070205080204" pitchFamily="50" charset="-128"/>
                <a:ea typeface="ＭＳ Ｐゴシック" panose="020B0600070205080204" pitchFamily="50" charset="-128"/>
              </a:endParaRPr>
            </a:p>
          </p:txBody>
        </p:sp>
        <p:sp>
          <p:nvSpPr>
            <p:cNvPr id="6" name="AutoShape 8">
              <a:extLst>
                <a:ext uri="{FF2B5EF4-FFF2-40B4-BE49-F238E27FC236}">
                  <a16:creationId xmlns:a16="http://schemas.microsoft.com/office/drawing/2014/main" id="{DCD10C2E-4638-7D7D-891C-AEB146FB45A9}"/>
                </a:ext>
              </a:extLst>
            </p:cNvPr>
            <p:cNvSpPr/>
            <p:nvPr/>
          </p:nvSpPr>
          <p:spPr>
            <a:xfrm>
              <a:off x="0" y="14288"/>
              <a:ext cx="3178541" cy="0"/>
            </a:xfrm>
            <a:prstGeom prst="line">
              <a:avLst/>
            </a:prstGeom>
            <a:ln w="38100" cap="flat">
              <a:solidFill>
                <a:srgbClr val="3493FF"/>
              </a:solidFill>
              <a:prstDash val="solid"/>
              <a:headEnd type="none" w="sm" len="sm"/>
              <a:tailEnd type="none" w="sm" len="sm"/>
            </a:ln>
          </p:spPr>
          <p:txBody>
            <a:bodyPr/>
            <a:lstStyle/>
            <a:p>
              <a:endParaRPr lang="ja-JP" altLang="en-US" sz="1600">
                <a:latin typeface="ＭＳ Ｐゴシック" panose="020B0600070205080204" pitchFamily="50" charset="-128"/>
                <a:ea typeface="ＭＳ Ｐゴシック" panose="020B0600070205080204" pitchFamily="50" charset="-128"/>
              </a:endParaRPr>
            </a:p>
          </p:txBody>
        </p:sp>
      </p:grpSp>
      <p:sp>
        <p:nvSpPr>
          <p:cNvPr id="9" name="AutoShape 8">
            <a:extLst>
              <a:ext uri="{FF2B5EF4-FFF2-40B4-BE49-F238E27FC236}">
                <a16:creationId xmlns:a16="http://schemas.microsoft.com/office/drawing/2014/main" id="{FED3C0C7-0ECE-1A35-3A27-AAE30C372CA9}"/>
              </a:ext>
            </a:extLst>
          </p:cNvPr>
          <p:cNvSpPr/>
          <p:nvPr/>
        </p:nvSpPr>
        <p:spPr>
          <a:xfrm>
            <a:off x="-1" y="6740737"/>
            <a:ext cx="12192001" cy="0"/>
          </a:xfrm>
          <a:prstGeom prst="line">
            <a:avLst/>
          </a:prstGeom>
          <a:ln w="254000" cap="flat">
            <a:solidFill>
              <a:srgbClr val="3493FF"/>
            </a:solidFill>
            <a:prstDash val="solid"/>
            <a:headEnd type="none" w="sm" len="sm"/>
            <a:tailEnd type="none" w="sm" len="sm"/>
          </a:ln>
        </p:spPr>
        <p:txBody>
          <a:bodyPr/>
          <a:lstStyle/>
          <a:p>
            <a:endParaRPr lang="ja-JP" altLang="en-US" sz="1600" dirty="0">
              <a:latin typeface="ＭＳ Ｐゴシック" panose="020B0600070205080204" pitchFamily="50" charset="-128"/>
              <a:ea typeface="ＭＳ Ｐゴシック" panose="020B0600070205080204" pitchFamily="50" charset="-128"/>
            </a:endParaRPr>
          </a:p>
        </p:txBody>
      </p:sp>
      <p:sp>
        <p:nvSpPr>
          <p:cNvPr id="28" name="スライド番号プレースホルダー 5">
            <a:extLst>
              <a:ext uri="{FF2B5EF4-FFF2-40B4-BE49-F238E27FC236}">
                <a16:creationId xmlns:a16="http://schemas.microsoft.com/office/drawing/2014/main" id="{EBDA0A48-4ADE-1579-9260-8AAF83E9DDFA}"/>
              </a:ext>
            </a:extLst>
          </p:cNvPr>
          <p:cNvSpPr txBox="1">
            <a:spLocks/>
          </p:cNvSpPr>
          <p:nvPr/>
        </p:nvSpPr>
        <p:spPr>
          <a:xfrm>
            <a:off x="11635153" y="6622181"/>
            <a:ext cx="448535" cy="226193"/>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82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3FFBA4C0-9B7D-4866-9F37-F8186F53D425}" type="slidenum">
              <a:rPr lang="ja-JP" altLang="en-US" sz="800" smtClean="0">
                <a:solidFill>
                  <a:schemeClr val="bg1"/>
                </a:solidFill>
                <a:latin typeface="ＭＳ Ｐゴシック" panose="020B0600070205080204" pitchFamily="50" charset="-128"/>
                <a:ea typeface="ＭＳ Ｐゴシック" panose="020B0600070205080204" pitchFamily="50" charset="-128"/>
              </a:rPr>
              <a:pPr/>
              <a:t>6</a:t>
            </a:fld>
            <a:endParaRPr lang="ja-JP" altLang="en-US" sz="800" dirty="0">
              <a:solidFill>
                <a:schemeClr val="bg1"/>
              </a:solidFill>
              <a:latin typeface="ＭＳ Ｐゴシック" panose="020B0600070205080204" pitchFamily="50" charset="-128"/>
              <a:ea typeface="ＭＳ Ｐゴシック" panose="020B0600070205080204" pitchFamily="50" charset="-128"/>
            </a:endParaRPr>
          </a:p>
        </p:txBody>
      </p:sp>
      <p:sp>
        <p:nvSpPr>
          <p:cNvPr id="2" name="Text Placeholder 5">
            <a:extLst>
              <a:ext uri="{FF2B5EF4-FFF2-40B4-BE49-F238E27FC236}">
                <a16:creationId xmlns:a16="http://schemas.microsoft.com/office/drawing/2014/main" id="{87F3CCD1-B299-6090-73EC-E8E022D6AD53}"/>
              </a:ext>
            </a:extLst>
          </p:cNvPr>
          <p:cNvSpPr txBox="1">
            <a:spLocks/>
          </p:cNvSpPr>
          <p:nvPr/>
        </p:nvSpPr>
        <p:spPr>
          <a:xfrm>
            <a:off x="215388" y="117262"/>
            <a:ext cx="441874" cy="441452"/>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lang="en-US" altLang="ja-JP" sz="1800" dirty="0">
                <a:solidFill>
                  <a:srgbClr val="FFFFFF"/>
                </a:solidFill>
                <a:latin typeface="ＭＳ Ｐゴシック" panose="020B0600070205080204" pitchFamily="50" charset="-128"/>
                <a:ea typeface="ＭＳ Ｐゴシック" panose="020B0600070205080204" pitchFamily="50" charset="-128"/>
              </a:rPr>
              <a:t>4-1</a:t>
            </a: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grpSp>
        <p:nvGrpSpPr>
          <p:cNvPr id="36" name="グループ化 35">
            <a:extLst>
              <a:ext uri="{FF2B5EF4-FFF2-40B4-BE49-F238E27FC236}">
                <a16:creationId xmlns:a16="http://schemas.microsoft.com/office/drawing/2014/main" id="{B28F1962-9B6F-C7E4-3BE4-CE5EDC4A88BC}"/>
              </a:ext>
            </a:extLst>
          </p:cNvPr>
          <p:cNvGrpSpPr/>
          <p:nvPr/>
        </p:nvGrpSpPr>
        <p:grpSpPr>
          <a:xfrm>
            <a:off x="402639" y="1964263"/>
            <a:ext cx="11386723" cy="4518726"/>
            <a:chOff x="402639" y="1964263"/>
            <a:chExt cx="11386723" cy="4518726"/>
          </a:xfrm>
        </p:grpSpPr>
        <p:grpSp>
          <p:nvGrpSpPr>
            <p:cNvPr id="11" name="グループ化 10">
              <a:extLst>
                <a:ext uri="{FF2B5EF4-FFF2-40B4-BE49-F238E27FC236}">
                  <a16:creationId xmlns:a16="http://schemas.microsoft.com/office/drawing/2014/main" id="{AC5377A5-B85B-F067-CC34-069256F5F239}"/>
                </a:ext>
              </a:extLst>
            </p:cNvPr>
            <p:cNvGrpSpPr/>
            <p:nvPr/>
          </p:nvGrpSpPr>
          <p:grpSpPr>
            <a:xfrm>
              <a:off x="402639" y="1964263"/>
              <a:ext cx="11386723" cy="1005232"/>
              <a:chOff x="436326" y="931933"/>
              <a:chExt cx="11386723" cy="468914"/>
            </a:xfrm>
          </p:grpSpPr>
          <p:sp>
            <p:nvSpPr>
              <p:cNvPr id="8" name="正方形/長方形 7">
                <a:extLst>
                  <a:ext uri="{FF2B5EF4-FFF2-40B4-BE49-F238E27FC236}">
                    <a16:creationId xmlns:a16="http://schemas.microsoft.com/office/drawing/2014/main" id="{924D0F60-76AD-A901-8F9D-4B08F3D536A3}"/>
                  </a:ext>
                </a:extLst>
              </p:cNvPr>
              <p:cNvSpPr/>
              <p:nvPr/>
            </p:nvSpPr>
            <p:spPr>
              <a:xfrm>
                <a:off x="1625420" y="931933"/>
                <a:ext cx="10197629" cy="468914"/>
              </a:xfrm>
              <a:prstGeom prst="rect">
                <a:avLst/>
              </a:prstGeom>
              <a:noFill/>
              <a:ln>
                <a:solidFill>
                  <a:srgbClr val="3493FF"/>
                </a:solidFill>
              </a:ln>
            </p:spPr>
            <p:style>
              <a:lnRef idx="2">
                <a:schemeClr val="accent1">
                  <a:shade val="15000"/>
                </a:schemeClr>
              </a:lnRef>
              <a:fillRef idx="1">
                <a:schemeClr val="accent1"/>
              </a:fillRef>
              <a:effectRef idx="0">
                <a:schemeClr val="accent1"/>
              </a:effectRef>
              <a:fontRef idx="minor">
                <a:schemeClr val="lt1"/>
              </a:fontRef>
            </p:style>
            <p:txBody>
              <a:bodyPr lIns="108000" rtlCol="0" anchor="ctr"/>
              <a:lstStyle/>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電話が鳴ったら</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3</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コール以内に応答し、明るくハキハキと「お電話ありがとうございます。トークリンク株式会社、〇〇でございます」と</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名乗ります。相手の名乗りを待ち、必要に応じて「お名前をお伺いしてもよろしいでしょうか」と確認します。最初の印象が信頼構築の</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第一歩です。</a:t>
                </a:r>
              </a:p>
            </p:txBody>
          </p:sp>
          <p:sp>
            <p:nvSpPr>
              <p:cNvPr id="10" name="正方形/長方形 9">
                <a:extLst>
                  <a:ext uri="{FF2B5EF4-FFF2-40B4-BE49-F238E27FC236}">
                    <a16:creationId xmlns:a16="http://schemas.microsoft.com/office/drawing/2014/main" id="{4FECD081-C150-7D7E-C4E9-70602067E811}"/>
                  </a:ext>
                </a:extLst>
              </p:cNvPr>
              <p:cNvSpPr/>
              <p:nvPr/>
            </p:nvSpPr>
            <p:spPr>
              <a:xfrm>
                <a:off x="436326" y="931933"/>
                <a:ext cx="1189094" cy="468914"/>
              </a:xfrm>
              <a:prstGeom prst="rect">
                <a:avLst/>
              </a:prstGeom>
              <a:solidFill>
                <a:srgbClr val="3493FF"/>
              </a:solidFill>
              <a:ln>
                <a:solidFill>
                  <a:srgbClr val="3493FF"/>
                </a:solidFill>
              </a:ln>
            </p:spPr>
            <p:style>
              <a:lnRef idx="2">
                <a:schemeClr val="accent1">
                  <a:shade val="15000"/>
                </a:schemeClr>
              </a:lnRef>
              <a:fillRef idx="1">
                <a:schemeClr val="accent1"/>
              </a:fillRef>
              <a:effectRef idx="0">
                <a:schemeClr val="accent1"/>
              </a:effectRef>
              <a:fontRef idx="minor">
                <a:schemeClr val="lt1"/>
              </a:fontRef>
            </p:style>
            <p:txBody>
              <a:bodyPr lIns="108000" rtlCol="0" anchor="ctr"/>
              <a:lstStyle/>
              <a:p>
                <a:pPr>
                  <a:spcBef>
                    <a:spcPts val="300"/>
                  </a:spcBef>
                </a:pPr>
                <a:r>
                  <a:rPr kumimoji="1" lang="ja-JP" altLang="en-US" sz="1600" dirty="0">
                    <a:solidFill>
                      <a:schemeClr val="bg1"/>
                    </a:solidFill>
                    <a:latin typeface="ＭＳ Ｐゴシック" panose="020B0600070205080204" pitchFamily="50" charset="-128"/>
                    <a:ea typeface="ＭＳ Ｐゴシック" panose="020B0600070205080204" pitchFamily="50" charset="-128"/>
                  </a:rPr>
                  <a:t>業務概要</a:t>
                </a:r>
              </a:p>
            </p:txBody>
          </p:sp>
        </p:grpSp>
        <p:grpSp>
          <p:nvGrpSpPr>
            <p:cNvPr id="12" name="グループ化 11">
              <a:extLst>
                <a:ext uri="{FF2B5EF4-FFF2-40B4-BE49-F238E27FC236}">
                  <a16:creationId xmlns:a16="http://schemas.microsoft.com/office/drawing/2014/main" id="{5DAEE8DB-CD10-4113-6DA6-137A0DDA4994}"/>
                </a:ext>
              </a:extLst>
            </p:cNvPr>
            <p:cNvGrpSpPr/>
            <p:nvPr/>
          </p:nvGrpSpPr>
          <p:grpSpPr>
            <a:xfrm>
              <a:off x="402639" y="3080725"/>
              <a:ext cx="11386723" cy="1645517"/>
              <a:chOff x="436326" y="931933"/>
              <a:chExt cx="11386723" cy="468914"/>
            </a:xfrm>
          </p:grpSpPr>
          <p:sp>
            <p:nvSpPr>
              <p:cNvPr id="13" name="正方形/長方形 12">
                <a:extLst>
                  <a:ext uri="{FF2B5EF4-FFF2-40B4-BE49-F238E27FC236}">
                    <a16:creationId xmlns:a16="http://schemas.microsoft.com/office/drawing/2014/main" id="{7110A516-3F85-1078-E966-8FF10C1CE94D}"/>
                  </a:ext>
                </a:extLst>
              </p:cNvPr>
              <p:cNvSpPr/>
              <p:nvPr/>
            </p:nvSpPr>
            <p:spPr>
              <a:xfrm>
                <a:off x="1625420" y="931933"/>
                <a:ext cx="10197629" cy="468914"/>
              </a:xfrm>
              <a:prstGeom prst="rect">
                <a:avLst/>
              </a:prstGeom>
              <a:noFill/>
              <a:ln>
                <a:solidFill>
                  <a:srgbClr val="3493FF"/>
                </a:solidFill>
              </a:ln>
            </p:spPr>
            <p:style>
              <a:lnRef idx="2">
                <a:schemeClr val="accent1">
                  <a:shade val="15000"/>
                </a:schemeClr>
              </a:lnRef>
              <a:fillRef idx="1">
                <a:schemeClr val="accent1"/>
              </a:fillRef>
              <a:effectRef idx="0">
                <a:schemeClr val="accent1"/>
              </a:effectRef>
              <a:fontRef idx="minor">
                <a:schemeClr val="lt1"/>
              </a:fontRef>
            </p:style>
            <p:txBody>
              <a:bodyPr lIns="108000" rtlCol="0" anchor="ctr"/>
              <a:lstStyle/>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コールセンター：</a:t>
                </a:r>
                <a:r>
                  <a:rPr lang="en-US" altLang="ja-JP" sz="1400" dirty="0">
                    <a:solidFill>
                      <a:schemeClr val="tx1"/>
                    </a:solidFill>
                    <a:latin typeface="ＭＳ Ｐゴシック" panose="020B0600070205080204" pitchFamily="50" charset="-128"/>
                    <a:ea typeface="ＭＳ Ｐゴシック" panose="020B0600070205080204" pitchFamily="50" charset="-128"/>
                  </a:rPr>
                  <a:t>	</a:t>
                </a:r>
                <a:r>
                  <a:rPr lang="ja-JP" altLang="en-US" sz="1400" dirty="0">
                    <a:solidFill>
                      <a:schemeClr val="tx1"/>
                    </a:solidFill>
                    <a:latin typeface="ＭＳ Ｐゴシック" panose="020B0600070205080204" pitchFamily="50" charset="-128"/>
                    <a:ea typeface="ＭＳ Ｐゴシック" panose="020B0600070205080204" pitchFamily="50" charset="-128"/>
                  </a:rPr>
                  <a:t>「お電話ありがとうございます。トークリンク株式会社、カスタマーサポートの〇〇でございます。」</a:t>
                </a:r>
              </a:p>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お客様：</a:t>
                </a:r>
                <a:r>
                  <a:rPr lang="en-US" altLang="ja-JP" sz="1400" dirty="0">
                    <a:solidFill>
                      <a:schemeClr val="tx1"/>
                    </a:solidFill>
                    <a:latin typeface="ＭＳ Ｐゴシック" panose="020B0600070205080204" pitchFamily="50" charset="-128"/>
                    <a:ea typeface="ＭＳ Ｐゴシック" panose="020B0600070205080204" pitchFamily="50" charset="-128"/>
                  </a:rPr>
                  <a:t>	</a:t>
                </a:r>
                <a:r>
                  <a:rPr lang="ja-JP" altLang="en-US" sz="1400" dirty="0">
                    <a:solidFill>
                      <a:schemeClr val="tx1"/>
                    </a:solidFill>
                    <a:latin typeface="ＭＳ Ｐゴシック" panose="020B0600070205080204" pitchFamily="50" charset="-128"/>
                    <a:ea typeface="ＭＳ Ｐゴシック" panose="020B0600070205080204" pitchFamily="50" charset="-128"/>
                  </a:rPr>
                  <a:t>「〇〇の商品について確認したいんですけど。」</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コールセンター：</a:t>
                </a:r>
                <a:r>
                  <a:rPr lang="en-US" altLang="ja-JP" sz="1400" dirty="0">
                    <a:solidFill>
                      <a:schemeClr val="tx1"/>
                    </a:solidFill>
                    <a:latin typeface="ＭＳ Ｐゴシック" panose="020B0600070205080204" pitchFamily="50" charset="-128"/>
                    <a:ea typeface="ＭＳ Ｐゴシック" panose="020B0600070205080204" pitchFamily="50" charset="-128"/>
                  </a:rPr>
                  <a:t>	</a:t>
                </a:r>
                <a:r>
                  <a:rPr lang="ja-JP" altLang="en-US" sz="1400" dirty="0">
                    <a:solidFill>
                      <a:schemeClr val="tx1"/>
                    </a:solidFill>
                    <a:latin typeface="ＭＳ Ｐゴシック" panose="020B0600070205080204" pitchFamily="50" charset="-128"/>
                    <a:ea typeface="ＭＳ Ｐゴシック" panose="020B0600070205080204" pitchFamily="50" charset="-128"/>
                  </a:rPr>
                  <a:t>「ありがとうございます。恐れ入りますが、ご本人様のお名前をお伺いしてもよろしいでしょうか？」</a:t>
                </a:r>
              </a:p>
            </p:txBody>
          </p:sp>
          <p:sp>
            <p:nvSpPr>
              <p:cNvPr id="14" name="正方形/長方形 13">
                <a:extLst>
                  <a:ext uri="{FF2B5EF4-FFF2-40B4-BE49-F238E27FC236}">
                    <a16:creationId xmlns:a16="http://schemas.microsoft.com/office/drawing/2014/main" id="{22E04688-BD02-4D65-25B6-78D8A9592F6E}"/>
                  </a:ext>
                </a:extLst>
              </p:cNvPr>
              <p:cNvSpPr/>
              <p:nvPr/>
            </p:nvSpPr>
            <p:spPr>
              <a:xfrm>
                <a:off x="436326" y="931933"/>
                <a:ext cx="1189094" cy="468914"/>
              </a:xfrm>
              <a:prstGeom prst="rect">
                <a:avLst/>
              </a:prstGeom>
              <a:solidFill>
                <a:srgbClr val="3493FF"/>
              </a:solidFill>
              <a:ln>
                <a:solidFill>
                  <a:srgbClr val="3493FF"/>
                </a:solidFill>
              </a:ln>
            </p:spPr>
            <p:style>
              <a:lnRef idx="2">
                <a:schemeClr val="accent1">
                  <a:shade val="15000"/>
                </a:schemeClr>
              </a:lnRef>
              <a:fillRef idx="1">
                <a:schemeClr val="accent1"/>
              </a:fillRef>
              <a:effectRef idx="0">
                <a:schemeClr val="accent1"/>
              </a:effectRef>
              <a:fontRef idx="minor">
                <a:schemeClr val="lt1"/>
              </a:fontRef>
            </p:style>
            <p:txBody>
              <a:bodyPr lIns="108000" rtlCol="0" anchor="ctr"/>
              <a:lstStyle/>
              <a:p>
                <a:pPr>
                  <a:spcBef>
                    <a:spcPts val="300"/>
                  </a:spcBef>
                </a:pPr>
                <a:r>
                  <a:rPr kumimoji="1" lang="ja-JP" altLang="en-US" sz="1600" dirty="0">
                    <a:solidFill>
                      <a:schemeClr val="bg1"/>
                    </a:solidFill>
                    <a:latin typeface="ＭＳ Ｐゴシック" panose="020B0600070205080204" pitchFamily="50" charset="-128"/>
                    <a:ea typeface="ＭＳ Ｐゴシック" panose="020B0600070205080204" pitchFamily="50" charset="-128"/>
                  </a:rPr>
                  <a:t>トーク</a:t>
                </a:r>
                <a:br>
                  <a:rPr lang="en-US" altLang="ja-JP" sz="1600" dirty="0">
                    <a:solidFill>
                      <a:schemeClr val="bg1"/>
                    </a:solidFill>
                    <a:latin typeface="ＭＳ Ｐゴシック" panose="020B0600070205080204" pitchFamily="50" charset="-128"/>
                    <a:ea typeface="ＭＳ Ｐゴシック" panose="020B0600070205080204" pitchFamily="50" charset="-128"/>
                  </a:rPr>
                </a:br>
                <a:r>
                  <a:rPr lang="ja-JP" altLang="en-US" sz="1600" dirty="0">
                    <a:solidFill>
                      <a:schemeClr val="bg1"/>
                    </a:solidFill>
                    <a:latin typeface="ＭＳ Ｐゴシック" panose="020B0600070205080204" pitchFamily="50" charset="-128"/>
                    <a:ea typeface="ＭＳ Ｐゴシック" panose="020B0600070205080204" pitchFamily="50" charset="-128"/>
                  </a:rPr>
                  <a:t>スクリプト</a:t>
                </a:r>
                <a:endParaRPr lang="en-US" altLang="ja-JP" sz="1600" dirty="0">
                  <a:solidFill>
                    <a:schemeClr val="bg1"/>
                  </a:solidFill>
                  <a:latin typeface="ＭＳ Ｐゴシック" panose="020B0600070205080204" pitchFamily="50" charset="-128"/>
                  <a:ea typeface="ＭＳ Ｐゴシック" panose="020B0600070205080204" pitchFamily="50" charset="-128"/>
                </a:endParaRPr>
              </a:p>
              <a:p>
                <a:pPr>
                  <a:spcBef>
                    <a:spcPts val="300"/>
                  </a:spcBef>
                </a:pPr>
                <a:r>
                  <a:rPr kumimoji="1" lang="ja-JP" altLang="en-US" sz="1600" dirty="0">
                    <a:solidFill>
                      <a:schemeClr val="bg1"/>
                    </a:solidFill>
                    <a:latin typeface="ＭＳ Ｐゴシック" panose="020B0600070205080204" pitchFamily="50" charset="-128"/>
                    <a:ea typeface="ＭＳ Ｐゴシック" panose="020B0600070205080204" pitchFamily="50" charset="-128"/>
                  </a:rPr>
                  <a:t>（例）</a:t>
                </a:r>
              </a:p>
            </p:txBody>
          </p:sp>
        </p:grpSp>
        <p:grpSp>
          <p:nvGrpSpPr>
            <p:cNvPr id="15" name="グループ化 14">
              <a:extLst>
                <a:ext uri="{FF2B5EF4-FFF2-40B4-BE49-F238E27FC236}">
                  <a16:creationId xmlns:a16="http://schemas.microsoft.com/office/drawing/2014/main" id="{AAB9C0F7-B533-7194-CE3A-E0E070CD2D55}"/>
                </a:ext>
              </a:extLst>
            </p:cNvPr>
            <p:cNvGrpSpPr/>
            <p:nvPr/>
          </p:nvGrpSpPr>
          <p:grpSpPr>
            <a:xfrm>
              <a:off x="402639" y="4837472"/>
              <a:ext cx="11386723" cy="1645517"/>
              <a:chOff x="436326" y="931933"/>
              <a:chExt cx="11386723" cy="468914"/>
            </a:xfrm>
          </p:grpSpPr>
          <p:sp>
            <p:nvSpPr>
              <p:cNvPr id="16" name="正方形/長方形 15">
                <a:extLst>
                  <a:ext uri="{FF2B5EF4-FFF2-40B4-BE49-F238E27FC236}">
                    <a16:creationId xmlns:a16="http://schemas.microsoft.com/office/drawing/2014/main" id="{C48E1E52-DB7F-66E7-18EB-98663D231A1C}"/>
                  </a:ext>
                </a:extLst>
              </p:cNvPr>
              <p:cNvSpPr/>
              <p:nvPr/>
            </p:nvSpPr>
            <p:spPr>
              <a:xfrm>
                <a:off x="1625420" y="931933"/>
                <a:ext cx="10197629" cy="468914"/>
              </a:xfrm>
              <a:prstGeom prst="rect">
                <a:avLst/>
              </a:prstGeom>
              <a:noFill/>
              <a:ln>
                <a:solidFill>
                  <a:srgbClr val="3493FF"/>
                </a:solidFill>
              </a:ln>
            </p:spPr>
            <p:style>
              <a:lnRef idx="2">
                <a:schemeClr val="accent1">
                  <a:shade val="15000"/>
                </a:schemeClr>
              </a:lnRef>
              <a:fillRef idx="1">
                <a:schemeClr val="accent1"/>
              </a:fillRef>
              <a:effectRef idx="0">
                <a:schemeClr val="accent1"/>
              </a:effectRef>
              <a:fontRef idx="minor">
                <a:schemeClr val="lt1"/>
              </a:fontRef>
            </p:style>
            <p:txBody>
              <a:bodyPr lIns="108000" rtlCol="0" anchor="ctr"/>
              <a:lstStyle/>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電話が鳴ったら、可能な限り</a:t>
                </a:r>
                <a:r>
                  <a:rPr lang="en-US" altLang="ja-JP" sz="1400" dirty="0">
                    <a:solidFill>
                      <a:schemeClr val="tx1"/>
                    </a:solidFill>
                    <a:latin typeface="ＭＳ Ｐゴシック" panose="020B0600070205080204" pitchFamily="50" charset="-128"/>
                    <a:ea typeface="ＭＳ Ｐゴシック" panose="020B0600070205080204" pitchFamily="50" charset="-128"/>
                  </a:rPr>
                  <a:t>3</a:t>
                </a:r>
                <a:r>
                  <a:rPr lang="ja-JP" altLang="en-US" sz="1400" dirty="0">
                    <a:solidFill>
                      <a:schemeClr val="tx1"/>
                    </a:solidFill>
                    <a:latin typeface="ＭＳ Ｐゴシック" panose="020B0600070205080204" pitchFamily="50" charset="-128"/>
                    <a:ea typeface="ＭＳ Ｐゴシック" panose="020B0600070205080204" pitchFamily="50" charset="-128"/>
                  </a:rPr>
                  <a:t>コール以内に受話器を取る。</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「お電話ありがとうございます。トークリンク株式会社、〇〇でございます」と社名＋自分の名前を明瞭に名乗る。</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お客様が名乗らない場合は、「恐れ入りますが、お名前をお伺いしてもよろしいでしょうか？」と丁寧に確認。</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笑顔で話すと、声にも自然な柔らかさ（“笑声”）が生まれる。</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電話を取る前は、深呼吸と姿勢の確認も忘れずに。</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17" name="正方形/長方形 16">
                <a:extLst>
                  <a:ext uri="{FF2B5EF4-FFF2-40B4-BE49-F238E27FC236}">
                    <a16:creationId xmlns:a16="http://schemas.microsoft.com/office/drawing/2014/main" id="{5F86BA66-462F-B9F8-5551-292DEC444BD2}"/>
                  </a:ext>
                </a:extLst>
              </p:cNvPr>
              <p:cNvSpPr/>
              <p:nvPr/>
            </p:nvSpPr>
            <p:spPr>
              <a:xfrm>
                <a:off x="436326" y="931933"/>
                <a:ext cx="1189094" cy="468914"/>
              </a:xfrm>
              <a:prstGeom prst="rect">
                <a:avLst/>
              </a:prstGeom>
              <a:solidFill>
                <a:srgbClr val="3493FF"/>
              </a:solidFill>
              <a:ln>
                <a:solidFill>
                  <a:srgbClr val="3493FF"/>
                </a:solidFill>
              </a:ln>
            </p:spPr>
            <p:style>
              <a:lnRef idx="2">
                <a:schemeClr val="accent1">
                  <a:shade val="15000"/>
                </a:schemeClr>
              </a:lnRef>
              <a:fillRef idx="1">
                <a:schemeClr val="accent1"/>
              </a:fillRef>
              <a:effectRef idx="0">
                <a:schemeClr val="accent1"/>
              </a:effectRef>
              <a:fontRef idx="minor">
                <a:schemeClr val="lt1"/>
              </a:fontRef>
            </p:style>
            <p:txBody>
              <a:bodyPr lIns="108000" rtlCol="0" anchor="ctr"/>
              <a:lstStyle/>
              <a:p>
                <a:pPr>
                  <a:spcBef>
                    <a:spcPts val="300"/>
                  </a:spcBef>
                </a:pPr>
                <a:r>
                  <a:rPr kumimoji="1" lang="ja-JP" altLang="en-US" sz="1600" dirty="0">
                    <a:solidFill>
                      <a:schemeClr val="bg1"/>
                    </a:solidFill>
                    <a:latin typeface="ＭＳ Ｐゴシック" panose="020B0600070205080204" pitchFamily="50" charset="-128"/>
                    <a:ea typeface="ＭＳ Ｐゴシック" panose="020B0600070205080204" pitchFamily="50" charset="-128"/>
                  </a:rPr>
                  <a:t>注意点</a:t>
                </a:r>
              </a:p>
            </p:txBody>
          </p:sp>
        </p:grpSp>
      </p:grpSp>
      <p:cxnSp>
        <p:nvCxnSpPr>
          <p:cNvPr id="21" name="直線矢印コネクタ 20">
            <a:extLst>
              <a:ext uri="{FF2B5EF4-FFF2-40B4-BE49-F238E27FC236}">
                <a16:creationId xmlns:a16="http://schemas.microsoft.com/office/drawing/2014/main" id="{80A5A3CD-6404-9658-8CD1-0B327A367DC3}"/>
              </a:ext>
            </a:extLst>
          </p:cNvPr>
          <p:cNvCxnSpPr>
            <a:cxnSpLocks/>
          </p:cNvCxnSpPr>
          <p:nvPr/>
        </p:nvCxnSpPr>
        <p:spPr>
          <a:xfrm>
            <a:off x="0" y="1484212"/>
            <a:ext cx="12192000" cy="0"/>
          </a:xfrm>
          <a:prstGeom prst="straightConnector1">
            <a:avLst/>
          </a:prstGeom>
          <a:ln>
            <a:solidFill>
              <a:srgbClr val="3493FF"/>
            </a:solidFill>
          </a:ln>
        </p:spPr>
        <p:style>
          <a:lnRef idx="2">
            <a:schemeClr val="accent1"/>
          </a:lnRef>
          <a:fillRef idx="0">
            <a:schemeClr val="accent1"/>
          </a:fillRef>
          <a:effectRef idx="1">
            <a:schemeClr val="accent1"/>
          </a:effectRef>
          <a:fontRef idx="minor">
            <a:schemeClr val="tx1"/>
          </a:fontRef>
        </p:style>
      </p:cxnSp>
      <p:sp>
        <p:nvSpPr>
          <p:cNvPr id="29" name="正方形/長方形 28">
            <a:extLst>
              <a:ext uri="{FF2B5EF4-FFF2-40B4-BE49-F238E27FC236}">
                <a16:creationId xmlns:a16="http://schemas.microsoft.com/office/drawing/2014/main" id="{4E7CB186-EEEF-6DA9-91E4-FA9888848F88}"/>
              </a:ext>
            </a:extLst>
          </p:cNvPr>
          <p:cNvSpPr/>
          <p:nvPr/>
        </p:nvSpPr>
        <p:spPr>
          <a:xfrm>
            <a:off x="165208" y="898275"/>
            <a:ext cx="1909490" cy="3202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pPr>
            <a:r>
              <a:rPr kumimoji="1" lang="ja-JP" altLang="en-US" dirty="0">
                <a:solidFill>
                  <a:srgbClr val="3493FF"/>
                </a:solidFill>
                <a:latin typeface="ＭＳ Ｐゴシック" panose="020B0600070205080204" pitchFamily="50" charset="-128"/>
                <a:ea typeface="ＭＳ Ｐゴシック" panose="020B0600070205080204" pitchFamily="50" charset="-128"/>
              </a:rPr>
              <a:t>着信・挨拶</a:t>
            </a:r>
          </a:p>
        </p:txBody>
      </p:sp>
      <p:sp>
        <p:nvSpPr>
          <p:cNvPr id="30" name="正方形/長方形 29">
            <a:extLst>
              <a:ext uri="{FF2B5EF4-FFF2-40B4-BE49-F238E27FC236}">
                <a16:creationId xmlns:a16="http://schemas.microsoft.com/office/drawing/2014/main" id="{028674D1-6399-D0EB-7BB8-DB48391E0CDC}"/>
              </a:ext>
            </a:extLst>
          </p:cNvPr>
          <p:cNvSpPr/>
          <p:nvPr/>
        </p:nvSpPr>
        <p:spPr>
          <a:xfrm>
            <a:off x="2311612" y="898275"/>
            <a:ext cx="1909490" cy="3202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kumimoji="1" lang="ja-JP" altLang="en-US" dirty="0">
                <a:solidFill>
                  <a:schemeClr val="tx1">
                    <a:lumMod val="50000"/>
                    <a:lumOff val="50000"/>
                  </a:schemeClr>
                </a:solidFill>
                <a:latin typeface="ＭＳ Ｐゴシック" panose="020B0600070205080204" pitchFamily="50" charset="-128"/>
                <a:ea typeface="ＭＳ Ｐゴシック" panose="020B0600070205080204" pitchFamily="50" charset="-128"/>
              </a:rPr>
              <a:t>依頼確認</a:t>
            </a:r>
          </a:p>
        </p:txBody>
      </p:sp>
      <p:sp>
        <p:nvSpPr>
          <p:cNvPr id="31" name="正方形/長方形 30">
            <a:extLst>
              <a:ext uri="{FF2B5EF4-FFF2-40B4-BE49-F238E27FC236}">
                <a16:creationId xmlns:a16="http://schemas.microsoft.com/office/drawing/2014/main" id="{6E4FCB75-51D4-CD92-6600-FCF1D23E1AA5}"/>
              </a:ext>
            </a:extLst>
          </p:cNvPr>
          <p:cNvSpPr/>
          <p:nvPr/>
        </p:nvSpPr>
        <p:spPr>
          <a:xfrm>
            <a:off x="5145865" y="898275"/>
            <a:ext cx="1909490" cy="3202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kumimoji="1" lang="ja-JP" altLang="en-US" dirty="0">
                <a:solidFill>
                  <a:schemeClr val="tx1">
                    <a:lumMod val="50000"/>
                    <a:lumOff val="50000"/>
                  </a:schemeClr>
                </a:solidFill>
                <a:latin typeface="ＭＳ Ｐゴシック" panose="020B0600070205080204" pitchFamily="50" charset="-128"/>
                <a:ea typeface="ＭＳ Ｐゴシック" panose="020B0600070205080204" pitchFamily="50" charset="-128"/>
              </a:rPr>
              <a:t>依頼対応</a:t>
            </a:r>
          </a:p>
        </p:txBody>
      </p:sp>
      <p:sp>
        <p:nvSpPr>
          <p:cNvPr id="32" name="正方形/長方形 31">
            <a:extLst>
              <a:ext uri="{FF2B5EF4-FFF2-40B4-BE49-F238E27FC236}">
                <a16:creationId xmlns:a16="http://schemas.microsoft.com/office/drawing/2014/main" id="{4F2AF61D-DF01-6020-F604-ECB8A5D99694}"/>
              </a:ext>
            </a:extLst>
          </p:cNvPr>
          <p:cNvSpPr/>
          <p:nvPr/>
        </p:nvSpPr>
        <p:spPr>
          <a:xfrm>
            <a:off x="7970898" y="898275"/>
            <a:ext cx="1909490" cy="3202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kumimoji="1" lang="ja-JP" altLang="en-US" dirty="0">
                <a:solidFill>
                  <a:schemeClr val="tx1">
                    <a:lumMod val="50000"/>
                    <a:lumOff val="50000"/>
                  </a:schemeClr>
                </a:solidFill>
                <a:latin typeface="ＭＳ Ｐゴシック" panose="020B0600070205080204" pitchFamily="50" charset="-128"/>
                <a:ea typeface="ＭＳ Ｐゴシック" panose="020B0600070205080204" pitchFamily="50" charset="-128"/>
              </a:rPr>
              <a:t>対応終了の挨拶</a:t>
            </a:r>
          </a:p>
        </p:txBody>
      </p:sp>
      <p:sp>
        <p:nvSpPr>
          <p:cNvPr id="33" name="正方形/長方形 32">
            <a:extLst>
              <a:ext uri="{FF2B5EF4-FFF2-40B4-BE49-F238E27FC236}">
                <a16:creationId xmlns:a16="http://schemas.microsoft.com/office/drawing/2014/main" id="{C15A4F89-90E4-C7B0-7CAB-AC9D9FEAE9F3}"/>
              </a:ext>
            </a:extLst>
          </p:cNvPr>
          <p:cNvSpPr/>
          <p:nvPr/>
        </p:nvSpPr>
        <p:spPr>
          <a:xfrm>
            <a:off x="10117302" y="898275"/>
            <a:ext cx="1909490" cy="3202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spcBef>
                <a:spcPts val="600"/>
              </a:spcBef>
            </a:pPr>
            <a:r>
              <a:rPr kumimoji="1" lang="en-US" altLang="ja-JP" dirty="0">
                <a:solidFill>
                  <a:schemeClr val="tx1">
                    <a:lumMod val="50000"/>
                    <a:lumOff val="50000"/>
                  </a:schemeClr>
                </a:solidFill>
                <a:latin typeface="ＭＳ Ｐゴシック" panose="020B0600070205080204" pitchFamily="50" charset="-128"/>
                <a:ea typeface="ＭＳ Ｐゴシック" panose="020B0600070205080204" pitchFamily="50" charset="-128"/>
              </a:rPr>
              <a:t>CRM</a:t>
            </a:r>
            <a:r>
              <a:rPr kumimoji="1" lang="ja-JP" altLang="en-US" dirty="0">
                <a:solidFill>
                  <a:schemeClr val="tx1">
                    <a:lumMod val="50000"/>
                    <a:lumOff val="50000"/>
                  </a:schemeClr>
                </a:solidFill>
                <a:latin typeface="ＭＳ Ｐゴシック" panose="020B0600070205080204" pitchFamily="50" charset="-128"/>
                <a:ea typeface="ＭＳ Ｐゴシック" panose="020B0600070205080204" pitchFamily="50" charset="-128"/>
              </a:rPr>
              <a:t>への記録</a:t>
            </a:r>
          </a:p>
        </p:txBody>
      </p:sp>
      <p:sp>
        <p:nvSpPr>
          <p:cNvPr id="20" name="Text Placeholder 5">
            <a:extLst>
              <a:ext uri="{FF2B5EF4-FFF2-40B4-BE49-F238E27FC236}">
                <a16:creationId xmlns:a16="http://schemas.microsoft.com/office/drawing/2014/main" id="{C9F6EC74-EB60-3EDD-D341-1B68552E5CD2}"/>
              </a:ext>
            </a:extLst>
          </p:cNvPr>
          <p:cNvSpPr txBox="1">
            <a:spLocks/>
          </p:cNvSpPr>
          <p:nvPr/>
        </p:nvSpPr>
        <p:spPr>
          <a:xfrm>
            <a:off x="259996" y="1318377"/>
            <a:ext cx="331986" cy="331669"/>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22" name="Text Placeholder 5">
            <a:extLst>
              <a:ext uri="{FF2B5EF4-FFF2-40B4-BE49-F238E27FC236}">
                <a16:creationId xmlns:a16="http://schemas.microsoft.com/office/drawing/2014/main" id="{B30D9092-ABB0-485A-C929-35B475E53602}"/>
              </a:ext>
            </a:extLst>
          </p:cNvPr>
          <p:cNvSpPr txBox="1">
            <a:spLocks/>
          </p:cNvSpPr>
          <p:nvPr/>
        </p:nvSpPr>
        <p:spPr>
          <a:xfrm>
            <a:off x="11597011" y="1318377"/>
            <a:ext cx="331986" cy="331669"/>
          </a:xfrm>
          <a:prstGeom prst="ellipse">
            <a:avLst/>
          </a:prstGeom>
          <a:solidFill>
            <a:schemeClr val="bg1">
              <a:lumMod val="95000"/>
            </a:schemeClr>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23" name="Text Placeholder 5">
            <a:extLst>
              <a:ext uri="{FF2B5EF4-FFF2-40B4-BE49-F238E27FC236}">
                <a16:creationId xmlns:a16="http://schemas.microsoft.com/office/drawing/2014/main" id="{68427002-0FFA-1878-D481-4401FDF2FF8F}"/>
              </a:ext>
            </a:extLst>
          </p:cNvPr>
          <p:cNvSpPr txBox="1">
            <a:spLocks/>
          </p:cNvSpPr>
          <p:nvPr/>
        </p:nvSpPr>
        <p:spPr>
          <a:xfrm>
            <a:off x="8762756" y="1318377"/>
            <a:ext cx="331986" cy="331669"/>
          </a:xfrm>
          <a:prstGeom prst="ellipse">
            <a:avLst/>
          </a:prstGeom>
          <a:solidFill>
            <a:schemeClr val="bg1">
              <a:lumMod val="95000"/>
            </a:schemeClr>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24" name="Text Placeholder 5">
            <a:extLst>
              <a:ext uri="{FF2B5EF4-FFF2-40B4-BE49-F238E27FC236}">
                <a16:creationId xmlns:a16="http://schemas.microsoft.com/office/drawing/2014/main" id="{391875E0-CFB2-BF43-F93F-D0DE935D49D2}"/>
              </a:ext>
            </a:extLst>
          </p:cNvPr>
          <p:cNvSpPr txBox="1">
            <a:spLocks/>
          </p:cNvSpPr>
          <p:nvPr/>
        </p:nvSpPr>
        <p:spPr>
          <a:xfrm>
            <a:off x="5928503" y="1318377"/>
            <a:ext cx="331986" cy="331669"/>
          </a:xfrm>
          <a:prstGeom prst="ellipse">
            <a:avLst/>
          </a:prstGeom>
          <a:solidFill>
            <a:schemeClr val="bg1">
              <a:lumMod val="95000"/>
            </a:schemeClr>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25" name="Text Placeholder 5">
            <a:extLst>
              <a:ext uri="{FF2B5EF4-FFF2-40B4-BE49-F238E27FC236}">
                <a16:creationId xmlns:a16="http://schemas.microsoft.com/office/drawing/2014/main" id="{291EAA17-A92A-9269-7822-EEC88EBC7A6D}"/>
              </a:ext>
            </a:extLst>
          </p:cNvPr>
          <p:cNvSpPr txBox="1">
            <a:spLocks/>
          </p:cNvSpPr>
          <p:nvPr/>
        </p:nvSpPr>
        <p:spPr>
          <a:xfrm>
            <a:off x="3094250" y="1318377"/>
            <a:ext cx="331986" cy="331669"/>
          </a:xfrm>
          <a:prstGeom prst="ellipse">
            <a:avLst/>
          </a:prstGeom>
          <a:solidFill>
            <a:schemeClr val="bg1">
              <a:lumMod val="95000"/>
            </a:schemeClr>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Tree>
    <p:extLst>
      <p:ext uri="{BB962C8B-B14F-4D97-AF65-F5344CB8AC3E}">
        <p14:creationId xmlns:p14="http://schemas.microsoft.com/office/powerpoint/2010/main" val="3612222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F8701F-A132-EAC2-EC70-65494836F33B}"/>
            </a:ext>
          </a:extLst>
        </p:cNvPr>
        <p:cNvGrpSpPr/>
        <p:nvPr/>
      </p:nvGrpSpPr>
      <p:grpSpPr>
        <a:xfrm>
          <a:off x="0" y="0"/>
          <a:ext cx="0" cy="0"/>
          <a:chOff x="0" y="0"/>
          <a:chExt cx="0" cy="0"/>
        </a:xfrm>
      </p:grpSpPr>
      <p:sp>
        <p:nvSpPr>
          <p:cNvPr id="3" name="正方形/長方形 2">
            <a:extLst>
              <a:ext uri="{FF2B5EF4-FFF2-40B4-BE49-F238E27FC236}">
                <a16:creationId xmlns:a16="http://schemas.microsoft.com/office/drawing/2014/main" id="{DCD6C64E-57BE-5B87-7600-48380FCA1CB0}"/>
              </a:ext>
            </a:extLst>
          </p:cNvPr>
          <p:cNvSpPr/>
          <p:nvPr/>
        </p:nvSpPr>
        <p:spPr>
          <a:xfrm>
            <a:off x="368951" y="143330"/>
            <a:ext cx="11454098" cy="3875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pPr>
            <a:r>
              <a:rPr kumimoji="1" lang="ja-JP" altLang="en-US" sz="2000" dirty="0">
                <a:solidFill>
                  <a:schemeClr val="tx1"/>
                </a:solidFill>
                <a:latin typeface="ＭＳ Ｐゴシック" panose="020B0600070205080204" pitchFamily="50" charset="-128"/>
                <a:ea typeface="ＭＳ Ｐゴシック" panose="020B0600070205080204" pitchFamily="50" charset="-128"/>
              </a:rPr>
              <a:t>　　</a:t>
            </a:r>
            <a:r>
              <a:rPr lang="ja-JP" altLang="en-US" sz="2000" dirty="0">
                <a:solidFill>
                  <a:schemeClr val="tx1"/>
                </a:solidFill>
                <a:latin typeface="ＭＳ Ｐゴシック" panose="020B0600070205080204" pitchFamily="50" charset="-128"/>
                <a:ea typeface="ＭＳ Ｐゴシック" panose="020B0600070205080204" pitchFamily="50" charset="-128"/>
              </a:rPr>
              <a:t>依頼確認</a:t>
            </a:r>
            <a:endParaRPr kumimoji="1" lang="ja-JP" altLang="en-US" sz="2000" dirty="0">
              <a:solidFill>
                <a:schemeClr val="tx1"/>
              </a:solidFill>
              <a:latin typeface="ＭＳ Ｐゴシック" panose="020B0600070205080204" pitchFamily="50" charset="-128"/>
              <a:ea typeface="ＭＳ Ｐゴシック" panose="020B0600070205080204" pitchFamily="50" charset="-128"/>
            </a:endParaRPr>
          </a:p>
        </p:txBody>
      </p:sp>
      <p:grpSp>
        <p:nvGrpSpPr>
          <p:cNvPr id="4" name="Group 6">
            <a:extLst>
              <a:ext uri="{FF2B5EF4-FFF2-40B4-BE49-F238E27FC236}">
                <a16:creationId xmlns:a16="http://schemas.microsoft.com/office/drawing/2014/main" id="{462651FF-4081-9C88-61A9-6C5712B7E8FA}"/>
              </a:ext>
            </a:extLst>
          </p:cNvPr>
          <p:cNvGrpSpPr/>
          <p:nvPr/>
        </p:nvGrpSpPr>
        <p:grpSpPr>
          <a:xfrm>
            <a:off x="0" y="680619"/>
            <a:ext cx="12192000" cy="0"/>
            <a:chOff x="0" y="14288"/>
            <a:chExt cx="10628118" cy="0"/>
          </a:xfrm>
        </p:grpSpPr>
        <p:sp>
          <p:nvSpPr>
            <p:cNvPr id="5" name="AutoShape 7">
              <a:extLst>
                <a:ext uri="{FF2B5EF4-FFF2-40B4-BE49-F238E27FC236}">
                  <a16:creationId xmlns:a16="http://schemas.microsoft.com/office/drawing/2014/main" id="{E7D592CD-98C1-2315-6C65-848066F3648A}"/>
                </a:ext>
              </a:extLst>
            </p:cNvPr>
            <p:cNvSpPr/>
            <p:nvPr/>
          </p:nvSpPr>
          <p:spPr>
            <a:xfrm>
              <a:off x="0" y="14288"/>
              <a:ext cx="10628118" cy="0"/>
            </a:xfrm>
            <a:prstGeom prst="line">
              <a:avLst/>
            </a:prstGeom>
            <a:ln w="38100" cap="flat">
              <a:solidFill>
                <a:srgbClr val="D8DAE8"/>
              </a:solidFill>
              <a:prstDash val="solid"/>
              <a:headEnd type="none" w="sm" len="sm"/>
              <a:tailEnd type="none" w="sm" len="sm"/>
            </a:ln>
          </p:spPr>
          <p:txBody>
            <a:bodyPr/>
            <a:lstStyle/>
            <a:p>
              <a:endParaRPr lang="ja-JP" altLang="en-US" sz="1600">
                <a:latin typeface="ＭＳ Ｐゴシック" panose="020B0600070205080204" pitchFamily="50" charset="-128"/>
                <a:ea typeface="ＭＳ Ｐゴシック" panose="020B0600070205080204" pitchFamily="50" charset="-128"/>
              </a:endParaRPr>
            </a:p>
          </p:txBody>
        </p:sp>
        <p:sp>
          <p:nvSpPr>
            <p:cNvPr id="6" name="AutoShape 8">
              <a:extLst>
                <a:ext uri="{FF2B5EF4-FFF2-40B4-BE49-F238E27FC236}">
                  <a16:creationId xmlns:a16="http://schemas.microsoft.com/office/drawing/2014/main" id="{5EABD23C-A24D-9CB8-768B-5B6F401F38CA}"/>
                </a:ext>
              </a:extLst>
            </p:cNvPr>
            <p:cNvSpPr/>
            <p:nvPr/>
          </p:nvSpPr>
          <p:spPr>
            <a:xfrm>
              <a:off x="0" y="14288"/>
              <a:ext cx="3178541" cy="0"/>
            </a:xfrm>
            <a:prstGeom prst="line">
              <a:avLst/>
            </a:prstGeom>
            <a:ln w="38100" cap="flat">
              <a:solidFill>
                <a:srgbClr val="3493FF"/>
              </a:solidFill>
              <a:prstDash val="solid"/>
              <a:headEnd type="none" w="sm" len="sm"/>
              <a:tailEnd type="none" w="sm" len="sm"/>
            </a:ln>
          </p:spPr>
          <p:txBody>
            <a:bodyPr/>
            <a:lstStyle/>
            <a:p>
              <a:endParaRPr lang="ja-JP" altLang="en-US" sz="1600">
                <a:latin typeface="ＭＳ Ｐゴシック" panose="020B0600070205080204" pitchFamily="50" charset="-128"/>
                <a:ea typeface="ＭＳ Ｐゴシック" panose="020B0600070205080204" pitchFamily="50" charset="-128"/>
              </a:endParaRPr>
            </a:p>
          </p:txBody>
        </p:sp>
      </p:grpSp>
      <p:sp>
        <p:nvSpPr>
          <p:cNvPr id="9" name="AutoShape 8">
            <a:extLst>
              <a:ext uri="{FF2B5EF4-FFF2-40B4-BE49-F238E27FC236}">
                <a16:creationId xmlns:a16="http://schemas.microsoft.com/office/drawing/2014/main" id="{8798BB8F-2925-BFFB-6D94-4B2234262636}"/>
              </a:ext>
            </a:extLst>
          </p:cNvPr>
          <p:cNvSpPr/>
          <p:nvPr/>
        </p:nvSpPr>
        <p:spPr>
          <a:xfrm>
            <a:off x="-1" y="6740737"/>
            <a:ext cx="12192001" cy="0"/>
          </a:xfrm>
          <a:prstGeom prst="line">
            <a:avLst/>
          </a:prstGeom>
          <a:ln w="254000" cap="flat">
            <a:solidFill>
              <a:srgbClr val="3493FF"/>
            </a:solidFill>
            <a:prstDash val="solid"/>
            <a:headEnd type="none" w="sm" len="sm"/>
            <a:tailEnd type="none" w="sm" len="sm"/>
          </a:ln>
        </p:spPr>
        <p:txBody>
          <a:bodyPr/>
          <a:lstStyle/>
          <a:p>
            <a:endParaRPr lang="ja-JP" altLang="en-US" sz="1600" dirty="0">
              <a:latin typeface="ＭＳ Ｐゴシック" panose="020B0600070205080204" pitchFamily="50" charset="-128"/>
              <a:ea typeface="ＭＳ Ｐゴシック" panose="020B0600070205080204" pitchFamily="50" charset="-128"/>
            </a:endParaRPr>
          </a:p>
        </p:txBody>
      </p:sp>
      <p:sp>
        <p:nvSpPr>
          <p:cNvPr id="2" name="Text Placeholder 5">
            <a:extLst>
              <a:ext uri="{FF2B5EF4-FFF2-40B4-BE49-F238E27FC236}">
                <a16:creationId xmlns:a16="http://schemas.microsoft.com/office/drawing/2014/main" id="{8A3F0123-6394-A2D5-E0DE-EC2A1B39A2A4}"/>
              </a:ext>
            </a:extLst>
          </p:cNvPr>
          <p:cNvSpPr txBox="1">
            <a:spLocks/>
          </p:cNvSpPr>
          <p:nvPr/>
        </p:nvSpPr>
        <p:spPr>
          <a:xfrm>
            <a:off x="215388" y="117262"/>
            <a:ext cx="441874" cy="441452"/>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rPr>
              <a:t>4-2</a:t>
            </a:r>
          </a:p>
        </p:txBody>
      </p:sp>
      <p:sp>
        <p:nvSpPr>
          <p:cNvPr id="10" name="AutoShape 8">
            <a:extLst>
              <a:ext uri="{FF2B5EF4-FFF2-40B4-BE49-F238E27FC236}">
                <a16:creationId xmlns:a16="http://schemas.microsoft.com/office/drawing/2014/main" id="{92701D69-D598-A5B3-89B5-F6C6B1B6742F}"/>
              </a:ext>
            </a:extLst>
          </p:cNvPr>
          <p:cNvSpPr/>
          <p:nvPr/>
        </p:nvSpPr>
        <p:spPr>
          <a:xfrm>
            <a:off x="-1" y="6740737"/>
            <a:ext cx="12192001" cy="0"/>
          </a:xfrm>
          <a:prstGeom prst="line">
            <a:avLst/>
          </a:prstGeom>
          <a:ln w="254000" cap="flat">
            <a:solidFill>
              <a:srgbClr val="3493FF"/>
            </a:solidFill>
            <a:prstDash val="solid"/>
            <a:headEnd type="none" w="sm" len="sm"/>
            <a:tailEnd type="none" w="sm" len="sm"/>
          </a:ln>
        </p:spPr>
        <p:txBody>
          <a:bodyPr/>
          <a:lstStyle/>
          <a:p>
            <a:endParaRPr lang="ja-JP" altLang="en-US" sz="1600" dirty="0">
              <a:latin typeface="ＭＳ Ｐゴシック" panose="020B0600070205080204" pitchFamily="50" charset="-128"/>
              <a:ea typeface="ＭＳ Ｐゴシック" panose="020B0600070205080204" pitchFamily="50" charset="-128"/>
            </a:endParaRPr>
          </a:p>
        </p:txBody>
      </p:sp>
      <p:grpSp>
        <p:nvGrpSpPr>
          <p:cNvPr id="11" name="グループ化 10">
            <a:extLst>
              <a:ext uri="{FF2B5EF4-FFF2-40B4-BE49-F238E27FC236}">
                <a16:creationId xmlns:a16="http://schemas.microsoft.com/office/drawing/2014/main" id="{EE30F86E-3C0C-E76A-C8C6-EE3CE20E7769}"/>
              </a:ext>
            </a:extLst>
          </p:cNvPr>
          <p:cNvGrpSpPr/>
          <p:nvPr/>
        </p:nvGrpSpPr>
        <p:grpSpPr>
          <a:xfrm>
            <a:off x="402639" y="1964263"/>
            <a:ext cx="11386723" cy="1005232"/>
            <a:chOff x="436326" y="931933"/>
            <a:chExt cx="11386723" cy="468914"/>
          </a:xfrm>
        </p:grpSpPr>
        <p:sp>
          <p:nvSpPr>
            <p:cNvPr id="12" name="正方形/長方形 11">
              <a:extLst>
                <a:ext uri="{FF2B5EF4-FFF2-40B4-BE49-F238E27FC236}">
                  <a16:creationId xmlns:a16="http://schemas.microsoft.com/office/drawing/2014/main" id="{1DC83974-9EA0-2D75-0F48-7D63F4B53458}"/>
                </a:ext>
              </a:extLst>
            </p:cNvPr>
            <p:cNvSpPr/>
            <p:nvPr/>
          </p:nvSpPr>
          <p:spPr>
            <a:xfrm>
              <a:off x="1625420" y="931933"/>
              <a:ext cx="10197629" cy="468914"/>
            </a:xfrm>
            <a:prstGeom prst="rect">
              <a:avLst/>
            </a:prstGeom>
            <a:noFill/>
            <a:ln>
              <a:solidFill>
                <a:srgbClr val="3493FF"/>
              </a:solidFill>
            </a:ln>
          </p:spPr>
          <p:style>
            <a:lnRef idx="2">
              <a:schemeClr val="accent1">
                <a:shade val="15000"/>
              </a:schemeClr>
            </a:lnRef>
            <a:fillRef idx="1">
              <a:schemeClr val="accent1"/>
            </a:fillRef>
            <a:effectRef idx="0">
              <a:schemeClr val="accent1"/>
            </a:effectRef>
            <a:fontRef idx="minor">
              <a:schemeClr val="lt1"/>
            </a:fontRef>
          </p:style>
          <p:txBody>
            <a:bodyPr lIns="108000" rtlCol="0" anchor="ctr"/>
            <a:lstStyle/>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お客様の用件を最後まで遮らず傾聴します。必要な情報（氏名・注文番号・商品名・日時など）を聞き取り、要望の趣旨を明確化します。</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「確認のため繰り返します。〇〇ということでお間違いないでしょうか？」と復唱し、認識のずれを防ぎます。</a:t>
              </a:r>
            </a:p>
          </p:txBody>
        </p:sp>
        <p:sp>
          <p:nvSpPr>
            <p:cNvPr id="13" name="正方形/長方形 12">
              <a:extLst>
                <a:ext uri="{FF2B5EF4-FFF2-40B4-BE49-F238E27FC236}">
                  <a16:creationId xmlns:a16="http://schemas.microsoft.com/office/drawing/2014/main" id="{CB4BEA34-C0BC-D89D-3219-25F4E379450F}"/>
                </a:ext>
              </a:extLst>
            </p:cNvPr>
            <p:cNvSpPr/>
            <p:nvPr/>
          </p:nvSpPr>
          <p:spPr>
            <a:xfrm>
              <a:off x="436326" y="931933"/>
              <a:ext cx="1189094" cy="468914"/>
            </a:xfrm>
            <a:prstGeom prst="rect">
              <a:avLst/>
            </a:prstGeom>
            <a:solidFill>
              <a:srgbClr val="3493FF"/>
            </a:solidFill>
            <a:ln>
              <a:solidFill>
                <a:srgbClr val="3493FF"/>
              </a:solidFill>
            </a:ln>
          </p:spPr>
          <p:style>
            <a:lnRef idx="2">
              <a:schemeClr val="accent1">
                <a:shade val="15000"/>
              </a:schemeClr>
            </a:lnRef>
            <a:fillRef idx="1">
              <a:schemeClr val="accent1"/>
            </a:fillRef>
            <a:effectRef idx="0">
              <a:schemeClr val="accent1"/>
            </a:effectRef>
            <a:fontRef idx="minor">
              <a:schemeClr val="lt1"/>
            </a:fontRef>
          </p:style>
          <p:txBody>
            <a:bodyPr lIns="108000" rtlCol="0" anchor="ctr"/>
            <a:lstStyle/>
            <a:p>
              <a:pPr>
                <a:spcBef>
                  <a:spcPts val="300"/>
                </a:spcBef>
              </a:pPr>
              <a:r>
                <a:rPr kumimoji="1" lang="ja-JP" altLang="en-US" sz="1600" dirty="0">
                  <a:solidFill>
                    <a:schemeClr val="bg1"/>
                  </a:solidFill>
                  <a:latin typeface="ＭＳ Ｐゴシック" panose="020B0600070205080204" pitchFamily="50" charset="-128"/>
                  <a:ea typeface="ＭＳ Ｐゴシック" panose="020B0600070205080204" pitchFamily="50" charset="-128"/>
                </a:rPr>
                <a:t>業務概要</a:t>
              </a:r>
            </a:p>
          </p:txBody>
        </p:sp>
      </p:grpSp>
      <p:grpSp>
        <p:nvGrpSpPr>
          <p:cNvPr id="14" name="グループ化 13">
            <a:extLst>
              <a:ext uri="{FF2B5EF4-FFF2-40B4-BE49-F238E27FC236}">
                <a16:creationId xmlns:a16="http://schemas.microsoft.com/office/drawing/2014/main" id="{4DF66DBE-CDBD-8B57-AC68-BABBEC05A6F4}"/>
              </a:ext>
            </a:extLst>
          </p:cNvPr>
          <p:cNvGrpSpPr/>
          <p:nvPr/>
        </p:nvGrpSpPr>
        <p:grpSpPr>
          <a:xfrm>
            <a:off x="402639" y="3080725"/>
            <a:ext cx="11386723" cy="1645517"/>
            <a:chOff x="436326" y="931933"/>
            <a:chExt cx="11386723" cy="468914"/>
          </a:xfrm>
        </p:grpSpPr>
        <p:sp>
          <p:nvSpPr>
            <p:cNvPr id="15" name="正方形/長方形 14">
              <a:extLst>
                <a:ext uri="{FF2B5EF4-FFF2-40B4-BE49-F238E27FC236}">
                  <a16:creationId xmlns:a16="http://schemas.microsoft.com/office/drawing/2014/main" id="{9881796A-D1AF-CB9A-BF39-753AAC9FADA6}"/>
                </a:ext>
              </a:extLst>
            </p:cNvPr>
            <p:cNvSpPr/>
            <p:nvPr/>
          </p:nvSpPr>
          <p:spPr>
            <a:xfrm>
              <a:off x="1625420" y="931933"/>
              <a:ext cx="10197629" cy="468914"/>
            </a:xfrm>
            <a:prstGeom prst="rect">
              <a:avLst/>
            </a:prstGeom>
            <a:noFill/>
            <a:ln>
              <a:solidFill>
                <a:srgbClr val="3493FF"/>
              </a:solidFill>
            </a:ln>
          </p:spPr>
          <p:style>
            <a:lnRef idx="2">
              <a:schemeClr val="accent1">
                <a:shade val="15000"/>
              </a:schemeClr>
            </a:lnRef>
            <a:fillRef idx="1">
              <a:schemeClr val="accent1"/>
            </a:fillRef>
            <a:effectRef idx="0">
              <a:schemeClr val="accent1"/>
            </a:effectRef>
            <a:fontRef idx="minor">
              <a:schemeClr val="lt1"/>
            </a:fontRef>
          </p:style>
          <p:txBody>
            <a:bodyPr lIns="108000" rtlCol="0" anchor="ctr"/>
            <a:lstStyle/>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お客様：</a:t>
              </a:r>
              <a:r>
                <a:rPr lang="en-US" altLang="ja-JP" sz="1400" dirty="0">
                  <a:solidFill>
                    <a:schemeClr val="tx1"/>
                  </a:solidFill>
                  <a:latin typeface="ＭＳ Ｐゴシック" panose="020B0600070205080204" pitchFamily="50" charset="-128"/>
                  <a:ea typeface="ＭＳ Ｐゴシック" panose="020B0600070205080204" pitchFamily="50" charset="-128"/>
                </a:rPr>
                <a:t>	</a:t>
              </a:r>
              <a:r>
                <a:rPr lang="ja-JP" altLang="en-US" sz="1400" dirty="0">
                  <a:solidFill>
                    <a:schemeClr val="tx1"/>
                  </a:solidFill>
                  <a:latin typeface="ＭＳ Ｐゴシック" panose="020B0600070205080204" pitchFamily="50" charset="-128"/>
                  <a:ea typeface="ＭＳ Ｐゴシック" panose="020B0600070205080204" pitchFamily="50" charset="-128"/>
                </a:rPr>
                <a:t>「先週注文した商品がまだ届いてないんです。」</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コールセンター：</a:t>
              </a:r>
              <a:r>
                <a:rPr lang="en-US" altLang="ja-JP" sz="1400" dirty="0">
                  <a:solidFill>
                    <a:schemeClr val="tx1"/>
                  </a:solidFill>
                  <a:latin typeface="ＭＳ Ｐゴシック" panose="020B0600070205080204" pitchFamily="50" charset="-128"/>
                  <a:ea typeface="ＭＳ Ｐゴシック" panose="020B0600070205080204" pitchFamily="50" charset="-128"/>
                </a:rPr>
                <a:t>	</a:t>
              </a:r>
              <a:r>
                <a:rPr lang="ja-JP" altLang="en-US" sz="1400" dirty="0">
                  <a:solidFill>
                    <a:schemeClr val="tx1"/>
                  </a:solidFill>
                  <a:latin typeface="ＭＳ Ｐゴシック" panose="020B0600070205080204" pitchFamily="50" charset="-128"/>
                  <a:ea typeface="ＭＳ Ｐゴシック" panose="020B0600070205080204" pitchFamily="50" charset="-128"/>
                </a:rPr>
                <a:t>「ご迷惑をおかけして申し訳ございません。注文番号やご注文日をお伺いしてもよろしいでしょうか？」</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お客様：</a:t>
              </a:r>
              <a:r>
                <a:rPr lang="en-US" altLang="ja-JP" sz="1400" dirty="0">
                  <a:solidFill>
                    <a:schemeClr val="tx1"/>
                  </a:solidFill>
                  <a:latin typeface="ＭＳ Ｐゴシック" panose="020B0600070205080204" pitchFamily="50" charset="-128"/>
                  <a:ea typeface="ＭＳ Ｐゴシック" panose="020B0600070205080204" pitchFamily="50" charset="-128"/>
                </a:rPr>
                <a:t>	</a:t>
              </a:r>
              <a:r>
                <a:rPr lang="ja-JP" altLang="en-US" sz="1400" dirty="0">
                  <a:solidFill>
                    <a:schemeClr val="tx1"/>
                  </a:solidFill>
                  <a:latin typeface="ＭＳ Ｐゴシック" panose="020B0600070205080204" pitchFamily="50" charset="-128"/>
                  <a:ea typeface="ＭＳ Ｐゴシック" panose="020B0600070205080204" pitchFamily="50" charset="-128"/>
                </a:rPr>
                <a:t>「注文番号は</a:t>
              </a:r>
              <a:r>
                <a:rPr lang="en-US" altLang="ja-JP" sz="1400" dirty="0">
                  <a:solidFill>
                    <a:schemeClr val="tx1"/>
                  </a:solidFill>
                  <a:latin typeface="ＭＳ Ｐゴシック" panose="020B0600070205080204" pitchFamily="50" charset="-128"/>
                  <a:ea typeface="ＭＳ Ｐゴシック" panose="020B0600070205080204" pitchFamily="50" charset="-128"/>
                </a:rPr>
                <a:t>123456</a:t>
              </a:r>
              <a:r>
                <a:rPr lang="ja-JP" altLang="en-US" sz="1400" dirty="0">
                  <a:solidFill>
                    <a:schemeClr val="tx1"/>
                  </a:solidFill>
                  <a:latin typeface="ＭＳ Ｐゴシック" panose="020B0600070205080204" pitchFamily="50" charset="-128"/>
                  <a:ea typeface="ＭＳ Ｐゴシック" panose="020B0600070205080204" pitchFamily="50" charset="-128"/>
                </a:rPr>
                <a:t>で、</a:t>
              </a:r>
              <a:r>
                <a:rPr lang="en-US" altLang="ja-JP" sz="1400" dirty="0">
                  <a:solidFill>
                    <a:schemeClr val="tx1"/>
                  </a:solidFill>
                  <a:latin typeface="ＭＳ Ｐゴシック" panose="020B0600070205080204" pitchFamily="50" charset="-128"/>
                  <a:ea typeface="ＭＳ Ｐゴシック" panose="020B0600070205080204" pitchFamily="50" charset="-128"/>
                </a:rPr>
                <a:t>5</a:t>
              </a:r>
              <a:r>
                <a:rPr lang="ja-JP" altLang="en-US" sz="1400" dirty="0">
                  <a:solidFill>
                    <a:schemeClr val="tx1"/>
                  </a:solidFill>
                  <a:latin typeface="ＭＳ Ｐゴシック" panose="020B0600070205080204" pitchFamily="50" charset="-128"/>
                  <a:ea typeface="ＭＳ Ｐゴシック" panose="020B0600070205080204" pitchFamily="50" charset="-128"/>
                </a:rPr>
                <a:t>月</a:t>
              </a:r>
              <a:r>
                <a:rPr lang="en-US" altLang="ja-JP" sz="1400" dirty="0">
                  <a:solidFill>
                    <a:schemeClr val="tx1"/>
                  </a:solidFill>
                  <a:latin typeface="ＭＳ Ｐゴシック" panose="020B0600070205080204" pitchFamily="50" charset="-128"/>
                  <a:ea typeface="ＭＳ Ｐゴシック" panose="020B0600070205080204" pitchFamily="50" charset="-128"/>
                </a:rPr>
                <a:t>20</a:t>
              </a:r>
              <a:r>
                <a:rPr lang="ja-JP" altLang="en-US" sz="1400" dirty="0">
                  <a:solidFill>
                    <a:schemeClr val="tx1"/>
                  </a:solidFill>
                  <a:latin typeface="ＭＳ Ｐゴシック" panose="020B0600070205080204" pitchFamily="50" charset="-128"/>
                  <a:ea typeface="ＭＳ Ｐゴシック" panose="020B0600070205080204" pitchFamily="50" charset="-128"/>
                </a:rPr>
                <a:t>日に注文しました。」</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コールセンター：</a:t>
              </a:r>
              <a:r>
                <a:rPr lang="en-US" altLang="ja-JP" sz="1400" dirty="0">
                  <a:solidFill>
                    <a:schemeClr val="tx1"/>
                  </a:solidFill>
                  <a:latin typeface="ＭＳ Ｐゴシック" panose="020B0600070205080204" pitchFamily="50" charset="-128"/>
                  <a:ea typeface="ＭＳ Ｐゴシック" panose="020B0600070205080204" pitchFamily="50" charset="-128"/>
                </a:rPr>
                <a:t>	</a:t>
              </a:r>
              <a:r>
                <a:rPr lang="ja-JP" altLang="en-US" sz="1400" dirty="0">
                  <a:solidFill>
                    <a:schemeClr val="tx1"/>
                  </a:solidFill>
                  <a:latin typeface="ＭＳ Ｐゴシック" panose="020B0600070205080204" pitchFamily="50" charset="-128"/>
                  <a:ea typeface="ＭＳ Ｐゴシック" panose="020B0600070205080204" pitchFamily="50" charset="-128"/>
                </a:rPr>
                <a:t>「ありがとうございます。確認のため繰り返します。番号は</a:t>
              </a:r>
              <a:r>
                <a:rPr lang="en-US" altLang="ja-JP" sz="1400" dirty="0">
                  <a:solidFill>
                    <a:schemeClr val="tx1"/>
                  </a:solidFill>
                  <a:latin typeface="ＭＳ Ｐゴシック" panose="020B0600070205080204" pitchFamily="50" charset="-128"/>
                  <a:ea typeface="ＭＳ Ｐゴシック" panose="020B0600070205080204" pitchFamily="50" charset="-128"/>
                </a:rPr>
                <a:t>123456</a:t>
              </a:r>
              <a:r>
                <a:rPr lang="ja-JP" altLang="en-US" sz="1400" dirty="0">
                  <a:solidFill>
                    <a:schemeClr val="tx1"/>
                  </a:solidFill>
                  <a:latin typeface="ＭＳ Ｐゴシック" panose="020B0600070205080204" pitchFamily="50" charset="-128"/>
                  <a:ea typeface="ＭＳ Ｐゴシック" panose="020B0600070205080204" pitchFamily="50" charset="-128"/>
                </a:rPr>
                <a:t>、</a:t>
              </a:r>
              <a:r>
                <a:rPr lang="en-US" altLang="ja-JP" sz="1400" dirty="0">
                  <a:solidFill>
                    <a:schemeClr val="tx1"/>
                  </a:solidFill>
                  <a:latin typeface="ＭＳ Ｐゴシック" panose="020B0600070205080204" pitchFamily="50" charset="-128"/>
                  <a:ea typeface="ＭＳ Ｐゴシック" panose="020B0600070205080204" pitchFamily="50" charset="-128"/>
                </a:rPr>
                <a:t>5</a:t>
              </a:r>
              <a:r>
                <a:rPr lang="ja-JP" altLang="en-US" sz="1400" dirty="0">
                  <a:solidFill>
                    <a:schemeClr val="tx1"/>
                  </a:solidFill>
                  <a:latin typeface="ＭＳ Ｐゴシック" panose="020B0600070205080204" pitchFamily="50" charset="-128"/>
                  <a:ea typeface="ＭＳ Ｐゴシック" panose="020B0600070205080204" pitchFamily="50" charset="-128"/>
                </a:rPr>
                <a:t>月</a:t>
              </a:r>
              <a:r>
                <a:rPr lang="en-US" altLang="ja-JP" sz="1400" dirty="0">
                  <a:solidFill>
                    <a:schemeClr val="tx1"/>
                  </a:solidFill>
                  <a:latin typeface="ＭＳ Ｐゴシック" panose="020B0600070205080204" pitchFamily="50" charset="-128"/>
                  <a:ea typeface="ＭＳ Ｐゴシック" panose="020B0600070205080204" pitchFamily="50" charset="-128"/>
                </a:rPr>
                <a:t>20</a:t>
              </a:r>
              <a:r>
                <a:rPr lang="ja-JP" altLang="en-US" sz="1400" dirty="0">
                  <a:solidFill>
                    <a:schemeClr val="tx1"/>
                  </a:solidFill>
                  <a:latin typeface="ＭＳ Ｐゴシック" panose="020B0600070205080204" pitchFamily="50" charset="-128"/>
                  <a:ea typeface="ＭＳ Ｐゴシック" panose="020B0600070205080204" pitchFamily="50" charset="-128"/>
                </a:rPr>
                <a:t>日注文でお間違いないでしょうか？」</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16" name="正方形/長方形 15">
              <a:extLst>
                <a:ext uri="{FF2B5EF4-FFF2-40B4-BE49-F238E27FC236}">
                  <a16:creationId xmlns:a16="http://schemas.microsoft.com/office/drawing/2014/main" id="{E2B2C658-797F-6604-FC09-78F4C13F3530}"/>
                </a:ext>
              </a:extLst>
            </p:cNvPr>
            <p:cNvSpPr/>
            <p:nvPr/>
          </p:nvSpPr>
          <p:spPr>
            <a:xfrm>
              <a:off x="436326" y="931933"/>
              <a:ext cx="1189094" cy="468914"/>
            </a:xfrm>
            <a:prstGeom prst="rect">
              <a:avLst/>
            </a:prstGeom>
            <a:solidFill>
              <a:srgbClr val="3493FF"/>
            </a:solidFill>
            <a:ln>
              <a:solidFill>
                <a:srgbClr val="3493FF"/>
              </a:solidFill>
            </a:ln>
          </p:spPr>
          <p:style>
            <a:lnRef idx="2">
              <a:schemeClr val="accent1">
                <a:shade val="15000"/>
              </a:schemeClr>
            </a:lnRef>
            <a:fillRef idx="1">
              <a:schemeClr val="accent1"/>
            </a:fillRef>
            <a:effectRef idx="0">
              <a:schemeClr val="accent1"/>
            </a:effectRef>
            <a:fontRef idx="minor">
              <a:schemeClr val="lt1"/>
            </a:fontRef>
          </p:style>
          <p:txBody>
            <a:bodyPr lIns="108000" rtlCol="0" anchor="ctr"/>
            <a:lstStyle/>
            <a:p>
              <a:pPr>
                <a:spcBef>
                  <a:spcPts val="300"/>
                </a:spcBef>
              </a:pPr>
              <a:r>
                <a:rPr kumimoji="1" lang="ja-JP" altLang="en-US" sz="1600" dirty="0">
                  <a:solidFill>
                    <a:schemeClr val="bg1"/>
                  </a:solidFill>
                  <a:latin typeface="ＭＳ Ｐゴシック" panose="020B0600070205080204" pitchFamily="50" charset="-128"/>
                  <a:ea typeface="ＭＳ Ｐゴシック" panose="020B0600070205080204" pitchFamily="50" charset="-128"/>
                </a:rPr>
                <a:t>トーク</a:t>
              </a:r>
              <a:br>
                <a:rPr lang="en-US" altLang="ja-JP" sz="1600" dirty="0">
                  <a:solidFill>
                    <a:schemeClr val="bg1"/>
                  </a:solidFill>
                  <a:latin typeface="ＭＳ Ｐゴシック" panose="020B0600070205080204" pitchFamily="50" charset="-128"/>
                  <a:ea typeface="ＭＳ Ｐゴシック" panose="020B0600070205080204" pitchFamily="50" charset="-128"/>
                </a:rPr>
              </a:br>
              <a:r>
                <a:rPr lang="ja-JP" altLang="en-US" sz="1600" dirty="0">
                  <a:solidFill>
                    <a:schemeClr val="bg1"/>
                  </a:solidFill>
                  <a:latin typeface="ＭＳ Ｐゴシック" panose="020B0600070205080204" pitchFamily="50" charset="-128"/>
                  <a:ea typeface="ＭＳ Ｐゴシック" panose="020B0600070205080204" pitchFamily="50" charset="-128"/>
                </a:rPr>
                <a:t>スクリプト</a:t>
              </a:r>
              <a:endParaRPr lang="en-US" altLang="ja-JP" sz="1600" dirty="0">
                <a:solidFill>
                  <a:schemeClr val="bg1"/>
                </a:solidFill>
                <a:latin typeface="ＭＳ Ｐゴシック" panose="020B0600070205080204" pitchFamily="50" charset="-128"/>
                <a:ea typeface="ＭＳ Ｐゴシック" panose="020B0600070205080204" pitchFamily="50" charset="-128"/>
              </a:endParaRPr>
            </a:p>
            <a:p>
              <a:pPr>
                <a:spcBef>
                  <a:spcPts val="300"/>
                </a:spcBef>
              </a:pPr>
              <a:r>
                <a:rPr kumimoji="1" lang="ja-JP" altLang="en-US" sz="1600" dirty="0">
                  <a:solidFill>
                    <a:schemeClr val="bg1"/>
                  </a:solidFill>
                  <a:latin typeface="ＭＳ Ｐゴシック" panose="020B0600070205080204" pitchFamily="50" charset="-128"/>
                  <a:ea typeface="ＭＳ Ｐゴシック" panose="020B0600070205080204" pitchFamily="50" charset="-128"/>
                </a:rPr>
                <a:t>（例）</a:t>
              </a:r>
            </a:p>
          </p:txBody>
        </p:sp>
      </p:grpSp>
      <p:grpSp>
        <p:nvGrpSpPr>
          <p:cNvPr id="17" name="グループ化 16">
            <a:extLst>
              <a:ext uri="{FF2B5EF4-FFF2-40B4-BE49-F238E27FC236}">
                <a16:creationId xmlns:a16="http://schemas.microsoft.com/office/drawing/2014/main" id="{BDA5C7B0-8402-2FD8-A11B-4288E9434C63}"/>
              </a:ext>
            </a:extLst>
          </p:cNvPr>
          <p:cNvGrpSpPr/>
          <p:nvPr/>
        </p:nvGrpSpPr>
        <p:grpSpPr>
          <a:xfrm>
            <a:off x="402639" y="4837472"/>
            <a:ext cx="11386723" cy="1645517"/>
            <a:chOff x="436326" y="931933"/>
            <a:chExt cx="11386723" cy="468914"/>
          </a:xfrm>
        </p:grpSpPr>
        <p:sp>
          <p:nvSpPr>
            <p:cNvPr id="18" name="正方形/長方形 17">
              <a:extLst>
                <a:ext uri="{FF2B5EF4-FFF2-40B4-BE49-F238E27FC236}">
                  <a16:creationId xmlns:a16="http://schemas.microsoft.com/office/drawing/2014/main" id="{A542E473-3206-B74E-64DC-D425419C4F2C}"/>
                </a:ext>
              </a:extLst>
            </p:cNvPr>
            <p:cNvSpPr/>
            <p:nvPr/>
          </p:nvSpPr>
          <p:spPr>
            <a:xfrm>
              <a:off x="1625420" y="931933"/>
              <a:ext cx="10197629" cy="468914"/>
            </a:xfrm>
            <a:prstGeom prst="rect">
              <a:avLst/>
            </a:prstGeom>
            <a:noFill/>
            <a:ln>
              <a:solidFill>
                <a:srgbClr val="3493FF"/>
              </a:solidFill>
            </a:ln>
          </p:spPr>
          <p:style>
            <a:lnRef idx="2">
              <a:schemeClr val="accent1">
                <a:shade val="15000"/>
              </a:schemeClr>
            </a:lnRef>
            <a:fillRef idx="1">
              <a:schemeClr val="accent1"/>
            </a:fillRef>
            <a:effectRef idx="0">
              <a:schemeClr val="accent1"/>
            </a:effectRef>
            <a:fontRef idx="minor">
              <a:schemeClr val="lt1"/>
            </a:fontRef>
          </p:style>
          <p:txBody>
            <a:bodyPr lIns="108000" rtlCol="0" anchor="ctr"/>
            <a:lstStyle/>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相手の話は絶対に遮らない。うなずきや「あいづち（はい、かしこまりました）」で傾聴姿勢を示す。</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要件の重要情報（例：氏名、日付、注文番号、要望内容）をメモする。</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聞き取れなかった場合は、「恐れ入ります、もう一度お願いできますか？」と丁寧に聞き返す。</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要件の整理として「〇〇ということでお間違いないでしょうか？」と復唱して確認する。</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不明点が残るまま次のステップへ進まないこと。</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19" name="正方形/長方形 18">
              <a:extLst>
                <a:ext uri="{FF2B5EF4-FFF2-40B4-BE49-F238E27FC236}">
                  <a16:creationId xmlns:a16="http://schemas.microsoft.com/office/drawing/2014/main" id="{B6179CF7-727C-204C-D6D9-3E5F23706150}"/>
                </a:ext>
              </a:extLst>
            </p:cNvPr>
            <p:cNvSpPr/>
            <p:nvPr/>
          </p:nvSpPr>
          <p:spPr>
            <a:xfrm>
              <a:off x="436326" y="931933"/>
              <a:ext cx="1189094" cy="468914"/>
            </a:xfrm>
            <a:prstGeom prst="rect">
              <a:avLst/>
            </a:prstGeom>
            <a:solidFill>
              <a:srgbClr val="3493FF"/>
            </a:solidFill>
            <a:ln>
              <a:solidFill>
                <a:srgbClr val="3493FF"/>
              </a:solidFill>
            </a:ln>
          </p:spPr>
          <p:style>
            <a:lnRef idx="2">
              <a:schemeClr val="accent1">
                <a:shade val="15000"/>
              </a:schemeClr>
            </a:lnRef>
            <a:fillRef idx="1">
              <a:schemeClr val="accent1"/>
            </a:fillRef>
            <a:effectRef idx="0">
              <a:schemeClr val="accent1"/>
            </a:effectRef>
            <a:fontRef idx="minor">
              <a:schemeClr val="lt1"/>
            </a:fontRef>
          </p:style>
          <p:txBody>
            <a:bodyPr lIns="108000" rtlCol="0" anchor="ctr"/>
            <a:lstStyle/>
            <a:p>
              <a:pPr>
                <a:spcBef>
                  <a:spcPts val="300"/>
                </a:spcBef>
              </a:pPr>
              <a:r>
                <a:rPr kumimoji="1" lang="ja-JP" altLang="en-US" sz="1600" dirty="0">
                  <a:solidFill>
                    <a:schemeClr val="bg1"/>
                  </a:solidFill>
                  <a:latin typeface="ＭＳ Ｐゴシック" panose="020B0600070205080204" pitchFamily="50" charset="-128"/>
                  <a:ea typeface="ＭＳ Ｐゴシック" panose="020B0600070205080204" pitchFamily="50" charset="-128"/>
                </a:rPr>
                <a:t>注意点</a:t>
              </a:r>
            </a:p>
          </p:txBody>
        </p:sp>
      </p:grpSp>
      <p:cxnSp>
        <p:nvCxnSpPr>
          <p:cNvPr id="20" name="直線矢印コネクタ 19">
            <a:extLst>
              <a:ext uri="{FF2B5EF4-FFF2-40B4-BE49-F238E27FC236}">
                <a16:creationId xmlns:a16="http://schemas.microsoft.com/office/drawing/2014/main" id="{C03653F9-743E-BAD1-98FE-92E29CFED9F5}"/>
              </a:ext>
            </a:extLst>
          </p:cNvPr>
          <p:cNvCxnSpPr>
            <a:cxnSpLocks/>
          </p:cNvCxnSpPr>
          <p:nvPr/>
        </p:nvCxnSpPr>
        <p:spPr>
          <a:xfrm>
            <a:off x="0" y="1484212"/>
            <a:ext cx="12192000" cy="0"/>
          </a:xfrm>
          <a:prstGeom prst="straightConnector1">
            <a:avLst/>
          </a:prstGeom>
          <a:ln>
            <a:solidFill>
              <a:srgbClr val="3493FF"/>
            </a:solidFill>
          </a:ln>
        </p:spPr>
        <p:style>
          <a:lnRef idx="2">
            <a:schemeClr val="accent1"/>
          </a:lnRef>
          <a:fillRef idx="0">
            <a:schemeClr val="accent1"/>
          </a:fillRef>
          <a:effectRef idx="1">
            <a:schemeClr val="accent1"/>
          </a:effectRef>
          <a:fontRef idx="minor">
            <a:schemeClr val="tx1"/>
          </a:fontRef>
        </p:style>
      </p:cxnSp>
      <p:sp>
        <p:nvSpPr>
          <p:cNvPr id="21" name="正方形/長方形 20">
            <a:extLst>
              <a:ext uri="{FF2B5EF4-FFF2-40B4-BE49-F238E27FC236}">
                <a16:creationId xmlns:a16="http://schemas.microsoft.com/office/drawing/2014/main" id="{ADCF3B5D-99C6-7AFC-1C27-AD5EA3C4D092}"/>
              </a:ext>
            </a:extLst>
          </p:cNvPr>
          <p:cNvSpPr/>
          <p:nvPr/>
        </p:nvSpPr>
        <p:spPr>
          <a:xfrm>
            <a:off x="165208" y="898275"/>
            <a:ext cx="1909490" cy="3202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pPr>
            <a:r>
              <a:rPr kumimoji="1" lang="ja-JP" altLang="en-US" dirty="0">
                <a:solidFill>
                  <a:schemeClr val="tx1">
                    <a:lumMod val="50000"/>
                    <a:lumOff val="50000"/>
                  </a:schemeClr>
                </a:solidFill>
                <a:latin typeface="ＭＳ Ｐゴシック" panose="020B0600070205080204" pitchFamily="50" charset="-128"/>
                <a:ea typeface="ＭＳ Ｐゴシック" panose="020B0600070205080204" pitchFamily="50" charset="-128"/>
              </a:rPr>
              <a:t>着信・挨拶</a:t>
            </a:r>
          </a:p>
        </p:txBody>
      </p:sp>
      <p:sp>
        <p:nvSpPr>
          <p:cNvPr id="22" name="正方形/長方形 21">
            <a:extLst>
              <a:ext uri="{FF2B5EF4-FFF2-40B4-BE49-F238E27FC236}">
                <a16:creationId xmlns:a16="http://schemas.microsoft.com/office/drawing/2014/main" id="{52012DE8-A083-3F23-E802-C3F9C568D277}"/>
              </a:ext>
            </a:extLst>
          </p:cNvPr>
          <p:cNvSpPr/>
          <p:nvPr/>
        </p:nvSpPr>
        <p:spPr>
          <a:xfrm>
            <a:off x="2311612" y="898275"/>
            <a:ext cx="1909490" cy="3202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kumimoji="1" lang="ja-JP" altLang="en-US" dirty="0">
                <a:solidFill>
                  <a:srgbClr val="3493FF"/>
                </a:solidFill>
                <a:latin typeface="ＭＳ Ｐゴシック" panose="020B0600070205080204" pitchFamily="50" charset="-128"/>
                <a:ea typeface="ＭＳ Ｐゴシック" panose="020B0600070205080204" pitchFamily="50" charset="-128"/>
              </a:rPr>
              <a:t>依頼確認</a:t>
            </a:r>
          </a:p>
        </p:txBody>
      </p:sp>
      <p:sp>
        <p:nvSpPr>
          <p:cNvPr id="23" name="正方形/長方形 22">
            <a:extLst>
              <a:ext uri="{FF2B5EF4-FFF2-40B4-BE49-F238E27FC236}">
                <a16:creationId xmlns:a16="http://schemas.microsoft.com/office/drawing/2014/main" id="{BAA3D79B-FE73-AAB0-00D3-E65215C718A9}"/>
              </a:ext>
            </a:extLst>
          </p:cNvPr>
          <p:cNvSpPr/>
          <p:nvPr/>
        </p:nvSpPr>
        <p:spPr>
          <a:xfrm>
            <a:off x="5145865" y="898275"/>
            <a:ext cx="1909490" cy="3202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kumimoji="1" lang="ja-JP" altLang="en-US" dirty="0">
                <a:solidFill>
                  <a:schemeClr val="tx1">
                    <a:lumMod val="50000"/>
                    <a:lumOff val="50000"/>
                  </a:schemeClr>
                </a:solidFill>
                <a:latin typeface="ＭＳ Ｐゴシック" panose="020B0600070205080204" pitchFamily="50" charset="-128"/>
                <a:ea typeface="ＭＳ Ｐゴシック" panose="020B0600070205080204" pitchFamily="50" charset="-128"/>
              </a:rPr>
              <a:t>依頼対応</a:t>
            </a:r>
          </a:p>
        </p:txBody>
      </p:sp>
      <p:sp>
        <p:nvSpPr>
          <p:cNvPr id="24" name="正方形/長方形 23">
            <a:extLst>
              <a:ext uri="{FF2B5EF4-FFF2-40B4-BE49-F238E27FC236}">
                <a16:creationId xmlns:a16="http://schemas.microsoft.com/office/drawing/2014/main" id="{9C33D260-4B9F-CF16-AF22-D16B4AA0DAB4}"/>
              </a:ext>
            </a:extLst>
          </p:cNvPr>
          <p:cNvSpPr/>
          <p:nvPr/>
        </p:nvSpPr>
        <p:spPr>
          <a:xfrm>
            <a:off x="7970898" y="898275"/>
            <a:ext cx="1909490" cy="3202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kumimoji="1" lang="ja-JP" altLang="en-US" dirty="0">
                <a:solidFill>
                  <a:schemeClr val="tx1">
                    <a:lumMod val="50000"/>
                    <a:lumOff val="50000"/>
                  </a:schemeClr>
                </a:solidFill>
                <a:latin typeface="ＭＳ Ｐゴシック" panose="020B0600070205080204" pitchFamily="50" charset="-128"/>
                <a:ea typeface="ＭＳ Ｐゴシック" panose="020B0600070205080204" pitchFamily="50" charset="-128"/>
              </a:rPr>
              <a:t>対応終了の挨拶</a:t>
            </a:r>
          </a:p>
        </p:txBody>
      </p:sp>
      <p:sp>
        <p:nvSpPr>
          <p:cNvPr id="25" name="正方形/長方形 24">
            <a:extLst>
              <a:ext uri="{FF2B5EF4-FFF2-40B4-BE49-F238E27FC236}">
                <a16:creationId xmlns:a16="http://schemas.microsoft.com/office/drawing/2014/main" id="{5D97EB6B-58FC-2224-B9AB-63E1F70FE3BB}"/>
              </a:ext>
            </a:extLst>
          </p:cNvPr>
          <p:cNvSpPr/>
          <p:nvPr/>
        </p:nvSpPr>
        <p:spPr>
          <a:xfrm>
            <a:off x="10117302" y="898275"/>
            <a:ext cx="1909490" cy="3202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spcBef>
                <a:spcPts val="600"/>
              </a:spcBef>
            </a:pPr>
            <a:r>
              <a:rPr kumimoji="1" lang="en-US" altLang="ja-JP" dirty="0">
                <a:solidFill>
                  <a:schemeClr val="tx1">
                    <a:lumMod val="50000"/>
                    <a:lumOff val="50000"/>
                  </a:schemeClr>
                </a:solidFill>
                <a:latin typeface="ＭＳ Ｐゴシック" panose="020B0600070205080204" pitchFamily="50" charset="-128"/>
                <a:ea typeface="ＭＳ Ｐゴシック" panose="020B0600070205080204" pitchFamily="50" charset="-128"/>
              </a:rPr>
              <a:t>CRM</a:t>
            </a:r>
            <a:r>
              <a:rPr kumimoji="1" lang="ja-JP" altLang="en-US" dirty="0">
                <a:solidFill>
                  <a:schemeClr val="tx1">
                    <a:lumMod val="50000"/>
                    <a:lumOff val="50000"/>
                  </a:schemeClr>
                </a:solidFill>
                <a:latin typeface="ＭＳ Ｐゴシック" panose="020B0600070205080204" pitchFamily="50" charset="-128"/>
                <a:ea typeface="ＭＳ Ｐゴシック" panose="020B0600070205080204" pitchFamily="50" charset="-128"/>
              </a:rPr>
              <a:t>への記録</a:t>
            </a:r>
          </a:p>
        </p:txBody>
      </p:sp>
      <p:sp>
        <p:nvSpPr>
          <p:cNvPr id="26" name="Text Placeholder 5">
            <a:extLst>
              <a:ext uri="{FF2B5EF4-FFF2-40B4-BE49-F238E27FC236}">
                <a16:creationId xmlns:a16="http://schemas.microsoft.com/office/drawing/2014/main" id="{2B926762-3188-31CC-3C42-5EE57B27E349}"/>
              </a:ext>
            </a:extLst>
          </p:cNvPr>
          <p:cNvSpPr txBox="1">
            <a:spLocks/>
          </p:cNvSpPr>
          <p:nvPr/>
        </p:nvSpPr>
        <p:spPr>
          <a:xfrm>
            <a:off x="259996" y="1318377"/>
            <a:ext cx="331986" cy="331669"/>
          </a:xfrm>
          <a:prstGeom prst="ellipse">
            <a:avLst/>
          </a:prstGeom>
          <a:solidFill>
            <a:schemeClr val="bg1">
              <a:lumMod val="95000"/>
            </a:schemeClr>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27" name="Text Placeholder 5">
            <a:extLst>
              <a:ext uri="{FF2B5EF4-FFF2-40B4-BE49-F238E27FC236}">
                <a16:creationId xmlns:a16="http://schemas.microsoft.com/office/drawing/2014/main" id="{66C43D38-A2FF-8930-1C75-E71CF13D11D4}"/>
              </a:ext>
            </a:extLst>
          </p:cNvPr>
          <p:cNvSpPr txBox="1">
            <a:spLocks/>
          </p:cNvSpPr>
          <p:nvPr/>
        </p:nvSpPr>
        <p:spPr>
          <a:xfrm>
            <a:off x="11597011" y="1318377"/>
            <a:ext cx="331986" cy="331669"/>
          </a:xfrm>
          <a:prstGeom prst="ellipse">
            <a:avLst/>
          </a:prstGeom>
          <a:solidFill>
            <a:schemeClr val="bg1">
              <a:lumMod val="95000"/>
            </a:schemeClr>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29" name="Text Placeholder 5">
            <a:extLst>
              <a:ext uri="{FF2B5EF4-FFF2-40B4-BE49-F238E27FC236}">
                <a16:creationId xmlns:a16="http://schemas.microsoft.com/office/drawing/2014/main" id="{ABD121CE-D87F-AF78-7C9E-8C3732063494}"/>
              </a:ext>
            </a:extLst>
          </p:cNvPr>
          <p:cNvSpPr txBox="1">
            <a:spLocks/>
          </p:cNvSpPr>
          <p:nvPr/>
        </p:nvSpPr>
        <p:spPr>
          <a:xfrm>
            <a:off x="8762756" y="1318377"/>
            <a:ext cx="331986" cy="331669"/>
          </a:xfrm>
          <a:prstGeom prst="ellipse">
            <a:avLst/>
          </a:prstGeom>
          <a:solidFill>
            <a:schemeClr val="bg1">
              <a:lumMod val="95000"/>
            </a:schemeClr>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30" name="Text Placeholder 5">
            <a:extLst>
              <a:ext uri="{FF2B5EF4-FFF2-40B4-BE49-F238E27FC236}">
                <a16:creationId xmlns:a16="http://schemas.microsoft.com/office/drawing/2014/main" id="{7BC61725-D055-33D2-080E-B86F717CF4B8}"/>
              </a:ext>
            </a:extLst>
          </p:cNvPr>
          <p:cNvSpPr txBox="1">
            <a:spLocks/>
          </p:cNvSpPr>
          <p:nvPr/>
        </p:nvSpPr>
        <p:spPr>
          <a:xfrm>
            <a:off x="5928503" y="1318377"/>
            <a:ext cx="331986" cy="331669"/>
          </a:xfrm>
          <a:prstGeom prst="ellipse">
            <a:avLst/>
          </a:prstGeom>
          <a:solidFill>
            <a:schemeClr val="bg1">
              <a:lumMod val="95000"/>
            </a:schemeClr>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31" name="Text Placeholder 5">
            <a:extLst>
              <a:ext uri="{FF2B5EF4-FFF2-40B4-BE49-F238E27FC236}">
                <a16:creationId xmlns:a16="http://schemas.microsoft.com/office/drawing/2014/main" id="{372BFB85-0204-81C6-4428-F961B86081C3}"/>
              </a:ext>
            </a:extLst>
          </p:cNvPr>
          <p:cNvSpPr txBox="1">
            <a:spLocks/>
          </p:cNvSpPr>
          <p:nvPr/>
        </p:nvSpPr>
        <p:spPr>
          <a:xfrm>
            <a:off x="3094250" y="1318377"/>
            <a:ext cx="331986" cy="331669"/>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28" name="スライド番号プレースホルダー 5">
            <a:extLst>
              <a:ext uri="{FF2B5EF4-FFF2-40B4-BE49-F238E27FC236}">
                <a16:creationId xmlns:a16="http://schemas.microsoft.com/office/drawing/2014/main" id="{698EC52E-3182-7322-8DD9-3180BEA97E85}"/>
              </a:ext>
            </a:extLst>
          </p:cNvPr>
          <p:cNvSpPr txBox="1">
            <a:spLocks/>
          </p:cNvSpPr>
          <p:nvPr/>
        </p:nvSpPr>
        <p:spPr>
          <a:xfrm>
            <a:off x="11635153" y="6622181"/>
            <a:ext cx="448535" cy="226193"/>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82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3FFBA4C0-9B7D-4866-9F37-F8186F53D425}" type="slidenum">
              <a:rPr lang="ja-JP" altLang="en-US" sz="800" smtClean="0">
                <a:solidFill>
                  <a:schemeClr val="bg1"/>
                </a:solidFill>
                <a:latin typeface="ＭＳ Ｐゴシック" panose="020B0600070205080204" pitchFamily="50" charset="-128"/>
                <a:ea typeface="ＭＳ Ｐゴシック" panose="020B0600070205080204" pitchFamily="50" charset="-128"/>
              </a:rPr>
              <a:pPr/>
              <a:t>7</a:t>
            </a:fld>
            <a:endParaRPr lang="ja-JP" altLang="en-US" sz="800" dirty="0">
              <a:solidFill>
                <a:schemeClr val="bg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591186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68CF93-4BC1-47C5-481D-C8E8AED172E5}"/>
            </a:ext>
          </a:extLst>
        </p:cNvPr>
        <p:cNvGrpSpPr/>
        <p:nvPr/>
      </p:nvGrpSpPr>
      <p:grpSpPr>
        <a:xfrm>
          <a:off x="0" y="0"/>
          <a:ext cx="0" cy="0"/>
          <a:chOff x="0" y="0"/>
          <a:chExt cx="0" cy="0"/>
        </a:xfrm>
      </p:grpSpPr>
      <p:sp>
        <p:nvSpPr>
          <p:cNvPr id="3" name="正方形/長方形 2">
            <a:extLst>
              <a:ext uri="{FF2B5EF4-FFF2-40B4-BE49-F238E27FC236}">
                <a16:creationId xmlns:a16="http://schemas.microsoft.com/office/drawing/2014/main" id="{A5B2CB2E-0E6F-84E3-13EC-674A8739FEDF}"/>
              </a:ext>
            </a:extLst>
          </p:cNvPr>
          <p:cNvSpPr/>
          <p:nvPr/>
        </p:nvSpPr>
        <p:spPr>
          <a:xfrm>
            <a:off x="368951" y="143330"/>
            <a:ext cx="11454098" cy="38753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pPr>
            <a:r>
              <a:rPr kumimoji="1" lang="ja-JP" altLang="en-US" sz="2000" dirty="0">
                <a:solidFill>
                  <a:schemeClr val="tx1"/>
                </a:solidFill>
                <a:latin typeface="ＭＳ Ｐゴシック" panose="020B0600070205080204" pitchFamily="50" charset="-128"/>
                <a:ea typeface="ＭＳ Ｐゴシック" panose="020B0600070205080204" pitchFamily="50" charset="-128"/>
              </a:rPr>
              <a:t>　　</a:t>
            </a:r>
            <a:r>
              <a:rPr lang="ja-JP" altLang="en-US" sz="2000" dirty="0">
                <a:solidFill>
                  <a:schemeClr val="tx1"/>
                </a:solidFill>
                <a:latin typeface="ＭＳ Ｐゴシック" panose="020B0600070205080204" pitchFamily="50" charset="-128"/>
                <a:ea typeface="ＭＳ Ｐゴシック" panose="020B0600070205080204" pitchFamily="50" charset="-128"/>
              </a:rPr>
              <a:t>依頼対応</a:t>
            </a:r>
            <a:endParaRPr kumimoji="1" lang="ja-JP" altLang="en-US" sz="2000" dirty="0">
              <a:solidFill>
                <a:schemeClr val="tx1"/>
              </a:solidFill>
              <a:latin typeface="ＭＳ Ｐゴシック" panose="020B0600070205080204" pitchFamily="50" charset="-128"/>
              <a:ea typeface="ＭＳ Ｐゴシック" panose="020B0600070205080204" pitchFamily="50" charset="-128"/>
            </a:endParaRPr>
          </a:p>
        </p:txBody>
      </p:sp>
      <p:grpSp>
        <p:nvGrpSpPr>
          <p:cNvPr id="4" name="Group 6">
            <a:extLst>
              <a:ext uri="{FF2B5EF4-FFF2-40B4-BE49-F238E27FC236}">
                <a16:creationId xmlns:a16="http://schemas.microsoft.com/office/drawing/2014/main" id="{F98ED1B0-E41D-3EE4-5EE9-A89626E2358A}"/>
              </a:ext>
            </a:extLst>
          </p:cNvPr>
          <p:cNvGrpSpPr/>
          <p:nvPr/>
        </p:nvGrpSpPr>
        <p:grpSpPr>
          <a:xfrm>
            <a:off x="0" y="680619"/>
            <a:ext cx="12192000" cy="0"/>
            <a:chOff x="0" y="14288"/>
            <a:chExt cx="10628118" cy="0"/>
          </a:xfrm>
        </p:grpSpPr>
        <p:sp>
          <p:nvSpPr>
            <p:cNvPr id="5" name="AutoShape 7">
              <a:extLst>
                <a:ext uri="{FF2B5EF4-FFF2-40B4-BE49-F238E27FC236}">
                  <a16:creationId xmlns:a16="http://schemas.microsoft.com/office/drawing/2014/main" id="{1768A5E7-E4F9-FCAE-E95B-4111F5C2D993}"/>
                </a:ext>
              </a:extLst>
            </p:cNvPr>
            <p:cNvSpPr/>
            <p:nvPr/>
          </p:nvSpPr>
          <p:spPr>
            <a:xfrm>
              <a:off x="0" y="14288"/>
              <a:ext cx="10628118" cy="0"/>
            </a:xfrm>
            <a:prstGeom prst="line">
              <a:avLst/>
            </a:prstGeom>
            <a:ln w="38100" cap="flat">
              <a:solidFill>
                <a:srgbClr val="D8DAE8"/>
              </a:solidFill>
              <a:prstDash val="solid"/>
              <a:headEnd type="none" w="sm" len="sm"/>
              <a:tailEnd type="none" w="sm" len="sm"/>
            </a:ln>
          </p:spPr>
          <p:txBody>
            <a:bodyPr/>
            <a:lstStyle/>
            <a:p>
              <a:endParaRPr lang="ja-JP" altLang="en-US" sz="1600">
                <a:latin typeface="ＭＳ Ｐゴシック" panose="020B0600070205080204" pitchFamily="50" charset="-128"/>
                <a:ea typeface="ＭＳ Ｐゴシック" panose="020B0600070205080204" pitchFamily="50" charset="-128"/>
              </a:endParaRPr>
            </a:p>
          </p:txBody>
        </p:sp>
        <p:sp>
          <p:nvSpPr>
            <p:cNvPr id="6" name="AutoShape 8">
              <a:extLst>
                <a:ext uri="{FF2B5EF4-FFF2-40B4-BE49-F238E27FC236}">
                  <a16:creationId xmlns:a16="http://schemas.microsoft.com/office/drawing/2014/main" id="{64DBF3A1-4B0C-0A34-29CE-06DB234EADAE}"/>
                </a:ext>
              </a:extLst>
            </p:cNvPr>
            <p:cNvSpPr/>
            <p:nvPr/>
          </p:nvSpPr>
          <p:spPr>
            <a:xfrm>
              <a:off x="0" y="14288"/>
              <a:ext cx="3178541" cy="0"/>
            </a:xfrm>
            <a:prstGeom prst="line">
              <a:avLst/>
            </a:prstGeom>
            <a:ln w="38100" cap="flat">
              <a:solidFill>
                <a:srgbClr val="3493FF"/>
              </a:solidFill>
              <a:prstDash val="solid"/>
              <a:headEnd type="none" w="sm" len="sm"/>
              <a:tailEnd type="none" w="sm" len="sm"/>
            </a:ln>
          </p:spPr>
          <p:txBody>
            <a:bodyPr/>
            <a:lstStyle/>
            <a:p>
              <a:endParaRPr lang="ja-JP" altLang="en-US" sz="1600">
                <a:latin typeface="ＭＳ Ｐゴシック" panose="020B0600070205080204" pitchFamily="50" charset="-128"/>
                <a:ea typeface="ＭＳ Ｐゴシック" panose="020B0600070205080204" pitchFamily="50" charset="-128"/>
              </a:endParaRPr>
            </a:p>
          </p:txBody>
        </p:sp>
      </p:grpSp>
      <p:sp>
        <p:nvSpPr>
          <p:cNvPr id="9" name="AutoShape 8">
            <a:extLst>
              <a:ext uri="{FF2B5EF4-FFF2-40B4-BE49-F238E27FC236}">
                <a16:creationId xmlns:a16="http://schemas.microsoft.com/office/drawing/2014/main" id="{ABC8544F-610F-5CB1-49CA-F7E3B2A60B29}"/>
              </a:ext>
            </a:extLst>
          </p:cNvPr>
          <p:cNvSpPr/>
          <p:nvPr/>
        </p:nvSpPr>
        <p:spPr>
          <a:xfrm>
            <a:off x="-1" y="6740737"/>
            <a:ext cx="12192001" cy="0"/>
          </a:xfrm>
          <a:prstGeom prst="line">
            <a:avLst/>
          </a:prstGeom>
          <a:ln w="254000" cap="flat">
            <a:solidFill>
              <a:srgbClr val="3493FF"/>
            </a:solidFill>
            <a:prstDash val="solid"/>
            <a:headEnd type="none" w="sm" len="sm"/>
            <a:tailEnd type="none" w="sm" len="sm"/>
          </a:ln>
        </p:spPr>
        <p:txBody>
          <a:bodyPr/>
          <a:lstStyle/>
          <a:p>
            <a:endParaRPr lang="ja-JP" altLang="en-US" sz="1600" dirty="0">
              <a:latin typeface="ＭＳ Ｐゴシック" panose="020B0600070205080204" pitchFamily="50" charset="-128"/>
              <a:ea typeface="ＭＳ Ｐゴシック" panose="020B0600070205080204" pitchFamily="50" charset="-128"/>
            </a:endParaRPr>
          </a:p>
        </p:txBody>
      </p:sp>
      <p:sp>
        <p:nvSpPr>
          <p:cNvPr id="28" name="スライド番号プレースホルダー 5">
            <a:extLst>
              <a:ext uri="{FF2B5EF4-FFF2-40B4-BE49-F238E27FC236}">
                <a16:creationId xmlns:a16="http://schemas.microsoft.com/office/drawing/2014/main" id="{7F98F7B6-A4D1-D18D-4F30-333BD54717C6}"/>
              </a:ext>
            </a:extLst>
          </p:cNvPr>
          <p:cNvSpPr txBox="1">
            <a:spLocks/>
          </p:cNvSpPr>
          <p:nvPr/>
        </p:nvSpPr>
        <p:spPr>
          <a:xfrm>
            <a:off x="11635153" y="6622181"/>
            <a:ext cx="448535" cy="226193"/>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82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3FFBA4C0-9B7D-4866-9F37-F8186F53D425}" type="slidenum">
              <a:rPr lang="ja-JP" altLang="en-US" sz="800" smtClean="0">
                <a:solidFill>
                  <a:schemeClr val="bg1"/>
                </a:solidFill>
                <a:latin typeface="ＭＳ Ｐゴシック" panose="020B0600070205080204" pitchFamily="50" charset="-128"/>
                <a:ea typeface="ＭＳ Ｐゴシック" panose="020B0600070205080204" pitchFamily="50" charset="-128"/>
              </a:rPr>
              <a:pPr/>
              <a:t>8</a:t>
            </a:fld>
            <a:endParaRPr lang="ja-JP" altLang="en-US" sz="800" dirty="0">
              <a:solidFill>
                <a:schemeClr val="bg1"/>
              </a:solidFill>
              <a:latin typeface="ＭＳ Ｐゴシック" panose="020B0600070205080204" pitchFamily="50" charset="-128"/>
              <a:ea typeface="ＭＳ Ｐゴシック" panose="020B0600070205080204" pitchFamily="50" charset="-128"/>
            </a:endParaRPr>
          </a:p>
        </p:txBody>
      </p:sp>
      <p:sp>
        <p:nvSpPr>
          <p:cNvPr id="2" name="Text Placeholder 5">
            <a:extLst>
              <a:ext uri="{FF2B5EF4-FFF2-40B4-BE49-F238E27FC236}">
                <a16:creationId xmlns:a16="http://schemas.microsoft.com/office/drawing/2014/main" id="{DC00A173-0D8D-CE4F-4E51-0F5C1D72BA49}"/>
              </a:ext>
            </a:extLst>
          </p:cNvPr>
          <p:cNvSpPr txBox="1">
            <a:spLocks/>
          </p:cNvSpPr>
          <p:nvPr/>
        </p:nvSpPr>
        <p:spPr>
          <a:xfrm>
            <a:off x="215388" y="117262"/>
            <a:ext cx="441874" cy="441452"/>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r>
              <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rPr>
              <a:t>4-3</a:t>
            </a:r>
          </a:p>
        </p:txBody>
      </p:sp>
      <p:grpSp>
        <p:nvGrpSpPr>
          <p:cNvPr id="10" name="グループ化 9">
            <a:extLst>
              <a:ext uri="{FF2B5EF4-FFF2-40B4-BE49-F238E27FC236}">
                <a16:creationId xmlns:a16="http://schemas.microsoft.com/office/drawing/2014/main" id="{F00186C2-AE3D-7D50-015B-A37952EB6B4F}"/>
              </a:ext>
            </a:extLst>
          </p:cNvPr>
          <p:cNvGrpSpPr/>
          <p:nvPr/>
        </p:nvGrpSpPr>
        <p:grpSpPr>
          <a:xfrm>
            <a:off x="402639" y="1964263"/>
            <a:ext cx="11386723" cy="1005232"/>
            <a:chOff x="436326" y="931933"/>
            <a:chExt cx="11386723" cy="468914"/>
          </a:xfrm>
        </p:grpSpPr>
        <p:sp>
          <p:nvSpPr>
            <p:cNvPr id="11" name="正方形/長方形 10">
              <a:extLst>
                <a:ext uri="{FF2B5EF4-FFF2-40B4-BE49-F238E27FC236}">
                  <a16:creationId xmlns:a16="http://schemas.microsoft.com/office/drawing/2014/main" id="{A6A531B4-9632-BD87-5F61-EA01B98C254A}"/>
                </a:ext>
              </a:extLst>
            </p:cNvPr>
            <p:cNvSpPr/>
            <p:nvPr/>
          </p:nvSpPr>
          <p:spPr>
            <a:xfrm>
              <a:off x="1625420" y="931933"/>
              <a:ext cx="10197629" cy="468914"/>
            </a:xfrm>
            <a:prstGeom prst="rect">
              <a:avLst/>
            </a:prstGeom>
            <a:noFill/>
            <a:ln>
              <a:solidFill>
                <a:srgbClr val="3493FF"/>
              </a:solidFill>
            </a:ln>
          </p:spPr>
          <p:style>
            <a:lnRef idx="2">
              <a:schemeClr val="accent1">
                <a:shade val="15000"/>
              </a:schemeClr>
            </a:lnRef>
            <a:fillRef idx="1">
              <a:schemeClr val="accent1"/>
            </a:fillRef>
            <a:effectRef idx="0">
              <a:schemeClr val="accent1"/>
            </a:effectRef>
            <a:fontRef idx="minor">
              <a:schemeClr val="lt1"/>
            </a:fontRef>
          </p:style>
          <p:txBody>
            <a:bodyPr lIns="108000" rtlCol="0" anchor="ctr"/>
            <a:lstStyle/>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対応可能な内容については、マニュアルや</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FAQ</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に基づき、正確かつ丁寧に案内します。</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判断に迷うケースや複雑な案件は、「確認の上、折り返します」とし、</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SV</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または担当部署に確認してから再対応します。</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spcBef>
                  <a:spcPts val="600"/>
                </a:spcBef>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保留を挟む場合も「少々お待ちください」と一言添えます。</a:t>
              </a:r>
            </a:p>
          </p:txBody>
        </p:sp>
        <p:sp>
          <p:nvSpPr>
            <p:cNvPr id="12" name="正方形/長方形 11">
              <a:extLst>
                <a:ext uri="{FF2B5EF4-FFF2-40B4-BE49-F238E27FC236}">
                  <a16:creationId xmlns:a16="http://schemas.microsoft.com/office/drawing/2014/main" id="{1E0E3193-8625-43B5-4E55-D6B63FE52AF0}"/>
                </a:ext>
              </a:extLst>
            </p:cNvPr>
            <p:cNvSpPr/>
            <p:nvPr/>
          </p:nvSpPr>
          <p:spPr>
            <a:xfrm>
              <a:off x="436326" y="931933"/>
              <a:ext cx="1189094" cy="468914"/>
            </a:xfrm>
            <a:prstGeom prst="rect">
              <a:avLst/>
            </a:prstGeom>
            <a:solidFill>
              <a:srgbClr val="3493FF"/>
            </a:solidFill>
            <a:ln>
              <a:solidFill>
                <a:srgbClr val="3493FF"/>
              </a:solidFill>
            </a:ln>
          </p:spPr>
          <p:style>
            <a:lnRef idx="2">
              <a:schemeClr val="accent1">
                <a:shade val="15000"/>
              </a:schemeClr>
            </a:lnRef>
            <a:fillRef idx="1">
              <a:schemeClr val="accent1"/>
            </a:fillRef>
            <a:effectRef idx="0">
              <a:schemeClr val="accent1"/>
            </a:effectRef>
            <a:fontRef idx="minor">
              <a:schemeClr val="lt1"/>
            </a:fontRef>
          </p:style>
          <p:txBody>
            <a:bodyPr lIns="108000" rtlCol="0" anchor="ctr"/>
            <a:lstStyle/>
            <a:p>
              <a:pPr>
                <a:spcBef>
                  <a:spcPts val="300"/>
                </a:spcBef>
              </a:pPr>
              <a:r>
                <a:rPr kumimoji="1" lang="ja-JP" altLang="en-US" sz="1600" dirty="0">
                  <a:solidFill>
                    <a:schemeClr val="bg1"/>
                  </a:solidFill>
                  <a:latin typeface="ＭＳ Ｐゴシック" panose="020B0600070205080204" pitchFamily="50" charset="-128"/>
                  <a:ea typeface="ＭＳ Ｐゴシック" panose="020B0600070205080204" pitchFamily="50" charset="-128"/>
                </a:rPr>
                <a:t>業務概要</a:t>
              </a:r>
            </a:p>
          </p:txBody>
        </p:sp>
      </p:grpSp>
      <p:grpSp>
        <p:nvGrpSpPr>
          <p:cNvPr id="13" name="グループ化 12">
            <a:extLst>
              <a:ext uri="{FF2B5EF4-FFF2-40B4-BE49-F238E27FC236}">
                <a16:creationId xmlns:a16="http://schemas.microsoft.com/office/drawing/2014/main" id="{855B4F22-9A79-1A6C-36E6-9CE7C645EEEA}"/>
              </a:ext>
            </a:extLst>
          </p:cNvPr>
          <p:cNvGrpSpPr/>
          <p:nvPr/>
        </p:nvGrpSpPr>
        <p:grpSpPr>
          <a:xfrm>
            <a:off x="402639" y="3080725"/>
            <a:ext cx="11386723" cy="1645517"/>
            <a:chOff x="436326" y="931933"/>
            <a:chExt cx="11386723" cy="468914"/>
          </a:xfrm>
        </p:grpSpPr>
        <p:sp>
          <p:nvSpPr>
            <p:cNvPr id="14" name="正方形/長方形 13">
              <a:extLst>
                <a:ext uri="{FF2B5EF4-FFF2-40B4-BE49-F238E27FC236}">
                  <a16:creationId xmlns:a16="http://schemas.microsoft.com/office/drawing/2014/main" id="{371A5B24-9B83-F4F1-8742-8F1058AA1452}"/>
                </a:ext>
              </a:extLst>
            </p:cNvPr>
            <p:cNvSpPr/>
            <p:nvPr/>
          </p:nvSpPr>
          <p:spPr>
            <a:xfrm>
              <a:off x="1625420" y="931933"/>
              <a:ext cx="10197629" cy="468914"/>
            </a:xfrm>
            <a:prstGeom prst="rect">
              <a:avLst/>
            </a:prstGeom>
            <a:noFill/>
            <a:ln>
              <a:solidFill>
                <a:srgbClr val="3493FF"/>
              </a:solidFill>
            </a:ln>
          </p:spPr>
          <p:style>
            <a:lnRef idx="2">
              <a:schemeClr val="accent1">
                <a:shade val="15000"/>
              </a:schemeClr>
            </a:lnRef>
            <a:fillRef idx="1">
              <a:schemeClr val="accent1"/>
            </a:fillRef>
            <a:effectRef idx="0">
              <a:schemeClr val="accent1"/>
            </a:effectRef>
            <a:fontRef idx="minor">
              <a:schemeClr val="lt1"/>
            </a:fontRef>
          </p:style>
          <p:txBody>
            <a:bodyPr lIns="108000" rtlCol="0" anchor="ctr"/>
            <a:lstStyle/>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コールセンター：</a:t>
              </a:r>
              <a:r>
                <a:rPr lang="en-US" altLang="ja-JP" sz="1400" dirty="0">
                  <a:solidFill>
                    <a:schemeClr val="tx1"/>
                  </a:solidFill>
                  <a:latin typeface="ＭＳ Ｐゴシック" panose="020B0600070205080204" pitchFamily="50" charset="-128"/>
                  <a:ea typeface="ＭＳ Ｐゴシック" panose="020B0600070205080204" pitchFamily="50" charset="-128"/>
                </a:rPr>
                <a:t>	</a:t>
              </a:r>
              <a:r>
                <a:rPr lang="ja-JP" altLang="en-US" sz="1400" dirty="0">
                  <a:solidFill>
                    <a:schemeClr val="tx1"/>
                  </a:solidFill>
                  <a:latin typeface="ＭＳ Ｐゴシック" panose="020B0600070205080204" pitchFamily="50" charset="-128"/>
                  <a:ea typeface="ＭＳ Ｐゴシック" panose="020B0600070205080204" pitchFamily="50" charset="-128"/>
                </a:rPr>
                <a:t>「確認いたしましたところ、商品は本日中に配送予定で、</a:t>
              </a:r>
              <a:r>
                <a:rPr lang="en-US" altLang="ja-JP" sz="1400" dirty="0">
                  <a:solidFill>
                    <a:schemeClr val="tx1"/>
                  </a:solidFill>
                  <a:latin typeface="ＭＳ Ｐゴシック" panose="020B0600070205080204" pitchFamily="50" charset="-128"/>
                  <a:ea typeface="ＭＳ Ｐゴシック" panose="020B0600070205080204" pitchFamily="50" charset="-128"/>
                </a:rPr>
                <a:t>19</a:t>
              </a:r>
              <a:r>
                <a:rPr lang="ja-JP" altLang="en-US" sz="1400" dirty="0">
                  <a:solidFill>
                    <a:schemeClr val="tx1"/>
                  </a:solidFill>
                  <a:latin typeface="ＭＳ Ｐゴシック" panose="020B0600070205080204" pitchFamily="50" charset="-128"/>
                  <a:ea typeface="ＭＳ Ｐゴシック" panose="020B0600070205080204" pitchFamily="50" charset="-128"/>
                </a:rPr>
                <a:t>時までに到着予定となっております。」</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お客様：</a:t>
              </a:r>
              <a:r>
                <a:rPr lang="en-US" altLang="ja-JP" sz="1400" dirty="0">
                  <a:solidFill>
                    <a:schemeClr val="tx1"/>
                  </a:solidFill>
                  <a:latin typeface="ＭＳ Ｐゴシック" panose="020B0600070205080204" pitchFamily="50" charset="-128"/>
                  <a:ea typeface="ＭＳ Ｐゴシック" panose="020B0600070205080204" pitchFamily="50" charset="-128"/>
                </a:rPr>
                <a:t>	</a:t>
              </a:r>
              <a:r>
                <a:rPr lang="ja-JP" altLang="en-US" sz="1400" dirty="0">
                  <a:solidFill>
                    <a:schemeClr val="tx1"/>
                  </a:solidFill>
                  <a:latin typeface="ＭＳ Ｐゴシック" panose="020B0600070205080204" pitchFamily="50" charset="-128"/>
                  <a:ea typeface="ＭＳ Ｐゴシック" panose="020B0600070205080204" pitchFamily="50" charset="-128"/>
                </a:rPr>
                <a:t>「そうなんですね、ありがとうございます。ついでに他の商品も追加できませんか？」</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コールセンター：</a:t>
              </a:r>
              <a:r>
                <a:rPr lang="en-US" altLang="ja-JP" sz="1400" dirty="0">
                  <a:solidFill>
                    <a:schemeClr val="tx1"/>
                  </a:solidFill>
                  <a:latin typeface="ＭＳ Ｐゴシック" panose="020B0600070205080204" pitchFamily="50" charset="-128"/>
                  <a:ea typeface="ＭＳ Ｐゴシック" panose="020B0600070205080204" pitchFamily="50" charset="-128"/>
                </a:rPr>
                <a:t>	</a:t>
              </a:r>
              <a:r>
                <a:rPr lang="ja-JP" altLang="en-US" sz="1400" dirty="0">
                  <a:solidFill>
                    <a:schemeClr val="tx1"/>
                  </a:solidFill>
                  <a:latin typeface="ＭＳ Ｐゴシック" panose="020B0600070205080204" pitchFamily="50" charset="-128"/>
                  <a:ea typeface="ＭＳ Ｐゴシック" panose="020B0600070205080204" pitchFamily="50" charset="-128"/>
                </a:rPr>
                <a:t>「申し訳ございません。ご希望の際は新規注文をご案内させていただいております。」</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15" name="正方形/長方形 14">
              <a:extLst>
                <a:ext uri="{FF2B5EF4-FFF2-40B4-BE49-F238E27FC236}">
                  <a16:creationId xmlns:a16="http://schemas.microsoft.com/office/drawing/2014/main" id="{184FAFA4-D216-AD85-88B9-6A2B6675C360}"/>
                </a:ext>
              </a:extLst>
            </p:cNvPr>
            <p:cNvSpPr/>
            <p:nvPr/>
          </p:nvSpPr>
          <p:spPr>
            <a:xfrm>
              <a:off x="436326" y="931933"/>
              <a:ext cx="1189094" cy="468914"/>
            </a:xfrm>
            <a:prstGeom prst="rect">
              <a:avLst/>
            </a:prstGeom>
            <a:solidFill>
              <a:srgbClr val="3493FF"/>
            </a:solidFill>
            <a:ln>
              <a:solidFill>
                <a:srgbClr val="3493FF"/>
              </a:solidFill>
            </a:ln>
          </p:spPr>
          <p:style>
            <a:lnRef idx="2">
              <a:schemeClr val="accent1">
                <a:shade val="15000"/>
              </a:schemeClr>
            </a:lnRef>
            <a:fillRef idx="1">
              <a:schemeClr val="accent1"/>
            </a:fillRef>
            <a:effectRef idx="0">
              <a:schemeClr val="accent1"/>
            </a:effectRef>
            <a:fontRef idx="minor">
              <a:schemeClr val="lt1"/>
            </a:fontRef>
          </p:style>
          <p:txBody>
            <a:bodyPr lIns="108000" rtlCol="0" anchor="ctr"/>
            <a:lstStyle/>
            <a:p>
              <a:pPr>
                <a:spcBef>
                  <a:spcPts val="300"/>
                </a:spcBef>
              </a:pPr>
              <a:r>
                <a:rPr kumimoji="1" lang="ja-JP" altLang="en-US" sz="1600" dirty="0">
                  <a:solidFill>
                    <a:schemeClr val="bg1"/>
                  </a:solidFill>
                  <a:latin typeface="ＭＳ Ｐゴシック" panose="020B0600070205080204" pitchFamily="50" charset="-128"/>
                  <a:ea typeface="ＭＳ Ｐゴシック" panose="020B0600070205080204" pitchFamily="50" charset="-128"/>
                </a:rPr>
                <a:t>トーク</a:t>
              </a:r>
              <a:br>
                <a:rPr lang="en-US" altLang="ja-JP" sz="1600" dirty="0">
                  <a:solidFill>
                    <a:schemeClr val="bg1"/>
                  </a:solidFill>
                  <a:latin typeface="ＭＳ Ｐゴシック" panose="020B0600070205080204" pitchFamily="50" charset="-128"/>
                  <a:ea typeface="ＭＳ Ｐゴシック" panose="020B0600070205080204" pitchFamily="50" charset="-128"/>
                </a:rPr>
              </a:br>
              <a:r>
                <a:rPr lang="ja-JP" altLang="en-US" sz="1600" dirty="0">
                  <a:solidFill>
                    <a:schemeClr val="bg1"/>
                  </a:solidFill>
                  <a:latin typeface="ＭＳ Ｐゴシック" panose="020B0600070205080204" pitchFamily="50" charset="-128"/>
                  <a:ea typeface="ＭＳ Ｐゴシック" panose="020B0600070205080204" pitchFamily="50" charset="-128"/>
                </a:rPr>
                <a:t>スクリプト</a:t>
              </a:r>
              <a:endParaRPr lang="en-US" altLang="ja-JP" sz="1600" dirty="0">
                <a:solidFill>
                  <a:schemeClr val="bg1"/>
                </a:solidFill>
                <a:latin typeface="ＭＳ Ｐゴシック" panose="020B0600070205080204" pitchFamily="50" charset="-128"/>
                <a:ea typeface="ＭＳ Ｐゴシック" panose="020B0600070205080204" pitchFamily="50" charset="-128"/>
              </a:endParaRPr>
            </a:p>
            <a:p>
              <a:pPr>
                <a:spcBef>
                  <a:spcPts val="300"/>
                </a:spcBef>
              </a:pPr>
              <a:r>
                <a:rPr kumimoji="1" lang="ja-JP" altLang="en-US" sz="1600" dirty="0">
                  <a:solidFill>
                    <a:schemeClr val="bg1"/>
                  </a:solidFill>
                  <a:latin typeface="ＭＳ Ｐゴシック" panose="020B0600070205080204" pitchFamily="50" charset="-128"/>
                  <a:ea typeface="ＭＳ Ｐゴシック" panose="020B0600070205080204" pitchFamily="50" charset="-128"/>
                </a:rPr>
                <a:t>（例）</a:t>
              </a:r>
            </a:p>
          </p:txBody>
        </p:sp>
      </p:grpSp>
      <p:grpSp>
        <p:nvGrpSpPr>
          <p:cNvPr id="16" name="グループ化 15">
            <a:extLst>
              <a:ext uri="{FF2B5EF4-FFF2-40B4-BE49-F238E27FC236}">
                <a16:creationId xmlns:a16="http://schemas.microsoft.com/office/drawing/2014/main" id="{27F800C4-5B1F-B4A0-531E-10E13B20FBBA}"/>
              </a:ext>
            </a:extLst>
          </p:cNvPr>
          <p:cNvGrpSpPr/>
          <p:nvPr/>
        </p:nvGrpSpPr>
        <p:grpSpPr>
          <a:xfrm>
            <a:off x="402639" y="4837472"/>
            <a:ext cx="11386723" cy="1645517"/>
            <a:chOff x="436326" y="931933"/>
            <a:chExt cx="11386723" cy="468914"/>
          </a:xfrm>
        </p:grpSpPr>
        <p:sp>
          <p:nvSpPr>
            <p:cNvPr id="17" name="正方形/長方形 16">
              <a:extLst>
                <a:ext uri="{FF2B5EF4-FFF2-40B4-BE49-F238E27FC236}">
                  <a16:creationId xmlns:a16="http://schemas.microsoft.com/office/drawing/2014/main" id="{533F2CAC-09E2-45C7-56C7-801772D51D7D}"/>
                </a:ext>
              </a:extLst>
            </p:cNvPr>
            <p:cNvSpPr/>
            <p:nvPr/>
          </p:nvSpPr>
          <p:spPr>
            <a:xfrm>
              <a:off x="1625420" y="931933"/>
              <a:ext cx="10197629" cy="468914"/>
            </a:xfrm>
            <a:prstGeom prst="rect">
              <a:avLst/>
            </a:prstGeom>
            <a:noFill/>
            <a:ln>
              <a:solidFill>
                <a:srgbClr val="3493FF"/>
              </a:solidFill>
            </a:ln>
          </p:spPr>
          <p:style>
            <a:lnRef idx="2">
              <a:schemeClr val="accent1">
                <a:shade val="15000"/>
              </a:schemeClr>
            </a:lnRef>
            <a:fillRef idx="1">
              <a:schemeClr val="accent1"/>
            </a:fillRef>
            <a:effectRef idx="0">
              <a:schemeClr val="accent1"/>
            </a:effectRef>
            <a:fontRef idx="minor">
              <a:schemeClr val="lt1"/>
            </a:fontRef>
          </p:style>
          <p:txBody>
            <a:bodyPr lIns="108000" rtlCol="0" anchor="ctr"/>
            <a:lstStyle/>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内容がマニュアルや</a:t>
              </a:r>
              <a:r>
                <a:rPr lang="en-US" altLang="ja-JP" sz="1400" dirty="0">
                  <a:solidFill>
                    <a:schemeClr val="tx1"/>
                  </a:solidFill>
                  <a:latin typeface="ＭＳ Ｐゴシック" panose="020B0600070205080204" pitchFamily="50" charset="-128"/>
                  <a:ea typeface="ＭＳ Ｐゴシック" panose="020B0600070205080204" pitchFamily="50" charset="-128"/>
                </a:rPr>
                <a:t>FAQ</a:t>
              </a:r>
              <a:r>
                <a:rPr lang="ja-JP" altLang="en-US" sz="1400" dirty="0">
                  <a:solidFill>
                    <a:schemeClr val="tx1"/>
                  </a:solidFill>
                  <a:latin typeface="ＭＳ Ｐゴシック" panose="020B0600070205080204" pitchFamily="50" charset="-128"/>
                  <a:ea typeface="ＭＳ Ｐゴシック" panose="020B0600070205080204" pitchFamily="50" charset="-128"/>
                </a:rPr>
                <a:t>にある場合は、それに沿って正確に案内。</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よくある質問には「標準表現」＋「状況に応じた補足」で丁寧に対応。</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対応が曖昧な内容・判断が必要なケースでは「確認のうえ、折り返します」と一言断る。</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保留対応時は「少々お時間をいただけますか？」と伝え、</a:t>
              </a:r>
              <a:r>
                <a:rPr lang="en-US" altLang="ja-JP" sz="1400" dirty="0">
                  <a:solidFill>
                    <a:schemeClr val="tx1"/>
                  </a:solidFill>
                  <a:latin typeface="ＭＳ Ｐゴシック" panose="020B0600070205080204" pitchFamily="50" charset="-128"/>
                  <a:ea typeface="ＭＳ Ｐゴシック" panose="020B0600070205080204" pitchFamily="50" charset="-128"/>
                </a:rPr>
                <a:t>3</a:t>
              </a:r>
              <a:r>
                <a:rPr lang="ja-JP" altLang="en-US" sz="1400" dirty="0">
                  <a:solidFill>
                    <a:schemeClr val="tx1"/>
                  </a:solidFill>
                  <a:latin typeface="ＭＳ Ｐゴシック" panose="020B0600070205080204" pitchFamily="50" charset="-128"/>
                  <a:ea typeface="ＭＳ Ｐゴシック" panose="020B0600070205080204" pitchFamily="50" charset="-128"/>
                </a:rPr>
                <a:t>分以上かかる場合は目安時間を提示。</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355600" indent="-285750">
                <a:spcBef>
                  <a:spcPts val="600"/>
                </a:spcBef>
                <a:buClr>
                  <a:srgbClr val="3493FF"/>
                </a:buClr>
                <a:buFont typeface="Wingdings" panose="05000000000000000000" pitchFamily="2" charset="2"/>
                <a:buChar char="l"/>
              </a:pPr>
              <a:r>
                <a:rPr lang="ja-JP" altLang="en-US" sz="1400" dirty="0">
                  <a:solidFill>
                    <a:schemeClr val="tx1"/>
                  </a:solidFill>
                  <a:latin typeface="ＭＳ Ｐゴシック" panose="020B0600070205080204" pitchFamily="50" charset="-128"/>
                  <a:ea typeface="ＭＳ Ｐゴシック" panose="020B0600070205080204" pitchFamily="50" charset="-128"/>
                </a:rPr>
                <a:t>対応中の言い切り表現（例：「</a:t>
              </a:r>
              <a:r>
                <a:rPr lang="en-US" altLang="ja-JP" sz="1400" dirty="0">
                  <a:solidFill>
                    <a:schemeClr val="tx1"/>
                  </a:solidFill>
                  <a:latin typeface="ＭＳ Ｐゴシック" panose="020B0600070205080204" pitchFamily="50" charset="-128"/>
                  <a:ea typeface="ＭＳ Ｐゴシック" panose="020B0600070205080204" pitchFamily="50" charset="-128"/>
                </a:rPr>
                <a:t>〜</a:t>
              </a:r>
              <a:r>
                <a:rPr lang="ja-JP" altLang="en-US" sz="1400" dirty="0">
                  <a:solidFill>
                    <a:schemeClr val="tx1"/>
                  </a:solidFill>
                  <a:latin typeface="ＭＳ Ｐゴシック" panose="020B0600070205080204" pitchFamily="50" charset="-128"/>
                  <a:ea typeface="ＭＳ Ｐゴシック" panose="020B0600070205080204" pitchFamily="50" charset="-128"/>
                </a:rPr>
                <a:t>に決まっております」）は避け、柔らかく断定しすぎない表現を心がける。</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18" name="正方形/長方形 17">
              <a:extLst>
                <a:ext uri="{FF2B5EF4-FFF2-40B4-BE49-F238E27FC236}">
                  <a16:creationId xmlns:a16="http://schemas.microsoft.com/office/drawing/2014/main" id="{005066C7-BB89-0397-D68F-1F54F3B2790E}"/>
                </a:ext>
              </a:extLst>
            </p:cNvPr>
            <p:cNvSpPr/>
            <p:nvPr/>
          </p:nvSpPr>
          <p:spPr>
            <a:xfrm>
              <a:off x="436326" y="931933"/>
              <a:ext cx="1189094" cy="468914"/>
            </a:xfrm>
            <a:prstGeom prst="rect">
              <a:avLst/>
            </a:prstGeom>
            <a:solidFill>
              <a:srgbClr val="3493FF"/>
            </a:solidFill>
            <a:ln>
              <a:solidFill>
                <a:srgbClr val="3493FF"/>
              </a:solidFill>
            </a:ln>
          </p:spPr>
          <p:style>
            <a:lnRef idx="2">
              <a:schemeClr val="accent1">
                <a:shade val="15000"/>
              </a:schemeClr>
            </a:lnRef>
            <a:fillRef idx="1">
              <a:schemeClr val="accent1"/>
            </a:fillRef>
            <a:effectRef idx="0">
              <a:schemeClr val="accent1"/>
            </a:effectRef>
            <a:fontRef idx="minor">
              <a:schemeClr val="lt1"/>
            </a:fontRef>
          </p:style>
          <p:txBody>
            <a:bodyPr lIns="108000" rtlCol="0" anchor="ctr"/>
            <a:lstStyle/>
            <a:p>
              <a:pPr>
                <a:spcBef>
                  <a:spcPts val="300"/>
                </a:spcBef>
              </a:pPr>
              <a:r>
                <a:rPr kumimoji="1" lang="ja-JP" altLang="en-US" sz="1600" dirty="0">
                  <a:solidFill>
                    <a:schemeClr val="bg1"/>
                  </a:solidFill>
                  <a:latin typeface="ＭＳ Ｐゴシック" panose="020B0600070205080204" pitchFamily="50" charset="-128"/>
                  <a:ea typeface="ＭＳ Ｐゴシック" panose="020B0600070205080204" pitchFamily="50" charset="-128"/>
                </a:rPr>
                <a:t>注意点</a:t>
              </a:r>
            </a:p>
          </p:txBody>
        </p:sp>
      </p:grpSp>
      <p:cxnSp>
        <p:nvCxnSpPr>
          <p:cNvPr id="19" name="直線矢印コネクタ 18">
            <a:extLst>
              <a:ext uri="{FF2B5EF4-FFF2-40B4-BE49-F238E27FC236}">
                <a16:creationId xmlns:a16="http://schemas.microsoft.com/office/drawing/2014/main" id="{6B7D06B7-A81B-C793-3AE4-77AF6AEB7BFF}"/>
              </a:ext>
            </a:extLst>
          </p:cNvPr>
          <p:cNvCxnSpPr>
            <a:cxnSpLocks/>
          </p:cNvCxnSpPr>
          <p:nvPr/>
        </p:nvCxnSpPr>
        <p:spPr>
          <a:xfrm>
            <a:off x="0" y="1484212"/>
            <a:ext cx="12192000" cy="0"/>
          </a:xfrm>
          <a:prstGeom prst="straightConnector1">
            <a:avLst/>
          </a:prstGeom>
          <a:ln>
            <a:solidFill>
              <a:srgbClr val="3493FF"/>
            </a:solidFill>
          </a:ln>
        </p:spPr>
        <p:style>
          <a:lnRef idx="2">
            <a:schemeClr val="accent1"/>
          </a:lnRef>
          <a:fillRef idx="0">
            <a:schemeClr val="accent1"/>
          </a:fillRef>
          <a:effectRef idx="1">
            <a:schemeClr val="accent1"/>
          </a:effectRef>
          <a:fontRef idx="minor">
            <a:schemeClr val="tx1"/>
          </a:fontRef>
        </p:style>
      </p:cxnSp>
      <p:sp>
        <p:nvSpPr>
          <p:cNvPr id="20" name="正方形/長方形 19">
            <a:extLst>
              <a:ext uri="{FF2B5EF4-FFF2-40B4-BE49-F238E27FC236}">
                <a16:creationId xmlns:a16="http://schemas.microsoft.com/office/drawing/2014/main" id="{A633F8BE-3014-8207-BB97-6E0E5FA18EA3}"/>
              </a:ext>
            </a:extLst>
          </p:cNvPr>
          <p:cNvSpPr/>
          <p:nvPr/>
        </p:nvSpPr>
        <p:spPr>
          <a:xfrm>
            <a:off x="165208" y="898275"/>
            <a:ext cx="1909490" cy="3202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Bef>
                <a:spcPts val="600"/>
              </a:spcBef>
            </a:pPr>
            <a:r>
              <a:rPr kumimoji="1" lang="ja-JP" altLang="en-US" dirty="0">
                <a:solidFill>
                  <a:schemeClr val="tx1">
                    <a:lumMod val="50000"/>
                    <a:lumOff val="50000"/>
                  </a:schemeClr>
                </a:solidFill>
                <a:latin typeface="ＭＳ Ｐゴシック" panose="020B0600070205080204" pitchFamily="50" charset="-128"/>
                <a:ea typeface="ＭＳ Ｐゴシック" panose="020B0600070205080204" pitchFamily="50" charset="-128"/>
              </a:rPr>
              <a:t>着信・挨拶</a:t>
            </a:r>
          </a:p>
        </p:txBody>
      </p:sp>
      <p:sp>
        <p:nvSpPr>
          <p:cNvPr id="21" name="正方形/長方形 20">
            <a:extLst>
              <a:ext uri="{FF2B5EF4-FFF2-40B4-BE49-F238E27FC236}">
                <a16:creationId xmlns:a16="http://schemas.microsoft.com/office/drawing/2014/main" id="{EBB0C886-25FB-9D2E-0656-36E1D9BCC2F4}"/>
              </a:ext>
            </a:extLst>
          </p:cNvPr>
          <p:cNvSpPr/>
          <p:nvPr/>
        </p:nvSpPr>
        <p:spPr>
          <a:xfrm>
            <a:off x="2311612" y="898275"/>
            <a:ext cx="1909490" cy="3202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kumimoji="1" lang="ja-JP" altLang="en-US" dirty="0">
                <a:solidFill>
                  <a:schemeClr val="tx1">
                    <a:lumMod val="50000"/>
                    <a:lumOff val="50000"/>
                  </a:schemeClr>
                </a:solidFill>
                <a:latin typeface="ＭＳ Ｐゴシック" panose="020B0600070205080204" pitchFamily="50" charset="-128"/>
                <a:ea typeface="ＭＳ Ｐゴシック" panose="020B0600070205080204" pitchFamily="50" charset="-128"/>
              </a:rPr>
              <a:t>依頼確認</a:t>
            </a:r>
          </a:p>
        </p:txBody>
      </p:sp>
      <p:sp>
        <p:nvSpPr>
          <p:cNvPr id="22" name="正方形/長方形 21">
            <a:extLst>
              <a:ext uri="{FF2B5EF4-FFF2-40B4-BE49-F238E27FC236}">
                <a16:creationId xmlns:a16="http://schemas.microsoft.com/office/drawing/2014/main" id="{0B8EF3D3-BC1A-7FFB-F19C-E52E0C3204EA}"/>
              </a:ext>
            </a:extLst>
          </p:cNvPr>
          <p:cNvSpPr/>
          <p:nvPr/>
        </p:nvSpPr>
        <p:spPr>
          <a:xfrm>
            <a:off x="5145865" y="898275"/>
            <a:ext cx="1909490" cy="3202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kumimoji="1" lang="ja-JP" altLang="en-US" dirty="0">
                <a:solidFill>
                  <a:srgbClr val="3493FF"/>
                </a:solidFill>
                <a:latin typeface="ＭＳ Ｐゴシック" panose="020B0600070205080204" pitchFamily="50" charset="-128"/>
                <a:ea typeface="ＭＳ Ｐゴシック" panose="020B0600070205080204" pitchFamily="50" charset="-128"/>
              </a:rPr>
              <a:t>依頼対応</a:t>
            </a:r>
          </a:p>
        </p:txBody>
      </p:sp>
      <p:sp>
        <p:nvSpPr>
          <p:cNvPr id="23" name="正方形/長方形 22">
            <a:extLst>
              <a:ext uri="{FF2B5EF4-FFF2-40B4-BE49-F238E27FC236}">
                <a16:creationId xmlns:a16="http://schemas.microsoft.com/office/drawing/2014/main" id="{C457A18C-79DA-160B-DF43-1C5714E651CC}"/>
              </a:ext>
            </a:extLst>
          </p:cNvPr>
          <p:cNvSpPr/>
          <p:nvPr/>
        </p:nvSpPr>
        <p:spPr>
          <a:xfrm>
            <a:off x="7970898" y="898275"/>
            <a:ext cx="1909490" cy="3202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kumimoji="1" lang="ja-JP" altLang="en-US" dirty="0">
                <a:solidFill>
                  <a:schemeClr val="tx1">
                    <a:lumMod val="50000"/>
                    <a:lumOff val="50000"/>
                  </a:schemeClr>
                </a:solidFill>
                <a:latin typeface="ＭＳ Ｐゴシック" panose="020B0600070205080204" pitchFamily="50" charset="-128"/>
                <a:ea typeface="ＭＳ Ｐゴシック" panose="020B0600070205080204" pitchFamily="50" charset="-128"/>
              </a:rPr>
              <a:t>対応終了の挨拶</a:t>
            </a:r>
          </a:p>
        </p:txBody>
      </p:sp>
      <p:sp>
        <p:nvSpPr>
          <p:cNvPr id="24" name="正方形/長方形 23">
            <a:extLst>
              <a:ext uri="{FF2B5EF4-FFF2-40B4-BE49-F238E27FC236}">
                <a16:creationId xmlns:a16="http://schemas.microsoft.com/office/drawing/2014/main" id="{8FB81956-0BE1-2C10-C350-C943DBD03343}"/>
              </a:ext>
            </a:extLst>
          </p:cNvPr>
          <p:cNvSpPr/>
          <p:nvPr/>
        </p:nvSpPr>
        <p:spPr>
          <a:xfrm>
            <a:off x="10117302" y="898275"/>
            <a:ext cx="1909490" cy="32027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spcBef>
                <a:spcPts val="600"/>
              </a:spcBef>
            </a:pPr>
            <a:r>
              <a:rPr kumimoji="1" lang="en-US" altLang="ja-JP" dirty="0">
                <a:solidFill>
                  <a:schemeClr val="tx1">
                    <a:lumMod val="50000"/>
                    <a:lumOff val="50000"/>
                  </a:schemeClr>
                </a:solidFill>
                <a:latin typeface="ＭＳ Ｐゴシック" panose="020B0600070205080204" pitchFamily="50" charset="-128"/>
                <a:ea typeface="ＭＳ Ｐゴシック" panose="020B0600070205080204" pitchFamily="50" charset="-128"/>
              </a:rPr>
              <a:t>CRM</a:t>
            </a:r>
            <a:r>
              <a:rPr kumimoji="1" lang="ja-JP" altLang="en-US" dirty="0">
                <a:solidFill>
                  <a:schemeClr val="tx1">
                    <a:lumMod val="50000"/>
                    <a:lumOff val="50000"/>
                  </a:schemeClr>
                </a:solidFill>
                <a:latin typeface="ＭＳ Ｐゴシック" panose="020B0600070205080204" pitchFamily="50" charset="-128"/>
                <a:ea typeface="ＭＳ Ｐゴシック" panose="020B0600070205080204" pitchFamily="50" charset="-128"/>
              </a:rPr>
              <a:t>への記録</a:t>
            </a:r>
          </a:p>
        </p:txBody>
      </p:sp>
      <p:sp>
        <p:nvSpPr>
          <p:cNvPr id="25" name="Text Placeholder 5">
            <a:extLst>
              <a:ext uri="{FF2B5EF4-FFF2-40B4-BE49-F238E27FC236}">
                <a16:creationId xmlns:a16="http://schemas.microsoft.com/office/drawing/2014/main" id="{44969446-4E94-1F83-9CBC-2475E52490D0}"/>
              </a:ext>
            </a:extLst>
          </p:cNvPr>
          <p:cNvSpPr txBox="1">
            <a:spLocks/>
          </p:cNvSpPr>
          <p:nvPr/>
        </p:nvSpPr>
        <p:spPr>
          <a:xfrm>
            <a:off x="259996" y="1318377"/>
            <a:ext cx="331986" cy="331669"/>
          </a:xfrm>
          <a:prstGeom prst="ellipse">
            <a:avLst/>
          </a:prstGeom>
          <a:solidFill>
            <a:schemeClr val="bg1">
              <a:lumMod val="95000"/>
            </a:schemeClr>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26" name="Text Placeholder 5">
            <a:extLst>
              <a:ext uri="{FF2B5EF4-FFF2-40B4-BE49-F238E27FC236}">
                <a16:creationId xmlns:a16="http://schemas.microsoft.com/office/drawing/2014/main" id="{071B3C88-E562-2289-63E7-E4B30675012D}"/>
              </a:ext>
            </a:extLst>
          </p:cNvPr>
          <p:cNvSpPr txBox="1">
            <a:spLocks/>
          </p:cNvSpPr>
          <p:nvPr/>
        </p:nvSpPr>
        <p:spPr>
          <a:xfrm>
            <a:off x="11597011" y="1318377"/>
            <a:ext cx="331986" cy="331669"/>
          </a:xfrm>
          <a:prstGeom prst="ellipse">
            <a:avLst/>
          </a:prstGeom>
          <a:solidFill>
            <a:schemeClr val="bg1">
              <a:lumMod val="95000"/>
            </a:schemeClr>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27" name="Text Placeholder 5">
            <a:extLst>
              <a:ext uri="{FF2B5EF4-FFF2-40B4-BE49-F238E27FC236}">
                <a16:creationId xmlns:a16="http://schemas.microsoft.com/office/drawing/2014/main" id="{F88499CF-7217-098D-D7EE-1189A726ABBB}"/>
              </a:ext>
            </a:extLst>
          </p:cNvPr>
          <p:cNvSpPr txBox="1">
            <a:spLocks/>
          </p:cNvSpPr>
          <p:nvPr/>
        </p:nvSpPr>
        <p:spPr>
          <a:xfrm>
            <a:off x="8762756" y="1318377"/>
            <a:ext cx="331986" cy="331669"/>
          </a:xfrm>
          <a:prstGeom prst="ellipse">
            <a:avLst/>
          </a:prstGeom>
          <a:solidFill>
            <a:schemeClr val="bg1">
              <a:lumMod val="95000"/>
            </a:schemeClr>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29" name="Text Placeholder 5">
            <a:extLst>
              <a:ext uri="{FF2B5EF4-FFF2-40B4-BE49-F238E27FC236}">
                <a16:creationId xmlns:a16="http://schemas.microsoft.com/office/drawing/2014/main" id="{EE876226-92BB-4384-3FB6-3C8F641E9E1F}"/>
              </a:ext>
            </a:extLst>
          </p:cNvPr>
          <p:cNvSpPr txBox="1">
            <a:spLocks/>
          </p:cNvSpPr>
          <p:nvPr/>
        </p:nvSpPr>
        <p:spPr>
          <a:xfrm>
            <a:off x="5928503" y="1318377"/>
            <a:ext cx="331986" cy="331669"/>
          </a:xfrm>
          <a:prstGeom prst="ellipse">
            <a:avLst/>
          </a:prstGeom>
          <a:solidFill>
            <a:srgbClr val="3493FF"/>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
        <p:nvSpPr>
          <p:cNvPr id="30" name="Text Placeholder 5">
            <a:extLst>
              <a:ext uri="{FF2B5EF4-FFF2-40B4-BE49-F238E27FC236}">
                <a16:creationId xmlns:a16="http://schemas.microsoft.com/office/drawing/2014/main" id="{ADE8B329-DD72-3FC9-FEA8-A687AAF54EE5}"/>
              </a:ext>
            </a:extLst>
          </p:cNvPr>
          <p:cNvSpPr txBox="1">
            <a:spLocks/>
          </p:cNvSpPr>
          <p:nvPr/>
        </p:nvSpPr>
        <p:spPr>
          <a:xfrm>
            <a:off x="3094250" y="1318377"/>
            <a:ext cx="331986" cy="331669"/>
          </a:xfrm>
          <a:prstGeom prst="ellipse">
            <a:avLst/>
          </a:prstGeom>
          <a:solidFill>
            <a:schemeClr val="bg1">
              <a:lumMod val="95000"/>
            </a:schemeClr>
          </a:solidFill>
          <a:ln>
            <a:noFill/>
          </a:ln>
        </p:spPr>
        <p:txBody>
          <a:bodyPr vert="horz" wrap="none" lIns="72000" tIns="72000" rIns="72000" bIns="72000" rtlCol="0" anchor="ctr" anchorCtr="0">
            <a:noAutofit/>
          </a:bodyPr>
          <a:lstStyle>
            <a:lvl1pPr marL="0" indent="0" algn="l" defTabSz="914400" rtl="0" eaLnBrk="1" latinLnBrk="0" hangingPunct="1">
              <a:lnSpc>
                <a:spcPct val="100000"/>
              </a:lnSpc>
              <a:spcBef>
                <a:spcPts val="0"/>
              </a:spcBef>
              <a:buFont typeface="Arial Narrow" pitchFamily="34" charset="0"/>
              <a:buNone/>
              <a:defRPr kumimoji="1" lang="en-US" sz="2100" b="0" i="0" kern="1200" baseline="0">
                <a:solidFill>
                  <a:schemeClr val="tx1"/>
                </a:solidFill>
                <a:latin typeface="+mn-lt"/>
                <a:ea typeface="+mn-ea"/>
                <a:cs typeface="+mn-cs"/>
                <a:sym typeface="+mn-lt"/>
              </a:defRPr>
            </a:lvl1pPr>
            <a:lvl2pPr marL="230400" indent="-230400" algn="l" defTabSz="914400" rtl="0" eaLnBrk="1" latinLnBrk="0" hangingPunct="1">
              <a:lnSpc>
                <a:spcPct val="90000"/>
              </a:lnSpc>
              <a:spcBef>
                <a:spcPts val="0"/>
              </a:spcBef>
              <a:buFont typeface="Arial Narrow" pitchFamily="34" charset="0"/>
              <a:buChar char="&gt;"/>
              <a:defRPr kumimoji="1" lang="en-US" sz="1900" b="0" kern="1200">
                <a:solidFill>
                  <a:schemeClr val="tx1"/>
                </a:solidFill>
                <a:latin typeface="+mn-lt"/>
                <a:ea typeface="+mn-ea"/>
                <a:cs typeface="+mn-cs"/>
                <a:sym typeface="+mn-lt"/>
              </a:defRPr>
            </a:lvl2pPr>
            <a:lvl3pPr marL="482400" indent="-2340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3pPr>
            <a:lvl4pPr marL="698400" indent="-201600" algn="l" defTabSz="914400" rtl="0" eaLnBrk="1" latinLnBrk="0" hangingPunct="1">
              <a:lnSpc>
                <a:spcPct val="90000"/>
              </a:lnSpc>
              <a:spcBef>
                <a:spcPts val="0"/>
              </a:spcBef>
              <a:buFont typeface="Arial Narrow" pitchFamily="34" charset="0"/>
              <a:buChar char="-"/>
              <a:defRPr kumimoji="1" lang="en-US" sz="1900" b="0" kern="1200">
                <a:solidFill>
                  <a:schemeClr val="tx1"/>
                </a:solidFill>
                <a:latin typeface="+mn-lt"/>
                <a:ea typeface="+mn-ea"/>
                <a:cs typeface="+mn-cs"/>
                <a:sym typeface="+mn-lt"/>
              </a:defRPr>
            </a:lvl4pPr>
            <a:lvl5pPr marL="698400" indent="0" algn="l" defTabSz="914400" rtl="0" eaLnBrk="1" latinLnBrk="0" hangingPunct="1">
              <a:lnSpc>
                <a:spcPct val="90000"/>
              </a:lnSpc>
              <a:spcBef>
                <a:spcPts val="0"/>
              </a:spcBef>
              <a:buFont typeface="Arial Narrow" pitchFamily="34" charset="0"/>
              <a:buNone/>
              <a:defRPr kumimoji="1" sz="1700" kern="1200">
                <a:solidFill>
                  <a:schemeClr val="tx1"/>
                </a:solidFill>
                <a:latin typeface="Arial Narrow" pitchFamily="34" charset="0"/>
                <a:ea typeface="+mn-ea"/>
                <a:cs typeface="+mn-cs"/>
              </a:defRPr>
            </a:lvl5pPr>
            <a:lvl6pPr marL="25146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Narrow"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 typeface="Arial Narrow" pitchFamily="34" charset="0"/>
              <a:buNone/>
              <a:tabLst/>
              <a:defRPr/>
            </a:pPr>
            <a:endParaRPr kumimoji="1" lang="en-US" altLang="ja-JP" sz="1800" b="0"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sym typeface="+mn-lt"/>
            </a:endParaRPr>
          </a:p>
        </p:txBody>
      </p:sp>
    </p:spTree>
    <p:extLst>
      <p:ext uri="{BB962C8B-B14F-4D97-AF65-F5344CB8AC3E}">
        <p14:creationId xmlns:p14="http://schemas.microsoft.com/office/powerpoint/2010/main" val="9970207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ffd60cc4-70c0-4043-81e8-97be71ffa410">
      <Terms xmlns="http://schemas.microsoft.com/office/infopath/2007/PartnerControls"/>
    </lcf76f155ced4ddcb4097134ff3c332f>
    <TaxCatchAll xmlns="1bf6ce71-f2af-4399-804e-8773bbe322f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C41C3E266D40784080AE7FC7FC3CF127" ma:contentTypeVersion="14" ma:contentTypeDescription="新しいドキュメントを作成します。" ma:contentTypeScope="" ma:versionID="ab43ed39cf438de8264d8b65fa41e611">
  <xsd:schema xmlns:xsd="http://www.w3.org/2001/XMLSchema" xmlns:xs="http://www.w3.org/2001/XMLSchema" xmlns:p="http://schemas.microsoft.com/office/2006/metadata/properties" xmlns:ns2="ffd60cc4-70c0-4043-81e8-97be71ffa410" xmlns:ns3="1bf6ce71-f2af-4399-804e-8773bbe322f2" targetNamespace="http://schemas.microsoft.com/office/2006/metadata/properties" ma:root="true" ma:fieldsID="a2501e3ff80ab5e70b0e54d5b48f5319" ns2:_="" ns3:_="">
    <xsd:import namespace="ffd60cc4-70c0-4043-81e8-97be71ffa410"/>
    <xsd:import namespace="1bf6ce71-f2af-4399-804e-8773bbe322f2"/>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2:MediaServiceSearchProperties"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fd60cc4-70c0-4043-81e8-97be71ffa41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画像タグ" ma:readOnly="false" ma:fieldId="{5cf76f15-5ced-4ddc-b409-7134ff3c332f}" ma:taxonomyMulti="true" ma:sspId="e11d2887-7d44-46f2-be60-af6bd70e5d54"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Location" ma:index="20" nillable="true" ma:displayName="Location" ma:indexed="true" ma:internalName="MediaServiceLocation" ma:readOnly="true">
      <xsd:simpleType>
        <xsd:restriction base="dms:Text"/>
      </xsd:simpleType>
    </xsd:element>
    <xsd:element name="MediaServiceBillingMetadata" ma:index="21"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bf6ce71-f2af-4399-804e-8773bbe322f2"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9ffa11d1-c12e-4afe-8e86-e16f823e0944}" ma:internalName="TaxCatchAll" ma:showField="CatchAllData" ma:web="1bf6ce71-f2af-4399-804e-8773bbe322f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E2236B2-08AB-4DF2-B107-FE54C01F11AE}">
  <ds:schemaRefs>
    <ds:schemaRef ds:uri="http://schemas.microsoft.com/sharepoint/v3/contenttype/forms"/>
  </ds:schemaRefs>
</ds:datastoreItem>
</file>

<file path=customXml/itemProps2.xml><?xml version="1.0" encoding="utf-8"?>
<ds:datastoreItem xmlns:ds="http://schemas.openxmlformats.org/officeDocument/2006/customXml" ds:itemID="{5CAD133F-485A-4DE3-B94F-A31F35E1A9BB}">
  <ds:schemaRefs>
    <ds:schemaRef ds:uri="http://schemas.microsoft.com/office/2006/metadata/properties"/>
    <ds:schemaRef ds:uri="http://schemas.microsoft.com/office/infopath/2007/PartnerControls"/>
    <ds:schemaRef ds:uri="ffd60cc4-70c0-4043-81e8-97be71ffa410"/>
    <ds:schemaRef ds:uri="1bf6ce71-f2af-4399-804e-8773bbe322f2"/>
  </ds:schemaRefs>
</ds:datastoreItem>
</file>

<file path=customXml/itemProps3.xml><?xml version="1.0" encoding="utf-8"?>
<ds:datastoreItem xmlns:ds="http://schemas.openxmlformats.org/officeDocument/2006/customXml" ds:itemID="{9FC60D56-9DCE-4678-A307-648B10DF58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fd60cc4-70c0-4043-81e8-97be71ffa410"/>
    <ds:schemaRef ds:uri="1bf6ce71-f2af-4399-804e-8773bbe322f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922</TotalTime>
  <Words>2558</Words>
  <PresentationFormat>ワイド画面</PresentationFormat>
  <Paragraphs>263</Paragraphs>
  <Slides>13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ＭＳ Ｐゴシック</vt:lpstr>
      <vt:lpstr>游ゴシック</vt:lpstr>
      <vt:lpstr>游ゴシック Light</vt:lpstr>
      <vt:lpstr>Arial</vt:lpstr>
      <vt:lpstr>Arial Narrow</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erms:created xsi:type="dcterms:W3CDTF">2025-05-17T05:08:00Z</dcterms:created>
  <dcterms:modified xsi:type="dcterms:W3CDTF">2025-06-03T05:20:34Z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0x010100C41C3E266D40784080AE7FC7FC3CF127</vt:lpwstr>
  </property>
  <property fmtid="{D5CDD505-2E9C-101B-9397-08002B2CF9AE}" pid="3" name="MediaServiceImageTags">
    <vt:lpwstr/>
  </property>
</Properties>
</file>