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2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F4"/>
    <a:srgbClr val="FBFBFB"/>
    <a:srgbClr val="FDFDFD"/>
    <a:srgbClr val="F5F5F5"/>
    <a:srgbClr val="F7F7F7"/>
    <a:srgbClr val="5AB9E4"/>
    <a:srgbClr val="F0FAEC"/>
    <a:srgbClr val="FAFDF9"/>
    <a:srgbClr val="B6B6B6"/>
    <a:srgbClr val="BAD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74DA0-9DAE-483B-97C0-EF5C2B341514}" v="14" dt="2025-06-03T09:39:41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33" d="100"/>
          <a:sy n="33" d="100"/>
        </p:scale>
        <p:origin x="1764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CCD5BC6A-FD3F-4A2A-BB9A-5C92D2182B96}"/>
    <pc:docChg chg="custSel addSld delSld modSld">
      <pc:chgData name="松浦英宗" userId="9b03fd3a-662f-49ff-9af1-1b93cf7aab22" providerId="ADAL" clId="{CCD5BC6A-FD3F-4A2A-BB9A-5C92D2182B96}" dt="2025-05-18T01:48:53.738" v="16"/>
      <pc:docMkLst>
        <pc:docMk/>
      </pc:docMkLst>
      <pc:sldChg chg="addSp delSp modSp mod">
        <pc:chgData name="松浦英宗" userId="9b03fd3a-662f-49ff-9af1-1b93cf7aab22" providerId="ADAL" clId="{CCD5BC6A-FD3F-4A2A-BB9A-5C92D2182B96}" dt="2025-05-18T01:48:53.738" v="16"/>
        <pc:sldMkLst>
          <pc:docMk/>
          <pc:sldMk cId="913356044" sldId="256"/>
        </pc:sldMkLst>
      </pc:sldChg>
      <pc:sldChg chg="delSp modSp mod">
        <pc:chgData name="松浦英宗" userId="9b03fd3a-662f-49ff-9af1-1b93cf7aab22" providerId="ADAL" clId="{CCD5BC6A-FD3F-4A2A-BB9A-5C92D2182B96}" dt="2025-05-18T01:48:33.869" v="5" actId="20577"/>
        <pc:sldMkLst>
          <pc:docMk/>
          <pc:sldMk cId="4173564231" sldId="257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">
        <pc:chgData name="松浦英宗" userId="9b03fd3a-662f-49ff-9af1-1b93cf7aab22" providerId="ADAL" clId="{CCD5BC6A-FD3F-4A2A-BB9A-5C92D2182B96}" dt="2025-05-18T01:48:41.350" v="7"/>
        <pc:sldMkLst>
          <pc:docMk/>
          <pc:sldMk cId="4082717725" sldId="258"/>
        </pc:sldMkLst>
      </pc:sldChg>
      <pc:sldChg chg="add">
        <pc:chgData name="松浦英宗" userId="9b03fd3a-662f-49ff-9af1-1b93cf7aab22" providerId="ADAL" clId="{CCD5BC6A-FD3F-4A2A-BB9A-5C92D2182B96}" dt="2025-05-18T01:48:41.591" v="8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">
        <pc:chgData name="松浦英宗" userId="9b03fd3a-662f-49ff-9af1-1b93cf7aab22" providerId="ADAL" clId="{CCD5BC6A-FD3F-4A2A-BB9A-5C92D2182B96}" dt="2025-05-18T01:48:41.756" v="9"/>
        <pc:sldMkLst>
          <pc:docMk/>
          <pc:sldMk cId="1277525917" sldId="260"/>
        </pc:sldMkLst>
      </pc:sldChg>
      <pc:sldChg chg="add">
        <pc:chgData name="松浦英宗" userId="9b03fd3a-662f-49ff-9af1-1b93cf7aab22" providerId="ADAL" clId="{CCD5BC6A-FD3F-4A2A-BB9A-5C92D2182B96}" dt="2025-05-18T01:48:41.923" v="10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">
        <pc:chgData name="松浦英宗" userId="9b03fd3a-662f-49ff-9af1-1b93cf7aab22" providerId="ADAL" clId="{CCD5BC6A-FD3F-4A2A-BB9A-5C92D2182B96}" dt="2025-05-18T01:48:42.076" v="11"/>
        <pc:sldMkLst>
          <pc:docMk/>
          <pc:sldMk cId="3280008525" sldId="262"/>
        </pc:sldMkLst>
      </pc:sldChg>
      <pc:sldChg chg="add">
        <pc:chgData name="松浦英宗" userId="9b03fd3a-662f-49ff-9af1-1b93cf7aab22" providerId="ADAL" clId="{CCD5BC6A-FD3F-4A2A-BB9A-5C92D2182B96}" dt="2025-05-18T01:48:42.833" v="12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">
        <pc:chgData name="松浦英宗" userId="9b03fd3a-662f-49ff-9af1-1b93cf7aab22" providerId="ADAL" clId="{CCD5BC6A-FD3F-4A2A-BB9A-5C92D2182B96}" dt="2025-05-18T01:48:45.818" v="13"/>
        <pc:sldMkLst>
          <pc:docMk/>
          <pc:sldMk cId="816030905" sldId="264"/>
        </pc:sldMkLst>
      </pc:sldChg>
      <pc:sldChg chg="add">
        <pc:chgData name="松浦英宗" userId="9b03fd3a-662f-49ff-9af1-1b93cf7aab22" providerId="ADAL" clId="{CCD5BC6A-FD3F-4A2A-BB9A-5C92D2182B96}" dt="2025-05-18T01:48:46.009" v="14"/>
        <pc:sldMkLst>
          <pc:docMk/>
          <pc:sldMk cId="582647792" sldId="265"/>
        </pc:sldMkLst>
      </pc:sldChg>
      <pc:sldChg chg="add">
        <pc:chgData name="松浦英宗" userId="9b03fd3a-662f-49ff-9af1-1b93cf7aab22" providerId="ADAL" clId="{CCD5BC6A-FD3F-4A2A-BB9A-5C92D2182B96}" dt="2025-05-18T01:48:46.144" v="15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AAFE44D9-4FFF-436E-8BA8-44BC7A30CB65}"/>
    <pc:docChg chg="undo redo custSel addSld delSld modSld">
      <pc:chgData name="松浦英宗" userId="9b03fd3a-662f-49ff-9af1-1b93cf7aab22" providerId="ADAL" clId="{AAFE44D9-4FFF-436E-8BA8-44BC7A30CB65}" dt="2025-05-28T11:52:29.208" v="3515" actId="207"/>
      <pc:docMkLst>
        <pc:docMk/>
      </pc:docMkLst>
      <pc:sldChg chg="addSp delSp modSp mod">
        <pc:chgData name="松浦英宗" userId="9b03fd3a-662f-49ff-9af1-1b93cf7aab22" providerId="ADAL" clId="{AAFE44D9-4FFF-436E-8BA8-44BC7A30CB65}" dt="2025-05-20T03:42:06.587" v="1704"/>
        <pc:sldMkLst>
          <pc:docMk/>
          <pc:sldMk cId="913356044" sldId="256"/>
        </pc:sldMkLst>
        <pc:spChg chg="add mod">
          <ac:chgData name="松浦英宗" userId="9b03fd3a-662f-49ff-9af1-1b93cf7aab22" providerId="ADAL" clId="{AAFE44D9-4FFF-436E-8BA8-44BC7A30CB65}" dt="2025-05-20T02:02:39.658" v="824" actId="404"/>
          <ac:spMkLst>
            <pc:docMk/>
            <pc:sldMk cId="913356044" sldId="256"/>
            <ac:spMk id="13" creationId="{4F41361A-D3A4-6596-DFE0-76EDE89CE296}"/>
          </ac:spMkLst>
        </pc:spChg>
        <pc:spChg chg="add mod">
          <ac:chgData name="松浦英宗" userId="9b03fd3a-662f-49ff-9af1-1b93cf7aab22" providerId="ADAL" clId="{AAFE44D9-4FFF-436E-8BA8-44BC7A30CB65}" dt="2025-05-20T01:20:18.858" v="172" actId="1036"/>
          <ac:spMkLst>
            <pc:docMk/>
            <pc:sldMk cId="913356044" sldId="256"/>
            <ac:spMk id="14" creationId="{B9FA4C70-731A-C6A1-4636-C4E484347DB5}"/>
          </ac:spMkLst>
        </pc:spChg>
        <pc:spChg chg="add mod">
          <ac:chgData name="松浦英宗" userId="9b03fd3a-662f-49ff-9af1-1b93cf7aab22" providerId="ADAL" clId="{AAFE44D9-4FFF-436E-8BA8-44BC7A30CB65}" dt="2025-05-20T02:02:43.826" v="825" actId="404"/>
          <ac:spMkLst>
            <pc:docMk/>
            <pc:sldMk cId="913356044" sldId="256"/>
            <ac:spMk id="15" creationId="{BB37106A-2F06-9022-5167-5002AB05E3C7}"/>
          </ac:spMkLst>
        </pc:spChg>
        <pc:picChg chg="add mod">
          <ac:chgData name="松浦英宗" userId="9b03fd3a-662f-49ff-9af1-1b93cf7aab22" providerId="ADAL" clId="{AAFE44D9-4FFF-436E-8BA8-44BC7A30CB65}" dt="2025-05-20T01:24:12.837" v="298" actId="1076"/>
          <ac:picMkLst>
            <pc:docMk/>
            <pc:sldMk cId="913356044" sldId="256"/>
            <ac:picMk id="1026" creationId="{F893A4EB-1AA9-F1F3-14E2-DC42D1DA511F}"/>
          </ac:picMkLst>
        </pc:picChg>
      </pc:sldChg>
      <pc:sldChg chg="addSp delSp modSp del mod">
        <pc:chgData name="松浦英宗" userId="9b03fd3a-662f-49ff-9af1-1b93cf7aab22" providerId="ADAL" clId="{AAFE44D9-4FFF-436E-8BA8-44BC7A30CB65}" dt="2025-05-20T02:02:24.739" v="817" actId="47"/>
        <pc:sldMkLst>
          <pc:docMk/>
          <pc:sldMk cId="4173564231" sldId="257"/>
        </pc:sldMkLst>
      </pc:sldChg>
      <pc:sldChg chg="addSp delSp modSp mod">
        <pc:chgData name="松浦英宗" userId="9b03fd3a-662f-49ff-9af1-1b93cf7aab22" providerId="ADAL" clId="{AAFE44D9-4FFF-436E-8BA8-44BC7A30CB65}" dt="2025-05-20T06:37:48.931" v="3514" actId="2711"/>
        <pc:sldMkLst>
          <pc:docMk/>
          <pc:sldMk cId="4082717725" sldId="258"/>
        </pc:sldMkLst>
        <pc:spChg chg="mod topLvl">
          <ac:chgData name="松浦英宗" userId="9b03fd3a-662f-49ff-9af1-1b93cf7aab22" providerId="ADAL" clId="{AAFE44D9-4FFF-436E-8BA8-44BC7A30CB65}" dt="2025-05-20T02:02:13.468" v="807" actId="164"/>
          <ac:spMkLst>
            <pc:docMk/>
            <pc:sldMk cId="4082717725" sldId="258"/>
            <ac:spMk id="9" creationId="{BB36BF59-4974-A398-01E3-DE28B74C5E60}"/>
          </ac:spMkLst>
        </pc:spChg>
        <pc:spChg chg="add mod ord">
          <ac:chgData name="松浦英宗" userId="9b03fd3a-662f-49ff-9af1-1b93cf7aab22" providerId="ADAL" clId="{AAFE44D9-4FFF-436E-8BA8-44BC7A30CB65}" dt="2025-05-20T02:02:13.468" v="807" actId="164"/>
          <ac:spMkLst>
            <pc:docMk/>
            <pc:sldMk cId="4082717725" sldId="258"/>
            <ac:spMk id="10" creationId="{B9CE3000-1D44-4E3A-76A1-8EF139098E4C}"/>
          </ac:spMkLst>
        </pc:spChg>
        <pc:spChg chg="add mod">
          <ac:chgData name="松浦英宗" userId="9b03fd3a-662f-49ff-9af1-1b93cf7aab22" providerId="ADAL" clId="{AAFE44D9-4FFF-436E-8BA8-44BC7A30CB65}" dt="2025-05-20T02:02:13.468" v="807" actId="164"/>
          <ac:spMkLst>
            <pc:docMk/>
            <pc:sldMk cId="4082717725" sldId="258"/>
            <ac:spMk id="11" creationId="{1D986A37-93AB-2ABA-42EB-76A520DAA97F}"/>
          </ac:spMkLst>
        </pc:spChg>
        <pc:spChg chg="add 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13" creationId="{A3E9E54C-E6DD-EB86-B025-47CA65644F66}"/>
          </ac:spMkLst>
        </pc:spChg>
        <pc:spChg chg="add 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14" creationId="{C40E4636-043F-B29F-EBE0-31FDF5D4C66A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17" creationId="{3B2F06C0-FB20-C2CE-439F-82907297F9DA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18" creationId="{A0AA0F1C-3F47-FC3B-FAF2-FCB07DE992BC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20" creationId="{E75B4A9D-5377-52FE-6BBA-12B0F8BC9DF6}"/>
          </ac:spMkLst>
        </pc:spChg>
        <pc:spChg chg="mod">
          <ac:chgData name="松浦英宗" userId="9b03fd3a-662f-49ff-9af1-1b93cf7aab22" providerId="ADAL" clId="{AAFE44D9-4FFF-436E-8BA8-44BC7A30CB65}" dt="2025-05-20T06:37:48.931" v="3514" actId="2711"/>
          <ac:spMkLst>
            <pc:docMk/>
            <pc:sldMk cId="4082717725" sldId="258"/>
            <ac:spMk id="21" creationId="{46C11018-1433-D1DD-AB58-4F7105C3FFB1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23" creationId="{F796BC90-EDAF-A922-FA88-4EA38A510D12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24" creationId="{ECED5213-0D00-5F9A-CF8D-D1705D8456D8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26" creationId="{E0E903B9-769C-C097-3D9A-2F8FB90E521D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27" creationId="{CF2A457A-8001-8767-DE17-5B8E4CDDB4BD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30" creationId="{3B594E8E-9878-07B3-B92C-3B67D1D917ED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31" creationId="{F0D30D9A-FBAE-5B84-BC59-802894DFD3AB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33" creationId="{56BE4585-4878-F3E5-2959-F21AC6FBAF66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34" creationId="{73A9C04B-F86C-0A37-15A4-C4C60A9ECBDB}"/>
          </ac:spMkLst>
        </pc:spChg>
        <pc:spChg chg="mod">
          <ac:chgData name="松浦英宗" userId="9b03fd3a-662f-49ff-9af1-1b93cf7aab22" providerId="ADAL" clId="{AAFE44D9-4FFF-436E-8BA8-44BC7A30CB65}" dt="2025-05-20T02:09:44.635" v="1157" actId="14100"/>
          <ac:spMkLst>
            <pc:docMk/>
            <pc:sldMk cId="4082717725" sldId="258"/>
            <ac:spMk id="36" creationId="{4C5256B7-43EC-7E3B-C0D2-6DB76B36AA67}"/>
          </ac:spMkLst>
        </pc:spChg>
        <pc:spChg chg="mod">
          <ac:chgData name="松浦英宗" userId="9b03fd3a-662f-49ff-9af1-1b93cf7aab22" providerId="ADAL" clId="{AAFE44D9-4FFF-436E-8BA8-44BC7A30CB65}" dt="2025-05-20T02:09:52.716" v="1184" actId="1037"/>
          <ac:spMkLst>
            <pc:docMk/>
            <pc:sldMk cId="4082717725" sldId="258"/>
            <ac:spMk id="37" creationId="{36FDE35D-EF5D-C96C-5380-7923CFC3440E}"/>
          </ac:spMkLst>
        </pc:spChg>
        <pc:spChg chg="add mod">
          <ac:chgData name="松浦英宗" userId="9b03fd3a-662f-49ff-9af1-1b93cf7aab22" providerId="ADAL" clId="{AAFE44D9-4FFF-436E-8BA8-44BC7A30CB65}" dt="2025-05-20T03:50:01.933" v="1717" actId="207"/>
          <ac:spMkLst>
            <pc:docMk/>
            <pc:sldMk cId="4082717725" sldId="258"/>
            <ac:spMk id="41" creationId="{68F78535-CC5C-2B10-898B-4C4DADC1ED4D}"/>
          </ac:spMkLst>
        </pc:spChg>
        <pc:grpChg chg="add mod">
          <ac:chgData name="松浦英宗" userId="9b03fd3a-662f-49ff-9af1-1b93cf7aab22" providerId="ADAL" clId="{AAFE44D9-4FFF-436E-8BA8-44BC7A30CB65}" dt="2025-05-20T02:02:13.468" v="807" actId="164"/>
          <ac:grpSpMkLst>
            <pc:docMk/>
            <pc:sldMk cId="4082717725" sldId="258"/>
            <ac:grpSpMk id="12" creationId="{0AD381D9-51D8-F731-9120-464658F9ECED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15" creationId="{FDD5D9FF-4120-DAF1-65B8-721A6A5A8AA6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16" creationId="{65C29C64-356C-614B-7435-7801CBCA8DA0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19" creationId="{2D3B5C50-5154-C95C-749C-29EB3CB795BD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22" creationId="{EF674E42-6A38-057B-512C-B2DEF63BAA96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25" creationId="{608C39AB-E828-A5B1-12D5-8B0E86CEBE8B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29" creationId="{51A8C169-7355-3505-652E-BB73FAAF6837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32" creationId="{E2E5695B-79E8-FB44-EA5E-0F4AB8BE466F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35" creationId="{F43596BA-3B22-27C6-4E95-FB7054BCC79C}"/>
          </ac:grpSpMkLst>
        </pc:grpChg>
        <pc:grpChg chg="add mod">
          <ac:chgData name="松浦英宗" userId="9b03fd3a-662f-49ff-9af1-1b93cf7aab22" providerId="ADAL" clId="{AAFE44D9-4FFF-436E-8BA8-44BC7A30CB65}" dt="2025-05-20T02:08:12.476" v="1138" actId="164"/>
          <ac:grpSpMkLst>
            <pc:docMk/>
            <pc:sldMk cId="4082717725" sldId="258"/>
            <ac:grpSpMk id="38" creationId="{464EB5CD-4272-9603-CB0D-2FE70B3ED353}"/>
          </ac:grpSpMkLst>
        </pc:grpChg>
      </pc:sldChg>
      <pc:sldChg chg="addSp delSp modSp mod">
        <pc:chgData name="松浦英宗" userId="9b03fd3a-662f-49ff-9af1-1b93cf7aab22" providerId="ADAL" clId="{AAFE44D9-4FFF-436E-8BA8-44BC7A30CB65}" dt="2025-05-20T03:50:10.774" v="1718" actId="207"/>
        <pc:sldMkLst>
          <pc:docMk/>
          <pc:sldMk cId="1169995872" sldId="259"/>
        </pc:sldMkLst>
        <pc:spChg chg="mod">
          <ac:chgData name="松浦英宗" userId="9b03fd3a-662f-49ff-9af1-1b93cf7aab22" providerId="ADAL" clId="{AAFE44D9-4FFF-436E-8BA8-44BC7A30CB65}" dt="2025-05-20T02:10:38.851" v="1196" actId="20577"/>
          <ac:spMkLst>
            <pc:docMk/>
            <pc:sldMk cId="1169995872" sldId="259"/>
            <ac:spMk id="8" creationId="{B4AC6396-7880-FE2D-0EDA-5AB527316A1B}"/>
          </ac:spMkLst>
        </pc:spChg>
        <pc:spChg chg="mod">
          <ac:chgData name="松浦英宗" userId="9b03fd3a-662f-49ff-9af1-1b93cf7aab22" providerId="ADAL" clId="{AAFE44D9-4FFF-436E-8BA8-44BC7A30CB65}" dt="2025-05-20T02:10:44.593" v="1210" actId="20577"/>
          <ac:spMkLst>
            <pc:docMk/>
            <pc:sldMk cId="1169995872" sldId="259"/>
            <ac:spMk id="9" creationId="{31096B2E-3501-6AD6-9C06-F5E294CC048B}"/>
          </ac:spMkLst>
        </pc:spChg>
        <pc:spChg chg="mod">
          <ac:chgData name="松浦英宗" userId="9b03fd3a-662f-49ff-9af1-1b93cf7aab22" providerId="ADAL" clId="{AAFE44D9-4FFF-436E-8BA8-44BC7A30CB65}" dt="2025-05-20T02:02:19.520" v="810"/>
          <ac:spMkLst>
            <pc:docMk/>
            <pc:sldMk cId="1169995872" sldId="259"/>
            <ac:spMk id="10" creationId="{095832B8-E570-DD63-F9F4-6F759AA49449}"/>
          </ac:spMkLst>
        </pc:spChg>
        <pc:spChg chg="add mod">
          <ac:chgData name="松浦英宗" userId="9b03fd3a-662f-49ff-9af1-1b93cf7aab22" providerId="ADAL" clId="{AAFE44D9-4FFF-436E-8BA8-44BC7A30CB65}" dt="2025-05-20T02:33:29.563" v="1586" actId="164"/>
          <ac:spMkLst>
            <pc:docMk/>
            <pc:sldMk cId="1169995872" sldId="259"/>
            <ac:spMk id="21" creationId="{CEC47518-E105-537B-D814-A94EAB6EE8CD}"/>
          </ac:spMkLst>
        </pc:spChg>
        <pc:spChg chg="add mod">
          <ac:chgData name="松浦英宗" userId="9b03fd3a-662f-49ff-9af1-1b93cf7aab22" providerId="ADAL" clId="{AAFE44D9-4FFF-436E-8BA8-44BC7A30CB65}" dt="2025-05-20T02:33:26.830" v="1585" actId="164"/>
          <ac:spMkLst>
            <pc:docMk/>
            <pc:sldMk cId="1169995872" sldId="259"/>
            <ac:spMk id="22" creationId="{BC58B055-FF04-52DF-B8A1-04D1A1A822E7}"/>
          </ac:spMkLst>
        </pc:spChg>
        <pc:spChg chg="add mod">
          <ac:chgData name="松浦英宗" userId="9b03fd3a-662f-49ff-9af1-1b93cf7aab22" providerId="ADAL" clId="{AAFE44D9-4FFF-436E-8BA8-44BC7A30CB65}" dt="2025-05-20T02:33:35.181" v="1587" actId="164"/>
          <ac:spMkLst>
            <pc:docMk/>
            <pc:sldMk cId="1169995872" sldId="259"/>
            <ac:spMk id="23" creationId="{692DF55D-2348-F300-2632-21B5BD959799}"/>
          </ac:spMkLst>
        </pc:spChg>
        <pc:spChg chg="add mod">
          <ac:chgData name="松浦英宗" userId="9b03fd3a-662f-49ff-9af1-1b93cf7aab22" providerId="ADAL" clId="{AAFE44D9-4FFF-436E-8BA8-44BC7A30CB65}" dt="2025-05-20T02:33:29.563" v="1586" actId="164"/>
          <ac:spMkLst>
            <pc:docMk/>
            <pc:sldMk cId="1169995872" sldId="259"/>
            <ac:spMk id="24" creationId="{57A5856A-723E-606E-DFFC-3DFA24070191}"/>
          </ac:spMkLst>
        </pc:spChg>
        <pc:spChg chg="add mod">
          <ac:chgData name="松浦英宗" userId="9b03fd3a-662f-49ff-9af1-1b93cf7aab22" providerId="ADAL" clId="{AAFE44D9-4FFF-436E-8BA8-44BC7A30CB65}" dt="2025-05-20T02:33:26.830" v="1585" actId="164"/>
          <ac:spMkLst>
            <pc:docMk/>
            <pc:sldMk cId="1169995872" sldId="259"/>
            <ac:spMk id="25" creationId="{46894CDA-1E33-21E4-4224-51A12B468AFB}"/>
          </ac:spMkLst>
        </pc:spChg>
        <pc:spChg chg="add mod">
          <ac:chgData name="松浦英宗" userId="9b03fd3a-662f-49ff-9af1-1b93cf7aab22" providerId="ADAL" clId="{AAFE44D9-4FFF-436E-8BA8-44BC7A30CB65}" dt="2025-05-20T02:33:35.181" v="1587" actId="164"/>
          <ac:spMkLst>
            <pc:docMk/>
            <pc:sldMk cId="1169995872" sldId="259"/>
            <ac:spMk id="26" creationId="{070BF851-AB87-BE0F-A986-9B2091266D5C}"/>
          </ac:spMkLst>
        </pc:spChg>
        <pc:spChg chg="add mod">
          <ac:chgData name="松浦英宗" userId="9b03fd3a-662f-49ff-9af1-1b93cf7aab22" providerId="ADAL" clId="{AAFE44D9-4FFF-436E-8BA8-44BC7A30CB65}" dt="2025-05-20T02:32:29.849" v="1557" actId="164"/>
          <ac:spMkLst>
            <pc:docMk/>
            <pc:sldMk cId="1169995872" sldId="259"/>
            <ac:spMk id="34" creationId="{630DCD89-08B4-CB67-0444-81F09AB21841}"/>
          </ac:spMkLst>
        </pc:spChg>
        <pc:spChg chg="add mod">
          <ac:chgData name="松浦英宗" userId="9b03fd3a-662f-49ff-9af1-1b93cf7aab22" providerId="ADAL" clId="{AAFE44D9-4FFF-436E-8BA8-44BC7A30CB65}" dt="2025-05-20T02:32:29.849" v="1557" actId="164"/>
          <ac:spMkLst>
            <pc:docMk/>
            <pc:sldMk cId="1169995872" sldId="259"/>
            <ac:spMk id="35" creationId="{76254082-B636-A62E-850B-AB17CFB61661}"/>
          </ac:spMkLst>
        </pc:spChg>
        <pc:spChg chg="add mod">
          <ac:chgData name="松浦英宗" userId="9b03fd3a-662f-49ff-9af1-1b93cf7aab22" providerId="ADAL" clId="{AAFE44D9-4FFF-436E-8BA8-44BC7A30CB65}" dt="2025-05-20T03:50:10.774" v="1718" actId="207"/>
          <ac:spMkLst>
            <pc:docMk/>
            <pc:sldMk cId="1169995872" sldId="259"/>
            <ac:spMk id="41" creationId="{C70ED869-1022-8403-9FD6-48C72A0CA619}"/>
          </ac:spMkLst>
        </pc:spChg>
        <pc:grpChg chg="add mod">
          <ac:chgData name="松浦英宗" userId="9b03fd3a-662f-49ff-9af1-1b93cf7aab22" providerId="ADAL" clId="{AAFE44D9-4FFF-436E-8BA8-44BC7A30CB65}" dt="2025-05-20T02:32:53.322" v="1577" actId="552"/>
          <ac:grpSpMkLst>
            <pc:docMk/>
            <pc:sldMk cId="1169995872" sldId="259"/>
            <ac:grpSpMk id="7" creationId="{F9683409-3BDC-B901-8AFE-324534192E26}"/>
          </ac:grpSpMkLst>
        </pc:grpChg>
        <pc:grpChg chg="add mod">
          <ac:chgData name="松浦英宗" userId="9b03fd3a-662f-49ff-9af1-1b93cf7aab22" providerId="ADAL" clId="{AAFE44D9-4FFF-436E-8BA8-44BC7A30CB65}" dt="2025-05-20T02:32:53.322" v="1577" actId="552"/>
          <ac:grpSpMkLst>
            <pc:docMk/>
            <pc:sldMk cId="1169995872" sldId="259"/>
            <ac:grpSpMk id="36" creationId="{F62B0799-DF43-D28F-E688-1D3EB632A906}"/>
          </ac:grpSpMkLst>
        </pc:grpChg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1277525917" sldId="260"/>
        </pc:sldMkLst>
      </pc:sldChg>
      <pc:sldChg chg="addSp delSp modSp add mod">
        <pc:chgData name="松浦英宗" userId="9b03fd3a-662f-49ff-9af1-1b93cf7aab22" providerId="ADAL" clId="{AAFE44D9-4FFF-436E-8BA8-44BC7A30CB65}" dt="2025-05-28T11:52:29.208" v="3515" actId="207"/>
        <pc:sldMkLst>
          <pc:docMk/>
          <pc:sldMk cId="2928468531" sldId="260"/>
        </pc:sldMkLst>
        <pc:spChg chg="add del mod ord">
          <ac:chgData name="松浦英宗" userId="9b03fd3a-662f-49ff-9af1-1b93cf7aab22" providerId="ADAL" clId="{AAFE44D9-4FFF-436E-8BA8-44BC7A30CB65}" dt="2025-05-20T04:42:10.138" v="3213" actId="207"/>
          <ac:spMkLst>
            <pc:docMk/>
            <pc:sldMk cId="2928468531" sldId="260"/>
            <ac:spMk id="3" creationId="{8D38EA3C-887F-CF6E-3B49-0363F9384D15}"/>
          </ac:spMkLst>
        </pc:spChg>
        <pc:spChg chg="add mod">
          <ac:chgData name="松浦英宗" userId="9b03fd3a-662f-49ff-9af1-1b93cf7aab22" providerId="ADAL" clId="{AAFE44D9-4FFF-436E-8BA8-44BC7A30CB65}" dt="2025-05-20T03:57:59.659" v="1858" actId="14100"/>
          <ac:spMkLst>
            <pc:docMk/>
            <pc:sldMk cId="2928468531" sldId="260"/>
            <ac:spMk id="4" creationId="{4870B897-9562-EE66-6993-4FC24FB5E88D}"/>
          </ac:spMkLst>
        </pc:spChg>
        <pc:spChg chg="mod">
          <ac:chgData name="松浦英宗" userId="9b03fd3a-662f-49ff-9af1-1b93cf7aab22" providerId="ADAL" clId="{AAFE44D9-4FFF-436E-8BA8-44BC7A30CB65}" dt="2025-05-20T02:35:15.881" v="1621" actId="20577"/>
          <ac:spMkLst>
            <pc:docMk/>
            <pc:sldMk cId="2928468531" sldId="260"/>
            <ac:spMk id="8" creationId="{1C678D84-5152-629A-BFA4-AC6884866D05}"/>
          </ac:spMkLst>
        </pc:spChg>
        <pc:spChg chg="mod">
          <ac:chgData name="松浦英宗" userId="9b03fd3a-662f-49ff-9af1-1b93cf7aab22" providerId="ADAL" clId="{AAFE44D9-4FFF-436E-8BA8-44BC7A30CB65}" dt="2025-05-20T02:34:43.721" v="1600"/>
          <ac:spMkLst>
            <pc:docMk/>
            <pc:sldMk cId="2928468531" sldId="260"/>
            <ac:spMk id="9" creationId="{F19C659F-8D5E-2BDD-027A-9464A57CEA93}"/>
          </ac:spMkLst>
        </pc:spChg>
        <pc:spChg chg="add mod">
          <ac:chgData name="松浦英宗" userId="9b03fd3a-662f-49ff-9af1-1b93cf7aab22" providerId="ADAL" clId="{AAFE44D9-4FFF-436E-8BA8-44BC7A30CB65}" dt="2025-05-20T03:57:59.659" v="1858" actId="14100"/>
          <ac:spMkLst>
            <pc:docMk/>
            <pc:sldMk cId="2928468531" sldId="260"/>
            <ac:spMk id="11" creationId="{63BCB5DC-1E79-7984-482F-95B6EB4FEBC7}"/>
          </ac:spMkLst>
        </pc:spChg>
        <pc:spChg chg="add mod">
          <ac:chgData name="松浦英宗" userId="9b03fd3a-662f-49ff-9af1-1b93cf7aab22" providerId="ADAL" clId="{AAFE44D9-4FFF-436E-8BA8-44BC7A30CB65}" dt="2025-05-20T04:42:20.002" v="3215" actId="207"/>
          <ac:spMkLst>
            <pc:docMk/>
            <pc:sldMk cId="2928468531" sldId="260"/>
            <ac:spMk id="12" creationId="{2023C879-8BF0-39D9-0505-063F6E156F11}"/>
          </ac:spMkLst>
        </pc:spChg>
        <pc:spChg chg="add mod">
          <ac:chgData name="松浦英宗" userId="9b03fd3a-662f-49ff-9af1-1b93cf7aab22" providerId="ADAL" clId="{AAFE44D9-4FFF-436E-8BA8-44BC7A30CB65}" dt="2025-05-20T04:42:20.002" v="3215" actId="207"/>
          <ac:spMkLst>
            <pc:docMk/>
            <pc:sldMk cId="2928468531" sldId="260"/>
            <ac:spMk id="13" creationId="{D2FE0BCB-EEAF-5FA5-F60F-B8B664B98D83}"/>
          </ac:spMkLst>
        </pc:spChg>
        <pc:spChg chg="add mod topLvl">
          <ac:chgData name="松浦英宗" userId="9b03fd3a-662f-49ff-9af1-1b93cf7aab22" providerId="ADAL" clId="{AAFE44D9-4FFF-436E-8BA8-44BC7A30CB65}" dt="2025-05-20T05:10:07.656" v="3511" actId="14100"/>
          <ac:spMkLst>
            <pc:docMk/>
            <pc:sldMk cId="2928468531" sldId="260"/>
            <ac:spMk id="14" creationId="{DEBEE238-60CB-49E0-3B9E-7413CE92C907}"/>
          </ac:spMkLst>
        </pc:spChg>
        <pc:spChg chg="add mod topLvl">
          <ac:chgData name="松浦英宗" userId="9b03fd3a-662f-49ff-9af1-1b93cf7aab22" providerId="ADAL" clId="{AAFE44D9-4FFF-436E-8BA8-44BC7A30CB65}" dt="2025-05-20T05:10:00.603" v="3508" actId="1076"/>
          <ac:spMkLst>
            <pc:docMk/>
            <pc:sldMk cId="2928468531" sldId="260"/>
            <ac:spMk id="15" creationId="{002D9293-3D01-672C-B1C6-516A8956B12C}"/>
          </ac:spMkLst>
        </pc:spChg>
        <pc:spChg chg="mod">
          <ac:chgData name="松浦英宗" userId="9b03fd3a-662f-49ff-9af1-1b93cf7aab22" providerId="ADAL" clId="{AAFE44D9-4FFF-436E-8BA8-44BC7A30CB65}" dt="2025-05-28T11:52:29.208" v="3515" actId="207"/>
          <ac:spMkLst>
            <pc:docMk/>
            <pc:sldMk cId="2928468531" sldId="260"/>
            <ac:spMk id="28" creationId="{46FF7109-1BB1-8747-E2BB-2F27A7AFCA7F}"/>
          </ac:spMkLst>
        </pc:spChg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2733265923" sldId="261"/>
        </pc:sldMkLst>
      </pc:sldChg>
      <pc:sldChg chg="addSp delSp modSp add mod">
        <pc:chgData name="松浦英宗" userId="9b03fd3a-662f-49ff-9af1-1b93cf7aab22" providerId="ADAL" clId="{AAFE44D9-4FFF-436E-8BA8-44BC7A30CB65}" dt="2025-05-20T04:23:08.586" v="2675" actId="1035"/>
        <pc:sldMkLst>
          <pc:docMk/>
          <pc:sldMk cId="3385225840" sldId="261"/>
        </pc:sldMkLst>
        <pc:spChg chg="add mod">
          <ac:chgData name="松浦英宗" userId="9b03fd3a-662f-49ff-9af1-1b93cf7aab22" providerId="ADAL" clId="{AAFE44D9-4FFF-436E-8BA8-44BC7A30CB65}" dt="2025-05-20T04:14:40.931" v="2257" actId="207"/>
          <ac:spMkLst>
            <pc:docMk/>
            <pc:sldMk cId="3385225840" sldId="261"/>
            <ac:spMk id="3" creationId="{F043C161-A4B9-1B02-8CF7-F9F9723D597B}"/>
          </ac:spMkLst>
        </pc:spChg>
        <pc:spChg chg="add mod">
          <ac:chgData name="松浦英宗" userId="9b03fd3a-662f-49ff-9af1-1b93cf7aab22" providerId="ADAL" clId="{AAFE44D9-4FFF-436E-8BA8-44BC7A30CB65}" dt="2025-05-20T04:15:21.102" v="2354" actId="1035"/>
          <ac:spMkLst>
            <pc:docMk/>
            <pc:sldMk cId="3385225840" sldId="261"/>
            <ac:spMk id="4" creationId="{D6F409CB-4B67-E38C-8011-3DBD67A64515}"/>
          </ac:spMkLst>
        </pc:spChg>
        <pc:spChg chg="add 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5" creationId="{54A87000-34A4-A31F-8EA1-ABA5C007C05E}"/>
          </ac:spMkLst>
        </pc:spChg>
        <pc:spChg chg="add mod or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6" creationId="{98812A8F-A02F-3E3E-BFE0-611CC23119A0}"/>
          </ac:spMkLst>
        </pc:spChg>
        <pc:spChg chg="mod">
          <ac:chgData name="松浦英宗" userId="9b03fd3a-662f-49ff-9af1-1b93cf7aab22" providerId="ADAL" clId="{AAFE44D9-4FFF-436E-8BA8-44BC7A30CB65}" dt="2025-05-20T04:08:41.361" v="2001" actId="207"/>
          <ac:spMkLst>
            <pc:docMk/>
            <pc:sldMk cId="3385225840" sldId="261"/>
            <ac:spMk id="8" creationId="{77F81724-DDE7-8C53-DE98-6C88C293E49F}"/>
          </ac:spMkLst>
        </pc:spChg>
        <pc:spChg chg="mod">
          <ac:chgData name="松浦英宗" userId="9b03fd3a-662f-49ff-9af1-1b93cf7aab22" providerId="ADAL" clId="{AAFE44D9-4FFF-436E-8BA8-44BC7A30CB65}" dt="2025-05-20T04:08:41.361" v="2001" actId="207"/>
          <ac:spMkLst>
            <pc:docMk/>
            <pc:sldMk cId="3385225840" sldId="261"/>
            <ac:spMk id="9" creationId="{70CF831E-0D09-0A19-3D1F-3C9FF03D1DB8}"/>
          </ac:spMkLst>
        </pc:spChg>
        <pc:spChg chg="mod">
          <ac:chgData name="松浦英宗" userId="9b03fd3a-662f-49ff-9af1-1b93cf7aab22" providerId="ADAL" clId="{AAFE44D9-4FFF-436E-8BA8-44BC7A30CB65}" dt="2025-05-20T04:08:41.361" v="2001" actId="207"/>
          <ac:spMkLst>
            <pc:docMk/>
            <pc:sldMk cId="3385225840" sldId="261"/>
            <ac:spMk id="10" creationId="{17923C73-2587-C6A0-4C41-4F61F9D1D5A1}"/>
          </ac:spMkLst>
        </pc:spChg>
        <pc:spChg chg="add mod">
          <ac:chgData name="松浦英宗" userId="9b03fd3a-662f-49ff-9af1-1b93cf7aab22" providerId="ADAL" clId="{AAFE44D9-4FFF-436E-8BA8-44BC7A30CB65}" dt="2025-05-20T04:13:26.825" v="2221" actId="164"/>
          <ac:spMkLst>
            <pc:docMk/>
            <pc:sldMk cId="3385225840" sldId="261"/>
            <ac:spMk id="11" creationId="{F796CE77-D770-BBDD-4D0D-971C42522945}"/>
          </ac:spMkLst>
        </pc:spChg>
        <pc:spChg chg="add 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12" creationId="{AC028DCB-71FD-8E33-1311-12065E113D67}"/>
          </ac:spMkLst>
        </pc:spChg>
        <pc:spChg chg="add mod">
          <ac:chgData name="松浦英宗" userId="9b03fd3a-662f-49ff-9af1-1b93cf7aab22" providerId="ADAL" clId="{AAFE44D9-4FFF-436E-8BA8-44BC7A30CB65}" dt="2025-05-20T04:14:04.529" v="2250" actId="14100"/>
          <ac:spMkLst>
            <pc:docMk/>
            <pc:sldMk cId="3385225840" sldId="261"/>
            <ac:spMk id="13" creationId="{47F9DC20-4CF2-83A7-463F-D68EF75A1104}"/>
          </ac:spMkLst>
        </pc:spChg>
        <pc:spChg chg="add mod">
          <ac:chgData name="松浦英宗" userId="9b03fd3a-662f-49ff-9af1-1b93cf7aab22" providerId="ADAL" clId="{AAFE44D9-4FFF-436E-8BA8-44BC7A30CB65}" dt="2025-05-20T04:16:24.057" v="2368" actId="404"/>
          <ac:spMkLst>
            <pc:docMk/>
            <pc:sldMk cId="3385225840" sldId="261"/>
            <ac:spMk id="14" creationId="{CCFE2386-41FE-FE19-F779-B34B91402C3D}"/>
          </ac:spMkLst>
        </pc:spChg>
        <pc:spChg chg="add mod or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48" creationId="{EBECFC0B-F918-0241-AF04-A4FAADB331A1}"/>
          </ac:spMkLst>
        </pc:spChg>
        <pc:spChg chg="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51" creationId="{8D212249-381B-49E1-A56D-FE9A7B09AF32}"/>
          </ac:spMkLst>
        </pc:spChg>
        <pc:spChg chg="mod">
          <ac:chgData name="松浦英宗" userId="9b03fd3a-662f-49ff-9af1-1b93cf7aab22" providerId="ADAL" clId="{AAFE44D9-4FFF-436E-8BA8-44BC7A30CB65}" dt="2025-05-20T04:16:55.399" v="2394" actId="20577"/>
          <ac:spMkLst>
            <pc:docMk/>
            <pc:sldMk cId="3385225840" sldId="261"/>
            <ac:spMk id="54" creationId="{CAFDCC3E-A537-CC30-289B-1309ADB7A4D7}"/>
          </ac:spMkLst>
        </pc:spChg>
        <pc:spChg chg="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55" creationId="{964A0646-A7B8-8E29-98F5-4E17C25001C9}"/>
          </ac:spMkLst>
        </pc:spChg>
        <pc:spChg chg="mod">
          <ac:chgData name="松浦英宗" userId="9b03fd3a-662f-49ff-9af1-1b93cf7aab22" providerId="ADAL" clId="{AAFE44D9-4FFF-436E-8BA8-44BC7A30CB65}" dt="2025-05-20T04:16:38.372" v="2373" actId="571"/>
          <ac:spMkLst>
            <pc:docMk/>
            <pc:sldMk cId="3385225840" sldId="261"/>
            <ac:spMk id="56" creationId="{FE54546D-C655-846C-C32A-C5D07F0962F8}"/>
          </ac:spMkLst>
        </pc:spChg>
        <pc:spChg chg="mod">
          <ac:chgData name="松浦英宗" userId="9b03fd3a-662f-49ff-9af1-1b93cf7aab22" providerId="ADAL" clId="{AAFE44D9-4FFF-436E-8BA8-44BC7A30CB65}" dt="2025-05-20T04:16:38.372" v="2373" actId="571"/>
          <ac:spMkLst>
            <pc:docMk/>
            <pc:sldMk cId="3385225840" sldId="261"/>
            <ac:spMk id="57" creationId="{2F13C527-BDAD-2233-851C-0543084B476A}"/>
          </ac:spMkLst>
        </pc:spChg>
        <pc:spChg chg="mod">
          <ac:chgData name="松浦英宗" userId="9b03fd3a-662f-49ff-9af1-1b93cf7aab22" providerId="ADAL" clId="{AAFE44D9-4FFF-436E-8BA8-44BC7A30CB65}" dt="2025-05-20T04:16:38.372" v="2373" actId="571"/>
          <ac:spMkLst>
            <pc:docMk/>
            <pc:sldMk cId="3385225840" sldId="261"/>
            <ac:spMk id="58" creationId="{96A827B4-08B9-6A0F-0CAE-308FF3D5299B}"/>
          </ac:spMkLst>
        </pc:spChg>
        <pc:spChg chg="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59" creationId="{345CE623-78CA-5220-914B-EC88759DB069}"/>
          </ac:spMkLst>
        </pc:spChg>
        <pc:spChg chg="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60" creationId="{7E2D39DC-879D-B3DC-6EC0-72E46A7EA2D6}"/>
          </ac:spMkLst>
        </pc:spChg>
        <pc:spChg chg="mod">
          <ac:chgData name="松浦英宗" userId="9b03fd3a-662f-49ff-9af1-1b93cf7aab22" providerId="ADAL" clId="{AAFE44D9-4FFF-436E-8BA8-44BC7A30CB65}" dt="2025-05-20T04:17:25.181" v="2447" actId="20577"/>
          <ac:spMkLst>
            <pc:docMk/>
            <pc:sldMk cId="3385225840" sldId="261"/>
            <ac:spMk id="61" creationId="{B3D6D8AD-FE29-6733-837B-93F1477703DE}"/>
          </ac:spMkLst>
        </pc:spChg>
        <pc:spChg chg="mod">
          <ac:chgData name="松浦英宗" userId="9b03fd3a-662f-49ff-9af1-1b93cf7aab22" providerId="ADAL" clId="{AAFE44D9-4FFF-436E-8BA8-44BC7A30CB65}" dt="2025-05-20T04:17:51.443" v="2473" actId="571"/>
          <ac:spMkLst>
            <pc:docMk/>
            <pc:sldMk cId="3385225840" sldId="261"/>
            <ac:spMk id="75" creationId="{7DF967B0-4B5D-8696-3539-32BF03D6BBF4}"/>
          </ac:spMkLst>
        </pc:spChg>
        <pc:spChg chg="mod">
          <ac:chgData name="松浦英宗" userId="9b03fd3a-662f-49ff-9af1-1b93cf7aab22" providerId="ADAL" clId="{AAFE44D9-4FFF-436E-8BA8-44BC7A30CB65}" dt="2025-05-20T04:17:11.776" v="2421" actId="20577"/>
          <ac:spMkLst>
            <pc:docMk/>
            <pc:sldMk cId="3385225840" sldId="261"/>
            <ac:spMk id="78" creationId="{7B3C34AC-A9AB-968B-53F4-10C7AEBC42DE}"/>
          </ac:spMkLst>
        </pc:spChg>
        <pc:spChg chg="mod">
          <ac:chgData name="松浦英宗" userId="9b03fd3a-662f-49ff-9af1-1b93cf7aab22" providerId="ADAL" clId="{AAFE44D9-4FFF-436E-8BA8-44BC7A30CB65}" dt="2025-05-20T04:16:58.392" v="2395" actId="571"/>
          <ac:spMkLst>
            <pc:docMk/>
            <pc:sldMk cId="3385225840" sldId="261"/>
            <ac:spMk id="79" creationId="{6AAD6115-3B35-51A3-4EC3-1B9E79B69CB7}"/>
          </ac:spMkLst>
        </pc:spChg>
        <pc:spChg chg="mod">
          <ac:chgData name="松浦英宗" userId="9b03fd3a-662f-49ff-9af1-1b93cf7aab22" providerId="ADAL" clId="{AAFE44D9-4FFF-436E-8BA8-44BC7A30CB65}" dt="2025-05-20T04:16:58.392" v="2395" actId="571"/>
          <ac:spMkLst>
            <pc:docMk/>
            <pc:sldMk cId="3385225840" sldId="261"/>
            <ac:spMk id="80" creationId="{8CDB2874-099A-EDC6-883F-5C09F14CFE68}"/>
          </ac:spMkLst>
        </pc:spChg>
        <pc:spChg chg="mod">
          <ac:chgData name="松浦英宗" userId="9b03fd3a-662f-49ff-9af1-1b93cf7aab22" providerId="ADAL" clId="{AAFE44D9-4FFF-436E-8BA8-44BC7A30CB65}" dt="2025-05-20T04:16:58.392" v="2395" actId="571"/>
          <ac:spMkLst>
            <pc:docMk/>
            <pc:sldMk cId="3385225840" sldId="261"/>
            <ac:spMk id="81" creationId="{5F2F0CC8-A54A-AB00-FB21-FBB9E44B3D6A}"/>
          </ac:spMkLst>
        </pc:spChg>
        <pc:spChg chg="mod">
          <ac:chgData name="松浦英宗" userId="9b03fd3a-662f-49ff-9af1-1b93cf7aab22" providerId="ADAL" clId="{AAFE44D9-4FFF-436E-8BA8-44BC7A30CB65}" dt="2025-05-20T04:16:58.392" v="2395" actId="571"/>
          <ac:spMkLst>
            <pc:docMk/>
            <pc:sldMk cId="3385225840" sldId="261"/>
            <ac:spMk id="82" creationId="{C0ACDDC1-A4D3-5269-6C9B-FDC0C0D52020}"/>
          </ac:spMkLst>
        </pc:spChg>
        <pc:spChg chg="mod">
          <ac:chgData name="松浦英宗" userId="9b03fd3a-662f-49ff-9af1-1b93cf7aab22" providerId="ADAL" clId="{AAFE44D9-4FFF-436E-8BA8-44BC7A30CB65}" dt="2025-05-20T04:16:58.392" v="2395" actId="571"/>
          <ac:spMkLst>
            <pc:docMk/>
            <pc:sldMk cId="3385225840" sldId="261"/>
            <ac:spMk id="83" creationId="{8C93D1F8-8756-6E0B-B646-E394901C2D5C}"/>
          </ac:spMkLst>
        </pc:spChg>
        <pc:spChg chg="mod">
          <ac:chgData name="松浦英宗" userId="9b03fd3a-662f-49ff-9af1-1b93cf7aab22" providerId="ADAL" clId="{AAFE44D9-4FFF-436E-8BA8-44BC7A30CB65}" dt="2025-05-20T04:17:46.761" v="2472" actId="20577"/>
          <ac:spMkLst>
            <pc:docMk/>
            <pc:sldMk cId="3385225840" sldId="261"/>
            <ac:spMk id="84" creationId="{DAAD169C-AE90-BD0D-3232-AA4AD379E226}"/>
          </ac:spMkLst>
        </pc:spChg>
        <pc:spChg chg="mod">
          <ac:chgData name="松浦英宗" userId="9b03fd3a-662f-49ff-9af1-1b93cf7aab22" providerId="ADAL" clId="{AAFE44D9-4FFF-436E-8BA8-44BC7A30CB65}" dt="2025-05-20T04:17:42.335" v="2455" actId="20577"/>
          <ac:spMkLst>
            <pc:docMk/>
            <pc:sldMk cId="3385225840" sldId="261"/>
            <ac:spMk id="85" creationId="{0971884F-80E6-BFBB-FF73-B2CF4F16E00F}"/>
          </ac:spMkLst>
        </pc:spChg>
        <pc:spChg chg="mod">
          <ac:chgData name="松浦英宗" userId="9b03fd3a-662f-49ff-9af1-1b93cf7aab22" providerId="ADAL" clId="{AAFE44D9-4FFF-436E-8BA8-44BC7A30CB65}" dt="2025-05-20T04:21:28.102" v="2628" actId="113"/>
          <ac:spMkLst>
            <pc:docMk/>
            <pc:sldMk cId="3385225840" sldId="261"/>
            <ac:spMk id="87" creationId="{012CD90E-413A-0CAA-0CC3-BE4ABF2D74F2}"/>
          </ac:spMkLst>
        </pc:spChg>
        <pc:spChg chg="mod">
          <ac:chgData name="松浦英宗" userId="9b03fd3a-662f-49ff-9af1-1b93cf7aab22" providerId="ADAL" clId="{AAFE44D9-4FFF-436E-8BA8-44BC7A30CB65}" dt="2025-05-20T04:21:20.389" v="2626" actId="948"/>
          <ac:spMkLst>
            <pc:docMk/>
            <pc:sldMk cId="3385225840" sldId="261"/>
            <ac:spMk id="88" creationId="{822EDF3B-E521-35BB-B830-929CC432BA14}"/>
          </ac:spMkLst>
        </pc:spChg>
        <pc:spChg chg="add mod">
          <ac:chgData name="松浦英宗" userId="9b03fd3a-662f-49ff-9af1-1b93cf7aab22" providerId="ADAL" clId="{AAFE44D9-4FFF-436E-8BA8-44BC7A30CB65}" dt="2025-05-20T04:21:20.389" v="2626" actId="948"/>
          <ac:spMkLst>
            <pc:docMk/>
            <pc:sldMk cId="3385225840" sldId="261"/>
            <ac:spMk id="89" creationId="{925E254E-C88F-0CE9-0D35-8236DF8EE97D}"/>
          </ac:spMkLst>
        </pc:spChg>
        <pc:spChg chg="add mod">
          <ac:chgData name="松浦英宗" userId="9b03fd3a-662f-49ff-9af1-1b93cf7aab22" providerId="ADAL" clId="{AAFE44D9-4FFF-436E-8BA8-44BC7A30CB65}" dt="2025-05-20T04:23:03.176" v="2668" actId="1035"/>
          <ac:spMkLst>
            <pc:docMk/>
            <pc:sldMk cId="3385225840" sldId="261"/>
            <ac:spMk id="90" creationId="{B59CD63C-4C7D-A3BE-8F08-2C26CAF0C4AA}"/>
          </ac:spMkLst>
        </pc:spChg>
        <pc:grpChg chg="add mod">
          <ac:chgData name="松浦英宗" userId="9b03fd3a-662f-49ff-9af1-1b93cf7aab22" providerId="ADAL" clId="{AAFE44D9-4FFF-436E-8BA8-44BC7A30CB65}" dt="2025-05-20T04:13:41.527" v="2227" actId="164"/>
          <ac:grpSpMkLst>
            <pc:docMk/>
            <pc:sldMk cId="3385225840" sldId="261"/>
            <ac:grpSpMk id="15" creationId="{17B87FAE-B399-285F-C7EB-5B0632028A81}"/>
          </ac:grpSpMkLst>
        </pc:grpChg>
        <pc:grpChg chg="add mod">
          <ac:chgData name="松浦英宗" userId="9b03fd3a-662f-49ff-9af1-1b93cf7aab22" providerId="ADAL" clId="{AAFE44D9-4FFF-436E-8BA8-44BC7A30CB65}" dt="2025-05-20T04:16:36.098" v="2372" actId="164"/>
          <ac:grpSpMkLst>
            <pc:docMk/>
            <pc:sldMk cId="3385225840" sldId="261"/>
            <ac:grpSpMk id="16" creationId="{8BF7F843-F900-4CD2-DF99-05361A6C3AB3}"/>
          </ac:grpSpMkLst>
        </pc:grpChg>
        <pc:grpChg chg="add mod">
          <ac:chgData name="松浦英宗" userId="9b03fd3a-662f-49ff-9af1-1b93cf7aab22" providerId="ADAL" clId="{AAFE44D9-4FFF-436E-8BA8-44BC7A30CB65}" dt="2025-05-20T04:17:04.099" v="2398" actId="164"/>
          <ac:grpSpMkLst>
            <pc:docMk/>
            <pc:sldMk cId="3385225840" sldId="261"/>
            <ac:grpSpMk id="49" creationId="{A9BCE960-8B26-1833-E1DA-FA5E762D8A8C}"/>
          </ac:grpSpMkLst>
        </pc:grpChg>
        <pc:grpChg chg="mod">
          <ac:chgData name="松浦英宗" userId="9b03fd3a-662f-49ff-9af1-1b93cf7aab22" providerId="ADAL" clId="{AAFE44D9-4FFF-436E-8BA8-44BC7A30CB65}" dt="2025-05-20T04:17:04.099" v="2398" actId="164"/>
          <ac:grpSpMkLst>
            <pc:docMk/>
            <pc:sldMk cId="3385225840" sldId="261"/>
            <ac:grpSpMk id="50" creationId="{F5C6900D-84ED-8F26-5FD0-424E390A2913}"/>
          </ac:grpSpMkLst>
        </pc:grpChg>
        <pc:grpChg chg="mod">
          <ac:chgData name="松浦英宗" userId="9b03fd3a-662f-49ff-9af1-1b93cf7aab22" providerId="ADAL" clId="{AAFE44D9-4FFF-436E-8BA8-44BC7A30CB65}" dt="2025-05-20T04:16:38.372" v="2373" actId="571"/>
          <ac:grpSpMkLst>
            <pc:docMk/>
            <pc:sldMk cId="3385225840" sldId="261"/>
            <ac:grpSpMk id="53" creationId="{76239EF9-7F7A-1C10-DD4B-6AE055FFCB46}"/>
          </ac:grpSpMkLst>
        </pc:grpChg>
        <pc:grpChg chg="mod">
          <ac:chgData name="松浦英宗" userId="9b03fd3a-662f-49ff-9af1-1b93cf7aab22" providerId="ADAL" clId="{AAFE44D9-4FFF-436E-8BA8-44BC7A30CB65}" dt="2025-05-20T04:17:04.099" v="2398" actId="164"/>
          <ac:grpSpMkLst>
            <pc:docMk/>
            <pc:sldMk cId="3385225840" sldId="261"/>
            <ac:grpSpMk id="74" creationId="{D93FEC1D-E96C-DA57-7736-31C1DEC40CDF}"/>
          </ac:grpSpMkLst>
        </pc:grpChg>
        <pc:grpChg chg="mod">
          <ac:chgData name="松浦英宗" userId="9b03fd3a-662f-49ff-9af1-1b93cf7aab22" providerId="ADAL" clId="{AAFE44D9-4FFF-436E-8BA8-44BC7A30CB65}" dt="2025-05-20T04:16:58.392" v="2395" actId="571"/>
          <ac:grpSpMkLst>
            <pc:docMk/>
            <pc:sldMk cId="3385225840" sldId="261"/>
            <ac:grpSpMk id="76" creationId="{06DF58FE-E498-8F56-7BE2-D11FF2EAE24A}"/>
          </ac:grpSpMkLst>
        </pc:grpChg>
        <pc:grpChg chg="add mod">
          <ac:chgData name="松浦英宗" userId="9b03fd3a-662f-49ff-9af1-1b93cf7aab22" providerId="ADAL" clId="{AAFE44D9-4FFF-436E-8BA8-44BC7A30CB65}" dt="2025-05-20T04:23:08.586" v="2675" actId="1035"/>
          <ac:grpSpMkLst>
            <pc:docMk/>
            <pc:sldMk cId="3385225840" sldId="261"/>
            <ac:grpSpMk id="86" creationId="{42476E0B-7777-E0B9-B5B8-ECA8F1B8BD01}"/>
          </ac:grpSpMkLst>
        </pc:grpChg>
      </pc:sldChg>
      <pc:sldChg chg="addSp delSp modSp add mod">
        <pc:chgData name="松浦英宗" userId="9b03fd3a-662f-49ff-9af1-1b93cf7aab22" providerId="ADAL" clId="{AAFE44D9-4FFF-436E-8BA8-44BC7A30CB65}" dt="2025-05-20T04:41:29.749" v="3212" actId="404"/>
        <pc:sldMkLst>
          <pc:docMk/>
          <pc:sldMk cId="2489721663" sldId="262"/>
        </pc:sldMkLst>
        <pc:spChg chg="add mod ord">
          <ac:chgData name="松浦英宗" userId="9b03fd3a-662f-49ff-9af1-1b93cf7aab22" providerId="ADAL" clId="{AAFE44D9-4FFF-436E-8BA8-44BC7A30CB65}" dt="2025-05-20T04:29:43.314" v="2679" actId="14100"/>
          <ac:spMkLst>
            <pc:docMk/>
            <pc:sldMk cId="2489721663" sldId="262"/>
            <ac:spMk id="2" creationId="{808D5913-8413-F227-8063-ED4D0DC15294}"/>
          </ac:spMkLst>
        </pc:spChg>
        <pc:spChg chg="add mod">
          <ac:chgData name="松浦英宗" userId="9b03fd3a-662f-49ff-9af1-1b93cf7aab22" providerId="ADAL" clId="{AAFE44D9-4FFF-436E-8BA8-44BC7A30CB65}" dt="2025-05-20T04:39:29.265" v="3131" actId="1076"/>
          <ac:spMkLst>
            <pc:docMk/>
            <pc:sldMk cId="2489721663" sldId="262"/>
            <ac:spMk id="5" creationId="{EC580B6F-E1E1-9F96-81EB-C4C8703C108A}"/>
          </ac:spMkLst>
        </pc:spChg>
        <pc:spChg chg="mod topLvl">
          <ac:chgData name="松浦英宗" userId="9b03fd3a-662f-49ff-9af1-1b93cf7aab22" providerId="ADAL" clId="{AAFE44D9-4FFF-436E-8BA8-44BC7A30CB65}" dt="2025-05-20T04:29:57.738" v="2683" actId="164"/>
          <ac:spMkLst>
            <pc:docMk/>
            <pc:sldMk cId="2489721663" sldId="262"/>
            <ac:spMk id="8" creationId="{A8EC7C6A-1399-D044-BA8D-C6215BB3377A}"/>
          </ac:spMkLst>
        </pc:spChg>
        <pc:spChg chg="mod topLvl">
          <ac:chgData name="松浦英宗" userId="9b03fd3a-662f-49ff-9af1-1b93cf7aab22" providerId="ADAL" clId="{AAFE44D9-4FFF-436E-8BA8-44BC7A30CB65}" dt="2025-05-20T04:29:57.738" v="2683" actId="164"/>
          <ac:spMkLst>
            <pc:docMk/>
            <pc:sldMk cId="2489721663" sldId="262"/>
            <ac:spMk id="9" creationId="{A210E883-E0F7-1AF3-F283-C00671B4ABAF}"/>
          </ac:spMkLst>
        </pc:spChg>
        <pc:spChg chg="mod topLvl">
          <ac:chgData name="松浦英宗" userId="9b03fd3a-662f-49ff-9af1-1b93cf7aab22" providerId="ADAL" clId="{AAFE44D9-4FFF-436E-8BA8-44BC7A30CB65}" dt="2025-05-20T04:29:57.738" v="2683" actId="164"/>
          <ac:spMkLst>
            <pc:docMk/>
            <pc:sldMk cId="2489721663" sldId="262"/>
            <ac:spMk id="10" creationId="{942A173B-C29D-297F-29C0-B830B6C8873C}"/>
          </ac:spMkLst>
        </pc:spChg>
        <pc:spChg chg="add mod topLvl">
          <ac:chgData name="松浦英宗" userId="9b03fd3a-662f-49ff-9af1-1b93cf7aab22" providerId="ADAL" clId="{AAFE44D9-4FFF-436E-8BA8-44BC7A30CB65}" dt="2025-05-20T04:41:29.749" v="3212" actId="404"/>
          <ac:spMkLst>
            <pc:docMk/>
            <pc:sldMk cId="2489721663" sldId="262"/>
            <ac:spMk id="11" creationId="{429C9B43-66CC-B03B-F7D6-FA2BF653C4CA}"/>
          </ac:spMkLst>
        </pc:spChg>
        <pc:spChg chg="add mod topLvl">
          <ac:chgData name="松浦英宗" userId="9b03fd3a-662f-49ff-9af1-1b93cf7aab22" providerId="ADAL" clId="{AAFE44D9-4FFF-436E-8BA8-44BC7A30CB65}" dt="2025-05-20T04:38:58.684" v="3121" actId="1036"/>
          <ac:spMkLst>
            <pc:docMk/>
            <pc:sldMk cId="2489721663" sldId="262"/>
            <ac:spMk id="14" creationId="{4DC6FE26-A6A8-5DFB-8F2A-DCD1A95A6027}"/>
          </ac:spMkLst>
        </pc:spChg>
        <pc:spChg chg="mod topLvl">
          <ac:chgData name="松浦英宗" userId="9b03fd3a-662f-49ff-9af1-1b93cf7aab22" providerId="ADAL" clId="{AAFE44D9-4FFF-436E-8BA8-44BC7A30CB65}" dt="2025-05-20T04:41:29.749" v="3212" actId="404"/>
          <ac:spMkLst>
            <pc:docMk/>
            <pc:sldMk cId="2489721663" sldId="262"/>
            <ac:spMk id="17" creationId="{739DE41A-86E3-EAC9-CA45-3AFB5930771C}"/>
          </ac:spMkLst>
        </pc:spChg>
        <pc:spChg chg="mod topLvl">
          <ac:chgData name="松浦英宗" userId="9b03fd3a-662f-49ff-9af1-1b93cf7aab22" providerId="ADAL" clId="{AAFE44D9-4FFF-436E-8BA8-44BC7A30CB65}" dt="2025-05-20T04:38:58.684" v="3121" actId="1036"/>
          <ac:spMkLst>
            <pc:docMk/>
            <pc:sldMk cId="2489721663" sldId="262"/>
            <ac:spMk id="18" creationId="{FD5B9546-0ED3-6BFB-15F0-CF5153283464}"/>
          </ac:spMkLst>
        </pc:spChg>
        <pc:spChg chg="mod topLvl">
          <ac:chgData name="松浦英宗" userId="9b03fd3a-662f-49ff-9af1-1b93cf7aab22" providerId="ADAL" clId="{AAFE44D9-4FFF-436E-8BA8-44BC7A30CB65}" dt="2025-05-20T04:41:29.749" v="3212" actId="404"/>
          <ac:spMkLst>
            <pc:docMk/>
            <pc:sldMk cId="2489721663" sldId="262"/>
            <ac:spMk id="20" creationId="{FED53DCF-454A-B8F8-7D7A-CC018C6E6DEF}"/>
          </ac:spMkLst>
        </pc:spChg>
        <pc:spChg chg="mod topLvl">
          <ac:chgData name="松浦英宗" userId="9b03fd3a-662f-49ff-9af1-1b93cf7aab22" providerId="ADAL" clId="{AAFE44D9-4FFF-436E-8BA8-44BC7A30CB65}" dt="2025-05-20T04:38:58.684" v="3121" actId="1036"/>
          <ac:spMkLst>
            <pc:docMk/>
            <pc:sldMk cId="2489721663" sldId="262"/>
            <ac:spMk id="21" creationId="{37F12D97-8C78-9C0D-F6B1-6C1A4621090B}"/>
          </ac:spMkLst>
        </pc:spChg>
        <pc:spChg chg="add mod">
          <ac:chgData name="松浦英宗" userId="9b03fd3a-662f-49ff-9af1-1b93cf7aab22" providerId="ADAL" clId="{AAFE44D9-4FFF-436E-8BA8-44BC7A30CB65}" dt="2025-05-20T04:40:01.894" v="3186" actId="1076"/>
          <ac:spMkLst>
            <pc:docMk/>
            <pc:sldMk cId="2489721663" sldId="262"/>
            <ac:spMk id="26" creationId="{F916E1B1-D771-FC91-B5B1-3AE9DBC4C7AD}"/>
          </ac:spMkLst>
        </pc:spChg>
        <pc:spChg chg="add mod">
          <ac:chgData name="松浦英宗" userId="9b03fd3a-662f-49ff-9af1-1b93cf7aab22" providerId="ADAL" clId="{AAFE44D9-4FFF-436E-8BA8-44BC7A30CB65}" dt="2025-05-20T04:40:20.882" v="3211" actId="1076"/>
          <ac:spMkLst>
            <pc:docMk/>
            <pc:sldMk cId="2489721663" sldId="262"/>
            <ac:spMk id="27" creationId="{6AA1939C-0EB2-AEA5-24E1-3D03956D0637}"/>
          </ac:spMkLst>
        </pc:spChg>
        <pc:spChg chg="mod">
          <ac:chgData name="松浦英宗" userId="9b03fd3a-662f-49ff-9af1-1b93cf7aab22" providerId="ADAL" clId="{AAFE44D9-4FFF-436E-8BA8-44BC7A30CB65}" dt="2025-05-20T04:30:00.291" v="2684" actId="207"/>
          <ac:spMkLst>
            <pc:docMk/>
            <pc:sldMk cId="2489721663" sldId="262"/>
            <ac:spMk id="28" creationId="{8B017045-35BA-D489-3A8C-22AE9FFB289F}"/>
          </ac:spMkLst>
        </pc:spChg>
        <pc:spChg chg="add mod">
          <ac:chgData name="松浦英宗" userId="9b03fd3a-662f-49ff-9af1-1b93cf7aab22" providerId="ADAL" clId="{AAFE44D9-4FFF-436E-8BA8-44BC7A30CB65}" dt="2025-05-20T04:40:13.223" v="3198" actId="14100"/>
          <ac:spMkLst>
            <pc:docMk/>
            <pc:sldMk cId="2489721663" sldId="262"/>
            <ac:spMk id="29" creationId="{ED618408-1FE0-DA11-A326-DEAC6DFFFDB8}"/>
          </ac:spMkLst>
        </pc:spChg>
        <pc:grpChg chg="add mod">
          <ac:chgData name="松浦英宗" userId="9b03fd3a-662f-49ff-9af1-1b93cf7aab22" providerId="ADAL" clId="{AAFE44D9-4FFF-436E-8BA8-44BC7A30CB65}" dt="2025-05-20T04:39:06.547" v="3126" actId="552"/>
          <ac:grpSpMkLst>
            <pc:docMk/>
            <pc:sldMk cId="2489721663" sldId="262"/>
            <ac:grpSpMk id="3" creationId="{1FAEA6C1-CB26-C5F1-3AC2-A9F9D2956E0A}"/>
          </ac:grpSpMkLst>
        </pc:grpChg>
        <pc:grpChg chg="add mod">
          <ac:chgData name="松浦英宗" userId="9b03fd3a-662f-49ff-9af1-1b93cf7aab22" providerId="ADAL" clId="{AAFE44D9-4FFF-436E-8BA8-44BC7A30CB65}" dt="2025-05-20T04:38:50.164" v="3112" actId="164"/>
          <ac:grpSpMkLst>
            <pc:docMk/>
            <pc:sldMk cId="2489721663" sldId="262"/>
            <ac:grpSpMk id="22" creationId="{0C9D3E70-E404-BEB6-A50C-A26AF6C827D0}"/>
          </ac:grpSpMkLst>
        </pc:grpChg>
        <pc:grpChg chg="add mod">
          <ac:chgData name="松浦英宗" userId="9b03fd3a-662f-49ff-9af1-1b93cf7aab22" providerId="ADAL" clId="{AAFE44D9-4FFF-436E-8BA8-44BC7A30CB65}" dt="2025-05-20T04:38:50.164" v="3112" actId="164"/>
          <ac:grpSpMkLst>
            <pc:docMk/>
            <pc:sldMk cId="2489721663" sldId="262"/>
            <ac:grpSpMk id="23" creationId="{A519CBB2-C0A4-F7CB-8F33-9CC7C33350DC}"/>
          </ac:grpSpMkLst>
        </pc:grpChg>
        <pc:grpChg chg="add mod">
          <ac:chgData name="松浦英宗" userId="9b03fd3a-662f-49ff-9af1-1b93cf7aab22" providerId="ADAL" clId="{AAFE44D9-4FFF-436E-8BA8-44BC7A30CB65}" dt="2025-05-20T04:38:50.164" v="3112" actId="164"/>
          <ac:grpSpMkLst>
            <pc:docMk/>
            <pc:sldMk cId="2489721663" sldId="262"/>
            <ac:grpSpMk id="24" creationId="{78FC542D-62D3-4293-A52C-6917D66C08FC}"/>
          </ac:grpSpMkLst>
        </pc:grpChg>
        <pc:grpChg chg="add mod">
          <ac:chgData name="松浦英宗" userId="9b03fd3a-662f-49ff-9af1-1b93cf7aab22" providerId="ADAL" clId="{AAFE44D9-4FFF-436E-8BA8-44BC7A30CB65}" dt="2025-05-20T04:39:06.547" v="3126" actId="552"/>
          <ac:grpSpMkLst>
            <pc:docMk/>
            <pc:sldMk cId="2489721663" sldId="262"/>
            <ac:grpSpMk id="25" creationId="{DBBA5CE8-3526-D869-64BA-FAE41DFEF24A}"/>
          </ac:grpSpMkLst>
        </pc:grpChg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3280008525" sldId="262"/>
        </pc:sldMkLst>
      </pc:sldChg>
      <pc:sldChg chg="addSp delSp modSp add mod">
        <pc:chgData name="松浦英宗" userId="9b03fd3a-662f-49ff-9af1-1b93cf7aab22" providerId="ADAL" clId="{AAFE44D9-4FFF-436E-8BA8-44BC7A30CB65}" dt="2025-05-20T05:11:33.050" v="3513" actId="478"/>
        <pc:sldMkLst>
          <pc:docMk/>
          <pc:sldMk cId="376069650" sldId="263"/>
        </pc:sldMkLst>
        <pc:spChg chg="add mod">
          <ac:chgData name="松浦英宗" userId="9b03fd3a-662f-49ff-9af1-1b93cf7aab22" providerId="ADAL" clId="{AAFE44D9-4FFF-436E-8BA8-44BC7A30CB65}" dt="2025-05-20T05:05:57.123" v="3466" actId="1036"/>
          <ac:spMkLst>
            <pc:docMk/>
            <pc:sldMk cId="376069650" sldId="263"/>
            <ac:spMk id="3" creationId="{DF8C1D73-FD3E-56D2-48A5-F64A8AA0578B}"/>
          </ac:spMkLst>
        </pc:spChg>
        <pc:spChg chg="add mod">
          <ac:chgData name="松浦英宗" userId="9b03fd3a-662f-49ff-9af1-1b93cf7aab22" providerId="ADAL" clId="{AAFE44D9-4FFF-436E-8BA8-44BC7A30CB65}" dt="2025-05-20T05:07:32.865" v="3504" actId="14100"/>
          <ac:spMkLst>
            <pc:docMk/>
            <pc:sldMk cId="376069650" sldId="263"/>
            <ac:spMk id="6" creationId="{999B410D-47D1-DCC3-1F10-DC188D0A514B}"/>
          </ac:spMkLst>
        </pc:spChg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816030905" sldId="264"/>
        </pc:sldMkLst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582647792" sldId="265"/>
        </pc:sldMkLst>
      </pc:sldChg>
      <pc:sldChg chg="del">
        <pc:chgData name="松浦英宗" userId="9b03fd3a-662f-49ff-9af1-1b93cf7aab22" providerId="ADAL" clId="{AAFE44D9-4FFF-436E-8BA8-44BC7A30CB65}" dt="2025-05-20T02:02:31.722" v="818" actId="47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  <pc:docChgLst>
    <pc:chgData name="松浦英宗" userId="9b03fd3a-662f-49ff-9af1-1b93cf7aab22" providerId="ADAL" clId="{8EC74DA0-9DAE-483B-97C0-EF5C2B341514}"/>
    <pc:docChg chg="undo custSel modSld">
      <pc:chgData name="松浦英宗" userId="9b03fd3a-662f-49ff-9af1-1b93cf7aab22" providerId="ADAL" clId="{8EC74DA0-9DAE-483B-97C0-EF5C2B341514}" dt="2025-06-03T09:44:59.550" v="104" actId="2711"/>
      <pc:docMkLst>
        <pc:docMk/>
      </pc:docMkLst>
      <pc:sldChg chg="addSp delSp modSp mod">
        <pc:chgData name="松浦英宗" userId="9b03fd3a-662f-49ff-9af1-1b93cf7aab22" providerId="ADAL" clId="{8EC74DA0-9DAE-483B-97C0-EF5C2B341514}" dt="2025-06-03T09:38:21.209" v="82" actId="962"/>
        <pc:sldMkLst>
          <pc:docMk/>
          <pc:sldMk cId="913356044" sldId="256"/>
        </pc:sldMkLst>
        <pc:grpChg chg="add mod ord">
          <ac:chgData name="松浦英宗" userId="9b03fd3a-662f-49ff-9af1-1b93cf7aab22" providerId="ADAL" clId="{8EC74DA0-9DAE-483B-97C0-EF5C2B341514}" dt="2025-06-03T09:33:04.692" v="50"/>
          <ac:grpSpMkLst>
            <pc:docMk/>
            <pc:sldMk cId="913356044" sldId="256"/>
            <ac:grpSpMk id="9" creationId="{62AF9CEA-4B61-B3C8-C911-AD3064B130EC}"/>
          </ac:grpSpMkLst>
        </pc:grpChg>
        <pc:grpChg chg="add del ord">
          <ac:chgData name="松浦英宗" userId="9b03fd3a-662f-49ff-9af1-1b93cf7aab22" providerId="ADAL" clId="{8EC74DA0-9DAE-483B-97C0-EF5C2B341514}" dt="2025-06-03T09:32:05.305" v="49" actId="478"/>
          <ac:grpSpMkLst>
            <pc:docMk/>
            <pc:sldMk cId="913356044" sldId="256"/>
            <ac:grpSpMk id="16" creationId="{4A302107-C282-6AF5-3024-719637C1F8E4}"/>
          </ac:grpSpMkLst>
        </pc:grpChg>
        <pc:picChg chg="add mod modCrop">
          <ac:chgData name="松浦英宗" userId="9b03fd3a-662f-49ff-9af1-1b93cf7aab22" providerId="ADAL" clId="{8EC74DA0-9DAE-483B-97C0-EF5C2B341514}" dt="2025-06-03T09:38:15.034" v="78" actId="962"/>
          <ac:picMkLst>
            <pc:docMk/>
            <pc:sldMk cId="913356044" sldId="256"/>
            <ac:picMk id="3" creationId="{EECDC1B0-54AE-90C2-D6DE-2271C6D58EF8}"/>
          </ac:picMkLst>
        </pc:picChg>
        <pc:picChg chg="add mod ord modCrop">
          <ac:chgData name="松浦英宗" userId="9b03fd3a-662f-49ff-9af1-1b93cf7aab22" providerId="ADAL" clId="{8EC74DA0-9DAE-483B-97C0-EF5C2B341514}" dt="2025-06-03T09:38:19.184" v="80" actId="962"/>
          <ac:picMkLst>
            <pc:docMk/>
            <pc:sldMk cId="913356044" sldId="256"/>
            <ac:picMk id="5" creationId="{AAE44D4A-0C1D-4B7F-2C81-1D1CB1EDF7FE}"/>
          </ac:picMkLst>
        </pc:picChg>
        <pc:picChg chg="add mod modCrop">
          <ac:chgData name="松浦英宗" userId="9b03fd3a-662f-49ff-9af1-1b93cf7aab22" providerId="ADAL" clId="{8EC74DA0-9DAE-483B-97C0-EF5C2B341514}" dt="2025-06-03T09:38:21.209" v="82" actId="962"/>
          <ac:picMkLst>
            <pc:docMk/>
            <pc:sldMk cId="913356044" sldId="256"/>
            <ac:picMk id="8" creationId="{B1F4DE4B-414C-FCEA-D192-77A3DFCC371E}"/>
          </ac:picMkLst>
        </pc:picChg>
      </pc:sldChg>
      <pc:sldChg chg="addSp delSp modSp mod">
        <pc:chgData name="松浦英宗" userId="9b03fd3a-662f-49ff-9af1-1b93cf7aab22" providerId="ADAL" clId="{8EC74DA0-9DAE-483B-97C0-EF5C2B341514}" dt="2025-06-03T09:38:24.045" v="84" actId="962"/>
        <pc:sldMkLst>
          <pc:docMk/>
          <pc:sldMk cId="4082717725" sldId="258"/>
        </pc:sldMkLst>
        <pc:picChg chg="add mod ord modCrop">
          <ac:chgData name="松浦英宗" userId="9b03fd3a-662f-49ff-9af1-1b93cf7aab22" providerId="ADAL" clId="{8EC74DA0-9DAE-483B-97C0-EF5C2B341514}" dt="2025-06-03T09:38:24.045" v="84" actId="962"/>
          <ac:picMkLst>
            <pc:docMk/>
            <pc:sldMk cId="4082717725" sldId="258"/>
            <ac:picMk id="3" creationId="{08D4984C-70D2-9964-5888-FC112DDD0911}"/>
          </ac:picMkLst>
        </pc:picChg>
        <pc:picChg chg="del">
          <ac:chgData name="松浦英宗" userId="9b03fd3a-662f-49ff-9af1-1b93cf7aab22" providerId="ADAL" clId="{8EC74DA0-9DAE-483B-97C0-EF5C2B341514}" dt="2025-06-03T09:33:45.782" v="57" actId="478"/>
          <ac:picMkLst>
            <pc:docMk/>
            <pc:sldMk cId="4082717725" sldId="258"/>
            <ac:picMk id="40" creationId="{A668BAD3-84D2-6096-570B-BFE96EEA592C}"/>
          </ac:picMkLst>
        </pc:picChg>
      </pc:sldChg>
      <pc:sldChg chg="addSp delSp modSp mod">
        <pc:chgData name="松浦英宗" userId="9b03fd3a-662f-49ff-9af1-1b93cf7aab22" providerId="ADAL" clId="{8EC74DA0-9DAE-483B-97C0-EF5C2B341514}" dt="2025-06-03T09:38:27.205" v="86" actId="962"/>
        <pc:sldMkLst>
          <pc:docMk/>
          <pc:sldMk cId="1169995872" sldId="259"/>
        </pc:sldMkLst>
        <pc:spChg chg="mod topLvl">
          <ac:chgData name="松浦英宗" userId="9b03fd3a-662f-49ff-9af1-1b93cf7aab22" providerId="ADAL" clId="{8EC74DA0-9DAE-483B-97C0-EF5C2B341514}" dt="2025-06-03T09:34:23.429" v="61" actId="12788"/>
          <ac:spMkLst>
            <pc:docMk/>
            <pc:sldMk cId="1169995872" sldId="259"/>
            <ac:spMk id="21" creationId="{CEC47518-E105-537B-D814-A94EAB6EE8CD}"/>
          </ac:spMkLst>
        </pc:spChg>
        <pc:spChg chg="mod topLvl">
          <ac:chgData name="松浦英宗" userId="9b03fd3a-662f-49ff-9af1-1b93cf7aab22" providerId="ADAL" clId="{8EC74DA0-9DAE-483B-97C0-EF5C2B341514}" dt="2025-06-03T09:34:16.166" v="59" actId="165"/>
          <ac:spMkLst>
            <pc:docMk/>
            <pc:sldMk cId="1169995872" sldId="259"/>
            <ac:spMk id="22" creationId="{BC58B055-FF04-52DF-B8A1-04D1A1A822E7}"/>
          </ac:spMkLst>
        </pc:spChg>
        <pc:spChg chg="mod topLvl">
          <ac:chgData name="松浦英宗" userId="9b03fd3a-662f-49ff-9af1-1b93cf7aab22" providerId="ADAL" clId="{8EC74DA0-9DAE-483B-97C0-EF5C2B341514}" dt="2025-06-03T09:34:16.166" v="59" actId="165"/>
          <ac:spMkLst>
            <pc:docMk/>
            <pc:sldMk cId="1169995872" sldId="259"/>
            <ac:spMk id="23" creationId="{692DF55D-2348-F300-2632-21B5BD959799}"/>
          </ac:spMkLst>
        </pc:spChg>
        <pc:spChg chg="mod topLvl">
          <ac:chgData name="松浦英宗" userId="9b03fd3a-662f-49ff-9af1-1b93cf7aab22" providerId="ADAL" clId="{8EC74DA0-9DAE-483B-97C0-EF5C2B341514}" dt="2025-06-03T09:34:23.429" v="61" actId="12788"/>
          <ac:spMkLst>
            <pc:docMk/>
            <pc:sldMk cId="1169995872" sldId="259"/>
            <ac:spMk id="24" creationId="{57A5856A-723E-606E-DFFC-3DFA24070191}"/>
          </ac:spMkLst>
        </pc:spChg>
        <pc:spChg chg="mod topLvl">
          <ac:chgData name="松浦英宗" userId="9b03fd3a-662f-49ff-9af1-1b93cf7aab22" providerId="ADAL" clId="{8EC74DA0-9DAE-483B-97C0-EF5C2B341514}" dt="2025-06-03T09:34:23.429" v="61" actId="12788"/>
          <ac:spMkLst>
            <pc:docMk/>
            <pc:sldMk cId="1169995872" sldId="259"/>
            <ac:spMk id="25" creationId="{46894CDA-1E33-21E4-4224-51A12B468AFB}"/>
          </ac:spMkLst>
        </pc:spChg>
        <pc:spChg chg="mod topLvl">
          <ac:chgData name="松浦英宗" userId="9b03fd3a-662f-49ff-9af1-1b93cf7aab22" providerId="ADAL" clId="{8EC74DA0-9DAE-483B-97C0-EF5C2B341514}" dt="2025-06-03T09:34:23.429" v="61" actId="12788"/>
          <ac:spMkLst>
            <pc:docMk/>
            <pc:sldMk cId="1169995872" sldId="259"/>
            <ac:spMk id="26" creationId="{070BF851-AB87-BE0F-A986-9B2091266D5C}"/>
          </ac:spMkLst>
        </pc:spChg>
        <pc:grpChg chg="del mod topLvl">
          <ac:chgData name="松浦英宗" userId="9b03fd3a-662f-49ff-9af1-1b93cf7aab22" providerId="ADAL" clId="{8EC74DA0-9DAE-483B-97C0-EF5C2B341514}" dt="2025-06-03T09:34:16.166" v="59" actId="165"/>
          <ac:grpSpMkLst>
            <pc:docMk/>
            <pc:sldMk cId="1169995872" sldId="259"/>
            <ac:grpSpMk id="39" creationId="{7A002575-1ECD-2971-E3C7-E4560D3313CA}"/>
          </ac:grpSpMkLst>
        </pc:grpChg>
        <pc:picChg chg="add mod ord">
          <ac:chgData name="松浦英宗" userId="9b03fd3a-662f-49ff-9af1-1b93cf7aab22" providerId="ADAL" clId="{8EC74DA0-9DAE-483B-97C0-EF5C2B341514}" dt="2025-06-03T09:38:27.205" v="86" actId="962"/>
          <ac:picMkLst>
            <pc:docMk/>
            <pc:sldMk cId="1169995872" sldId="259"/>
            <ac:picMk id="3" creationId="{8417DE0C-2CB8-C8D1-5F2B-351D188E1DBE}"/>
          </ac:picMkLst>
        </pc:picChg>
        <pc:picChg chg="del">
          <ac:chgData name="松浦英宗" userId="9b03fd3a-662f-49ff-9af1-1b93cf7aab22" providerId="ADAL" clId="{8EC74DA0-9DAE-483B-97C0-EF5C2B341514}" dt="2025-06-03T09:36:51.811" v="71" actId="478"/>
          <ac:picMkLst>
            <pc:docMk/>
            <pc:sldMk cId="1169995872" sldId="259"/>
            <ac:picMk id="20" creationId="{19319ADF-3240-8255-51B2-A442D01A70FE}"/>
          </ac:picMkLst>
        </pc:picChg>
        <pc:picChg chg="del mod topLvl">
          <ac:chgData name="松浦英宗" userId="9b03fd3a-662f-49ff-9af1-1b93cf7aab22" providerId="ADAL" clId="{8EC74DA0-9DAE-483B-97C0-EF5C2B341514}" dt="2025-06-03T09:34:19.131" v="60" actId="478"/>
          <ac:picMkLst>
            <pc:docMk/>
            <pc:sldMk cId="1169995872" sldId="259"/>
            <ac:picMk id="29" creationId="{49ABA306-D0B0-94C1-4972-B42BA91543C6}"/>
          </ac:picMkLst>
        </pc:picChg>
        <pc:picChg chg="del mod topLvl">
          <ac:chgData name="松浦英宗" userId="9b03fd3a-662f-49ff-9af1-1b93cf7aab22" providerId="ADAL" clId="{8EC74DA0-9DAE-483B-97C0-EF5C2B341514}" dt="2025-06-03T09:34:19.131" v="60" actId="478"/>
          <ac:picMkLst>
            <pc:docMk/>
            <pc:sldMk cId="1169995872" sldId="259"/>
            <ac:picMk id="31" creationId="{58C4B1DB-441E-260C-CC53-7805D6B2BA82}"/>
          </ac:picMkLst>
        </pc:picChg>
        <pc:picChg chg="del mod topLvl">
          <ac:chgData name="松浦英宗" userId="9b03fd3a-662f-49ff-9af1-1b93cf7aab22" providerId="ADAL" clId="{8EC74DA0-9DAE-483B-97C0-EF5C2B341514}" dt="2025-06-03T09:34:19.131" v="60" actId="478"/>
          <ac:picMkLst>
            <pc:docMk/>
            <pc:sldMk cId="1169995872" sldId="259"/>
            <ac:picMk id="33" creationId="{10BE18FD-36BB-C6DE-B212-3FB8A294A2CF}"/>
          </ac:picMkLst>
        </pc:picChg>
      </pc:sldChg>
      <pc:sldChg chg="modSp mod">
        <pc:chgData name="松浦英宗" userId="9b03fd3a-662f-49ff-9af1-1b93cf7aab22" providerId="ADAL" clId="{8EC74DA0-9DAE-483B-97C0-EF5C2B341514}" dt="2025-06-03T09:44:59.550" v="104" actId="2711"/>
        <pc:sldMkLst>
          <pc:docMk/>
          <pc:sldMk cId="2489721663" sldId="262"/>
        </pc:sldMkLst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2" creationId="{808D5913-8413-F227-8063-ED4D0DC15294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5" creationId="{EC580B6F-E1E1-9F96-81EB-C4C8703C108A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8" creationId="{A8EC7C6A-1399-D044-BA8D-C6215BB3377A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10" creationId="{942A173B-C29D-297F-29C0-B830B6C8873C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11" creationId="{429C9B43-66CC-B03B-F7D6-FA2BF653C4CA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17" creationId="{739DE41A-86E3-EAC9-CA45-3AFB5930771C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18" creationId="{FD5B9546-0ED3-6BFB-15F0-CF5153283464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21" creationId="{37F12D97-8C78-9C0D-F6B1-6C1A4621090B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28" creationId="{8B017045-35BA-D489-3A8C-22AE9FFB289F}"/>
          </ac:spMkLst>
        </pc:spChg>
        <pc:spChg chg="mod">
          <ac:chgData name="松浦英宗" userId="9b03fd3a-662f-49ff-9af1-1b93cf7aab22" providerId="ADAL" clId="{8EC74DA0-9DAE-483B-97C0-EF5C2B341514}" dt="2025-06-03T09:44:59.550" v="104" actId="2711"/>
          <ac:spMkLst>
            <pc:docMk/>
            <pc:sldMk cId="2489721663" sldId="262"/>
            <ac:spMk id="29" creationId="{ED618408-1FE0-DA11-A326-DEAC6DFFFDB8}"/>
          </ac:spMkLst>
        </pc:spChg>
      </pc:sldChg>
      <pc:sldChg chg="addSp delSp modSp mod">
        <pc:chgData name="松浦英宗" userId="9b03fd3a-662f-49ff-9af1-1b93cf7aab22" providerId="ADAL" clId="{8EC74DA0-9DAE-483B-97C0-EF5C2B341514}" dt="2025-06-03T09:40:01.898" v="103" actId="478"/>
        <pc:sldMkLst>
          <pc:docMk/>
          <pc:sldMk cId="376069650" sldId="263"/>
        </pc:sldMkLst>
        <pc:picChg chg="add mod ord modCrop">
          <ac:chgData name="松浦英宗" userId="9b03fd3a-662f-49ff-9af1-1b93cf7aab22" providerId="ADAL" clId="{8EC74DA0-9DAE-483B-97C0-EF5C2B341514}" dt="2025-06-03T09:40:00.176" v="102" actId="167"/>
          <ac:picMkLst>
            <pc:docMk/>
            <pc:sldMk cId="376069650" sldId="263"/>
            <ac:picMk id="4" creationId="{0956231C-BE75-B55E-4892-8CE0B7673FD9}"/>
          </ac:picMkLst>
        </pc:picChg>
        <pc:picChg chg="del">
          <ac:chgData name="松浦英宗" userId="9b03fd3a-662f-49ff-9af1-1b93cf7aab22" providerId="ADAL" clId="{8EC74DA0-9DAE-483B-97C0-EF5C2B341514}" dt="2025-06-03T09:40:01.898" v="103" actId="478"/>
          <ac:picMkLst>
            <pc:docMk/>
            <pc:sldMk cId="376069650" sldId="263"/>
            <ac:picMk id="5" creationId="{65F38E25-A306-C406-A2EE-267ED88338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2AF9CEA-4B61-B3C8-C911-AD3064B130EC}"/>
              </a:ext>
            </a:extLst>
          </p:cNvPr>
          <p:cNvGrpSpPr/>
          <p:nvPr/>
        </p:nvGrpSpPr>
        <p:grpSpPr>
          <a:xfrm>
            <a:off x="623131" y="-1553"/>
            <a:ext cx="10841339" cy="4089500"/>
            <a:chOff x="623131" y="-1553"/>
            <a:chExt cx="10841339" cy="40895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AE44D4A-0C1D-4B7F-2C81-1D1CB1ED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066"/>
            <a:stretch/>
          </p:blipFill>
          <p:spPr>
            <a:xfrm>
              <a:off x="4236912" y="0"/>
              <a:ext cx="3613779" cy="4087947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ECDC1B0-54AE-90C2-D6DE-2271C6D58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53" r="35936"/>
            <a:stretch/>
          </p:blipFill>
          <p:spPr>
            <a:xfrm>
              <a:off x="7850692" y="-1553"/>
              <a:ext cx="3613778" cy="40895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1F4DE4B-414C-FCEA-D192-77A3DFCC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066"/>
            <a:stretch/>
          </p:blipFill>
          <p:spPr>
            <a:xfrm>
              <a:off x="623131" y="0"/>
              <a:ext cx="3613779" cy="4087947"/>
            </a:xfrm>
            <a:prstGeom prst="rect">
              <a:avLst/>
            </a:prstGeom>
          </p:spPr>
        </p:pic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F41361A-D3A4-6596-DFE0-76EDE89CE296}"/>
              </a:ext>
            </a:extLst>
          </p:cNvPr>
          <p:cNvSpPr/>
          <p:nvPr/>
        </p:nvSpPr>
        <p:spPr>
          <a:xfrm>
            <a:off x="623138" y="4534940"/>
            <a:ext cx="950256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48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LuminoTech</a:t>
            </a:r>
            <a:r>
              <a:rPr kumimoji="1" lang="ja-JP" altLang="en-US" sz="4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9FA4C70-731A-C6A1-4636-C4E484347DB5}"/>
              </a:ext>
            </a:extLst>
          </p:cNvPr>
          <p:cNvSpPr/>
          <p:nvPr/>
        </p:nvSpPr>
        <p:spPr>
          <a:xfrm>
            <a:off x="623138" y="6065358"/>
            <a:ext cx="9502564" cy="42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会社紹介資料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37106A-2F06-9022-5167-5002AB05E3C7}"/>
              </a:ext>
            </a:extLst>
          </p:cNvPr>
          <p:cNvSpPr/>
          <p:nvPr/>
        </p:nvSpPr>
        <p:spPr>
          <a:xfrm>
            <a:off x="623138" y="5242330"/>
            <a:ext cx="9502564" cy="352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未来に光を灯すテクノロジー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93A4EB-1AA9-F1F3-14E2-DC42D1DA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4" b="35644"/>
          <a:stretch/>
        </p:blipFill>
        <p:spPr bwMode="auto">
          <a:xfrm>
            <a:off x="9147506" y="5795048"/>
            <a:ext cx="2908461" cy="9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0FF4-C41A-28B1-DC71-6700E6F7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D4984C-70D2-9964-5888-FC112DDD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13"/>
          <a:stretch/>
        </p:blipFill>
        <p:spPr>
          <a:xfrm>
            <a:off x="6507630" y="0"/>
            <a:ext cx="5684369" cy="68580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AD381D9-51D8-F731-9120-464658F9ECED}"/>
              </a:ext>
            </a:extLst>
          </p:cNvPr>
          <p:cNvGrpSpPr/>
          <p:nvPr/>
        </p:nvGrpSpPr>
        <p:grpSpPr>
          <a:xfrm>
            <a:off x="548642" y="214124"/>
            <a:ext cx="4331393" cy="1215306"/>
            <a:chOff x="548642" y="214124"/>
            <a:chExt cx="4331393" cy="1215306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B9CE3000-1D44-4E3A-76A1-8EF139098E4C}"/>
                </a:ext>
              </a:extLst>
            </p:cNvPr>
            <p:cNvSpPr/>
            <p:nvPr/>
          </p:nvSpPr>
          <p:spPr>
            <a:xfrm>
              <a:off x="548642" y="214124"/>
              <a:ext cx="4331393" cy="2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1400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COMPANY</a:t>
              </a: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B36BF59-4974-A398-01E3-DE28B74C5E60}"/>
                </a:ext>
              </a:extLst>
            </p:cNvPr>
            <p:cNvSpPr/>
            <p:nvPr/>
          </p:nvSpPr>
          <p:spPr>
            <a:xfrm>
              <a:off x="548642" y="677981"/>
              <a:ext cx="4331393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会社概要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D986A37-93AB-2ABA-42EB-76A520DAA97F}"/>
                </a:ext>
              </a:extLst>
            </p:cNvPr>
            <p:cNvSpPr/>
            <p:nvPr/>
          </p:nvSpPr>
          <p:spPr>
            <a:xfrm>
              <a:off x="698933" y="1342662"/>
              <a:ext cx="334685" cy="86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64EB5CD-4272-9603-CB0D-2FE70B3ED353}"/>
              </a:ext>
            </a:extLst>
          </p:cNvPr>
          <p:cNvGrpSpPr/>
          <p:nvPr/>
        </p:nvGrpSpPr>
        <p:grpSpPr>
          <a:xfrm>
            <a:off x="548642" y="1851238"/>
            <a:ext cx="5731060" cy="4608829"/>
            <a:chOff x="548642" y="1851238"/>
            <a:chExt cx="5731060" cy="460882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DD5D9FF-4120-DAF1-65B8-721A6A5A8AA6}"/>
                </a:ext>
              </a:extLst>
            </p:cNvPr>
            <p:cNvGrpSpPr/>
            <p:nvPr/>
          </p:nvGrpSpPr>
          <p:grpSpPr>
            <a:xfrm>
              <a:off x="548642" y="1851238"/>
              <a:ext cx="5731060" cy="297521"/>
              <a:chOff x="548642" y="2158667"/>
              <a:chExt cx="5731060" cy="360000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3E9E54C-E6DD-EB86-B025-47CA65644F66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会社名</a:t>
                </a: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C40E4636-043F-B29F-EBE0-31FDF5D4C66A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1600" dirty="0" err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LuminoTech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株式会社</a:t>
                </a: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65C29C64-356C-614B-7435-7801CBCA8DA0}"/>
                </a:ext>
              </a:extLst>
            </p:cNvPr>
            <p:cNvGrpSpPr/>
            <p:nvPr/>
          </p:nvGrpSpPr>
          <p:grpSpPr>
            <a:xfrm>
              <a:off x="548642" y="2382621"/>
              <a:ext cx="5731060" cy="297521"/>
              <a:chOff x="548642" y="2158667"/>
              <a:chExt cx="5731060" cy="360000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3B2F06C0-FB20-C2CE-439F-82907297F9DA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設立</a:t>
                </a: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A0AA0F1C-3F47-FC3B-FAF2-FCB07DE992BC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2018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</a:t>
                </a:r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2D3B5C50-5154-C95C-749C-29EB3CB795BD}"/>
                </a:ext>
              </a:extLst>
            </p:cNvPr>
            <p:cNvGrpSpPr/>
            <p:nvPr/>
          </p:nvGrpSpPr>
          <p:grpSpPr>
            <a:xfrm>
              <a:off x="548642" y="3445387"/>
              <a:ext cx="5731060" cy="297521"/>
              <a:chOff x="548642" y="2158667"/>
              <a:chExt cx="5731060" cy="360000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E75B4A9D-5377-52FE-6BBA-12B0F8BC9DF6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代表者</a:t>
                </a: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46C11018-1433-D1DD-AB58-4F7105C3FFB1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zh-TW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代表取締役</a:t>
                </a:r>
                <a:r>
                  <a:rPr kumimoji="1" lang="en-US" altLang="zh-TW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CEO</a:t>
                </a:r>
                <a:r>
                  <a:rPr kumimoji="1" lang="zh-TW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佐々木 遼</a:t>
                </a:r>
                <a:endPara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EF674E42-6A38-057B-512C-B2DEF63BAA96}"/>
                </a:ext>
              </a:extLst>
            </p:cNvPr>
            <p:cNvGrpSpPr/>
            <p:nvPr/>
          </p:nvGrpSpPr>
          <p:grpSpPr>
            <a:xfrm>
              <a:off x="548642" y="2914004"/>
              <a:ext cx="5731060" cy="297521"/>
              <a:chOff x="548642" y="2158667"/>
              <a:chExt cx="5731060" cy="360000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F796BC90-EDAF-A922-FA88-4EA38A510D12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所在地</a:t>
                </a: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ECED5213-0D00-5F9A-CF8D-D1705D8456D8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東京都渋谷区桜丘町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26-1 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セルリアンタワー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15F</a:t>
                </a:r>
                <a:endPara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608C39AB-E828-A5B1-12D5-8B0E86CEBE8B}"/>
                </a:ext>
              </a:extLst>
            </p:cNvPr>
            <p:cNvGrpSpPr/>
            <p:nvPr/>
          </p:nvGrpSpPr>
          <p:grpSpPr>
            <a:xfrm>
              <a:off x="548642" y="3976770"/>
              <a:ext cx="5731060" cy="297521"/>
              <a:chOff x="548642" y="2158667"/>
              <a:chExt cx="5731060" cy="360000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E0E903B9-769C-C097-3D9A-2F8FB90E521D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従業員数</a:t>
                </a: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CF2A457A-8001-8767-DE17-5B8E4CDDB4BD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zh-TW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85</a:t>
                </a:r>
                <a:r>
                  <a:rPr kumimoji="1" lang="zh-TW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名（</a:t>
                </a:r>
                <a:r>
                  <a:rPr kumimoji="1" lang="en-US" altLang="zh-TW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2025</a:t>
                </a:r>
                <a:r>
                  <a:rPr kumimoji="1" lang="zh-TW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kumimoji="1" lang="en-US" altLang="zh-TW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kumimoji="1" lang="zh-TW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月現在）</a:t>
                </a:r>
                <a:endPara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51A8C169-7355-3505-652E-BB73FAAF6837}"/>
                </a:ext>
              </a:extLst>
            </p:cNvPr>
            <p:cNvGrpSpPr/>
            <p:nvPr/>
          </p:nvGrpSpPr>
          <p:grpSpPr>
            <a:xfrm>
              <a:off x="548642" y="4508153"/>
              <a:ext cx="5731060" cy="297521"/>
              <a:chOff x="548642" y="2158667"/>
              <a:chExt cx="5731060" cy="360000"/>
            </a:xfrm>
          </p:grpSpPr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3B594E8E-9878-07B3-B92C-3B67D1D917ED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資本金</a:t>
                </a:r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F0D30D9A-FBAE-5B84-BC59-802894DFD3AB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億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2,000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万円</a:t>
                </a: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E2E5695B-79E8-FB44-EA5E-0F4AB8BE466F}"/>
                </a:ext>
              </a:extLst>
            </p:cNvPr>
            <p:cNvGrpSpPr/>
            <p:nvPr/>
          </p:nvGrpSpPr>
          <p:grpSpPr>
            <a:xfrm>
              <a:off x="548642" y="5039536"/>
              <a:ext cx="5731060" cy="593333"/>
              <a:chOff x="548642" y="2158667"/>
              <a:chExt cx="5731060" cy="360000"/>
            </a:xfrm>
          </p:grpSpPr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56BE4585-4878-F3E5-2959-F21AC6FBAF66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主要株主</a:t>
                </a: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A9C04B-F86C-0A37-15A4-C4C60A9ECBDB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1600" dirty="0" err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XTech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Ventures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ABC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キャピタル、</a:t>
                </a:r>
                <a:b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</a:b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創業メンバー　ほか</a:t>
                </a:r>
              </a:p>
            </p:txBody>
          </p:sp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F43596BA-3B22-27C6-4E95-FB7054BCC79C}"/>
                </a:ext>
              </a:extLst>
            </p:cNvPr>
            <p:cNvGrpSpPr/>
            <p:nvPr/>
          </p:nvGrpSpPr>
          <p:grpSpPr>
            <a:xfrm>
              <a:off x="548642" y="5866734"/>
              <a:ext cx="5731060" cy="593333"/>
              <a:chOff x="548642" y="2158667"/>
              <a:chExt cx="5731060" cy="360000"/>
            </a:xfrm>
          </p:grpSpPr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4C5256B7-43EC-7E3B-C0D2-6DB76B36AA67}"/>
                  </a:ext>
                </a:extLst>
              </p:cNvPr>
              <p:cNvSpPr/>
              <p:nvPr/>
            </p:nvSpPr>
            <p:spPr>
              <a:xfrm>
                <a:off x="548642" y="2158667"/>
                <a:ext cx="126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6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事業内容</a:t>
                </a: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36FDE35D-EF5D-C96C-5380-7923CFC3440E}"/>
                  </a:ext>
                </a:extLst>
              </p:cNvPr>
              <p:cNvSpPr/>
              <p:nvPr/>
            </p:nvSpPr>
            <p:spPr>
              <a:xfrm>
                <a:off x="1948309" y="2158667"/>
                <a:ext cx="4331393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AI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搭載型照明システムの開発・販売／</a:t>
                </a:r>
                <a:b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</a:b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IoT</a:t>
                </a:r>
                <a:r>
                  <a:rPr kumimoji="1" lang="ja-JP" altLang="en-US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デバイス連携ソリューションの提供</a:t>
                </a:r>
              </a:p>
            </p:txBody>
          </p:sp>
        </p:grpSp>
      </p:grpSp>
      <p:sp>
        <p:nvSpPr>
          <p:cNvPr id="41" name="スライド番号プレースホルダー 5">
            <a:extLst>
              <a:ext uri="{FF2B5EF4-FFF2-40B4-BE49-F238E27FC236}">
                <a16:creationId xmlns:a16="http://schemas.microsoft.com/office/drawing/2014/main" id="{68F78535-CC5C-2B10-898B-4C4DADC1ED4D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71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2D48-D479-9D4B-8BE8-DBCDCB29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17DE0C-2CB8-C8D1-5F2B-351D188E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71914" y="0"/>
            <a:ext cx="6820086" cy="6858000"/>
          </a:xfrm>
          <a:prstGeom prst="round1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9683409-3BDC-B901-8AFE-324534192E26}"/>
              </a:ext>
            </a:extLst>
          </p:cNvPr>
          <p:cNvGrpSpPr/>
          <p:nvPr/>
        </p:nvGrpSpPr>
        <p:grpSpPr>
          <a:xfrm>
            <a:off x="548642" y="214124"/>
            <a:ext cx="4331393" cy="1215306"/>
            <a:chOff x="548642" y="214124"/>
            <a:chExt cx="4331393" cy="1215306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4AC6396-7880-FE2D-0EDA-5AB527316A1B}"/>
                </a:ext>
              </a:extLst>
            </p:cNvPr>
            <p:cNvSpPr/>
            <p:nvPr/>
          </p:nvSpPr>
          <p:spPr>
            <a:xfrm>
              <a:off x="548642" y="214124"/>
              <a:ext cx="4331393" cy="2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1400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BUSINESS</a:t>
              </a: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1096B2E-3501-6AD6-9C06-F5E294CC048B}"/>
                </a:ext>
              </a:extLst>
            </p:cNvPr>
            <p:cNvSpPr/>
            <p:nvPr/>
          </p:nvSpPr>
          <p:spPr>
            <a:xfrm>
              <a:off x="548642" y="677981"/>
              <a:ext cx="4331393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事業内容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95832B8-E570-DD63-F9F4-6F759AA49449}"/>
                </a:ext>
              </a:extLst>
            </p:cNvPr>
            <p:cNvSpPr/>
            <p:nvPr/>
          </p:nvSpPr>
          <p:spPr>
            <a:xfrm>
              <a:off x="698933" y="1342662"/>
              <a:ext cx="334685" cy="86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CEC47518-E105-537B-D814-A94EAB6EE8CD}"/>
              </a:ext>
            </a:extLst>
          </p:cNvPr>
          <p:cNvSpPr/>
          <p:nvPr/>
        </p:nvSpPr>
        <p:spPr>
          <a:xfrm>
            <a:off x="6161465" y="951740"/>
            <a:ext cx="5240985" cy="165419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/>
          <a:lstStyle/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による最適照明制御システム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時間帯・天候・作業内容に応じて自動調整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7A5856A-723E-606E-DFFC-3DFA24070191}"/>
              </a:ext>
            </a:extLst>
          </p:cNvPr>
          <p:cNvSpPr/>
          <p:nvPr/>
        </p:nvSpPr>
        <p:spPr>
          <a:xfrm>
            <a:off x="7559478" y="1238834"/>
            <a:ext cx="2444959" cy="43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8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LuminoAir</a:t>
            </a:r>
            <a:endParaRPr kumimoji="1" lang="ja-JP" altLang="en-US" sz="28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BC58B055-FF04-52DF-B8A1-04D1A1A822E7}"/>
              </a:ext>
            </a:extLst>
          </p:cNvPr>
          <p:cNvSpPr/>
          <p:nvPr/>
        </p:nvSpPr>
        <p:spPr>
          <a:xfrm>
            <a:off x="6161465" y="2907206"/>
            <a:ext cx="5240985" cy="165419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/>
          <a:lstStyle/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センサー・家電・防犯システムと連携する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IoT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プラットフォーム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スマートホームの中核に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6894CDA-1E33-21E4-4224-51A12B468AFB}"/>
              </a:ext>
            </a:extLst>
          </p:cNvPr>
          <p:cNvSpPr/>
          <p:nvPr/>
        </p:nvSpPr>
        <p:spPr>
          <a:xfrm>
            <a:off x="7559478" y="3194300"/>
            <a:ext cx="2444959" cy="43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8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LuminoLink</a:t>
            </a:r>
            <a:endParaRPr kumimoji="1" lang="ja-JP" altLang="en-US" sz="28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92DF55D-2348-F300-2632-21B5BD959799}"/>
              </a:ext>
            </a:extLst>
          </p:cNvPr>
          <p:cNvSpPr/>
          <p:nvPr/>
        </p:nvSpPr>
        <p:spPr>
          <a:xfrm>
            <a:off x="6161465" y="4862672"/>
            <a:ext cx="5240985" cy="165419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/>
          <a:lstStyle/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店舗・オフィス向けの空間演出照明＋来客分析ツール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69875" indent="-269875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売上データと連携しマーケティングに活用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70BF851-AB87-BE0F-A986-9B2091266D5C}"/>
              </a:ext>
            </a:extLst>
          </p:cNvPr>
          <p:cNvSpPr/>
          <p:nvPr/>
        </p:nvSpPr>
        <p:spPr>
          <a:xfrm>
            <a:off x="7559478" y="5149766"/>
            <a:ext cx="2444959" cy="43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2800" b="1" dirty="0" err="1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LuminoBiz</a:t>
            </a:r>
            <a:endParaRPr kumimoji="1" lang="ja-JP" altLang="en-US" sz="28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62B0799-DF43-D28F-E688-1D3EB632A906}"/>
              </a:ext>
            </a:extLst>
          </p:cNvPr>
          <p:cNvGrpSpPr/>
          <p:nvPr/>
        </p:nvGrpSpPr>
        <p:grpSpPr>
          <a:xfrm>
            <a:off x="548642" y="2495645"/>
            <a:ext cx="4331393" cy="2416389"/>
            <a:chOff x="548642" y="2466770"/>
            <a:chExt cx="4331393" cy="2416389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630DCD89-08B4-CB67-0444-81F09AB21841}"/>
                </a:ext>
              </a:extLst>
            </p:cNvPr>
            <p:cNvSpPr/>
            <p:nvPr/>
          </p:nvSpPr>
          <p:spPr>
            <a:xfrm>
              <a:off x="548642" y="2466770"/>
              <a:ext cx="4331393" cy="11298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「光」と「</a:t>
              </a:r>
              <a:r>
                <a:rPr kumimoji="1" lang="en-US" altLang="ja-JP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AI</a:t>
              </a: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」の融合で、</a:t>
              </a:r>
              <a:endParaRPr kumimoji="1" lang="en-US" altLang="ja-JP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スマートライフを実現します</a:t>
              </a: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6254082-B636-A62E-850B-AB17CFB61661}"/>
                </a:ext>
              </a:extLst>
            </p:cNvPr>
            <p:cNvSpPr/>
            <p:nvPr/>
          </p:nvSpPr>
          <p:spPr>
            <a:xfrm>
              <a:off x="548642" y="3856037"/>
              <a:ext cx="4331393" cy="102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照明はもはや“光源”ではなく、</a:t>
              </a:r>
              <a:endPara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“情報のハブ”として社会インフラの一部に。</a:t>
              </a:r>
              <a:endPara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私たちは、光の新たな可能性を形にしています。</a:t>
              </a:r>
            </a:p>
          </p:txBody>
        </p:sp>
      </p:grpSp>
      <p:sp>
        <p:nvSpPr>
          <p:cNvPr id="41" name="スライド番号プレースホルダー 5">
            <a:extLst>
              <a:ext uri="{FF2B5EF4-FFF2-40B4-BE49-F238E27FC236}">
                <a16:creationId xmlns:a16="http://schemas.microsoft.com/office/drawing/2014/main" id="{C70ED869-1022-8403-9FD6-48C72A0CA619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995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7738-31DB-996B-0827-FA5B38F53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38EA3C-887F-CF6E-3B49-0363F9384D1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46FF7109-1BB1-8747-E2BB-2F27A7AFCA7F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95B8C83-E5E9-C97B-50E6-06714AD22C20}"/>
              </a:ext>
            </a:extLst>
          </p:cNvPr>
          <p:cNvGrpSpPr/>
          <p:nvPr/>
        </p:nvGrpSpPr>
        <p:grpSpPr>
          <a:xfrm>
            <a:off x="548642" y="214124"/>
            <a:ext cx="4331393" cy="1215306"/>
            <a:chOff x="548642" y="214124"/>
            <a:chExt cx="4331393" cy="1215306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C678D84-5152-629A-BFA4-AC6884866D05}"/>
                </a:ext>
              </a:extLst>
            </p:cNvPr>
            <p:cNvSpPr/>
            <p:nvPr/>
          </p:nvSpPr>
          <p:spPr>
            <a:xfrm>
              <a:off x="548642" y="214124"/>
              <a:ext cx="4331393" cy="2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1400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ACHIEVEMENTS</a:t>
              </a: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19C659F-8D5E-2BDD-027A-9464A57CEA93}"/>
                </a:ext>
              </a:extLst>
            </p:cNvPr>
            <p:cNvSpPr/>
            <p:nvPr/>
          </p:nvSpPr>
          <p:spPr>
            <a:xfrm>
              <a:off x="548642" y="677981"/>
              <a:ext cx="4331393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導入実績と主な取引先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762A5AD-135E-6944-3CD9-93B926C331F5}"/>
                </a:ext>
              </a:extLst>
            </p:cNvPr>
            <p:cNvSpPr/>
            <p:nvPr/>
          </p:nvSpPr>
          <p:spPr>
            <a:xfrm>
              <a:off x="698933" y="1342662"/>
              <a:ext cx="334685" cy="86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70B897-9562-EE66-6993-4FC24FB5E88D}"/>
              </a:ext>
            </a:extLst>
          </p:cNvPr>
          <p:cNvSpPr/>
          <p:nvPr/>
        </p:nvSpPr>
        <p:spPr>
          <a:xfrm>
            <a:off x="548642" y="1821782"/>
            <a:ext cx="2204183" cy="3635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未来設計ラボ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カグヤテクノロジーズ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こころね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縁コネクト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トキワホールディングス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智光ソリューションズ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アオゾラリンクス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和心デザイン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シンカ研究所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まほろばエンジニアリング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3BCB5DC-1E79-7984-482F-95B6EB4FEBC7}"/>
              </a:ext>
            </a:extLst>
          </p:cNvPr>
          <p:cNvSpPr/>
          <p:nvPr/>
        </p:nvSpPr>
        <p:spPr>
          <a:xfrm>
            <a:off x="3322321" y="1821782"/>
            <a:ext cx="2204183" cy="3635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ミチビキ・ラボ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夢紡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クロガネファクトリー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ことばクリエイト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ツナグワークス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暁インサイト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ハナサクパートナーズ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日ノ本コンパス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みちしるべ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彩陽プロジェクト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23C879-8BF0-39D9-0505-063F6E156F11}"/>
              </a:ext>
            </a:extLst>
          </p:cNvPr>
          <p:cNvSpPr/>
          <p:nvPr/>
        </p:nvSpPr>
        <p:spPr>
          <a:xfrm>
            <a:off x="6665496" y="1821782"/>
            <a:ext cx="2204183" cy="3635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結ノ杜ラボ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ホシゾラリンク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たまゆら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ナギサテック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光ノ環ファクトリー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イロドリ・ソリューションズ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サクラノート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なごみ屋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ヒビキ・パートナーズ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シズクプロジェクト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FE0BCB-EEAF-5FA5-F60F-B8B664B98D83}"/>
              </a:ext>
            </a:extLst>
          </p:cNvPr>
          <p:cNvSpPr/>
          <p:nvPr/>
        </p:nvSpPr>
        <p:spPr>
          <a:xfrm>
            <a:off x="9439175" y="1821782"/>
            <a:ext cx="2204183" cy="3635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志道インスティテュート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カナメデザイン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風月ホールディングス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つばさクリエイティブ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明日葉ラボ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ヤマトワークス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灯ノ森エンジニアリング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つむぎの杜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晴ノチ知恵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ことのはテクノロジーズ</a:t>
            </a:r>
            <a:endParaRPr lang="en-US" altLang="ja-JP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EBEE238-60CB-49E0-3B9E-7413CE92C907}"/>
              </a:ext>
            </a:extLst>
          </p:cNvPr>
          <p:cNvSpPr/>
          <p:nvPr/>
        </p:nvSpPr>
        <p:spPr>
          <a:xfrm>
            <a:off x="2604816" y="6094214"/>
            <a:ext cx="3254241" cy="360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導入企業数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02D9293-3D01-672C-B1C6-516A8956B12C}"/>
              </a:ext>
            </a:extLst>
          </p:cNvPr>
          <p:cNvSpPr/>
          <p:nvPr/>
        </p:nvSpPr>
        <p:spPr>
          <a:xfrm>
            <a:off x="6332943" y="5874432"/>
            <a:ext cx="3254241" cy="57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社以上</a:t>
            </a:r>
          </a:p>
        </p:txBody>
      </p:sp>
    </p:spTree>
    <p:extLst>
      <p:ext uri="{BB962C8B-B14F-4D97-AF65-F5344CB8AC3E}">
        <p14:creationId xmlns:p14="http://schemas.microsoft.com/office/powerpoint/2010/main" val="292846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7F10-7909-CF33-9DE5-EC8B3A18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EC284498-08E9-0356-52CE-614EDCDC8FB3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1CC5634-4046-343A-D5C6-BA7212DC24B6}"/>
              </a:ext>
            </a:extLst>
          </p:cNvPr>
          <p:cNvGrpSpPr/>
          <p:nvPr/>
        </p:nvGrpSpPr>
        <p:grpSpPr>
          <a:xfrm>
            <a:off x="548642" y="214124"/>
            <a:ext cx="4331393" cy="1215306"/>
            <a:chOff x="548642" y="214124"/>
            <a:chExt cx="4331393" cy="1215306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7F81724-DDE7-8C53-DE98-6C88C293E49F}"/>
                </a:ext>
              </a:extLst>
            </p:cNvPr>
            <p:cNvSpPr/>
            <p:nvPr/>
          </p:nvSpPr>
          <p:spPr>
            <a:xfrm>
              <a:off x="548642" y="214124"/>
              <a:ext cx="4331393" cy="2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1400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STRENGTH</a:t>
              </a: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0CF831E-0D09-0A19-3D1F-3C9FF03D1DB8}"/>
                </a:ext>
              </a:extLst>
            </p:cNvPr>
            <p:cNvSpPr/>
            <p:nvPr/>
          </p:nvSpPr>
          <p:spPr>
            <a:xfrm>
              <a:off x="548642" y="677981"/>
              <a:ext cx="4331393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sz="2800" b="1" dirty="0" err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LuminoTech</a:t>
              </a: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</a:t>
              </a:r>
              <a:r>
                <a:rPr kumimoji="1" lang="en-US" altLang="ja-JP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sz="2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つの強み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7923C73-2587-C6A0-4C41-4F61F9D1D5A1}"/>
                </a:ext>
              </a:extLst>
            </p:cNvPr>
            <p:cNvSpPr/>
            <p:nvPr/>
          </p:nvSpPr>
          <p:spPr>
            <a:xfrm>
              <a:off x="698933" y="1342662"/>
              <a:ext cx="334685" cy="86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42476E0B-7777-E0B9-B5B8-ECA8F1B8BD01}"/>
              </a:ext>
            </a:extLst>
          </p:cNvPr>
          <p:cNvGrpSpPr/>
          <p:nvPr/>
        </p:nvGrpSpPr>
        <p:grpSpPr>
          <a:xfrm>
            <a:off x="361023" y="2428031"/>
            <a:ext cx="11469954" cy="4216455"/>
            <a:chOff x="350966" y="2065573"/>
            <a:chExt cx="11469954" cy="4216455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A9BCE960-8B26-1833-E1DA-FA5E762D8A8C}"/>
                </a:ext>
              </a:extLst>
            </p:cNvPr>
            <p:cNvGrpSpPr/>
            <p:nvPr/>
          </p:nvGrpSpPr>
          <p:grpSpPr>
            <a:xfrm>
              <a:off x="350966" y="2065573"/>
              <a:ext cx="3516598" cy="4216455"/>
              <a:chOff x="715701" y="2065573"/>
              <a:chExt cx="3516598" cy="4216455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EBECFC0B-F918-0241-AF04-A4FAADB331A1}"/>
                  </a:ext>
                </a:extLst>
              </p:cNvPr>
              <p:cNvSpPr/>
              <p:nvPr/>
            </p:nvSpPr>
            <p:spPr>
              <a:xfrm>
                <a:off x="715701" y="4641509"/>
                <a:ext cx="3516598" cy="1640519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kumimoji="1"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8BF7F843-F900-4CD2-DF99-05361A6C3AB3}"/>
                  </a:ext>
                </a:extLst>
              </p:cNvPr>
              <p:cNvGrpSpPr/>
              <p:nvPr/>
            </p:nvGrpSpPr>
            <p:grpSpPr>
              <a:xfrm>
                <a:off x="858563" y="2065573"/>
                <a:ext cx="3230874" cy="3757712"/>
                <a:chOff x="468034" y="2065573"/>
                <a:chExt cx="3909357" cy="3757712"/>
              </a:xfrm>
            </p:grpSpPr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id="{17B87FAE-B399-285F-C7EB-5B0632028A81}"/>
                    </a:ext>
                  </a:extLst>
                </p:cNvPr>
                <p:cNvGrpSpPr/>
                <p:nvPr/>
              </p:nvGrpSpPr>
              <p:grpSpPr>
                <a:xfrm>
                  <a:off x="468034" y="2261937"/>
                  <a:ext cx="3909357" cy="3561348"/>
                  <a:chOff x="468034" y="2261936"/>
                  <a:chExt cx="3909357" cy="4094425"/>
                </a:xfrm>
              </p:grpSpPr>
              <p:sp>
                <p:nvSpPr>
                  <p:cNvPr id="3" name="四角形: 角を丸くする 2">
                    <a:extLst>
                      <a:ext uri="{FF2B5EF4-FFF2-40B4-BE49-F238E27FC236}">
                        <a16:creationId xmlns:a16="http://schemas.microsoft.com/office/drawing/2014/main" id="{F043C161-A4B9-1B02-8CF7-F9F9723D597B}"/>
                      </a:ext>
                    </a:extLst>
                  </p:cNvPr>
                  <p:cNvSpPr/>
                  <p:nvPr/>
                </p:nvSpPr>
                <p:spPr>
                  <a:xfrm>
                    <a:off x="548642" y="2261936"/>
                    <a:ext cx="3744225" cy="4094425"/>
                  </a:xfrm>
                  <a:prstGeom prst="roundRect">
                    <a:avLst>
                      <a:gd name="adj" fmla="val 5870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4" name="正方形/長方形 3">
                    <a:extLst>
                      <a:ext uri="{FF2B5EF4-FFF2-40B4-BE49-F238E27FC236}">
                        <a16:creationId xmlns:a16="http://schemas.microsoft.com/office/drawing/2014/main" id="{D6F409CB-4B67-E38C-8011-3DBD67A64515}"/>
                      </a:ext>
                    </a:extLst>
                  </p:cNvPr>
                  <p:cNvSpPr/>
                  <p:nvPr/>
                </p:nvSpPr>
                <p:spPr>
                  <a:xfrm>
                    <a:off x="4216177" y="4687607"/>
                    <a:ext cx="161214" cy="55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5" name="正方形/長方形 4">
                    <a:extLst>
                      <a:ext uri="{FF2B5EF4-FFF2-40B4-BE49-F238E27FC236}">
                        <a16:creationId xmlns:a16="http://schemas.microsoft.com/office/drawing/2014/main" id="{54A87000-34A4-A31F-8EA1-ABA5C007C05E}"/>
                      </a:ext>
                    </a:extLst>
                  </p:cNvPr>
                  <p:cNvSpPr/>
                  <p:nvPr/>
                </p:nvSpPr>
                <p:spPr>
                  <a:xfrm>
                    <a:off x="468034" y="2874216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1" name="正方形/長方形 10">
                    <a:extLst>
                      <a:ext uri="{FF2B5EF4-FFF2-40B4-BE49-F238E27FC236}">
                        <a16:creationId xmlns:a16="http://schemas.microsoft.com/office/drawing/2014/main" id="{F796CE77-D770-BBDD-4D0D-971C42522945}"/>
                      </a:ext>
                    </a:extLst>
                  </p:cNvPr>
                  <p:cNvSpPr/>
                  <p:nvPr/>
                </p:nvSpPr>
                <p:spPr>
                  <a:xfrm>
                    <a:off x="4216177" y="3310075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2" name="正方形/長方形 11">
                    <a:extLst>
                      <a:ext uri="{FF2B5EF4-FFF2-40B4-BE49-F238E27FC236}">
                        <a16:creationId xmlns:a16="http://schemas.microsoft.com/office/drawing/2014/main" id="{AC028DCB-71FD-8E33-1311-12065E113D67}"/>
                      </a:ext>
                    </a:extLst>
                  </p:cNvPr>
                  <p:cNvSpPr/>
                  <p:nvPr/>
                </p:nvSpPr>
                <p:spPr>
                  <a:xfrm>
                    <a:off x="468034" y="4009998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3" name="正方形/長方形 12">
                    <a:extLst>
                      <a:ext uri="{FF2B5EF4-FFF2-40B4-BE49-F238E27FC236}">
                        <a16:creationId xmlns:a16="http://schemas.microsoft.com/office/drawing/2014/main" id="{47F9DC20-4CF2-83A7-463F-D68EF75A1104}"/>
                      </a:ext>
                    </a:extLst>
                  </p:cNvPr>
                  <p:cNvSpPr/>
                  <p:nvPr/>
                </p:nvSpPr>
                <p:spPr>
                  <a:xfrm>
                    <a:off x="630776" y="4580367"/>
                    <a:ext cx="3579665" cy="4791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2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技術力</a:t>
                    </a:r>
                  </a:p>
                </p:txBody>
              </p:sp>
              <p:sp>
                <p:nvSpPr>
                  <p:cNvPr id="14" name="正方形/長方形 13">
                    <a:extLst>
                      <a:ext uri="{FF2B5EF4-FFF2-40B4-BE49-F238E27FC236}">
                        <a16:creationId xmlns:a16="http://schemas.microsoft.com/office/drawing/2014/main" id="{CCFE2386-41FE-FE19-F779-B34B91402C3D}"/>
                      </a:ext>
                    </a:extLst>
                  </p:cNvPr>
                  <p:cNvSpPr/>
                  <p:nvPr/>
                </p:nvSpPr>
                <p:spPr>
                  <a:xfrm>
                    <a:off x="630776" y="5189780"/>
                    <a:ext cx="3579665" cy="7716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国内トップクラスの</a:t>
                    </a: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AI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照明制御技術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（独自アルゴリズム）</a:t>
                    </a:r>
                  </a:p>
                </p:txBody>
              </p:sp>
              <p:sp>
                <p:nvSpPr>
                  <p:cNvPr id="87" name="正方形/長方形 86">
                    <a:extLst>
                      <a:ext uri="{FF2B5EF4-FFF2-40B4-BE49-F238E27FC236}">
                        <a16:creationId xmlns:a16="http://schemas.microsoft.com/office/drawing/2014/main" id="{012CD90E-413A-0CAA-0CC3-BE4ABF2D74F2}"/>
                      </a:ext>
                    </a:extLst>
                  </p:cNvPr>
                  <p:cNvSpPr/>
                  <p:nvPr/>
                </p:nvSpPr>
                <p:spPr>
                  <a:xfrm>
                    <a:off x="630777" y="2720878"/>
                    <a:ext cx="3579665" cy="13671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zh-TW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照度最適化精度</a:t>
                    </a:r>
                    <a:endParaRPr kumimoji="1" lang="en-US" altLang="zh-TW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/>
                    <a:r>
                      <a:rPr kumimoji="1" lang="zh-TW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誤差</a:t>
                    </a:r>
                    <a:r>
                      <a:rPr kumimoji="1" lang="en-US" altLang="zh-TW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±</a:t>
                    </a:r>
                    <a:r>
                      <a:rPr kumimoji="1" lang="en-US" altLang="zh-TW" sz="5400" b="1" dirty="0">
                        <a:solidFill>
                          <a:schemeClr val="accent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3.2</a:t>
                    </a:r>
                    <a:r>
                      <a:rPr kumimoji="1" lang="en-US" altLang="zh-TW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%</a:t>
                    </a:r>
                    <a:endParaRPr kumimoji="1" lang="ja-JP" altLang="en-US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6" name="楕円 5">
                  <a:extLst>
                    <a:ext uri="{FF2B5EF4-FFF2-40B4-BE49-F238E27FC236}">
                      <a16:creationId xmlns:a16="http://schemas.microsoft.com/office/drawing/2014/main" id="{98812A8F-A02F-3E3E-BFE0-611CC23119A0}"/>
                    </a:ext>
                  </a:extLst>
                </p:cNvPr>
                <p:cNvSpPr/>
                <p:nvPr/>
              </p:nvSpPr>
              <p:spPr>
                <a:xfrm>
                  <a:off x="2185111" y="2065573"/>
                  <a:ext cx="475200" cy="39272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r>
                    <a:rPr kumimoji="1" lang="en-US" altLang="ja-JP" sz="20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F5C6900D-84ED-8F26-5FD0-424E390A2913}"/>
                </a:ext>
              </a:extLst>
            </p:cNvPr>
            <p:cNvGrpSpPr/>
            <p:nvPr/>
          </p:nvGrpSpPr>
          <p:grpSpPr>
            <a:xfrm>
              <a:off x="4327644" y="2065573"/>
              <a:ext cx="3516598" cy="4216455"/>
              <a:chOff x="715701" y="2065573"/>
              <a:chExt cx="3516598" cy="4216455"/>
            </a:xfrm>
          </p:grpSpPr>
          <p:sp>
            <p:nvSpPr>
              <p:cNvPr id="51" name="楕円 50">
                <a:extLst>
                  <a:ext uri="{FF2B5EF4-FFF2-40B4-BE49-F238E27FC236}">
                    <a16:creationId xmlns:a16="http://schemas.microsoft.com/office/drawing/2014/main" id="{8D212249-381B-49E1-A56D-FE9A7B09AF32}"/>
                  </a:ext>
                </a:extLst>
              </p:cNvPr>
              <p:cNvSpPr/>
              <p:nvPr/>
            </p:nvSpPr>
            <p:spPr>
              <a:xfrm>
                <a:off x="715701" y="4641509"/>
                <a:ext cx="3516598" cy="1640519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kumimoji="1"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42DE9407-CC1B-6094-B41B-E1ABF07A41DA}"/>
                  </a:ext>
                </a:extLst>
              </p:cNvPr>
              <p:cNvGrpSpPr/>
              <p:nvPr/>
            </p:nvGrpSpPr>
            <p:grpSpPr>
              <a:xfrm>
                <a:off x="858563" y="2065573"/>
                <a:ext cx="3230874" cy="3757712"/>
                <a:chOff x="468034" y="2065573"/>
                <a:chExt cx="3909357" cy="3757712"/>
              </a:xfrm>
            </p:grpSpPr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76239EF9-7F7A-1C10-DD4B-6AE055FFCB46}"/>
                    </a:ext>
                  </a:extLst>
                </p:cNvPr>
                <p:cNvGrpSpPr/>
                <p:nvPr/>
              </p:nvGrpSpPr>
              <p:grpSpPr>
                <a:xfrm>
                  <a:off x="468034" y="2261937"/>
                  <a:ext cx="3909357" cy="3561348"/>
                  <a:chOff x="468034" y="2261936"/>
                  <a:chExt cx="3909357" cy="4094425"/>
                </a:xfrm>
              </p:grpSpPr>
              <p:sp>
                <p:nvSpPr>
                  <p:cNvPr id="55" name="四角形: 角を丸くする 54">
                    <a:extLst>
                      <a:ext uri="{FF2B5EF4-FFF2-40B4-BE49-F238E27FC236}">
                        <a16:creationId xmlns:a16="http://schemas.microsoft.com/office/drawing/2014/main" id="{964A0646-A7B8-8E29-98F5-4E17C25001C9}"/>
                      </a:ext>
                    </a:extLst>
                  </p:cNvPr>
                  <p:cNvSpPr/>
                  <p:nvPr/>
                </p:nvSpPr>
                <p:spPr>
                  <a:xfrm>
                    <a:off x="548642" y="2261936"/>
                    <a:ext cx="3744225" cy="4094425"/>
                  </a:xfrm>
                  <a:prstGeom prst="roundRect">
                    <a:avLst>
                      <a:gd name="adj" fmla="val 5870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56" name="正方形/長方形 55">
                    <a:extLst>
                      <a:ext uri="{FF2B5EF4-FFF2-40B4-BE49-F238E27FC236}">
                        <a16:creationId xmlns:a16="http://schemas.microsoft.com/office/drawing/2014/main" id="{FE54546D-C655-846C-C32A-C5D07F0962F8}"/>
                      </a:ext>
                    </a:extLst>
                  </p:cNvPr>
                  <p:cNvSpPr/>
                  <p:nvPr/>
                </p:nvSpPr>
                <p:spPr>
                  <a:xfrm>
                    <a:off x="4216177" y="4687607"/>
                    <a:ext cx="161214" cy="55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57" name="正方形/長方形 56">
                    <a:extLst>
                      <a:ext uri="{FF2B5EF4-FFF2-40B4-BE49-F238E27FC236}">
                        <a16:creationId xmlns:a16="http://schemas.microsoft.com/office/drawing/2014/main" id="{2F13C527-BDAD-2233-851C-0543084B476A}"/>
                      </a:ext>
                    </a:extLst>
                  </p:cNvPr>
                  <p:cNvSpPr/>
                  <p:nvPr/>
                </p:nvSpPr>
                <p:spPr>
                  <a:xfrm>
                    <a:off x="468034" y="2874216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58" name="正方形/長方形 57">
                    <a:extLst>
                      <a:ext uri="{FF2B5EF4-FFF2-40B4-BE49-F238E27FC236}">
                        <a16:creationId xmlns:a16="http://schemas.microsoft.com/office/drawing/2014/main" id="{96A827B4-08B9-6A0F-0CAE-308FF3D5299B}"/>
                      </a:ext>
                    </a:extLst>
                  </p:cNvPr>
                  <p:cNvSpPr/>
                  <p:nvPr/>
                </p:nvSpPr>
                <p:spPr>
                  <a:xfrm>
                    <a:off x="4216177" y="3310075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59" name="正方形/長方形 58">
                    <a:extLst>
                      <a:ext uri="{FF2B5EF4-FFF2-40B4-BE49-F238E27FC236}">
                        <a16:creationId xmlns:a16="http://schemas.microsoft.com/office/drawing/2014/main" id="{345CE623-78CA-5220-914B-EC88759DB069}"/>
                      </a:ext>
                    </a:extLst>
                  </p:cNvPr>
                  <p:cNvSpPr/>
                  <p:nvPr/>
                </p:nvSpPr>
                <p:spPr>
                  <a:xfrm>
                    <a:off x="468034" y="4009998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60" name="正方形/長方形 59">
                    <a:extLst>
                      <a:ext uri="{FF2B5EF4-FFF2-40B4-BE49-F238E27FC236}">
                        <a16:creationId xmlns:a16="http://schemas.microsoft.com/office/drawing/2014/main" id="{7E2D39DC-879D-B3DC-6EC0-72E46A7EA2D6}"/>
                      </a:ext>
                    </a:extLst>
                  </p:cNvPr>
                  <p:cNvSpPr/>
                  <p:nvPr/>
                </p:nvSpPr>
                <p:spPr>
                  <a:xfrm>
                    <a:off x="630776" y="4580367"/>
                    <a:ext cx="3579665" cy="4791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lang="ja-JP" altLang="en-US" sz="2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柔軟性</a:t>
                    </a: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B3D6D8AD-FE29-6733-837B-93F1477703DE}"/>
                      </a:ext>
                    </a:extLst>
                  </p:cNvPr>
                  <p:cNvSpPr/>
                  <p:nvPr/>
                </p:nvSpPr>
                <p:spPr>
                  <a:xfrm>
                    <a:off x="630776" y="5189780"/>
                    <a:ext cx="3579665" cy="7716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en-US" altLang="ja-JP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IoT</a:t>
                    </a: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製品・スマート家電との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シームレスな連携を実現</a:t>
                    </a:r>
                  </a:p>
                </p:txBody>
              </p:sp>
              <p:sp>
                <p:nvSpPr>
                  <p:cNvPr id="88" name="正方形/長方形 87">
                    <a:extLst>
                      <a:ext uri="{FF2B5EF4-FFF2-40B4-BE49-F238E27FC236}">
                        <a16:creationId xmlns:a16="http://schemas.microsoft.com/office/drawing/2014/main" id="{822EDF3B-E521-35BB-B830-929CC432BA14}"/>
                      </a:ext>
                    </a:extLst>
                  </p:cNvPr>
                  <p:cNvSpPr/>
                  <p:nvPr/>
                </p:nvSpPr>
                <p:spPr>
                  <a:xfrm>
                    <a:off x="630777" y="2720878"/>
                    <a:ext cx="3579665" cy="13671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連携デバイス数</a:t>
                    </a:r>
                    <a:endParaRPr lang="en-US" altLang="ja-JP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/>
                    <a:r>
                      <a:rPr lang="en-US" altLang="ja-JP" sz="5400" b="1" dirty="0">
                        <a:solidFill>
                          <a:schemeClr val="accent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38</a:t>
                    </a:r>
                    <a:r>
                      <a:rPr lang="ja-JP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種類</a:t>
                    </a:r>
                    <a:endParaRPr kumimoji="1" lang="ja-JP" altLang="en-US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54" name="楕円 53">
                  <a:extLst>
                    <a:ext uri="{FF2B5EF4-FFF2-40B4-BE49-F238E27FC236}">
                      <a16:creationId xmlns:a16="http://schemas.microsoft.com/office/drawing/2014/main" id="{CAFDCC3E-A537-CC30-289B-1309ADB7A4D7}"/>
                    </a:ext>
                  </a:extLst>
                </p:cNvPr>
                <p:cNvSpPr/>
                <p:nvPr/>
              </p:nvSpPr>
              <p:spPr>
                <a:xfrm>
                  <a:off x="2185111" y="2065573"/>
                  <a:ext cx="475200" cy="39272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r>
                    <a:rPr kumimoji="1" lang="en-US" altLang="ja-JP" sz="20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2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</p:grp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D93FEC1D-E96C-DA57-7736-31C1DEC40CDF}"/>
                </a:ext>
              </a:extLst>
            </p:cNvPr>
            <p:cNvGrpSpPr/>
            <p:nvPr/>
          </p:nvGrpSpPr>
          <p:grpSpPr>
            <a:xfrm>
              <a:off x="8304322" y="2065573"/>
              <a:ext cx="3516598" cy="4216455"/>
              <a:chOff x="715701" y="2065573"/>
              <a:chExt cx="3516598" cy="4216455"/>
            </a:xfrm>
          </p:grpSpPr>
          <p:sp>
            <p:nvSpPr>
              <p:cNvPr id="75" name="楕円 74">
                <a:extLst>
                  <a:ext uri="{FF2B5EF4-FFF2-40B4-BE49-F238E27FC236}">
                    <a16:creationId xmlns:a16="http://schemas.microsoft.com/office/drawing/2014/main" id="{7DF967B0-4B5D-8696-3539-32BF03D6BBF4}"/>
                  </a:ext>
                </a:extLst>
              </p:cNvPr>
              <p:cNvSpPr/>
              <p:nvPr/>
            </p:nvSpPr>
            <p:spPr>
              <a:xfrm>
                <a:off x="715701" y="4641509"/>
                <a:ext cx="3516598" cy="1640519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kumimoji="1"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06DF58FE-E498-8F56-7BE2-D11FF2EAE24A}"/>
                  </a:ext>
                </a:extLst>
              </p:cNvPr>
              <p:cNvGrpSpPr/>
              <p:nvPr/>
            </p:nvGrpSpPr>
            <p:grpSpPr>
              <a:xfrm>
                <a:off x="858563" y="2065573"/>
                <a:ext cx="3230874" cy="3757712"/>
                <a:chOff x="468034" y="2065573"/>
                <a:chExt cx="3909357" cy="3757712"/>
              </a:xfrm>
            </p:grpSpPr>
            <p:grpSp>
              <p:nvGrpSpPr>
                <p:cNvPr id="77" name="グループ化 76">
                  <a:extLst>
                    <a:ext uri="{FF2B5EF4-FFF2-40B4-BE49-F238E27FC236}">
                      <a16:creationId xmlns:a16="http://schemas.microsoft.com/office/drawing/2014/main" id="{4518DB19-9EDE-0F33-6FB2-04CDC5CD710B}"/>
                    </a:ext>
                  </a:extLst>
                </p:cNvPr>
                <p:cNvGrpSpPr/>
                <p:nvPr/>
              </p:nvGrpSpPr>
              <p:grpSpPr>
                <a:xfrm>
                  <a:off x="468034" y="2261937"/>
                  <a:ext cx="3909357" cy="3561348"/>
                  <a:chOff x="468034" y="2261936"/>
                  <a:chExt cx="3909357" cy="4094425"/>
                </a:xfrm>
              </p:grpSpPr>
              <p:sp>
                <p:nvSpPr>
                  <p:cNvPr id="79" name="四角形: 角を丸くする 78">
                    <a:extLst>
                      <a:ext uri="{FF2B5EF4-FFF2-40B4-BE49-F238E27FC236}">
                        <a16:creationId xmlns:a16="http://schemas.microsoft.com/office/drawing/2014/main" id="{6AAD6115-3B35-51A3-4EC3-1B9E79B69CB7}"/>
                      </a:ext>
                    </a:extLst>
                  </p:cNvPr>
                  <p:cNvSpPr/>
                  <p:nvPr/>
                </p:nvSpPr>
                <p:spPr>
                  <a:xfrm>
                    <a:off x="548642" y="2261936"/>
                    <a:ext cx="3744225" cy="4094425"/>
                  </a:xfrm>
                  <a:prstGeom prst="roundRect">
                    <a:avLst>
                      <a:gd name="adj" fmla="val 5870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80" name="正方形/長方形 79">
                    <a:extLst>
                      <a:ext uri="{FF2B5EF4-FFF2-40B4-BE49-F238E27FC236}">
                        <a16:creationId xmlns:a16="http://schemas.microsoft.com/office/drawing/2014/main" id="{8CDB2874-099A-EDC6-883F-5C09F14CFE68}"/>
                      </a:ext>
                    </a:extLst>
                  </p:cNvPr>
                  <p:cNvSpPr/>
                  <p:nvPr/>
                </p:nvSpPr>
                <p:spPr>
                  <a:xfrm>
                    <a:off x="4216177" y="4687607"/>
                    <a:ext cx="161214" cy="55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81" name="正方形/長方形 80">
                    <a:extLst>
                      <a:ext uri="{FF2B5EF4-FFF2-40B4-BE49-F238E27FC236}">
                        <a16:creationId xmlns:a16="http://schemas.microsoft.com/office/drawing/2014/main" id="{5F2F0CC8-A54A-AB00-FB21-FBB9E44B3D6A}"/>
                      </a:ext>
                    </a:extLst>
                  </p:cNvPr>
                  <p:cNvSpPr/>
                  <p:nvPr/>
                </p:nvSpPr>
                <p:spPr>
                  <a:xfrm>
                    <a:off x="468034" y="2874216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82" name="正方形/長方形 81">
                    <a:extLst>
                      <a:ext uri="{FF2B5EF4-FFF2-40B4-BE49-F238E27FC236}">
                        <a16:creationId xmlns:a16="http://schemas.microsoft.com/office/drawing/2014/main" id="{C0ACDDC1-A4D3-5269-6C9B-FDC0C0D52020}"/>
                      </a:ext>
                    </a:extLst>
                  </p:cNvPr>
                  <p:cNvSpPr/>
                  <p:nvPr/>
                </p:nvSpPr>
                <p:spPr>
                  <a:xfrm>
                    <a:off x="4216177" y="3310075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83" name="正方形/長方形 82">
                    <a:extLst>
                      <a:ext uri="{FF2B5EF4-FFF2-40B4-BE49-F238E27FC236}">
                        <a16:creationId xmlns:a16="http://schemas.microsoft.com/office/drawing/2014/main" id="{8C93D1F8-8756-6E0B-B646-E394901C2D5C}"/>
                      </a:ext>
                    </a:extLst>
                  </p:cNvPr>
                  <p:cNvSpPr/>
                  <p:nvPr/>
                </p:nvSpPr>
                <p:spPr>
                  <a:xfrm>
                    <a:off x="468034" y="4009998"/>
                    <a:ext cx="161214" cy="8100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spcBef>
                        <a:spcPts val="600"/>
                      </a:spcBef>
                    </a:pPr>
                    <a:endParaRPr kumimoji="1" lang="ja-JP" altLang="en-US" sz="28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84" name="正方形/長方形 83">
                    <a:extLst>
                      <a:ext uri="{FF2B5EF4-FFF2-40B4-BE49-F238E27FC236}">
                        <a16:creationId xmlns:a16="http://schemas.microsoft.com/office/drawing/2014/main" id="{DAAD169C-AE90-BD0D-3232-AA4AD379E226}"/>
                      </a:ext>
                    </a:extLst>
                  </p:cNvPr>
                  <p:cNvSpPr/>
                  <p:nvPr/>
                </p:nvSpPr>
                <p:spPr>
                  <a:xfrm>
                    <a:off x="630776" y="4580367"/>
                    <a:ext cx="3579665" cy="4791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2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顧客対応</a:t>
                    </a:r>
                  </a:p>
                </p:txBody>
              </p:sp>
              <p:sp>
                <p:nvSpPr>
                  <p:cNvPr id="85" name="正方形/長方形 84">
                    <a:extLst>
                      <a:ext uri="{FF2B5EF4-FFF2-40B4-BE49-F238E27FC236}">
                        <a16:creationId xmlns:a16="http://schemas.microsoft.com/office/drawing/2014/main" id="{0971884F-80E6-BFBB-FF73-B2CF4F16E00F}"/>
                      </a:ext>
                    </a:extLst>
                  </p:cNvPr>
                  <p:cNvSpPr/>
                  <p:nvPr/>
                </p:nvSpPr>
                <p:spPr>
                  <a:xfrm>
                    <a:off x="630776" y="5189780"/>
                    <a:ext cx="3579665" cy="7716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導入前後のヒアリング・保守まで</a:t>
                    </a:r>
                    <a:endParaRPr kumimoji="1" lang="en-US" altLang="ja-JP" sz="1400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>
                      <a:spcBef>
                        <a:spcPts val="600"/>
                      </a:spcBef>
                    </a:pPr>
                    <a:r>
                      <a:rPr kumimoji="1" lang="ja-JP" altLang="en-US" sz="1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一貫対応</a:t>
                    </a:r>
                  </a:p>
                </p:txBody>
              </p:sp>
              <p:sp>
                <p:nvSpPr>
                  <p:cNvPr id="89" name="正方形/長方形 88">
                    <a:extLst>
                      <a:ext uri="{FF2B5EF4-FFF2-40B4-BE49-F238E27FC236}">
                        <a16:creationId xmlns:a16="http://schemas.microsoft.com/office/drawing/2014/main" id="{925E254E-C88F-0CE9-0D35-8236DF8EE97D}"/>
                      </a:ext>
                    </a:extLst>
                  </p:cNvPr>
                  <p:cNvSpPr/>
                  <p:nvPr/>
                </p:nvSpPr>
                <p:spPr>
                  <a:xfrm>
                    <a:off x="630777" y="2720878"/>
                    <a:ext cx="3579665" cy="13671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ja-JP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顧客</a:t>
                    </a:r>
                    <a:r>
                      <a:rPr kumimoji="1" lang="zh-TW" altLang="en-US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満足</a:t>
                    </a:r>
                    <a:endParaRPr kumimoji="1" lang="en-US" altLang="zh-TW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/>
                    <a:r>
                      <a:rPr kumimoji="1" lang="en-US" altLang="zh-TW" sz="5400" b="1" dirty="0">
                        <a:solidFill>
                          <a:schemeClr val="accent2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96.1</a:t>
                    </a:r>
                    <a:r>
                      <a:rPr kumimoji="1" lang="en-US" altLang="zh-TW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%</a:t>
                    </a:r>
                    <a:endParaRPr kumimoji="1" lang="ja-JP" altLang="en-US" sz="4000" b="1" dirty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78" name="楕円 77">
                  <a:extLst>
                    <a:ext uri="{FF2B5EF4-FFF2-40B4-BE49-F238E27FC236}">
                      <a16:creationId xmlns:a16="http://schemas.microsoft.com/office/drawing/2014/main" id="{7B3C34AC-A9AB-968B-53F4-10C7AEBC42DE}"/>
                    </a:ext>
                  </a:extLst>
                </p:cNvPr>
                <p:cNvSpPr/>
                <p:nvPr/>
              </p:nvSpPr>
              <p:spPr>
                <a:xfrm>
                  <a:off x="2185111" y="2065573"/>
                  <a:ext cx="475200" cy="39272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US" altLang="ja-JP" sz="20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3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</p:grpSp>
      </p:grp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B59CD63C-4C7D-A3BE-8F08-2C26CAF0C4AA}"/>
              </a:ext>
            </a:extLst>
          </p:cNvPr>
          <p:cNvSpPr/>
          <p:nvPr/>
        </p:nvSpPr>
        <p:spPr>
          <a:xfrm>
            <a:off x="570502" y="1754502"/>
            <a:ext cx="11047758" cy="37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「空間設計」「体験価値」「経営効果」まで見据えた照明ソリューションを提供しています</a:t>
            </a:r>
          </a:p>
        </p:txBody>
      </p:sp>
    </p:spTree>
    <p:extLst>
      <p:ext uri="{BB962C8B-B14F-4D97-AF65-F5344CB8AC3E}">
        <p14:creationId xmlns:p14="http://schemas.microsoft.com/office/powerpoint/2010/main" val="338522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7F7B-0755-4BB3-30A2-903549C6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8D5913-8413-F227-8063-ED4D0DC152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8B017045-35BA-D489-3A8C-22AE9FFB289F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5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FAEA6C1-CB26-C5F1-3AC2-A9F9D2956E0A}"/>
              </a:ext>
            </a:extLst>
          </p:cNvPr>
          <p:cNvGrpSpPr/>
          <p:nvPr/>
        </p:nvGrpSpPr>
        <p:grpSpPr>
          <a:xfrm>
            <a:off x="548642" y="214124"/>
            <a:ext cx="4331393" cy="1215306"/>
            <a:chOff x="548642" y="214124"/>
            <a:chExt cx="4331393" cy="1215306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8EC7C6A-1399-D044-BA8D-C6215BB3377A}"/>
                </a:ext>
              </a:extLst>
            </p:cNvPr>
            <p:cNvSpPr/>
            <p:nvPr/>
          </p:nvSpPr>
          <p:spPr>
            <a:xfrm>
              <a:off x="548642" y="214124"/>
              <a:ext cx="4331393" cy="297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en-US" altLang="ja-JP" sz="1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MISSION/VISION/VALUE</a:t>
              </a:r>
              <a:endPara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210E883-E0F7-1AF3-F283-C00671B4ABAF}"/>
                </a:ext>
              </a:extLst>
            </p:cNvPr>
            <p:cNvSpPr/>
            <p:nvPr/>
          </p:nvSpPr>
          <p:spPr>
            <a:xfrm>
              <a:off x="548642" y="677981"/>
              <a:ext cx="4331393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ミッション・ビジョン・バリュー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942A173B-C29D-297F-29C0-B830B6C8873C}"/>
                </a:ext>
              </a:extLst>
            </p:cNvPr>
            <p:cNvSpPr/>
            <p:nvPr/>
          </p:nvSpPr>
          <p:spPr>
            <a:xfrm>
              <a:off x="698933" y="1342662"/>
              <a:ext cx="334685" cy="8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EC580B6F-E1E1-9F96-81EB-C4C8703C108A}"/>
              </a:ext>
            </a:extLst>
          </p:cNvPr>
          <p:cNvSpPr/>
          <p:nvPr/>
        </p:nvSpPr>
        <p:spPr>
          <a:xfrm>
            <a:off x="7622299" y="0"/>
            <a:ext cx="5483789" cy="7113069"/>
          </a:xfrm>
          <a:custGeom>
            <a:avLst/>
            <a:gdLst>
              <a:gd name="connsiteX0" fmla="*/ 5483789 w 5483789"/>
              <a:gd name="connsiteY0" fmla="*/ 0 h 9007813"/>
              <a:gd name="connsiteX1" fmla="*/ 1300895 w 5483789"/>
              <a:gd name="connsiteY1" fmla="*/ 1128409 h 9007813"/>
              <a:gd name="connsiteX2" fmla="*/ 2390393 w 5483789"/>
              <a:gd name="connsiteY2" fmla="*/ 3346315 h 9007813"/>
              <a:gd name="connsiteX3" fmla="*/ 16844 w 5483789"/>
              <a:gd name="connsiteY3" fmla="*/ 4649822 h 9007813"/>
              <a:gd name="connsiteX4" fmla="*/ 3830087 w 5483789"/>
              <a:gd name="connsiteY4" fmla="*/ 6536988 h 9007813"/>
              <a:gd name="connsiteX5" fmla="*/ 2215295 w 5483789"/>
              <a:gd name="connsiteY5" fmla="*/ 7548664 h 9007813"/>
              <a:gd name="connsiteX6" fmla="*/ 3557712 w 5483789"/>
              <a:gd name="connsiteY6" fmla="*/ 9007813 h 90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3789" h="9007813">
                <a:moveTo>
                  <a:pt x="5483789" y="0"/>
                </a:moveTo>
                <a:cubicBezTo>
                  <a:pt x="3650125" y="285345"/>
                  <a:pt x="1816461" y="570690"/>
                  <a:pt x="1300895" y="1128409"/>
                </a:cubicBezTo>
                <a:cubicBezTo>
                  <a:pt x="785329" y="1686128"/>
                  <a:pt x="2604401" y="2759413"/>
                  <a:pt x="2390393" y="3346315"/>
                </a:cubicBezTo>
                <a:cubicBezTo>
                  <a:pt x="2176385" y="3933217"/>
                  <a:pt x="-223105" y="4118043"/>
                  <a:pt x="16844" y="4649822"/>
                </a:cubicBezTo>
                <a:cubicBezTo>
                  <a:pt x="256793" y="5181601"/>
                  <a:pt x="3463679" y="6053848"/>
                  <a:pt x="3830087" y="6536988"/>
                </a:cubicBezTo>
                <a:cubicBezTo>
                  <a:pt x="4196495" y="7020128"/>
                  <a:pt x="2260691" y="7136860"/>
                  <a:pt x="2215295" y="7548664"/>
                </a:cubicBezTo>
                <a:cubicBezTo>
                  <a:pt x="2169899" y="7960468"/>
                  <a:pt x="2863805" y="8484140"/>
                  <a:pt x="3557712" y="9007813"/>
                </a:cubicBezTo>
              </a:path>
            </a:pathLst>
          </a:custGeom>
          <a:noFill/>
          <a:ln w="508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DBBA5CE8-3526-D869-64BA-FAE41DFEF24A}"/>
              </a:ext>
            </a:extLst>
          </p:cNvPr>
          <p:cNvGrpSpPr/>
          <p:nvPr/>
        </p:nvGrpSpPr>
        <p:grpSpPr>
          <a:xfrm>
            <a:off x="548642" y="1871801"/>
            <a:ext cx="6760034" cy="4686241"/>
            <a:chOff x="792233" y="1905669"/>
            <a:chExt cx="6760034" cy="4686241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78FC542D-62D3-4293-A52C-6917D66C08FC}"/>
                </a:ext>
              </a:extLst>
            </p:cNvPr>
            <p:cNvGrpSpPr/>
            <p:nvPr/>
          </p:nvGrpSpPr>
          <p:grpSpPr>
            <a:xfrm>
              <a:off x="792233" y="1905669"/>
              <a:ext cx="6760034" cy="1201307"/>
              <a:chOff x="792233" y="2007270"/>
              <a:chExt cx="6760034" cy="1201307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29C9B43-66CC-B03B-F7D6-FA2BF653C4CA}"/>
                  </a:ext>
                </a:extLst>
              </p:cNvPr>
              <p:cNvSpPr/>
              <p:nvPr/>
            </p:nvSpPr>
            <p:spPr>
              <a:xfrm>
                <a:off x="1008759" y="2359716"/>
                <a:ext cx="6543508" cy="8488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世界中の人々に「やさしさ」と「安心」を</a:t>
                </a:r>
                <a:endParaRPr kumimoji="1"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届ける光をつくる。</a:t>
                </a: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4DC6FE26-A6A8-5DFB-8F2A-DCD1A95A6027}"/>
                  </a:ext>
                </a:extLst>
              </p:cNvPr>
              <p:cNvSpPr/>
              <p:nvPr/>
            </p:nvSpPr>
            <p:spPr>
              <a:xfrm>
                <a:off x="792233" y="2007270"/>
                <a:ext cx="1620768" cy="327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ja-JP" b="1" dirty="0">
                    <a:solidFill>
                      <a:schemeClr val="accent2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MISSION</a:t>
                </a:r>
                <a:endParaRPr kumimoji="1" lang="ja-JP" altLang="en-US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A519CBB2-C0A4-F7CB-8F33-9CC7C33350DC}"/>
                </a:ext>
              </a:extLst>
            </p:cNvPr>
            <p:cNvGrpSpPr/>
            <p:nvPr/>
          </p:nvGrpSpPr>
          <p:grpSpPr>
            <a:xfrm>
              <a:off x="792233" y="3648136"/>
              <a:ext cx="6760034" cy="1201307"/>
              <a:chOff x="792233" y="3796305"/>
              <a:chExt cx="6760034" cy="1201307"/>
            </a:xfrm>
          </p:grpSpPr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739DE41A-86E3-EAC9-CA45-3AFB5930771C}"/>
                  </a:ext>
                </a:extLst>
              </p:cNvPr>
              <p:cNvSpPr/>
              <p:nvPr/>
            </p:nvSpPr>
            <p:spPr>
              <a:xfrm>
                <a:off x="1008759" y="4148751"/>
                <a:ext cx="6543508" cy="8488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照明を、空間の“頭脳”へ。</a:t>
                </a:r>
                <a:endPara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AI</a:t>
                </a: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が支えるスマート空間のインフラ企業に。</a:t>
                </a: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FD5B9546-0ED3-6BFB-15F0-CF5153283464}"/>
                  </a:ext>
                </a:extLst>
              </p:cNvPr>
              <p:cNvSpPr/>
              <p:nvPr/>
            </p:nvSpPr>
            <p:spPr>
              <a:xfrm>
                <a:off x="792233" y="3796305"/>
                <a:ext cx="1620768" cy="327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b="1" dirty="0">
                    <a:solidFill>
                      <a:schemeClr val="accent2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VISION</a:t>
                </a:r>
                <a:endParaRPr kumimoji="1" lang="ja-JP" altLang="en-US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0C9D3E70-E404-BEB6-A50C-A26AF6C827D0}"/>
                </a:ext>
              </a:extLst>
            </p:cNvPr>
            <p:cNvGrpSpPr/>
            <p:nvPr/>
          </p:nvGrpSpPr>
          <p:grpSpPr>
            <a:xfrm>
              <a:off x="792233" y="5390603"/>
              <a:ext cx="6760034" cy="1201307"/>
              <a:chOff x="792233" y="5585340"/>
              <a:chExt cx="6760034" cy="1201307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FED53DCF-454A-B8F8-7D7A-CC018C6E6DEF}"/>
                  </a:ext>
                </a:extLst>
              </p:cNvPr>
              <p:cNvSpPr/>
              <p:nvPr/>
            </p:nvSpPr>
            <p:spPr>
              <a:xfrm>
                <a:off x="1008759" y="5937786"/>
                <a:ext cx="6543508" cy="8488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変化を恐れず、一歩先へ踏み出そう。</a:t>
                </a:r>
                <a:endPara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600"/>
                  </a:spcBef>
                </a:pPr>
                <a:r>
                  <a:rPr kumimoji="1"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信頼は、真摯な姿勢から生まれる。</a:t>
                </a: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37F12D97-8C78-9C0D-F6B1-6C1A4621090B}"/>
                  </a:ext>
                </a:extLst>
              </p:cNvPr>
              <p:cNvSpPr/>
              <p:nvPr/>
            </p:nvSpPr>
            <p:spPr>
              <a:xfrm>
                <a:off x="792233" y="5585340"/>
                <a:ext cx="1620768" cy="327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b="1" dirty="0">
                    <a:solidFill>
                      <a:schemeClr val="accent2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VALUE</a:t>
                </a:r>
                <a:endParaRPr kumimoji="1" lang="ja-JP" altLang="en-US" b="1" dirty="0">
                  <a:solidFill>
                    <a:schemeClr val="accent2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26" name="楕円 25">
            <a:extLst>
              <a:ext uri="{FF2B5EF4-FFF2-40B4-BE49-F238E27FC236}">
                <a16:creationId xmlns:a16="http://schemas.microsoft.com/office/drawing/2014/main" id="{F916E1B1-D771-FC91-B5B1-3AE9DBC4C7AD}"/>
              </a:ext>
            </a:extLst>
          </p:cNvPr>
          <p:cNvSpPr/>
          <p:nvPr/>
        </p:nvSpPr>
        <p:spPr>
          <a:xfrm>
            <a:off x="6681904" y="618257"/>
            <a:ext cx="1253544" cy="12535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AA1939C-0EB2-AEA5-24E1-3D03956D0637}"/>
              </a:ext>
            </a:extLst>
          </p:cNvPr>
          <p:cNvSpPr/>
          <p:nvPr/>
        </p:nvSpPr>
        <p:spPr>
          <a:xfrm>
            <a:off x="11127317" y="1559580"/>
            <a:ext cx="2220730" cy="2220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D618408-1FE0-DA11-A326-DEAC6DFFFDB8}"/>
              </a:ext>
            </a:extLst>
          </p:cNvPr>
          <p:cNvSpPr/>
          <p:nvPr/>
        </p:nvSpPr>
        <p:spPr>
          <a:xfrm>
            <a:off x="7820978" y="5459995"/>
            <a:ext cx="856186" cy="856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972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F3DF-D875-73BF-36CC-CC1DBEA9D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956231C-BE75-B55E-4892-8CE0B767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917"/>
          <a:stretch/>
        </p:blipFill>
        <p:spPr>
          <a:xfrm>
            <a:off x="4475747" y="1918797"/>
            <a:ext cx="7716253" cy="411961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8C1D73-FD3E-56D2-48A5-F64A8AA0578B}"/>
              </a:ext>
            </a:extLst>
          </p:cNvPr>
          <p:cNvSpPr/>
          <p:nvPr/>
        </p:nvSpPr>
        <p:spPr>
          <a:xfrm>
            <a:off x="356136" y="1178684"/>
            <a:ext cx="11482938" cy="951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>
              <a:spcBef>
                <a:spcPts val="600"/>
              </a:spcBef>
            </a:pPr>
            <a:r>
              <a:rPr kumimoji="1" lang="en-US" altLang="ja-JP" sz="7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Contact</a:t>
            </a:r>
            <a:r>
              <a:rPr lang="ja-JP" altLang="en-US" sz="7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7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Information</a:t>
            </a:r>
            <a:endParaRPr kumimoji="1" lang="ja-JP" altLang="en-US" sz="7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9B410D-47D1-DCC3-1F10-DC188D0A514B}"/>
              </a:ext>
            </a:extLst>
          </p:cNvPr>
          <p:cNvSpPr/>
          <p:nvPr/>
        </p:nvSpPr>
        <p:spPr>
          <a:xfrm>
            <a:off x="356137" y="2618073"/>
            <a:ext cx="3917480" cy="3420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資料請求、導入のご相談、デモのご依頼など、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どんなことでも構いません。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貴社の課題解決に向けた第一歩として、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お声がけをお待ちしております。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担当窓口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営業部法人ソリューションチーム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メール：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info@luminotech.co.jp</a:t>
            </a:r>
          </a:p>
          <a:p>
            <a:pPr>
              <a:spcBef>
                <a:spcPts val="1200"/>
              </a:spcBef>
            </a:pPr>
            <a:r>
              <a:rPr kumimoji="1" lang="zh-TW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電話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zh-TW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03-1234-5678</a:t>
            </a:r>
          </a:p>
        </p:txBody>
      </p:sp>
    </p:spTree>
    <p:extLst>
      <p:ext uri="{BB962C8B-B14F-4D97-AF65-F5344CB8AC3E}">
        <p14:creationId xmlns:p14="http://schemas.microsoft.com/office/powerpoint/2010/main" val="376069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Props1.xml><?xml version="1.0" encoding="utf-8"?>
<ds:datastoreItem xmlns:ds="http://schemas.openxmlformats.org/officeDocument/2006/customXml" ds:itemID="{F08686EB-8407-4F0D-86B9-FA353B7D1B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489</Words>
  <PresentationFormat>ワイド画面</PresentationFormat>
  <Paragraphs>127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2025-06-03T09:45:08Z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