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6279"/>
    <a:srgbClr val="D7C3CC"/>
    <a:srgbClr val="E3D5DB"/>
    <a:srgbClr val="CEB6C0"/>
    <a:srgbClr val="764E60"/>
    <a:srgbClr val="503641"/>
    <a:srgbClr val="17A2AD"/>
    <a:srgbClr val="13828B"/>
    <a:srgbClr val="77E5ED"/>
    <a:srgbClr val="BFF3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80781-FA19-41D5-8623-EE8877BB3C26}" v="8" dt="2025-06-03T15:52:01.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660"/>
  </p:normalViewPr>
  <p:slideViewPr>
    <p:cSldViewPr snapToGrid="0">
      <p:cViewPr>
        <p:scale>
          <a:sx n="66" d="100"/>
          <a:sy n="66" d="100"/>
        </p:scale>
        <p:origin x="748"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浦英宗" userId="9b03fd3a-662f-49ff-9af1-1b93cf7aab22" providerId="ADAL" clId="{CAA2BC67-9D36-42E5-9AD8-BE89CAE981C5}"/>
    <pc:docChg chg="undo redo custSel addSld delSld modSld">
      <pc:chgData name="松浦英宗" userId="9b03fd3a-662f-49ff-9af1-1b93cf7aab22" providerId="ADAL" clId="{CAA2BC67-9D36-42E5-9AD8-BE89CAE981C5}" dt="2025-05-17T11:33:48.152" v="7192" actId="6549"/>
      <pc:docMkLst>
        <pc:docMk/>
      </pc:docMkLst>
      <pc:sldChg chg="addSp delSp modSp mod">
        <pc:chgData name="松浦英宗" userId="9b03fd3a-662f-49ff-9af1-1b93cf7aab22" providerId="ADAL" clId="{CAA2BC67-9D36-42E5-9AD8-BE89CAE981C5}" dt="2025-05-17T11:09:59.809" v="7116" actId="113"/>
        <pc:sldMkLst>
          <pc:docMk/>
          <pc:sldMk cId="913356044" sldId="256"/>
        </pc:sldMkLst>
      </pc:sldChg>
      <pc:sldChg chg="addSp delSp modSp add mod">
        <pc:chgData name="松浦英宗" userId="9b03fd3a-662f-49ff-9af1-1b93cf7aab22" providerId="ADAL" clId="{CAA2BC67-9D36-42E5-9AD8-BE89CAE981C5}" dt="2025-05-17T11:01:54.556" v="7108" actId="165"/>
        <pc:sldMkLst>
          <pc:docMk/>
          <pc:sldMk cId="4173564231" sldId="257"/>
        </pc:sldMkLst>
        <pc:spChg chg="add mod">
          <ac:chgData name="松浦英宗" userId="9b03fd3a-662f-49ff-9af1-1b93cf7aab22" providerId="ADAL" clId="{CAA2BC67-9D36-42E5-9AD8-BE89CAE981C5}" dt="2025-05-17T08:12:19.143" v="3738"/>
          <ac:spMkLst>
            <pc:docMk/>
            <pc:sldMk cId="4173564231" sldId="257"/>
            <ac:spMk id="3" creationId="{6CF0A6C4-9F61-D714-6FD6-0FD564AB74F5}"/>
          </ac:spMkLst>
        </pc:spChg>
        <pc:spChg chg="add mod">
          <ac:chgData name="松浦英宗" userId="9b03fd3a-662f-49ff-9af1-1b93cf7aab22" providerId="ADAL" clId="{CAA2BC67-9D36-42E5-9AD8-BE89CAE981C5}" dt="2025-05-17T07:10:08.869" v="2781" actId="1035"/>
          <ac:spMkLst>
            <pc:docMk/>
            <pc:sldMk cId="4173564231" sldId="257"/>
            <ac:spMk id="28" creationId="{F22C3C6E-A54E-6B91-0225-6F4EB54AC2EE}"/>
          </ac:spMkLst>
        </pc:spChg>
      </pc:sldChg>
      <pc:sldChg chg="addSp delSp modSp add mod">
        <pc:chgData name="松浦英宗" userId="9b03fd3a-662f-49ff-9af1-1b93cf7aab22" providerId="ADAL" clId="{CAA2BC67-9D36-42E5-9AD8-BE89CAE981C5}" dt="2025-05-17T11:01:58.598" v="7109" actId="165"/>
        <pc:sldMkLst>
          <pc:docMk/>
          <pc:sldMk cId="4048517723" sldId="258"/>
        </pc:sldMkLst>
      </pc:sldChg>
      <pc:sldChg chg="addSp delSp modSp add mod">
        <pc:chgData name="松浦英宗" userId="9b03fd3a-662f-49ff-9af1-1b93cf7aab22" providerId="ADAL" clId="{CAA2BC67-9D36-42E5-9AD8-BE89CAE981C5}" dt="2025-05-17T11:02:02.136" v="7110" actId="165"/>
        <pc:sldMkLst>
          <pc:docMk/>
          <pc:sldMk cId="3683638786" sldId="259"/>
        </pc:sldMkLst>
      </pc:sldChg>
      <pc:sldChg chg="addSp delSp modSp add mod">
        <pc:chgData name="松浦英宗" userId="9b03fd3a-662f-49ff-9af1-1b93cf7aab22" providerId="ADAL" clId="{CAA2BC67-9D36-42E5-9AD8-BE89CAE981C5}" dt="2025-05-17T10:58:06.768" v="7106" actId="20577"/>
        <pc:sldMkLst>
          <pc:docMk/>
          <pc:sldMk cId="730990976" sldId="260"/>
        </pc:sldMkLst>
      </pc:sldChg>
      <pc:sldChg chg="addSp delSp modSp add mod">
        <pc:chgData name="松浦英宗" userId="9b03fd3a-662f-49ff-9af1-1b93cf7aab22" providerId="ADAL" clId="{CAA2BC67-9D36-42E5-9AD8-BE89CAE981C5}" dt="2025-05-17T11:31:51.293" v="7127" actId="20577"/>
        <pc:sldMkLst>
          <pc:docMk/>
          <pc:sldMk cId="3506267798" sldId="261"/>
        </pc:sldMkLst>
      </pc:sldChg>
      <pc:sldChg chg="addSp delSp modSp add mod">
        <pc:chgData name="松浦英宗" userId="9b03fd3a-662f-49ff-9af1-1b93cf7aab22" providerId="ADAL" clId="{CAA2BC67-9D36-42E5-9AD8-BE89CAE981C5}" dt="2025-05-17T11:32:43.671" v="7161" actId="20577"/>
        <pc:sldMkLst>
          <pc:docMk/>
          <pc:sldMk cId="779130493" sldId="262"/>
        </pc:sldMkLst>
      </pc:sldChg>
      <pc:sldChg chg="addSp delSp modSp add mod">
        <pc:chgData name="松浦英宗" userId="9b03fd3a-662f-49ff-9af1-1b93cf7aab22" providerId="ADAL" clId="{CAA2BC67-9D36-42E5-9AD8-BE89CAE981C5}" dt="2025-05-17T11:33:48.152" v="7192" actId="6549"/>
        <pc:sldMkLst>
          <pc:docMk/>
          <pc:sldMk cId="1707377331" sldId="263"/>
        </pc:sldMkLst>
      </pc:sldChg>
      <pc:sldChg chg="addSp delSp modSp add del mod">
        <pc:chgData name="松浦英宗" userId="9b03fd3a-662f-49ff-9af1-1b93cf7aab22" providerId="ADAL" clId="{CAA2BC67-9D36-42E5-9AD8-BE89CAE981C5}" dt="2025-05-17T10:39:54.614" v="6621" actId="47"/>
        <pc:sldMkLst>
          <pc:docMk/>
          <pc:sldMk cId="1114196223" sldId="264"/>
        </pc:sldMkLst>
      </pc:sldChg>
      <pc:sldChg chg="addSp delSp modSp add del mod">
        <pc:chgData name="松浦英宗" userId="9b03fd3a-662f-49ff-9af1-1b93cf7aab22" providerId="ADAL" clId="{CAA2BC67-9D36-42E5-9AD8-BE89CAE981C5}" dt="2025-05-17T10:39:54.614" v="6621" actId="47"/>
        <pc:sldMkLst>
          <pc:docMk/>
          <pc:sldMk cId="3183691207" sldId="265"/>
        </pc:sldMkLst>
      </pc:sldChg>
      <pc:sldChg chg="new del">
        <pc:chgData name="松浦英宗" userId="9b03fd3a-662f-49ff-9af1-1b93cf7aab22" providerId="ADAL" clId="{CAA2BC67-9D36-42E5-9AD8-BE89CAE981C5}" dt="2025-05-17T07:09:21.714" v="2690" actId="680"/>
        <pc:sldMkLst>
          <pc:docMk/>
          <pc:sldMk cId="209326745" sldId="266"/>
        </pc:sldMkLst>
      </pc:sldChg>
      <pc:sldChg chg="new del">
        <pc:chgData name="松浦英宗" userId="9b03fd3a-662f-49ff-9af1-1b93cf7aab22" providerId="ADAL" clId="{CAA2BC67-9D36-42E5-9AD8-BE89CAE981C5}" dt="2025-05-17T07:09:13.370" v="2688" actId="680"/>
        <pc:sldMkLst>
          <pc:docMk/>
          <pc:sldMk cId="1983247805" sldId="266"/>
        </pc:sldMkLst>
      </pc:sldChg>
      <pc:sldChg chg="add del">
        <pc:chgData name="松浦英宗" userId="9b03fd3a-662f-49ff-9af1-1b93cf7aab22" providerId="ADAL" clId="{CAA2BC67-9D36-42E5-9AD8-BE89CAE981C5}" dt="2025-05-17T06:31:50.356" v="1612" actId="47"/>
        <pc:sldMkLst>
          <pc:docMk/>
          <pc:sldMk cId="3733910552" sldId="266"/>
        </pc:sldMkLst>
      </pc:sldChg>
      <pc:sldChg chg="add del">
        <pc:chgData name="松浦英宗" userId="9b03fd3a-662f-49ff-9af1-1b93cf7aab22" providerId="ADAL" clId="{CAA2BC67-9D36-42E5-9AD8-BE89CAE981C5}" dt="2025-05-17T06:31:50.356" v="1612" actId="47"/>
        <pc:sldMkLst>
          <pc:docMk/>
          <pc:sldMk cId="3393173448" sldId="267"/>
        </pc:sldMkLst>
      </pc:sldChg>
      <pc:sldChg chg="add del">
        <pc:chgData name="松浦英宗" userId="9b03fd3a-662f-49ff-9af1-1b93cf7aab22" providerId="ADAL" clId="{CAA2BC67-9D36-42E5-9AD8-BE89CAE981C5}" dt="2025-05-17T06:31:50.356" v="1612" actId="47"/>
        <pc:sldMkLst>
          <pc:docMk/>
          <pc:sldMk cId="690403364" sldId="268"/>
        </pc:sldMkLst>
      </pc:sldChg>
    </pc:docChg>
  </pc:docChgLst>
  <pc:docChgLst>
    <pc:chgData name="松浦英宗" userId="9b03fd3a-662f-49ff-9af1-1b93cf7aab22" providerId="ADAL" clId="{5E680781-FA19-41D5-8623-EE8877BB3C26}"/>
    <pc:docChg chg="undo custSel modSld">
      <pc:chgData name="松浦英宗" userId="9b03fd3a-662f-49ff-9af1-1b93cf7aab22" providerId="ADAL" clId="{5E680781-FA19-41D5-8623-EE8877BB3C26}" dt="2025-06-03T15:52:35.980" v="135" actId="167"/>
      <pc:docMkLst>
        <pc:docMk/>
      </pc:docMkLst>
      <pc:sldChg chg="modSp mod">
        <pc:chgData name="松浦英宗" userId="9b03fd3a-662f-49ff-9af1-1b93cf7aab22" providerId="ADAL" clId="{5E680781-FA19-41D5-8623-EE8877BB3C26}" dt="2025-06-03T15:49:40.474" v="95" actId="20577"/>
        <pc:sldMkLst>
          <pc:docMk/>
          <pc:sldMk cId="4173564231" sldId="257"/>
        </pc:sldMkLst>
        <pc:spChg chg="mod">
          <ac:chgData name="松浦英宗" userId="9b03fd3a-662f-49ff-9af1-1b93cf7aab22" providerId="ADAL" clId="{5E680781-FA19-41D5-8623-EE8877BB3C26}" dt="2025-06-03T15:46:18.130" v="40" actId="2711"/>
          <ac:spMkLst>
            <pc:docMk/>
            <pc:sldMk cId="4173564231" sldId="257"/>
            <ac:spMk id="2" creationId="{16E53263-9F32-A51C-11A8-8BE17E51F773}"/>
          </ac:spMkLst>
        </pc:spChg>
        <pc:spChg chg="mod">
          <ac:chgData name="松浦英宗" userId="9b03fd3a-662f-49ff-9af1-1b93cf7aab22" providerId="ADAL" clId="{5E680781-FA19-41D5-8623-EE8877BB3C26}" dt="2025-06-03T15:46:18.130" v="40" actId="2711"/>
          <ac:spMkLst>
            <pc:docMk/>
            <pc:sldMk cId="4173564231" sldId="257"/>
            <ac:spMk id="8" creationId="{6F9BCB13-D111-A93C-9E12-152EFAC326C9}"/>
          </ac:spMkLst>
        </pc:spChg>
        <pc:spChg chg="mod">
          <ac:chgData name="松浦英宗" userId="9b03fd3a-662f-49ff-9af1-1b93cf7aab22" providerId="ADAL" clId="{5E680781-FA19-41D5-8623-EE8877BB3C26}" dt="2025-06-03T15:49:40.474" v="95" actId="20577"/>
          <ac:spMkLst>
            <pc:docMk/>
            <pc:sldMk cId="4173564231" sldId="257"/>
            <ac:spMk id="11" creationId="{8347DBC8-E867-FE87-ACF0-1FC4340F714E}"/>
          </ac:spMkLst>
        </pc:spChg>
        <pc:spChg chg="mod">
          <ac:chgData name="松浦英宗" userId="9b03fd3a-662f-49ff-9af1-1b93cf7aab22" providerId="ADAL" clId="{5E680781-FA19-41D5-8623-EE8877BB3C26}" dt="2025-06-03T15:46:18.130" v="40" actId="2711"/>
          <ac:spMkLst>
            <pc:docMk/>
            <pc:sldMk cId="4173564231" sldId="257"/>
            <ac:spMk id="14" creationId="{43B7B9F6-E727-45C6-D48A-9691E5C0AFE2}"/>
          </ac:spMkLst>
        </pc:spChg>
        <pc:spChg chg="mod">
          <ac:chgData name="松浦英宗" userId="9b03fd3a-662f-49ff-9af1-1b93cf7aab22" providerId="ADAL" clId="{5E680781-FA19-41D5-8623-EE8877BB3C26}" dt="2025-06-03T15:49:12.977" v="78" actId="20577"/>
          <ac:spMkLst>
            <pc:docMk/>
            <pc:sldMk cId="4173564231" sldId="257"/>
            <ac:spMk id="16" creationId="{B2CDCF6C-6286-320B-53EA-A36C90B69CBE}"/>
          </ac:spMkLst>
        </pc:spChg>
        <pc:spChg chg="mod">
          <ac:chgData name="松浦英宗" userId="9b03fd3a-662f-49ff-9af1-1b93cf7aab22" providerId="ADAL" clId="{5E680781-FA19-41D5-8623-EE8877BB3C26}" dt="2025-06-03T15:46:18.130" v="40" actId="2711"/>
          <ac:spMkLst>
            <pc:docMk/>
            <pc:sldMk cId="4173564231" sldId="257"/>
            <ac:spMk id="19" creationId="{1DED69CE-49EB-4231-1781-BA9D7A66FECF}"/>
          </ac:spMkLst>
        </pc:spChg>
        <pc:spChg chg="mod">
          <ac:chgData name="松浦英宗" userId="9b03fd3a-662f-49ff-9af1-1b93cf7aab22" providerId="ADAL" clId="{5E680781-FA19-41D5-8623-EE8877BB3C26}" dt="2025-06-03T15:49:17.320" v="79" actId="1038"/>
          <ac:spMkLst>
            <pc:docMk/>
            <pc:sldMk cId="4173564231" sldId="257"/>
            <ac:spMk id="23" creationId="{ABDB7EB4-0EF1-20EC-645D-66EA9CC3A008}"/>
          </ac:spMkLst>
        </pc:spChg>
        <pc:spChg chg="mod">
          <ac:chgData name="松浦英宗" userId="9b03fd3a-662f-49ff-9af1-1b93cf7aab22" providerId="ADAL" clId="{5E680781-FA19-41D5-8623-EE8877BB3C26}" dt="2025-06-03T15:49:17.320" v="79" actId="1038"/>
          <ac:spMkLst>
            <pc:docMk/>
            <pc:sldMk cId="4173564231" sldId="257"/>
            <ac:spMk id="24" creationId="{AA28784A-90FB-5F2F-4B33-609296BD971B}"/>
          </ac:spMkLst>
        </pc:spChg>
        <pc:spChg chg="mod">
          <ac:chgData name="松浦英宗" userId="9b03fd3a-662f-49ff-9af1-1b93cf7aab22" providerId="ADAL" clId="{5E680781-FA19-41D5-8623-EE8877BB3C26}" dt="2025-06-03T15:49:17.320" v="79" actId="1038"/>
          <ac:spMkLst>
            <pc:docMk/>
            <pc:sldMk cId="4173564231" sldId="257"/>
            <ac:spMk id="25" creationId="{062A8114-B1D0-BCC9-A9CD-A547E0FE439A}"/>
          </ac:spMkLst>
        </pc:spChg>
        <pc:spChg chg="mod">
          <ac:chgData name="松浦英宗" userId="9b03fd3a-662f-49ff-9af1-1b93cf7aab22" providerId="ADAL" clId="{5E680781-FA19-41D5-8623-EE8877BB3C26}" dt="2025-06-03T15:49:17.320" v="79" actId="1038"/>
          <ac:spMkLst>
            <pc:docMk/>
            <pc:sldMk cId="4173564231" sldId="257"/>
            <ac:spMk id="26" creationId="{D156DE8F-203B-4A59-5C50-0A97C25B7BBA}"/>
          </ac:spMkLst>
        </pc:spChg>
        <pc:spChg chg="mod">
          <ac:chgData name="松浦英宗" userId="9b03fd3a-662f-49ff-9af1-1b93cf7aab22" providerId="ADAL" clId="{5E680781-FA19-41D5-8623-EE8877BB3C26}" dt="2025-06-03T15:46:18.130" v="40" actId="2711"/>
          <ac:spMkLst>
            <pc:docMk/>
            <pc:sldMk cId="4173564231" sldId="257"/>
            <ac:spMk id="28" creationId="{F22C3C6E-A54E-6B91-0225-6F4EB54AC2EE}"/>
          </ac:spMkLst>
        </pc:spChg>
      </pc:sldChg>
      <pc:sldChg chg="modSp mod">
        <pc:chgData name="松浦英宗" userId="9b03fd3a-662f-49ff-9af1-1b93cf7aab22" providerId="ADAL" clId="{5E680781-FA19-41D5-8623-EE8877BB3C26}" dt="2025-06-03T15:46:58.041" v="44" actId="2711"/>
        <pc:sldMkLst>
          <pc:docMk/>
          <pc:sldMk cId="4082717725" sldId="258"/>
        </pc:sldMkLst>
        <pc:spChg chg="mod">
          <ac:chgData name="松浦英宗" userId="9b03fd3a-662f-49ff-9af1-1b93cf7aab22" providerId="ADAL" clId="{5E680781-FA19-41D5-8623-EE8877BB3C26}" dt="2025-06-03T15:46:58.041" v="44" actId="2711"/>
          <ac:spMkLst>
            <pc:docMk/>
            <pc:sldMk cId="4082717725" sldId="258"/>
            <ac:spMk id="97" creationId="{B129F49E-903E-C750-C201-BE1D578F9A33}"/>
          </ac:spMkLst>
        </pc:spChg>
        <pc:spChg chg="mod">
          <ac:chgData name="松浦英宗" userId="9b03fd3a-662f-49ff-9af1-1b93cf7aab22" providerId="ADAL" clId="{5E680781-FA19-41D5-8623-EE8877BB3C26}" dt="2025-06-03T15:46:58.041" v="44" actId="2711"/>
          <ac:spMkLst>
            <pc:docMk/>
            <pc:sldMk cId="4082717725" sldId="258"/>
            <ac:spMk id="124" creationId="{2C3F7E35-0CF7-ABFD-89BC-E664A1C2970E}"/>
          </ac:spMkLst>
        </pc:spChg>
        <pc:spChg chg="mod">
          <ac:chgData name="松浦英宗" userId="9b03fd3a-662f-49ff-9af1-1b93cf7aab22" providerId="ADAL" clId="{5E680781-FA19-41D5-8623-EE8877BB3C26}" dt="2025-06-03T15:46:58.041" v="44" actId="2711"/>
          <ac:spMkLst>
            <pc:docMk/>
            <pc:sldMk cId="4082717725" sldId="258"/>
            <ac:spMk id="132" creationId="{503C707C-8485-B0A9-5A3B-58BE8CA4436D}"/>
          </ac:spMkLst>
        </pc:spChg>
        <pc:spChg chg="mod">
          <ac:chgData name="松浦英宗" userId="9b03fd3a-662f-49ff-9af1-1b93cf7aab22" providerId="ADAL" clId="{5E680781-FA19-41D5-8623-EE8877BB3C26}" dt="2025-06-03T15:46:58.041" v="44" actId="2711"/>
          <ac:spMkLst>
            <pc:docMk/>
            <pc:sldMk cId="4082717725" sldId="258"/>
            <ac:spMk id="133" creationId="{3CAF4B57-AB02-7604-66CB-C4CB34C3D05E}"/>
          </ac:spMkLst>
        </pc:spChg>
        <pc:spChg chg="mod">
          <ac:chgData name="松浦英宗" userId="9b03fd3a-662f-49ff-9af1-1b93cf7aab22" providerId="ADAL" clId="{5E680781-FA19-41D5-8623-EE8877BB3C26}" dt="2025-06-03T15:46:58.041" v="44" actId="2711"/>
          <ac:spMkLst>
            <pc:docMk/>
            <pc:sldMk cId="4082717725" sldId="258"/>
            <ac:spMk id="138" creationId="{9CBAEFB3-36D0-8275-CA3C-B11E340CB66B}"/>
          </ac:spMkLst>
        </pc:spChg>
        <pc:spChg chg="mod">
          <ac:chgData name="松浦英宗" userId="9b03fd3a-662f-49ff-9af1-1b93cf7aab22" providerId="ADAL" clId="{5E680781-FA19-41D5-8623-EE8877BB3C26}" dt="2025-06-03T15:46:58.041" v="44" actId="2711"/>
          <ac:spMkLst>
            <pc:docMk/>
            <pc:sldMk cId="4082717725" sldId="258"/>
            <ac:spMk id="148" creationId="{B95E82F3-3F01-5712-96DF-4FDA43991522}"/>
          </ac:spMkLst>
        </pc:spChg>
        <pc:spChg chg="mod">
          <ac:chgData name="松浦英宗" userId="9b03fd3a-662f-49ff-9af1-1b93cf7aab22" providerId="ADAL" clId="{5E680781-FA19-41D5-8623-EE8877BB3C26}" dt="2025-06-03T15:46:58.041" v="44" actId="2711"/>
          <ac:spMkLst>
            <pc:docMk/>
            <pc:sldMk cId="4082717725" sldId="258"/>
            <ac:spMk id="186" creationId="{5F72D72B-AC26-396B-119E-FBE3D87CA369}"/>
          </ac:spMkLst>
        </pc:spChg>
        <pc:spChg chg="mod">
          <ac:chgData name="松浦英宗" userId="9b03fd3a-662f-49ff-9af1-1b93cf7aab22" providerId="ADAL" clId="{5E680781-FA19-41D5-8623-EE8877BB3C26}" dt="2025-06-03T15:46:58.041" v="44" actId="2711"/>
          <ac:spMkLst>
            <pc:docMk/>
            <pc:sldMk cId="4082717725" sldId="258"/>
            <ac:spMk id="217" creationId="{306A4CD4-9B2F-32BF-32A1-4BDF37868D4F}"/>
          </ac:spMkLst>
        </pc:spChg>
        <pc:spChg chg="mod">
          <ac:chgData name="松浦英宗" userId="9b03fd3a-662f-49ff-9af1-1b93cf7aab22" providerId="ADAL" clId="{5E680781-FA19-41D5-8623-EE8877BB3C26}" dt="2025-06-03T15:46:58.041" v="44" actId="2711"/>
          <ac:spMkLst>
            <pc:docMk/>
            <pc:sldMk cId="4082717725" sldId="258"/>
            <ac:spMk id="223" creationId="{4B04E8DF-EBEC-CE75-05E5-53F8111F024F}"/>
          </ac:spMkLst>
        </pc:spChg>
        <pc:spChg chg="mod">
          <ac:chgData name="松浦英宗" userId="9b03fd3a-662f-49ff-9af1-1b93cf7aab22" providerId="ADAL" clId="{5E680781-FA19-41D5-8623-EE8877BB3C26}" dt="2025-06-03T15:46:58.041" v="44" actId="2711"/>
          <ac:spMkLst>
            <pc:docMk/>
            <pc:sldMk cId="4082717725" sldId="258"/>
            <ac:spMk id="228" creationId="{08693D5B-83FA-CC9E-54DC-7827F981D257}"/>
          </ac:spMkLst>
        </pc:spChg>
      </pc:sldChg>
      <pc:sldChg chg="modSp mod">
        <pc:chgData name="松浦英宗" userId="9b03fd3a-662f-49ff-9af1-1b93cf7aab22" providerId="ADAL" clId="{5E680781-FA19-41D5-8623-EE8877BB3C26}" dt="2025-06-03T15:47:03.280" v="45" actId="2711"/>
        <pc:sldMkLst>
          <pc:docMk/>
          <pc:sldMk cId="2997165531" sldId="259"/>
        </pc:sldMkLst>
        <pc:spChg chg="mod">
          <ac:chgData name="松浦英宗" userId="9b03fd3a-662f-49ff-9af1-1b93cf7aab22" providerId="ADAL" clId="{5E680781-FA19-41D5-8623-EE8877BB3C26}" dt="2025-06-03T15:47:03.280" v="45" actId="2711"/>
          <ac:spMkLst>
            <pc:docMk/>
            <pc:sldMk cId="2997165531" sldId="259"/>
            <ac:spMk id="7" creationId="{220AE659-47E1-3DB0-676A-8801C05E2845}"/>
          </ac:spMkLst>
        </pc:spChg>
        <pc:spChg chg="mod">
          <ac:chgData name="松浦英宗" userId="9b03fd3a-662f-49ff-9af1-1b93cf7aab22" providerId="ADAL" clId="{5E680781-FA19-41D5-8623-EE8877BB3C26}" dt="2025-06-03T15:47:03.280" v="45" actId="2711"/>
          <ac:spMkLst>
            <pc:docMk/>
            <pc:sldMk cId="2997165531" sldId="259"/>
            <ac:spMk id="8" creationId="{01776CBC-9EE2-9443-DEBB-75A58B985DBC}"/>
          </ac:spMkLst>
        </pc:spChg>
        <pc:spChg chg="mod">
          <ac:chgData name="松浦英宗" userId="9b03fd3a-662f-49ff-9af1-1b93cf7aab22" providerId="ADAL" clId="{5E680781-FA19-41D5-8623-EE8877BB3C26}" dt="2025-06-03T15:47:03.280" v="45" actId="2711"/>
          <ac:spMkLst>
            <pc:docMk/>
            <pc:sldMk cId="2997165531" sldId="259"/>
            <ac:spMk id="9" creationId="{16AF8E7B-1C4B-0E7C-AE15-99634DFFD3CA}"/>
          </ac:spMkLst>
        </pc:spChg>
        <pc:spChg chg="mod">
          <ac:chgData name="松浦英宗" userId="9b03fd3a-662f-49ff-9af1-1b93cf7aab22" providerId="ADAL" clId="{5E680781-FA19-41D5-8623-EE8877BB3C26}" dt="2025-06-03T15:47:03.280" v="45" actId="2711"/>
          <ac:spMkLst>
            <pc:docMk/>
            <pc:sldMk cId="2997165531" sldId="259"/>
            <ac:spMk id="11" creationId="{FE49F9F4-F5A1-E98D-9FA2-56A63554BA57}"/>
          </ac:spMkLst>
        </pc:spChg>
        <pc:spChg chg="mod">
          <ac:chgData name="松浦英宗" userId="9b03fd3a-662f-49ff-9af1-1b93cf7aab22" providerId="ADAL" clId="{5E680781-FA19-41D5-8623-EE8877BB3C26}" dt="2025-06-03T15:47:03.280" v="45" actId="2711"/>
          <ac:spMkLst>
            <pc:docMk/>
            <pc:sldMk cId="2997165531" sldId="259"/>
            <ac:spMk id="14" creationId="{9943A30C-B3DE-521D-F956-0B270DB0D4C1}"/>
          </ac:spMkLst>
        </pc:spChg>
        <pc:spChg chg="mod">
          <ac:chgData name="松浦英宗" userId="9b03fd3a-662f-49ff-9af1-1b93cf7aab22" providerId="ADAL" clId="{5E680781-FA19-41D5-8623-EE8877BB3C26}" dt="2025-06-03T15:47:03.280" v="45" actId="2711"/>
          <ac:spMkLst>
            <pc:docMk/>
            <pc:sldMk cId="2997165531" sldId="259"/>
            <ac:spMk id="15" creationId="{D3F564D3-99F0-0C8B-2B65-98F8A38A9D85}"/>
          </ac:spMkLst>
        </pc:spChg>
        <pc:spChg chg="mod">
          <ac:chgData name="松浦英宗" userId="9b03fd3a-662f-49ff-9af1-1b93cf7aab22" providerId="ADAL" clId="{5E680781-FA19-41D5-8623-EE8877BB3C26}" dt="2025-06-03T15:47:03.280" v="45" actId="2711"/>
          <ac:spMkLst>
            <pc:docMk/>
            <pc:sldMk cId="2997165531" sldId="259"/>
            <ac:spMk id="16" creationId="{07C27980-C4E3-FF71-3272-B5CF6886EA13}"/>
          </ac:spMkLst>
        </pc:spChg>
        <pc:spChg chg="mod">
          <ac:chgData name="松浦英宗" userId="9b03fd3a-662f-49ff-9af1-1b93cf7aab22" providerId="ADAL" clId="{5E680781-FA19-41D5-8623-EE8877BB3C26}" dt="2025-06-03T15:47:03.280" v="45" actId="2711"/>
          <ac:spMkLst>
            <pc:docMk/>
            <pc:sldMk cId="2997165531" sldId="259"/>
            <ac:spMk id="21" creationId="{F048DAFC-1372-E7CB-F8D5-EED8C749D5BD}"/>
          </ac:spMkLst>
        </pc:spChg>
        <pc:spChg chg="mod">
          <ac:chgData name="松浦英宗" userId="9b03fd3a-662f-49ff-9af1-1b93cf7aab22" providerId="ADAL" clId="{5E680781-FA19-41D5-8623-EE8877BB3C26}" dt="2025-06-03T15:47:03.280" v="45" actId="2711"/>
          <ac:spMkLst>
            <pc:docMk/>
            <pc:sldMk cId="2997165531" sldId="259"/>
            <ac:spMk id="22" creationId="{982A4E20-8A85-F336-3E25-F01D0A8F87E4}"/>
          </ac:spMkLst>
        </pc:spChg>
        <pc:spChg chg="mod">
          <ac:chgData name="松浦英宗" userId="9b03fd3a-662f-49ff-9af1-1b93cf7aab22" providerId="ADAL" clId="{5E680781-FA19-41D5-8623-EE8877BB3C26}" dt="2025-06-03T15:47:03.280" v="45" actId="2711"/>
          <ac:spMkLst>
            <pc:docMk/>
            <pc:sldMk cId="2997165531" sldId="259"/>
            <ac:spMk id="24" creationId="{5DB816AD-6B5A-6FA7-C0DF-C713CE987B01}"/>
          </ac:spMkLst>
        </pc:spChg>
      </pc:sldChg>
      <pc:sldChg chg="addSp delSp modSp mod">
        <pc:chgData name="松浦英宗" userId="9b03fd3a-662f-49ff-9af1-1b93cf7aab22" providerId="ADAL" clId="{5E680781-FA19-41D5-8623-EE8877BB3C26}" dt="2025-06-03T15:50:45.580" v="117" actId="108"/>
        <pc:sldMkLst>
          <pc:docMk/>
          <pc:sldMk cId="1259182770" sldId="260"/>
        </pc:sldMkLst>
        <pc:spChg chg="mod">
          <ac:chgData name="松浦英宗" userId="9b03fd3a-662f-49ff-9af1-1b93cf7aab22" providerId="ADAL" clId="{5E680781-FA19-41D5-8623-EE8877BB3C26}" dt="2025-06-03T15:47:24.027" v="46" actId="2711"/>
          <ac:spMkLst>
            <pc:docMk/>
            <pc:sldMk cId="1259182770" sldId="260"/>
            <ac:spMk id="6" creationId="{8263F157-9462-A341-13CB-3DDE640774AA}"/>
          </ac:spMkLst>
        </pc:spChg>
        <pc:spChg chg="mod">
          <ac:chgData name="松浦英宗" userId="9b03fd3a-662f-49ff-9af1-1b93cf7aab22" providerId="ADAL" clId="{5E680781-FA19-41D5-8623-EE8877BB3C26}" dt="2025-06-03T15:47:24.027" v="46" actId="2711"/>
          <ac:spMkLst>
            <pc:docMk/>
            <pc:sldMk cId="1259182770" sldId="260"/>
            <ac:spMk id="7" creationId="{F850875E-7EA7-4268-A948-4E8FD17D0465}"/>
          </ac:spMkLst>
        </pc:spChg>
        <pc:spChg chg="mod">
          <ac:chgData name="松浦英宗" userId="9b03fd3a-662f-49ff-9af1-1b93cf7aab22" providerId="ADAL" clId="{5E680781-FA19-41D5-8623-EE8877BB3C26}" dt="2025-06-03T15:47:24.027" v="46" actId="2711"/>
          <ac:spMkLst>
            <pc:docMk/>
            <pc:sldMk cId="1259182770" sldId="260"/>
            <ac:spMk id="22" creationId="{8022DFAB-0A2B-98F6-81C1-90F7C840ACA7}"/>
          </ac:spMkLst>
        </pc:spChg>
        <pc:spChg chg="mod">
          <ac:chgData name="松浦英宗" userId="9b03fd3a-662f-49ff-9af1-1b93cf7aab22" providerId="ADAL" clId="{5E680781-FA19-41D5-8623-EE8877BB3C26}" dt="2025-06-03T15:47:24.027" v="46" actId="2711"/>
          <ac:spMkLst>
            <pc:docMk/>
            <pc:sldMk cId="1259182770" sldId="260"/>
            <ac:spMk id="23" creationId="{64E37A30-FA05-10D9-73D1-8835C7546482}"/>
          </ac:spMkLst>
        </pc:spChg>
        <pc:spChg chg="mod">
          <ac:chgData name="松浦英宗" userId="9b03fd3a-662f-49ff-9af1-1b93cf7aab22" providerId="ADAL" clId="{5E680781-FA19-41D5-8623-EE8877BB3C26}" dt="2025-06-03T15:47:24.027" v="46" actId="2711"/>
          <ac:spMkLst>
            <pc:docMk/>
            <pc:sldMk cId="1259182770" sldId="260"/>
            <ac:spMk id="24" creationId="{1CA375C6-9469-77CF-5135-8A41CA57395B}"/>
          </ac:spMkLst>
        </pc:spChg>
        <pc:spChg chg="mod">
          <ac:chgData name="松浦英宗" userId="9b03fd3a-662f-49ff-9af1-1b93cf7aab22" providerId="ADAL" clId="{5E680781-FA19-41D5-8623-EE8877BB3C26}" dt="2025-06-03T15:47:24.027" v="46" actId="2711"/>
          <ac:spMkLst>
            <pc:docMk/>
            <pc:sldMk cId="1259182770" sldId="260"/>
            <ac:spMk id="28" creationId="{26FAD369-E2C4-CF0A-C7FA-5F6076719C02}"/>
          </ac:spMkLst>
        </pc:spChg>
        <pc:spChg chg="mod">
          <ac:chgData name="松浦英宗" userId="9b03fd3a-662f-49ff-9af1-1b93cf7aab22" providerId="ADAL" clId="{5E680781-FA19-41D5-8623-EE8877BB3C26}" dt="2025-06-03T15:45:00.425" v="34" actId="165"/>
          <ac:spMkLst>
            <pc:docMk/>
            <pc:sldMk cId="1259182770" sldId="260"/>
            <ac:spMk id="29" creationId="{F9005053-5416-FE2A-A9AA-2D2365FDEAA9}"/>
          </ac:spMkLst>
        </pc:spChg>
        <pc:spChg chg="mod">
          <ac:chgData name="松浦英宗" userId="9b03fd3a-662f-49ff-9af1-1b93cf7aab22" providerId="ADAL" clId="{5E680781-FA19-41D5-8623-EE8877BB3C26}" dt="2025-06-03T15:47:24.027" v="46" actId="2711"/>
          <ac:spMkLst>
            <pc:docMk/>
            <pc:sldMk cId="1259182770" sldId="260"/>
            <ac:spMk id="30" creationId="{63EB47B9-22DF-63A3-E470-8DDDCA47A490}"/>
          </ac:spMkLst>
        </pc:spChg>
        <pc:spChg chg="mod">
          <ac:chgData name="松浦英宗" userId="9b03fd3a-662f-49ff-9af1-1b93cf7aab22" providerId="ADAL" clId="{5E680781-FA19-41D5-8623-EE8877BB3C26}" dt="2025-06-03T15:47:24.027" v="46" actId="2711"/>
          <ac:spMkLst>
            <pc:docMk/>
            <pc:sldMk cId="1259182770" sldId="260"/>
            <ac:spMk id="31" creationId="{937318CD-B824-2FBD-30DC-963EF21AB5A1}"/>
          </ac:spMkLst>
        </pc:spChg>
        <pc:spChg chg="mod">
          <ac:chgData name="松浦英宗" userId="9b03fd3a-662f-49ff-9af1-1b93cf7aab22" providerId="ADAL" clId="{5E680781-FA19-41D5-8623-EE8877BB3C26}" dt="2025-06-03T15:47:24.027" v="46" actId="2711"/>
          <ac:spMkLst>
            <pc:docMk/>
            <pc:sldMk cId="1259182770" sldId="260"/>
            <ac:spMk id="33" creationId="{F344564F-8DAA-F518-C8D2-FAA6543711AD}"/>
          </ac:spMkLst>
        </pc:spChg>
        <pc:spChg chg="mod">
          <ac:chgData name="松浦英宗" userId="9b03fd3a-662f-49ff-9af1-1b93cf7aab22" providerId="ADAL" clId="{5E680781-FA19-41D5-8623-EE8877BB3C26}" dt="2025-06-03T15:47:24.027" v="46" actId="2711"/>
          <ac:spMkLst>
            <pc:docMk/>
            <pc:sldMk cId="1259182770" sldId="260"/>
            <ac:spMk id="34" creationId="{2A6DC36B-A03B-F49C-011D-8835BAAEB279}"/>
          </ac:spMkLst>
        </pc:spChg>
        <pc:spChg chg="mod">
          <ac:chgData name="松浦英宗" userId="9b03fd3a-662f-49ff-9af1-1b93cf7aab22" providerId="ADAL" clId="{5E680781-FA19-41D5-8623-EE8877BB3C26}" dt="2025-06-03T15:45:00.425" v="34" actId="165"/>
          <ac:spMkLst>
            <pc:docMk/>
            <pc:sldMk cId="1259182770" sldId="260"/>
            <ac:spMk id="35" creationId="{6F2ADBE8-C34D-F231-289D-62ABCBD8D765}"/>
          </ac:spMkLst>
        </pc:spChg>
        <pc:picChg chg="add mod ord">
          <ac:chgData name="松浦英宗" userId="9b03fd3a-662f-49ff-9af1-1b93cf7aab22" providerId="ADAL" clId="{5E680781-FA19-41D5-8623-EE8877BB3C26}" dt="2025-06-03T15:50:45.580" v="117" actId="108"/>
          <ac:picMkLst>
            <pc:docMk/>
            <pc:sldMk cId="1259182770" sldId="260"/>
            <ac:picMk id="3" creationId="{BFBA65C5-A9F3-19DF-85A8-A974ED298809}"/>
          </ac:picMkLst>
        </pc:picChg>
        <pc:picChg chg="add mod ord">
          <ac:chgData name="松浦英宗" userId="9b03fd3a-662f-49ff-9af1-1b93cf7aab22" providerId="ADAL" clId="{5E680781-FA19-41D5-8623-EE8877BB3C26}" dt="2025-06-03T15:50:45.580" v="117" actId="108"/>
          <ac:picMkLst>
            <pc:docMk/>
            <pc:sldMk cId="1259182770" sldId="260"/>
            <ac:picMk id="5" creationId="{56A742B8-FDE5-2928-F898-7C940AF342FB}"/>
          </ac:picMkLst>
        </pc:picChg>
        <pc:picChg chg="add mod ord">
          <ac:chgData name="松浦英宗" userId="9b03fd3a-662f-49ff-9af1-1b93cf7aab22" providerId="ADAL" clId="{5E680781-FA19-41D5-8623-EE8877BB3C26}" dt="2025-06-03T15:50:45.580" v="117" actId="108"/>
          <ac:picMkLst>
            <pc:docMk/>
            <pc:sldMk cId="1259182770" sldId="260"/>
            <ac:picMk id="9" creationId="{C65D2865-AF6C-1613-1581-1F80EE151CE5}"/>
          </ac:picMkLst>
        </pc:picChg>
        <pc:picChg chg="del">
          <ac:chgData name="松浦英宗" userId="9b03fd3a-662f-49ff-9af1-1b93cf7aab22" providerId="ADAL" clId="{5E680781-FA19-41D5-8623-EE8877BB3C26}" dt="2025-06-03T15:50:43.170" v="116" actId="478"/>
          <ac:picMkLst>
            <pc:docMk/>
            <pc:sldMk cId="1259182770" sldId="260"/>
            <ac:picMk id="19" creationId="{1055DD27-7F14-A06E-82C9-D578BA18F02C}"/>
          </ac:picMkLst>
        </pc:picChg>
        <pc:picChg chg="del">
          <ac:chgData name="松浦英宗" userId="9b03fd3a-662f-49ff-9af1-1b93cf7aab22" providerId="ADAL" clId="{5E680781-FA19-41D5-8623-EE8877BB3C26}" dt="2025-06-03T15:45:03.512" v="35" actId="478"/>
          <ac:picMkLst>
            <pc:docMk/>
            <pc:sldMk cId="1259182770" sldId="260"/>
            <ac:picMk id="20" creationId="{908B5B55-D988-5862-3626-2A5A6835ED2A}"/>
          </ac:picMkLst>
        </pc:picChg>
        <pc:picChg chg="del mod topLvl">
          <ac:chgData name="松浦英宗" userId="9b03fd3a-662f-49ff-9af1-1b93cf7aab22" providerId="ADAL" clId="{5E680781-FA19-41D5-8623-EE8877BB3C26}" dt="2025-06-03T15:45:03.512" v="35" actId="478"/>
          <ac:picMkLst>
            <pc:docMk/>
            <pc:sldMk cId="1259182770" sldId="260"/>
            <ac:picMk id="21" creationId="{28E69F98-5590-E58E-BDA3-DF5EDB688AF2}"/>
          </ac:picMkLst>
        </pc:picChg>
      </pc:sldChg>
      <pc:sldChg chg="modSp mod">
        <pc:chgData name="松浦英宗" userId="9b03fd3a-662f-49ff-9af1-1b93cf7aab22" providerId="ADAL" clId="{5E680781-FA19-41D5-8623-EE8877BB3C26}" dt="2025-06-03T15:47:37.914" v="47" actId="2711"/>
        <pc:sldMkLst>
          <pc:docMk/>
          <pc:sldMk cId="2456256889" sldId="261"/>
        </pc:sldMkLst>
        <pc:spChg chg="mod">
          <ac:chgData name="松浦英宗" userId="9b03fd3a-662f-49ff-9af1-1b93cf7aab22" providerId="ADAL" clId="{5E680781-FA19-41D5-8623-EE8877BB3C26}" dt="2025-06-03T15:47:37.914" v="47" actId="2711"/>
          <ac:spMkLst>
            <pc:docMk/>
            <pc:sldMk cId="2456256889" sldId="261"/>
            <ac:spMk id="7" creationId="{57330FA9-56EF-A934-3492-F2B87A3DF914}"/>
          </ac:spMkLst>
        </pc:spChg>
        <pc:spChg chg="mod">
          <ac:chgData name="松浦英宗" userId="9b03fd3a-662f-49ff-9af1-1b93cf7aab22" providerId="ADAL" clId="{5E680781-FA19-41D5-8623-EE8877BB3C26}" dt="2025-06-03T15:47:37.914" v="47" actId="2711"/>
          <ac:spMkLst>
            <pc:docMk/>
            <pc:sldMk cId="2456256889" sldId="261"/>
            <ac:spMk id="24" creationId="{44EDFCF3-2A39-5DFD-BBEB-179F25B7E0BE}"/>
          </ac:spMkLst>
        </pc:spChg>
        <pc:spChg chg="mod">
          <ac:chgData name="松浦英宗" userId="9b03fd3a-662f-49ff-9af1-1b93cf7aab22" providerId="ADAL" clId="{5E680781-FA19-41D5-8623-EE8877BB3C26}" dt="2025-06-03T15:47:37.914" v="47" actId="2711"/>
          <ac:spMkLst>
            <pc:docMk/>
            <pc:sldMk cId="2456256889" sldId="261"/>
            <ac:spMk id="26" creationId="{22CC3BFD-718D-CBF5-8649-AFAF055CD8E5}"/>
          </ac:spMkLst>
        </pc:spChg>
        <pc:spChg chg="mod">
          <ac:chgData name="松浦英宗" userId="9b03fd3a-662f-49ff-9af1-1b93cf7aab22" providerId="ADAL" clId="{5E680781-FA19-41D5-8623-EE8877BB3C26}" dt="2025-06-03T15:47:37.914" v="47" actId="2711"/>
          <ac:spMkLst>
            <pc:docMk/>
            <pc:sldMk cId="2456256889" sldId="261"/>
            <ac:spMk id="28" creationId="{D1F1CD57-6580-CE21-BCCF-767A9B59E8EA}"/>
          </ac:spMkLst>
        </pc:spChg>
        <pc:spChg chg="mod">
          <ac:chgData name="松浦英宗" userId="9b03fd3a-662f-49ff-9af1-1b93cf7aab22" providerId="ADAL" clId="{5E680781-FA19-41D5-8623-EE8877BB3C26}" dt="2025-06-03T15:47:37.914" v="47" actId="2711"/>
          <ac:spMkLst>
            <pc:docMk/>
            <pc:sldMk cId="2456256889" sldId="261"/>
            <ac:spMk id="46" creationId="{90EE8E1B-EA4A-DCE4-A8B7-7C1E7E170E02}"/>
          </ac:spMkLst>
        </pc:spChg>
        <pc:spChg chg="mod">
          <ac:chgData name="松浦英宗" userId="9b03fd3a-662f-49ff-9af1-1b93cf7aab22" providerId="ADAL" clId="{5E680781-FA19-41D5-8623-EE8877BB3C26}" dt="2025-06-03T15:47:37.914" v="47" actId="2711"/>
          <ac:spMkLst>
            <pc:docMk/>
            <pc:sldMk cId="2456256889" sldId="261"/>
            <ac:spMk id="63" creationId="{B72CAEE2-F321-CDA8-4650-45F51E3EC77B}"/>
          </ac:spMkLst>
        </pc:spChg>
        <pc:spChg chg="mod">
          <ac:chgData name="松浦英宗" userId="9b03fd3a-662f-49ff-9af1-1b93cf7aab22" providerId="ADAL" clId="{5E680781-FA19-41D5-8623-EE8877BB3C26}" dt="2025-06-03T15:47:37.914" v="47" actId="2711"/>
          <ac:spMkLst>
            <pc:docMk/>
            <pc:sldMk cId="2456256889" sldId="261"/>
            <ac:spMk id="78" creationId="{C0D19284-6151-2359-28A8-9B20303637EF}"/>
          </ac:spMkLst>
        </pc:spChg>
        <pc:spChg chg="mod">
          <ac:chgData name="松浦英宗" userId="9b03fd3a-662f-49ff-9af1-1b93cf7aab22" providerId="ADAL" clId="{5E680781-FA19-41D5-8623-EE8877BB3C26}" dt="2025-06-03T15:47:37.914" v="47" actId="2711"/>
          <ac:spMkLst>
            <pc:docMk/>
            <pc:sldMk cId="2456256889" sldId="261"/>
            <ac:spMk id="203" creationId="{67CF0A39-6D49-01FE-4994-B156E99EDCF7}"/>
          </ac:spMkLst>
        </pc:spChg>
        <pc:spChg chg="mod">
          <ac:chgData name="松浦英宗" userId="9b03fd3a-662f-49ff-9af1-1b93cf7aab22" providerId="ADAL" clId="{5E680781-FA19-41D5-8623-EE8877BB3C26}" dt="2025-06-03T15:47:37.914" v="47" actId="2711"/>
          <ac:spMkLst>
            <pc:docMk/>
            <pc:sldMk cId="2456256889" sldId="261"/>
            <ac:spMk id="206" creationId="{6CDCD546-2830-60CF-A09A-4C56651C56F8}"/>
          </ac:spMkLst>
        </pc:spChg>
        <pc:spChg chg="mod">
          <ac:chgData name="松浦英宗" userId="9b03fd3a-662f-49ff-9af1-1b93cf7aab22" providerId="ADAL" clId="{5E680781-FA19-41D5-8623-EE8877BB3C26}" dt="2025-06-03T15:47:37.914" v="47" actId="2711"/>
          <ac:spMkLst>
            <pc:docMk/>
            <pc:sldMk cId="2456256889" sldId="261"/>
            <ac:spMk id="209" creationId="{BC45C0F5-00A9-C1D4-B9B1-345DF793D566}"/>
          </ac:spMkLst>
        </pc:spChg>
      </pc:sldChg>
      <pc:sldChg chg="modSp mod">
        <pc:chgData name="松浦英宗" userId="9b03fd3a-662f-49ff-9af1-1b93cf7aab22" providerId="ADAL" clId="{5E680781-FA19-41D5-8623-EE8877BB3C26}" dt="2025-06-03T15:47:45.717" v="48" actId="2711"/>
        <pc:sldMkLst>
          <pc:docMk/>
          <pc:sldMk cId="10603173" sldId="262"/>
        </pc:sldMkLst>
        <pc:spChg chg="mod">
          <ac:chgData name="松浦英宗" userId="9b03fd3a-662f-49ff-9af1-1b93cf7aab22" providerId="ADAL" clId="{5E680781-FA19-41D5-8623-EE8877BB3C26}" dt="2025-06-03T15:47:45.717" v="48" actId="2711"/>
          <ac:spMkLst>
            <pc:docMk/>
            <pc:sldMk cId="10603173" sldId="262"/>
            <ac:spMk id="6" creationId="{5652938E-9686-7010-469D-C0FC6AC3D634}"/>
          </ac:spMkLst>
        </pc:spChg>
        <pc:spChg chg="mod">
          <ac:chgData name="松浦英宗" userId="9b03fd3a-662f-49ff-9af1-1b93cf7aab22" providerId="ADAL" clId="{5E680781-FA19-41D5-8623-EE8877BB3C26}" dt="2025-06-03T15:47:45.717" v="48" actId="2711"/>
          <ac:spMkLst>
            <pc:docMk/>
            <pc:sldMk cId="10603173" sldId="262"/>
            <ac:spMk id="9" creationId="{0EE39821-D2F0-5299-3BCF-A9A388C53636}"/>
          </ac:spMkLst>
        </pc:spChg>
        <pc:spChg chg="mod">
          <ac:chgData name="松浦英宗" userId="9b03fd3a-662f-49ff-9af1-1b93cf7aab22" providerId="ADAL" clId="{5E680781-FA19-41D5-8623-EE8877BB3C26}" dt="2025-06-03T15:47:45.717" v="48" actId="2711"/>
          <ac:spMkLst>
            <pc:docMk/>
            <pc:sldMk cId="10603173" sldId="262"/>
            <ac:spMk id="10" creationId="{F3F1B3E8-F858-095C-ECBA-EA67CE045695}"/>
          </ac:spMkLst>
        </pc:spChg>
        <pc:spChg chg="mod">
          <ac:chgData name="松浦英宗" userId="9b03fd3a-662f-49ff-9af1-1b93cf7aab22" providerId="ADAL" clId="{5E680781-FA19-41D5-8623-EE8877BB3C26}" dt="2025-06-03T15:47:45.717" v="48" actId="2711"/>
          <ac:spMkLst>
            <pc:docMk/>
            <pc:sldMk cId="10603173" sldId="262"/>
            <ac:spMk id="11" creationId="{D1B7999A-E5D4-E35F-D58E-A190AD13895E}"/>
          </ac:spMkLst>
        </pc:spChg>
        <pc:spChg chg="mod">
          <ac:chgData name="松浦英宗" userId="9b03fd3a-662f-49ff-9af1-1b93cf7aab22" providerId="ADAL" clId="{5E680781-FA19-41D5-8623-EE8877BB3C26}" dt="2025-06-03T15:47:45.717" v="48" actId="2711"/>
          <ac:spMkLst>
            <pc:docMk/>
            <pc:sldMk cId="10603173" sldId="262"/>
            <ac:spMk id="12" creationId="{43FE6097-BA62-DDBF-B111-19E8DEFFA71E}"/>
          </ac:spMkLst>
        </pc:spChg>
        <pc:spChg chg="mod">
          <ac:chgData name="松浦英宗" userId="9b03fd3a-662f-49ff-9af1-1b93cf7aab22" providerId="ADAL" clId="{5E680781-FA19-41D5-8623-EE8877BB3C26}" dt="2025-06-03T15:47:45.717" v="48" actId="2711"/>
          <ac:spMkLst>
            <pc:docMk/>
            <pc:sldMk cId="10603173" sldId="262"/>
            <ac:spMk id="22" creationId="{4F448784-5760-07DA-9314-A61C9285C2B9}"/>
          </ac:spMkLst>
        </pc:spChg>
        <pc:spChg chg="mod">
          <ac:chgData name="松浦英宗" userId="9b03fd3a-662f-49ff-9af1-1b93cf7aab22" providerId="ADAL" clId="{5E680781-FA19-41D5-8623-EE8877BB3C26}" dt="2025-06-03T15:47:45.717" v="48" actId="2711"/>
          <ac:spMkLst>
            <pc:docMk/>
            <pc:sldMk cId="10603173" sldId="262"/>
            <ac:spMk id="23" creationId="{0B5633E1-FE1A-AB75-EB8C-8BEB49344C66}"/>
          </ac:spMkLst>
        </pc:spChg>
        <pc:spChg chg="mod">
          <ac:chgData name="松浦英宗" userId="9b03fd3a-662f-49ff-9af1-1b93cf7aab22" providerId="ADAL" clId="{5E680781-FA19-41D5-8623-EE8877BB3C26}" dt="2025-06-03T15:47:45.717" v="48" actId="2711"/>
          <ac:spMkLst>
            <pc:docMk/>
            <pc:sldMk cId="10603173" sldId="262"/>
            <ac:spMk id="27" creationId="{09CC6AA8-E1D4-CC46-4FF8-133532F25850}"/>
          </ac:spMkLst>
        </pc:spChg>
        <pc:spChg chg="mod">
          <ac:chgData name="松浦英宗" userId="9b03fd3a-662f-49ff-9af1-1b93cf7aab22" providerId="ADAL" clId="{5E680781-FA19-41D5-8623-EE8877BB3C26}" dt="2025-06-03T15:47:45.717" v="48" actId="2711"/>
          <ac:spMkLst>
            <pc:docMk/>
            <pc:sldMk cId="10603173" sldId="262"/>
            <ac:spMk id="29" creationId="{9A61D57B-E442-09F0-F5C3-58A6676FAD4A}"/>
          </ac:spMkLst>
        </pc:spChg>
        <pc:spChg chg="mod">
          <ac:chgData name="松浦英宗" userId="9b03fd3a-662f-49ff-9af1-1b93cf7aab22" providerId="ADAL" clId="{5E680781-FA19-41D5-8623-EE8877BB3C26}" dt="2025-06-03T15:47:45.717" v="48" actId="2711"/>
          <ac:spMkLst>
            <pc:docMk/>
            <pc:sldMk cId="10603173" sldId="262"/>
            <ac:spMk id="36" creationId="{0E1C7284-B2BF-4D4A-8DDE-28520A3F325B}"/>
          </ac:spMkLst>
        </pc:spChg>
      </pc:sldChg>
      <pc:sldChg chg="addSp delSp modSp mod">
        <pc:chgData name="松浦英宗" userId="9b03fd3a-662f-49ff-9af1-1b93cf7aab22" providerId="ADAL" clId="{5E680781-FA19-41D5-8623-EE8877BB3C26}" dt="2025-06-03T15:52:35.980" v="135" actId="167"/>
        <pc:sldMkLst>
          <pc:docMk/>
          <pc:sldMk cId="3805670091" sldId="265"/>
        </pc:sldMkLst>
        <pc:spChg chg="mod">
          <ac:chgData name="松浦英宗" userId="9b03fd3a-662f-49ff-9af1-1b93cf7aab22" providerId="ADAL" clId="{5E680781-FA19-41D5-8623-EE8877BB3C26}" dt="2025-06-03T15:47:51.112" v="49" actId="2711"/>
          <ac:spMkLst>
            <pc:docMk/>
            <pc:sldMk cId="3805670091" sldId="265"/>
            <ac:spMk id="4" creationId="{28F4075B-486A-106C-7CBB-B34AC25A278B}"/>
          </ac:spMkLst>
        </pc:spChg>
        <pc:spChg chg="mod">
          <ac:chgData name="松浦英宗" userId="9b03fd3a-662f-49ff-9af1-1b93cf7aab22" providerId="ADAL" clId="{5E680781-FA19-41D5-8623-EE8877BB3C26}" dt="2025-06-03T15:50:58.019" v="121" actId="1076"/>
          <ac:spMkLst>
            <pc:docMk/>
            <pc:sldMk cId="3805670091" sldId="265"/>
            <ac:spMk id="5" creationId="{27942DE1-BC98-18EE-5088-2A33D6A18BC9}"/>
          </ac:spMkLst>
        </pc:spChg>
        <pc:spChg chg="mod">
          <ac:chgData name="松浦英宗" userId="9b03fd3a-662f-49ff-9af1-1b93cf7aab22" providerId="ADAL" clId="{5E680781-FA19-41D5-8623-EE8877BB3C26}" dt="2025-06-03T15:47:51.112" v="49" actId="2711"/>
          <ac:spMkLst>
            <pc:docMk/>
            <pc:sldMk cId="3805670091" sldId="265"/>
            <ac:spMk id="6" creationId="{0CFDA33A-DE28-99C0-7FD6-3C8DC4D72DEF}"/>
          </ac:spMkLst>
        </pc:spChg>
        <pc:picChg chg="del mod">
          <ac:chgData name="松浦英宗" userId="9b03fd3a-662f-49ff-9af1-1b93cf7aab22" providerId="ADAL" clId="{5E680781-FA19-41D5-8623-EE8877BB3C26}" dt="2025-06-03T15:52:33.471" v="134" actId="478"/>
          <ac:picMkLst>
            <pc:docMk/>
            <pc:sldMk cId="3805670091" sldId="265"/>
            <ac:picMk id="3" creationId="{BEA96E07-5545-AC52-4D88-F889D24D6D64}"/>
          </ac:picMkLst>
        </pc:picChg>
        <pc:picChg chg="add mod ord modCrop">
          <ac:chgData name="松浦英宗" userId="9b03fd3a-662f-49ff-9af1-1b93cf7aab22" providerId="ADAL" clId="{5E680781-FA19-41D5-8623-EE8877BB3C26}" dt="2025-06-03T15:52:35.980" v="135" actId="167"/>
          <ac:picMkLst>
            <pc:docMk/>
            <pc:sldMk cId="3805670091" sldId="265"/>
            <ac:picMk id="7" creationId="{4E6D7115-AAC3-FAF2-FCE8-90D986E301F4}"/>
          </ac:picMkLst>
        </pc:picChg>
      </pc:sldChg>
    </pc:docChg>
  </pc:docChgLst>
  <pc:docChgLst>
    <pc:chgData name="松浦英宗" userId="9b03fd3a-662f-49ff-9af1-1b93cf7aab22" providerId="ADAL" clId="{5A60934E-A36F-43A6-AA9C-86BABC9D6116}"/>
    <pc:docChg chg="undo redo custSel addSld delSld modSld">
      <pc:chgData name="松浦英宗" userId="9b03fd3a-662f-49ff-9af1-1b93cf7aab22" providerId="ADAL" clId="{5A60934E-A36F-43A6-AA9C-86BABC9D6116}" dt="2025-05-19T14:23:21.449" v="5230" actId="20577"/>
      <pc:docMkLst>
        <pc:docMk/>
      </pc:docMkLst>
      <pc:sldChg chg="addSp delSp modSp mod">
        <pc:chgData name="松浦英宗" userId="9b03fd3a-662f-49ff-9af1-1b93cf7aab22" providerId="ADAL" clId="{5A60934E-A36F-43A6-AA9C-86BABC9D6116}" dt="2025-05-19T14:23:21.449" v="5230" actId="20577"/>
        <pc:sldMkLst>
          <pc:docMk/>
          <pc:sldMk cId="913356044" sldId="256"/>
        </pc:sldMkLst>
        <pc:spChg chg="mod topLvl">
          <ac:chgData name="松浦英宗" userId="9b03fd3a-662f-49ff-9af1-1b93cf7aab22" providerId="ADAL" clId="{5A60934E-A36F-43A6-AA9C-86BABC9D6116}" dt="2025-05-19T06:17:40.659" v="140" actId="1076"/>
          <ac:spMkLst>
            <pc:docMk/>
            <pc:sldMk cId="913356044" sldId="256"/>
            <ac:spMk id="4" creationId="{87FE4D59-EC74-B084-F6DA-0103B57BF7B4}"/>
          </ac:spMkLst>
        </pc:spChg>
        <pc:spChg chg="mod topLvl">
          <ac:chgData name="松浦英宗" userId="9b03fd3a-662f-49ff-9af1-1b93cf7aab22" providerId="ADAL" clId="{5A60934E-A36F-43A6-AA9C-86BABC9D6116}" dt="2025-05-19T06:14:49.778" v="10" actId="20577"/>
          <ac:spMkLst>
            <pc:docMk/>
            <pc:sldMk cId="913356044" sldId="256"/>
            <ac:spMk id="7" creationId="{BA4E0E3A-57F4-40FD-0368-0346C1901B4F}"/>
          </ac:spMkLst>
        </pc:spChg>
        <pc:spChg chg="mod topLvl">
          <ac:chgData name="松浦英宗" userId="9b03fd3a-662f-49ff-9af1-1b93cf7aab22" providerId="ADAL" clId="{5A60934E-A36F-43A6-AA9C-86BABC9D6116}" dt="2025-05-19T06:16:21.240" v="117" actId="20577"/>
          <ac:spMkLst>
            <pc:docMk/>
            <pc:sldMk cId="913356044" sldId="256"/>
            <ac:spMk id="8" creationId="{64047FD4-F10D-F899-BC84-83DA4FC2BC87}"/>
          </ac:spMkLst>
        </pc:spChg>
        <pc:spChg chg="mod topLvl">
          <ac:chgData name="松浦英宗" userId="9b03fd3a-662f-49ff-9af1-1b93cf7aab22" providerId="ADAL" clId="{5A60934E-A36F-43A6-AA9C-86BABC9D6116}" dt="2025-05-19T14:23:21.449" v="5230" actId="20577"/>
          <ac:spMkLst>
            <pc:docMk/>
            <pc:sldMk cId="913356044" sldId="256"/>
            <ac:spMk id="9" creationId="{67877700-2238-1FF9-0906-B820A98A662B}"/>
          </ac:spMkLst>
        </pc:spChg>
        <pc:spChg chg="add mod">
          <ac:chgData name="松浦英宗" userId="9b03fd3a-662f-49ff-9af1-1b93cf7aab22" providerId="ADAL" clId="{5A60934E-A36F-43A6-AA9C-86BABC9D6116}" dt="2025-05-19T07:12:14.716" v="2335" actId="20577"/>
          <ac:spMkLst>
            <pc:docMk/>
            <pc:sldMk cId="913356044" sldId="256"/>
            <ac:spMk id="10" creationId="{5792B5D3-FFD6-030D-7299-6C8293805084}"/>
          </ac:spMkLst>
        </pc:spChg>
        <pc:picChg chg="mod topLvl">
          <ac:chgData name="松浦英宗" userId="9b03fd3a-662f-49ff-9af1-1b93cf7aab22" providerId="ADAL" clId="{5A60934E-A36F-43A6-AA9C-86BABC9D6116}" dt="2025-05-19T06:16:33.279" v="119" actId="1037"/>
          <ac:picMkLst>
            <pc:docMk/>
            <pc:sldMk cId="913356044" sldId="256"/>
            <ac:picMk id="5" creationId="{835843EF-B9B4-A529-45AA-F37324A6CE0E}"/>
          </ac:picMkLst>
        </pc:picChg>
        <pc:picChg chg="mod topLvl">
          <ac:chgData name="松浦英宗" userId="9b03fd3a-662f-49ff-9af1-1b93cf7aab22" providerId="ADAL" clId="{5A60934E-A36F-43A6-AA9C-86BABC9D6116}" dt="2025-05-19T06:16:28.587" v="118" actId="1038"/>
          <ac:picMkLst>
            <pc:docMk/>
            <pc:sldMk cId="913356044" sldId="256"/>
            <ac:picMk id="6" creationId="{FBB7741C-62AE-78D7-B1C6-7D4D91968F03}"/>
          </ac:picMkLst>
        </pc:picChg>
      </pc:sldChg>
      <pc:sldChg chg="addSp delSp modSp mod">
        <pc:chgData name="松浦英宗" userId="9b03fd3a-662f-49ff-9af1-1b93cf7aab22" providerId="ADAL" clId="{5A60934E-A36F-43A6-AA9C-86BABC9D6116}" dt="2025-05-19T07:28:04.735" v="2991" actId="403"/>
        <pc:sldMkLst>
          <pc:docMk/>
          <pc:sldMk cId="4173564231" sldId="257"/>
        </pc:sldMkLst>
        <pc:spChg chg="add mod">
          <ac:chgData name="松浦英宗" userId="9b03fd3a-662f-49ff-9af1-1b93cf7aab22" providerId="ADAL" clId="{5A60934E-A36F-43A6-AA9C-86BABC9D6116}" dt="2025-05-19T07:24:29.038" v="2833" actId="207"/>
          <ac:spMkLst>
            <pc:docMk/>
            <pc:sldMk cId="4173564231" sldId="257"/>
            <ac:spMk id="2" creationId="{16E53263-9F32-A51C-11A8-8BE17E51F773}"/>
          </ac:spMkLst>
        </pc:spChg>
        <pc:spChg chg="mod">
          <ac:chgData name="松浦英宗" userId="9b03fd3a-662f-49ff-9af1-1b93cf7aab22" providerId="ADAL" clId="{5A60934E-A36F-43A6-AA9C-86BABC9D6116}" dt="2025-05-19T07:03:57.417" v="1999" actId="207"/>
          <ac:spMkLst>
            <pc:docMk/>
            <pc:sldMk cId="4173564231" sldId="257"/>
            <ac:spMk id="3" creationId="{6CF0A6C4-9F61-D714-6FD6-0FD564AB74F5}"/>
          </ac:spMkLst>
        </pc:spChg>
        <pc:spChg chg="add mod topLvl">
          <ac:chgData name="松浦英宗" userId="9b03fd3a-662f-49ff-9af1-1b93cf7aab22" providerId="ADAL" clId="{5A60934E-A36F-43A6-AA9C-86BABC9D6116}" dt="2025-05-19T07:28:04.735" v="2991" actId="403"/>
          <ac:spMkLst>
            <pc:docMk/>
            <pc:sldMk cId="4173564231" sldId="257"/>
            <ac:spMk id="8" creationId="{6F9BCB13-D111-A93C-9E12-152EFAC326C9}"/>
          </ac:spMkLst>
        </pc:spChg>
        <pc:spChg chg="add mod topLvl">
          <ac:chgData name="松浦英宗" userId="9b03fd3a-662f-49ff-9af1-1b93cf7aab22" providerId="ADAL" clId="{5A60934E-A36F-43A6-AA9C-86BABC9D6116}" dt="2025-05-19T06:32:04.498" v="840" actId="948"/>
          <ac:spMkLst>
            <pc:docMk/>
            <pc:sldMk cId="4173564231" sldId="257"/>
            <ac:spMk id="11" creationId="{8347DBC8-E867-FE87-ACF0-1FC4340F714E}"/>
          </ac:spMkLst>
        </pc:spChg>
        <pc:spChg chg="mod topLvl">
          <ac:chgData name="松浦英宗" userId="9b03fd3a-662f-49ff-9af1-1b93cf7aab22" providerId="ADAL" clId="{5A60934E-A36F-43A6-AA9C-86BABC9D6116}" dt="2025-05-19T07:28:04.735" v="2991" actId="403"/>
          <ac:spMkLst>
            <pc:docMk/>
            <pc:sldMk cId="4173564231" sldId="257"/>
            <ac:spMk id="14" creationId="{43B7B9F6-E727-45C6-D48A-9691E5C0AFE2}"/>
          </ac:spMkLst>
        </pc:spChg>
        <pc:spChg chg="mod topLvl">
          <ac:chgData name="松浦英宗" userId="9b03fd3a-662f-49ff-9af1-1b93cf7aab22" providerId="ADAL" clId="{5A60934E-A36F-43A6-AA9C-86BABC9D6116}" dt="2025-05-19T06:32:51.548" v="856" actId="20577"/>
          <ac:spMkLst>
            <pc:docMk/>
            <pc:sldMk cId="4173564231" sldId="257"/>
            <ac:spMk id="16" creationId="{B2CDCF6C-6286-320B-53EA-A36C90B69CBE}"/>
          </ac:spMkLst>
        </pc:spChg>
        <pc:spChg chg="add mod">
          <ac:chgData name="松浦英宗" userId="9b03fd3a-662f-49ff-9af1-1b93cf7aab22" providerId="ADAL" clId="{5A60934E-A36F-43A6-AA9C-86BABC9D6116}" dt="2025-05-19T06:26:02.690" v="630" actId="164"/>
          <ac:spMkLst>
            <pc:docMk/>
            <pc:sldMk cId="4173564231" sldId="257"/>
            <ac:spMk id="19" creationId="{1DED69CE-49EB-4231-1781-BA9D7A66FECF}"/>
          </ac:spMkLst>
        </pc:spChg>
        <pc:spChg chg="add mod">
          <ac:chgData name="松浦英宗" userId="9b03fd3a-662f-49ff-9af1-1b93cf7aab22" providerId="ADAL" clId="{5A60934E-A36F-43A6-AA9C-86BABC9D6116}" dt="2025-05-19T06:59:50.885" v="1956" actId="11530"/>
          <ac:spMkLst>
            <pc:docMk/>
            <pc:sldMk cId="4173564231" sldId="257"/>
            <ac:spMk id="23" creationId="{ABDB7EB4-0EF1-20EC-645D-66EA9CC3A008}"/>
          </ac:spMkLst>
        </pc:spChg>
        <pc:spChg chg="add mod">
          <ac:chgData name="松浦英宗" userId="9b03fd3a-662f-49ff-9af1-1b93cf7aab22" providerId="ADAL" clId="{5A60934E-A36F-43A6-AA9C-86BABC9D6116}" dt="2025-05-19T06:59:50.885" v="1956" actId="11530"/>
          <ac:spMkLst>
            <pc:docMk/>
            <pc:sldMk cId="4173564231" sldId="257"/>
            <ac:spMk id="24" creationId="{AA28784A-90FB-5F2F-4B33-609296BD971B}"/>
          </ac:spMkLst>
        </pc:spChg>
        <pc:spChg chg="add mod">
          <ac:chgData name="松浦英宗" userId="9b03fd3a-662f-49ff-9af1-1b93cf7aab22" providerId="ADAL" clId="{5A60934E-A36F-43A6-AA9C-86BABC9D6116}" dt="2025-05-19T06:59:50.885" v="1956" actId="11530"/>
          <ac:spMkLst>
            <pc:docMk/>
            <pc:sldMk cId="4173564231" sldId="257"/>
            <ac:spMk id="25" creationId="{062A8114-B1D0-BCC9-A9CD-A547E0FE439A}"/>
          </ac:spMkLst>
        </pc:spChg>
        <pc:spChg chg="add mod">
          <ac:chgData name="松浦英宗" userId="9b03fd3a-662f-49ff-9af1-1b93cf7aab22" providerId="ADAL" clId="{5A60934E-A36F-43A6-AA9C-86BABC9D6116}" dt="2025-05-19T06:59:50.885" v="1956" actId="11530"/>
          <ac:spMkLst>
            <pc:docMk/>
            <pc:sldMk cId="4173564231" sldId="257"/>
            <ac:spMk id="26" creationId="{D156DE8F-203B-4A59-5C50-0A97C25B7BBA}"/>
          </ac:spMkLst>
        </pc:spChg>
        <pc:grpChg chg="add mod">
          <ac:chgData name="松浦英宗" userId="9b03fd3a-662f-49ff-9af1-1b93cf7aab22" providerId="ADAL" clId="{5A60934E-A36F-43A6-AA9C-86BABC9D6116}" dt="2025-05-19T06:27:06.810" v="732" actId="1035"/>
          <ac:grpSpMkLst>
            <pc:docMk/>
            <pc:sldMk cId="4173564231" sldId="257"/>
            <ac:grpSpMk id="22" creationId="{EF389CF0-C2A9-D32E-1E6C-3C6ACA5909BC}"/>
          </ac:grpSpMkLst>
        </pc:grpChg>
        <pc:cxnChg chg="add mod topLvl">
          <ac:chgData name="松浦英宗" userId="9b03fd3a-662f-49ff-9af1-1b93cf7aab22" providerId="ADAL" clId="{5A60934E-A36F-43A6-AA9C-86BABC9D6116}" dt="2025-05-19T06:27:06.810" v="732" actId="1035"/>
          <ac:cxnSpMkLst>
            <pc:docMk/>
            <pc:sldMk cId="4173564231" sldId="257"/>
            <ac:cxnSpMk id="9" creationId="{B8447C10-72B0-280E-3B56-7C87D87C7338}"/>
          </ac:cxnSpMkLst>
        </pc:cxnChg>
        <pc:cxnChg chg="mod topLvl">
          <ac:chgData name="松浦英宗" userId="9b03fd3a-662f-49ff-9af1-1b93cf7aab22" providerId="ADAL" clId="{5A60934E-A36F-43A6-AA9C-86BABC9D6116}" dt="2025-05-19T06:27:06.810" v="732" actId="1035"/>
          <ac:cxnSpMkLst>
            <pc:docMk/>
            <pc:sldMk cId="4173564231" sldId="257"/>
            <ac:cxnSpMk id="15" creationId="{54D41869-8F93-E4CE-228A-4A202ADAFBB4}"/>
          </ac:cxnSpMkLst>
        </pc:cxnChg>
        <pc:cxnChg chg="add mod">
          <ac:chgData name="松浦英宗" userId="9b03fd3a-662f-49ff-9af1-1b93cf7aab22" providerId="ADAL" clId="{5A60934E-A36F-43A6-AA9C-86BABC9D6116}" dt="2025-05-19T06:26:02.690" v="630" actId="164"/>
          <ac:cxnSpMkLst>
            <pc:docMk/>
            <pc:sldMk cId="4173564231" sldId="257"/>
            <ac:cxnSpMk id="17" creationId="{8AB78F3F-C2E2-64C7-E217-3A4AEC42EA13}"/>
          </ac:cxnSpMkLst>
        </pc:cxnChg>
      </pc:sldChg>
      <pc:sldChg chg="addSp delSp modSp mod">
        <pc:chgData name="松浦英宗" userId="9b03fd3a-662f-49ff-9af1-1b93cf7aab22" providerId="ADAL" clId="{5A60934E-A36F-43A6-AA9C-86BABC9D6116}" dt="2025-05-19T08:55:33.500" v="5199" actId="208"/>
        <pc:sldMkLst>
          <pc:docMk/>
          <pc:sldMk cId="4082717725" sldId="258"/>
        </pc:sldMkLst>
        <pc:spChg chg="mod topLvl">
          <ac:chgData name="松浦英宗" userId="9b03fd3a-662f-49ff-9af1-1b93cf7aab22" providerId="ADAL" clId="{5A60934E-A36F-43A6-AA9C-86BABC9D6116}" dt="2025-05-19T06:47:07.631" v="1298"/>
          <ac:spMkLst>
            <pc:docMk/>
            <pc:sldMk cId="4082717725" sldId="258"/>
            <ac:spMk id="77" creationId="{2FD7AC74-14A0-E43A-18EB-776CE60EE39E}"/>
          </ac:spMkLst>
        </pc:spChg>
        <pc:spChg chg="mod topLvl">
          <ac:chgData name="松浦英宗" userId="9b03fd3a-662f-49ff-9af1-1b93cf7aab22" providerId="ADAL" clId="{5A60934E-A36F-43A6-AA9C-86BABC9D6116}" dt="2025-05-19T08:55:20.045" v="5198" actId="208"/>
          <ac:spMkLst>
            <pc:docMk/>
            <pc:sldMk cId="4082717725" sldId="258"/>
            <ac:spMk id="95" creationId="{8022DDE3-2331-2D15-E7F1-E93F58E15BD1}"/>
          </ac:spMkLst>
        </pc:spChg>
        <pc:spChg chg="mod topLvl">
          <ac:chgData name="松浦英宗" userId="9b03fd3a-662f-49ff-9af1-1b93cf7aab22" providerId="ADAL" clId="{5A60934E-A36F-43A6-AA9C-86BABC9D6116}" dt="2025-05-19T06:47:00.617" v="1291"/>
          <ac:spMkLst>
            <pc:docMk/>
            <pc:sldMk cId="4082717725" sldId="258"/>
            <ac:spMk id="97" creationId="{B129F49E-903E-C750-C201-BE1D578F9A33}"/>
          </ac:spMkLst>
        </pc:spChg>
        <pc:spChg chg="mod topLvl">
          <ac:chgData name="松浦英宗" userId="9b03fd3a-662f-49ff-9af1-1b93cf7aab22" providerId="ADAL" clId="{5A60934E-A36F-43A6-AA9C-86BABC9D6116}" dt="2025-05-19T06:46:53.851" v="1284"/>
          <ac:spMkLst>
            <pc:docMk/>
            <pc:sldMk cId="4082717725" sldId="258"/>
            <ac:spMk id="99" creationId="{B82EEF99-9497-10A8-2D44-C7AC39ADB75E}"/>
          </ac:spMkLst>
        </pc:spChg>
        <pc:spChg chg="mod topLvl">
          <ac:chgData name="松浦英宗" userId="9b03fd3a-662f-49ff-9af1-1b93cf7aab22" providerId="ADAL" clId="{5A60934E-A36F-43A6-AA9C-86BABC9D6116}" dt="2025-05-19T08:55:20.045" v="5198" actId="208"/>
          <ac:spMkLst>
            <pc:docMk/>
            <pc:sldMk cId="4082717725" sldId="258"/>
            <ac:spMk id="102" creationId="{D943FD85-C03C-5C73-0A6A-7C044D5B5192}"/>
          </ac:spMkLst>
        </pc:spChg>
        <pc:spChg chg="mod">
          <ac:chgData name="松浦英宗" userId="9b03fd3a-662f-49ff-9af1-1b93cf7aab22" providerId="ADAL" clId="{5A60934E-A36F-43A6-AA9C-86BABC9D6116}" dt="2025-05-19T06:47:21.616" v="1312"/>
          <ac:spMkLst>
            <pc:docMk/>
            <pc:sldMk cId="4082717725" sldId="258"/>
            <ac:spMk id="122" creationId="{332CC82B-A170-2403-3E35-178BD946E5A3}"/>
          </ac:spMkLst>
        </pc:spChg>
        <pc:spChg chg="mod">
          <ac:chgData name="松浦英宗" userId="9b03fd3a-662f-49ff-9af1-1b93cf7aab22" providerId="ADAL" clId="{5A60934E-A36F-43A6-AA9C-86BABC9D6116}" dt="2025-05-19T06:47:28.622" v="1319"/>
          <ac:spMkLst>
            <pc:docMk/>
            <pc:sldMk cId="4082717725" sldId="258"/>
            <ac:spMk id="123" creationId="{D17E963C-F356-0C08-5056-F765837DD2C9}"/>
          </ac:spMkLst>
        </pc:spChg>
        <pc:spChg chg="add del mod topLvl">
          <ac:chgData name="松浦英宗" userId="9b03fd3a-662f-49ff-9af1-1b93cf7aab22" providerId="ADAL" clId="{5A60934E-A36F-43A6-AA9C-86BABC9D6116}" dt="2025-05-19T08:55:20.045" v="5198" actId="208"/>
          <ac:spMkLst>
            <pc:docMk/>
            <pc:sldMk cId="4082717725" sldId="258"/>
            <ac:spMk id="124" creationId="{2C3F7E35-0CF7-ABFD-89BC-E664A1C2970E}"/>
          </ac:spMkLst>
        </pc:spChg>
        <pc:spChg chg="mod">
          <ac:chgData name="松浦英宗" userId="9b03fd3a-662f-49ff-9af1-1b93cf7aab22" providerId="ADAL" clId="{5A60934E-A36F-43A6-AA9C-86BABC9D6116}" dt="2025-05-19T06:53:31.431" v="1687" actId="404"/>
          <ac:spMkLst>
            <pc:docMk/>
            <pc:sldMk cId="4082717725" sldId="258"/>
            <ac:spMk id="125" creationId="{54B88836-844D-FEF0-8B94-31727B2F1F18}"/>
          </ac:spMkLst>
        </pc:spChg>
        <pc:spChg chg="mod topLvl">
          <ac:chgData name="松浦英宗" userId="9b03fd3a-662f-49ff-9af1-1b93cf7aab22" providerId="ADAL" clId="{5A60934E-A36F-43A6-AA9C-86BABC9D6116}" dt="2025-05-19T06:53:31.431" v="1687" actId="404"/>
          <ac:spMkLst>
            <pc:docMk/>
            <pc:sldMk cId="4082717725" sldId="258"/>
            <ac:spMk id="130" creationId="{CAE6CFCE-277F-B35B-0BCB-FC8BD49E30A6}"/>
          </ac:spMkLst>
        </pc:spChg>
        <pc:spChg chg="mod">
          <ac:chgData name="松浦英宗" userId="9b03fd3a-662f-49ff-9af1-1b93cf7aab22" providerId="ADAL" clId="{5A60934E-A36F-43A6-AA9C-86BABC9D6116}" dt="2025-05-19T08:55:17.069" v="5197" actId="208"/>
          <ac:spMkLst>
            <pc:docMk/>
            <pc:sldMk cId="4082717725" sldId="258"/>
            <ac:spMk id="131" creationId="{258C3D65-2DFD-07A5-EE83-EDCF79FF6835}"/>
          </ac:spMkLst>
        </pc:spChg>
        <pc:spChg chg="mod">
          <ac:chgData name="松浦英宗" userId="9b03fd3a-662f-49ff-9af1-1b93cf7aab22" providerId="ADAL" clId="{5A60934E-A36F-43A6-AA9C-86BABC9D6116}" dt="2025-05-19T08:55:17.069" v="5197" actId="208"/>
          <ac:spMkLst>
            <pc:docMk/>
            <pc:sldMk cId="4082717725" sldId="258"/>
            <ac:spMk id="132" creationId="{503C707C-8485-B0A9-5A3B-58BE8CA4436D}"/>
          </ac:spMkLst>
        </pc:spChg>
        <pc:spChg chg="mod">
          <ac:chgData name="松浦英宗" userId="9b03fd3a-662f-49ff-9af1-1b93cf7aab22" providerId="ADAL" clId="{5A60934E-A36F-43A6-AA9C-86BABC9D6116}" dt="2025-05-19T08:55:17.069" v="5197" actId="208"/>
          <ac:spMkLst>
            <pc:docMk/>
            <pc:sldMk cId="4082717725" sldId="258"/>
            <ac:spMk id="133" creationId="{3CAF4B57-AB02-7604-66CB-C4CB34C3D05E}"/>
          </ac:spMkLst>
        </pc:spChg>
        <pc:spChg chg="mod topLvl">
          <ac:chgData name="松浦英宗" userId="9b03fd3a-662f-49ff-9af1-1b93cf7aab22" providerId="ADAL" clId="{5A60934E-A36F-43A6-AA9C-86BABC9D6116}" dt="2025-05-19T08:55:20.045" v="5198" actId="208"/>
          <ac:spMkLst>
            <pc:docMk/>
            <pc:sldMk cId="4082717725" sldId="258"/>
            <ac:spMk id="138" creationId="{9CBAEFB3-36D0-8275-CA3C-B11E340CB66B}"/>
          </ac:spMkLst>
        </pc:spChg>
        <pc:spChg chg="mod">
          <ac:chgData name="松浦英宗" userId="9b03fd3a-662f-49ff-9af1-1b93cf7aab22" providerId="ADAL" clId="{5A60934E-A36F-43A6-AA9C-86BABC9D6116}" dt="2025-05-19T08:55:17.069" v="5197" actId="208"/>
          <ac:spMkLst>
            <pc:docMk/>
            <pc:sldMk cId="4082717725" sldId="258"/>
            <ac:spMk id="139" creationId="{42A68CF7-64BE-DC75-A0A0-3145D0EDABB5}"/>
          </ac:spMkLst>
        </pc:spChg>
        <pc:spChg chg="add del mod">
          <ac:chgData name="松浦英宗" userId="9b03fd3a-662f-49ff-9af1-1b93cf7aab22" providerId="ADAL" clId="{5A60934E-A36F-43A6-AA9C-86BABC9D6116}" dt="2025-05-19T06:53:07.794" v="1677" actId="20577"/>
          <ac:spMkLst>
            <pc:docMk/>
            <pc:sldMk cId="4082717725" sldId="258"/>
            <ac:spMk id="140" creationId="{614D01B6-F5EB-CAF3-012C-DE70555D7CC4}"/>
          </ac:spMkLst>
        </pc:spChg>
        <pc:spChg chg="mod topLvl">
          <ac:chgData name="松浦英宗" userId="9b03fd3a-662f-49ff-9af1-1b93cf7aab22" providerId="ADAL" clId="{5A60934E-A36F-43A6-AA9C-86BABC9D6116}" dt="2025-05-19T08:55:20.045" v="5198" actId="208"/>
          <ac:spMkLst>
            <pc:docMk/>
            <pc:sldMk cId="4082717725" sldId="258"/>
            <ac:spMk id="141" creationId="{7EF26296-8381-47EE-F6F3-49C338639828}"/>
          </ac:spMkLst>
        </pc:spChg>
        <pc:spChg chg="mod topLvl">
          <ac:chgData name="松浦英宗" userId="9b03fd3a-662f-49ff-9af1-1b93cf7aab22" providerId="ADAL" clId="{5A60934E-A36F-43A6-AA9C-86BABC9D6116}" dt="2025-05-19T08:55:20.045" v="5198" actId="208"/>
          <ac:spMkLst>
            <pc:docMk/>
            <pc:sldMk cId="4082717725" sldId="258"/>
            <ac:spMk id="146" creationId="{15EBB167-0FAD-C6C3-4D87-D146258C44AD}"/>
          </ac:spMkLst>
        </pc:spChg>
        <pc:spChg chg="mod topLvl">
          <ac:chgData name="松浦英宗" userId="9b03fd3a-662f-49ff-9af1-1b93cf7aab22" providerId="ADAL" clId="{5A60934E-A36F-43A6-AA9C-86BABC9D6116}" dt="2025-05-19T08:55:20.045" v="5198" actId="208"/>
          <ac:spMkLst>
            <pc:docMk/>
            <pc:sldMk cId="4082717725" sldId="258"/>
            <ac:spMk id="147" creationId="{952D396E-8148-5F63-CAD0-668D19685EA7}"/>
          </ac:spMkLst>
        </pc:spChg>
        <pc:spChg chg="mod topLvl">
          <ac:chgData name="松浦英宗" userId="9b03fd3a-662f-49ff-9af1-1b93cf7aab22" providerId="ADAL" clId="{5A60934E-A36F-43A6-AA9C-86BABC9D6116}" dt="2025-05-19T08:55:20.045" v="5198" actId="208"/>
          <ac:spMkLst>
            <pc:docMk/>
            <pc:sldMk cId="4082717725" sldId="258"/>
            <ac:spMk id="148" creationId="{B95E82F3-3F01-5712-96DF-4FDA43991522}"/>
          </ac:spMkLst>
        </pc:spChg>
        <pc:spChg chg="mod">
          <ac:chgData name="松浦英宗" userId="9b03fd3a-662f-49ff-9af1-1b93cf7aab22" providerId="ADAL" clId="{5A60934E-A36F-43A6-AA9C-86BABC9D6116}" dt="2025-05-19T08:55:17.069" v="5197" actId="208"/>
          <ac:spMkLst>
            <pc:docMk/>
            <pc:sldMk cId="4082717725" sldId="258"/>
            <ac:spMk id="149" creationId="{659D074B-0CE5-39DB-6993-539ACEEE924A}"/>
          </ac:spMkLst>
        </pc:spChg>
        <pc:spChg chg="mod">
          <ac:chgData name="松浦英宗" userId="9b03fd3a-662f-49ff-9af1-1b93cf7aab22" providerId="ADAL" clId="{5A60934E-A36F-43A6-AA9C-86BABC9D6116}" dt="2025-05-19T08:55:17.069" v="5197" actId="208"/>
          <ac:spMkLst>
            <pc:docMk/>
            <pc:sldMk cId="4082717725" sldId="258"/>
            <ac:spMk id="154" creationId="{E068EAAA-21B9-C3ED-C8B6-02AFAC04C12F}"/>
          </ac:spMkLst>
        </pc:spChg>
        <pc:spChg chg="mod topLvl">
          <ac:chgData name="松浦英宗" userId="9b03fd3a-662f-49ff-9af1-1b93cf7aab22" providerId="ADAL" clId="{5A60934E-A36F-43A6-AA9C-86BABC9D6116}" dt="2025-05-19T06:53:31.431" v="1687" actId="404"/>
          <ac:spMkLst>
            <pc:docMk/>
            <pc:sldMk cId="4082717725" sldId="258"/>
            <ac:spMk id="155" creationId="{5B81AC9E-FDF5-E0DD-5820-76BB966995C2}"/>
          </ac:spMkLst>
        </pc:spChg>
        <pc:spChg chg="add del mod topLvl">
          <ac:chgData name="松浦英宗" userId="9b03fd3a-662f-49ff-9af1-1b93cf7aab22" providerId="ADAL" clId="{5A60934E-A36F-43A6-AA9C-86BABC9D6116}" dt="2025-05-19T08:55:20.045" v="5198" actId="208"/>
          <ac:spMkLst>
            <pc:docMk/>
            <pc:sldMk cId="4082717725" sldId="258"/>
            <ac:spMk id="156" creationId="{CCD07D8D-9F2D-37B8-4BC2-255993DE2475}"/>
          </ac:spMkLst>
        </pc:spChg>
        <pc:spChg chg="mod">
          <ac:chgData name="松浦英宗" userId="9b03fd3a-662f-49ff-9af1-1b93cf7aab22" providerId="ADAL" clId="{5A60934E-A36F-43A6-AA9C-86BABC9D6116}" dt="2025-05-19T08:55:17.069" v="5197" actId="208"/>
          <ac:spMkLst>
            <pc:docMk/>
            <pc:sldMk cId="4082717725" sldId="258"/>
            <ac:spMk id="157" creationId="{531B44A2-9509-FC2E-10C1-4B932E8B7FC3}"/>
          </ac:spMkLst>
        </pc:spChg>
        <pc:spChg chg="add mod">
          <ac:chgData name="松浦英宗" userId="9b03fd3a-662f-49ff-9af1-1b93cf7aab22" providerId="ADAL" clId="{5A60934E-A36F-43A6-AA9C-86BABC9D6116}" dt="2025-05-19T06:58:53.602" v="1917" actId="20577"/>
          <ac:spMkLst>
            <pc:docMk/>
            <pc:sldMk cId="4082717725" sldId="258"/>
            <ac:spMk id="185" creationId="{DDD85FDF-F6DB-402B-4FF8-3F359D33E2FF}"/>
          </ac:spMkLst>
        </pc:spChg>
        <pc:spChg chg="add mod topLvl">
          <ac:chgData name="松浦英宗" userId="9b03fd3a-662f-49ff-9af1-1b93cf7aab22" providerId="ADAL" clId="{5A60934E-A36F-43A6-AA9C-86BABC9D6116}" dt="2025-05-19T08:55:20.045" v="5198" actId="208"/>
          <ac:spMkLst>
            <pc:docMk/>
            <pc:sldMk cId="4082717725" sldId="258"/>
            <ac:spMk id="186" creationId="{5F72D72B-AC26-396B-119E-FBE3D87CA369}"/>
          </ac:spMkLst>
        </pc:spChg>
        <pc:spChg chg="add mod">
          <ac:chgData name="松浦英宗" userId="9b03fd3a-662f-49ff-9af1-1b93cf7aab22" providerId="ADAL" clId="{5A60934E-A36F-43A6-AA9C-86BABC9D6116}" dt="2025-05-19T08:55:17.069" v="5197" actId="208"/>
          <ac:spMkLst>
            <pc:docMk/>
            <pc:sldMk cId="4082717725" sldId="258"/>
            <ac:spMk id="202" creationId="{90CC399A-B448-C33A-5CE2-E054FC186955}"/>
          </ac:spMkLst>
        </pc:spChg>
        <pc:spChg chg="add mod">
          <ac:chgData name="松浦英宗" userId="9b03fd3a-662f-49ff-9af1-1b93cf7aab22" providerId="ADAL" clId="{5A60934E-A36F-43A6-AA9C-86BABC9D6116}" dt="2025-05-19T06:55:15.883" v="1750" actId="20577"/>
          <ac:spMkLst>
            <pc:docMk/>
            <pc:sldMk cId="4082717725" sldId="258"/>
            <ac:spMk id="206" creationId="{EF61B209-629C-B075-FE91-950ECF8BBCAD}"/>
          </ac:spMkLst>
        </pc:spChg>
        <pc:spChg chg="mod">
          <ac:chgData name="松浦英宗" userId="9b03fd3a-662f-49ff-9af1-1b93cf7aab22" providerId="ADAL" clId="{5A60934E-A36F-43A6-AA9C-86BABC9D6116}" dt="2025-05-19T06:55:22.653" v="1765" actId="20577"/>
          <ac:spMkLst>
            <pc:docMk/>
            <pc:sldMk cId="4082717725" sldId="258"/>
            <ac:spMk id="217" creationId="{306A4CD4-9B2F-32BF-32A1-4BDF37868D4F}"/>
          </ac:spMkLst>
        </pc:spChg>
        <pc:spChg chg="mod">
          <ac:chgData name="松浦英宗" userId="9b03fd3a-662f-49ff-9af1-1b93cf7aab22" providerId="ADAL" clId="{5A60934E-A36F-43A6-AA9C-86BABC9D6116}" dt="2025-05-19T08:54:58.059" v="5195" actId="165"/>
          <ac:spMkLst>
            <pc:docMk/>
            <pc:sldMk cId="4082717725" sldId="258"/>
            <ac:spMk id="220" creationId="{E923CA9F-FDE1-7894-0C2C-0D0B2EA12CD0}"/>
          </ac:spMkLst>
        </pc:spChg>
        <pc:spChg chg="mod">
          <ac:chgData name="松浦英宗" userId="9b03fd3a-662f-49ff-9af1-1b93cf7aab22" providerId="ADAL" clId="{5A60934E-A36F-43A6-AA9C-86BABC9D6116}" dt="2025-05-19T06:55:42.801" v="1782" actId="20577"/>
          <ac:spMkLst>
            <pc:docMk/>
            <pc:sldMk cId="4082717725" sldId="258"/>
            <ac:spMk id="223" creationId="{4B04E8DF-EBEC-CE75-05E5-53F8111F024F}"/>
          </ac:spMkLst>
        </pc:spChg>
        <pc:spChg chg="add mod">
          <ac:chgData name="松浦英宗" userId="9b03fd3a-662f-49ff-9af1-1b93cf7aab22" providerId="ADAL" clId="{5A60934E-A36F-43A6-AA9C-86BABC9D6116}" dt="2025-05-19T06:58:59.580" v="1920" actId="1036"/>
          <ac:spMkLst>
            <pc:docMk/>
            <pc:sldMk cId="4082717725" sldId="258"/>
            <ac:spMk id="226" creationId="{6A6AF2BC-4113-C1F6-DE51-39E041349C88}"/>
          </ac:spMkLst>
        </pc:spChg>
        <pc:spChg chg="add mod">
          <ac:chgData name="松浦英宗" userId="9b03fd3a-662f-49ff-9af1-1b93cf7aab22" providerId="ADAL" clId="{5A60934E-A36F-43A6-AA9C-86BABC9D6116}" dt="2025-05-19T06:58:59.580" v="1920" actId="1036"/>
          <ac:spMkLst>
            <pc:docMk/>
            <pc:sldMk cId="4082717725" sldId="258"/>
            <ac:spMk id="227" creationId="{31D6AE15-A8BB-94CC-AC4E-4282D6364679}"/>
          </ac:spMkLst>
        </pc:spChg>
        <pc:spChg chg="add mod">
          <ac:chgData name="松浦英宗" userId="9b03fd3a-662f-49ff-9af1-1b93cf7aab22" providerId="ADAL" clId="{5A60934E-A36F-43A6-AA9C-86BABC9D6116}" dt="2025-05-19T06:58:59.580" v="1920" actId="1036"/>
          <ac:spMkLst>
            <pc:docMk/>
            <pc:sldMk cId="4082717725" sldId="258"/>
            <ac:spMk id="228" creationId="{08693D5B-83FA-CC9E-54DC-7827F981D257}"/>
          </ac:spMkLst>
        </pc:spChg>
        <pc:spChg chg="add mod">
          <ac:chgData name="松浦英宗" userId="9b03fd3a-662f-49ff-9af1-1b93cf7aab22" providerId="ADAL" clId="{5A60934E-A36F-43A6-AA9C-86BABC9D6116}" dt="2025-05-19T07:04:21.026" v="2008"/>
          <ac:spMkLst>
            <pc:docMk/>
            <pc:sldMk cId="4082717725" sldId="258"/>
            <ac:spMk id="229" creationId="{9D4F7D05-FBCA-406A-D03F-D22B9D9E52ED}"/>
          </ac:spMkLst>
        </pc:spChg>
        <pc:spChg chg="add mod">
          <ac:chgData name="松浦英宗" userId="9b03fd3a-662f-49ff-9af1-1b93cf7aab22" providerId="ADAL" clId="{5A60934E-A36F-43A6-AA9C-86BABC9D6116}" dt="2025-05-19T07:24:38.347" v="2836" actId="207"/>
          <ac:spMkLst>
            <pc:docMk/>
            <pc:sldMk cId="4082717725" sldId="258"/>
            <ac:spMk id="231" creationId="{F01FACED-0485-12D9-0558-2139D465786F}"/>
          </ac:spMkLst>
        </pc:spChg>
        <pc:grpChg chg="add mod">
          <ac:chgData name="松浦英宗" userId="9b03fd3a-662f-49ff-9af1-1b93cf7aab22" providerId="ADAL" clId="{5A60934E-A36F-43A6-AA9C-86BABC9D6116}" dt="2025-05-19T06:55:04.516" v="1730" actId="1076"/>
          <ac:grpSpMkLst>
            <pc:docMk/>
            <pc:sldMk cId="4082717725" sldId="258"/>
            <ac:grpSpMk id="208" creationId="{FD41B92F-FE3E-F5F1-5FB7-87A598F083E5}"/>
          </ac:grpSpMkLst>
        </pc:grpChg>
        <pc:grpChg chg="add mod">
          <ac:chgData name="松浦英宗" userId="9b03fd3a-662f-49ff-9af1-1b93cf7aab22" providerId="ADAL" clId="{5A60934E-A36F-43A6-AA9C-86BABC9D6116}" dt="2025-05-19T06:55:20.016" v="1751" actId="571"/>
          <ac:grpSpMkLst>
            <pc:docMk/>
            <pc:sldMk cId="4082717725" sldId="258"/>
            <ac:grpSpMk id="216" creationId="{8D3929CF-6180-5399-9577-496F7613D0BE}"/>
          </ac:grpSpMkLst>
        </pc:grpChg>
        <pc:grpChg chg="add mod">
          <ac:chgData name="松浦英宗" userId="9b03fd3a-662f-49ff-9af1-1b93cf7aab22" providerId="ADAL" clId="{5A60934E-A36F-43A6-AA9C-86BABC9D6116}" dt="2025-05-19T06:55:27.083" v="1766" actId="571"/>
          <ac:grpSpMkLst>
            <pc:docMk/>
            <pc:sldMk cId="4082717725" sldId="258"/>
            <ac:grpSpMk id="219" creationId="{50445429-A28E-C062-3FA3-1D6FC64A8D7A}"/>
          </ac:grpSpMkLst>
        </pc:grpChg>
        <pc:grpChg chg="add mod">
          <ac:chgData name="松浦英宗" userId="9b03fd3a-662f-49ff-9af1-1b93cf7aab22" providerId="ADAL" clId="{5A60934E-A36F-43A6-AA9C-86BABC9D6116}" dt="2025-05-19T06:55:40.380" v="1775" actId="14100"/>
          <ac:grpSpMkLst>
            <pc:docMk/>
            <pc:sldMk cId="4082717725" sldId="258"/>
            <ac:grpSpMk id="222" creationId="{54560BAC-F1BF-2797-129D-082164F130B2}"/>
          </ac:grpSpMkLst>
        </pc:grpChg>
        <pc:cxnChg chg="add mod">
          <ac:chgData name="松浦英宗" userId="9b03fd3a-662f-49ff-9af1-1b93cf7aab22" providerId="ADAL" clId="{5A60934E-A36F-43A6-AA9C-86BABC9D6116}" dt="2025-05-19T08:55:33.500" v="5199" actId="208"/>
          <ac:cxnSpMkLst>
            <pc:docMk/>
            <pc:sldMk cId="4082717725" sldId="258"/>
            <ac:cxnSpMk id="111" creationId="{1D5C0E76-A153-722F-1E5F-7323AAA87CC8}"/>
          </ac:cxnSpMkLst>
        </pc:cxnChg>
        <pc:cxnChg chg="add mod">
          <ac:chgData name="松浦英宗" userId="9b03fd3a-662f-49ff-9af1-1b93cf7aab22" providerId="ADAL" clId="{5A60934E-A36F-43A6-AA9C-86BABC9D6116}" dt="2025-05-19T06:50:34.234" v="1497" actId="408"/>
          <ac:cxnSpMkLst>
            <pc:docMk/>
            <pc:sldMk cId="4082717725" sldId="258"/>
            <ac:cxnSpMk id="114" creationId="{B4D5B81F-E3E7-EBE2-CE91-D6A2A51DD7E3}"/>
          </ac:cxnSpMkLst>
        </pc:cxnChg>
        <pc:cxnChg chg="add mod">
          <ac:chgData name="松浦英宗" userId="9b03fd3a-662f-49ff-9af1-1b93cf7aab22" providerId="ADAL" clId="{5A60934E-A36F-43A6-AA9C-86BABC9D6116}" dt="2025-05-19T06:50:34.234" v="1497" actId="408"/>
          <ac:cxnSpMkLst>
            <pc:docMk/>
            <pc:sldMk cId="4082717725" sldId="258"/>
            <ac:cxnSpMk id="117" creationId="{E4FBC026-4048-B05C-9CAD-EFD16292972C}"/>
          </ac:cxnSpMkLst>
        </pc:cxnChg>
        <pc:cxnChg chg="add del mod">
          <ac:chgData name="松浦英宗" userId="9b03fd3a-662f-49ff-9af1-1b93cf7aab22" providerId="ADAL" clId="{5A60934E-A36F-43A6-AA9C-86BABC9D6116}" dt="2025-05-19T06:45:57.768" v="1266" actId="478"/>
          <ac:cxnSpMkLst>
            <pc:docMk/>
            <pc:sldMk cId="4082717725" sldId="258"/>
            <ac:cxnSpMk id="126" creationId="{0A091A99-9ED0-76DC-F251-64DEBA056A90}"/>
          </ac:cxnSpMkLst>
        </pc:cxnChg>
        <pc:cxnChg chg="add del mod">
          <ac:chgData name="松浦英宗" userId="9b03fd3a-662f-49ff-9af1-1b93cf7aab22" providerId="ADAL" clId="{5A60934E-A36F-43A6-AA9C-86BABC9D6116}" dt="2025-05-19T06:45:57.768" v="1266" actId="478"/>
          <ac:cxnSpMkLst>
            <pc:docMk/>
            <pc:sldMk cId="4082717725" sldId="258"/>
            <ac:cxnSpMk id="127" creationId="{5A956C38-7FD2-5F8B-A5EB-81BC8AD5C9E7}"/>
          </ac:cxnSpMkLst>
        </pc:cxnChg>
        <pc:cxnChg chg="add del mod">
          <ac:chgData name="松浦英宗" userId="9b03fd3a-662f-49ff-9af1-1b93cf7aab22" providerId="ADAL" clId="{5A60934E-A36F-43A6-AA9C-86BABC9D6116}" dt="2025-05-19T06:45:57.768" v="1266" actId="478"/>
          <ac:cxnSpMkLst>
            <pc:docMk/>
            <pc:sldMk cId="4082717725" sldId="258"/>
            <ac:cxnSpMk id="128" creationId="{D84EB8B9-3005-6079-9627-498A31AF1974}"/>
          </ac:cxnSpMkLst>
        </pc:cxnChg>
        <pc:cxnChg chg="mod">
          <ac:chgData name="松浦英宗" userId="9b03fd3a-662f-49ff-9af1-1b93cf7aab22" providerId="ADAL" clId="{5A60934E-A36F-43A6-AA9C-86BABC9D6116}" dt="2025-05-19T08:55:33.500" v="5199" actId="208"/>
          <ac:cxnSpMkLst>
            <pc:docMk/>
            <pc:sldMk cId="4082717725" sldId="258"/>
            <ac:cxnSpMk id="134" creationId="{A92C6716-120F-5A7F-DFC6-8EA1740AA3D9}"/>
          </ac:cxnSpMkLst>
        </pc:cxnChg>
        <pc:cxnChg chg="mod">
          <ac:chgData name="松浦英宗" userId="9b03fd3a-662f-49ff-9af1-1b93cf7aab22" providerId="ADAL" clId="{5A60934E-A36F-43A6-AA9C-86BABC9D6116}" dt="2025-05-19T06:46:21.185" v="1272" actId="555"/>
          <ac:cxnSpMkLst>
            <pc:docMk/>
            <pc:sldMk cId="4082717725" sldId="258"/>
            <ac:cxnSpMk id="135" creationId="{5739A9CC-6A38-018F-C08C-DAE64638061F}"/>
          </ac:cxnSpMkLst>
        </pc:cxnChg>
        <pc:cxnChg chg="mod">
          <ac:chgData name="松浦英宗" userId="9b03fd3a-662f-49ff-9af1-1b93cf7aab22" providerId="ADAL" clId="{5A60934E-A36F-43A6-AA9C-86BABC9D6116}" dt="2025-05-19T06:46:21.185" v="1272" actId="555"/>
          <ac:cxnSpMkLst>
            <pc:docMk/>
            <pc:sldMk cId="4082717725" sldId="258"/>
            <ac:cxnSpMk id="136" creationId="{DE5829FB-E946-1DD4-DE0A-13D13EC4E197}"/>
          </ac:cxnSpMkLst>
        </pc:cxnChg>
        <pc:cxnChg chg="add del mod">
          <ac:chgData name="松浦英宗" userId="9b03fd3a-662f-49ff-9af1-1b93cf7aab22" providerId="ADAL" clId="{5A60934E-A36F-43A6-AA9C-86BABC9D6116}" dt="2025-05-19T06:45:57.768" v="1266" actId="478"/>
          <ac:cxnSpMkLst>
            <pc:docMk/>
            <pc:sldMk cId="4082717725" sldId="258"/>
            <ac:cxnSpMk id="142" creationId="{F2A3C602-43D8-F957-CBD9-6185698445FB}"/>
          </ac:cxnSpMkLst>
        </pc:cxnChg>
        <pc:cxnChg chg="add del mod">
          <ac:chgData name="松浦英宗" userId="9b03fd3a-662f-49ff-9af1-1b93cf7aab22" providerId="ADAL" clId="{5A60934E-A36F-43A6-AA9C-86BABC9D6116}" dt="2025-05-19T08:55:33.500" v="5199" actId="208"/>
          <ac:cxnSpMkLst>
            <pc:docMk/>
            <pc:sldMk cId="4082717725" sldId="258"/>
            <ac:cxnSpMk id="143" creationId="{0C29A0DB-8224-B044-E927-660AC40140E1}"/>
          </ac:cxnSpMkLst>
        </pc:cxnChg>
        <pc:cxnChg chg="add del mod">
          <ac:chgData name="松浦英宗" userId="9b03fd3a-662f-49ff-9af1-1b93cf7aab22" providerId="ADAL" clId="{5A60934E-A36F-43A6-AA9C-86BABC9D6116}" dt="2025-05-19T06:45:57.483" v="1265" actId="478"/>
          <ac:cxnSpMkLst>
            <pc:docMk/>
            <pc:sldMk cId="4082717725" sldId="258"/>
            <ac:cxnSpMk id="144" creationId="{20A4829C-C35A-79AF-8FF0-3FB9C6B7B1FD}"/>
          </ac:cxnSpMkLst>
        </pc:cxnChg>
        <pc:cxnChg chg="mod">
          <ac:chgData name="松浦英宗" userId="9b03fd3a-662f-49ff-9af1-1b93cf7aab22" providerId="ADAL" clId="{5A60934E-A36F-43A6-AA9C-86BABC9D6116}" dt="2025-05-19T06:46:15.332" v="1271" actId="555"/>
          <ac:cxnSpMkLst>
            <pc:docMk/>
            <pc:sldMk cId="4082717725" sldId="258"/>
            <ac:cxnSpMk id="150" creationId="{3406E4E3-B2FE-41F4-E46E-E21A727968F3}"/>
          </ac:cxnSpMkLst>
        </pc:cxnChg>
        <pc:cxnChg chg="mod">
          <ac:chgData name="松浦英宗" userId="9b03fd3a-662f-49ff-9af1-1b93cf7aab22" providerId="ADAL" clId="{5A60934E-A36F-43A6-AA9C-86BABC9D6116}" dt="2025-05-19T08:55:33.500" v="5199" actId="208"/>
          <ac:cxnSpMkLst>
            <pc:docMk/>
            <pc:sldMk cId="4082717725" sldId="258"/>
            <ac:cxnSpMk id="151" creationId="{41862182-1A40-AD9D-2C80-D2EB6330BD81}"/>
          </ac:cxnSpMkLst>
        </pc:cxnChg>
        <pc:cxnChg chg="mod">
          <ac:chgData name="松浦英宗" userId="9b03fd3a-662f-49ff-9af1-1b93cf7aab22" providerId="ADAL" clId="{5A60934E-A36F-43A6-AA9C-86BABC9D6116}" dt="2025-05-19T06:46:15.332" v="1271" actId="555"/>
          <ac:cxnSpMkLst>
            <pc:docMk/>
            <pc:sldMk cId="4082717725" sldId="258"/>
            <ac:cxnSpMk id="152" creationId="{485A07B6-4106-EC26-6004-09D8BF578E2B}"/>
          </ac:cxnSpMkLst>
        </pc:cxnChg>
        <pc:cxnChg chg="add del mod">
          <ac:chgData name="松浦英宗" userId="9b03fd3a-662f-49ff-9af1-1b93cf7aab22" providerId="ADAL" clId="{5A60934E-A36F-43A6-AA9C-86BABC9D6116}" dt="2025-05-19T08:55:33.500" v="5199" actId="208"/>
          <ac:cxnSpMkLst>
            <pc:docMk/>
            <pc:sldMk cId="4082717725" sldId="258"/>
            <ac:cxnSpMk id="158" creationId="{ACAE0C10-ABB7-6DFF-1294-D0F5C784D259}"/>
          </ac:cxnSpMkLst>
        </pc:cxnChg>
        <pc:cxnChg chg="add del mod">
          <ac:chgData name="松浦英宗" userId="9b03fd3a-662f-49ff-9af1-1b93cf7aab22" providerId="ADAL" clId="{5A60934E-A36F-43A6-AA9C-86BABC9D6116}" dt="2025-05-19T08:55:33.500" v="5199" actId="208"/>
          <ac:cxnSpMkLst>
            <pc:docMk/>
            <pc:sldMk cId="4082717725" sldId="258"/>
            <ac:cxnSpMk id="159" creationId="{157C983F-4B81-CA01-5555-7FB52346B134}"/>
          </ac:cxnSpMkLst>
        </pc:cxnChg>
        <pc:cxnChg chg="add del mod">
          <ac:chgData name="松浦英宗" userId="9b03fd3a-662f-49ff-9af1-1b93cf7aab22" providerId="ADAL" clId="{5A60934E-A36F-43A6-AA9C-86BABC9D6116}" dt="2025-05-19T06:45:57.483" v="1265" actId="478"/>
          <ac:cxnSpMkLst>
            <pc:docMk/>
            <pc:sldMk cId="4082717725" sldId="258"/>
            <ac:cxnSpMk id="160" creationId="{E8F4503F-2C71-E1FA-6630-BC30D9D7EEFC}"/>
          </ac:cxnSpMkLst>
        </pc:cxnChg>
        <pc:cxnChg chg="add del mod">
          <ac:chgData name="松浦英宗" userId="9b03fd3a-662f-49ff-9af1-1b93cf7aab22" providerId="ADAL" clId="{5A60934E-A36F-43A6-AA9C-86BABC9D6116}" dt="2025-05-19T06:49:55.140" v="1447" actId="1076"/>
          <ac:cxnSpMkLst>
            <pc:docMk/>
            <pc:sldMk cId="4082717725" sldId="258"/>
            <ac:cxnSpMk id="161" creationId="{1C08187C-7230-417B-AA81-7241D02672BB}"/>
          </ac:cxnSpMkLst>
        </pc:cxnChg>
        <pc:cxnChg chg="add del mod">
          <ac:chgData name="松浦英宗" userId="9b03fd3a-662f-49ff-9af1-1b93cf7aab22" providerId="ADAL" clId="{5A60934E-A36F-43A6-AA9C-86BABC9D6116}" dt="2025-05-19T06:57:16.983" v="1835" actId="554"/>
          <ac:cxnSpMkLst>
            <pc:docMk/>
            <pc:sldMk cId="4082717725" sldId="258"/>
            <ac:cxnSpMk id="167" creationId="{359F26FA-5D3D-6D7C-86EF-7413628E4C45}"/>
          </ac:cxnSpMkLst>
        </pc:cxnChg>
        <pc:cxnChg chg="add del mod">
          <ac:chgData name="松浦英宗" userId="9b03fd3a-662f-49ff-9af1-1b93cf7aab22" providerId="ADAL" clId="{5A60934E-A36F-43A6-AA9C-86BABC9D6116}" dt="2025-05-19T06:49:52.397" v="1445" actId="14100"/>
          <ac:cxnSpMkLst>
            <pc:docMk/>
            <pc:sldMk cId="4082717725" sldId="258"/>
            <ac:cxnSpMk id="173" creationId="{7F800510-613B-03F3-0A49-353E854DA1F3}"/>
          </ac:cxnSpMkLst>
        </pc:cxnChg>
        <pc:cxnChg chg="add mod">
          <ac:chgData name="松浦英宗" userId="9b03fd3a-662f-49ff-9af1-1b93cf7aab22" providerId="ADAL" clId="{5A60934E-A36F-43A6-AA9C-86BABC9D6116}" dt="2025-05-19T06:50:34.234" v="1497" actId="408"/>
          <ac:cxnSpMkLst>
            <pc:docMk/>
            <pc:sldMk cId="4082717725" sldId="258"/>
            <ac:cxnSpMk id="176" creationId="{E099A019-599B-73B8-0739-13D73178D9CF}"/>
          </ac:cxnSpMkLst>
        </pc:cxnChg>
        <pc:cxnChg chg="add mod">
          <ac:chgData name="松浦英宗" userId="9b03fd3a-662f-49ff-9af1-1b93cf7aab22" providerId="ADAL" clId="{5A60934E-A36F-43A6-AA9C-86BABC9D6116}" dt="2025-05-19T08:55:33.500" v="5199" actId="208"/>
          <ac:cxnSpMkLst>
            <pc:docMk/>
            <pc:sldMk cId="4082717725" sldId="258"/>
            <ac:cxnSpMk id="194" creationId="{5193A25D-F639-1516-E9E2-9418466442F4}"/>
          </ac:cxnSpMkLst>
        </pc:cxnChg>
        <pc:cxnChg chg="add mod">
          <ac:chgData name="松浦英宗" userId="9b03fd3a-662f-49ff-9af1-1b93cf7aab22" providerId="ADAL" clId="{5A60934E-A36F-43A6-AA9C-86BABC9D6116}" dt="2025-05-19T06:50:16.170" v="1456" actId="14100"/>
          <ac:cxnSpMkLst>
            <pc:docMk/>
            <pc:sldMk cId="4082717725" sldId="258"/>
            <ac:cxnSpMk id="197" creationId="{EE2EF6E1-DAE0-29AA-CF59-83526EDABE79}"/>
          </ac:cxnSpMkLst>
        </pc:cxnChg>
        <pc:cxnChg chg="add mod">
          <ac:chgData name="松浦英宗" userId="9b03fd3a-662f-49ff-9af1-1b93cf7aab22" providerId="ADAL" clId="{5A60934E-A36F-43A6-AA9C-86BABC9D6116}" dt="2025-05-19T08:55:33.500" v="5199" actId="208"/>
          <ac:cxnSpMkLst>
            <pc:docMk/>
            <pc:sldMk cId="4082717725" sldId="258"/>
            <ac:cxnSpMk id="203" creationId="{4451870F-484C-E4C3-53A4-1763E644EE4E}"/>
          </ac:cxnSpMkLst>
        </pc:cxnChg>
        <pc:cxnChg chg="add mod">
          <ac:chgData name="松浦英宗" userId="9b03fd3a-662f-49ff-9af1-1b93cf7aab22" providerId="ADAL" clId="{5A60934E-A36F-43A6-AA9C-86BABC9D6116}" dt="2025-05-19T06:53:43.230" v="1689" actId="164"/>
          <ac:cxnSpMkLst>
            <pc:docMk/>
            <pc:sldMk cId="4082717725" sldId="258"/>
            <ac:cxnSpMk id="207" creationId="{928A8EDB-37BA-4CEB-801B-60CA44C4CE21}"/>
          </ac:cxnSpMkLst>
        </pc:cxnChg>
        <pc:cxnChg chg="add mod">
          <ac:chgData name="松浦英宗" userId="9b03fd3a-662f-49ff-9af1-1b93cf7aab22" providerId="ADAL" clId="{5A60934E-A36F-43A6-AA9C-86BABC9D6116}" dt="2025-05-19T08:55:33.500" v="5199" actId="208"/>
          <ac:cxnSpMkLst>
            <pc:docMk/>
            <pc:sldMk cId="4082717725" sldId="258"/>
            <ac:cxnSpMk id="210" creationId="{EEA5A411-A7F3-29F1-D949-B25317A06842}"/>
          </ac:cxnSpMkLst>
        </pc:cxnChg>
        <pc:cxnChg chg="add mod">
          <ac:chgData name="松浦英宗" userId="9b03fd3a-662f-49ff-9af1-1b93cf7aab22" providerId="ADAL" clId="{5A60934E-A36F-43A6-AA9C-86BABC9D6116}" dt="2025-05-19T08:55:33.500" v="5199" actId="208"/>
          <ac:cxnSpMkLst>
            <pc:docMk/>
            <pc:sldMk cId="4082717725" sldId="258"/>
            <ac:cxnSpMk id="213" creationId="{10CA410F-88F8-3379-5D46-8FF266E03ED2}"/>
          </ac:cxnSpMkLst>
        </pc:cxnChg>
        <pc:cxnChg chg="mod">
          <ac:chgData name="松浦英宗" userId="9b03fd3a-662f-49ff-9af1-1b93cf7aab22" providerId="ADAL" clId="{5A60934E-A36F-43A6-AA9C-86BABC9D6116}" dt="2025-05-19T06:55:20.016" v="1751" actId="571"/>
          <ac:cxnSpMkLst>
            <pc:docMk/>
            <pc:sldMk cId="4082717725" sldId="258"/>
            <ac:cxnSpMk id="218" creationId="{917573CC-E8FA-8411-1CF6-D0A7FFFA1294}"/>
          </ac:cxnSpMkLst>
        </pc:cxnChg>
        <pc:cxnChg chg="mod">
          <ac:chgData name="松浦英宗" userId="9b03fd3a-662f-49ff-9af1-1b93cf7aab22" providerId="ADAL" clId="{5A60934E-A36F-43A6-AA9C-86BABC9D6116}" dt="2025-05-19T06:55:27.083" v="1766" actId="571"/>
          <ac:cxnSpMkLst>
            <pc:docMk/>
            <pc:sldMk cId="4082717725" sldId="258"/>
            <ac:cxnSpMk id="221" creationId="{E04DEBAE-9FB7-AB00-B715-AAB636EF6FFA}"/>
          </ac:cxnSpMkLst>
        </pc:cxnChg>
        <pc:cxnChg chg="mod">
          <ac:chgData name="松浦英宗" userId="9b03fd3a-662f-49ff-9af1-1b93cf7aab22" providerId="ADAL" clId="{5A60934E-A36F-43A6-AA9C-86BABC9D6116}" dt="2025-05-19T06:55:34.436" v="1774" actId="571"/>
          <ac:cxnSpMkLst>
            <pc:docMk/>
            <pc:sldMk cId="4082717725" sldId="258"/>
            <ac:cxnSpMk id="224" creationId="{19DF7E52-BCA9-D647-CF99-482A645E0EAC}"/>
          </ac:cxnSpMkLst>
        </pc:cxnChg>
      </pc:sldChg>
      <pc:sldChg chg="del">
        <pc:chgData name="松浦英宗" userId="9b03fd3a-662f-49ff-9af1-1b93cf7aab22" providerId="ADAL" clId="{5A60934E-A36F-43A6-AA9C-86BABC9D6116}" dt="2025-05-19T06:18:31.327" v="158" actId="47"/>
        <pc:sldMkLst>
          <pc:docMk/>
          <pc:sldMk cId="1169995872" sldId="259"/>
        </pc:sldMkLst>
      </pc:sldChg>
      <pc:sldChg chg="addSp delSp modSp add mod">
        <pc:chgData name="松浦英宗" userId="9b03fd3a-662f-49ff-9af1-1b93cf7aab22" providerId="ADAL" clId="{5A60934E-A36F-43A6-AA9C-86BABC9D6116}" dt="2025-05-19T13:51:50.949" v="5228" actId="20577"/>
        <pc:sldMkLst>
          <pc:docMk/>
          <pc:sldMk cId="2997165531" sldId="259"/>
        </pc:sldMkLst>
        <pc:spChg chg="add mod">
          <ac:chgData name="松浦英宗" userId="9b03fd3a-662f-49ff-9af1-1b93cf7aab22" providerId="ADAL" clId="{5A60934E-A36F-43A6-AA9C-86BABC9D6116}" dt="2025-05-19T07:09:37.030" v="2086" actId="20577"/>
          <ac:spMkLst>
            <pc:docMk/>
            <pc:sldMk cId="2997165531" sldId="259"/>
            <ac:spMk id="6" creationId="{455F94BD-DC77-45CC-2D79-5A64FFF6D309}"/>
          </ac:spMkLst>
        </pc:spChg>
        <pc:spChg chg="add mod">
          <ac:chgData name="松浦英宗" userId="9b03fd3a-662f-49ff-9af1-1b93cf7aab22" providerId="ADAL" clId="{5A60934E-A36F-43A6-AA9C-86BABC9D6116}" dt="2025-05-19T07:24:41.113" v="2837" actId="207"/>
          <ac:spMkLst>
            <pc:docMk/>
            <pc:sldMk cId="2997165531" sldId="259"/>
            <ac:spMk id="7" creationId="{220AE659-47E1-3DB0-676A-8801C05E2845}"/>
          </ac:spMkLst>
        </pc:spChg>
        <pc:spChg chg="add mod ord topLvl">
          <ac:chgData name="松浦英宗" userId="9b03fd3a-662f-49ff-9af1-1b93cf7aab22" providerId="ADAL" clId="{5A60934E-A36F-43A6-AA9C-86BABC9D6116}" dt="2025-05-19T07:23:43.097" v="2821" actId="164"/>
          <ac:spMkLst>
            <pc:docMk/>
            <pc:sldMk cId="2997165531" sldId="259"/>
            <ac:spMk id="8" creationId="{01776CBC-9EE2-9443-DEBB-75A58B985DBC}"/>
          </ac:spMkLst>
        </pc:spChg>
        <pc:spChg chg="add mod ord topLvl">
          <ac:chgData name="松浦英宗" userId="9b03fd3a-662f-49ff-9af1-1b93cf7aab22" providerId="ADAL" clId="{5A60934E-A36F-43A6-AA9C-86BABC9D6116}" dt="2025-05-19T08:44:24.681" v="4961" actId="207"/>
          <ac:spMkLst>
            <pc:docMk/>
            <pc:sldMk cId="2997165531" sldId="259"/>
            <ac:spMk id="9" creationId="{16AF8E7B-1C4B-0E7C-AE15-99634DFFD3CA}"/>
          </ac:spMkLst>
        </pc:spChg>
        <pc:spChg chg="add mod topLvl">
          <ac:chgData name="松浦英宗" userId="9b03fd3a-662f-49ff-9af1-1b93cf7aab22" providerId="ADAL" clId="{5A60934E-A36F-43A6-AA9C-86BABC9D6116}" dt="2025-05-19T08:44:24.681" v="4961" actId="207"/>
          <ac:spMkLst>
            <pc:docMk/>
            <pc:sldMk cId="2997165531" sldId="259"/>
            <ac:spMk id="10" creationId="{27D76049-E1D9-D0FA-7FB6-456B4C41AF65}"/>
          </ac:spMkLst>
        </pc:spChg>
        <pc:spChg chg="add mod topLvl">
          <ac:chgData name="松浦英宗" userId="9b03fd3a-662f-49ff-9af1-1b93cf7aab22" providerId="ADAL" clId="{5A60934E-A36F-43A6-AA9C-86BABC9D6116}" dt="2025-05-19T08:44:24.681" v="4961" actId="207"/>
          <ac:spMkLst>
            <pc:docMk/>
            <pc:sldMk cId="2997165531" sldId="259"/>
            <ac:spMk id="11" creationId="{FE49F9F4-F5A1-E98D-9FA2-56A63554BA57}"/>
          </ac:spMkLst>
        </pc:spChg>
        <pc:spChg chg="add mod topLvl">
          <ac:chgData name="松浦英宗" userId="9b03fd3a-662f-49ff-9af1-1b93cf7aab22" providerId="ADAL" clId="{5A60934E-A36F-43A6-AA9C-86BABC9D6116}" dt="2025-05-19T07:23:43.097" v="2821" actId="164"/>
          <ac:spMkLst>
            <pc:docMk/>
            <pc:sldMk cId="2997165531" sldId="259"/>
            <ac:spMk id="14" creationId="{9943A30C-B3DE-521D-F956-0B270DB0D4C1}"/>
          </ac:spMkLst>
        </pc:spChg>
        <pc:spChg chg="add mod topLvl">
          <ac:chgData name="松浦英宗" userId="9b03fd3a-662f-49ff-9af1-1b93cf7aab22" providerId="ADAL" clId="{5A60934E-A36F-43A6-AA9C-86BABC9D6116}" dt="2025-05-19T07:23:46.503" v="2822" actId="403"/>
          <ac:spMkLst>
            <pc:docMk/>
            <pc:sldMk cId="2997165531" sldId="259"/>
            <ac:spMk id="15" creationId="{D3F564D3-99F0-0C8B-2B65-98F8A38A9D85}"/>
          </ac:spMkLst>
        </pc:spChg>
        <pc:spChg chg="add mod topLvl">
          <ac:chgData name="松浦英宗" userId="9b03fd3a-662f-49ff-9af1-1b93cf7aab22" providerId="ADAL" clId="{5A60934E-A36F-43A6-AA9C-86BABC9D6116}" dt="2025-05-19T07:23:59.521" v="2832" actId="1036"/>
          <ac:spMkLst>
            <pc:docMk/>
            <pc:sldMk cId="2997165531" sldId="259"/>
            <ac:spMk id="16" creationId="{07C27980-C4E3-FF71-3272-B5CF6886EA13}"/>
          </ac:spMkLst>
        </pc:spChg>
        <pc:spChg chg="add mod topLvl">
          <ac:chgData name="松浦英宗" userId="9b03fd3a-662f-49ff-9af1-1b93cf7aab22" providerId="ADAL" clId="{5A60934E-A36F-43A6-AA9C-86BABC9D6116}" dt="2025-05-19T07:23:59.521" v="2832" actId="1036"/>
          <ac:spMkLst>
            <pc:docMk/>
            <pc:sldMk cId="2997165531" sldId="259"/>
            <ac:spMk id="17" creationId="{CCDD70C2-0056-27D1-4012-7ED8BE04DFA8}"/>
          </ac:spMkLst>
        </pc:spChg>
        <pc:spChg chg="mod topLvl">
          <ac:chgData name="松浦英宗" userId="9b03fd3a-662f-49ff-9af1-1b93cf7aab22" providerId="ADAL" clId="{5A60934E-A36F-43A6-AA9C-86BABC9D6116}" dt="2025-05-19T07:23:59.521" v="2832" actId="1036"/>
          <ac:spMkLst>
            <pc:docMk/>
            <pc:sldMk cId="2997165531" sldId="259"/>
            <ac:spMk id="21" creationId="{F048DAFC-1372-E7CB-F8D5-EED8C749D5BD}"/>
          </ac:spMkLst>
        </pc:spChg>
        <pc:spChg chg="mod topLvl">
          <ac:chgData name="松浦英宗" userId="9b03fd3a-662f-49ff-9af1-1b93cf7aab22" providerId="ADAL" clId="{5A60934E-A36F-43A6-AA9C-86BABC9D6116}" dt="2025-05-19T07:23:59.521" v="2832" actId="1036"/>
          <ac:spMkLst>
            <pc:docMk/>
            <pc:sldMk cId="2997165531" sldId="259"/>
            <ac:spMk id="22" creationId="{982A4E20-8A85-F336-3E25-F01D0A8F87E4}"/>
          </ac:spMkLst>
        </pc:spChg>
        <pc:spChg chg="add mod">
          <ac:chgData name="松浦英宗" userId="9b03fd3a-662f-49ff-9af1-1b93cf7aab22" providerId="ADAL" clId="{5A60934E-A36F-43A6-AA9C-86BABC9D6116}" dt="2025-05-19T07:26:38.540" v="2905" actId="114"/>
          <ac:spMkLst>
            <pc:docMk/>
            <pc:sldMk cId="2997165531" sldId="259"/>
            <ac:spMk id="24" creationId="{5DB816AD-6B5A-6FA7-C0DF-C713CE987B01}"/>
          </ac:spMkLst>
        </pc:spChg>
        <pc:spChg chg="add mod">
          <ac:chgData name="松浦英宗" userId="9b03fd3a-662f-49ff-9af1-1b93cf7aab22" providerId="ADAL" clId="{5A60934E-A36F-43A6-AA9C-86BABC9D6116}" dt="2025-05-19T13:51:50.949" v="5228" actId="20577"/>
          <ac:spMkLst>
            <pc:docMk/>
            <pc:sldMk cId="2997165531" sldId="259"/>
            <ac:spMk id="25" creationId="{7CE812C4-6DDF-D3F7-4764-10A79944C094}"/>
          </ac:spMkLst>
        </pc:spChg>
        <pc:grpChg chg="add mod">
          <ac:chgData name="松浦英宗" userId="9b03fd3a-662f-49ff-9af1-1b93cf7aab22" providerId="ADAL" clId="{5A60934E-A36F-43A6-AA9C-86BABC9D6116}" dt="2025-05-19T07:25:10.717" v="2854" actId="1038"/>
          <ac:grpSpMkLst>
            <pc:docMk/>
            <pc:sldMk cId="2997165531" sldId="259"/>
            <ac:grpSpMk id="26" creationId="{554F9861-A4A2-0AE5-E65D-82053F65EEBE}"/>
          </ac:grpSpMkLst>
        </pc:grpChg>
        <pc:grpChg chg="mod">
          <ac:chgData name="松浦英宗" userId="9b03fd3a-662f-49ff-9af1-1b93cf7aab22" providerId="ADAL" clId="{5A60934E-A36F-43A6-AA9C-86BABC9D6116}" dt="2025-05-19T07:25:42.342" v="2884" actId="1037"/>
          <ac:grpSpMkLst>
            <pc:docMk/>
            <pc:sldMk cId="2997165531" sldId="259"/>
            <ac:grpSpMk id="27" creationId="{8F5C6E58-46A8-7031-25B3-53C898DD3FFE}"/>
          </ac:grpSpMkLst>
        </pc:grpChg>
      </pc:sldChg>
      <pc:sldChg chg="addSp delSp modSp add mod">
        <pc:chgData name="松浦英宗" userId="9b03fd3a-662f-49ff-9af1-1b93cf7aab22" providerId="ADAL" clId="{5A60934E-A36F-43A6-AA9C-86BABC9D6116}" dt="2025-05-19T08:12:53.056" v="3571" actId="1035"/>
        <pc:sldMkLst>
          <pc:docMk/>
          <pc:sldMk cId="1259182770" sldId="260"/>
        </pc:sldMkLst>
        <pc:spChg chg="add mod">
          <ac:chgData name="松浦英宗" userId="9b03fd3a-662f-49ff-9af1-1b93cf7aab22" providerId="ADAL" clId="{5A60934E-A36F-43A6-AA9C-86BABC9D6116}" dt="2025-05-19T07:27:23.267" v="2928" actId="20577"/>
          <ac:spMkLst>
            <pc:docMk/>
            <pc:sldMk cId="1259182770" sldId="260"/>
            <ac:spMk id="6" creationId="{8263F157-9462-A341-13CB-3DDE640774AA}"/>
          </ac:spMkLst>
        </pc:spChg>
        <pc:spChg chg="add mod">
          <ac:chgData name="松浦英宗" userId="9b03fd3a-662f-49ff-9af1-1b93cf7aab22" providerId="ADAL" clId="{5A60934E-A36F-43A6-AA9C-86BABC9D6116}" dt="2025-05-19T07:55:13.689" v="3013" actId="20577"/>
          <ac:spMkLst>
            <pc:docMk/>
            <pc:sldMk cId="1259182770" sldId="260"/>
            <ac:spMk id="7" creationId="{F850875E-7EA7-4268-A948-4E8FD17D0465}"/>
          </ac:spMkLst>
        </pc:spChg>
        <pc:spChg chg="add mod">
          <ac:chgData name="松浦英宗" userId="9b03fd3a-662f-49ff-9af1-1b93cf7aab22" providerId="ADAL" clId="{5A60934E-A36F-43A6-AA9C-86BABC9D6116}" dt="2025-05-19T08:07:34.271" v="3298" actId="164"/>
          <ac:spMkLst>
            <pc:docMk/>
            <pc:sldMk cId="1259182770" sldId="260"/>
            <ac:spMk id="22" creationId="{8022DFAB-0A2B-98F6-81C1-90F7C840ACA7}"/>
          </ac:spMkLst>
        </pc:spChg>
        <pc:spChg chg="add mod">
          <ac:chgData name="松浦英宗" userId="9b03fd3a-662f-49ff-9af1-1b93cf7aab22" providerId="ADAL" clId="{5A60934E-A36F-43A6-AA9C-86BABC9D6116}" dt="2025-05-19T08:07:34.271" v="3298" actId="164"/>
          <ac:spMkLst>
            <pc:docMk/>
            <pc:sldMk cId="1259182770" sldId="260"/>
            <ac:spMk id="23" creationId="{64E37A30-FA05-10D9-73D1-8835C7546482}"/>
          </ac:spMkLst>
        </pc:spChg>
        <pc:spChg chg="add mod">
          <ac:chgData name="松浦英宗" userId="9b03fd3a-662f-49ff-9af1-1b93cf7aab22" providerId="ADAL" clId="{5A60934E-A36F-43A6-AA9C-86BABC9D6116}" dt="2025-05-19T08:09:58.118" v="3390" actId="179"/>
          <ac:spMkLst>
            <pc:docMk/>
            <pc:sldMk cId="1259182770" sldId="260"/>
            <ac:spMk id="24" creationId="{1CA375C6-9469-77CF-5135-8A41CA57395B}"/>
          </ac:spMkLst>
        </pc:spChg>
        <pc:spChg chg="mod">
          <ac:chgData name="松浦英宗" userId="9b03fd3a-662f-49ff-9af1-1b93cf7aab22" providerId="ADAL" clId="{5A60934E-A36F-43A6-AA9C-86BABC9D6116}" dt="2025-05-19T08:11:44.905" v="3478"/>
          <ac:spMkLst>
            <pc:docMk/>
            <pc:sldMk cId="1259182770" sldId="260"/>
            <ac:spMk id="29" creationId="{F9005053-5416-FE2A-A9AA-2D2365FDEAA9}"/>
          </ac:spMkLst>
        </pc:spChg>
        <pc:spChg chg="mod">
          <ac:chgData name="松浦英宗" userId="9b03fd3a-662f-49ff-9af1-1b93cf7aab22" providerId="ADAL" clId="{5A60934E-A36F-43A6-AA9C-86BABC9D6116}" dt="2025-05-19T08:11:50.202" v="3497" actId="20577"/>
          <ac:spMkLst>
            <pc:docMk/>
            <pc:sldMk cId="1259182770" sldId="260"/>
            <ac:spMk id="30" creationId="{63EB47B9-22DF-63A3-E470-8DDDCA47A490}"/>
          </ac:spMkLst>
        </pc:spChg>
        <pc:spChg chg="mod">
          <ac:chgData name="松浦英宗" userId="9b03fd3a-662f-49ff-9af1-1b93cf7aab22" providerId="ADAL" clId="{5A60934E-A36F-43A6-AA9C-86BABC9D6116}" dt="2025-05-19T08:11:36.317" v="3471" actId="20577"/>
          <ac:spMkLst>
            <pc:docMk/>
            <pc:sldMk cId="1259182770" sldId="260"/>
            <ac:spMk id="31" creationId="{937318CD-B824-2FBD-30DC-963EF21AB5A1}"/>
          </ac:spMkLst>
        </pc:spChg>
        <pc:spChg chg="mod">
          <ac:chgData name="松浦英宗" userId="9b03fd3a-662f-49ff-9af1-1b93cf7aab22" providerId="ADAL" clId="{5A60934E-A36F-43A6-AA9C-86BABC9D6116}" dt="2025-05-19T08:10:21.128" v="3407"/>
          <ac:spMkLst>
            <pc:docMk/>
            <pc:sldMk cId="1259182770" sldId="260"/>
            <ac:spMk id="33" creationId="{F344564F-8DAA-F518-C8D2-FAA6543711AD}"/>
          </ac:spMkLst>
        </pc:spChg>
        <pc:spChg chg="mod">
          <ac:chgData name="松浦英宗" userId="9b03fd3a-662f-49ff-9af1-1b93cf7aab22" providerId="ADAL" clId="{5A60934E-A36F-43A6-AA9C-86BABC9D6116}" dt="2025-05-19T08:11:54.021" v="3509" actId="20577"/>
          <ac:spMkLst>
            <pc:docMk/>
            <pc:sldMk cId="1259182770" sldId="260"/>
            <ac:spMk id="34" creationId="{2A6DC36B-A03B-F49C-011D-8835BAAEB279}"/>
          </ac:spMkLst>
        </pc:spChg>
        <pc:spChg chg="mod">
          <ac:chgData name="松浦英宗" userId="9b03fd3a-662f-49ff-9af1-1b93cf7aab22" providerId="ADAL" clId="{5A60934E-A36F-43A6-AA9C-86BABC9D6116}" dt="2025-05-19T08:12:43.496" v="3564" actId="20577"/>
          <ac:spMkLst>
            <pc:docMk/>
            <pc:sldMk cId="1259182770" sldId="260"/>
            <ac:spMk id="35" creationId="{6F2ADBE8-C34D-F231-289D-62ABCBD8D765}"/>
          </ac:spMkLst>
        </pc:spChg>
        <pc:grpChg chg="add mod">
          <ac:chgData name="松浦英宗" userId="9b03fd3a-662f-49ff-9af1-1b93cf7aab22" providerId="ADAL" clId="{5A60934E-A36F-43A6-AA9C-86BABC9D6116}" dt="2025-05-19T08:08:10.714" v="3320" actId="164"/>
          <ac:grpSpMkLst>
            <pc:docMk/>
            <pc:sldMk cId="1259182770" sldId="260"/>
            <ac:grpSpMk id="26" creationId="{7E00B701-3691-B442-0DE0-31A5E89500FA}"/>
          </ac:grpSpMkLst>
        </pc:grpChg>
        <pc:grpChg chg="add mod">
          <ac:chgData name="松浦英宗" userId="9b03fd3a-662f-49ff-9af1-1b93cf7aab22" providerId="ADAL" clId="{5A60934E-A36F-43A6-AA9C-86BABC9D6116}" dt="2025-05-19T08:08:07.862" v="3319" actId="164"/>
          <ac:grpSpMkLst>
            <pc:docMk/>
            <pc:sldMk cId="1259182770" sldId="260"/>
            <ac:grpSpMk id="27" creationId="{EB0A5722-C011-66E4-91CA-5ACF611EFE03}"/>
          </ac:grpSpMkLst>
        </pc:grpChg>
        <pc:grpChg chg="add mod">
          <ac:chgData name="松浦英宗" userId="9b03fd3a-662f-49ff-9af1-1b93cf7aab22" providerId="ADAL" clId="{5A60934E-A36F-43A6-AA9C-86BABC9D6116}" dt="2025-05-19T08:08:05.407" v="3318" actId="164"/>
          <ac:grpSpMkLst>
            <pc:docMk/>
            <pc:sldMk cId="1259182770" sldId="260"/>
            <ac:grpSpMk id="32" creationId="{59846753-2109-E0B2-A3AB-C23AA8CED2D7}"/>
          </ac:grpSpMkLst>
        </pc:grpChg>
        <pc:picChg chg="mod">
          <ac:chgData name="松浦英宗" userId="9b03fd3a-662f-49ff-9af1-1b93cf7aab22" providerId="ADAL" clId="{5A60934E-A36F-43A6-AA9C-86BABC9D6116}" dt="2025-05-19T08:08:05.407" v="3318" actId="164"/>
          <ac:picMkLst>
            <pc:docMk/>
            <pc:sldMk cId="1259182770" sldId="260"/>
            <ac:picMk id="19" creationId="{1055DD27-7F14-A06E-82C9-D578BA18F02C}"/>
          </ac:picMkLst>
        </pc:picChg>
      </pc:sldChg>
      <pc:sldChg chg="del">
        <pc:chgData name="松浦英宗" userId="9b03fd3a-662f-49ff-9af1-1b93cf7aab22" providerId="ADAL" clId="{5A60934E-A36F-43A6-AA9C-86BABC9D6116}" dt="2025-05-19T06:18:31.327" v="158" actId="47"/>
        <pc:sldMkLst>
          <pc:docMk/>
          <pc:sldMk cId="1277525917" sldId="260"/>
        </pc:sldMkLst>
      </pc:sldChg>
      <pc:sldChg chg="addSp delSp modSp add mod">
        <pc:chgData name="松浦英宗" userId="9b03fd3a-662f-49ff-9af1-1b93cf7aab22" providerId="ADAL" clId="{5A60934E-A36F-43A6-AA9C-86BABC9D6116}" dt="2025-05-19T08:55:50.457" v="5200" actId="208"/>
        <pc:sldMkLst>
          <pc:docMk/>
          <pc:sldMk cId="2456256889" sldId="261"/>
        </pc:sldMkLst>
        <pc:spChg chg="add mod">
          <ac:chgData name="松浦英宗" userId="9b03fd3a-662f-49ff-9af1-1b93cf7aab22" providerId="ADAL" clId="{5A60934E-A36F-43A6-AA9C-86BABC9D6116}" dt="2025-05-19T07:27:29.991" v="2947" actId="20577"/>
          <ac:spMkLst>
            <pc:docMk/>
            <pc:sldMk cId="2456256889" sldId="261"/>
            <ac:spMk id="6" creationId="{9FC5823E-AF1C-AAAF-2BD8-9DBB8D2688CD}"/>
          </ac:spMkLst>
        </pc:spChg>
        <pc:spChg chg="add mod">
          <ac:chgData name="松浦英宗" userId="9b03fd3a-662f-49ff-9af1-1b93cf7aab22" providerId="ADAL" clId="{5A60934E-A36F-43A6-AA9C-86BABC9D6116}" dt="2025-05-19T08:27:16.365" v="4151" actId="20577"/>
          <ac:spMkLst>
            <pc:docMk/>
            <pc:sldMk cId="2456256889" sldId="261"/>
            <ac:spMk id="7" creationId="{57330FA9-56EF-A934-3492-F2B87A3DF914}"/>
          </ac:spMkLst>
        </pc:spChg>
        <pc:spChg chg="mod">
          <ac:chgData name="松浦英宗" userId="9b03fd3a-662f-49ff-9af1-1b93cf7aab22" providerId="ADAL" clId="{5A60934E-A36F-43A6-AA9C-86BABC9D6116}" dt="2025-05-19T08:28:56.304" v="4201" actId="552"/>
          <ac:spMkLst>
            <pc:docMk/>
            <pc:sldMk cId="2456256889" sldId="261"/>
            <ac:spMk id="15" creationId="{75C8D8BC-8DFF-CCDF-6183-56573689902C}"/>
          </ac:spMkLst>
        </pc:spChg>
        <pc:spChg chg="mod">
          <ac:chgData name="松浦英宗" userId="9b03fd3a-662f-49ff-9af1-1b93cf7aab22" providerId="ADAL" clId="{5A60934E-A36F-43A6-AA9C-86BABC9D6116}" dt="2025-05-19T08:19:58.541" v="3666" actId="20577"/>
          <ac:spMkLst>
            <pc:docMk/>
            <pc:sldMk cId="2456256889" sldId="261"/>
            <ac:spMk id="16" creationId="{413AD963-4BE4-C7D1-AA78-FA729BFF9FCF}"/>
          </ac:spMkLst>
        </pc:spChg>
        <pc:spChg chg="mod">
          <ac:chgData name="松浦英宗" userId="9b03fd3a-662f-49ff-9af1-1b93cf7aab22" providerId="ADAL" clId="{5A60934E-A36F-43A6-AA9C-86BABC9D6116}" dt="2025-05-19T08:55:50.457" v="5200" actId="208"/>
          <ac:spMkLst>
            <pc:docMk/>
            <pc:sldMk cId="2456256889" sldId="261"/>
            <ac:spMk id="17" creationId="{D50BDD92-82F9-90BC-D64D-9E1D164B24B8}"/>
          </ac:spMkLst>
        </pc:spChg>
        <pc:spChg chg="mod topLvl">
          <ac:chgData name="松浦英宗" userId="9b03fd3a-662f-49ff-9af1-1b93cf7aab22" providerId="ADAL" clId="{5A60934E-A36F-43A6-AA9C-86BABC9D6116}" dt="2025-05-19T08:55:50.457" v="5200" actId="208"/>
          <ac:spMkLst>
            <pc:docMk/>
            <pc:sldMk cId="2456256889" sldId="261"/>
            <ac:spMk id="19" creationId="{324E68BA-092C-B1C1-4A4E-D1A3DAE05A5D}"/>
          </ac:spMkLst>
        </pc:spChg>
        <pc:spChg chg="mod topLvl">
          <ac:chgData name="松浦英宗" userId="9b03fd3a-662f-49ff-9af1-1b93cf7aab22" providerId="ADAL" clId="{5A60934E-A36F-43A6-AA9C-86BABC9D6116}" dt="2025-05-19T08:55:50.457" v="5200" actId="208"/>
          <ac:spMkLst>
            <pc:docMk/>
            <pc:sldMk cId="2456256889" sldId="261"/>
            <ac:spMk id="23" creationId="{D27D16B6-C829-6D62-B7E7-94B6193FB832}"/>
          </ac:spMkLst>
        </pc:spChg>
        <pc:spChg chg="mod topLvl">
          <ac:chgData name="松浦英宗" userId="9b03fd3a-662f-49ff-9af1-1b93cf7aab22" providerId="ADAL" clId="{5A60934E-A36F-43A6-AA9C-86BABC9D6116}" dt="2025-05-19T08:55:50.457" v="5200" actId="208"/>
          <ac:spMkLst>
            <pc:docMk/>
            <pc:sldMk cId="2456256889" sldId="261"/>
            <ac:spMk id="24" creationId="{44EDFCF3-2A39-5DFD-BBEB-179F25B7E0BE}"/>
          </ac:spMkLst>
        </pc:spChg>
        <pc:spChg chg="mod">
          <ac:chgData name="松浦英宗" userId="9b03fd3a-662f-49ff-9af1-1b93cf7aab22" providerId="ADAL" clId="{5A60934E-A36F-43A6-AA9C-86BABC9D6116}" dt="2025-05-19T08:20:44.250" v="3698" actId="20577"/>
          <ac:spMkLst>
            <pc:docMk/>
            <pc:sldMk cId="2456256889" sldId="261"/>
            <ac:spMk id="26" creationId="{22CC3BFD-718D-CBF5-8649-AFAF055CD8E5}"/>
          </ac:spMkLst>
        </pc:spChg>
        <pc:spChg chg="mod">
          <ac:chgData name="松浦英宗" userId="9b03fd3a-662f-49ff-9af1-1b93cf7aab22" providerId="ADAL" clId="{5A60934E-A36F-43A6-AA9C-86BABC9D6116}" dt="2025-05-19T08:28:19.969" v="4178" actId="164"/>
          <ac:spMkLst>
            <pc:docMk/>
            <pc:sldMk cId="2456256889" sldId="261"/>
            <ac:spMk id="31" creationId="{1ACD7ED7-F4B8-DE82-E49D-691C32AA66C1}"/>
          </ac:spMkLst>
        </pc:spChg>
        <pc:spChg chg="mod topLvl">
          <ac:chgData name="松浦英宗" userId="9b03fd3a-662f-49ff-9af1-1b93cf7aab22" providerId="ADAL" clId="{5A60934E-A36F-43A6-AA9C-86BABC9D6116}" dt="2025-05-19T08:28:48.694" v="4191" actId="165"/>
          <ac:spMkLst>
            <pc:docMk/>
            <pc:sldMk cId="2456256889" sldId="261"/>
            <ac:spMk id="32" creationId="{E0AC0C4F-F3DD-CDB0-A247-168C5DAAD3B2}"/>
          </ac:spMkLst>
        </pc:spChg>
        <pc:spChg chg="mod topLvl">
          <ac:chgData name="松浦英宗" userId="9b03fd3a-662f-49ff-9af1-1b93cf7aab22" providerId="ADAL" clId="{5A60934E-A36F-43A6-AA9C-86BABC9D6116}" dt="2025-05-19T08:55:50.457" v="5200" actId="208"/>
          <ac:spMkLst>
            <pc:docMk/>
            <pc:sldMk cId="2456256889" sldId="261"/>
            <ac:spMk id="34" creationId="{40323529-FE31-F1D7-42ED-5250CD0F5B46}"/>
          </ac:spMkLst>
        </pc:spChg>
        <pc:spChg chg="mod">
          <ac:chgData name="松浦英宗" userId="9b03fd3a-662f-49ff-9af1-1b93cf7aab22" providerId="ADAL" clId="{5A60934E-A36F-43A6-AA9C-86BABC9D6116}" dt="2025-05-19T08:28:19.969" v="4178" actId="164"/>
          <ac:spMkLst>
            <pc:docMk/>
            <pc:sldMk cId="2456256889" sldId="261"/>
            <ac:spMk id="38" creationId="{D4BE9725-31FB-8D12-938B-1A984A124E36}"/>
          </ac:spMkLst>
        </pc:spChg>
        <pc:spChg chg="mod topLvl">
          <ac:chgData name="松浦英宗" userId="9b03fd3a-662f-49ff-9af1-1b93cf7aab22" providerId="ADAL" clId="{5A60934E-A36F-43A6-AA9C-86BABC9D6116}" dt="2025-05-19T08:55:50.457" v="5200" actId="208"/>
          <ac:spMkLst>
            <pc:docMk/>
            <pc:sldMk cId="2456256889" sldId="261"/>
            <ac:spMk id="39" creationId="{F171D7EA-47B9-A04A-895B-743505B03FBA}"/>
          </ac:spMkLst>
        </pc:spChg>
        <pc:spChg chg="mod topLvl">
          <ac:chgData name="松浦英宗" userId="9b03fd3a-662f-49ff-9af1-1b93cf7aab22" providerId="ADAL" clId="{5A60934E-A36F-43A6-AA9C-86BABC9D6116}" dt="2025-05-19T08:55:50.457" v="5200" actId="208"/>
          <ac:spMkLst>
            <pc:docMk/>
            <pc:sldMk cId="2456256889" sldId="261"/>
            <ac:spMk id="41" creationId="{F5A1FF86-8C28-8351-A4B5-28BACDA081C3}"/>
          </ac:spMkLst>
        </pc:spChg>
        <pc:spChg chg="mod topLvl">
          <ac:chgData name="松浦英宗" userId="9b03fd3a-662f-49ff-9af1-1b93cf7aab22" providerId="ADAL" clId="{5A60934E-A36F-43A6-AA9C-86BABC9D6116}" dt="2025-05-19T08:28:48.694" v="4191" actId="165"/>
          <ac:spMkLst>
            <pc:docMk/>
            <pc:sldMk cId="2456256889" sldId="261"/>
            <ac:spMk id="45" creationId="{5E08CE09-FE3A-F0A8-B862-9334234E0FDC}"/>
          </ac:spMkLst>
        </pc:spChg>
        <pc:spChg chg="mod topLvl">
          <ac:chgData name="松浦英宗" userId="9b03fd3a-662f-49ff-9af1-1b93cf7aab22" providerId="ADAL" clId="{5A60934E-A36F-43A6-AA9C-86BABC9D6116}" dt="2025-05-19T08:55:50.457" v="5200" actId="208"/>
          <ac:spMkLst>
            <pc:docMk/>
            <pc:sldMk cId="2456256889" sldId="261"/>
            <ac:spMk id="46" creationId="{90EE8E1B-EA4A-DCE4-A8B7-7C1E7E170E02}"/>
          </ac:spMkLst>
        </pc:spChg>
        <pc:spChg chg="mod">
          <ac:chgData name="松浦英宗" userId="9b03fd3a-662f-49ff-9af1-1b93cf7aab22" providerId="ADAL" clId="{5A60934E-A36F-43A6-AA9C-86BABC9D6116}" dt="2025-05-19T08:28:14.990" v="4177" actId="164"/>
          <ac:spMkLst>
            <pc:docMk/>
            <pc:sldMk cId="2456256889" sldId="261"/>
            <ac:spMk id="48" creationId="{28814BD7-149C-19DE-8474-9D546FDD2E78}"/>
          </ac:spMkLst>
        </pc:spChg>
        <pc:spChg chg="mod topLvl">
          <ac:chgData name="松浦英宗" userId="9b03fd3a-662f-49ff-9af1-1b93cf7aab22" providerId="ADAL" clId="{5A60934E-A36F-43A6-AA9C-86BABC9D6116}" dt="2025-05-19T08:55:50.457" v="5200" actId="208"/>
          <ac:spMkLst>
            <pc:docMk/>
            <pc:sldMk cId="2456256889" sldId="261"/>
            <ac:spMk id="52" creationId="{2FC48C14-008A-3EAA-6C03-4C9CBA17F7ED}"/>
          </ac:spMkLst>
        </pc:spChg>
        <pc:spChg chg="mod topLvl">
          <ac:chgData name="松浦英宗" userId="9b03fd3a-662f-49ff-9af1-1b93cf7aab22" providerId="ADAL" clId="{5A60934E-A36F-43A6-AA9C-86BABC9D6116}" dt="2025-05-19T08:55:50.457" v="5200" actId="208"/>
          <ac:spMkLst>
            <pc:docMk/>
            <pc:sldMk cId="2456256889" sldId="261"/>
            <ac:spMk id="53" creationId="{97DC7182-3F01-E773-076D-4EE3019B22FA}"/>
          </ac:spMkLst>
        </pc:spChg>
        <pc:spChg chg="mod topLvl">
          <ac:chgData name="松浦英宗" userId="9b03fd3a-662f-49ff-9af1-1b93cf7aab22" providerId="ADAL" clId="{5A60934E-A36F-43A6-AA9C-86BABC9D6116}" dt="2025-05-19T08:28:48.694" v="4191" actId="165"/>
          <ac:spMkLst>
            <pc:docMk/>
            <pc:sldMk cId="2456256889" sldId="261"/>
            <ac:spMk id="55" creationId="{6E50ADF7-A41A-7E1D-F9F9-BEB260A79888}"/>
          </ac:spMkLst>
        </pc:spChg>
        <pc:spChg chg="mod">
          <ac:chgData name="松浦英宗" userId="9b03fd3a-662f-49ff-9af1-1b93cf7aab22" providerId="ADAL" clId="{5A60934E-A36F-43A6-AA9C-86BABC9D6116}" dt="2025-05-19T08:18:02.146" v="3652" actId="14100"/>
          <ac:spMkLst>
            <pc:docMk/>
            <pc:sldMk cId="2456256889" sldId="261"/>
            <ac:spMk id="63" creationId="{B72CAEE2-F321-CDA8-4650-45F51E3EC77B}"/>
          </ac:spMkLst>
        </pc:spChg>
        <pc:spChg chg="mod">
          <ac:chgData name="松浦英宗" userId="9b03fd3a-662f-49ff-9af1-1b93cf7aab22" providerId="ADAL" clId="{5A60934E-A36F-43A6-AA9C-86BABC9D6116}" dt="2025-05-19T08:28:14.990" v="4177" actId="164"/>
          <ac:spMkLst>
            <pc:docMk/>
            <pc:sldMk cId="2456256889" sldId="261"/>
            <ac:spMk id="64" creationId="{8C560516-151E-E9EC-8B90-A584AA501A13}"/>
          </ac:spMkLst>
        </pc:spChg>
        <pc:spChg chg="mod">
          <ac:chgData name="松浦英宗" userId="9b03fd3a-662f-49ff-9af1-1b93cf7aab22" providerId="ADAL" clId="{5A60934E-A36F-43A6-AA9C-86BABC9D6116}" dt="2025-05-19T08:16:39.423" v="3609" actId="1076"/>
          <ac:spMkLst>
            <pc:docMk/>
            <pc:sldMk cId="2456256889" sldId="261"/>
            <ac:spMk id="75" creationId="{876681DF-CD31-8FCD-3A95-9CF804CB594B}"/>
          </ac:spMkLst>
        </pc:spChg>
        <pc:spChg chg="mod topLvl">
          <ac:chgData name="松浦英宗" userId="9b03fd3a-662f-49ff-9af1-1b93cf7aab22" providerId="ADAL" clId="{5A60934E-A36F-43A6-AA9C-86BABC9D6116}" dt="2025-05-19T08:15:54.227" v="3576" actId="165"/>
          <ac:spMkLst>
            <pc:docMk/>
            <pc:sldMk cId="2456256889" sldId="261"/>
            <ac:spMk id="76" creationId="{9EC57E11-B86E-22BE-0EB0-DC9D3BD508A2}"/>
          </ac:spMkLst>
        </pc:spChg>
        <pc:spChg chg="mod topLvl">
          <ac:chgData name="松浦英宗" userId="9b03fd3a-662f-49ff-9af1-1b93cf7aab22" providerId="ADAL" clId="{5A60934E-A36F-43A6-AA9C-86BABC9D6116}" dt="2025-05-19T08:28:14.990" v="4177" actId="164"/>
          <ac:spMkLst>
            <pc:docMk/>
            <pc:sldMk cId="2456256889" sldId="261"/>
            <ac:spMk id="77" creationId="{DCAC249E-64BD-FBA6-AA3A-2F6CEB750AF0}"/>
          </ac:spMkLst>
        </pc:spChg>
        <pc:spChg chg="mod">
          <ac:chgData name="松浦英宗" userId="9b03fd3a-662f-49ff-9af1-1b93cf7aab22" providerId="ADAL" clId="{5A60934E-A36F-43A6-AA9C-86BABC9D6116}" dt="2025-05-19T08:22:38.534" v="3849" actId="165"/>
          <ac:spMkLst>
            <pc:docMk/>
            <pc:sldMk cId="2456256889" sldId="261"/>
            <ac:spMk id="78" creationId="{C0D19284-6151-2359-28A8-9B20303637EF}"/>
          </ac:spMkLst>
        </pc:spChg>
        <pc:spChg chg="mod">
          <ac:chgData name="松浦英宗" userId="9b03fd3a-662f-49ff-9af1-1b93cf7aab22" providerId="ADAL" clId="{5A60934E-A36F-43A6-AA9C-86BABC9D6116}" dt="2025-05-19T08:29:12.379" v="4204" actId="165"/>
          <ac:spMkLst>
            <pc:docMk/>
            <pc:sldMk cId="2456256889" sldId="261"/>
            <ac:spMk id="88" creationId="{F6444962-2F2A-33DA-FA08-F94D4AFA3194}"/>
          </ac:spMkLst>
        </pc:spChg>
        <pc:spChg chg="mod">
          <ac:chgData name="松浦英宗" userId="9b03fd3a-662f-49ff-9af1-1b93cf7aab22" providerId="ADAL" clId="{5A60934E-A36F-43A6-AA9C-86BABC9D6116}" dt="2025-05-19T08:29:12.379" v="4204" actId="165"/>
          <ac:spMkLst>
            <pc:docMk/>
            <pc:sldMk cId="2456256889" sldId="261"/>
            <ac:spMk id="91" creationId="{58AF2AC1-608E-5CB9-7941-2A7639E0A6B6}"/>
          </ac:spMkLst>
        </pc:spChg>
        <pc:spChg chg="mod">
          <ac:chgData name="松浦英宗" userId="9b03fd3a-662f-49ff-9af1-1b93cf7aab22" providerId="ADAL" clId="{5A60934E-A36F-43A6-AA9C-86BABC9D6116}" dt="2025-05-19T08:23:29.282" v="3913" actId="20577"/>
          <ac:spMkLst>
            <pc:docMk/>
            <pc:sldMk cId="2456256889" sldId="261"/>
            <ac:spMk id="94" creationId="{ACC818B3-C1D3-E5FD-B02E-F6B9BC9670D7}"/>
          </ac:spMkLst>
        </pc:spChg>
        <pc:spChg chg="add mod topLvl">
          <ac:chgData name="松浦英宗" userId="9b03fd3a-662f-49ff-9af1-1b93cf7aab22" providerId="ADAL" clId="{5A60934E-A36F-43A6-AA9C-86BABC9D6116}" dt="2025-05-19T08:31:39.331" v="4234" actId="11530"/>
          <ac:spMkLst>
            <pc:docMk/>
            <pc:sldMk cId="2456256889" sldId="261"/>
            <ac:spMk id="96" creationId="{C5B2FC46-BF03-72B4-C9BD-052DD8BFDF9F}"/>
          </ac:spMkLst>
        </pc:spChg>
        <pc:spChg chg="add mod topLvl">
          <ac:chgData name="松浦英宗" userId="9b03fd3a-662f-49ff-9af1-1b93cf7aab22" providerId="ADAL" clId="{5A60934E-A36F-43A6-AA9C-86BABC9D6116}" dt="2025-05-19T08:31:39.331" v="4234" actId="11530"/>
          <ac:spMkLst>
            <pc:docMk/>
            <pc:sldMk cId="2456256889" sldId="261"/>
            <ac:spMk id="97" creationId="{AD0FD234-6795-DD8D-51D7-B6B35854610C}"/>
          </ac:spMkLst>
        </pc:spChg>
        <pc:spChg chg="add mod topLvl">
          <ac:chgData name="松浦英宗" userId="9b03fd3a-662f-49ff-9af1-1b93cf7aab22" providerId="ADAL" clId="{5A60934E-A36F-43A6-AA9C-86BABC9D6116}" dt="2025-05-19T08:30:38.542" v="4224" actId="552"/>
          <ac:spMkLst>
            <pc:docMk/>
            <pc:sldMk cId="2456256889" sldId="261"/>
            <ac:spMk id="98" creationId="{0562ECCC-0C69-6AB2-7018-C384AD702F5F}"/>
          </ac:spMkLst>
        </pc:spChg>
        <pc:spChg chg="add mod topLvl">
          <ac:chgData name="松浦英宗" userId="9b03fd3a-662f-49ff-9af1-1b93cf7aab22" providerId="ADAL" clId="{5A60934E-A36F-43A6-AA9C-86BABC9D6116}" dt="2025-05-19T08:30:35.525" v="4223" actId="552"/>
          <ac:spMkLst>
            <pc:docMk/>
            <pc:sldMk cId="2456256889" sldId="261"/>
            <ac:spMk id="99" creationId="{B42BCF70-6B60-A9B0-50EC-9AB5E911AA29}"/>
          </ac:spMkLst>
        </pc:spChg>
        <pc:spChg chg="mod">
          <ac:chgData name="松浦英宗" userId="9b03fd3a-662f-49ff-9af1-1b93cf7aab22" providerId="ADAL" clId="{5A60934E-A36F-43A6-AA9C-86BABC9D6116}" dt="2025-05-19T08:31:39.331" v="4234" actId="11530"/>
          <ac:spMkLst>
            <pc:docMk/>
            <pc:sldMk cId="2456256889" sldId="261"/>
            <ac:spMk id="100" creationId="{149D67BE-9D66-B83A-4BC9-33233F2F8232}"/>
          </ac:spMkLst>
        </pc:spChg>
        <pc:spChg chg="add mod topLvl">
          <ac:chgData name="松浦英宗" userId="9b03fd3a-662f-49ff-9af1-1b93cf7aab22" providerId="ADAL" clId="{5A60934E-A36F-43A6-AA9C-86BABC9D6116}" dt="2025-05-19T08:30:17.229" v="4219" actId="553"/>
          <ac:spMkLst>
            <pc:docMk/>
            <pc:sldMk cId="2456256889" sldId="261"/>
            <ac:spMk id="101" creationId="{32CF4F60-82FE-F682-056D-D08DA7128C59}"/>
          </ac:spMkLst>
        </pc:spChg>
        <pc:spChg chg="add mod">
          <ac:chgData name="松浦英宗" userId="9b03fd3a-662f-49ff-9af1-1b93cf7aab22" providerId="ADAL" clId="{5A60934E-A36F-43A6-AA9C-86BABC9D6116}" dt="2025-05-19T08:31:39.331" v="4234" actId="11530"/>
          <ac:spMkLst>
            <pc:docMk/>
            <pc:sldMk cId="2456256889" sldId="261"/>
            <ac:spMk id="198" creationId="{3FCF61EB-DC58-EE91-1DDE-1C7412080764}"/>
          </ac:spMkLst>
        </pc:spChg>
        <pc:spChg chg="add mod">
          <ac:chgData name="松浦英宗" userId="9b03fd3a-662f-49ff-9af1-1b93cf7aab22" providerId="ADAL" clId="{5A60934E-A36F-43A6-AA9C-86BABC9D6116}" dt="2025-05-19T08:31:39.331" v="4234" actId="11530"/>
          <ac:spMkLst>
            <pc:docMk/>
            <pc:sldMk cId="2456256889" sldId="261"/>
            <ac:spMk id="199" creationId="{BA6DC46E-984D-CD30-4C83-2E1AD0687C1B}"/>
          </ac:spMkLst>
        </pc:spChg>
        <pc:spChg chg="add mod">
          <ac:chgData name="松浦英宗" userId="9b03fd3a-662f-49ff-9af1-1b93cf7aab22" providerId="ADAL" clId="{5A60934E-A36F-43A6-AA9C-86BABC9D6116}" dt="2025-05-19T08:30:56.432" v="4227" actId="1076"/>
          <ac:spMkLst>
            <pc:docMk/>
            <pc:sldMk cId="2456256889" sldId="261"/>
            <ac:spMk id="200" creationId="{1D3FD69C-E87A-8332-4ECC-258139F7C6B2}"/>
          </ac:spMkLst>
        </pc:spChg>
        <pc:spChg chg="add mod">
          <ac:chgData name="松浦英宗" userId="9b03fd3a-662f-49ff-9af1-1b93cf7aab22" providerId="ADAL" clId="{5A60934E-A36F-43A6-AA9C-86BABC9D6116}" dt="2025-05-19T08:31:39.331" v="4234" actId="11530"/>
          <ac:spMkLst>
            <pc:docMk/>
            <pc:sldMk cId="2456256889" sldId="261"/>
            <ac:spMk id="201" creationId="{DE2B8001-E2F3-29ED-059F-676F3E46CCC8}"/>
          </ac:spMkLst>
        </pc:spChg>
        <pc:spChg chg="add mod">
          <ac:chgData name="松浦英宗" userId="9b03fd3a-662f-49ff-9af1-1b93cf7aab22" providerId="ADAL" clId="{5A60934E-A36F-43A6-AA9C-86BABC9D6116}" dt="2025-05-19T08:31:39.331" v="4234" actId="11530"/>
          <ac:spMkLst>
            <pc:docMk/>
            <pc:sldMk cId="2456256889" sldId="261"/>
            <ac:spMk id="202" creationId="{EE02D2F9-5AAF-4DAB-53A4-090D0C6714C5}"/>
          </ac:spMkLst>
        </pc:spChg>
        <pc:spChg chg="add mod">
          <ac:chgData name="松浦英宗" userId="9b03fd3a-662f-49ff-9af1-1b93cf7aab22" providerId="ADAL" clId="{5A60934E-A36F-43A6-AA9C-86BABC9D6116}" dt="2025-05-19T08:31:18.208" v="4231" actId="553"/>
          <ac:spMkLst>
            <pc:docMk/>
            <pc:sldMk cId="2456256889" sldId="261"/>
            <ac:spMk id="203" creationId="{67CF0A39-6D49-01FE-4994-B156E99EDCF7}"/>
          </ac:spMkLst>
        </pc:spChg>
        <pc:spChg chg="add mod">
          <ac:chgData name="松浦英宗" userId="9b03fd3a-662f-49ff-9af1-1b93cf7aab22" providerId="ADAL" clId="{5A60934E-A36F-43A6-AA9C-86BABC9D6116}" dt="2025-05-19T08:31:39.331" v="4234" actId="11530"/>
          <ac:spMkLst>
            <pc:docMk/>
            <pc:sldMk cId="2456256889" sldId="261"/>
            <ac:spMk id="204" creationId="{9F09441B-B6D9-568C-8E7B-B29FB73B06D6}"/>
          </ac:spMkLst>
        </pc:spChg>
        <pc:spChg chg="add mod">
          <ac:chgData name="松浦英宗" userId="9b03fd3a-662f-49ff-9af1-1b93cf7aab22" providerId="ADAL" clId="{5A60934E-A36F-43A6-AA9C-86BABC9D6116}" dt="2025-05-19T08:31:39.331" v="4234" actId="11530"/>
          <ac:spMkLst>
            <pc:docMk/>
            <pc:sldMk cId="2456256889" sldId="261"/>
            <ac:spMk id="205" creationId="{EC8DE54E-E057-EEC6-5222-D18FF80C6CD5}"/>
          </ac:spMkLst>
        </pc:spChg>
        <pc:spChg chg="add mod">
          <ac:chgData name="松浦英宗" userId="9b03fd3a-662f-49ff-9af1-1b93cf7aab22" providerId="ADAL" clId="{5A60934E-A36F-43A6-AA9C-86BABC9D6116}" dt="2025-05-19T08:31:27.708" v="4232" actId="552"/>
          <ac:spMkLst>
            <pc:docMk/>
            <pc:sldMk cId="2456256889" sldId="261"/>
            <ac:spMk id="206" creationId="{6CDCD546-2830-60CF-A09A-4C56651C56F8}"/>
          </ac:spMkLst>
        </pc:spChg>
        <pc:spChg chg="add mod">
          <ac:chgData name="松浦英宗" userId="9b03fd3a-662f-49ff-9af1-1b93cf7aab22" providerId="ADAL" clId="{5A60934E-A36F-43A6-AA9C-86BABC9D6116}" dt="2025-05-19T08:31:27.708" v="4232" actId="552"/>
          <ac:spMkLst>
            <pc:docMk/>
            <pc:sldMk cId="2456256889" sldId="261"/>
            <ac:spMk id="207" creationId="{DB6D05D2-4BB1-3013-16D8-EC957DDAADA5}"/>
          </ac:spMkLst>
        </pc:spChg>
        <pc:spChg chg="add mod">
          <ac:chgData name="松浦英宗" userId="9b03fd3a-662f-49ff-9af1-1b93cf7aab22" providerId="ADAL" clId="{5A60934E-A36F-43A6-AA9C-86BABC9D6116}" dt="2025-05-19T08:31:39.331" v="4234" actId="11530"/>
          <ac:spMkLst>
            <pc:docMk/>
            <pc:sldMk cId="2456256889" sldId="261"/>
            <ac:spMk id="208" creationId="{1156AAFB-C10C-688D-D41F-D2CDC587B037}"/>
          </ac:spMkLst>
        </pc:spChg>
        <pc:spChg chg="add mod">
          <ac:chgData name="松浦英宗" userId="9b03fd3a-662f-49ff-9af1-1b93cf7aab22" providerId="ADAL" clId="{5A60934E-A36F-43A6-AA9C-86BABC9D6116}" dt="2025-05-19T08:31:07.014" v="4229" actId="1076"/>
          <ac:spMkLst>
            <pc:docMk/>
            <pc:sldMk cId="2456256889" sldId="261"/>
            <ac:spMk id="209" creationId="{BC45C0F5-00A9-C1D4-B9B1-345DF793D566}"/>
          </ac:spMkLst>
        </pc:spChg>
        <pc:grpChg chg="mod">
          <ac:chgData name="松浦英宗" userId="9b03fd3a-662f-49ff-9af1-1b93cf7aab22" providerId="ADAL" clId="{5A60934E-A36F-43A6-AA9C-86BABC9D6116}" dt="2025-05-19T08:25:49.521" v="3951" actId="14100"/>
          <ac:grpSpMkLst>
            <pc:docMk/>
            <pc:sldMk cId="2456256889" sldId="261"/>
            <ac:grpSpMk id="74" creationId="{53DCBA1E-880A-F0C5-2FA8-9B10F86D9BA8}"/>
          </ac:grpSpMkLst>
        </pc:grpChg>
        <pc:grpChg chg="add mod">
          <ac:chgData name="松浦英宗" userId="9b03fd3a-662f-49ff-9af1-1b93cf7aab22" providerId="ADAL" clId="{5A60934E-A36F-43A6-AA9C-86BABC9D6116}" dt="2025-05-19T08:30:17.229" v="4219" actId="553"/>
          <ac:grpSpMkLst>
            <pc:docMk/>
            <pc:sldMk cId="2456256889" sldId="261"/>
            <ac:grpSpMk id="87" creationId="{BD559150-7A98-AB48-4076-89966E7417ED}"/>
          </ac:grpSpMkLst>
        </pc:grpChg>
        <pc:grpChg chg="add mod">
          <ac:chgData name="松浦英宗" userId="9b03fd3a-662f-49ff-9af1-1b93cf7aab22" providerId="ADAL" clId="{5A60934E-A36F-43A6-AA9C-86BABC9D6116}" dt="2025-05-19T08:23:40.109" v="3915" actId="408"/>
          <ac:grpSpMkLst>
            <pc:docMk/>
            <pc:sldMk cId="2456256889" sldId="261"/>
            <ac:grpSpMk id="90" creationId="{F281BBDF-EA39-F6D7-1B92-E4E9230CE15E}"/>
          </ac:grpSpMkLst>
        </pc:grpChg>
        <pc:grpChg chg="add mod">
          <ac:chgData name="松浦英宗" userId="9b03fd3a-662f-49ff-9af1-1b93cf7aab22" providerId="ADAL" clId="{5A60934E-A36F-43A6-AA9C-86BABC9D6116}" dt="2025-05-19T08:23:24.157" v="3907" actId="571"/>
          <ac:grpSpMkLst>
            <pc:docMk/>
            <pc:sldMk cId="2456256889" sldId="261"/>
            <ac:grpSpMk id="93" creationId="{749E35C2-0302-12B3-3DA3-C51FCA278CA2}"/>
          </ac:grpSpMkLst>
        </pc:grpChg>
        <pc:cxnChg chg="mod">
          <ac:chgData name="松浦英宗" userId="9b03fd3a-662f-49ff-9af1-1b93cf7aab22" providerId="ADAL" clId="{5A60934E-A36F-43A6-AA9C-86BABC9D6116}" dt="2025-05-19T08:22:47.448" v="3850" actId="571"/>
          <ac:cxnSpMkLst>
            <pc:docMk/>
            <pc:sldMk cId="2456256889" sldId="261"/>
            <ac:cxnSpMk id="89" creationId="{695D79C7-E66C-3216-56DB-28FE12317FC0}"/>
          </ac:cxnSpMkLst>
        </pc:cxnChg>
        <pc:cxnChg chg="mod">
          <ac:chgData name="松浦英宗" userId="9b03fd3a-662f-49ff-9af1-1b93cf7aab22" providerId="ADAL" clId="{5A60934E-A36F-43A6-AA9C-86BABC9D6116}" dt="2025-05-19T08:23:10.118" v="3870" actId="571"/>
          <ac:cxnSpMkLst>
            <pc:docMk/>
            <pc:sldMk cId="2456256889" sldId="261"/>
            <ac:cxnSpMk id="92" creationId="{5960849E-AD73-A4D4-C419-50EC016B6E38}"/>
          </ac:cxnSpMkLst>
        </pc:cxnChg>
        <pc:cxnChg chg="mod">
          <ac:chgData name="松浦英宗" userId="9b03fd3a-662f-49ff-9af1-1b93cf7aab22" providerId="ADAL" clId="{5A60934E-A36F-43A6-AA9C-86BABC9D6116}" dt="2025-05-19T08:23:24.157" v="3907" actId="571"/>
          <ac:cxnSpMkLst>
            <pc:docMk/>
            <pc:sldMk cId="2456256889" sldId="261"/>
            <ac:cxnSpMk id="95" creationId="{CC2A4D55-D136-CC60-BCA9-917A6E53752C}"/>
          </ac:cxnSpMkLst>
        </pc:cxnChg>
        <pc:cxnChg chg="add mod">
          <ac:chgData name="松浦英宗" userId="9b03fd3a-662f-49ff-9af1-1b93cf7aab22" providerId="ADAL" clId="{5A60934E-A36F-43A6-AA9C-86BABC9D6116}" dt="2025-05-19T08:29:41.905" v="4217" actId="465"/>
          <ac:cxnSpMkLst>
            <pc:docMk/>
            <pc:sldMk cId="2456256889" sldId="261"/>
            <ac:cxnSpMk id="192" creationId="{2643D655-A35B-9FF4-DABC-47AB47071014}"/>
          </ac:cxnSpMkLst>
        </pc:cxnChg>
        <pc:cxnChg chg="add mod">
          <ac:chgData name="松浦英宗" userId="9b03fd3a-662f-49ff-9af1-1b93cf7aab22" providerId="ADAL" clId="{5A60934E-A36F-43A6-AA9C-86BABC9D6116}" dt="2025-05-19T08:29:38.158" v="4216" actId="465"/>
          <ac:cxnSpMkLst>
            <pc:docMk/>
            <pc:sldMk cId="2456256889" sldId="261"/>
            <ac:cxnSpMk id="197" creationId="{5714C6E4-7567-C9E5-01EA-E4EFBA826405}"/>
          </ac:cxnSpMkLst>
        </pc:cxnChg>
      </pc:sldChg>
      <pc:sldChg chg="del">
        <pc:chgData name="松浦英宗" userId="9b03fd3a-662f-49ff-9af1-1b93cf7aab22" providerId="ADAL" clId="{5A60934E-A36F-43A6-AA9C-86BABC9D6116}" dt="2025-05-19T06:18:31.327" v="158" actId="47"/>
        <pc:sldMkLst>
          <pc:docMk/>
          <pc:sldMk cId="2733265923" sldId="261"/>
        </pc:sldMkLst>
      </pc:sldChg>
      <pc:sldChg chg="addSp delSp modSp add mod">
        <pc:chgData name="松浦英宗" userId="9b03fd3a-662f-49ff-9af1-1b93cf7aab22" providerId="ADAL" clId="{5A60934E-A36F-43A6-AA9C-86BABC9D6116}" dt="2025-05-19T08:44:07.402" v="4960" actId="20577"/>
        <pc:sldMkLst>
          <pc:docMk/>
          <pc:sldMk cId="10603173" sldId="262"/>
        </pc:sldMkLst>
        <pc:spChg chg="add mod">
          <ac:chgData name="松浦英宗" userId="9b03fd3a-662f-49ff-9af1-1b93cf7aab22" providerId="ADAL" clId="{5A60934E-A36F-43A6-AA9C-86BABC9D6116}" dt="2025-05-19T07:27:43.164" v="2968" actId="20577"/>
          <ac:spMkLst>
            <pc:docMk/>
            <pc:sldMk cId="10603173" sldId="262"/>
            <ac:spMk id="6" creationId="{5652938E-9686-7010-469D-C0FC6AC3D634}"/>
          </ac:spMkLst>
        </pc:spChg>
        <pc:spChg chg="add mod">
          <ac:chgData name="松浦英宗" userId="9b03fd3a-662f-49ff-9af1-1b93cf7aab22" providerId="ADAL" clId="{5A60934E-A36F-43A6-AA9C-86BABC9D6116}" dt="2025-05-19T08:33:41.733" v="4395" actId="20577"/>
          <ac:spMkLst>
            <pc:docMk/>
            <pc:sldMk cId="10603173" sldId="262"/>
            <ac:spMk id="7" creationId="{588A53C3-9BA7-E4F5-FF2C-907854D4A1D2}"/>
          </ac:spMkLst>
        </pc:spChg>
        <pc:spChg chg="add mod">
          <ac:chgData name="松浦英宗" userId="9b03fd3a-662f-49ff-9af1-1b93cf7aab22" providerId="ADAL" clId="{5A60934E-A36F-43A6-AA9C-86BABC9D6116}" dt="2025-05-19T08:42:59.494" v="4901" actId="165"/>
          <ac:spMkLst>
            <pc:docMk/>
            <pc:sldMk cId="10603173" sldId="262"/>
            <ac:spMk id="9" creationId="{0EE39821-D2F0-5299-3BCF-A9A388C53636}"/>
          </ac:spMkLst>
        </pc:spChg>
        <pc:spChg chg="add mod">
          <ac:chgData name="松浦英宗" userId="9b03fd3a-662f-49ff-9af1-1b93cf7aab22" providerId="ADAL" clId="{5A60934E-A36F-43A6-AA9C-86BABC9D6116}" dt="2025-05-19T08:43:24.701" v="4919" actId="14100"/>
          <ac:spMkLst>
            <pc:docMk/>
            <pc:sldMk cId="10603173" sldId="262"/>
            <ac:spMk id="10" creationId="{F3F1B3E8-F858-095C-ECBA-EA67CE045695}"/>
          </ac:spMkLst>
        </pc:spChg>
        <pc:spChg chg="add mod topLvl">
          <ac:chgData name="松浦英宗" userId="9b03fd3a-662f-49ff-9af1-1b93cf7aab22" providerId="ADAL" clId="{5A60934E-A36F-43A6-AA9C-86BABC9D6116}" dt="2025-05-19T08:43:13.388" v="4902" actId="14100"/>
          <ac:spMkLst>
            <pc:docMk/>
            <pc:sldMk cId="10603173" sldId="262"/>
            <ac:spMk id="11" creationId="{D1B7999A-E5D4-E35F-D58E-A190AD13895E}"/>
          </ac:spMkLst>
        </pc:spChg>
        <pc:spChg chg="add mod topLvl">
          <ac:chgData name="松浦英宗" userId="9b03fd3a-662f-49ff-9af1-1b93cf7aab22" providerId="ADAL" clId="{5A60934E-A36F-43A6-AA9C-86BABC9D6116}" dt="2025-05-19T08:42:59.494" v="4901" actId="165"/>
          <ac:spMkLst>
            <pc:docMk/>
            <pc:sldMk cId="10603173" sldId="262"/>
            <ac:spMk id="12" creationId="{43FE6097-BA62-DDBF-B111-19E8DEFFA71E}"/>
          </ac:spMkLst>
        </pc:spChg>
        <pc:spChg chg="add mod topLvl">
          <ac:chgData name="松浦英宗" userId="9b03fd3a-662f-49ff-9af1-1b93cf7aab22" providerId="ADAL" clId="{5A60934E-A36F-43A6-AA9C-86BABC9D6116}" dt="2025-05-19T08:42:59.494" v="4901" actId="165"/>
          <ac:spMkLst>
            <pc:docMk/>
            <pc:sldMk cId="10603173" sldId="262"/>
            <ac:spMk id="13" creationId="{1EC87951-947D-DFA2-B259-B6AB438DA612}"/>
          </ac:spMkLst>
        </pc:spChg>
        <pc:spChg chg="add mod topLvl">
          <ac:chgData name="松浦英宗" userId="9b03fd3a-662f-49ff-9af1-1b93cf7aab22" providerId="ADAL" clId="{5A60934E-A36F-43A6-AA9C-86BABC9D6116}" dt="2025-05-19T08:43:17.978" v="4918" actId="1036"/>
          <ac:spMkLst>
            <pc:docMk/>
            <pc:sldMk cId="10603173" sldId="262"/>
            <ac:spMk id="14" creationId="{332B1845-BD90-4355-D95E-9AF91197FADB}"/>
          </ac:spMkLst>
        </pc:spChg>
        <pc:spChg chg="mod topLvl">
          <ac:chgData name="松浦英宗" userId="9b03fd3a-662f-49ff-9af1-1b93cf7aab22" providerId="ADAL" clId="{5A60934E-A36F-43A6-AA9C-86BABC9D6116}" dt="2025-05-19T08:43:13.388" v="4902" actId="14100"/>
          <ac:spMkLst>
            <pc:docMk/>
            <pc:sldMk cId="10603173" sldId="262"/>
            <ac:spMk id="22" creationId="{4F448784-5760-07DA-9314-A61C9285C2B9}"/>
          </ac:spMkLst>
        </pc:spChg>
        <pc:spChg chg="mod topLvl">
          <ac:chgData name="松浦英宗" userId="9b03fd3a-662f-49ff-9af1-1b93cf7aab22" providerId="ADAL" clId="{5A60934E-A36F-43A6-AA9C-86BABC9D6116}" dt="2025-05-19T08:41:53.732" v="4823" actId="20577"/>
          <ac:spMkLst>
            <pc:docMk/>
            <pc:sldMk cId="10603173" sldId="262"/>
            <ac:spMk id="23" creationId="{0B5633E1-FE1A-AB75-EB8C-8BEB49344C66}"/>
          </ac:spMkLst>
        </pc:spChg>
        <pc:spChg chg="mod">
          <ac:chgData name="松浦英宗" userId="9b03fd3a-662f-49ff-9af1-1b93cf7aab22" providerId="ADAL" clId="{5A60934E-A36F-43A6-AA9C-86BABC9D6116}" dt="2025-05-19T08:42:45.935" v="4893" actId="20577"/>
          <ac:spMkLst>
            <pc:docMk/>
            <pc:sldMk cId="10603173" sldId="262"/>
            <ac:spMk id="24" creationId="{5C0183CE-20FA-8805-9355-09B65AFD348D}"/>
          </ac:spMkLst>
        </pc:spChg>
        <pc:spChg chg="mod">
          <ac:chgData name="松浦英宗" userId="9b03fd3a-662f-49ff-9af1-1b93cf7aab22" providerId="ADAL" clId="{5A60934E-A36F-43A6-AA9C-86BABC9D6116}" dt="2025-05-19T08:43:17.978" v="4918" actId="1036"/>
          <ac:spMkLst>
            <pc:docMk/>
            <pc:sldMk cId="10603173" sldId="262"/>
            <ac:spMk id="25" creationId="{C37B6D42-A448-9881-233A-83E6FE4571C6}"/>
          </ac:spMkLst>
        </pc:spChg>
        <pc:spChg chg="mod topLvl">
          <ac:chgData name="松浦英宗" userId="9b03fd3a-662f-49ff-9af1-1b93cf7aab22" providerId="ADAL" clId="{5A60934E-A36F-43A6-AA9C-86BABC9D6116}" dt="2025-05-19T08:43:13.388" v="4902" actId="14100"/>
          <ac:spMkLst>
            <pc:docMk/>
            <pc:sldMk cId="10603173" sldId="262"/>
            <ac:spMk id="27" creationId="{09CC6AA8-E1D4-CC46-4FF8-133532F25850}"/>
          </ac:spMkLst>
        </pc:spChg>
        <pc:spChg chg="mod topLvl">
          <ac:chgData name="松浦英宗" userId="9b03fd3a-662f-49ff-9af1-1b93cf7aab22" providerId="ADAL" clId="{5A60934E-A36F-43A6-AA9C-86BABC9D6116}" dt="2025-05-19T08:42:59.494" v="4901" actId="165"/>
          <ac:spMkLst>
            <pc:docMk/>
            <pc:sldMk cId="10603173" sldId="262"/>
            <ac:spMk id="29" creationId="{9A61D57B-E442-09F0-F5C3-58A6676FAD4A}"/>
          </ac:spMkLst>
        </pc:spChg>
        <pc:spChg chg="mod topLvl">
          <ac:chgData name="松浦英宗" userId="9b03fd3a-662f-49ff-9af1-1b93cf7aab22" providerId="ADAL" clId="{5A60934E-A36F-43A6-AA9C-86BABC9D6116}" dt="2025-05-19T08:42:59.494" v="4901" actId="165"/>
          <ac:spMkLst>
            <pc:docMk/>
            <pc:sldMk cId="10603173" sldId="262"/>
            <ac:spMk id="30" creationId="{2A3A8FEC-C98A-F7EF-49A2-E9E81851BE5A}"/>
          </ac:spMkLst>
        </pc:spChg>
        <pc:spChg chg="mod topLvl">
          <ac:chgData name="松浦英宗" userId="9b03fd3a-662f-49ff-9af1-1b93cf7aab22" providerId="ADAL" clId="{5A60934E-A36F-43A6-AA9C-86BABC9D6116}" dt="2025-05-19T08:43:17.978" v="4918" actId="1036"/>
          <ac:spMkLst>
            <pc:docMk/>
            <pc:sldMk cId="10603173" sldId="262"/>
            <ac:spMk id="31" creationId="{31FF764F-90CD-2D26-F880-E5A6E46A90AA}"/>
          </ac:spMkLst>
        </pc:spChg>
        <pc:spChg chg="add mod">
          <ac:chgData name="松浦英宗" userId="9b03fd3a-662f-49ff-9af1-1b93cf7aab22" providerId="ADAL" clId="{5A60934E-A36F-43A6-AA9C-86BABC9D6116}" dt="2025-05-19T08:44:03.243" v="4956" actId="1037"/>
          <ac:spMkLst>
            <pc:docMk/>
            <pc:sldMk cId="10603173" sldId="262"/>
            <ac:spMk id="34" creationId="{99642938-F501-A62E-63F5-D0CFA9DFDB53}"/>
          </ac:spMkLst>
        </pc:spChg>
        <pc:spChg chg="add mod">
          <ac:chgData name="松浦英宗" userId="9b03fd3a-662f-49ff-9af1-1b93cf7aab22" providerId="ADAL" clId="{5A60934E-A36F-43A6-AA9C-86BABC9D6116}" dt="2025-05-19T08:44:05.101" v="4958" actId="20577"/>
          <ac:spMkLst>
            <pc:docMk/>
            <pc:sldMk cId="10603173" sldId="262"/>
            <ac:spMk id="35" creationId="{F958D046-1B86-D6E8-584A-496EEBC51D73}"/>
          </ac:spMkLst>
        </pc:spChg>
        <pc:spChg chg="add mod">
          <ac:chgData name="松浦英宗" userId="9b03fd3a-662f-49ff-9af1-1b93cf7aab22" providerId="ADAL" clId="{5A60934E-A36F-43A6-AA9C-86BABC9D6116}" dt="2025-05-19T08:44:07.402" v="4960" actId="20577"/>
          <ac:spMkLst>
            <pc:docMk/>
            <pc:sldMk cId="10603173" sldId="262"/>
            <ac:spMk id="36" creationId="{0E1C7284-B2BF-4D4A-8DDE-28520A3F325B}"/>
          </ac:spMkLst>
        </pc:spChg>
        <pc:grpChg chg="add mod">
          <ac:chgData name="松浦英宗" userId="9b03fd3a-662f-49ff-9af1-1b93cf7aab22" providerId="ADAL" clId="{5A60934E-A36F-43A6-AA9C-86BABC9D6116}" dt="2025-05-19T08:43:28.067" v="4932" actId="1035"/>
          <ac:grpSpMkLst>
            <pc:docMk/>
            <pc:sldMk cId="10603173" sldId="262"/>
            <ac:grpSpMk id="32" creationId="{02C4A92A-4608-F4E4-70DD-0141D48C80A3}"/>
          </ac:grpSpMkLst>
        </pc:grpChg>
      </pc:sldChg>
      <pc:sldChg chg="del">
        <pc:chgData name="松浦英宗" userId="9b03fd3a-662f-49ff-9af1-1b93cf7aab22" providerId="ADAL" clId="{5A60934E-A36F-43A6-AA9C-86BABC9D6116}" dt="2025-05-19T06:18:31.327" v="158" actId="47"/>
        <pc:sldMkLst>
          <pc:docMk/>
          <pc:sldMk cId="3280008525" sldId="262"/>
        </pc:sldMkLst>
      </pc:sldChg>
      <pc:sldChg chg="addSp delSp modSp add del mod">
        <pc:chgData name="松浦英宗" userId="9b03fd3a-662f-49ff-9af1-1b93cf7aab22" providerId="ADAL" clId="{5A60934E-A36F-43A6-AA9C-86BABC9D6116}" dt="2025-05-19T07:24:57.555" v="2843" actId="47"/>
        <pc:sldMkLst>
          <pc:docMk/>
          <pc:sldMk cId="153152269" sldId="263"/>
        </pc:sldMkLst>
      </pc:sldChg>
      <pc:sldChg chg="del">
        <pc:chgData name="松浦英宗" userId="9b03fd3a-662f-49ff-9af1-1b93cf7aab22" providerId="ADAL" clId="{5A60934E-A36F-43A6-AA9C-86BABC9D6116}" dt="2025-05-19T06:18:31.327" v="158" actId="47"/>
        <pc:sldMkLst>
          <pc:docMk/>
          <pc:sldMk cId="1025766176" sldId="263"/>
        </pc:sldMkLst>
      </pc:sldChg>
      <pc:sldChg chg="del">
        <pc:chgData name="松浦英宗" userId="9b03fd3a-662f-49ff-9af1-1b93cf7aab22" providerId="ADAL" clId="{5A60934E-A36F-43A6-AA9C-86BABC9D6116}" dt="2025-05-19T06:18:31.327" v="158" actId="47"/>
        <pc:sldMkLst>
          <pc:docMk/>
          <pc:sldMk cId="816030905" sldId="264"/>
        </pc:sldMkLst>
      </pc:sldChg>
      <pc:sldChg chg="addSp delSp modSp add del mod">
        <pc:chgData name="松浦英宗" userId="9b03fd3a-662f-49ff-9af1-1b93cf7aab22" providerId="ADAL" clId="{5A60934E-A36F-43A6-AA9C-86BABC9D6116}" dt="2025-05-19T07:24:57.555" v="2843" actId="47"/>
        <pc:sldMkLst>
          <pc:docMk/>
          <pc:sldMk cId="3617763635" sldId="264"/>
        </pc:sldMkLst>
      </pc:sldChg>
      <pc:sldChg chg="del">
        <pc:chgData name="松浦英宗" userId="9b03fd3a-662f-49ff-9af1-1b93cf7aab22" providerId="ADAL" clId="{5A60934E-A36F-43A6-AA9C-86BABC9D6116}" dt="2025-05-19T06:18:31.327" v="158" actId="47"/>
        <pc:sldMkLst>
          <pc:docMk/>
          <pc:sldMk cId="582647792" sldId="265"/>
        </pc:sldMkLst>
      </pc:sldChg>
      <pc:sldChg chg="addSp delSp modSp add mod">
        <pc:chgData name="松浦英宗" userId="9b03fd3a-662f-49ff-9af1-1b93cf7aab22" providerId="ADAL" clId="{5A60934E-A36F-43A6-AA9C-86BABC9D6116}" dt="2025-05-19T08:51:38.697" v="5194" actId="403"/>
        <pc:sldMkLst>
          <pc:docMk/>
          <pc:sldMk cId="3805670091" sldId="265"/>
        </pc:sldMkLst>
        <pc:spChg chg="add mod">
          <ac:chgData name="松浦英宗" userId="9b03fd3a-662f-49ff-9af1-1b93cf7aab22" providerId="ADAL" clId="{5A60934E-A36F-43A6-AA9C-86BABC9D6116}" dt="2025-05-19T08:51:38.697" v="5194" actId="403"/>
          <ac:spMkLst>
            <pc:docMk/>
            <pc:sldMk cId="3805670091" sldId="265"/>
            <ac:spMk id="4" creationId="{28F4075B-486A-106C-7CBB-B34AC25A278B}"/>
          </ac:spMkLst>
        </pc:spChg>
        <pc:spChg chg="add mod">
          <ac:chgData name="松浦英宗" userId="9b03fd3a-662f-49ff-9af1-1b93cf7aab22" providerId="ADAL" clId="{5A60934E-A36F-43A6-AA9C-86BABC9D6116}" dt="2025-05-19T08:51:03.306" v="5191" actId="948"/>
          <ac:spMkLst>
            <pc:docMk/>
            <pc:sldMk cId="3805670091" sldId="265"/>
            <ac:spMk id="5" creationId="{27942DE1-BC98-18EE-5088-2A33D6A18BC9}"/>
          </ac:spMkLst>
        </pc:spChg>
        <pc:spChg chg="mod">
          <ac:chgData name="松浦英宗" userId="9b03fd3a-662f-49ff-9af1-1b93cf7aab22" providerId="ADAL" clId="{5A60934E-A36F-43A6-AA9C-86BABC9D6116}" dt="2025-05-19T08:47:57.595" v="5000"/>
          <ac:spMkLst>
            <pc:docMk/>
            <pc:sldMk cId="3805670091" sldId="265"/>
            <ac:spMk id="6" creationId="{0CFDA33A-DE28-99C0-7FD6-3C8DC4D72DEF}"/>
          </ac:spMkLst>
        </pc:spChg>
        <pc:picChg chg="add mod modCrop">
          <ac:chgData name="松浦英宗" userId="9b03fd3a-662f-49ff-9af1-1b93cf7aab22" providerId="ADAL" clId="{5A60934E-A36F-43A6-AA9C-86BABC9D6116}" dt="2025-05-19T08:47:37.144" v="4988" actId="29295"/>
          <ac:picMkLst>
            <pc:docMk/>
            <pc:sldMk cId="3805670091" sldId="265"/>
            <ac:picMk id="3" creationId="{BEA96E07-5545-AC52-4D88-F889D24D6D64}"/>
          </ac:picMkLst>
        </pc:picChg>
      </pc:sldChg>
      <pc:sldChg chg="add del">
        <pc:chgData name="松浦英宗" userId="9b03fd3a-662f-49ff-9af1-1b93cf7aab22" providerId="ADAL" clId="{5A60934E-A36F-43A6-AA9C-86BABC9D6116}" dt="2025-05-19T07:27:55.362" v="2990" actId="47"/>
        <pc:sldMkLst>
          <pc:docMk/>
          <pc:sldMk cId="3177280995" sldId="266"/>
        </pc:sldMkLst>
      </pc:sldChg>
      <pc:sldChg chg="del">
        <pc:chgData name="松浦英宗" userId="9b03fd3a-662f-49ff-9af1-1b93cf7aab22" providerId="ADAL" clId="{5A60934E-A36F-43A6-AA9C-86BABC9D6116}" dt="2025-05-19T06:18:31.327" v="158" actId="47"/>
        <pc:sldMkLst>
          <pc:docMk/>
          <pc:sldMk cId="4183379157" sldId="266"/>
        </pc:sldMkLst>
      </pc:sldChg>
    </pc:docChg>
  </pc:docChgLst>
  <pc:docChgLst>
    <pc:chgData name="松浦英宗" userId="9b03fd3a-662f-49ff-9af1-1b93cf7aab22" providerId="ADAL" clId="{CCD5BC6A-FD3F-4A2A-BB9A-5C92D2182B96}"/>
    <pc:docChg chg="custSel addSld delSld modSld">
      <pc:chgData name="松浦英宗" userId="9b03fd3a-662f-49ff-9af1-1b93cf7aab22" providerId="ADAL" clId="{CCD5BC6A-FD3F-4A2A-BB9A-5C92D2182B96}" dt="2025-05-18T01:48:53.738" v="16"/>
      <pc:docMkLst>
        <pc:docMk/>
      </pc:docMkLst>
      <pc:sldChg chg="addSp delSp modSp mod">
        <pc:chgData name="松浦英宗" userId="9b03fd3a-662f-49ff-9af1-1b93cf7aab22" providerId="ADAL" clId="{CCD5BC6A-FD3F-4A2A-BB9A-5C92D2182B96}" dt="2025-05-18T01:48:53.738" v="16"/>
        <pc:sldMkLst>
          <pc:docMk/>
          <pc:sldMk cId="913356044" sldId="256"/>
        </pc:sldMkLst>
      </pc:sldChg>
      <pc:sldChg chg="delSp modSp mod">
        <pc:chgData name="松浦英宗" userId="9b03fd3a-662f-49ff-9af1-1b93cf7aab22" providerId="ADAL" clId="{CCD5BC6A-FD3F-4A2A-BB9A-5C92D2182B96}" dt="2025-05-18T01:48:33.869" v="5" actId="20577"/>
        <pc:sldMkLst>
          <pc:docMk/>
          <pc:sldMk cId="4173564231" sldId="257"/>
        </pc:sldMkLst>
        <pc:spChg chg="mod">
          <ac:chgData name="松浦英宗" userId="9b03fd3a-662f-49ff-9af1-1b93cf7aab22" providerId="ADAL" clId="{CCD5BC6A-FD3F-4A2A-BB9A-5C92D2182B96}" dt="2025-05-18T01:48:33.869" v="5" actId="20577"/>
          <ac:spMkLst>
            <pc:docMk/>
            <pc:sldMk cId="4173564231" sldId="257"/>
            <ac:spMk id="3" creationId="{6CF0A6C4-9F61-D714-6FD6-0FD564AB74F5}"/>
          </ac:spMkLst>
        </pc:spChg>
      </pc:sldChg>
      <pc:sldChg chg="del">
        <pc:chgData name="松浦英宗" userId="9b03fd3a-662f-49ff-9af1-1b93cf7aab22" providerId="ADAL" clId="{CCD5BC6A-FD3F-4A2A-BB9A-5C92D2182B96}" dt="2025-05-18T01:48:39.119" v="6" actId="47"/>
        <pc:sldMkLst>
          <pc:docMk/>
          <pc:sldMk cId="4048517723" sldId="258"/>
        </pc:sldMkLst>
      </pc:sldChg>
      <pc:sldChg chg="add">
        <pc:chgData name="松浦英宗" userId="9b03fd3a-662f-49ff-9af1-1b93cf7aab22" providerId="ADAL" clId="{CCD5BC6A-FD3F-4A2A-BB9A-5C92D2182B96}" dt="2025-05-18T01:48:41.350" v="7"/>
        <pc:sldMkLst>
          <pc:docMk/>
          <pc:sldMk cId="4082717725" sldId="258"/>
        </pc:sldMkLst>
      </pc:sldChg>
      <pc:sldChg chg="add">
        <pc:chgData name="松浦英宗" userId="9b03fd3a-662f-49ff-9af1-1b93cf7aab22" providerId="ADAL" clId="{CCD5BC6A-FD3F-4A2A-BB9A-5C92D2182B96}" dt="2025-05-18T01:48:41.591" v="8"/>
        <pc:sldMkLst>
          <pc:docMk/>
          <pc:sldMk cId="1169995872" sldId="259"/>
        </pc:sldMkLst>
      </pc:sldChg>
      <pc:sldChg chg="del">
        <pc:chgData name="松浦英宗" userId="9b03fd3a-662f-49ff-9af1-1b93cf7aab22" providerId="ADAL" clId="{CCD5BC6A-FD3F-4A2A-BB9A-5C92D2182B96}" dt="2025-05-18T01:48:39.119" v="6" actId="47"/>
        <pc:sldMkLst>
          <pc:docMk/>
          <pc:sldMk cId="3683638786" sldId="259"/>
        </pc:sldMkLst>
      </pc:sldChg>
      <pc:sldChg chg="del">
        <pc:chgData name="松浦英宗" userId="9b03fd3a-662f-49ff-9af1-1b93cf7aab22" providerId="ADAL" clId="{CCD5BC6A-FD3F-4A2A-BB9A-5C92D2182B96}" dt="2025-05-18T01:48:39.119" v="6" actId="47"/>
        <pc:sldMkLst>
          <pc:docMk/>
          <pc:sldMk cId="730990976" sldId="260"/>
        </pc:sldMkLst>
      </pc:sldChg>
      <pc:sldChg chg="add">
        <pc:chgData name="松浦英宗" userId="9b03fd3a-662f-49ff-9af1-1b93cf7aab22" providerId="ADAL" clId="{CCD5BC6A-FD3F-4A2A-BB9A-5C92D2182B96}" dt="2025-05-18T01:48:41.756" v="9"/>
        <pc:sldMkLst>
          <pc:docMk/>
          <pc:sldMk cId="1277525917" sldId="260"/>
        </pc:sldMkLst>
      </pc:sldChg>
      <pc:sldChg chg="add">
        <pc:chgData name="松浦英宗" userId="9b03fd3a-662f-49ff-9af1-1b93cf7aab22" providerId="ADAL" clId="{CCD5BC6A-FD3F-4A2A-BB9A-5C92D2182B96}" dt="2025-05-18T01:48:41.923" v="10"/>
        <pc:sldMkLst>
          <pc:docMk/>
          <pc:sldMk cId="2733265923" sldId="261"/>
        </pc:sldMkLst>
      </pc:sldChg>
      <pc:sldChg chg="del">
        <pc:chgData name="松浦英宗" userId="9b03fd3a-662f-49ff-9af1-1b93cf7aab22" providerId="ADAL" clId="{CCD5BC6A-FD3F-4A2A-BB9A-5C92D2182B96}" dt="2025-05-18T01:48:39.119" v="6" actId="47"/>
        <pc:sldMkLst>
          <pc:docMk/>
          <pc:sldMk cId="3506267798" sldId="261"/>
        </pc:sldMkLst>
      </pc:sldChg>
      <pc:sldChg chg="del">
        <pc:chgData name="松浦英宗" userId="9b03fd3a-662f-49ff-9af1-1b93cf7aab22" providerId="ADAL" clId="{CCD5BC6A-FD3F-4A2A-BB9A-5C92D2182B96}" dt="2025-05-18T01:48:39.119" v="6" actId="47"/>
        <pc:sldMkLst>
          <pc:docMk/>
          <pc:sldMk cId="779130493" sldId="262"/>
        </pc:sldMkLst>
      </pc:sldChg>
      <pc:sldChg chg="add">
        <pc:chgData name="松浦英宗" userId="9b03fd3a-662f-49ff-9af1-1b93cf7aab22" providerId="ADAL" clId="{CCD5BC6A-FD3F-4A2A-BB9A-5C92D2182B96}" dt="2025-05-18T01:48:42.076" v="11"/>
        <pc:sldMkLst>
          <pc:docMk/>
          <pc:sldMk cId="3280008525" sldId="262"/>
        </pc:sldMkLst>
      </pc:sldChg>
      <pc:sldChg chg="add">
        <pc:chgData name="松浦英宗" userId="9b03fd3a-662f-49ff-9af1-1b93cf7aab22" providerId="ADAL" clId="{CCD5BC6A-FD3F-4A2A-BB9A-5C92D2182B96}" dt="2025-05-18T01:48:42.833" v="12"/>
        <pc:sldMkLst>
          <pc:docMk/>
          <pc:sldMk cId="1025766176" sldId="263"/>
        </pc:sldMkLst>
      </pc:sldChg>
      <pc:sldChg chg="del">
        <pc:chgData name="松浦英宗" userId="9b03fd3a-662f-49ff-9af1-1b93cf7aab22" providerId="ADAL" clId="{CCD5BC6A-FD3F-4A2A-BB9A-5C92D2182B96}" dt="2025-05-18T01:48:39.119" v="6" actId="47"/>
        <pc:sldMkLst>
          <pc:docMk/>
          <pc:sldMk cId="1707377331" sldId="263"/>
        </pc:sldMkLst>
      </pc:sldChg>
      <pc:sldChg chg="add">
        <pc:chgData name="松浦英宗" userId="9b03fd3a-662f-49ff-9af1-1b93cf7aab22" providerId="ADAL" clId="{CCD5BC6A-FD3F-4A2A-BB9A-5C92D2182B96}" dt="2025-05-18T01:48:45.818" v="13"/>
        <pc:sldMkLst>
          <pc:docMk/>
          <pc:sldMk cId="816030905" sldId="264"/>
        </pc:sldMkLst>
      </pc:sldChg>
      <pc:sldChg chg="add">
        <pc:chgData name="松浦英宗" userId="9b03fd3a-662f-49ff-9af1-1b93cf7aab22" providerId="ADAL" clId="{CCD5BC6A-FD3F-4A2A-BB9A-5C92D2182B96}" dt="2025-05-18T01:48:46.009" v="14"/>
        <pc:sldMkLst>
          <pc:docMk/>
          <pc:sldMk cId="582647792" sldId="265"/>
        </pc:sldMkLst>
      </pc:sldChg>
      <pc:sldChg chg="add">
        <pc:chgData name="松浦英宗" userId="9b03fd3a-662f-49ff-9af1-1b93cf7aab22" providerId="ADAL" clId="{CCD5BC6A-FD3F-4A2A-BB9A-5C92D2182B96}" dt="2025-05-18T01:48:46.144" v="15"/>
        <pc:sldMkLst>
          <pc:docMk/>
          <pc:sldMk cId="4183379157"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BDDD9-BFF9-43EB-8DF2-3669FE11DD41}" type="datetimeFigureOut">
              <a:rPr kumimoji="1" lang="ja-JP" altLang="en-US" smtClean="0"/>
              <a:t>2025/6/27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E5FA5-95EA-4883-BF27-FD3FAB03ABAF}" type="slidenum">
              <a:rPr kumimoji="1" lang="ja-JP" altLang="en-US" smtClean="0"/>
              <a:t>‹#›</a:t>
            </a:fld>
            <a:endParaRPr kumimoji="1" lang="ja-JP" altLang="en-US"/>
          </a:p>
        </p:txBody>
      </p:sp>
    </p:spTree>
    <p:extLst>
      <p:ext uri="{BB962C8B-B14F-4D97-AF65-F5344CB8AC3E}">
        <p14:creationId xmlns:p14="http://schemas.microsoft.com/office/powerpoint/2010/main" val="2168625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3D69F-99A2-983C-A002-91F2FFD5524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A19D2D7-6AEC-3D60-BF44-52151FD3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D4E8FEE-4A08-B401-2B88-AC07CAAEFF97}"/>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AE80FDA4-D66E-029A-3BCC-8869FFFA74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A9028A-A77C-11D1-9ABF-9339A76665CE}"/>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367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70CD3-A00D-0A40-9D38-0BEE45953E9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154946-B528-7E7B-9009-1107BD9560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44867B-6319-EE82-F8AB-2036DAD3B289}"/>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325B43A2-14F9-4D98-1011-05FABA0901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90B51F-3B2A-C275-B468-A0A39222B751}"/>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355933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E751DE6-352D-D03D-F527-8BBAFBABA6C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132E57E-7253-13DD-E87E-26F7A4C792D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529C3A-D3C7-6B65-B97C-8DE4C6670491}"/>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F4AD8C7F-0C88-D3D4-523C-0D4E7740EB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369F7C-E174-1A62-80D9-73A6E060DB5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56124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02319D-2089-9C34-9A8B-3290064A2F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C639B1-FD65-E573-6D1C-73CE53ABFD6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DA6D1C-0D75-930B-3BE8-14919085A270}"/>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3BAB49D1-5DEC-692D-4A00-B60CB3E6E0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5ADCE4-2C7F-B2D2-7744-26AA5F2324E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01815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2CF59-301A-FD59-10BD-F60C6406C60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8855C1-55DE-35BC-8210-CAC5929FD6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8588B2-4AF8-2C97-9DCB-CFA48A321609}"/>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91B18F8D-BED5-3506-AD46-1186736922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552172-BBC4-5654-A5FB-CAB85349D1C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7992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77919-CBB4-B102-B5A9-D407108DAEF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5D76DA-9022-9399-9768-948618EBA05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A8D29DF-3156-B276-F0D8-29503EE2212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E87383A-A57C-704E-1527-894DF0A2613C}"/>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6" name="フッター プレースホルダー 5">
            <a:extLst>
              <a:ext uri="{FF2B5EF4-FFF2-40B4-BE49-F238E27FC236}">
                <a16:creationId xmlns:a16="http://schemas.microsoft.com/office/drawing/2014/main" id="{F2DD176A-135F-573E-CE43-D925E714A2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E8EE2F-64DE-82D3-2090-73DFDA9F4EE7}"/>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8638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5D7FC-770C-20DF-5279-5AD666118B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005150-A1E9-25A6-9369-A15C472D4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579E7CC-A718-12CE-7914-DC52E00AD31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1F4995-368B-A32E-A7AC-0AD17C820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33BC22E-4753-D79A-A748-7DF1B1254F2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18708A-3ABA-4BDC-07BC-7A87E252523A}"/>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8" name="フッター プレースホルダー 7">
            <a:extLst>
              <a:ext uri="{FF2B5EF4-FFF2-40B4-BE49-F238E27FC236}">
                <a16:creationId xmlns:a16="http://schemas.microsoft.com/office/drawing/2014/main" id="{FF6DC06B-4150-AC58-C3CE-594DD4201F7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4DAE61-0E0B-AFDD-196F-6255D90943B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37394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EADC9-3D06-A233-CDA8-9D28BDB78DC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168BAB8-C73C-7A97-0583-B8CE45A68874}"/>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4" name="フッター プレースホルダー 3">
            <a:extLst>
              <a:ext uri="{FF2B5EF4-FFF2-40B4-BE49-F238E27FC236}">
                <a16:creationId xmlns:a16="http://schemas.microsoft.com/office/drawing/2014/main" id="{B13F0CF6-7573-0691-98E0-87EB078600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7E8279-AF6B-84F2-58FD-C7A82ACA461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987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FAE943-B2CF-E741-B454-064AA6884A60}"/>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3" name="フッター プレースホルダー 2">
            <a:extLst>
              <a:ext uri="{FF2B5EF4-FFF2-40B4-BE49-F238E27FC236}">
                <a16:creationId xmlns:a16="http://schemas.microsoft.com/office/drawing/2014/main" id="{9056A1D8-CDAA-51BC-2BBB-5CB46FB593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0212D2-09D7-DC97-0914-0D1D6AA24C23}"/>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5770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B5FE2-6AEB-C5F9-9233-98ECA35C53C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37C5CA-E589-7B9F-8D77-115026B3D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C39CDBB-F2DD-35B5-3A79-984431673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B4C8FB-A77D-6E01-789A-BDE3C1C1442B}"/>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6" name="フッター プレースホルダー 5">
            <a:extLst>
              <a:ext uri="{FF2B5EF4-FFF2-40B4-BE49-F238E27FC236}">
                <a16:creationId xmlns:a16="http://schemas.microsoft.com/office/drawing/2014/main" id="{DC589C30-6016-FABD-39D2-BE9023B874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8D81A6A-068B-F34F-6800-A27CEA18CAC2}"/>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25340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C3D0B-B256-7822-2138-D61E45ED3E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3532255-89B6-0EE7-ED1B-BDE4DB2AB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1469A4-44C7-DE43-7521-43A559DF8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4AED02-68AC-1211-BCD5-0F63705C4F3A}"/>
              </a:ext>
            </a:extLst>
          </p:cNvPr>
          <p:cNvSpPr>
            <a:spLocks noGrp="1"/>
          </p:cNvSpPr>
          <p:nvPr>
            <p:ph type="dt" sz="half" idx="10"/>
          </p:nvPr>
        </p:nvSpPr>
        <p:spPr/>
        <p:txBody>
          <a:bodyPr/>
          <a:lstStyle/>
          <a:p>
            <a:fld id="{7A623FD2-F423-4CCE-B48D-87D279801762}" type="datetimeFigureOut">
              <a:rPr kumimoji="1" lang="ja-JP" altLang="en-US" smtClean="0"/>
              <a:t>2025/6/27</a:t>
            </a:fld>
            <a:endParaRPr kumimoji="1" lang="ja-JP" altLang="en-US"/>
          </a:p>
        </p:txBody>
      </p:sp>
      <p:sp>
        <p:nvSpPr>
          <p:cNvPr id="6" name="フッター プレースホルダー 5">
            <a:extLst>
              <a:ext uri="{FF2B5EF4-FFF2-40B4-BE49-F238E27FC236}">
                <a16:creationId xmlns:a16="http://schemas.microsoft.com/office/drawing/2014/main" id="{405B33F6-20D6-F105-727E-8F0407A664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DC57CC-3E1E-1ADA-40E8-E8EF9F9596B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88143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A4E2D83-3458-74E1-EA2E-79C26DDD9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3DEBDF-C5A3-61EA-CC67-42266269C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C7A9F4-0C28-8527-E85C-C23D3EFB2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623FD2-F423-4CCE-B48D-87D27980176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6FA2F9AD-019F-B28A-BF83-262571B4B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346220E-FAA9-C26D-9D78-2DB92FB55F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511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B7BC3B1-D7EB-DE28-883B-8DB68E6C4C9F}"/>
              </a:ext>
            </a:extLst>
          </p:cNvPr>
          <p:cNvSpPr/>
          <p:nvPr/>
        </p:nvSpPr>
        <p:spPr>
          <a:xfrm>
            <a:off x="0" y="0"/>
            <a:ext cx="12192000" cy="6858000"/>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grpSp>
        <p:nvGrpSpPr>
          <p:cNvPr id="12" name="グループ化 11">
            <a:extLst>
              <a:ext uri="{FF2B5EF4-FFF2-40B4-BE49-F238E27FC236}">
                <a16:creationId xmlns:a16="http://schemas.microsoft.com/office/drawing/2014/main" id="{A0609116-08C0-5E1D-8EEF-6A06E9586CC9}"/>
              </a:ext>
            </a:extLst>
          </p:cNvPr>
          <p:cNvGrpSpPr/>
          <p:nvPr/>
        </p:nvGrpSpPr>
        <p:grpSpPr>
          <a:xfrm>
            <a:off x="701838" y="888700"/>
            <a:ext cx="5487205" cy="5080601"/>
            <a:chOff x="560997" y="2097022"/>
            <a:chExt cx="4303103" cy="5080601"/>
          </a:xfrm>
        </p:grpSpPr>
        <p:sp>
          <p:nvSpPr>
            <p:cNvPr id="10" name="正方形/長方形 9">
              <a:extLst>
                <a:ext uri="{FF2B5EF4-FFF2-40B4-BE49-F238E27FC236}">
                  <a16:creationId xmlns:a16="http://schemas.microsoft.com/office/drawing/2014/main" id="{B627241A-64B9-920F-0F8D-F7408602B749}"/>
                </a:ext>
              </a:extLst>
            </p:cNvPr>
            <p:cNvSpPr/>
            <p:nvPr/>
          </p:nvSpPr>
          <p:spPr>
            <a:xfrm>
              <a:off x="560997" y="2097022"/>
              <a:ext cx="4303103" cy="6192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3200" b="1" spc="600" dirty="0">
                  <a:solidFill>
                    <a:schemeClr val="bg1"/>
                  </a:solidFill>
                  <a:latin typeface="游明朝" panose="02020400000000000000" pitchFamily="18" charset="-128"/>
                  <a:ea typeface="游明朝" panose="02020400000000000000" pitchFamily="18" charset="-128"/>
                </a:rPr>
                <a:t>株式会社エドリンク</a:t>
              </a:r>
            </a:p>
          </p:txBody>
        </p:sp>
        <p:sp>
          <p:nvSpPr>
            <p:cNvPr id="11" name="正方形/長方形 10">
              <a:extLst>
                <a:ext uri="{FF2B5EF4-FFF2-40B4-BE49-F238E27FC236}">
                  <a16:creationId xmlns:a16="http://schemas.microsoft.com/office/drawing/2014/main" id="{5B5B06F3-E128-88AA-FF0E-E50BE76C12BF}"/>
                </a:ext>
              </a:extLst>
            </p:cNvPr>
            <p:cNvSpPr/>
            <p:nvPr/>
          </p:nvSpPr>
          <p:spPr>
            <a:xfrm>
              <a:off x="560997" y="2876929"/>
              <a:ext cx="4303103" cy="4229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2000" spc="600" dirty="0">
                  <a:solidFill>
                    <a:schemeClr val="bg1"/>
                  </a:solidFill>
                  <a:latin typeface="游明朝" panose="02020400000000000000" pitchFamily="18" charset="-128"/>
                  <a:ea typeface="游明朝" panose="02020400000000000000" pitchFamily="18" charset="-128"/>
                </a:rPr>
                <a:t>Company Introduction</a:t>
              </a:r>
              <a:endParaRPr kumimoji="1" lang="ja-JP" altLang="en-US" sz="2000" spc="600" dirty="0">
                <a:solidFill>
                  <a:schemeClr val="bg1"/>
                </a:solidFill>
                <a:latin typeface="游明朝" panose="02020400000000000000" pitchFamily="18" charset="-128"/>
                <a:ea typeface="游明朝" panose="02020400000000000000" pitchFamily="18" charset="-128"/>
              </a:endParaRPr>
            </a:p>
          </p:txBody>
        </p:sp>
        <p:sp>
          <p:nvSpPr>
            <p:cNvPr id="13" name="正方形/長方形 12">
              <a:extLst>
                <a:ext uri="{FF2B5EF4-FFF2-40B4-BE49-F238E27FC236}">
                  <a16:creationId xmlns:a16="http://schemas.microsoft.com/office/drawing/2014/main" id="{AA1B521C-B668-82A4-8F4C-4E63D25723C8}"/>
                </a:ext>
              </a:extLst>
            </p:cNvPr>
            <p:cNvSpPr/>
            <p:nvPr/>
          </p:nvSpPr>
          <p:spPr>
            <a:xfrm>
              <a:off x="560997" y="6754663"/>
              <a:ext cx="4303103" cy="4229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spc="600" dirty="0">
                  <a:solidFill>
                    <a:schemeClr val="bg1"/>
                  </a:solidFill>
                  <a:latin typeface="游明朝" panose="02020400000000000000" pitchFamily="18" charset="-128"/>
                  <a:ea typeface="游明朝" panose="02020400000000000000" pitchFamily="18" charset="-128"/>
                </a:rPr>
                <a:t>すべての子どもに、もうひとつの教室を</a:t>
              </a:r>
            </a:p>
          </p:txBody>
        </p:sp>
      </p:grpSp>
      <p:grpSp>
        <p:nvGrpSpPr>
          <p:cNvPr id="18" name="グループ化 17">
            <a:extLst>
              <a:ext uri="{FF2B5EF4-FFF2-40B4-BE49-F238E27FC236}">
                <a16:creationId xmlns:a16="http://schemas.microsoft.com/office/drawing/2014/main" id="{6F0A5354-40A1-E394-A9A9-81B8360923DC}"/>
              </a:ext>
            </a:extLst>
          </p:cNvPr>
          <p:cNvGrpSpPr/>
          <p:nvPr/>
        </p:nvGrpSpPr>
        <p:grpSpPr>
          <a:xfrm>
            <a:off x="6750152" y="966046"/>
            <a:ext cx="4880738" cy="4925909"/>
            <a:chOff x="6118216" y="2047695"/>
            <a:chExt cx="4880737" cy="3700910"/>
          </a:xfrm>
        </p:grpSpPr>
        <p:sp>
          <p:nvSpPr>
            <p:cNvPr id="16" name="フリーフォーム: 図形 15">
              <a:extLst>
                <a:ext uri="{FF2B5EF4-FFF2-40B4-BE49-F238E27FC236}">
                  <a16:creationId xmlns:a16="http://schemas.microsoft.com/office/drawing/2014/main" id="{2742DB06-D034-1C55-7E5E-C4858CC8C2B2}"/>
                </a:ext>
              </a:extLst>
            </p:cNvPr>
            <p:cNvSpPr/>
            <p:nvPr/>
          </p:nvSpPr>
          <p:spPr>
            <a:xfrm rot="11700000">
              <a:off x="7921172" y="2047695"/>
              <a:ext cx="3077781" cy="2061031"/>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sp>
          <p:nvSpPr>
            <p:cNvPr id="17" name="フリーフォーム: 図形 16">
              <a:extLst>
                <a:ext uri="{FF2B5EF4-FFF2-40B4-BE49-F238E27FC236}">
                  <a16:creationId xmlns:a16="http://schemas.microsoft.com/office/drawing/2014/main" id="{8974841F-E4BF-9D6D-C0DE-04B405161590}"/>
                </a:ext>
              </a:extLst>
            </p:cNvPr>
            <p:cNvSpPr/>
            <p:nvPr/>
          </p:nvSpPr>
          <p:spPr>
            <a:xfrm rot="467236">
              <a:off x="6118216" y="3687573"/>
              <a:ext cx="3077782" cy="2061032"/>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grpSp>
    </p:spTree>
    <p:extLst>
      <p:ext uri="{BB962C8B-B14F-4D97-AF65-F5344CB8AC3E}">
        <p14:creationId xmlns:p14="http://schemas.microsoft.com/office/powerpoint/2010/main" val="913356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E3715-E79E-D13C-8751-40433DF32E3B}"/>
            </a:ext>
          </a:extLst>
        </p:cNvPr>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7BF38D2C-4C97-8B12-5CC8-15D286EFA5E0}"/>
              </a:ext>
            </a:extLst>
          </p:cNvPr>
          <p:cNvGrpSpPr/>
          <p:nvPr/>
        </p:nvGrpSpPr>
        <p:grpSpPr>
          <a:xfrm>
            <a:off x="512945" y="1469961"/>
            <a:ext cx="11166110" cy="4541917"/>
            <a:chOff x="701838" y="594951"/>
            <a:chExt cx="11166110" cy="4541917"/>
          </a:xfrm>
        </p:grpSpPr>
        <p:grpSp>
          <p:nvGrpSpPr>
            <p:cNvPr id="23" name="グループ化 22">
              <a:extLst>
                <a:ext uri="{FF2B5EF4-FFF2-40B4-BE49-F238E27FC236}">
                  <a16:creationId xmlns:a16="http://schemas.microsoft.com/office/drawing/2014/main" id="{7F14B5FF-130E-03EA-8F74-188BC55EF792}"/>
                </a:ext>
              </a:extLst>
            </p:cNvPr>
            <p:cNvGrpSpPr/>
            <p:nvPr/>
          </p:nvGrpSpPr>
          <p:grpSpPr>
            <a:xfrm>
              <a:off x="701838" y="594951"/>
              <a:ext cx="5487205" cy="4541917"/>
              <a:chOff x="701838" y="594951"/>
              <a:chExt cx="5487205" cy="4541917"/>
            </a:xfrm>
          </p:grpSpPr>
          <p:sp>
            <p:nvSpPr>
              <p:cNvPr id="4" name="正方形/長方形 3">
                <a:extLst>
                  <a:ext uri="{FF2B5EF4-FFF2-40B4-BE49-F238E27FC236}">
                    <a16:creationId xmlns:a16="http://schemas.microsoft.com/office/drawing/2014/main" id="{59C67E99-9394-6269-D290-74929237E9E4}"/>
                  </a:ext>
                </a:extLst>
              </p:cNvPr>
              <p:cNvSpPr/>
              <p:nvPr/>
            </p:nvSpPr>
            <p:spPr>
              <a:xfrm>
                <a:off x="701838" y="594951"/>
                <a:ext cx="5487205" cy="12067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3200" b="1" spc="600" dirty="0">
                    <a:solidFill>
                      <a:schemeClr val="tx1"/>
                    </a:solidFill>
                    <a:latin typeface="游明朝" panose="02020400000000000000" pitchFamily="18" charset="-128"/>
                    <a:ea typeface="游明朝" panose="02020400000000000000" pitchFamily="18" charset="-128"/>
                  </a:rPr>
                  <a:t>一人ひとりに</a:t>
                </a:r>
                <a:endParaRPr kumimoji="1" lang="en-US" altLang="ja-JP" sz="3200" b="1" spc="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3200" b="1" spc="600" dirty="0">
                    <a:solidFill>
                      <a:schemeClr val="tx1"/>
                    </a:solidFill>
                    <a:latin typeface="游明朝" panose="02020400000000000000" pitchFamily="18" charset="-128"/>
                    <a:ea typeface="游明朝" panose="02020400000000000000" pitchFamily="18" charset="-128"/>
                  </a:rPr>
                  <a:t>学びの居場所を</a:t>
                </a:r>
              </a:p>
            </p:txBody>
          </p:sp>
          <p:sp>
            <p:nvSpPr>
              <p:cNvPr id="5" name="正方形/長方形 4">
                <a:extLst>
                  <a:ext uri="{FF2B5EF4-FFF2-40B4-BE49-F238E27FC236}">
                    <a16:creationId xmlns:a16="http://schemas.microsoft.com/office/drawing/2014/main" id="{A103BB2F-4C66-1F2E-9ED3-07672064E409}"/>
                  </a:ext>
                </a:extLst>
              </p:cNvPr>
              <p:cNvSpPr/>
              <p:nvPr/>
            </p:nvSpPr>
            <p:spPr>
              <a:xfrm>
                <a:off x="701838" y="2210650"/>
                <a:ext cx="5487205" cy="2926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100" spc="600" dirty="0">
                    <a:solidFill>
                      <a:schemeClr val="tx1"/>
                    </a:solidFill>
                    <a:latin typeface="游明朝" panose="02020400000000000000" pitchFamily="18" charset="-128"/>
                    <a:ea typeface="游明朝" panose="02020400000000000000" pitchFamily="18" charset="-128"/>
                  </a:rPr>
                  <a:t>私たちエドリンクは、「誰にも否定されず、</a:t>
                </a:r>
                <a:endParaRPr kumimoji="1" lang="en-US" altLang="ja-JP" sz="11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ja-JP" altLang="en-US" sz="1100" spc="600" dirty="0">
                    <a:solidFill>
                      <a:schemeClr val="tx1"/>
                    </a:solidFill>
                    <a:latin typeface="游明朝" panose="02020400000000000000" pitchFamily="18" charset="-128"/>
                    <a:ea typeface="游明朝" panose="02020400000000000000" pitchFamily="18" charset="-128"/>
                  </a:rPr>
                  <a:t>誰にも置いていかれない学びの空間」を、</a:t>
                </a:r>
                <a:endParaRPr kumimoji="1" lang="en-US" altLang="ja-JP" sz="11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ja-JP" altLang="en-US" sz="1100" spc="600" dirty="0">
                    <a:solidFill>
                      <a:schemeClr val="tx1"/>
                    </a:solidFill>
                    <a:latin typeface="游明朝" panose="02020400000000000000" pitchFamily="18" charset="-128"/>
                    <a:ea typeface="游明朝" panose="02020400000000000000" pitchFamily="18" charset="-128"/>
                  </a:rPr>
                  <a:t>すべての子どもに届けることを目指しています。</a:t>
                </a:r>
              </a:p>
              <a:p>
                <a:pPr>
                  <a:lnSpc>
                    <a:spcPct val="150000"/>
                  </a:lnSpc>
                </a:pPr>
                <a:endParaRPr kumimoji="1" lang="ja-JP" altLang="en-US" sz="11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ja-JP" altLang="en-US" sz="1100" spc="600" dirty="0">
                    <a:solidFill>
                      <a:schemeClr val="tx1"/>
                    </a:solidFill>
                    <a:latin typeface="游明朝" panose="02020400000000000000" pitchFamily="18" charset="-128"/>
                    <a:ea typeface="游明朝" panose="02020400000000000000" pitchFamily="18" charset="-128"/>
                  </a:rPr>
                  <a:t>社会の中で最も声を上げにくい子どもたちが、</a:t>
                </a:r>
                <a:endParaRPr kumimoji="1" lang="en-US" altLang="ja-JP" sz="11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ja-JP" altLang="en-US" sz="1100" spc="600" dirty="0">
                    <a:solidFill>
                      <a:schemeClr val="tx1"/>
                    </a:solidFill>
                    <a:latin typeface="游明朝" panose="02020400000000000000" pitchFamily="18" charset="-128"/>
                    <a:ea typeface="游明朝" panose="02020400000000000000" pitchFamily="18" charset="-128"/>
                  </a:rPr>
                  <a:t>学びの場で自信を取り戻し、自らの可能性を</a:t>
                </a:r>
                <a:endParaRPr kumimoji="1" lang="en-US" altLang="ja-JP" sz="11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ja-JP" altLang="en-US" sz="1100" spc="600" dirty="0">
                    <a:solidFill>
                      <a:schemeClr val="tx1"/>
                    </a:solidFill>
                    <a:latin typeface="游明朝" panose="02020400000000000000" pitchFamily="18" charset="-128"/>
                    <a:ea typeface="游明朝" panose="02020400000000000000" pitchFamily="18" charset="-128"/>
                  </a:rPr>
                  <a:t>広げられるように。</a:t>
                </a:r>
                <a:endParaRPr kumimoji="1" lang="en-US" altLang="ja-JP" sz="1100" spc="600" dirty="0">
                  <a:solidFill>
                    <a:schemeClr val="tx1"/>
                  </a:solidFill>
                  <a:latin typeface="游明朝" panose="02020400000000000000" pitchFamily="18" charset="-128"/>
                  <a:ea typeface="游明朝" panose="02020400000000000000" pitchFamily="18" charset="-128"/>
                </a:endParaRPr>
              </a:p>
              <a:p>
                <a:pPr>
                  <a:lnSpc>
                    <a:spcPct val="150000"/>
                  </a:lnSpc>
                </a:pPr>
                <a:endParaRPr kumimoji="1" lang="ja-JP" altLang="en-US" sz="11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ja-JP" altLang="en-US" sz="1100" spc="600" dirty="0">
                    <a:solidFill>
                      <a:schemeClr val="tx1"/>
                    </a:solidFill>
                    <a:latin typeface="游明朝" panose="02020400000000000000" pitchFamily="18" charset="-128"/>
                    <a:ea typeface="游明朝" panose="02020400000000000000" pitchFamily="18" charset="-128"/>
                  </a:rPr>
                  <a:t>教育は学校だけではなく、社会全体で育むべきもの。</a:t>
                </a:r>
                <a:endParaRPr kumimoji="1" lang="en-US" altLang="ja-JP" sz="11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ja-JP" altLang="en-US" sz="1100" spc="600" dirty="0">
                    <a:solidFill>
                      <a:schemeClr val="tx1"/>
                    </a:solidFill>
                    <a:latin typeface="游明朝" panose="02020400000000000000" pitchFamily="18" charset="-128"/>
                    <a:ea typeface="游明朝" panose="02020400000000000000" pitchFamily="18" charset="-128"/>
                  </a:rPr>
                  <a:t>だからこそ、私たちは家庭、学校、行政、地域ととも</a:t>
                </a:r>
                <a:endParaRPr kumimoji="1" lang="en-US" altLang="ja-JP" sz="11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ja-JP" altLang="en-US" sz="1100" spc="600" dirty="0">
                    <a:solidFill>
                      <a:schemeClr val="tx1"/>
                    </a:solidFill>
                    <a:latin typeface="游明朝" panose="02020400000000000000" pitchFamily="18" charset="-128"/>
                    <a:ea typeface="游明朝" panose="02020400000000000000" pitchFamily="18" charset="-128"/>
                  </a:rPr>
                  <a:t>に支援の輪を広げていきます。</a:t>
                </a:r>
              </a:p>
            </p:txBody>
          </p:sp>
        </p:grpSp>
        <p:grpSp>
          <p:nvGrpSpPr>
            <p:cNvPr id="22" name="グループ化 21">
              <a:extLst>
                <a:ext uri="{FF2B5EF4-FFF2-40B4-BE49-F238E27FC236}">
                  <a16:creationId xmlns:a16="http://schemas.microsoft.com/office/drawing/2014/main" id="{12885721-18FE-2D21-5AB0-1C616101040B}"/>
                </a:ext>
              </a:extLst>
            </p:cNvPr>
            <p:cNvGrpSpPr/>
            <p:nvPr/>
          </p:nvGrpSpPr>
          <p:grpSpPr>
            <a:xfrm>
              <a:off x="6654164" y="1324212"/>
              <a:ext cx="5213784" cy="3083395"/>
              <a:chOff x="6654164" y="1887302"/>
              <a:chExt cx="5213784" cy="3083395"/>
            </a:xfrm>
          </p:grpSpPr>
          <p:grpSp>
            <p:nvGrpSpPr>
              <p:cNvPr id="20" name="グループ化 19">
                <a:extLst>
                  <a:ext uri="{FF2B5EF4-FFF2-40B4-BE49-F238E27FC236}">
                    <a16:creationId xmlns:a16="http://schemas.microsoft.com/office/drawing/2014/main" id="{F56335CD-E8DC-D963-7D4D-D2A3BF048339}"/>
                  </a:ext>
                </a:extLst>
              </p:cNvPr>
              <p:cNvGrpSpPr/>
              <p:nvPr/>
            </p:nvGrpSpPr>
            <p:grpSpPr>
              <a:xfrm>
                <a:off x="6654164" y="1887302"/>
                <a:ext cx="5213784" cy="1466350"/>
                <a:chOff x="6654164" y="1887302"/>
                <a:chExt cx="5213784" cy="1466350"/>
              </a:xfrm>
            </p:grpSpPr>
            <p:pic>
              <p:nvPicPr>
                <p:cNvPr id="7" name="図 6" descr="QR コード&#10;&#10;AI 生成コンテンツは誤りを含む可能性があります。">
                  <a:extLst>
                    <a:ext uri="{FF2B5EF4-FFF2-40B4-BE49-F238E27FC236}">
                      <a16:creationId xmlns:a16="http://schemas.microsoft.com/office/drawing/2014/main" id="{357F4ED3-A1C2-8F8E-BFA3-AA10328A7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164" y="1887302"/>
                  <a:ext cx="1466350" cy="1466350"/>
                </a:xfrm>
                <a:prstGeom prst="rect">
                  <a:avLst/>
                </a:prstGeom>
              </p:spPr>
            </p:pic>
            <p:sp>
              <p:nvSpPr>
                <p:cNvPr id="8" name="正方形/長方形 7">
                  <a:extLst>
                    <a:ext uri="{FF2B5EF4-FFF2-40B4-BE49-F238E27FC236}">
                      <a16:creationId xmlns:a16="http://schemas.microsoft.com/office/drawing/2014/main" id="{9E8A26D7-896E-F568-B3EC-6BE3B5D993FC}"/>
                    </a:ext>
                  </a:extLst>
                </p:cNvPr>
                <p:cNvSpPr/>
                <p:nvPr/>
              </p:nvSpPr>
              <p:spPr>
                <a:xfrm>
                  <a:off x="8120513" y="2262828"/>
                  <a:ext cx="3747435" cy="7152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spc="600" dirty="0">
                      <a:solidFill>
                        <a:schemeClr val="tx1"/>
                      </a:solidFill>
                      <a:latin typeface="游明朝" panose="02020400000000000000" pitchFamily="18" charset="-128"/>
                      <a:ea typeface="游明朝" panose="02020400000000000000" pitchFamily="18" charset="-128"/>
                    </a:rPr>
                    <a:t>会社ホームページ</a:t>
                  </a:r>
                  <a:endParaRPr lang="en-US" altLang="ja-JP" sz="16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en-US" altLang="ja-JP" sz="1000" spc="600" dirty="0">
                      <a:solidFill>
                        <a:srgbClr val="946279"/>
                      </a:solidFill>
                      <a:latin typeface="游明朝" panose="02020400000000000000" pitchFamily="18" charset="-128"/>
                      <a:ea typeface="游明朝" panose="02020400000000000000" pitchFamily="18" charset="-128"/>
                    </a:rPr>
                    <a:t>https://edulink.jp</a:t>
                  </a:r>
                  <a:endParaRPr kumimoji="1" lang="ja-JP" altLang="en-US" sz="1000" spc="600" dirty="0">
                    <a:solidFill>
                      <a:srgbClr val="946279"/>
                    </a:solidFill>
                    <a:latin typeface="游明朝" panose="02020400000000000000" pitchFamily="18" charset="-128"/>
                    <a:ea typeface="游明朝" panose="02020400000000000000" pitchFamily="18" charset="-128"/>
                  </a:endParaRPr>
                </a:p>
              </p:txBody>
            </p:sp>
          </p:grpSp>
          <p:grpSp>
            <p:nvGrpSpPr>
              <p:cNvPr id="21" name="グループ化 20">
                <a:extLst>
                  <a:ext uri="{FF2B5EF4-FFF2-40B4-BE49-F238E27FC236}">
                    <a16:creationId xmlns:a16="http://schemas.microsoft.com/office/drawing/2014/main" id="{68DAA233-DAA6-CFBA-3F7E-8E6694E78168}"/>
                  </a:ext>
                </a:extLst>
              </p:cNvPr>
              <p:cNvGrpSpPr/>
              <p:nvPr/>
            </p:nvGrpSpPr>
            <p:grpSpPr>
              <a:xfrm>
                <a:off x="6654164" y="3504347"/>
                <a:ext cx="5213784" cy="1466350"/>
                <a:chOff x="6654164" y="3504347"/>
                <a:chExt cx="5213784" cy="1466350"/>
              </a:xfrm>
            </p:grpSpPr>
            <p:pic>
              <p:nvPicPr>
                <p:cNvPr id="15" name="図 14" descr="QR コード&#10;&#10;AI 生成コンテンツは誤りを含む可能性があります。">
                  <a:extLst>
                    <a:ext uri="{FF2B5EF4-FFF2-40B4-BE49-F238E27FC236}">
                      <a16:creationId xmlns:a16="http://schemas.microsoft.com/office/drawing/2014/main" id="{AD944860-1A9C-3640-AB35-A541BCBF2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164" y="3504347"/>
                  <a:ext cx="1466350" cy="1466350"/>
                </a:xfrm>
                <a:prstGeom prst="rect">
                  <a:avLst/>
                </a:prstGeom>
              </p:spPr>
            </p:pic>
            <p:sp>
              <p:nvSpPr>
                <p:cNvPr id="19" name="正方形/長方形 18">
                  <a:extLst>
                    <a:ext uri="{FF2B5EF4-FFF2-40B4-BE49-F238E27FC236}">
                      <a16:creationId xmlns:a16="http://schemas.microsoft.com/office/drawing/2014/main" id="{35FDEAD7-FE35-997A-4B25-CDD02B27DEB7}"/>
                    </a:ext>
                  </a:extLst>
                </p:cNvPr>
                <p:cNvSpPr/>
                <p:nvPr/>
              </p:nvSpPr>
              <p:spPr>
                <a:xfrm>
                  <a:off x="8120513" y="3879873"/>
                  <a:ext cx="3747435" cy="7152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spc="600" dirty="0">
                      <a:solidFill>
                        <a:schemeClr val="tx1"/>
                      </a:solidFill>
                      <a:latin typeface="游明朝" panose="02020400000000000000" pitchFamily="18" charset="-128"/>
                      <a:ea typeface="游明朝" panose="02020400000000000000" pitchFamily="18" charset="-128"/>
                    </a:rPr>
                    <a:t>お問い合わせフォーム</a:t>
                  </a:r>
                  <a:endParaRPr lang="en-US" altLang="ja-JP" sz="1600" spc="6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en-US" altLang="ja-JP" sz="1000" spc="600" dirty="0">
                      <a:solidFill>
                        <a:srgbClr val="946279"/>
                      </a:solidFill>
                      <a:latin typeface="游明朝" panose="02020400000000000000" pitchFamily="18" charset="-128"/>
                      <a:ea typeface="游明朝" panose="02020400000000000000" pitchFamily="18" charset="-128"/>
                    </a:rPr>
                    <a:t>https://edulink.jp/contact</a:t>
                  </a:r>
                  <a:endParaRPr kumimoji="1" lang="ja-JP" altLang="en-US" sz="1000" spc="600" dirty="0">
                    <a:solidFill>
                      <a:srgbClr val="946279"/>
                    </a:solidFill>
                    <a:latin typeface="游明朝" panose="02020400000000000000" pitchFamily="18" charset="-128"/>
                    <a:ea typeface="游明朝" panose="02020400000000000000" pitchFamily="18" charset="-128"/>
                  </a:endParaRPr>
                </a:p>
              </p:txBody>
            </p:sp>
          </p:grpSp>
        </p:grpSp>
      </p:grpSp>
      <p:sp>
        <p:nvSpPr>
          <p:cNvPr id="25" name="正方形/長方形 24">
            <a:extLst>
              <a:ext uri="{FF2B5EF4-FFF2-40B4-BE49-F238E27FC236}">
                <a16:creationId xmlns:a16="http://schemas.microsoft.com/office/drawing/2014/main" id="{2BCC308F-91B4-B797-E98C-EB8F79A250D8}"/>
              </a:ext>
            </a:extLst>
          </p:cNvPr>
          <p:cNvSpPr/>
          <p:nvPr/>
        </p:nvSpPr>
        <p:spPr>
          <a:xfrm>
            <a:off x="0" y="0"/>
            <a:ext cx="12192000" cy="840407"/>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
        <p:nvSpPr>
          <p:cNvPr id="26" name="正方形/長方形 25">
            <a:extLst>
              <a:ext uri="{FF2B5EF4-FFF2-40B4-BE49-F238E27FC236}">
                <a16:creationId xmlns:a16="http://schemas.microsoft.com/office/drawing/2014/main" id="{355FA08F-FD26-B565-F704-C3C9E670BAD5}"/>
              </a:ext>
            </a:extLst>
          </p:cNvPr>
          <p:cNvSpPr/>
          <p:nvPr/>
        </p:nvSpPr>
        <p:spPr>
          <a:xfrm>
            <a:off x="0" y="6641432"/>
            <a:ext cx="12192000" cy="216568"/>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244720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9B34-08FB-00B2-E1B4-2D17569A6C5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6F5F718-03C9-3D8C-FB87-552D27140C7E}"/>
              </a:ext>
            </a:extLst>
          </p:cNvPr>
          <p:cNvSpPr/>
          <p:nvPr/>
        </p:nvSpPr>
        <p:spPr>
          <a:xfrm>
            <a:off x="0" y="0"/>
            <a:ext cx="12192000" cy="6858000"/>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586E3B15-CE5D-A0CC-1800-508E86B8BD9B}"/>
              </a:ext>
            </a:extLst>
          </p:cNvPr>
          <p:cNvSpPr/>
          <p:nvPr/>
        </p:nvSpPr>
        <p:spPr>
          <a:xfrm>
            <a:off x="268512" y="270580"/>
            <a:ext cx="11654977"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ミッション</a:t>
            </a:r>
          </a:p>
        </p:txBody>
      </p:sp>
      <p:sp>
        <p:nvSpPr>
          <p:cNvPr id="3" name="四角形: 角を丸くする 2">
            <a:extLst>
              <a:ext uri="{FF2B5EF4-FFF2-40B4-BE49-F238E27FC236}">
                <a16:creationId xmlns:a16="http://schemas.microsoft.com/office/drawing/2014/main" id="{090A94A6-725A-C837-6F81-CEE295870645}"/>
              </a:ext>
            </a:extLst>
          </p:cNvPr>
          <p:cNvSpPr/>
          <p:nvPr/>
        </p:nvSpPr>
        <p:spPr>
          <a:xfrm>
            <a:off x="268512" y="938242"/>
            <a:ext cx="11654977" cy="5674530"/>
          </a:xfrm>
          <a:prstGeom prst="roundRect">
            <a:avLst>
              <a:gd name="adj" fmla="val 5719"/>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F22C3C6E-A54E-6B91-0225-6F4EB54AC2EE}"/>
              </a:ext>
            </a:extLst>
          </p:cNvPr>
          <p:cNvSpPr txBox="1">
            <a:spLocks/>
          </p:cNvSpPr>
          <p:nvPr/>
        </p:nvSpPr>
        <p:spPr>
          <a:xfrm>
            <a:off x="11712153" y="643336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1</a:t>
            </a:fld>
            <a:endParaRPr lang="ja-JP" altLang="en-US" dirty="0">
              <a:solidFill>
                <a:schemeClr val="bg1"/>
              </a:solidFill>
              <a:latin typeface="游明朝" panose="02020400000000000000" pitchFamily="18" charset="-128"/>
              <a:ea typeface="游明朝" panose="02020400000000000000" pitchFamily="18" charset="-128"/>
            </a:endParaRPr>
          </a:p>
        </p:txBody>
      </p:sp>
      <p:grpSp>
        <p:nvGrpSpPr>
          <p:cNvPr id="7" name="グループ化 6">
            <a:extLst>
              <a:ext uri="{FF2B5EF4-FFF2-40B4-BE49-F238E27FC236}">
                <a16:creationId xmlns:a16="http://schemas.microsoft.com/office/drawing/2014/main" id="{7D340A73-F545-F291-41BB-E6ED693AECED}"/>
              </a:ext>
            </a:extLst>
          </p:cNvPr>
          <p:cNvGrpSpPr/>
          <p:nvPr/>
        </p:nvGrpSpPr>
        <p:grpSpPr>
          <a:xfrm>
            <a:off x="886069" y="1367884"/>
            <a:ext cx="10419862" cy="4815246"/>
            <a:chOff x="1182913" y="1618116"/>
            <a:chExt cx="10419862" cy="541089"/>
          </a:xfrm>
        </p:grpSpPr>
        <p:sp>
          <p:nvSpPr>
            <p:cNvPr id="5" name="正方形/長方形 4">
              <a:extLst>
                <a:ext uri="{FF2B5EF4-FFF2-40B4-BE49-F238E27FC236}">
                  <a16:creationId xmlns:a16="http://schemas.microsoft.com/office/drawing/2014/main" id="{F9D07EF0-0B0C-C92B-74B8-4B5A98D88A99}"/>
                </a:ext>
              </a:extLst>
            </p:cNvPr>
            <p:cNvSpPr/>
            <p:nvPr/>
          </p:nvSpPr>
          <p:spPr>
            <a:xfrm>
              <a:off x="1182913" y="1618116"/>
              <a:ext cx="4332364"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kumimoji="1" lang="ja-JP" altLang="en-US" sz="2800" dirty="0">
                  <a:solidFill>
                    <a:schemeClr val="tx1"/>
                  </a:solidFill>
                  <a:latin typeface="游明朝" panose="02020400000000000000" pitchFamily="18" charset="-128"/>
                  <a:ea typeface="游明朝" panose="02020400000000000000" pitchFamily="18" charset="-128"/>
                </a:rPr>
                <a:t>学ぶ権利に</a:t>
              </a:r>
              <a:endParaRPr kumimoji="1" lang="en-US" altLang="ja-JP" sz="2800" dirty="0">
                <a:solidFill>
                  <a:schemeClr val="tx1"/>
                </a:solidFill>
                <a:latin typeface="游明朝" panose="02020400000000000000" pitchFamily="18" charset="-128"/>
                <a:ea typeface="游明朝" panose="02020400000000000000" pitchFamily="18" charset="-128"/>
              </a:endParaRPr>
            </a:p>
            <a:p>
              <a:pPr>
                <a:lnSpc>
                  <a:spcPct val="150000"/>
                </a:lnSpc>
              </a:pPr>
              <a:r>
                <a:rPr kumimoji="1" lang="ja-JP" altLang="en-US" sz="2800" dirty="0">
                  <a:solidFill>
                    <a:schemeClr val="tx1"/>
                  </a:solidFill>
                  <a:latin typeface="游明朝" panose="02020400000000000000" pitchFamily="18" charset="-128"/>
                  <a:ea typeface="游明朝" panose="02020400000000000000" pitchFamily="18" charset="-128"/>
                </a:rPr>
                <a:t>格差があってはならない</a:t>
              </a:r>
            </a:p>
          </p:txBody>
        </p:sp>
        <p:sp>
          <p:nvSpPr>
            <p:cNvPr id="6" name="正方形/長方形 5">
              <a:extLst>
                <a:ext uri="{FF2B5EF4-FFF2-40B4-BE49-F238E27FC236}">
                  <a16:creationId xmlns:a16="http://schemas.microsoft.com/office/drawing/2014/main" id="{E77AC8B0-C446-B987-7486-33D8A8DD8A9A}"/>
                </a:ext>
              </a:extLst>
            </p:cNvPr>
            <p:cNvSpPr/>
            <p:nvPr/>
          </p:nvSpPr>
          <p:spPr>
            <a:xfrm>
              <a:off x="5790077" y="1618116"/>
              <a:ext cx="5812698"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エドリンクは、“すべての子どもが安心して学び続けられる社会”を</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目指し、教育支援事業を展開しています。</a:t>
              </a:r>
            </a:p>
            <a:p>
              <a:pPr>
                <a:lnSpc>
                  <a:spcPct val="200000"/>
                </a:lnSpc>
              </a:pPr>
              <a:endParaRPr kumimoji="1" lang="ja-JP" altLang="en-US"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現代の日本でも、家庭の経済事情、地理的要因、制度の不備により、</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学ぶ機会を奪われている子どもたちがいます。</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私たちは、</a:t>
              </a:r>
              <a:r>
                <a:rPr kumimoji="1" lang="en-US" altLang="ja-JP" sz="1400" dirty="0">
                  <a:solidFill>
                    <a:schemeClr val="tx1"/>
                  </a:solidFill>
                  <a:latin typeface="游明朝" panose="02020400000000000000" pitchFamily="18" charset="-128"/>
                  <a:ea typeface="游明朝" panose="02020400000000000000" pitchFamily="18" charset="-128"/>
                </a:rPr>
                <a:t>ICT</a:t>
              </a:r>
              <a:r>
                <a:rPr kumimoji="1" lang="ja-JP" altLang="en-US" sz="1400" dirty="0">
                  <a:solidFill>
                    <a:schemeClr val="tx1"/>
                  </a:solidFill>
                  <a:latin typeface="游明朝" panose="02020400000000000000" pitchFamily="18" charset="-128"/>
                  <a:ea typeface="游明朝" panose="02020400000000000000" pitchFamily="18" charset="-128"/>
                </a:rPr>
                <a:t>技術と人的サポートを融合させ、家庭や学校だけに</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依存しない新しい学習環境をつくり、“学びのセーフティネット”を</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構築していきます。</a:t>
              </a:r>
            </a:p>
            <a:p>
              <a:pPr>
                <a:lnSpc>
                  <a:spcPct val="200000"/>
                </a:lnSpc>
              </a:pPr>
              <a:endParaRPr kumimoji="1" lang="ja-JP" altLang="en-US"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この取り組みは、未来の社会を担う人材の育成だけでなく、</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教育を通じた地域コミュニティの再構築にも貢献すると考えています。</a:t>
              </a:r>
            </a:p>
          </p:txBody>
        </p:sp>
      </p:grpSp>
      <p:grpSp>
        <p:nvGrpSpPr>
          <p:cNvPr id="8" name="グループ化 7">
            <a:extLst>
              <a:ext uri="{FF2B5EF4-FFF2-40B4-BE49-F238E27FC236}">
                <a16:creationId xmlns:a16="http://schemas.microsoft.com/office/drawing/2014/main" id="{344FB67B-8773-F75D-71E3-8D44A9CB0956}"/>
              </a:ext>
            </a:extLst>
          </p:cNvPr>
          <p:cNvGrpSpPr/>
          <p:nvPr/>
        </p:nvGrpSpPr>
        <p:grpSpPr>
          <a:xfrm rot="3600000">
            <a:off x="10694556" y="-640796"/>
            <a:ext cx="1555154" cy="1726501"/>
            <a:chOff x="6118216" y="2047695"/>
            <a:chExt cx="4880737" cy="3700910"/>
          </a:xfrm>
        </p:grpSpPr>
        <p:sp>
          <p:nvSpPr>
            <p:cNvPr id="9" name="フリーフォーム: 図形 8">
              <a:extLst>
                <a:ext uri="{FF2B5EF4-FFF2-40B4-BE49-F238E27FC236}">
                  <a16:creationId xmlns:a16="http://schemas.microsoft.com/office/drawing/2014/main" id="{9B10836F-7A37-1713-F70A-81D0B0447770}"/>
                </a:ext>
              </a:extLst>
            </p:cNvPr>
            <p:cNvSpPr/>
            <p:nvPr/>
          </p:nvSpPr>
          <p:spPr>
            <a:xfrm rot="11700000">
              <a:off x="7921172" y="2047695"/>
              <a:ext cx="3077781" cy="2061031"/>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sp>
          <p:nvSpPr>
            <p:cNvPr id="10" name="フリーフォーム: 図形 9">
              <a:extLst>
                <a:ext uri="{FF2B5EF4-FFF2-40B4-BE49-F238E27FC236}">
                  <a16:creationId xmlns:a16="http://schemas.microsoft.com/office/drawing/2014/main" id="{9A1C31CA-BB6D-FF84-04AC-6D7CF08C5866}"/>
                </a:ext>
              </a:extLst>
            </p:cNvPr>
            <p:cNvSpPr/>
            <p:nvPr/>
          </p:nvSpPr>
          <p:spPr>
            <a:xfrm rot="467236">
              <a:off x="6118216" y="3687573"/>
              <a:ext cx="3077782" cy="2061032"/>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grpSp>
    </p:spTree>
    <p:extLst>
      <p:ext uri="{BB962C8B-B14F-4D97-AF65-F5344CB8AC3E}">
        <p14:creationId xmlns:p14="http://schemas.microsoft.com/office/powerpoint/2010/main" val="417356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4C0E9-9957-FF2E-D541-D17D95236B8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64923BA4-454F-7A02-71BF-44D169F27C40}"/>
              </a:ext>
            </a:extLst>
          </p:cNvPr>
          <p:cNvSpPr/>
          <p:nvPr/>
        </p:nvSpPr>
        <p:spPr>
          <a:xfrm>
            <a:off x="0" y="0"/>
            <a:ext cx="12192000" cy="6858000"/>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0DF63980-29C9-3D64-5795-CD8CA9C4769F}"/>
              </a:ext>
            </a:extLst>
          </p:cNvPr>
          <p:cNvSpPr/>
          <p:nvPr/>
        </p:nvSpPr>
        <p:spPr>
          <a:xfrm>
            <a:off x="268512" y="270580"/>
            <a:ext cx="11654977"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創業の背景</a:t>
            </a:r>
          </a:p>
        </p:txBody>
      </p:sp>
      <p:sp>
        <p:nvSpPr>
          <p:cNvPr id="3" name="四角形: 角を丸くする 2">
            <a:extLst>
              <a:ext uri="{FF2B5EF4-FFF2-40B4-BE49-F238E27FC236}">
                <a16:creationId xmlns:a16="http://schemas.microsoft.com/office/drawing/2014/main" id="{73583814-212B-10D8-ADD5-5FAB2D5626A2}"/>
              </a:ext>
            </a:extLst>
          </p:cNvPr>
          <p:cNvSpPr/>
          <p:nvPr/>
        </p:nvSpPr>
        <p:spPr>
          <a:xfrm>
            <a:off x="268512" y="938242"/>
            <a:ext cx="11654977" cy="5674530"/>
          </a:xfrm>
          <a:prstGeom prst="roundRect">
            <a:avLst>
              <a:gd name="adj" fmla="val 5719"/>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8F71281B-BE0C-7A77-B1CB-1E683A8F194D}"/>
              </a:ext>
            </a:extLst>
          </p:cNvPr>
          <p:cNvSpPr txBox="1">
            <a:spLocks/>
          </p:cNvSpPr>
          <p:nvPr/>
        </p:nvSpPr>
        <p:spPr>
          <a:xfrm>
            <a:off x="11712153" y="643336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2</a:t>
            </a:fld>
            <a:endParaRPr lang="ja-JP" altLang="en-US" dirty="0">
              <a:solidFill>
                <a:schemeClr val="bg1"/>
              </a:solidFill>
              <a:latin typeface="游明朝" panose="02020400000000000000" pitchFamily="18" charset="-128"/>
              <a:ea typeface="游明朝" panose="02020400000000000000" pitchFamily="18" charset="-128"/>
            </a:endParaRPr>
          </a:p>
        </p:txBody>
      </p:sp>
      <p:grpSp>
        <p:nvGrpSpPr>
          <p:cNvPr id="5" name="グループ化 4">
            <a:extLst>
              <a:ext uri="{FF2B5EF4-FFF2-40B4-BE49-F238E27FC236}">
                <a16:creationId xmlns:a16="http://schemas.microsoft.com/office/drawing/2014/main" id="{F7542F0E-66EE-C76A-C1F2-3659C9568555}"/>
              </a:ext>
            </a:extLst>
          </p:cNvPr>
          <p:cNvGrpSpPr/>
          <p:nvPr/>
        </p:nvGrpSpPr>
        <p:grpSpPr>
          <a:xfrm rot="3600000">
            <a:off x="10694556" y="-640796"/>
            <a:ext cx="1555154" cy="1726501"/>
            <a:chOff x="6118216" y="2047695"/>
            <a:chExt cx="4880737" cy="3700910"/>
          </a:xfrm>
        </p:grpSpPr>
        <p:sp>
          <p:nvSpPr>
            <p:cNvPr id="6" name="フリーフォーム: 図形 5">
              <a:extLst>
                <a:ext uri="{FF2B5EF4-FFF2-40B4-BE49-F238E27FC236}">
                  <a16:creationId xmlns:a16="http://schemas.microsoft.com/office/drawing/2014/main" id="{136B77E4-E29A-EBA2-8B7D-08FCCE61EDD8}"/>
                </a:ext>
              </a:extLst>
            </p:cNvPr>
            <p:cNvSpPr/>
            <p:nvPr/>
          </p:nvSpPr>
          <p:spPr>
            <a:xfrm rot="11700000">
              <a:off x="7921172" y="2047695"/>
              <a:ext cx="3077781" cy="2061031"/>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sp>
          <p:nvSpPr>
            <p:cNvPr id="7" name="フリーフォーム: 図形 6">
              <a:extLst>
                <a:ext uri="{FF2B5EF4-FFF2-40B4-BE49-F238E27FC236}">
                  <a16:creationId xmlns:a16="http://schemas.microsoft.com/office/drawing/2014/main" id="{3DA66066-6D17-819A-2DBE-AB5005F213E9}"/>
                </a:ext>
              </a:extLst>
            </p:cNvPr>
            <p:cNvSpPr/>
            <p:nvPr/>
          </p:nvSpPr>
          <p:spPr>
            <a:xfrm rot="467236">
              <a:off x="6118216" y="3687573"/>
              <a:ext cx="3077782" cy="2061032"/>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grpSp>
      <p:pic>
        <p:nvPicPr>
          <p:cNvPr id="11" name="図 10">
            <a:extLst>
              <a:ext uri="{FF2B5EF4-FFF2-40B4-BE49-F238E27FC236}">
                <a16:creationId xmlns:a16="http://schemas.microsoft.com/office/drawing/2014/main" id="{18B763D6-2ED5-B203-7E92-AFE2024694EE}"/>
              </a:ext>
            </a:extLst>
          </p:cNvPr>
          <p:cNvPicPr>
            <a:picLocks noChangeAspect="1"/>
          </p:cNvPicPr>
          <p:nvPr/>
        </p:nvPicPr>
        <p:blipFill>
          <a:blip r:embed="rId2"/>
          <a:srcRect/>
          <a:stretch>
            <a:fillRect/>
          </a:stretch>
        </p:blipFill>
        <p:spPr>
          <a:xfrm>
            <a:off x="6248959" y="938242"/>
            <a:ext cx="5674530" cy="5674530"/>
          </a:xfrm>
          <a:custGeom>
            <a:avLst/>
            <a:gdLst>
              <a:gd name="connsiteX0" fmla="*/ 0 w 5674530"/>
              <a:gd name="connsiteY0" fmla="*/ 0 h 5674530"/>
              <a:gd name="connsiteX1" fmla="*/ 5350004 w 5674530"/>
              <a:gd name="connsiteY1" fmla="*/ 0 h 5674530"/>
              <a:gd name="connsiteX2" fmla="*/ 5674530 w 5674530"/>
              <a:gd name="connsiteY2" fmla="*/ 324526 h 5674530"/>
              <a:gd name="connsiteX3" fmla="*/ 5674530 w 5674530"/>
              <a:gd name="connsiteY3" fmla="*/ 5350004 h 5674530"/>
              <a:gd name="connsiteX4" fmla="*/ 5350004 w 5674530"/>
              <a:gd name="connsiteY4" fmla="*/ 5674530 h 5674530"/>
              <a:gd name="connsiteX5" fmla="*/ 0 w 5674530"/>
              <a:gd name="connsiteY5" fmla="*/ 5674530 h 567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4530" h="5674530">
                <a:moveTo>
                  <a:pt x="0" y="0"/>
                </a:moveTo>
                <a:lnTo>
                  <a:pt x="5350004" y="0"/>
                </a:lnTo>
                <a:cubicBezTo>
                  <a:pt x="5529235" y="0"/>
                  <a:pt x="5674530" y="145295"/>
                  <a:pt x="5674530" y="324526"/>
                </a:cubicBezTo>
                <a:lnTo>
                  <a:pt x="5674530" y="5350004"/>
                </a:lnTo>
                <a:cubicBezTo>
                  <a:pt x="5674530" y="5529235"/>
                  <a:pt x="5529235" y="5674530"/>
                  <a:pt x="5350004" y="5674530"/>
                </a:cubicBezTo>
                <a:lnTo>
                  <a:pt x="0" y="5674530"/>
                </a:lnTo>
                <a:close/>
              </a:path>
            </a:pathLst>
          </a:custGeom>
        </p:spPr>
      </p:pic>
      <p:sp>
        <p:nvSpPr>
          <p:cNvPr id="12" name="正方形/長方形 11">
            <a:extLst>
              <a:ext uri="{FF2B5EF4-FFF2-40B4-BE49-F238E27FC236}">
                <a16:creationId xmlns:a16="http://schemas.microsoft.com/office/drawing/2014/main" id="{47311D07-F3F1-9A83-29EB-B85F6013C43C}"/>
              </a:ext>
            </a:extLst>
          </p:cNvPr>
          <p:cNvSpPr/>
          <p:nvPr/>
        </p:nvSpPr>
        <p:spPr>
          <a:xfrm>
            <a:off x="636369" y="1367884"/>
            <a:ext cx="5259887" cy="4815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創業者はもともと公立中学校の教員であり、</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en-US" altLang="ja-JP" sz="1400" dirty="0">
                <a:solidFill>
                  <a:schemeClr val="tx1"/>
                </a:solidFill>
                <a:latin typeface="游明朝" panose="02020400000000000000" pitchFamily="18" charset="-128"/>
                <a:ea typeface="游明朝" panose="02020400000000000000" pitchFamily="18" charset="-128"/>
              </a:rPr>
              <a:t>ICT</a:t>
            </a:r>
            <a:r>
              <a:rPr kumimoji="1" lang="ja-JP" altLang="en-US" sz="1400" dirty="0">
                <a:solidFill>
                  <a:schemeClr val="tx1"/>
                </a:solidFill>
                <a:latin typeface="游明朝" panose="02020400000000000000" pitchFamily="18" charset="-128"/>
                <a:ea typeface="游明朝" panose="02020400000000000000" pitchFamily="18" charset="-128"/>
              </a:rPr>
              <a:t>教育の導入や特別支援教育の現場を担当していました。</a:t>
            </a:r>
          </a:p>
          <a:p>
            <a:pPr>
              <a:lnSpc>
                <a:spcPct val="200000"/>
              </a:lnSpc>
            </a:pPr>
            <a:endParaRPr kumimoji="1" lang="ja-JP" altLang="en-US"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そのなかで目の当たりにしたのは、“制度があっても支援が</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届かない”という現実でした。学びの場に来られない子ども、</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家庭にインターネットがない子、居場所すらない子どもたち。</a:t>
            </a:r>
          </a:p>
          <a:p>
            <a:pPr>
              <a:lnSpc>
                <a:spcPct val="200000"/>
              </a:lnSpc>
            </a:pPr>
            <a:endParaRPr kumimoji="1" lang="ja-JP" altLang="en-US"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そこで、民間の立場で柔軟かつ持続可能な支援体制を</a:t>
            </a:r>
            <a:endParaRPr kumimoji="1" lang="en-US" altLang="ja-JP" sz="1400" dirty="0">
              <a:solidFill>
                <a:schemeClr val="tx1"/>
              </a:solidFill>
              <a:latin typeface="游明朝" panose="02020400000000000000" pitchFamily="18" charset="-128"/>
              <a:ea typeface="游明朝" panose="02020400000000000000" pitchFamily="18" charset="-128"/>
            </a:endParaRP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つくろうと決意し、エドリンクを設立しました。</a:t>
            </a:r>
          </a:p>
          <a:p>
            <a:pPr>
              <a:lnSpc>
                <a:spcPct val="200000"/>
              </a:lnSpc>
            </a:pPr>
            <a:r>
              <a:rPr kumimoji="1" lang="ja-JP" altLang="en-US" sz="1400" dirty="0">
                <a:solidFill>
                  <a:schemeClr val="tx1"/>
                </a:solidFill>
                <a:latin typeface="游明朝" panose="02020400000000000000" pitchFamily="18" charset="-128"/>
                <a:ea typeface="游明朝" panose="02020400000000000000" pitchFamily="18" charset="-128"/>
              </a:rPr>
              <a:t>テクノロジーだけに頼らず、人とのつながりを大切にしながら“選ばれる教育”を届けることを使命としています。</a:t>
            </a:r>
          </a:p>
        </p:txBody>
      </p:sp>
    </p:spTree>
    <p:extLst>
      <p:ext uri="{BB962C8B-B14F-4D97-AF65-F5344CB8AC3E}">
        <p14:creationId xmlns:p14="http://schemas.microsoft.com/office/powerpoint/2010/main" val="1122188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C2587-809E-0F49-ADB3-9334BFEF28A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1AECA6A-7221-D19E-F6A8-39B233D7D1E2}"/>
              </a:ext>
            </a:extLst>
          </p:cNvPr>
          <p:cNvSpPr/>
          <p:nvPr/>
        </p:nvSpPr>
        <p:spPr>
          <a:xfrm>
            <a:off x="0" y="0"/>
            <a:ext cx="12192000" cy="6858000"/>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EEFAF0FA-F28D-AC67-9F9D-0D2816CF858C}"/>
              </a:ext>
            </a:extLst>
          </p:cNvPr>
          <p:cNvSpPr/>
          <p:nvPr/>
        </p:nvSpPr>
        <p:spPr>
          <a:xfrm>
            <a:off x="268512" y="270580"/>
            <a:ext cx="11654977"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事業領域</a:t>
            </a:r>
          </a:p>
        </p:txBody>
      </p:sp>
      <p:sp>
        <p:nvSpPr>
          <p:cNvPr id="3" name="四角形: 角を丸くする 2">
            <a:extLst>
              <a:ext uri="{FF2B5EF4-FFF2-40B4-BE49-F238E27FC236}">
                <a16:creationId xmlns:a16="http://schemas.microsoft.com/office/drawing/2014/main" id="{D5748EEF-3A62-8683-2D72-FBBD12D5785F}"/>
              </a:ext>
            </a:extLst>
          </p:cNvPr>
          <p:cNvSpPr/>
          <p:nvPr/>
        </p:nvSpPr>
        <p:spPr>
          <a:xfrm>
            <a:off x="268512" y="938242"/>
            <a:ext cx="11654977" cy="5674530"/>
          </a:xfrm>
          <a:prstGeom prst="roundRect">
            <a:avLst>
              <a:gd name="adj" fmla="val 5719"/>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17FCF8FE-4BB2-1A96-6F7E-BB7AF3347840}"/>
              </a:ext>
            </a:extLst>
          </p:cNvPr>
          <p:cNvSpPr txBox="1">
            <a:spLocks/>
          </p:cNvSpPr>
          <p:nvPr/>
        </p:nvSpPr>
        <p:spPr>
          <a:xfrm>
            <a:off x="11712153" y="643336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3</a:t>
            </a:fld>
            <a:endParaRPr lang="ja-JP" altLang="en-US" dirty="0">
              <a:solidFill>
                <a:schemeClr val="bg1"/>
              </a:solidFill>
              <a:latin typeface="游明朝" panose="02020400000000000000" pitchFamily="18" charset="-128"/>
              <a:ea typeface="游明朝" panose="02020400000000000000" pitchFamily="18" charset="-128"/>
            </a:endParaRPr>
          </a:p>
        </p:txBody>
      </p:sp>
      <p:grpSp>
        <p:nvGrpSpPr>
          <p:cNvPr id="5" name="グループ化 4">
            <a:extLst>
              <a:ext uri="{FF2B5EF4-FFF2-40B4-BE49-F238E27FC236}">
                <a16:creationId xmlns:a16="http://schemas.microsoft.com/office/drawing/2014/main" id="{FAE9E64B-6E15-9CF2-DA29-61C97358FC97}"/>
              </a:ext>
            </a:extLst>
          </p:cNvPr>
          <p:cNvGrpSpPr/>
          <p:nvPr/>
        </p:nvGrpSpPr>
        <p:grpSpPr>
          <a:xfrm rot="3600000">
            <a:off x="10694556" y="-640796"/>
            <a:ext cx="1555154" cy="1726501"/>
            <a:chOff x="6118216" y="2047695"/>
            <a:chExt cx="4880737" cy="3700910"/>
          </a:xfrm>
        </p:grpSpPr>
        <p:sp>
          <p:nvSpPr>
            <p:cNvPr id="6" name="フリーフォーム: 図形 5">
              <a:extLst>
                <a:ext uri="{FF2B5EF4-FFF2-40B4-BE49-F238E27FC236}">
                  <a16:creationId xmlns:a16="http://schemas.microsoft.com/office/drawing/2014/main" id="{0317D6D6-EAAE-F141-77EF-5C12C531A375}"/>
                </a:ext>
              </a:extLst>
            </p:cNvPr>
            <p:cNvSpPr/>
            <p:nvPr/>
          </p:nvSpPr>
          <p:spPr>
            <a:xfrm rot="11700000">
              <a:off x="7921172" y="2047695"/>
              <a:ext cx="3077781" cy="2061031"/>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sp>
          <p:nvSpPr>
            <p:cNvPr id="7" name="フリーフォーム: 図形 6">
              <a:extLst>
                <a:ext uri="{FF2B5EF4-FFF2-40B4-BE49-F238E27FC236}">
                  <a16:creationId xmlns:a16="http://schemas.microsoft.com/office/drawing/2014/main" id="{2FA5D5D1-93CF-5F6E-1DDD-749993546476}"/>
                </a:ext>
              </a:extLst>
            </p:cNvPr>
            <p:cNvSpPr/>
            <p:nvPr/>
          </p:nvSpPr>
          <p:spPr>
            <a:xfrm rot="467236">
              <a:off x="6118216" y="3687573"/>
              <a:ext cx="3077782" cy="2061032"/>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grpSp>
      <p:grpSp>
        <p:nvGrpSpPr>
          <p:cNvPr id="17" name="グループ化 16">
            <a:extLst>
              <a:ext uri="{FF2B5EF4-FFF2-40B4-BE49-F238E27FC236}">
                <a16:creationId xmlns:a16="http://schemas.microsoft.com/office/drawing/2014/main" id="{B8DDBED1-6C07-AA49-B05A-77AEE8FFCFF7}"/>
              </a:ext>
            </a:extLst>
          </p:cNvPr>
          <p:cNvGrpSpPr/>
          <p:nvPr/>
        </p:nvGrpSpPr>
        <p:grpSpPr>
          <a:xfrm>
            <a:off x="558109" y="1940293"/>
            <a:ext cx="11075783" cy="4681077"/>
            <a:chOff x="636370" y="1462980"/>
            <a:chExt cx="11075783" cy="3516958"/>
          </a:xfrm>
        </p:grpSpPr>
        <p:grpSp>
          <p:nvGrpSpPr>
            <p:cNvPr id="10" name="グループ化 9">
              <a:extLst>
                <a:ext uri="{FF2B5EF4-FFF2-40B4-BE49-F238E27FC236}">
                  <a16:creationId xmlns:a16="http://schemas.microsoft.com/office/drawing/2014/main" id="{64C9DC1D-E769-17AE-DC2B-F9A75EB43060}"/>
                </a:ext>
              </a:extLst>
            </p:cNvPr>
            <p:cNvGrpSpPr/>
            <p:nvPr/>
          </p:nvGrpSpPr>
          <p:grpSpPr>
            <a:xfrm>
              <a:off x="636370" y="1462980"/>
              <a:ext cx="3425492" cy="3516958"/>
              <a:chOff x="636370" y="1462980"/>
              <a:chExt cx="3425492" cy="3516958"/>
            </a:xfrm>
          </p:grpSpPr>
          <p:sp>
            <p:nvSpPr>
              <p:cNvPr id="8" name="正方形/長方形 7">
                <a:extLst>
                  <a:ext uri="{FF2B5EF4-FFF2-40B4-BE49-F238E27FC236}">
                    <a16:creationId xmlns:a16="http://schemas.microsoft.com/office/drawing/2014/main" id="{0457A859-7B7A-B59A-CBC2-68BBBFA7E337}"/>
                  </a:ext>
                </a:extLst>
              </p:cNvPr>
              <p:cNvSpPr/>
              <p:nvPr/>
            </p:nvSpPr>
            <p:spPr>
              <a:xfrm>
                <a:off x="636370" y="1723813"/>
                <a:ext cx="3425492" cy="4525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gradFill>
                      <a:gsLst>
                        <a:gs pos="0">
                          <a:srgbClr val="503641"/>
                        </a:gs>
                        <a:gs pos="100000">
                          <a:srgbClr val="946279"/>
                        </a:gs>
                      </a:gsLst>
                      <a:lin ang="5400000" scaled="1"/>
                    </a:gradFill>
                    <a:latin typeface="游明朝" panose="02020400000000000000" pitchFamily="18" charset="-128"/>
                    <a:ea typeface="游明朝" panose="02020400000000000000" pitchFamily="18" charset="-128"/>
                  </a:rPr>
                  <a:t>オンライン学習支援</a:t>
                </a:r>
                <a:endParaRPr kumimoji="1" lang="en-US" altLang="ja-JP" sz="2000" dirty="0">
                  <a:gradFill>
                    <a:gsLst>
                      <a:gs pos="0">
                        <a:srgbClr val="503641"/>
                      </a:gs>
                      <a:gs pos="100000">
                        <a:srgbClr val="946279"/>
                      </a:gs>
                    </a:gsLst>
                    <a:lin ang="5400000" scaled="1"/>
                  </a:gra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894AD5A0-CBA4-8857-9C80-C65E14288E70}"/>
                  </a:ext>
                </a:extLst>
              </p:cNvPr>
              <p:cNvSpPr/>
              <p:nvPr/>
            </p:nvSpPr>
            <p:spPr>
              <a:xfrm>
                <a:off x="636370" y="2301309"/>
                <a:ext cx="3425492" cy="15193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lnSpc>
                    <a:spcPts val="2100"/>
                  </a:lnSpc>
                  <a:buFont typeface="Arial" panose="020B0604020202020204" pitchFamily="34" charset="0"/>
                  <a:buChar char="•"/>
                </a:pPr>
                <a:r>
                  <a:rPr kumimoji="1" lang="en-US" altLang="ja-JP" sz="1400" dirty="0">
                    <a:solidFill>
                      <a:schemeClr val="tx1"/>
                    </a:solidFill>
                    <a:latin typeface="游明朝" panose="02020400000000000000" pitchFamily="18" charset="-128"/>
                    <a:ea typeface="游明朝" panose="02020400000000000000" pitchFamily="18" charset="-128"/>
                  </a:rPr>
                  <a:t>AI</a:t>
                </a:r>
                <a:r>
                  <a:rPr kumimoji="1" lang="ja-JP" altLang="en-US" sz="1400" dirty="0">
                    <a:solidFill>
                      <a:schemeClr val="tx1"/>
                    </a:solidFill>
                    <a:latin typeface="游明朝" panose="02020400000000000000" pitchFamily="18" charset="-128"/>
                    <a:ea typeface="游明朝" panose="02020400000000000000" pitchFamily="18" charset="-128"/>
                  </a:rPr>
                  <a:t>ドリル・映像授業・学習管理</a:t>
                </a:r>
                <a:br>
                  <a:rPr kumimoji="1" lang="en-US" altLang="ja-JP" sz="1400" dirty="0">
                    <a:solidFill>
                      <a:schemeClr val="tx1"/>
                    </a:solidFill>
                    <a:latin typeface="游明朝" panose="02020400000000000000" pitchFamily="18" charset="-128"/>
                    <a:ea typeface="游明朝" panose="02020400000000000000" pitchFamily="18" charset="-128"/>
                  </a:rPr>
                </a:br>
                <a:r>
                  <a:rPr kumimoji="1" lang="ja-JP" altLang="en-US" sz="1400" dirty="0">
                    <a:solidFill>
                      <a:schemeClr val="tx1"/>
                    </a:solidFill>
                    <a:latin typeface="游明朝" panose="02020400000000000000" pitchFamily="18" charset="-128"/>
                    <a:ea typeface="游明朝" panose="02020400000000000000" pitchFamily="18" charset="-128"/>
                  </a:rPr>
                  <a:t>ツールを用いた、小中高生向けの</a:t>
                </a:r>
                <a:br>
                  <a:rPr kumimoji="1" lang="en-US" altLang="ja-JP" sz="1400" dirty="0">
                    <a:solidFill>
                      <a:schemeClr val="tx1"/>
                    </a:solidFill>
                    <a:latin typeface="游明朝" panose="02020400000000000000" pitchFamily="18" charset="-128"/>
                    <a:ea typeface="游明朝" panose="02020400000000000000" pitchFamily="18" charset="-128"/>
                  </a:rPr>
                </a:br>
                <a:r>
                  <a:rPr kumimoji="1" lang="ja-JP" altLang="en-US" sz="1400" dirty="0">
                    <a:solidFill>
                      <a:schemeClr val="tx1"/>
                    </a:solidFill>
                    <a:latin typeface="游明朝" panose="02020400000000000000" pitchFamily="18" charset="-128"/>
                    <a:ea typeface="游明朝" panose="02020400000000000000" pitchFamily="18" charset="-128"/>
                  </a:rPr>
                  <a:t>個別最適化学習支援サービス</a:t>
                </a:r>
                <a:br>
                  <a:rPr kumimoji="1" lang="en-US" altLang="ja-JP" sz="1400" dirty="0">
                    <a:solidFill>
                      <a:schemeClr val="tx1"/>
                    </a:solidFill>
                    <a:latin typeface="游明朝" panose="02020400000000000000" pitchFamily="18" charset="-128"/>
                    <a:ea typeface="游明朝" panose="02020400000000000000" pitchFamily="18" charset="-128"/>
                  </a:rPr>
                </a:br>
                <a:endParaRPr kumimoji="1" lang="en-US" altLang="ja-JP" sz="1400" dirty="0">
                  <a:solidFill>
                    <a:schemeClr val="tx1"/>
                  </a:solidFill>
                  <a:latin typeface="游明朝" panose="02020400000000000000" pitchFamily="18" charset="-128"/>
                  <a:ea typeface="游明朝" panose="02020400000000000000" pitchFamily="18" charset="-128"/>
                </a:endParaRPr>
              </a:p>
              <a:p>
                <a:pPr marL="285750" indent="-285750">
                  <a:lnSpc>
                    <a:spcPts val="2100"/>
                  </a:lnSpc>
                  <a:buFont typeface="Arial" panose="020B0604020202020204" pitchFamily="34" charset="0"/>
                  <a:buChar char="•"/>
                </a:pPr>
                <a:r>
                  <a:rPr kumimoji="1" lang="ja-JP" altLang="en-US" sz="1400" dirty="0">
                    <a:solidFill>
                      <a:schemeClr val="tx1"/>
                    </a:solidFill>
                    <a:latin typeface="游明朝" panose="02020400000000000000" pitchFamily="18" charset="-128"/>
                    <a:ea typeface="游明朝" panose="02020400000000000000" pitchFamily="18" charset="-128"/>
                  </a:rPr>
                  <a:t>サービスのアクティブユーザーは、</a:t>
                </a:r>
                <a:br>
                  <a:rPr kumimoji="1" lang="en-US" altLang="ja-JP" sz="1400" dirty="0">
                    <a:solidFill>
                      <a:schemeClr val="tx1"/>
                    </a:solidFill>
                    <a:latin typeface="游明朝" panose="02020400000000000000" pitchFamily="18" charset="-128"/>
                    <a:ea typeface="游明朝" panose="02020400000000000000" pitchFamily="18" charset="-128"/>
                  </a:rPr>
                </a:br>
                <a:r>
                  <a:rPr lang="ja-JP" altLang="en-US" sz="1400" dirty="0">
                    <a:solidFill>
                      <a:schemeClr val="tx1"/>
                    </a:solidFill>
                    <a:latin typeface="游明朝" panose="02020400000000000000" pitchFamily="18" charset="-128"/>
                    <a:ea typeface="游明朝" panose="02020400000000000000" pitchFamily="18" charset="-128"/>
                  </a:rPr>
                  <a:t>月間</a:t>
                </a:r>
                <a:r>
                  <a:rPr kumimoji="1" lang="en-US" altLang="ja-JP" sz="1400" dirty="0">
                    <a:solidFill>
                      <a:schemeClr val="tx1"/>
                    </a:solidFill>
                    <a:latin typeface="游明朝" panose="02020400000000000000" pitchFamily="18" charset="-128"/>
                    <a:ea typeface="游明朝" panose="02020400000000000000" pitchFamily="18" charset="-128"/>
                  </a:rPr>
                  <a:t>25,000</a:t>
                </a:r>
                <a:r>
                  <a:rPr kumimoji="1" lang="ja-JP" altLang="en-US" sz="1400" dirty="0">
                    <a:solidFill>
                      <a:schemeClr val="tx1"/>
                    </a:solidFill>
                    <a:latin typeface="游明朝" panose="02020400000000000000" pitchFamily="18" charset="-128"/>
                    <a:ea typeface="游明朝" panose="02020400000000000000" pitchFamily="18" charset="-128"/>
                  </a:rPr>
                  <a:t>人</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sp>
            <p:nvSpPr>
              <p:cNvPr id="30" name="四角形: 角を丸くする 29">
                <a:extLst>
                  <a:ext uri="{FF2B5EF4-FFF2-40B4-BE49-F238E27FC236}">
                    <a16:creationId xmlns:a16="http://schemas.microsoft.com/office/drawing/2014/main" id="{A700072C-9EE7-4CC5-F198-6F14FF0F0614}"/>
                  </a:ext>
                </a:extLst>
              </p:cNvPr>
              <p:cNvSpPr/>
              <p:nvPr/>
            </p:nvSpPr>
            <p:spPr>
              <a:xfrm>
                <a:off x="1382316" y="1462980"/>
                <a:ext cx="1933601" cy="191910"/>
              </a:xfrm>
              <a:prstGeom prst="roundRect">
                <a:avLst>
                  <a:gd name="adj" fmla="val 50000"/>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bg1"/>
                    </a:solidFill>
                    <a:latin typeface="游明朝" panose="02020400000000000000" pitchFamily="18" charset="-128"/>
                    <a:ea typeface="游明朝" panose="02020400000000000000" pitchFamily="18" charset="-128"/>
                  </a:rPr>
                  <a:t>いつでも、どこでも</a:t>
                </a:r>
                <a:endParaRPr kumimoji="1" lang="en-US" altLang="ja-JP" sz="1100" dirty="0">
                  <a:solidFill>
                    <a:schemeClr val="bg1"/>
                  </a:solidFill>
                  <a:latin typeface="游明朝" panose="02020400000000000000" pitchFamily="18" charset="-128"/>
                  <a:ea typeface="游明朝" panose="02020400000000000000" pitchFamily="18" charset="-128"/>
                </a:endParaRPr>
              </a:p>
            </p:txBody>
          </p:sp>
          <p:sp>
            <p:nvSpPr>
              <p:cNvPr id="38" name="正方形/長方形 37">
                <a:extLst>
                  <a:ext uri="{FF2B5EF4-FFF2-40B4-BE49-F238E27FC236}">
                    <a16:creationId xmlns:a16="http://schemas.microsoft.com/office/drawing/2014/main" id="{2845F2D9-22C1-3D24-9F1A-7B0517C0A824}"/>
                  </a:ext>
                </a:extLst>
              </p:cNvPr>
              <p:cNvSpPr/>
              <p:nvPr/>
            </p:nvSpPr>
            <p:spPr>
              <a:xfrm>
                <a:off x="636370" y="4178282"/>
                <a:ext cx="3425492" cy="8016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i="1" dirty="0">
                    <a:solidFill>
                      <a:schemeClr val="bg1"/>
                    </a:solidFill>
                    <a:latin typeface="游明朝" panose="02020400000000000000" pitchFamily="18" charset="-128"/>
                    <a:ea typeface="游明朝" panose="02020400000000000000" pitchFamily="18" charset="-128"/>
                  </a:rPr>
                  <a:t>Digital Learning</a:t>
                </a:r>
              </a:p>
            </p:txBody>
          </p:sp>
        </p:grpSp>
        <p:grpSp>
          <p:nvGrpSpPr>
            <p:cNvPr id="11" name="グループ化 10">
              <a:extLst>
                <a:ext uri="{FF2B5EF4-FFF2-40B4-BE49-F238E27FC236}">
                  <a16:creationId xmlns:a16="http://schemas.microsoft.com/office/drawing/2014/main" id="{5449B4B1-1BBD-E382-94B6-1DBA135025BC}"/>
                </a:ext>
              </a:extLst>
            </p:cNvPr>
            <p:cNvGrpSpPr/>
            <p:nvPr/>
          </p:nvGrpSpPr>
          <p:grpSpPr>
            <a:xfrm>
              <a:off x="4461516" y="1462980"/>
              <a:ext cx="3425492" cy="3516958"/>
              <a:chOff x="636370" y="1462980"/>
              <a:chExt cx="3425492" cy="3516958"/>
            </a:xfrm>
          </p:grpSpPr>
          <p:sp>
            <p:nvSpPr>
              <p:cNvPr id="12" name="正方形/長方形 11">
                <a:extLst>
                  <a:ext uri="{FF2B5EF4-FFF2-40B4-BE49-F238E27FC236}">
                    <a16:creationId xmlns:a16="http://schemas.microsoft.com/office/drawing/2014/main" id="{A65318FB-EB30-08A7-1B79-172A13C40501}"/>
                  </a:ext>
                </a:extLst>
              </p:cNvPr>
              <p:cNvSpPr/>
              <p:nvPr/>
            </p:nvSpPr>
            <p:spPr>
              <a:xfrm>
                <a:off x="636370" y="1723814"/>
                <a:ext cx="3425492" cy="4525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gradFill>
                      <a:gsLst>
                        <a:gs pos="0">
                          <a:srgbClr val="503641"/>
                        </a:gs>
                        <a:gs pos="100000">
                          <a:srgbClr val="946279"/>
                        </a:gs>
                      </a:gsLst>
                      <a:lin ang="5400000" scaled="1"/>
                    </a:gradFill>
                    <a:latin typeface="游明朝" panose="02020400000000000000" pitchFamily="18" charset="-128"/>
                    <a:ea typeface="游明朝" panose="02020400000000000000" pitchFamily="18" charset="-128"/>
                  </a:rPr>
                  <a:t>不登校・通信生支援</a:t>
                </a:r>
                <a:endParaRPr kumimoji="1" lang="en-US" altLang="ja-JP" sz="2000" dirty="0">
                  <a:gradFill>
                    <a:gsLst>
                      <a:gs pos="0">
                        <a:srgbClr val="503641"/>
                      </a:gs>
                      <a:gs pos="100000">
                        <a:srgbClr val="946279"/>
                      </a:gs>
                    </a:gsLst>
                    <a:lin ang="5400000" scaled="1"/>
                  </a:gradFill>
                  <a:latin typeface="游明朝" panose="02020400000000000000" pitchFamily="18" charset="-128"/>
                  <a:ea typeface="游明朝" panose="02020400000000000000" pitchFamily="18" charset="-128"/>
                </a:endParaRPr>
              </a:p>
            </p:txBody>
          </p:sp>
          <p:sp>
            <p:nvSpPr>
              <p:cNvPr id="13" name="正方形/長方形 12">
                <a:extLst>
                  <a:ext uri="{FF2B5EF4-FFF2-40B4-BE49-F238E27FC236}">
                    <a16:creationId xmlns:a16="http://schemas.microsoft.com/office/drawing/2014/main" id="{B4C67879-9C09-1E74-C7F7-DCA39663A240}"/>
                  </a:ext>
                </a:extLst>
              </p:cNvPr>
              <p:cNvSpPr/>
              <p:nvPr/>
            </p:nvSpPr>
            <p:spPr>
              <a:xfrm>
                <a:off x="636370" y="2301307"/>
                <a:ext cx="3425492" cy="15193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lnSpc>
                    <a:spcPts val="2100"/>
                  </a:lnSpc>
                  <a:buFont typeface="Arial" panose="020B0604020202020204" pitchFamily="34" charset="0"/>
                  <a:buChar char="•"/>
                </a:pPr>
                <a:r>
                  <a:rPr kumimoji="1" lang="ja-JP" altLang="en-US" sz="1400" dirty="0">
                    <a:solidFill>
                      <a:schemeClr val="tx1"/>
                    </a:solidFill>
                    <a:latin typeface="游明朝" panose="02020400000000000000" pitchFamily="18" charset="-128"/>
                    <a:ea typeface="游明朝" panose="02020400000000000000" pitchFamily="18" charset="-128"/>
                  </a:rPr>
                  <a:t>全国の自治体・教育委員会と連携し、</a:t>
                </a:r>
                <a:br>
                  <a:rPr kumimoji="1" lang="en-US" altLang="ja-JP" sz="1400" dirty="0">
                    <a:solidFill>
                      <a:schemeClr val="tx1"/>
                    </a:solidFill>
                    <a:latin typeface="游明朝" panose="02020400000000000000" pitchFamily="18" charset="-128"/>
                    <a:ea typeface="游明朝" panose="02020400000000000000" pitchFamily="18" charset="-128"/>
                  </a:rPr>
                </a:br>
                <a:r>
                  <a:rPr kumimoji="1" lang="ja-JP" altLang="en-US" sz="1400" dirty="0">
                    <a:solidFill>
                      <a:schemeClr val="tx1"/>
                    </a:solidFill>
                    <a:latin typeface="游明朝" panose="02020400000000000000" pitchFamily="18" charset="-128"/>
                    <a:ea typeface="游明朝" panose="02020400000000000000" pitchFamily="18" charset="-128"/>
                  </a:rPr>
                  <a:t>通学が困難な児童生徒にリモート型</a:t>
                </a:r>
                <a:br>
                  <a:rPr kumimoji="1" lang="en-US" altLang="ja-JP" sz="1400" dirty="0">
                    <a:solidFill>
                      <a:schemeClr val="tx1"/>
                    </a:solidFill>
                    <a:latin typeface="游明朝" panose="02020400000000000000" pitchFamily="18" charset="-128"/>
                    <a:ea typeface="游明朝" panose="02020400000000000000" pitchFamily="18" charset="-128"/>
                  </a:rPr>
                </a:br>
                <a:r>
                  <a:rPr kumimoji="1" lang="ja-JP" altLang="en-US" sz="1400" dirty="0">
                    <a:solidFill>
                      <a:schemeClr val="tx1"/>
                    </a:solidFill>
                    <a:latin typeface="游明朝" panose="02020400000000000000" pitchFamily="18" charset="-128"/>
                    <a:ea typeface="游明朝" panose="02020400000000000000" pitchFamily="18" charset="-128"/>
                  </a:rPr>
                  <a:t>教育支援を提供</a:t>
                </a:r>
                <a:br>
                  <a:rPr kumimoji="1" lang="en-US" altLang="ja-JP" sz="1400" dirty="0">
                    <a:solidFill>
                      <a:schemeClr val="tx1"/>
                    </a:solidFill>
                    <a:latin typeface="游明朝" panose="02020400000000000000" pitchFamily="18" charset="-128"/>
                    <a:ea typeface="游明朝" panose="02020400000000000000" pitchFamily="18" charset="-128"/>
                  </a:rPr>
                </a:br>
                <a:endParaRPr kumimoji="1" lang="en-US" altLang="ja-JP" sz="1400" dirty="0">
                  <a:solidFill>
                    <a:schemeClr val="tx1"/>
                  </a:solidFill>
                  <a:latin typeface="游明朝" panose="02020400000000000000" pitchFamily="18" charset="-128"/>
                  <a:ea typeface="游明朝" panose="02020400000000000000" pitchFamily="18" charset="-128"/>
                </a:endParaRPr>
              </a:p>
              <a:p>
                <a:pPr marL="285750" indent="-285750">
                  <a:lnSpc>
                    <a:spcPts val="2100"/>
                  </a:lnSpc>
                  <a:buFont typeface="Arial" panose="020B0604020202020204" pitchFamily="34" charset="0"/>
                  <a:buChar char="•"/>
                </a:pPr>
                <a:r>
                  <a:rPr kumimoji="1" lang="ja-JP" altLang="en-US" sz="1400" dirty="0">
                    <a:solidFill>
                      <a:schemeClr val="tx1"/>
                    </a:solidFill>
                    <a:latin typeface="游明朝" panose="02020400000000000000" pitchFamily="18" charset="-128"/>
                    <a:ea typeface="游明朝" panose="02020400000000000000" pitchFamily="18" charset="-128"/>
                  </a:rPr>
                  <a:t>バーチャル教室・学習コーチによる</a:t>
                </a:r>
                <a:br>
                  <a:rPr kumimoji="1" lang="en-US" altLang="ja-JP" sz="1400" dirty="0">
                    <a:solidFill>
                      <a:schemeClr val="tx1"/>
                    </a:solidFill>
                    <a:latin typeface="游明朝" panose="02020400000000000000" pitchFamily="18" charset="-128"/>
                    <a:ea typeface="游明朝" panose="02020400000000000000" pitchFamily="18" charset="-128"/>
                  </a:rPr>
                </a:br>
                <a:r>
                  <a:rPr kumimoji="1" lang="ja-JP" altLang="en-US" sz="1400" dirty="0">
                    <a:solidFill>
                      <a:schemeClr val="tx1"/>
                    </a:solidFill>
                    <a:latin typeface="游明朝" panose="02020400000000000000" pitchFamily="18" charset="-128"/>
                    <a:ea typeface="游明朝" panose="02020400000000000000" pitchFamily="18" charset="-128"/>
                  </a:rPr>
                  <a:t>伴走指導も実施</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sp>
            <p:nvSpPr>
              <p:cNvPr id="31" name="四角形: 角を丸くする 30">
                <a:extLst>
                  <a:ext uri="{FF2B5EF4-FFF2-40B4-BE49-F238E27FC236}">
                    <a16:creationId xmlns:a16="http://schemas.microsoft.com/office/drawing/2014/main" id="{C8792932-944C-2E95-8C22-ABC079027779}"/>
                  </a:ext>
                </a:extLst>
              </p:cNvPr>
              <p:cNvSpPr/>
              <p:nvPr/>
            </p:nvSpPr>
            <p:spPr>
              <a:xfrm>
                <a:off x="1382316" y="1462980"/>
                <a:ext cx="1933601" cy="191910"/>
              </a:xfrm>
              <a:prstGeom prst="roundRect">
                <a:avLst>
                  <a:gd name="adj" fmla="val 50000"/>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bg1"/>
                    </a:solidFill>
                    <a:latin typeface="游明朝" panose="02020400000000000000" pitchFamily="18" charset="-128"/>
                    <a:ea typeface="游明朝" panose="02020400000000000000" pitchFamily="18" charset="-128"/>
                  </a:rPr>
                  <a:t>悩めるマイノリティも</a:t>
                </a:r>
                <a:endParaRPr lang="en-US" altLang="ja-JP" sz="1100" dirty="0">
                  <a:solidFill>
                    <a:schemeClr val="bg1"/>
                  </a:solidFill>
                  <a:latin typeface="游明朝" panose="02020400000000000000" pitchFamily="18" charset="-128"/>
                  <a:ea typeface="游明朝" panose="02020400000000000000" pitchFamily="18" charset="-128"/>
                </a:endParaRPr>
              </a:p>
            </p:txBody>
          </p:sp>
          <p:sp>
            <p:nvSpPr>
              <p:cNvPr id="39" name="正方形/長方形 38">
                <a:extLst>
                  <a:ext uri="{FF2B5EF4-FFF2-40B4-BE49-F238E27FC236}">
                    <a16:creationId xmlns:a16="http://schemas.microsoft.com/office/drawing/2014/main" id="{6AD2C3CB-64F9-F576-5F01-2F596249DCFC}"/>
                  </a:ext>
                </a:extLst>
              </p:cNvPr>
              <p:cNvSpPr/>
              <p:nvPr/>
            </p:nvSpPr>
            <p:spPr>
              <a:xfrm>
                <a:off x="636370" y="4178282"/>
                <a:ext cx="3425492" cy="8016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i="1" dirty="0">
                    <a:solidFill>
                      <a:schemeClr val="bg1"/>
                    </a:solidFill>
                    <a:latin typeface="游明朝" panose="02020400000000000000" pitchFamily="18" charset="-128"/>
                    <a:ea typeface="游明朝" panose="02020400000000000000" pitchFamily="18" charset="-128"/>
                  </a:rPr>
                  <a:t>Home</a:t>
                </a:r>
              </a:p>
              <a:p>
                <a:pPr algn="ctr"/>
                <a:r>
                  <a:rPr kumimoji="1" lang="en-US" altLang="ja-JP" sz="3600" b="1" i="1" dirty="0">
                    <a:solidFill>
                      <a:schemeClr val="bg1"/>
                    </a:solidFill>
                    <a:latin typeface="游明朝" panose="02020400000000000000" pitchFamily="18" charset="-128"/>
                    <a:ea typeface="游明朝" panose="02020400000000000000" pitchFamily="18" charset="-128"/>
                  </a:rPr>
                  <a:t>Learning</a:t>
                </a:r>
              </a:p>
            </p:txBody>
          </p:sp>
        </p:grpSp>
        <p:grpSp>
          <p:nvGrpSpPr>
            <p:cNvPr id="14" name="グループ化 13">
              <a:extLst>
                <a:ext uri="{FF2B5EF4-FFF2-40B4-BE49-F238E27FC236}">
                  <a16:creationId xmlns:a16="http://schemas.microsoft.com/office/drawing/2014/main" id="{8E418879-541B-FC03-DDD9-118A4DAE1545}"/>
                </a:ext>
              </a:extLst>
            </p:cNvPr>
            <p:cNvGrpSpPr/>
            <p:nvPr/>
          </p:nvGrpSpPr>
          <p:grpSpPr>
            <a:xfrm>
              <a:off x="8286661" y="1462980"/>
              <a:ext cx="3425492" cy="3516958"/>
              <a:chOff x="636370" y="1462980"/>
              <a:chExt cx="3425492" cy="3516958"/>
            </a:xfrm>
          </p:grpSpPr>
          <p:sp>
            <p:nvSpPr>
              <p:cNvPr id="15" name="正方形/長方形 14">
                <a:extLst>
                  <a:ext uri="{FF2B5EF4-FFF2-40B4-BE49-F238E27FC236}">
                    <a16:creationId xmlns:a16="http://schemas.microsoft.com/office/drawing/2014/main" id="{B0476EBD-28B5-3214-4C66-6CB6EE0C7015}"/>
                  </a:ext>
                </a:extLst>
              </p:cNvPr>
              <p:cNvSpPr/>
              <p:nvPr/>
            </p:nvSpPr>
            <p:spPr>
              <a:xfrm>
                <a:off x="636370" y="1723813"/>
                <a:ext cx="3425492" cy="4525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gradFill>
                      <a:gsLst>
                        <a:gs pos="0">
                          <a:srgbClr val="503641"/>
                        </a:gs>
                        <a:gs pos="100000">
                          <a:srgbClr val="946279"/>
                        </a:gs>
                      </a:gsLst>
                      <a:lin ang="5400000" scaled="1"/>
                    </a:gradFill>
                    <a:latin typeface="游明朝" panose="02020400000000000000" pitchFamily="18" charset="-128"/>
                    <a:ea typeface="游明朝" panose="02020400000000000000" pitchFamily="18" charset="-128"/>
                  </a:rPr>
                  <a:t>教育機関向け</a:t>
                </a:r>
                <a:r>
                  <a:rPr kumimoji="1" lang="en-US" altLang="ja-JP" sz="2000" dirty="0">
                    <a:gradFill>
                      <a:gsLst>
                        <a:gs pos="0">
                          <a:srgbClr val="503641"/>
                        </a:gs>
                        <a:gs pos="100000">
                          <a:srgbClr val="946279"/>
                        </a:gs>
                      </a:gsLst>
                      <a:lin ang="5400000" scaled="1"/>
                    </a:gradFill>
                    <a:latin typeface="游明朝" panose="02020400000000000000" pitchFamily="18" charset="-128"/>
                    <a:ea typeface="游明朝" panose="02020400000000000000" pitchFamily="18" charset="-128"/>
                  </a:rPr>
                  <a:t>DX</a:t>
                </a:r>
                <a:r>
                  <a:rPr kumimoji="1" lang="ja-JP" altLang="en-US" sz="2000" dirty="0">
                    <a:gradFill>
                      <a:gsLst>
                        <a:gs pos="0">
                          <a:srgbClr val="503641"/>
                        </a:gs>
                        <a:gs pos="100000">
                          <a:srgbClr val="946279"/>
                        </a:gs>
                      </a:gsLst>
                      <a:lin ang="5400000" scaled="1"/>
                    </a:gradFill>
                    <a:latin typeface="游明朝" panose="02020400000000000000" pitchFamily="18" charset="-128"/>
                    <a:ea typeface="游明朝" panose="02020400000000000000" pitchFamily="18" charset="-128"/>
                  </a:rPr>
                  <a:t>支援</a:t>
                </a:r>
                <a:endParaRPr kumimoji="1" lang="en-US" altLang="ja-JP" sz="2000" dirty="0">
                  <a:gradFill>
                    <a:gsLst>
                      <a:gs pos="0">
                        <a:srgbClr val="503641"/>
                      </a:gs>
                      <a:gs pos="100000">
                        <a:srgbClr val="946279"/>
                      </a:gs>
                    </a:gsLst>
                    <a:lin ang="5400000" scaled="1"/>
                  </a:gradFill>
                  <a:latin typeface="游明朝" panose="02020400000000000000" pitchFamily="18" charset="-128"/>
                  <a:ea typeface="游明朝" panose="02020400000000000000" pitchFamily="18" charset="-128"/>
                </a:endParaRPr>
              </a:p>
            </p:txBody>
          </p:sp>
          <p:sp>
            <p:nvSpPr>
              <p:cNvPr id="16" name="正方形/長方形 15">
                <a:extLst>
                  <a:ext uri="{FF2B5EF4-FFF2-40B4-BE49-F238E27FC236}">
                    <a16:creationId xmlns:a16="http://schemas.microsoft.com/office/drawing/2014/main" id="{0D2571B5-4DEB-4B1D-BE01-3BF05D105968}"/>
                  </a:ext>
                </a:extLst>
              </p:cNvPr>
              <p:cNvSpPr/>
              <p:nvPr/>
            </p:nvSpPr>
            <p:spPr>
              <a:xfrm>
                <a:off x="636370" y="2301309"/>
                <a:ext cx="3425492" cy="15193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lnSpc>
                    <a:spcPts val="2100"/>
                  </a:lnSpc>
                  <a:buFont typeface="Arial" panose="020B0604020202020204" pitchFamily="34" charset="0"/>
                  <a:buChar char="•"/>
                </a:pPr>
                <a:r>
                  <a:rPr lang="ja-JP" altLang="en-US" sz="1400" dirty="0">
                    <a:solidFill>
                      <a:schemeClr val="tx1"/>
                    </a:solidFill>
                    <a:latin typeface="游明朝" panose="02020400000000000000" pitchFamily="18" charset="-128"/>
                    <a:ea typeface="游明朝" panose="02020400000000000000" pitchFamily="18" charset="-128"/>
                  </a:rPr>
                  <a:t>デジタル化に慣れていない学校現場</a:t>
                </a:r>
                <a:br>
                  <a:rPr lang="en-US" altLang="ja-JP" sz="1400" dirty="0">
                    <a:solidFill>
                      <a:schemeClr val="tx1"/>
                    </a:solidFill>
                    <a:latin typeface="游明朝" panose="02020400000000000000" pitchFamily="18" charset="-128"/>
                    <a:ea typeface="游明朝" panose="02020400000000000000" pitchFamily="18" charset="-128"/>
                  </a:rPr>
                </a:br>
                <a:r>
                  <a:rPr lang="ja-JP" altLang="en-US" sz="1400" dirty="0">
                    <a:solidFill>
                      <a:schemeClr val="tx1"/>
                    </a:solidFill>
                    <a:latin typeface="游明朝" panose="02020400000000000000" pitchFamily="18" charset="-128"/>
                    <a:ea typeface="游明朝" panose="02020400000000000000" pitchFamily="18" charset="-128"/>
                  </a:rPr>
                  <a:t>にて、伴走しながら教員とともに</a:t>
                </a:r>
                <a:br>
                  <a:rPr lang="en-US" altLang="ja-JP" sz="1400" dirty="0">
                    <a:solidFill>
                      <a:schemeClr val="tx1"/>
                    </a:solidFill>
                    <a:latin typeface="游明朝" panose="02020400000000000000" pitchFamily="18" charset="-128"/>
                    <a:ea typeface="游明朝" panose="02020400000000000000" pitchFamily="18" charset="-128"/>
                  </a:rPr>
                </a:br>
                <a:r>
                  <a:rPr lang="ja-JP" altLang="en-US" sz="1400" dirty="0">
                    <a:solidFill>
                      <a:schemeClr val="tx1"/>
                    </a:solidFill>
                    <a:latin typeface="游明朝" panose="02020400000000000000" pitchFamily="18" charset="-128"/>
                    <a:ea typeface="游明朝" panose="02020400000000000000" pitchFamily="18" charset="-128"/>
                  </a:rPr>
                  <a:t>教育改革を推進</a:t>
                </a:r>
                <a:br>
                  <a:rPr lang="en-US" altLang="ja-JP" sz="1400" dirty="0">
                    <a:solidFill>
                      <a:schemeClr val="tx1"/>
                    </a:solidFill>
                    <a:latin typeface="游明朝" panose="02020400000000000000" pitchFamily="18" charset="-128"/>
                    <a:ea typeface="游明朝" panose="02020400000000000000" pitchFamily="18" charset="-128"/>
                  </a:rPr>
                </a:br>
                <a:endParaRPr lang="en-US" altLang="ja-JP" sz="1400" dirty="0">
                  <a:solidFill>
                    <a:schemeClr val="tx1"/>
                  </a:solidFill>
                  <a:latin typeface="游明朝" panose="02020400000000000000" pitchFamily="18" charset="-128"/>
                  <a:ea typeface="游明朝" panose="02020400000000000000" pitchFamily="18" charset="-128"/>
                </a:endParaRPr>
              </a:p>
              <a:p>
                <a:pPr marL="285750" indent="-285750">
                  <a:lnSpc>
                    <a:spcPts val="2100"/>
                  </a:lnSpc>
                  <a:buFont typeface="Arial" panose="020B0604020202020204" pitchFamily="34" charset="0"/>
                  <a:buChar char="•"/>
                </a:pPr>
                <a:r>
                  <a:rPr kumimoji="1" lang="en-US" altLang="ja-JP" sz="1400" dirty="0">
                    <a:solidFill>
                      <a:schemeClr val="tx1"/>
                    </a:solidFill>
                    <a:latin typeface="游明朝" panose="02020400000000000000" pitchFamily="18" charset="-128"/>
                    <a:ea typeface="游明朝" panose="02020400000000000000" pitchFamily="18" charset="-128"/>
                  </a:rPr>
                  <a:t>ICT</a:t>
                </a:r>
                <a:r>
                  <a:rPr kumimoji="1" lang="ja-JP" altLang="en-US" sz="1400" dirty="0">
                    <a:solidFill>
                      <a:schemeClr val="tx1"/>
                    </a:solidFill>
                    <a:latin typeface="游明朝" panose="02020400000000000000" pitchFamily="18" charset="-128"/>
                    <a:ea typeface="游明朝" panose="02020400000000000000" pitchFamily="18" charset="-128"/>
                  </a:rPr>
                  <a:t>環境整備、授業設計研修、教員</a:t>
                </a:r>
                <a:br>
                  <a:rPr kumimoji="1" lang="en-US" altLang="ja-JP" sz="1400" dirty="0">
                    <a:solidFill>
                      <a:schemeClr val="tx1"/>
                    </a:solidFill>
                    <a:latin typeface="游明朝" panose="02020400000000000000" pitchFamily="18" charset="-128"/>
                    <a:ea typeface="游明朝" panose="02020400000000000000" pitchFamily="18" charset="-128"/>
                  </a:rPr>
                </a:br>
                <a:r>
                  <a:rPr kumimoji="1" lang="ja-JP" altLang="en-US" sz="1400" dirty="0">
                    <a:solidFill>
                      <a:schemeClr val="tx1"/>
                    </a:solidFill>
                    <a:latin typeface="游明朝" panose="02020400000000000000" pitchFamily="18" charset="-128"/>
                    <a:ea typeface="游明朝" panose="02020400000000000000" pitchFamily="18" charset="-128"/>
                  </a:rPr>
                  <a:t>のデジタルリテラシー育成支援</a:t>
                </a:r>
                <a:r>
                  <a:rPr lang="ja-JP" altLang="en-US" sz="1400" dirty="0">
                    <a:solidFill>
                      <a:schemeClr val="tx1"/>
                    </a:solidFill>
                    <a:latin typeface="游明朝" panose="02020400000000000000" pitchFamily="18" charset="-128"/>
                    <a:ea typeface="游明朝" panose="02020400000000000000" pitchFamily="18" charset="-128"/>
                  </a:rPr>
                  <a:t>など</a:t>
                </a:r>
                <a:endParaRPr lang="en-US" altLang="ja-JP" sz="1400" dirty="0">
                  <a:solidFill>
                    <a:schemeClr val="tx1"/>
                  </a:solidFill>
                  <a:latin typeface="游明朝" panose="02020400000000000000" pitchFamily="18" charset="-128"/>
                  <a:ea typeface="游明朝" panose="02020400000000000000" pitchFamily="18" charset="-128"/>
                </a:endParaRPr>
              </a:p>
            </p:txBody>
          </p:sp>
          <p:sp>
            <p:nvSpPr>
              <p:cNvPr id="32" name="四角形: 角を丸くする 31">
                <a:extLst>
                  <a:ext uri="{FF2B5EF4-FFF2-40B4-BE49-F238E27FC236}">
                    <a16:creationId xmlns:a16="http://schemas.microsoft.com/office/drawing/2014/main" id="{5CCA8E2C-D47C-72F1-DF16-36B861F847E6}"/>
                  </a:ext>
                </a:extLst>
              </p:cNvPr>
              <p:cNvSpPr/>
              <p:nvPr/>
            </p:nvSpPr>
            <p:spPr>
              <a:xfrm>
                <a:off x="1382316" y="1462980"/>
                <a:ext cx="1933601" cy="191910"/>
              </a:xfrm>
              <a:prstGeom prst="roundRect">
                <a:avLst>
                  <a:gd name="adj" fmla="val 50000"/>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bg1"/>
                    </a:solidFill>
                    <a:latin typeface="游明朝" panose="02020400000000000000" pitchFamily="18" charset="-128"/>
                    <a:ea typeface="游明朝" panose="02020400000000000000" pitchFamily="18" charset="-128"/>
                  </a:rPr>
                  <a:t>教員に対しても</a:t>
                </a:r>
                <a:endParaRPr lang="en-US" altLang="ja-JP" sz="1100" dirty="0">
                  <a:solidFill>
                    <a:schemeClr val="bg1"/>
                  </a:solidFill>
                  <a:latin typeface="游明朝" panose="02020400000000000000" pitchFamily="18" charset="-128"/>
                  <a:ea typeface="游明朝" panose="02020400000000000000" pitchFamily="18" charset="-128"/>
                </a:endParaRPr>
              </a:p>
            </p:txBody>
          </p:sp>
          <p:sp>
            <p:nvSpPr>
              <p:cNvPr id="40" name="正方形/長方形 39">
                <a:extLst>
                  <a:ext uri="{FF2B5EF4-FFF2-40B4-BE49-F238E27FC236}">
                    <a16:creationId xmlns:a16="http://schemas.microsoft.com/office/drawing/2014/main" id="{FBD9ACB6-8C29-F5AA-485C-660A64CCFCA7}"/>
                  </a:ext>
                </a:extLst>
              </p:cNvPr>
              <p:cNvSpPr/>
              <p:nvPr/>
            </p:nvSpPr>
            <p:spPr>
              <a:xfrm>
                <a:off x="636370" y="4178282"/>
                <a:ext cx="3425492" cy="8016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i="1" dirty="0">
                    <a:solidFill>
                      <a:schemeClr val="bg1"/>
                    </a:solidFill>
                    <a:latin typeface="游明朝" panose="02020400000000000000" pitchFamily="18" charset="-128"/>
                    <a:ea typeface="游明朝" panose="02020400000000000000" pitchFamily="18" charset="-128"/>
                  </a:rPr>
                  <a:t>School</a:t>
                </a:r>
              </a:p>
              <a:p>
                <a:pPr algn="ctr"/>
                <a:r>
                  <a:rPr kumimoji="1" lang="en-US" altLang="ja-JP" sz="3600" b="1" i="1" dirty="0">
                    <a:solidFill>
                      <a:schemeClr val="bg1"/>
                    </a:solidFill>
                    <a:latin typeface="游明朝" panose="02020400000000000000" pitchFamily="18" charset="-128"/>
                    <a:ea typeface="游明朝" panose="02020400000000000000" pitchFamily="18" charset="-128"/>
                  </a:rPr>
                  <a:t>Transformation</a:t>
                </a:r>
              </a:p>
            </p:txBody>
          </p:sp>
        </p:grpSp>
      </p:grpSp>
    </p:spTree>
    <p:extLst>
      <p:ext uri="{BB962C8B-B14F-4D97-AF65-F5344CB8AC3E}">
        <p14:creationId xmlns:p14="http://schemas.microsoft.com/office/powerpoint/2010/main" val="2227079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9EE3C-2FEF-ECE3-EFF4-2B76C733EBB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25B7A14-09EB-90E4-73E4-1D5D58D99657}"/>
              </a:ext>
            </a:extLst>
          </p:cNvPr>
          <p:cNvSpPr/>
          <p:nvPr/>
        </p:nvSpPr>
        <p:spPr>
          <a:xfrm>
            <a:off x="0" y="0"/>
            <a:ext cx="12192000" cy="6858000"/>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1BE1DA11-BF99-7D29-4B66-E1B607E23686}"/>
              </a:ext>
            </a:extLst>
          </p:cNvPr>
          <p:cNvSpPr/>
          <p:nvPr/>
        </p:nvSpPr>
        <p:spPr>
          <a:xfrm>
            <a:off x="268512" y="270580"/>
            <a:ext cx="11654977"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サービス利用者の声</a:t>
            </a:r>
          </a:p>
        </p:txBody>
      </p:sp>
      <p:sp>
        <p:nvSpPr>
          <p:cNvPr id="3" name="四角形: 角を丸くする 2">
            <a:extLst>
              <a:ext uri="{FF2B5EF4-FFF2-40B4-BE49-F238E27FC236}">
                <a16:creationId xmlns:a16="http://schemas.microsoft.com/office/drawing/2014/main" id="{D4A024C5-3E9C-EABC-52EA-629964ED8121}"/>
              </a:ext>
            </a:extLst>
          </p:cNvPr>
          <p:cNvSpPr/>
          <p:nvPr/>
        </p:nvSpPr>
        <p:spPr>
          <a:xfrm>
            <a:off x="268512" y="938242"/>
            <a:ext cx="11654977" cy="5674530"/>
          </a:xfrm>
          <a:prstGeom prst="roundRect">
            <a:avLst>
              <a:gd name="adj" fmla="val 5719"/>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883EBBC6-525B-0CA9-C084-1A12C14D49D4}"/>
              </a:ext>
            </a:extLst>
          </p:cNvPr>
          <p:cNvSpPr txBox="1">
            <a:spLocks/>
          </p:cNvSpPr>
          <p:nvPr/>
        </p:nvSpPr>
        <p:spPr>
          <a:xfrm>
            <a:off x="11712153" y="643336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4</a:t>
            </a:fld>
            <a:endParaRPr lang="ja-JP" altLang="en-US" dirty="0">
              <a:solidFill>
                <a:schemeClr val="bg1"/>
              </a:solidFill>
              <a:latin typeface="游明朝" panose="02020400000000000000" pitchFamily="18" charset="-128"/>
              <a:ea typeface="游明朝" panose="02020400000000000000" pitchFamily="18" charset="-128"/>
            </a:endParaRPr>
          </a:p>
        </p:txBody>
      </p:sp>
      <p:grpSp>
        <p:nvGrpSpPr>
          <p:cNvPr id="5" name="グループ化 4">
            <a:extLst>
              <a:ext uri="{FF2B5EF4-FFF2-40B4-BE49-F238E27FC236}">
                <a16:creationId xmlns:a16="http://schemas.microsoft.com/office/drawing/2014/main" id="{172C3F5E-4D6B-55AE-F10B-9B3E8047FFC3}"/>
              </a:ext>
            </a:extLst>
          </p:cNvPr>
          <p:cNvGrpSpPr/>
          <p:nvPr/>
        </p:nvGrpSpPr>
        <p:grpSpPr>
          <a:xfrm rot="3600000">
            <a:off x="10694556" y="-640796"/>
            <a:ext cx="1555154" cy="1726501"/>
            <a:chOff x="6118216" y="2047695"/>
            <a:chExt cx="4880737" cy="3700910"/>
          </a:xfrm>
        </p:grpSpPr>
        <p:sp>
          <p:nvSpPr>
            <p:cNvPr id="6" name="フリーフォーム: 図形 5">
              <a:extLst>
                <a:ext uri="{FF2B5EF4-FFF2-40B4-BE49-F238E27FC236}">
                  <a16:creationId xmlns:a16="http://schemas.microsoft.com/office/drawing/2014/main" id="{58C617E9-4339-2B87-2D5D-6FA6267AC64C}"/>
                </a:ext>
              </a:extLst>
            </p:cNvPr>
            <p:cNvSpPr/>
            <p:nvPr/>
          </p:nvSpPr>
          <p:spPr>
            <a:xfrm rot="11700000">
              <a:off x="7921172" y="2047695"/>
              <a:ext cx="3077781" cy="2061031"/>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sp>
          <p:nvSpPr>
            <p:cNvPr id="7" name="フリーフォーム: 図形 6">
              <a:extLst>
                <a:ext uri="{FF2B5EF4-FFF2-40B4-BE49-F238E27FC236}">
                  <a16:creationId xmlns:a16="http://schemas.microsoft.com/office/drawing/2014/main" id="{38E577A7-0826-DA2E-2053-DE68E2B1A237}"/>
                </a:ext>
              </a:extLst>
            </p:cNvPr>
            <p:cNvSpPr/>
            <p:nvPr/>
          </p:nvSpPr>
          <p:spPr>
            <a:xfrm rot="467236">
              <a:off x="6118216" y="3687573"/>
              <a:ext cx="3077782" cy="2061032"/>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grpSp>
      <p:grpSp>
        <p:nvGrpSpPr>
          <p:cNvPr id="20" name="グループ化 19">
            <a:extLst>
              <a:ext uri="{FF2B5EF4-FFF2-40B4-BE49-F238E27FC236}">
                <a16:creationId xmlns:a16="http://schemas.microsoft.com/office/drawing/2014/main" id="{F0C28AF3-050D-902C-DFB6-A595EB19B4D0}"/>
              </a:ext>
            </a:extLst>
          </p:cNvPr>
          <p:cNvGrpSpPr/>
          <p:nvPr/>
        </p:nvGrpSpPr>
        <p:grpSpPr>
          <a:xfrm>
            <a:off x="520899" y="1328260"/>
            <a:ext cx="936000" cy="1329917"/>
            <a:chOff x="869960" y="1294005"/>
            <a:chExt cx="936000" cy="1329917"/>
          </a:xfrm>
        </p:grpSpPr>
        <p:grpSp>
          <p:nvGrpSpPr>
            <p:cNvPr id="18" name="グループ化 17">
              <a:extLst>
                <a:ext uri="{FF2B5EF4-FFF2-40B4-BE49-F238E27FC236}">
                  <a16:creationId xmlns:a16="http://schemas.microsoft.com/office/drawing/2014/main" id="{0E4A1FB5-6841-D30C-E52F-202990A3A7D0}"/>
                </a:ext>
              </a:extLst>
            </p:cNvPr>
            <p:cNvGrpSpPr/>
            <p:nvPr/>
          </p:nvGrpSpPr>
          <p:grpSpPr>
            <a:xfrm>
              <a:off x="869960" y="1687922"/>
              <a:ext cx="936000" cy="936000"/>
              <a:chOff x="869960" y="1687922"/>
              <a:chExt cx="936000" cy="936000"/>
            </a:xfrm>
          </p:grpSpPr>
          <p:sp>
            <p:nvSpPr>
              <p:cNvPr id="8" name="楕円 7">
                <a:extLst>
                  <a:ext uri="{FF2B5EF4-FFF2-40B4-BE49-F238E27FC236}">
                    <a16:creationId xmlns:a16="http://schemas.microsoft.com/office/drawing/2014/main" id="{616994EB-79EE-4544-F4AA-B70CF97693E7}"/>
                  </a:ext>
                </a:extLst>
              </p:cNvPr>
              <p:cNvSpPr/>
              <p:nvPr/>
            </p:nvSpPr>
            <p:spPr>
              <a:xfrm>
                <a:off x="869960" y="1687922"/>
                <a:ext cx="936000" cy="936000"/>
              </a:xfrm>
              <a:prstGeom prst="ellipse">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pic>
            <p:nvPicPr>
              <p:cNvPr id="17" name="図 16">
                <a:extLst>
                  <a:ext uri="{FF2B5EF4-FFF2-40B4-BE49-F238E27FC236}">
                    <a16:creationId xmlns:a16="http://schemas.microsoft.com/office/drawing/2014/main" id="{B4C4B92A-143D-3771-0339-DBECCABF3C7B}"/>
                  </a:ext>
                </a:extLst>
              </p:cNvPr>
              <p:cNvPicPr>
                <a:picLocks noChangeAspect="1"/>
              </p:cNvPicPr>
              <p:nvPr/>
            </p:nvPicPr>
            <p:blipFill>
              <a:blip r:embed="rId2"/>
              <a:stretch>
                <a:fillRect/>
              </a:stretch>
            </p:blipFill>
            <p:spPr>
              <a:xfrm>
                <a:off x="955015" y="1734477"/>
                <a:ext cx="765888" cy="765888"/>
              </a:xfrm>
              <a:prstGeom prst="rect">
                <a:avLst/>
              </a:prstGeom>
            </p:spPr>
          </p:pic>
        </p:grpSp>
        <p:sp>
          <p:nvSpPr>
            <p:cNvPr id="19" name="正方形/長方形 18">
              <a:extLst>
                <a:ext uri="{FF2B5EF4-FFF2-40B4-BE49-F238E27FC236}">
                  <a16:creationId xmlns:a16="http://schemas.microsoft.com/office/drawing/2014/main" id="{2DAB6218-7438-F02C-9594-560B9EB36AE1}"/>
                </a:ext>
              </a:extLst>
            </p:cNvPr>
            <p:cNvSpPr/>
            <p:nvPr/>
          </p:nvSpPr>
          <p:spPr>
            <a:xfrm>
              <a:off x="886940" y="1294005"/>
              <a:ext cx="902039" cy="3339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400" dirty="0">
                  <a:solidFill>
                    <a:schemeClr val="tx1"/>
                  </a:solidFill>
                  <a:latin typeface="游明朝" panose="02020400000000000000" pitchFamily="18" charset="-128"/>
                  <a:ea typeface="游明朝" panose="02020400000000000000" pitchFamily="18" charset="-128"/>
                </a:rPr>
                <a:t>子ども</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grpSp>
      <p:sp>
        <p:nvSpPr>
          <p:cNvPr id="9" name="吹き出し: 角を丸めた四角形 8">
            <a:extLst>
              <a:ext uri="{FF2B5EF4-FFF2-40B4-BE49-F238E27FC236}">
                <a16:creationId xmlns:a16="http://schemas.microsoft.com/office/drawing/2014/main" id="{9F866BFB-2434-7105-9058-73EFF68D16A6}"/>
              </a:ext>
            </a:extLst>
          </p:cNvPr>
          <p:cNvSpPr/>
          <p:nvPr/>
        </p:nvSpPr>
        <p:spPr>
          <a:xfrm>
            <a:off x="1456899" y="2906230"/>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200" dirty="0">
                <a:solidFill>
                  <a:schemeClr val="tx1"/>
                </a:solidFill>
                <a:latin typeface="游明朝" panose="02020400000000000000" pitchFamily="18" charset="-128"/>
                <a:ea typeface="游明朝" panose="02020400000000000000" pitchFamily="18" charset="-128"/>
              </a:rPr>
              <a:t>学校に行けなくても、安心して勉強を続けられて嬉しい。</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21" name="吹き出し: 角を丸めた四角形 20">
            <a:extLst>
              <a:ext uri="{FF2B5EF4-FFF2-40B4-BE49-F238E27FC236}">
                <a16:creationId xmlns:a16="http://schemas.microsoft.com/office/drawing/2014/main" id="{7D10583D-8F33-D741-C761-D076B3380D74}"/>
              </a:ext>
            </a:extLst>
          </p:cNvPr>
          <p:cNvSpPr/>
          <p:nvPr/>
        </p:nvSpPr>
        <p:spPr>
          <a:xfrm>
            <a:off x="1456899" y="3787995"/>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200" dirty="0">
                <a:solidFill>
                  <a:schemeClr val="tx1"/>
                </a:solidFill>
                <a:latin typeface="游明朝" panose="02020400000000000000" pitchFamily="18" charset="-128"/>
                <a:ea typeface="游明朝" panose="02020400000000000000" pitchFamily="18" charset="-128"/>
              </a:rPr>
              <a:t>タブレットで自分のペースで進められるのがとても楽しい。</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22" name="吹き出し: 角を丸めた四角形 21">
            <a:extLst>
              <a:ext uri="{FF2B5EF4-FFF2-40B4-BE49-F238E27FC236}">
                <a16:creationId xmlns:a16="http://schemas.microsoft.com/office/drawing/2014/main" id="{9129D42A-7E11-C63F-56BB-521B172B5FBD}"/>
              </a:ext>
            </a:extLst>
          </p:cNvPr>
          <p:cNvSpPr/>
          <p:nvPr/>
        </p:nvSpPr>
        <p:spPr>
          <a:xfrm>
            <a:off x="1456899" y="4669760"/>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200" dirty="0">
                <a:solidFill>
                  <a:schemeClr val="tx1"/>
                </a:solidFill>
                <a:latin typeface="游明朝" panose="02020400000000000000" pitchFamily="18" charset="-128"/>
                <a:ea typeface="游明朝" panose="02020400000000000000" pitchFamily="18" charset="-128"/>
              </a:rPr>
              <a:t>優しく励ましてくれる先生がいて、毎日がちょっと楽しみ。</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grpSp>
        <p:nvGrpSpPr>
          <p:cNvPr id="26" name="グループ化 25">
            <a:extLst>
              <a:ext uri="{FF2B5EF4-FFF2-40B4-BE49-F238E27FC236}">
                <a16:creationId xmlns:a16="http://schemas.microsoft.com/office/drawing/2014/main" id="{59F7FC31-D695-7A56-B4E4-077B85C9438F}"/>
              </a:ext>
            </a:extLst>
          </p:cNvPr>
          <p:cNvGrpSpPr/>
          <p:nvPr/>
        </p:nvGrpSpPr>
        <p:grpSpPr>
          <a:xfrm>
            <a:off x="4341188" y="1328260"/>
            <a:ext cx="936000" cy="1329917"/>
            <a:chOff x="869960" y="1294005"/>
            <a:chExt cx="936000" cy="1329917"/>
          </a:xfrm>
        </p:grpSpPr>
        <p:grpSp>
          <p:nvGrpSpPr>
            <p:cNvPr id="32" name="グループ化 31">
              <a:extLst>
                <a:ext uri="{FF2B5EF4-FFF2-40B4-BE49-F238E27FC236}">
                  <a16:creationId xmlns:a16="http://schemas.microsoft.com/office/drawing/2014/main" id="{F59ECDF5-E98C-CD60-FE1C-E57560FA9473}"/>
                </a:ext>
              </a:extLst>
            </p:cNvPr>
            <p:cNvGrpSpPr/>
            <p:nvPr/>
          </p:nvGrpSpPr>
          <p:grpSpPr>
            <a:xfrm>
              <a:off x="869960" y="1687922"/>
              <a:ext cx="936000" cy="936000"/>
              <a:chOff x="869960" y="1687922"/>
              <a:chExt cx="936000" cy="936000"/>
            </a:xfrm>
          </p:grpSpPr>
          <p:sp>
            <p:nvSpPr>
              <p:cNvPr id="34" name="楕円 33">
                <a:extLst>
                  <a:ext uri="{FF2B5EF4-FFF2-40B4-BE49-F238E27FC236}">
                    <a16:creationId xmlns:a16="http://schemas.microsoft.com/office/drawing/2014/main" id="{31B2FE95-5587-C43A-330F-A322B4182140}"/>
                  </a:ext>
                </a:extLst>
              </p:cNvPr>
              <p:cNvSpPr/>
              <p:nvPr/>
            </p:nvSpPr>
            <p:spPr>
              <a:xfrm>
                <a:off x="869960" y="1687922"/>
                <a:ext cx="936000" cy="936000"/>
              </a:xfrm>
              <a:prstGeom prst="ellipse">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pic>
            <p:nvPicPr>
              <p:cNvPr id="35" name="図 34">
                <a:extLst>
                  <a:ext uri="{FF2B5EF4-FFF2-40B4-BE49-F238E27FC236}">
                    <a16:creationId xmlns:a16="http://schemas.microsoft.com/office/drawing/2014/main" id="{2ADDACF7-EA3E-73F1-D537-76E7EF5E8CD9}"/>
                  </a:ext>
                </a:extLst>
              </p:cNvPr>
              <p:cNvPicPr>
                <a:picLocks noChangeAspect="1"/>
              </p:cNvPicPr>
              <p:nvPr/>
            </p:nvPicPr>
            <p:blipFill>
              <a:blip r:embed="rId2"/>
              <a:stretch>
                <a:fillRect/>
              </a:stretch>
            </p:blipFill>
            <p:spPr>
              <a:xfrm>
                <a:off x="955015" y="1734477"/>
                <a:ext cx="765888" cy="765888"/>
              </a:xfrm>
              <a:prstGeom prst="rect">
                <a:avLst/>
              </a:prstGeom>
            </p:spPr>
          </p:pic>
        </p:grpSp>
        <p:sp>
          <p:nvSpPr>
            <p:cNvPr id="33" name="正方形/長方形 32">
              <a:extLst>
                <a:ext uri="{FF2B5EF4-FFF2-40B4-BE49-F238E27FC236}">
                  <a16:creationId xmlns:a16="http://schemas.microsoft.com/office/drawing/2014/main" id="{22977A20-787D-F344-9506-DA7662C77EAA}"/>
                </a:ext>
              </a:extLst>
            </p:cNvPr>
            <p:cNvSpPr/>
            <p:nvPr/>
          </p:nvSpPr>
          <p:spPr>
            <a:xfrm>
              <a:off x="886940" y="1294005"/>
              <a:ext cx="902039" cy="3339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1400" dirty="0">
                  <a:solidFill>
                    <a:schemeClr val="tx1"/>
                  </a:solidFill>
                  <a:latin typeface="游明朝" panose="02020400000000000000" pitchFamily="18" charset="-128"/>
                  <a:ea typeface="游明朝" panose="02020400000000000000" pitchFamily="18" charset="-128"/>
                </a:rPr>
                <a:t>保護者</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grpSp>
      <p:sp>
        <p:nvSpPr>
          <p:cNvPr id="29" name="吹き出し: 角を丸めた四角形 28">
            <a:extLst>
              <a:ext uri="{FF2B5EF4-FFF2-40B4-BE49-F238E27FC236}">
                <a16:creationId xmlns:a16="http://schemas.microsoft.com/office/drawing/2014/main" id="{EC893BD6-9D06-2902-9C8D-BA6C6E86E03E}"/>
              </a:ext>
            </a:extLst>
          </p:cNvPr>
          <p:cNvSpPr/>
          <p:nvPr/>
        </p:nvSpPr>
        <p:spPr>
          <a:xfrm>
            <a:off x="5277188" y="2906230"/>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200" dirty="0">
                <a:solidFill>
                  <a:schemeClr val="tx1"/>
                </a:solidFill>
                <a:latin typeface="游明朝" panose="02020400000000000000" pitchFamily="18" charset="-128"/>
                <a:ea typeface="游明朝" panose="02020400000000000000" pitchFamily="18" charset="-128"/>
              </a:rPr>
              <a:t>子どもが前向きになり、家庭の雰囲気も明るくなりました。</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30" name="吹き出し: 角を丸めた四角形 29">
            <a:extLst>
              <a:ext uri="{FF2B5EF4-FFF2-40B4-BE49-F238E27FC236}">
                <a16:creationId xmlns:a16="http://schemas.microsoft.com/office/drawing/2014/main" id="{14781DB3-F597-CF74-8B02-D7AB0357D578}"/>
              </a:ext>
            </a:extLst>
          </p:cNvPr>
          <p:cNvSpPr/>
          <p:nvPr/>
        </p:nvSpPr>
        <p:spPr>
          <a:xfrm>
            <a:off x="5277188" y="3787995"/>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200" dirty="0">
                <a:solidFill>
                  <a:schemeClr val="tx1"/>
                </a:solidFill>
                <a:latin typeface="游明朝" panose="02020400000000000000" pitchFamily="18" charset="-128"/>
                <a:ea typeface="游明朝" panose="02020400000000000000" pitchFamily="18" charset="-128"/>
              </a:rPr>
              <a:t>勉強の進捗や様子が見えるので、不安が減って安心できます。</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31" name="吹き出し: 角を丸めた四角形 30">
            <a:extLst>
              <a:ext uri="{FF2B5EF4-FFF2-40B4-BE49-F238E27FC236}">
                <a16:creationId xmlns:a16="http://schemas.microsoft.com/office/drawing/2014/main" id="{132E311A-0C54-F0D2-E215-3B91BF3F5B1F}"/>
              </a:ext>
            </a:extLst>
          </p:cNvPr>
          <p:cNvSpPr/>
          <p:nvPr/>
        </p:nvSpPr>
        <p:spPr>
          <a:xfrm>
            <a:off x="5277188" y="4669760"/>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200" dirty="0">
                <a:solidFill>
                  <a:schemeClr val="tx1"/>
                </a:solidFill>
                <a:latin typeface="游明朝" panose="02020400000000000000" pitchFamily="18" charset="-128"/>
                <a:ea typeface="游明朝" panose="02020400000000000000" pitchFamily="18" charset="-128"/>
              </a:rPr>
              <a:t>通わせられない罪悪感から少しずつ解放されてきています。</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grpSp>
        <p:nvGrpSpPr>
          <p:cNvPr id="37" name="グループ化 36">
            <a:extLst>
              <a:ext uri="{FF2B5EF4-FFF2-40B4-BE49-F238E27FC236}">
                <a16:creationId xmlns:a16="http://schemas.microsoft.com/office/drawing/2014/main" id="{9A7D941F-57F7-179F-95F2-9CABD83066CE}"/>
              </a:ext>
            </a:extLst>
          </p:cNvPr>
          <p:cNvGrpSpPr/>
          <p:nvPr/>
        </p:nvGrpSpPr>
        <p:grpSpPr>
          <a:xfrm>
            <a:off x="8161478" y="1328260"/>
            <a:ext cx="936000" cy="1329917"/>
            <a:chOff x="869960" y="1294005"/>
            <a:chExt cx="936000" cy="1329917"/>
          </a:xfrm>
        </p:grpSpPr>
        <p:grpSp>
          <p:nvGrpSpPr>
            <p:cNvPr id="42" name="グループ化 41">
              <a:extLst>
                <a:ext uri="{FF2B5EF4-FFF2-40B4-BE49-F238E27FC236}">
                  <a16:creationId xmlns:a16="http://schemas.microsoft.com/office/drawing/2014/main" id="{9AF42986-14DC-A48D-3480-2E42632A6F68}"/>
                </a:ext>
              </a:extLst>
            </p:cNvPr>
            <p:cNvGrpSpPr/>
            <p:nvPr/>
          </p:nvGrpSpPr>
          <p:grpSpPr>
            <a:xfrm>
              <a:off x="869960" y="1687922"/>
              <a:ext cx="936000" cy="936000"/>
              <a:chOff x="869960" y="1687922"/>
              <a:chExt cx="936000" cy="936000"/>
            </a:xfrm>
          </p:grpSpPr>
          <p:sp>
            <p:nvSpPr>
              <p:cNvPr id="44" name="楕円 43">
                <a:extLst>
                  <a:ext uri="{FF2B5EF4-FFF2-40B4-BE49-F238E27FC236}">
                    <a16:creationId xmlns:a16="http://schemas.microsoft.com/office/drawing/2014/main" id="{7657F2E7-3570-3AC0-AA03-809C5EF6CC0D}"/>
                  </a:ext>
                </a:extLst>
              </p:cNvPr>
              <p:cNvSpPr/>
              <p:nvPr/>
            </p:nvSpPr>
            <p:spPr>
              <a:xfrm>
                <a:off x="869960" y="1687922"/>
                <a:ext cx="936000" cy="936000"/>
              </a:xfrm>
              <a:prstGeom prst="ellipse">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pic>
            <p:nvPicPr>
              <p:cNvPr id="45" name="図 44">
                <a:extLst>
                  <a:ext uri="{FF2B5EF4-FFF2-40B4-BE49-F238E27FC236}">
                    <a16:creationId xmlns:a16="http://schemas.microsoft.com/office/drawing/2014/main" id="{4F10BA26-7F3C-280C-E7D2-D8A7D9214BE4}"/>
                  </a:ext>
                </a:extLst>
              </p:cNvPr>
              <p:cNvPicPr>
                <a:picLocks noChangeAspect="1"/>
              </p:cNvPicPr>
              <p:nvPr/>
            </p:nvPicPr>
            <p:blipFill>
              <a:blip r:embed="rId2"/>
              <a:stretch>
                <a:fillRect/>
              </a:stretch>
            </p:blipFill>
            <p:spPr>
              <a:xfrm>
                <a:off x="955015" y="1734477"/>
                <a:ext cx="765888" cy="765888"/>
              </a:xfrm>
              <a:prstGeom prst="rect">
                <a:avLst/>
              </a:prstGeom>
            </p:spPr>
          </p:pic>
        </p:grpSp>
        <p:sp>
          <p:nvSpPr>
            <p:cNvPr id="43" name="正方形/長方形 42">
              <a:extLst>
                <a:ext uri="{FF2B5EF4-FFF2-40B4-BE49-F238E27FC236}">
                  <a16:creationId xmlns:a16="http://schemas.microsoft.com/office/drawing/2014/main" id="{825E2371-F995-2A48-3099-32ED533C3355}"/>
                </a:ext>
              </a:extLst>
            </p:cNvPr>
            <p:cNvSpPr/>
            <p:nvPr/>
          </p:nvSpPr>
          <p:spPr>
            <a:xfrm>
              <a:off x="886940" y="1294005"/>
              <a:ext cx="902039" cy="3339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1400" dirty="0">
                  <a:solidFill>
                    <a:schemeClr val="tx1"/>
                  </a:solidFill>
                  <a:latin typeface="游明朝" panose="02020400000000000000" pitchFamily="18" charset="-128"/>
                  <a:ea typeface="游明朝" panose="02020400000000000000" pitchFamily="18" charset="-128"/>
                </a:rPr>
                <a:t>教員</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grpSp>
      <p:sp>
        <p:nvSpPr>
          <p:cNvPr id="39" name="吹き出し: 角を丸めた四角形 38">
            <a:extLst>
              <a:ext uri="{FF2B5EF4-FFF2-40B4-BE49-F238E27FC236}">
                <a16:creationId xmlns:a16="http://schemas.microsoft.com/office/drawing/2014/main" id="{F624B9E3-2F46-8966-5C9D-F6034D1837E5}"/>
              </a:ext>
            </a:extLst>
          </p:cNvPr>
          <p:cNvSpPr/>
          <p:nvPr/>
        </p:nvSpPr>
        <p:spPr>
          <a:xfrm>
            <a:off x="9097478" y="2906230"/>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200" dirty="0">
                <a:solidFill>
                  <a:schemeClr val="tx1"/>
                </a:solidFill>
                <a:latin typeface="游明朝" panose="02020400000000000000" pitchFamily="18" charset="-128"/>
                <a:ea typeface="游明朝" panose="02020400000000000000" pitchFamily="18" charset="-128"/>
              </a:rPr>
              <a:t>一人ひとりに合った支援がしやすくなり、指導の質が上がった。</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40" name="吹き出し: 角を丸めた四角形 39">
            <a:extLst>
              <a:ext uri="{FF2B5EF4-FFF2-40B4-BE49-F238E27FC236}">
                <a16:creationId xmlns:a16="http://schemas.microsoft.com/office/drawing/2014/main" id="{70C9D997-ADC6-788B-F050-2489E67C2951}"/>
              </a:ext>
            </a:extLst>
          </p:cNvPr>
          <p:cNvSpPr/>
          <p:nvPr/>
        </p:nvSpPr>
        <p:spPr>
          <a:xfrm>
            <a:off x="9097478" y="3787995"/>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200" dirty="0">
                <a:solidFill>
                  <a:schemeClr val="tx1"/>
                </a:solidFill>
                <a:latin typeface="游明朝" panose="02020400000000000000" pitchFamily="18" charset="-128"/>
                <a:ea typeface="游明朝" panose="02020400000000000000" pitchFamily="18" charset="-128"/>
              </a:rPr>
              <a:t>教室では見えなかった子どもの表情に気づけた。</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41" name="吹き出し: 角を丸めた四角形 40">
            <a:extLst>
              <a:ext uri="{FF2B5EF4-FFF2-40B4-BE49-F238E27FC236}">
                <a16:creationId xmlns:a16="http://schemas.microsoft.com/office/drawing/2014/main" id="{7CAE8BC4-B14C-7CCA-2F4F-49B2096CA10E}"/>
              </a:ext>
            </a:extLst>
          </p:cNvPr>
          <p:cNvSpPr/>
          <p:nvPr/>
        </p:nvSpPr>
        <p:spPr>
          <a:xfrm>
            <a:off x="9097478" y="4669760"/>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en-US" altLang="ja-JP" sz="1200" dirty="0">
                <a:solidFill>
                  <a:schemeClr val="tx1"/>
                </a:solidFill>
                <a:latin typeface="游明朝" panose="02020400000000000000" pitchFamily="18" charset="-128"/>
                <a:ea typeface="游明朝" panose="02020400000000000000" pitchFamily="18" charset="-128"/>
              </a:rPr>
              <a:t>ICT</a:t>
            </a:r>
            <a:r>
              <a:rPr kumimoji="1" lang="ja-JP" altLang="en-US" sz="1200" dirty="0">
                <a:solidFill>
                  <a:schemeClr val="tx1"/>
                </a:solidFill>
                <a:latin typeface="游明朝" panose="02020400000000000000" pitchFamily="18" charset="-128"/>
                <a:ea typeface="游明朝" panose="02020400000000000000" pitchFamily="18" charset="-128"/>
              </a:rPr>
              <a:t>に自信がなかったけど、研修で実践に活かせる力がついた。</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10" name="吹き出し: 角を丸めた四角形 9">
            <a:extLst>
              <a:ext uri="{FF2B5EF4-FFF2-40B4-BE49-F238E27FC236}">
                <a16:creationId xmlns:a16="http://schemas.microsoft.com/office/drawing/2014/main" id="{8A258EB2-632D-CD70-1047-2C7C09E87CF0}"/>
              </a:ext>
            </a:extLst>
          </p:cNvPr>
          <p:cNvSpPr/>
          <p:nvPr/>
        </p:nvSpPr>
        <p:spPr>
          <a:xfrm>
            <a:off x="1456899" y="5551524"/>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自分にとっては本当に楽しくて心が楽になる時間です。</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11" name="吹き出し: 角を丸めた四角形 10">
            <a:extLst>
              <a:ext uri="{FF2B5EF4-FFF2-40B4-BE49-F238E27FC236}">
                <a16:creationId xmlns:a16="http://schemas.microsoft.com/office/drawing/2014/main" id="{6181E8A9-4C99-C779-9489-1C6B76798DEE}"/>
              </a:ext>
            </a:extLst>
          </p:cNvPr>
          <p:cNvSpPr/>
          <p:nvPr/>
        </p:nvSpPr>
        <p:spPr>
          <a:xfrm>
            <a:off x="5277188" y="5551524"/>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ママ友から教えていただいたサービスですが、知れてよかった。</a:t>
            </a:r>
            <a:endParaRPr lang="en-US" altLang="ja-JP" sz="1200" dirty="0">
              <a:solidFill>
                <a:schemeClr val="tx1"/>
              </a:solidFill>
              <a:latin typeface="游明朝" panose="02020400000000000000" pitchFamily="18" charset="-128"/>
              <a:ea typeface="游明朝" panose="02020400000000000000" pitchFamily="18" charset="-128"/>
            </a:endParaRPr>
          </a:p>
        </p:txBody>
      </p:sp>
      <p:sp>
        <p:nvSpPr>
          <p:cNvPr id="12" name="吹き出し: 角を丸めた四角形 11">
            <a:extLst>
              <a:ext uri="{FF2B5EF4-FFF2-40B4-BE49-F238E27FC236}">
                <a16:creationId xmlns:a16="http://schemas.microsoft.com/office/drawing/2014/main" id="{94F4A401-934A-CB09-56B2-2D3232B767A5}"/>
              </a:ext>
            </a:extLst>
          </p:cNvPr>
          <p:cNvSpPr/>
          <p:nvPr/>
        </p:nvSpPr>
        <p:spPr>
          <a:xfrm>
            <a:off x="9097478" y="5551524"/>
            <a:ext cx="2573623" cy="730904"/>
          </a:xfrm>
          <a:prstGeom prst="wedgeRoundRectCallout">
            <a:avLst>
              <a:gd name="adj1" fmla="val -59048"/>
              <a:gd name="adj2" fmla="val -38583"/>
              <a:gd name="adj3" fmla="val 16667"/>
            </a:avLst>
          </a:prstGeom>
          <a:solidFill>
            <a:schemeClr val="bg1"/>
          </a:solidFill>
          <a:ln w="9525">
            <a:solidFill>
              <a:srgbClr val="764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子どもや保護者だけではなく、教員にまで気を使ってくれる。</a:t>
            </a:r>
            <a:endParaRPr lang="en-US" altLang="ja-JP" sz="1200" dirty="0">
              <a:solidFill>
                <a:schemeClr val="tx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3285050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80BEC-F0DE-83B5-25B4-BC671904719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34B5649-B26B-335C-D9C6-6264BD0D97FA}"/>
              </a:ext>
            </a:extLst>
          </p:cNvPr>
          <p:cNvSpPr/>
          <p:nvPr/>
        </p:nvSpPr>
        <p:spPr>
          <a:xfrm>
            <a:off x="0" y="0"/>
            <a:ext cx="12192000" cy="6858000"/>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D4BE2CE5-7766-F6CF-DA3D-2996225241D9}"/>
              </a:ext>
            </a:extLst>
          </p:cNvPr>
          <p:cNvSpPr/>
          <p:nvPr/>
        </p:nvSpPr>
        <p:spPr>
          <a:xfrm>
            <a:off x="268512" y="270580"/>
            <a:ext cx="11654977"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導入実績</a:t>
            </a:r>
          </a:p>
        </p:txBody>
      </p:sp>
      <p:sp>
        <p:nvSpPr>
          <p:cNvPr id="3" name="四角形: 角を丸くする 2">
            <a:extLst>
              <a:ext uri="{FF2B5EF4-FFF2-40B4-BE49-F238E27FC236}">
                <a16:creationId xmlns:a16="http://schemas.microsoft.com/office/drawing/2014/main" id="{24CF92A1-80A2-5F4B-2B9B-06990D7EC927}"/>
              </a:ext>
            </a:extLst>
          </p:cNvPr>
          <p:cNvSpPr/>
          <p:nvPr/>
        </p:nvSpPr>
        <p:spPr>
          <a:xfrm>
            <a:off x="268512" y="938242"/>
            <a:ext cx="11654977" cy="5674530"/>
          </a:xfrm>
          <a:prstGeom prst="roundRect">
            <a:avLst>
              <a:gd name="adj" fmla="val 5719"/>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816B839A-4ECA-F5B4-1604-97EDF18CC0DE}"/>
              </a:ext>
            </a:extLst>
          </p:cNvPr>
          <p:cNvSpPr txBox="1">
            <a:spLocks/>
          </p:cNvSpPr>
          <p:nvPr/>
        </p:nvSpPr>
        <p:spPr>
          <a:xfrm>
            <a:off x="11712153" y="643336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5</a:t>
            </a:fld>
            <a:endParaRPr lang="ja-JP" altLang="en-US" dirty="0">
              <a:solidFill>
                <a:schemeClr val="bg1"/>
              </a:solidFill>
              <a:latin typeface="游明朝" panose="02020400000000000000" pitchFamily="18" charset="-128"/>
              <a:ea typeface="游明朝" panose="02020400000000000000" pitchFamily="18" charset="-128"/>
            </a:endParaRPr>
          </a:p>
        </p:txBody>
      </p:sp>
      <p:grpSp>
        <p:nvGrpSpPr>
          <p:cNvPr id="5" name="グループ化 4">
            <a:extLst>
              <a:ext uri="{FF2B5EF4-FFF2-40B4-BE49-F238E27FC236}">
                <a16:creationId xmlns:a16="http://schemas.microsoft.com/office/drawing/2014/main" id="{CF33D3E6-2377-D290-6075-1EB78F43774D}"/>
              </a:ext>
            </a:extLst>
          </p:cNvPr>
          <p:cNvGrpSpPr/>
          <p:nvPr/>
        </p:nvGrpSpPr>
        <p:grpSpPr>
          <a:xfrm rot="3600000">
            <a:off x="10694556" y="-640796"/>
            <a:ext cx="1555154" cy="1726501"/>
            <a:chOff x="6118216" y="2047695"/>
            <a:chExt cx="4880737" cy="3700910"/>
          </a:xfrm>
        </p:grpSpPr>
        <p:sp>
          <p:nvSpPr>
            <p:cNvPr id="6" name="フリーフォーム: 図形 5">
              <a:extLst>
                <a:ext uri="{FF2B5EF4-FFF2-40B4-BE49-F238E27FC236}">
                  <a16:creationId xmlns:a16="http://schemas.microsoft.com/office/drawing/2014/main" id="{744802B7-25E1-B601-1719-6322DF2E354C}"/>
                </a:ext>
              </a:extLst>
            </p:cNvPr>
            <p:cNvSpPr/>
            <p:nvPr/>
          </p:nvSpPr>
          <p:spPr>
            <a:xfrm rot="11700000">
              <a:off x="7921172" y="2047695"/>
              <a:ext cx="3077781" cy="2061031"/>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sp>
          <p:nvSpPr>
            <p:cNvPr id="7" name="フリーフォーム: 図形 6">
              <a:extLst>
                <a:ext uri="{FF2B5EF4-FFF2-40B4-BE49-F238E27FC236}">
                  <a16:creationId xmlns:a16="http://schemas.microsoft.com/office/drawing/2014/main" id="{9DD8E315-E4A1-0359-7A55-982F72BE749A}"/>
                </a:ext>
              </a:extLst>
            </p:cNvPr>
            <p:cNvSpPr/>
            <p:nvPr/>
          </p:nvSpPr>
          <p:spPr>
            <a:xfrm rot="467236">
              <a:off x="6118216" y="3687573"/>
              <a:ext cx="3077782" cy="2061032"/>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grpSp>
      <p:grpSp>
        <p:nvGrpSpPr>
          <p:cNvPr id="21" name="グループ化 20">
            <a:extLst>
              <a:ext uri="{FF2B5EF4-FFF2-40B4-BE49-F238E27FC236}">
                <a16:creationId xmlns:a16="http://schemas.microsoft.com/office/drawing/2014/main" id="{D16F579A-371D-23C4-F51B-3F9BBD2F90A6}"/>
              </a:ext>
            </a:extLst>
          </p:cNvPr>
          <p:cNvGrpSpPr/>
          <p:nvPr/>
        </p:nvGrpSpPr>
        <p:grpSpPr>
          <a:xfrm>
            <a:off x="951346" y="1607755"/>
            <a:ext cx="10289308" cy="3524966"/>
            <a:chOff x="915784" y="1532068"/>
            <a:chExt cx="10289308" cy="3524966"/>
          </a:xfrm>
        </p:grpSpPr>
        <p:grpSp>
          <p:nvGrpSpPr>
            <p:cNvPr id="11" name="グループ化 10">
              <a:extLst>
                <a:ext uri="{FF2B5EF4-FFF2-40B4-BE49-F238E27FC236}">
                  <a16:creationId xmlns:a16="http://schemas.microsoft.com/office/drawing/2014/main" id="{1971367B-33E9-7ABF-2D60-5CD1D7D96B83}"/>
                </a:ext>
              </a:extLst>
            </p:cNvPr>
            <p:cNvGrpSpPr/>
            <p:nvPr/>
          </p:nvGrpSpPr>
          <p:grpSpPr>
            <a:xfrm>
              <a:off x="915784" y="1532068"/>
              <a:ext cx="2830985" cy="3524966"/>
              <a:chOff x="1321300" y="1738801"/>
              <a:chExt cx="2830985" cy="3524966"/>
            </a:xfrm>
          </p:grpSpPr>
          <p:sp>
            <p:nvSpPr>
              <p:cNvPr id="8" name="楕円 7">
                <a:extLst>
                  <a:ext uri="{FF2B5EF4-FFF2-40B4-BE49-F238E27FC236}">
                    <a16:creationId xmlns:a16="http://schemas.microsoft.com/office/drawing/2014/main" id="{FF2712CA-BABC-280B-155D-193402E7FECF}"/>
                  </a:ext>
                </a:extLst>
              </p:cNvPr>
              <p:cNvSpPr/>
              <p:nvPr/>
            </p:nvSpPr>
            <p:spPr>
              <a:xfrm>
                <a:off x="1836792" y="1738801"/>
                <a:ext cx="1800000" cy="1800000"/>
              </a:xfrm>
              <a:prstGeom prst="ellipse">
                <a:avLst/>
              </a:prstGeom>
              <a:solidFill>
                <a:srgbClr val="E3D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5400" dirty="0">
                    <a:solidFill>
                      <a:schemeClr val="tx1"/>
                    </a:solidFill>
                    <a:latin typeface="游明朝" panose="02020400000000000000" pitchFamily="18" charset="-128"/>
                    <a:ea typeface="游明朝" panose="02020400000000000000" pitchFamily="18" charset="-128"/>
                  </a:rPr>
                  <a:t>28</a:t>
                </a:r>
              </a:p>
              <a:p>
                <a:pPr algn="ctr">
                  <a:spcBef>
                    <a:spcPts val="600"/>
                  </a:spcBef>
                </a:pPr>
                <a:r>
                  <a:rPr kumimoji="1" lang="ja-JP" altLang="en-US" sz="1100" dirty="0">
                    <a:solidFill>
                      <a:schemeClr val="tx1"/>
                    </a:solidFill>
                    <a:latin typeface="游明朝" panose="02020400000000000000" pitchFamily="18" charset="-128"/>
                    <a:ea typeface="游明朝" panose="02020400000000000000" pitchFamily="18" charset="-128"/>
                  </a:rPr>
                  <a:t>都道府県</a:t>
                </a:r>
                <a:endParaRPr kumimoji="1" lang="en-US" altLang="ja-JP" sz="1100" dirty="0">
                  <a:solidFill>
                    <a:schemeClr val="tx1"/>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225CB718-8149-ACDD-B998-757D87762B90}"/>
                  </a:ext>
                </a:extLst>
              </p:cNvPr>
              <p:cNvSpPr/>
              <p:nvPr/>
            </p:nvSpPr>
            <p:spPr>
              <a:xfrm>
                <a:off x="1321300" y="3780689"/>
                <a:ext cx="2830985" cy="339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自治体連携</a:t>
                </a:r>
                <a:endParaRPr kumimoji="1" lang="en-US" altLang="ja-JP" sz="1600" dirty="0">
                  <a:solidFill>
                    <a:schemeClr val="tx1"/>
                  </a:solidFill>
                  <a:latin typeface="游明朝" panose="02020400000000000000" pitchFamily="18" charset="-128"/>
                  <a:ea typeface="游明朝" panose="02020400000000000000" pitchFamily="18" charset="-128"/>
                </a:endParaRPr>
              </a:p>
            </p:txBody>
          </p:sp>
          <p:sp>
            <p:nvSpPr>
              <p:cNvPr id="10" name="正方形/長方形 9">
                <a:extLst>
                  <a:ext uri="{FF2B5EF4-FFF2-40B4-BE49-F238E27FC236}">
                    <a16:creationId xmlns:a16="http://schemas.microsoft.com/office/drawing/2014/main" id="{1FB04AA8-4447-7C5C-C16E-7D02100AA749}"/>
                  </a:ext>
                </a:extLst>
              </p:cNvPr>
              <p:cNvSpPr/>
              <p:nvPr/>
            </p:nvSpPr>
            <p:spPr>
              <a:xfrm>
                <a:off x="1321300" y="4416100"/>
                <a:ext cx="2830985" cy="8476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北海道から沖縄まで、</a:t>
                </a:r>
                <a:r>
                  <a:rPr kumimoji="1" lang="en-US" altLang="ja-JP" sz="1200" dirty="0">
                    <a:solidFill>
                      <a:schemeClr val="tx1"/>
                    </a:solidFill>
                    <a:latin typeface="游明朝" panose="02020400000000000000" pitchFamily="18" charset="-128"/>
                    <a:ea typeface="游明朝" panose="02020400000000000000" pitchFamily="18" charset="-128"/>
                  </a:rPr>
                  <a:t>47</a:t>
                </a:r>
                <a:r>
                  <a:rPr kumimoji="1" lang="ja-JP" altLang="en-US" sz="1200" dirty="0">
                    <a:solidFill>
                      <a:schemeClr val="tx1"/>
                    </a:solidFill>
                    <a:latin typeface="游明朝" panose="02020400000000000000" pitchFamily="18" charset="-128"/>
                    <a:ea typeface="游明朝" panose="02020400000000000000" pitchFamily="18" charset="-128"/>
                  </a:rPr>
                  <a:t>都道府県中</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28</a:t>
                </a:r>
                <a:r>
                  <a:rPr kumimoji="1" lang="ja-JP" altLang="en-US" sz="1200" dirty="0">
                    <a:solidFill>
                      <a:schemeClr val="tx1"/>
                    </a:solidFill>
                    <a:latin typeface="游明朝" panose="02020400000000000000" pitchFamily="18" charset="-128"/>
                    <a:ea typeface="游明朝" panose="02020400000000000000" pitchFamily="18" charset="-128"/>
                  </a:rPr>
                  <a:t>県で自治体・教育委員会と連携した</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学習支援モデルを展開</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grpSp>
        <p:grpSp>
          <p:nvGrpSpPr>
            <p:cNvPr id="12" name="グループ化 11">
              <a:extLst>
                <a:ext uri="{FF2B5EF4-FFF2-40B4-BE49-F238E27FC236}">
                  <a16:creationId xmlns:a16="http://schemas.microsoft.com/office/drawing/2014/main" id="{7BE7C6B4-D408-5505-C0A6-19BD6EF7E87C}"/>
                </a:ext>
              </a:extLst>
            </p:cNvPr>
            <p:cNvGrpSpPr/>
            <p:nvPr/>
          </p:nvGrpSpPr>
          <p:grpSpPr>
            <a:xfrm>
              <a:off x="4644946" y="1532068"/>
              <a:ext cx="2830985" cy="3524966"/>
              <a:chOff x="1321300" y="1738801"/>
              <a:chExt cx="2830985" cy="3524966"/>
            </a:xfrm>
          </p:grpSpPr>
          <p:sp>
            <p:nvSpPr>
              <p:cNvPr id="13" name="楕円 12">
                <a:extLst>
                  <a:ext uri="{FF2B5EF4-FFF2-40B4-BE49-F238E27FC236}">
                    <a16:creationId xmlns:a16="http://schemas.microsoft.com/office/drawing/2014/main" id="{B6EEAE54-61CB-A8BA-5409-7035AF756D5D}"/>
                  </a:ext>
                </a:extLst>
              </p:cNvPr>
              <p:cNvSpPr/>
              <p:nvPr/>
            </p:nvSpPr>
            <p:spPr>
              <a:xfrm>
                <a:off x="1836792" y="1738801"/>
                <a:ext cx="1800000" cy="1800000"/>
              </a:xfrm>
              <a:prstGeom prst="ellipse">
                <a:avLst/>
              </a:prstGeom>
              <a:solidFill>
                <a:srgbClr val="E3D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5400" dirty="0">
                    <a:solidFill>
                      <a:schemeClr val="tx1"/>
                    </a:solidFill>
                    <a:latin typeface="游明朝" panose="02020400000000000000" pitchFamily="18" charset="-128"/>
                    <a:ea typeface="游明朝" panose="02020400000000000000" pitchFamily="18" charset="-128"/>
                  </a:rPr>
                  <a:t>73</a:t>
                </a:r>
              </a:p>
              <a:p>
                <a:pPr algn="ctr">
                  <a:spcBef>
                    <a:spcPts val="600"/>
                  </a:spcBef>
                </a:pPr>
                <a:r>
                  <a:rPr lang="ja-JP" altLang="en-US" sz="1100" dirty="0">
                    <a:solidFill>
                      <a:schemeClr val="tx1"/>
                    </a:solidFill>
                    <a:latin typeface="游明朝" panose="02020400000000000000" pitchFamily="18" charset="-128"/>
                    <a:ea typeface="游明朝" panose="02020400000000000000" pitchFamily="18" charset="-128"/>
                  </a:rPr>
                  <a:t>社</a:t>
                </a:r>
                <a:endParaRPr kumimoji="1" lang="en-US" altLang="ja-JP" sz="1100" dirty="0">
                  <a:solidFill>
                    <a:schemeClr val="tx1"/>
                  </a:solidFill>
                  <a:latin typeface="游明朝" panose="02020400000000000000" pitchFamily="18" charset="-128"/>
                  <a:ea typeface="游明朝" panose="02020400000000000000" pitchFamily="18" charset="-128"/>
                </a:endParaRPr>
              </a:p>
            </p:txBody>
          </p:sp>
          <p:sp>
            <p:nvSpPr>
              <p:cNvPr id="14" name="正方形/長方形 13">
                <a:extLst>
                  <a:ext uri="{FF2B5EF4-FFF2-40B4-BE49-F238E27FC236}">
                    <a16:creationId xmlns:a16="http://schemas.microsoft.com/office/drawing/2014/main" id="{E74274AB-CB2A-8C7E-1130-A88C12AA1001}"/>
                  </a:ext>
                </a:extLst>
              </p:cNvPr>
              <p:cNvSpPr/>
              <p:nvPr/>
            </p:nvSpPr>
            <p:spPr>
              <a:xfrm>
                <a:off x="1321300" y="3780689"/>
                <a:ext cx="2830985" cy="339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民間協業</a:t>
                </a:r>
                <a:endParaRPr kumimoji="1" lang="en-US" altLang="ja-JP" sz="1600" dirty="0">
                  <a:solidFill>
                    <a:schemeClr val="tx1"/>
                  </a:solidFill>
                  <a:latin typeface="游明朝" panose="02020400000000000000" pitchFamily="18" charset="-128"/>
                  <a:ea typeface="游明朝" panose="02020400000000000000" pitchFamily="18" charset="-128"/>
                </a:endParaRPr>
              </a:p>
            </p:txBody>
          </p:sp>
          <p:sp>
            <p:nvSpPr>
              <p:cNvPr id="15" name="正方形/長方形 14">
                <a:extLst>
                  <a:ext uri="{FF2B5EF4-FFF2-40B4-BE49-F238E27FC236}">
                    <a16:creationId xmlns:a16="http://schemas.microsoft.com/office/drawing/2014/main" id="{C21CB1EF-40AD-DC26-C11E-AC16106006FC}"/>
                  </a:ext>
                </a:extLst>
              </p:cNvPr>
              <p:cNvSpPr/>
              <p:nvPr/>
            </p:nvSpPr>
            <p:spPr>
              <a:xfrm>
                <a:off x="1321300" y="4416100"/>
                <a:ext cx="2830985" cy="8476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大手教育事業者、通信企業、地域の</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NPO</a:t>
                </a:r>
                <a:r>
                  <a:rPr kumimoji="1" lang="ja-JP" altLang="en-US" sz="1200" dirty="0">
                    <a:solidFill>
                      <a:schemeClr val="tx1"/>
                    </a:solidFill>
                    <a:latin typeface="游明朝" panose="02020400000000000000" pitchFamily="18" charset="-128"/>
                    <a:ea typeface="游明朝" panose="02020400000000000000" pitchFamily="18" charset="-128"/>
                  </a:rPr>
                  <a:t>と提携し、学びの機会を届ける</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社会インフラづくりを推進</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grpSp>
        <p:grpSp>
          <p:nvGrpSpPr>
            <p:cNvPr id="16" name="グループ化 15">
              <a:extLst>
                <a:ext uri="{FF2B5EF4-FFF2-40B4-BE49-F238E27FC236}">
                  <a16:creationId xmlns:a16="http://schemas.microsoft.com/office/drawing/2014/main" id="{3F181816-945E-5546-30FA-32C2E3E23A51}"/>
                </a:ext>
              </a:extLst>
            </p:cNvPr>
            <p:cNvGrpSpPr/>
            <p:nvPr/>
          </p:nvGrpSpPr>
          <p:grpSpPr>
            <a:xfrm>
              <a:off x="8374107" y="1532068"/>
              <a:ext cx="2830985" cy="3524966"/>
              <a:chOff x="1321300" y="1738801"/>
              <a:chExt cx="2830985" cy="3524966"/>
            </a:xfrm>
          </p:grpSpPr>
          <p:sp>
            <p:nvSpPr>
              <p:cNvPr id="17" name="楕円 16">
                <a:extLst>
                  <a:ext uri="{FF2B5EF4-FFF2-40B4-BE49-F238E27FC236}">
                    <a16:creationId xmlns:a16="http://schemas.microsoft.com/office/drawing/2014/main" id="{967C11AA-9DCB-9CC4-4122-10D2FD548363}"/>
                  </a:ext>
                </a:extLst>
              </p:cNvPr>
              <p:cNvSpPr/>
              <p:nvPr/>
            </p:nvSpPr>
            <p:spPr>
              <a:xfrm>
                <a:off x="1836792" y="1738801"/>
                <a:ext cx="1800000" cy="1800000"/>
              </a:xfrm>
              <a:prstGeom prst="ellipse">
                <a:avLst/>
              </a:prstGeom>
              <a:solidFill>
                <a:srgbClr val="E3D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5400" dirty="0">
                    <a:solidFill>
                      <a:schemeClr val="tx1"/>
                    </a:solidFill>
                    <a:latin typeface="游明朝" panose="02020400000000000000" pitchFamily="18" charset="-128"/>
                    <a:ea typeface="游明朝" panose="02020400000000000000" pitchFamily="18" charset="-128"/>
                  </a:rPr>
                  <a:t>9</a:t>
                </a:r>
              </a:p>
              <a:p>
                <a:pPr algn="ctr">
                  <a:spcBef>
                    <a:spcPts val="600"/>
                  </a:spcBef>
                </a:pPr>
                <a:r>
                  <a:rPr lang="ja-JP" altLang="en-US" sz="1100" dirty="0">
                    <a:solidFill>
                      <a:schemeClr val="tx1"/>
                    </a:solidFill>
                    <a:latin typeface="游明朝" panose="02020400000000000000" pitchFamily="18" charset="-128"/>
                    <a:ea typeface="游明朝" panose="02020400000000000000" pitchFamily="18" charset="-128"/>
                  </a:rPr>
                  <a:t>万人</a:t>
                </a:r>
                <a:endParaRPr kumimoji="1" lang="en-US" altLang="ja-JP" sz="1100" dirty="0">
                  <a:solidFill>
                    <a:schemeClr val="tx1"/>
                  </a:solidFill>
                  <a:latin typeface="游明朝" panose="02020400000000000000" pitchFamily="18" charset="-128"/>
                  <a:ea typeface="游明朝" panose="02020400000000000000" pitchFamily="18" charset="-128"/>
                </a:endParaRPr>
              </a:p>
            </p:txBody>
          </p:sp>
          <p:sp>
            <p:nvSpPr>
              <p:cNvPr id="18" name="正方形/長方形 17">
                <a:extLst>
                  <a:ext uri="{FF2B5EF4-FFF2-40B4-BE49-F238E27FC236}">
                    <a16:creationId xmlns:a16="http://schemas.microsoft.com/office/drawing/2014/main" id="{712EDAA9-C590-231D-D297-BA3A05E63B1D}"/>
                  </a:ext>
                </a:extLst>
              </p:cNvPr>
              <p:cNvSpPr/>
              <p:nvPr/>
            </p:nvSpPr>
            <p:spPr>
              <a:xfrm>
                <a:off x="1321300" y="3780689"/>
                <a:ext cx="2830985" cy="339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利用者数</a:t>
                </a:r>
                <a:endParaRPr kumimoji="1" lang="en-US" altLang="ja-JP" sz="1600" dirty="0">
                  <a:solidFill>
                    <a:schemeClr val="tx1"/>
                  </a:solidFill>
                  <a:latin typeface="游明朝" panose="02020400000000000000" pitchFamily="18" charset="-128"/>
                  <a:ea typeface="游明朝" panose="02020400000000000000" pitchFamily="18" charset="-128"/>
                </a:endParaRPr>
              </a:p>
            </p:txBody>
          </p:sp>
          <p:sp>
            <p:nvSpPr>
              <p:cNvPr id="19" name="正方形/長方形 18">
                <a:extLst>
                  <a:ext uri="{FF2B5EF4-FFF2-40B4-BE49-F238E27FC236}">
                    <a16:creationId xmlns:a16="http://schemas.microsoft.com/office/drawing/2014/main" id="{62996F8C-1D74-01DE-7FAE-DCEEC17993D7}"/>
                  </a:ext>
                </a:extLst>
              </p:cNvPr>
              <p:cNvSpPr/>
              <p:nvPr/>
            </p:nvSpPr>
            <p:spPr>
              <a:xfrm>
                <a:off x="1321300" y="4416100"/>
                <a:ext cx="2830985" cy="8476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創業から</a:t>
                </a:r>
                <a:r>
                  <a:rPr kumimoji="1" lang="en-US" altLang="ja-JP" sz="1200" dirty="0">
                    <a:solidFill>
                      <a:schemeClr val="tx1"/>
                    </a:solidFill>
                    <a:latin typeface="游明朝" panose="02020400000000000000" pitchFamily="18" charset="-128"/>
                    <a:ea typeface="游明朝" panose="02020400000000000000" pitchFamily="18" charset="-128"/>
                  </a:rPr>
                  <a:t>4</a:t>
                </a:r>
                <a:r>
                  <a:rPr kumimoji="1" lang="ja-JP" altLang="en-US" sz="1200" dirty="0">
                    <a:solidFill>
                      <a:schemeClr val="tx1"/>
                    </a:solidFill>
                    <a:latin typeface="游明朝" panose="02020400000000000000" pitchFamily="18" charset="-128"/>
                    <a:ea typeface="游明朝" panose="02020400000000000000" pitchFamily="18" charset="-128"/>
                  </a:rPr>
                  <a:t>年で年間利用者は累計</a:t>
                </a:r>
                <a:r>
                  <a:rPr kumimoji="1" lang="en-US" altLang="ja-JP" sz="1200" dirty="0">
                    <a:solidFill>
                      <a:schemeClr val="tx1"/>
                    </a:solidFill>
                    <a:latin typeface="游明朝" panose="02020400000000000000" pitchFamily="18" charset="-128"/>
                    <a:ea typeface="游明朝" panose="02020400000000000000" pitchFamily="18" charset="-128"/>
                  </a:rPr>
                  <a:t>9</a:t>
                </a:r>
                <a:r>
                  <a:rPr kumimoji="1" lang="ja-JP" altLang="en-US" sz="1200" dirty="0">
                    <a:solidFill>
                      <a:schemeClr val="tx1"/>
                    </a:solidFill>
                    <a:latin typeface="游明朝" panose="02020400000000000000" pitchFamily="18" charset="-128"/>
                    <a:ea typeface="游明朝" panose="02020400000000000000" pitchFamily="18" charset="-128"/>
                  </a:rPr>
                  <a:t>万人</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を突破。特に小中学生向けの遠隔支援</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ニーズが急拡大</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grpSp>
      </p:grpSp>
      <p:sp>
        <p:nvSpPr>
          <p:cNvPr id="23" name="正方形/長方形 22">
            <a:extLst>
              <a:ext uri="{FF2B5EF4-FFF2-40B4-BE49-F238E27FC236}">
                <a16:creationId xmlns:a16="http://schemas.microsoft.com/office/drawing/2014/main" id="{35189389-67AF-8434-A289-FB40740D4C5D}"/>
              </a:ext>
            </a:extLst>
          </p:cNvPr>
          <p:cNvSpPr/>
          <p:nvPr/>
        </p:nvSpPr>
        <p:spPr>
          <a:xfrm>
            <a:off x="1209335" y="5588615"/>
            <a:ext cx="9773330" cy="8016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数的な拡大だけでなく、地方の小規模校や支援学校への浸透など</a:t>
            </a:r>
            <a:endParaRPr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「見えにくい課題」に寄り添う取り組みも進めています。</a:t>
            </a:r>
            <a:endParaRPr lang="en-US" altLang="ja-JP" sz="1600" dirty="0">
              <a:solidFill>
                <a:schemeClr val="tx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684698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468C-B02C-ABC2-20ED-86B47DEB75A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0A68E91-66E8-542D-C61A-C0F761F171B3}"/>
              </a:ext>
            </a:extLst>
          </p:cNvPr>
          <p:cNvSpPr/>
          <p:nvPr/>
        </p:nvSpPr>
        <p:spPr>
          <a:xfrm>
            <a:off x="0" y="0"/>
            <a:ext cx="12192000" cy="6858000"/>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7D0D5FB4-D8D6-BC25-B359-7ADA2A6F2391}"/>
              </a:ext>
            </a:extLst>
          </p:cNvPr>
          <p:cNvSpPr/>
          <p:nvPr/>
        </p:nvSpPr>
        <p:spPr>
          <a:xfrm>
            <a:off x="268512" y="270580"/>
            <a:ext cx="11654977"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社会的インパクト</a:t>
            </a:r>
          </a:p>
        </p:txBody>
      </p:sp>
      <p:sp>
        <p:nvSpPr>
          <p:cNvPr id="3" name="四角形: 角を丸くする 2">
            <a:extLst>
              <a:ext uri="{FF2B5EF4-FFF2-40B4-BE49-F238E27FC236}">
                <a16:creationId xmlns:a16="http://schemas.microsoft.com/office/drawing/2014/main" id="{FA794449-2DFE-A45B-1B65-6D5ACBFDAE9A}"/>
              </a:ext>
            </a:extLst>
          </p:cNvPr>
          <p:cNvSpPr/>
          <p:nvPr/>
        </p:nvSpPr>
        <p:spPr>
          <a:xfrm>
            <a:off x="268512" y="938242"/>
            <a:ext cx="11654977" cy="5674530"/>
          </a:xfrm>
          <a:prstGeom prst="roundRect">
            <a:avLst>
              <a:gd name="adj" fmla="val 5719"/>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C297C76D-467C-FE1A-7D96-7AF4A752ECD9}"/>
              </a:ext>
            </a:extLst>
          </p:cNvPr>
          <p:cNvSpPr txBox="1">
            <a:spLocks/>
          </p:cNvSpPr>
          <p:nvPr/>
        </p:nvSpPr>
        <p:spPr>
          <a:xfrm>
            <a:off x="11712153" y="643336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6</a:t>
            </a:fld>
            <a:endParaRPr lang="ja-JP" altLang="en-US" dirty="0">
              <a:solidFill>
                <a:schemeClr val="bg1"/>
              </a:solidFill>
              <a:latin typeface="游明朝" panose="02020400000000000000" pitchFamily="18" charset="-128"/>
              <a:ea typeface="游明朝" panose="02020400000000000000" pitchFamily="18" charset="-128"/>
            </a:endParaRPr>
          </a:p>
        </p:txBody>
      </p:sp>
      <p:grpSp>
        <p:nvGrpSpPr>
          <p:cNvPr id="5" name="グループ化 4">
            <a:extLst>
              <a:ext uri="{FF2B5EF4-FFF2-40B4-BE49-F238E27FC236}">
                <a16:creationId xmlns:a16="http://schemas.microsoft.com/office/drawing/2014/main" id="{318565D9-E84E-3DF5-780D-E4FD46EE08DA}"/>
              </a:ext>
            </a:extLst>
          </p:cNvPr>
          <p:cNvGrpSpPr/>
          <p:nvPr/>
        </p:nvGrpSpPr>
        <p:grpSpPr>
          <a:xfrm rot="3600000">
            <a:off x="10694556" y="-640796"/>
            <a:ext cx="1555154" cy="1726501"/>
            <a:chOff x="6118216" y="2047695"/>
            <a:chExt cx="4880737" cy="3700910"/>
          </a:xfrm>
        </p:grpSpPr>
        <p:sp>
          <p:nvSpPr>
            <p:cNvPr id="6" name="フリーフォーム: 図形 5">
              <a:extLst>
                <a:ext uri="{FF2B5EF4-FFF2-40B4-BE49-F238E27FC236}">
                  <a16:creationId xmlns:a16="http://schemas.microsoft.com/office/drawing/2014/main" id="{516F2046-642F-8936-C4AB-260CE53FB377}"/>
                </a:ext>
              </a:extLst>
            </p:cNvPr>
            <p:cNvSpPr/>
            <p:nvPr/>
          </p:nvSpPr>
          <p:spPr>
            <a:xfrm rot="11700000">
              <a:off x="7921172" y="2047695"/>
              <a:ext cx="3077781" cy="2061031"/>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sp>
          <p:nvSpPr>
            <p:cNvPr id="7" name="フリーフォーム: 図形 6">
              <a:extLst>
                <a:ext uri="{FF2B5EF4-FFF2-40B4-BE49-F238E27FC236}">
                  <a16:creationId xmlns:a16="http://schemas.microsoft.com/office/drawing/2014/main" id="{92ECC987-C4B5-D4F9-94F1-FD91D24FB60F}"/>
                </a:ext>
              </a:extLst>
            </p:cNvPr>
            <p:cNvSpPr/>
            <p:nvPr/>
          </p:nvSpPr>
          <p:spPr>
            <a:xfrm rot="467236">
              <a:off x="6118216" y="3687573"/>
              <a:ext cx="3077782" cy="2061032"/>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grpSp>
      <p:grpSp>
        <p:nvGrpSpPr>
          <p:cNvPr id="33" name="グループ化 32">
            <a:extLst>
              <a:ext uri="{FF2B5EF4-FFF2-40B4-BE49-F238E27FC236}">
                <a16:creationId xmlns:a16="http://schemas.microsoft.com/office/drawing/2014/main" id="{F1DC8511-90B6-2250-4587-B9BC33AACBAB}"/>
              </a:ext>
            </a:extLst>
          </p:cNvPr>
          <p:cNvGrpSpPr/>
          <p:nvPr/>
        </p:nvGrpSpPr>
        <p:grpSpPr>
          <a:xfrm>
            <a:off x="730955" y="1217359"/>
            <a:ext cx="10730090" cy="4151092"/>
            <a:chOff x="690400" y="1647015"/>
            <a:chExt cx="10730090" cy="4151092"/>
          </a:xfrm>
        </p:grpSpPr>
        <p:grpSp>
          <p:nvGrpSpPr>
            <p:cNvPr id="15" name="グループ化 14">
              <a:extLst>
                <a:ext uri="{FF2B5EF4-FFF2-40B4-BE49-F238E27FC236}">
                  <a16:creationId xmlns:a16="http://schemas.microsoft.com/office/drawing/2014/main" id="{D396ABF5-C270-91FE-D4E1-0C2AF87B4152}"/>
                </a:ext>
              </a:extLst>
            </p:cNvPr>
            <p:cNvGrpSpPr/>
            <p:nvPr/>
          </p:nvGrpSpPr>
          <p:grpSpPr>
            <a:xfrm>
              <a:off x="690400" y="1647015"/>
              <a:ext cx="3114084" cy="4151092"/>
              <a:chOff x="788696" y="1437225"/>
              <a:chExt cx="3425492" cy="4566201"/>
            </a:xfrm>
          </p:grpSpPr>
          <p:sp>
            <p:nvSpPr>
              <p:cNvPr id="8" name="正方形/長方形 7">
                <a:extLst>
                  <a:ext uri="{FF2B5EF4-FFF2-40B4-BE49-F238E27FC236}">
                    <a16:creationId xmlns:a16="http://schemas.microsoft.com/office/drawing/2014/main" id="{8381BA00-B642-89DB-7879-1EA96A074FFF}"/>
                  </a:ext>
                </a:extLst>
              </p:cNvPr>
              <p:cNvSpPr/>
              <p:nvPr/>
            </p:nvSpPr>
            <p:spPr>
              <a:xfrm>
                <a:off x="788696" y="1437225"/>
                <a:ext cx="3425492" cy="2912138"/>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grpSp>
            <p:nvGrpSpPr>
              <p:cNvPr id="12" name="グループ化 11">
                <a:extLst>
                  <a:ext uri="{FF2B5EF4-FFF2-40B4-BE49-F238E27FC236}">
                    <a16:creationId xmlns:a16="http://schemas.microsoft.com/office/drawing/2014/main" id="{89C4DC87-67EE-3223-75D2-CF1A5A691BEE}"/>
                  </a:ext>
                </a:extLst>
              </p:cNvPr>
              <p:cNvGrpSpPr/>
              <p:nvPr/>
            </p:nvGrpSpPr>
            <p:grpSpPr>
              <a:xfrm>
                <a:off x="1044153" y="1715112"/>
                <a:ext cx="2914578" cy="2356364"/>
                <a:chOff x="946585" y="1701000"/>
                <a:chExt cx="3206036" cy="2592000"/>
              </a:xfrm>
            </p:grpSpPr>
            <p:sp>
              <p:nvSpPr>
                <p:cNvPr id="9" name="楕円 8">
                  <a:extLst>
                    <a:ext uri="{FF2B5EF4-FFF2-40B4-BE49-F238E27FC236}">
                      <a16:creationId xmlns:a16="http://schemas.microsoft.com/office/drawing/2014/main" id="{C79E68D4-FEDA-9422-2C5F-267ED619AD54}"/>
                    </a:ext>
                  </a:extLst>
                </p:cNvPr>
                <p:cNvSpPr/>
                <p:nvPr/>
              </p:nvSpPr>
              <p:spPr>
                <a:xfrm>
                  <a:off x="1685603" y="1701000"/>
                  <a:ext cx="1728000" cy="1728000"/>
                </a:xfrm>
                <a:prstGeom prst="ellipse">
                  <a:avLst/>
                </a:prstGeom>
                <a:solidFill>
                  <a:schemeClr val="bg1">
                    <a:alpha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1100" dirty="0">
                      <a:solidFill>
                        <a:schemeClr val="bg1"/>
                      </a:solidFill>
                      <a:latin typeface="游明朝" panose="02020400000000000000" pitchFamily="18" charset="-128"/>
                      <a:ea typeface="游明朝" panose="02020400000000000000" pitchFamily="18" charset="-128"/>
                    </a:rPr>
                    <a:t>復学支援</a:t>
                  </a:r>
                  <a:endParaRPr kumimoji="1" lang="en-US" altLang="ja-JP" sz="1100" dirty="0">
                    <a:solidFill>
                      <a:schemeClr val="bg1"/>
                    </a:solidFill>
                    <a:latin typeface="游明朝" panose="02020400000000000000" pitchFamily="18" charset="-128"/>
                    <a:ea typeface="游明朝" panose="02020400000000000000" pitchFamily="18" charset="-128"/>
                  </a:endParaRPr>
                </a:p>
              </p:txBody>
            </p:sp>
            <p:sp>
              <p:nvSpPr>
                <p:cNvPr id="10" name="楕円 9">
                  <a:extLst>
                    <a:ext uri="{FF2B5EF4-FFF2-40B4-BE49-F238E27FC236}">
                      <a16:creationId xmlns:a16="http://schemas.microsoft.com/office/drawing/2014/main" id="{99D6135F-FB9E-92AA-1317-85374FA6ACA1}"/>
                    </a:ext>
                  </a:extLst>
                </p:cNvPr>
                <p:cNvSpPr/>
                <p:nvPr/>
              </p:nvSpPr>
              <p:spPr>
                <a:xfrm>
                  <a:off x="2424621" y="2565000"/>
                  <a:ext cx="1728000" cy="1728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sp>
              <p:nvSpPr>
                <p:cNvPr id="11" name="楕円 10">
                  <a:extLst>
                    <a:ext uri="{FF2B5EF4-FFF2-40B4-BE49-F238E27FC236}">
                      <a16:creationId xmlns:a16="http://schemas.microsoft.com/office/drawing/2014/main" id="{C51758D9-8DDF-912D-441E-F4F83B547E22}"/>
                    </a:ext>
                  </a:extLst>
                </p:cNvPr>
                <p:cNvSpPr/>
                <p:nvPr/>
              </p:nvSpPr>
              <p:spPr>
                <a:xfrm>
                  <a:off x="946585" y="2565000"/>
                  <a:ext cx="1728000" cy="1728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grpSp>
          <p:sp>
            <p:nvSpPr>
              <p:cNvPr id="13" name="正方形/長方形 12">
                <a:extLst>
                  <a:ext uri="{FF2B5EF4-FFF2-40B4-BE49-F238E27FC236}">
                    <a16:creationId xmlns:a16="http://schemas.microsoft.com/office/drawing/2014/main" id="{8621055A-5BF0-7EDA-DD39-535C72EE6540}"/>
                  </a:ext>
                </a:extLst>
              </p:cNvPr>
              <p:cNvSpPr/>
              <p:nvPr/>
            </p:nvSpPr>
            <p:spPr>
              <a:xfrm>
                <a:off x="788696" y="4586471"/>
                <a:ext cx="3425492" cy="339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b="1" dirty="0">
                    <a:solidFill>
                      <a:schemeClr val="tx1"/>
                    </a:solidFill>
                    <a:latin typeface="游明朝" panose="02020400000000000000" pitchFamily="18" charset="-128"/>
                    <a:ea typeface="游明朝" panose="02020400000000000000" pitchFamily="18" charset="-128"/>
                  </a:rPr>
                  <a:t>復学支援</a:t>
                </a:r>
                <a:endParaRPr kumimoji="1" lang="en-US" altLang="ja-JP" sz="1600" b="1" dirty="0">
                  <a:solidFill>
                    <a:schemeClr val="tx1"/>
                  </a:solidFill>
                  <a:latin typeface="游明朝" panose="02020400000000000000" pitchFamily="18" charset="-128"/>
                  <a:ea typeface="游明朝" panose="02020400000000000000" pitchFamily="18" charset="-128"/>
                </a:endParaRPr>
              </a:p>
            </p:txBody>
          </p:sp>
          <p:sp>
            <p:nvSpPr>
              <p:cNvPr id="14" name="正方形/長方形 13">
                <a:extLst>
                  <a:ext uri="{FF2B5EF4-FFF2-40B4-BE49-F238E27FC236}">
                    <a16:creationId xmlns:a16="http://schemas.microsoft.com/office/drawing/2014/main" id="{046B85D2-F5FA-9F14-C18B-D5FFD7A62EDA}"/>
                  </a:ext>
                </a:extLst>
              </p:cNvPr>
              <p:cNvSpPr/>
              <p:nvPr/>
            </p:nvSpPr>
            <p:spPr>
              <a:xfrm>
                <a:off x="788696" y="5053026"/>
                <a:ext cx="3425492" cy="950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不登校支援プログラムを利用した子どもの</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32</a:t>
                </a:r>
                <a:r>
                  <a:rPr kumimoji="1" lang="ja-JP" altLang="en-US" sz="1200" dirty="0">
                    <a:solidFill>
                      <a:schemeClr val="tx1"/>
                    </a:solidFill>
                    <a:latin typeface="游明朝" panose="02020400000000000000" pitchFamily="18" charset="-128"/>
                    <a:ea typeface="游明朝" panose="02020400000000000000" pitchFamily="18" charset="-128"/>
                  </a:rPr>
                  <a:t>％が半年</a:t>
                </a:r>
                <a:r>
                  <a:rPr kumimoji="1" lang="en-US" altLang="ja-JP" sz="1200" dirty="0">
                    <a:solidFill>
                      <a:schemeClr val="tx1"/>
                    </a:solidFill>
                    <a:latin typeface="游明朝" panose="02020400000000000000" pitchFamily="18" charset="-128"/>
                    <a:ea typeface="游明朝" panose="02020400000000000000" pitchFamily="18" charset="-128"/>
                  </a:rPr>
                  <a:t>〜1</a:t>
                </a:r>
                <a:r>
                  <a:rPr kumimoji="1" lang="ja-JP" altLang="en-US" sz="1200" dirty="0">
                    <a:solidFill>
                      <a:schemeClr val="tx1"/>
                    </a:solidFill>
                    <a:latin typeface="游明朝" panose="02020400000000000000" pitchFamily="18" charset="-128"/>
                    <a:ea typeface="游明朝" panose="02020400000000000000" pitchFamily="18" charset="-128"/>
                  </a:rPr>
                  <a:t>年以内に段階的な学校復帰</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に成功</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grpSp>
        <p:grpSp>
          <p:nvGrpSpPr>
            <p:cNvPr id="16" name="グループ化 15">
              <a:extLst>
                <a:ext uri="{FF2B5EF4-FFF2-40B4-BE49-F238E27FC236}">
                  <a16:creationId xmlns:a16="http://schemas.microsoft.com/office/drawing/2014/main" id="{8AE33E5D-A392-C51D-F687-1230CEA017A2}"/>
                </a:ext>
              </a:extLst>
            </p:cNvPr>
            <p:cNvGrpSpPr/>
            <p:nvPr/>
          </p:nvGrpSpPr>
          <p:grpSpPr>
            <a:xfrm>
              <a:off x="4498403" y="1647015"/>
              <a:ext cx="3114084" cy="4151092"/>
              <a:chOff x="788696" y="1437225"/>
              <a:chExt cx="3425492" cy="4566201"/>
            </a:xfrm>
          </p:grpSpPr>
          <p:sp>
            <p:nvSpPr>
              <p:cNvPr id="17" name="正方形/長方形 16">
                <a:extLst>
                  <a:ext uri="{FF2B5EF4-FFF2-40B4-BE49-F238E27FC236}">
                    <a16:creationId xmlns:a16="http://schemas.microsoft.com/office/drawing/2014/main" id="{885D96C4-7E08-86A9-DF74-8B083A8FDE94}"/>
                  </a:ext>
                </a:extLst>
              </p:cNvPr>
              <p:cNvSpPr/>
              <p:nvPr/>
            </p:nvSpPr>
            <p:spPr>
              <a:xfrm>
                <a:off x="788696" y="1437225"/>
                <a:ext cx="3425492" cy="2912138"/>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grpSp>
            <p:nvGrpSpPr>
              <p:cNvPr id="18" name="グループ化 17">
                <a:extLst>
                  <a:ext uri="{FF2B5EF4-FFF2-40B4-BE49-F238E27FC236}">
                    <a16:creationId xmlns:a16="http://schemas.microsoft.com/office/drawing/2014/main" id="{637AB757-D674-FCCC-1145-64ADE190BAAC}"/>
                  </a:ext>
                </a:extLst>
              </p:cNvPr>
              <p:cNvGrpSpPr/>
              <p:nvPr/>
            </p:nvGrpSpPr>
            <p:grpSpPr>
              <a:xfrm>
                <a:off x="1044153" y="1715112"/>
                <a:ext cx="2914578" cy="2356364"/>
                <a:chOff x="946585" y="1701000"/>
                <a:chExt cx="3206036" cy="2592000"/>
              </a:xfrm>
            </p:grpSpPr>
            <p:sp>
              <p:nvSpPr>
                <p:cNvPr id="21" name="楕円 20">
                  <a:extLst>
                    <a:ext uri="{FF2B5EF4-FFF2-40B4-BE49-F238E27FC236}">
                      <a16:creationId xmlns:a16="http://schemas.microsoft.com/office/drawing/2014/main" id="{157F43B4-A8F4-EC05-5C5D-629BFBAE9968}"/>
                    </a:ext>
                  </a:extLst>
                </p:cNvPr>
                <p:cNvSpPr/>
                <p:nvPr/>
              </p:nvSpPr>
              <p:spPr>
                <a:xfrm>
                  <a:off x="1685603" y="1701000"/>
                  <a:ext cx="1728000" cy="1728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sp>
              <p:nvSpPr>
                <p:cNvPr id="22" name="楕円 21">
                  <a:extLst>
                    <a:ext uri="{FF2B5EF4-FFF2-40B4-BE49-F238E27FC236}">
                      <a16:creationId xmlns:a16="http://schemas.microsoft.com/office/drawing/2014/main" id="{052E8C16-EF9E-0163-8792-BA6B49B55CB4}"/>
                    </a:ext>
                  </a:extLst>
                </p:cNvPr>
                <p:cNvSpPr/>
                <p:nvPr/>
              </p:nvSpPr>
              <p:spPr>
                <a:xfrm>
                  <a:off x="2424621" y="2565000"/>
                  <a:ext cx="1728000" cy="1728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sp>
              <p:nvSpPr>
                <p:cNvPr id="23" name="楕円 22">
                  <a:extLst>
                    <a:ext uri="{FF2B5EF4-FFF2-40B4-BE49-F238E27FC236}">
                      <a16:creationId xmlns:a16="http://schemas.microsoft.com/office/drawing/2014/main" id="{C6648E4F-CA1D-6B08-AC04-56728461D4EA}"/>
                    </a:ext>
                  </a:extLst>
                </p:cNvPr>
                <p:cNvSpPr/>
                <p:nvPr/>
              </p:nvSpPr>
              <p:spPr>
                <a:xfrm>
                  <a:off x="946585" y="2565000"/>
                  <a:ext cx="1728000" cy="1728000"/>
                </a:xfrm>
                <a:prstGeom prst="ellipse">
                  <a:avLst/>
                </a:prstGeom>
                <a:solidFill>
                  <a:schemeClr val="bg1">
                    <a:alpha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1100" dirty="0">
                      <a:solidFill>
                        <a:schemeClr val="bg1"/>
                      </a:solidFill>
                      <a:latin typeface="游明朝" panose="02020400000000000000" pitchFamily="18" charset="-128"/>
                      <a:ea typeface="游明朝" panose="02020400000000000000" pitchFamily="18" charset="-128"/>
                    </a:rPr>
                    <a:t>家庭支援</a:t>
                  </a:r>
                  <a:endParaRPr kumimoji="1" lang="en-US" altLang="ja-JP" sz="1100" dirty="0">
                    <a:solidFill>
                      <a:schemeClr val="bg1"/>
                    </a:solidFill>
                    <a:latin typeface="游明朝" panose="02020400000000000000" pitchFamily="18" charset="-128"/>
                    <a:ea typeface="游明朝" panose="02020400000000000000" pitchFamily="18" charset="-128"/>
                  </a:endParaRPr>
                </a:p>
              </p:txBody>
            </p:sp>
          </p:grpSp>
          <p:sp>
            <p:nvSpPr>
              <p:cNvPr id="19" name="正方形/長方形 18">
                <a:extLst>
                  <a:ext uri="{FF2B5EF4-FFF2-40B4-BE49-F238E27FC236}">
                    <a16:creationId xmlns:a16="http://schemas.microsoft.com/office/drawing/2014/main" id="{D8279F42-F68F-2F6B-CD6A-1122EEEECE5A}"/>
                  </a:ext>
                </a:extLst>
              </p:cNvPr>
              <p:cNvSpPr/>
              <p:nvPr/>
            </p:nvSpPr>
            <p:spPr>
              <a:xfrm>
                <a:off x="788696" y="4586471"/>
                <a:ext cx="3425492" cy="339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b="1" dirty="0">
                    <a:solidFill>
                      <a:schemeClr val="tx1"/>
                    </a:solidFill>
                    <a:latin typeface="游明朝" panose="02020400000000000000" pitchFamily="18" charset="-128"/>
                    <a:ea typeface="游明朝" panose="02020400000000000000" pitchFamily="18" charset="-128"/>
                  </a:rPr>
                  <a:t>家庭支援</a:t>
                </a:r>
                <a:endParaRPr kumimoji="1" lang="en-US" altLang="ja-JP" sz="1600" b="1" dirty="0">
                  <a:solidFill>
                    <a:schemeClr val="tx1"/>
                  </a:solidFill>
                  <a:latin typeface="游明朝" panose="02020400000000000000" pitchFamily="18" charset="-128"/>
                  <a:ea typeface="游明朝" panose="02020400000000000000" pitchFamily="18" charset="-128"/>
                </a:endParaRPr>
              </a:p>
            </p:txBody>
          </p:sp>
          <p:sp>
            <p:nvSpPr>
              <p:cNvPr id="20" name="正方形/長方形 19">
                <a:extLst>
                  <a:ext uri="{FF2B5EF4-FFF2-40B4-BE49-F238E27FC236}">
                    <a16:creationId xmlns:a16="http://schemas.microsoft.com/office/drawing/2014/main" id="{29FFA330-07FA-BEA4-1E0B-E9CEC77B42DD}"/>
                  </a:ext>
                </a:extLst>
              </p:cNvPr>
              <p:cNvSpPr/>
              <p:nvPr/>
            </p:nvSpPr>
            <p:spPr>
              <a:xfrm>
                <a:off x="788696" y="5053026"/>
                <a:ext cx="3425492" cy="950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経済的困難を抱える家庭へはデバイス</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無償貸与、生活リズム支援、心理面での</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フォローを実施</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grpSp>
        <p:grpSp>
          <p:nvGrpSpPr>
            <p:cNvPr id="24" name="グループ化 23">
              <a:extLst>
                <a:ext uri="{FF2B5EF4-FFF2-40B4-BE49-F238E27FC236}">
                  <a16:creationId xmlns:a16="http://schemas.microsoft.com/office/drawing/2014/main" id="{9352B1A1-DBB4-9EBC-DFFC-7102ABA1C0A1}"/>
                </a:ext>
              </a:extLst>
            </p:cNvPr>
            <p:cNvGrpSpPr/>
            <p:nvPr/>
          </p:nvGrpSpPr>
          <p:grpSpPr>
            <a:xfrm>
              <a:off x="8306406" y="1647015"/>
              <a:ext cx="3114084" cy="4151092"/>
              <a:chOff x="788696" y="1437225"/>
              <a:chExt cx="3425492" cy="4566201"/>
            </a:xfrm>
          </p:grpSpPr>
          <p:sp>
            <p:nvSpPr>
              <p:cNvPr id="25" name="正方形/長方形 24">
                <a:extLst>
                  <a:ext uri="{FF2B5EF4-FFF2-40B4-BE49-F238E27FC236}">
                    <a16:creationId xmlns:a16="http://schemas.microsoft.com/office/drawing/2014/main" id="{7421A382-6B39-B30F-F6C7-6737BC21D038}"/>
                  </a:ext>
                </a:extLst>
              </p:cNvPr>
              <p:cNvSpPr/>
              <p:nvPr/>
            </p:nvSpPr>
            <p:spPr>
              <a:xfrm>
                <a:off x="788696" y="1437225"/>
                <a:ext cx="3425492" cy="2912138"/>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grpSp>
            <p:nvGrpSpPr>
              <p:cNvPr id="26" name="グループ化 25">
                <a:extLst>
                  <a:ext uri="{FF2B5EF4-FFF2-40B4-BE49-F238E27FC236}">
                    <a16:creationId xmlns:a16="http://schemas.microsoft.com/office/drawing/2014/main" id="{E9CD2B35-B0A3-AB84-3690-A0409B127AA3}"/>
                  </a:ext>
                </a:extLst>
              </p:cNvPr>
              <p:cNvGrpSpPr/>
              <p:nvPr/>
            </p:nvGrpSpPr>
            <p:grpSpPr>
              <a:xfrm>
                <a:off x="1044153" y="1715112"/>
                <a:ext cx="2914578" cy="2356364"/>
                <a:chOff x="946585" y="1701000"/>
                <a:chExt cx="3206036" cy="2592000"/>
              </a:xfrm>
            </p:grpSpPr>
            <p:sp>
              <p:nvSpPr>
                <p:cNvPr id="30" name="楕円 29">
                  <a:extLst>
                    <a:ext uri="{FF2B5EF4-FFF2-40B4-BE49-F238E27FC236}">
                      <a16:creationId xmlns:a16="http://schemas.microsoft.com/office/drawing/2014/main" id="{C0501E73-FEB4-1ABC-448C-B4E852FCA283}"/>
                    </a:ext>
                  </a:extLst>
                </p:cNvPr>
                <p:cNvSpPr/>
                <p:nvPr/>
              </p:nvSpPr>
              <p:spPr>
                <a:xfrm>
                  <a:off x="1685603" y="1701000"/>
                  <a:ext cx="1728000" cy="1728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sp>
              <p:nvSpPr>
                <p:cNvPr id="31" name="楕円 30">
                  <a:extLst>
                    <a:ext uri="{FF2B5EF4-FFF2-40B4-BE49-F238E27FC236}">
                      <a16:creationId xmlns:a16="http://schemas.microsoft.com/office/drawing/2014/main" id="{F16BF835-DF66-D95F-B1BC-AD69AF4C8278}"/>
                    </a:ext>
                  </a:extLst>
                </p:cNvPr>
                <p:cNvSpPr/>
                <p:nvPr/>
              </p:nvSpPr>
              <p:spPr>
                <a:xfrm>
                  <a:off x="2424621" y="2565000"/>
                  <a:ext cx="1728000" cy="1728000"/>
                </a:xfrm>
                <a:prstGeom prst="ellipse">
                  <a:avLst/>
                </a:prstGeom>
                <a:solidFill>
                  <a:schemeClr val="bg1">
                    <a:alpha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1100" dirty="0">
                      <a:solidFill>
                        <a:schemeClr val="bg1"/>
                      </a:solidFill>
                      <a:latin typeface="游明朝" panose="02020400000000000000" pitchFamily="18" charset="-128"/>
                      <a:ea typeface="游明朝" panose="02020400000000000000" pitchFamily="18" charset="-128"/>
                    </a:rPr>
                    <a:t>教員支援</a:t>
                  </a:r>
                  <a:endParaRPr kumimoji="1" lang="en-US" altLang="ja-JP" sz="1100" dirty="0">
                    <a:solidFill>
                      <a:schemeClr val="bg1"/>
                    </a:solidFill>
                    <a:latin typeface="游明朝" panose="02020400000000000000" pitchFamily="18" charset="-128"/>
                    <a:ea typeface="游明朝" panose="02020400000000000000" pitchFamily="18" charset="-128"/>
                  </a:endParaRPr>
                </a:p>
              </p:txBody>
            </p:sp>
            <p:sp>
              <p:nvSpPr>
                <p:cNvPr id="32" name="楕円 31">
                  <a:extLst>
                    <a:ext uri="{FF2B5EF4-FFF2-40B4-BE49-F238E27FC236}">
                      <a16:creationId xmlns:a16="http://schemas.microsoft.com/office/drawing/2014/main" id="{BF3C00A7-2E12-6317-FCB8-9CBF47F46069}"/>
                    </a:ext>
                  </a:extLst>
                </p:cNvPr>
                <p:cNvSpPr/>
                <p:nvPr/>
              </p:nvSpPr>
              <p:spPr>
                <a:xfrm>
                  <a:off x="946585" y="2565000"/>
                  <a:ext cx="1728000" cy="1728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chemeClr val="bg1"/>
                    </a:solidFill>
                    <a:latin typeface="游明朝" panose="02020400000000000000" pitchFamily="18" charset="-128"/>
                    <a:ea typeface="游明朝" panose="02020400000000000000" pitchFamily="18" charset="-128"/>
                  </a:endParaRPr>
                </a:p>
              </p:txBody>
            </p:sp>
          </p:grpSp>
          <p:sp>
            <p:nvSpPr>
              <p:cNvPr id="27" name="正方形/長方形 26">
                <a:extLst>
                  <a:ext uri="{FF2B5EF4-FFF2-40B4-BE49-F238E27FC236}">
                    <a16:creationId xmlns:a16="http://schemas.microsoft.com/office/drawing/2014/main" id="{62033373-F19D-468A-6438-A5CF3B131096}"/>
                  </a:ext>
                </a:extLst>
              </p:cNvPr>
              <p:cNvSpPr/>
              <p:nvPr/>
            </p:nvSpPr>
            <p:spPr>
              <a:xfrm>
                <a:off x="788696" y="4586471"/>
                <a:ext cx="3425492" cy="339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b="1" dirty="0">
                    <a:solidFill>
                      <a:schemeClr val="tx1"/>
                    </a:solidFill>
                    <a:latin typeface="游明朝" panose="02020400000000000000" pitchFamily="18" charset="-128"/>
                    <a:ea typeface="游明朝" panose="02020400000000000000" pitchFamily="18" charset="-128"/>
                  </a:rPr>
                  <a:t>教員支援</a:t>
                </a:r>
                <a:endParaRPr kumimoji="1" lang="en-US" altLang="ja-JP" sz="1600" b="1" dirty="0">
                  <a:solidFill>
                    <a:schemeClr val="tx1"/>
                  </a:solidFill>
                  <a:latin typeface="游明朝" panose="02020400000000000000" pitchFamily="18" charset="-128"/>
                  <a:ea typeface="游明朝" panose="02020400000000000000" pitchFamily="18" charset="-128"/>
                </a:endParaRPr>
              </a:p>
            </p:txBody>
          </p:sp>
          <p:sp>
            <p:nvSpPr>
              <p:cNvPr id="29" name="正方形/長方形 28">
                <a:extLst>
                  <a:ext uri="{FF2B5EF4-FFF2-40B4-BE49-F238E27FC236}">
                    <a16:creationId xmlns:a16="http://schemas.microsoft.com/office/drawing/2014/main" id="{62E3362C-2DC6-2BBD-3682-94C53A28C65B}"/>
                  </a:ext>
                </a:extLst>
              </p:cNvPr>
              <p:cNvSpPr/>
              <p:nvPr/>
            </p:nvSpPr>
            <p:spPr>
              <a:xfrm>
                <a:off x="788696" y="5053026"/>
                <a:ext cx="3425492" cy="950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教材準備時間の削減、データを活用した</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個別支援体制づくりなど、学校現場の業務</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改革にも貢献</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grpSp>
      </p:grpSp>
      <p:sp>
        <p:nvSpPr>
          <p:cNvPr id="34" name="正方形/長方形 33">
            <a:extLst>
              <a:ext uri="{FF2B5EF4-FFF2-40B4-BE49-F238E27FC236}">
                <a16:creationId xmlns:a16="http://schemas.microsoft.com/office/drawing/2014/main" id="{2A785CE0-1CF5-43CF-F221-A1ACE79D3A52}"/>
              </a:ext>
            </a:extLst>
          </p:cNvPr>
          <p:cNvSpPr/>
          <p:nvPr/>
        </p:nvSpPr>
        <p:spPr>
          <a:xfrm>
            <a:off x="1209335" y="5588615"/>
            <a:ext cx="9773330" cy="8016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教育は未来をつくる投資。</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短期の成果だけでなく、子どもたちの将来の選択肢が広がることを何よりも重視しています。</a:t>
            </a:r>
            <a:endParaRPr kumimoji="1" lang="en-US" altLang="ja-JP" sz="1600" dirty="0">
              <a:solidFill>
                <a:schemeClr val="tx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164961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FABE8-B2E2-244D-EBBD-31B0CB975CB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3DD113F-CBCF-00F7-E3A5-41E69EA0756E}"/>
              </a:ext>
            </a:extLst>
          </p:cNvPr>
          <p:cNvSpPr/>
          <p:nvPr/>
        </p:nvSpPr>
        <p:spPr>
          <a:xfrm>
            <a:off x="0" y="0"/>
            <a:ext cx="12192000" cy="6858000"/>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7C043052-81B9-A420-FFE7-76A0D803C9CA}"/>
              </a:ext>
            </a:extLst>
          </p:cNvPr>
          <p:cNvSpPr txBox="1">
            <a:spLocks/>
          </p:cNvSpPr>
          <p:nvPr/>
        </p:nvSpPr>
        <p:spPr>
          <a:xfrm>
            <a:off x="11712153" y="643336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7</a:t>
            </a:fld>
            <a:endParaRPr lang="ja-JP" altLang="en-US" dirty="0">
              <a:solidFill>
                <a:schemeClr val="bg1"/>
              </a:solidFill>
              <a:latin typeface="游明朝" panose="02020400000000000000" pitchFamily="18" charset="-128"/>
              <a:ea typeface="游明朝" panose="02020400000000000000" pitchFamily="18" charset="-128"/>
            </a:endParaRPr>
          </a:p>
        </p:txBody>
      </p:sp>
      <p:pic>
        <p:nvPicPr>
          <p:cNvPr id="13" name="図 12">
            <a:extLst>
              <a:ext uri="{FF2B5EF4-FFF2-40B4-BE49-F238E27FC236}">
                <a16:creationId xmlns:a16="http://schemas.microsoft.com/office/drawing/2014/main" id="{E41DEE90-C9A8-3E9A-9DBC-04AD84651899}"/>
              </a:ext>
            </a:extLst>
          </p:cNvPr>
          <p:cNvPicPr>
            <a:picLocks noChangeAspect="1"/>
          </p:cNvPicPr>
          <p:nvPr/>
        </p:nvPicPr>
        <p:blipFill>
          <a:blip r:embed="rId2">
            <a:grayscl/>
          </a:blip>
          <a:srcRect b="27299"/>
          <a:stretch>
            <a:fillRect/>
          </a:stretch>
        </p:blipFill>
        <p:spPr>
          <a:xfrm>
            <a:off x="8128001" y="0"/>
            <a:ext cx="4064000" cy="4394200"/>
          </a:xfrm>
          <a:prstGeom prst="rect">
            <a:avLst/>
          </a:prstGeom>
        </p:spPr>
      </p:pic>
      <p:grpSp>
        <p:nvGrpSpPr>
          <p:cNvPr id="5" name="グループ化 4">
            <a:extLst>
              <a:ext uri="{FF2B5EF4-FFF2-40B4-BE49-F238E27FC236}">
                <a16:creationId xmlns:a16="http://schemas.microsoft.com/office/drawing/2014/main" id="{4BC60E0C-2AD1-609C-D631-7063CE8ABC66}"/>
              </a:ext>
            </a:extLst>
          </p:cNvPr>
          <p:cNvGrpSpPr/>
          <p:nvPr/>
        </p:nvGrpSpPr>
        <p:grpSpPr>
          <a:xfrm rot="3600000">
            <a:off x="10694556" y="-640796"/>
            <a:ext cx="1555154" cy="1726501"/>
            <a:chOff x="6118216" y="2047695"/>
            <a:chExt cx="4880737" cy="3700910"/>
          </a:xfrm>
        </p:grpSpPr>
        <p:sp>
          <p:nvSpPr>
            <p:cNvPr id="6" name="フリーフォーム: 図形 5">
              <a:extLst>
                <a:ext uri="{FF2B5EF4-FFF2-40B4-BE49-F238E27FC236}">
                  <a16:creationId xmlns:a16="http://schemas.microsoft.com/office/drawing/2014/main" id="{C13ACBB9-6BD7-32C1-C163-E48CD6ABA475}"/>
                </a:ext>
              </a:extLst>
            </p:cNvPr>
            <p:cNvSpPr/>
            <p:nvPr/>
          </p:nvSpPr>
          <p:spPr>
            <a:xfrm rot="11700000">
              <a:off x="7921172" y="2047695"/>
              <a:ext cx="3077781" cy="2061031"/>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sp>
          <p:nvSpPr>
            <p:cNvPr id="7" name="フリーフォーム: 図形 6">
              <a:extLst>
                <a:ext uri="{FF2B5EF4-FFF2-40B4-BE49-F238E27FC236}">
                  <a16:creationId xmlns:a16="http://schemas.microsoft.com/office/drawing/2014/main" id="{DAD30AE9-1C63-406C-9B94-D2F1FF5AF64D}"/>
                </a:ext>
              </a:extLst>
            </p:cNvPr>
            <p:cNvSpPr/>
            <p:nvPr/>
          </p:nvSpPr>
          <p:spPr>
            <a:xfrm rot="467236">
              <a:off x="6118216" y="3687573"/>
              <a:ext cx="3077782" cy="2061032"/>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grpSp>
      <p:pic>
        <p:nvPicPr>
          <p:cNvPr id="9" name="図 8">
            <a:extLst>
              <a:ext uri="{FF2B5EF4-FFF2-40B4-BE49-F238E27FC236}">
                <a16:creationId xmlns:a16="http://schemas.microsoft.com/office/drawing/2014/main" id="{4D11BA23-16F0-6639-E90E-42DDD1D773DE}"/>
              </a:ext>
            </a:extLst>
          </p:cNvPr>
          <p:cNvPicPr>
            <a:picLocks noChangeAspect="1"/>
          </p:cNvPicPr>
          <p:nvPr/>
        </p:nvPicPr>
        <p:blipFill>
          <a:blip r:embed="rId3">
            <a:grayscl/>
          </a:blip>
          <a:srcRect b="27299"/>
          <a:stretch>
            <a:fillRect/>
          </a:stretch>
        </p:blipFill>
        <p:spPr>
          <a:xfrm>
            <a:off x="1" y="0"/>
            <a:ext cx="4064000" cy="4394200"/>
          </a:xfrm>
          <a:prstGeom prst="rect">
            <a:avLst/>
          </a:prstGeom>
        </p:spPr>
      </p:pic>
      <p:pic>
        <p:nvPicPr>
          <p:cNvPr id="11" name="図 10">
            <a:extLst>
              <a:ext uri="{FF2B5EF4-FFF2-40B4-BE49-F238E27FC236}">
                <a16:creationId xmlns:a16="http://schemas.microsoft.com/office/drawing/2014/main" id="{8DAC3053-47E0-2403-F2C4-712F22F921AA}"/>
              </a:ext>
            </a:extLst>
          </p:cNvPr>
          <p:cNvPicPr>
            <a:picLocks noChangeAspect="1"/>
          </p:cNvPicPr>
          <p:nvPr/>
        </p:nvPicPr>
        <p:blipFill>
          <a:blip r:embed="rId4">
            <a:grayscl/>
          </a:blip>
          <a:srcRect b="27299"/>
          <a:stretch>
            <a:fillRect/>
          </a:stretch>
        </p:blipFill>
        <p:spPr>
          <a:xfrm>
            <a:off x="4064001" y="0"/>
            <a:ext cx="4064000" cy="4394200"/>
          </a:xfrm>
          <a:prstGeom prst="rect">
            <a:avLst/>
          </a:prstGeom>
        </p:spPr>
      </p:pic>
      <p:sp>
        <p:nvSpPr>
          <p:cNvPr id="4" name="正方形/長方形 3">
            <a:extLst>
              <a:ext uri="{FF2B5EF4-FFF2-40B4-BE49-F238E27FC236}">
                <a16:creationId xmlns:a16="http://schemas.microsoft.com/office/drawing/2014/main" id="{C9192EF3-D5E7-63FF-9D2F-9DA5391568E7}"/>
              </a:ext>
            </a:extLst>
          </p:cNvPr>
          <p:cNvSpPr/>
          <p:nvPr/>
        </p:nvSpPr>
        <p:spPr>
          <a:xfrm>
            <a:off x="268512" y="270580"/>
            <a:ext cx="11654977"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チーム紹介</a:t>
            </a:r>
          </a:p>
        </p:txBody>
      </p:sp>
      <p:sp>
        <p:nvSpPr>
          <p:cNvPr id="15" name="正方形/長方形 14">
            <a:extLst>
              <a:ext uri="{FF2B5EF4-FFF2-40B4-BE49-F238E27FC236}">
                <a16:creationId xmlns:a16="http://schemas.microsoft.com/office/drawing/2014/main" id="{3C361817-48E1-3474-9C52-EC317EB625B6}"/>
              </a:ext>
            </a:extLst>
          </p:cNvPr>
          <p:cNvSpPr/>
          <p:nvPr/>
        </p:nvSpPr>
        <p:spPr>
          <a:xfrm>
            <a:off x="269724" y="3273088"/>
            <a:ext cx="3524555" cy="91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3200" i="1" dirty="0">
                <a:solidFill>
                  <a:schemeClr val="bg1"/>
                </a:solidFill>
                <a:latin typeface="游明朝" panose="02020400000000000000" pitchFamily="18" charset="-128"/>
                <a:ea typeface="游明朝" panose="02020400000000000000" pitchFamily="18" charset="-128"/>
              </a:rPr>
              <a:t>Shota</a:t>
            </a:r>
          </a:p>
          <a:p>
            <a:pPr>
              <a:spcBef>
                <a:spcPts val="600"/>
              </a:spcBef>
            </a:pPr>
            <a:r>
              <a:rPr kumimoji="1" lang="ja-JP" altLang="en-US" sz="3200" i="1" dirty="0">
                <a:solidFill>
                  <a:schemeClr val="bg1"/>
                </a:solidFill>
                <a:latin typeface="游明朝" panose="02020400000000000000" pitchFamily="18" charset="-128"/>
                <a:ea typeface="游明朝" panose="02020400000000000000" pitchFamily="18" charset="-128"/>
              </a:rPr>
              <a:t>　</a:t>
            </a:r>
            <a:r>
              <a:rPr kumimoji="1" lang="en-US" altLang="ja-JP" sz="3200" i="1" dirty="0">
                <a:solidFill>
                  <a:schemeClr val="bg1"/>
                </a:solidFill>
                <a:latin typeface="游明朝" panose="02020400000000000000" pitchFamily="18" charset="-128"/>
                <a:ea typeface="游明朝" panose="02020400000000000000" pitchFamily="18" charset="-128"/>
              </a:rPr>
              <a:t>Sato</a:t>
            </a:r>
            <a:endParaRPr kumimoji="1" lang="ja-JP" altLang="en-US" sz="3200" i="1" dirty="0">
              <a:solidFill>
                <a:schemeClr val="bg1"/>
              </a:solidFill>
              <a:latin typeface="游明朝" panose="02020400000000000000" pitchFamily="18" charset="-128"/>
              <a:ea typeface="游明朝" panose="02020400000000000000" pitchFamily="18" charset="-128"/>
            </a:endParaRPr>
          </a:p>
        </p:txBody>
      </p:sp>
      <p:sp>
        <p:nvSpPr>
          <p:cNvPr id="16" name="正方形/長方形 15">
            <a:extLst>
              <a:ext uri="{FF2B5EF4-FFF2-40B4-BE49-F238E27FC236}">
                <a16:creationId xmlns:a16="http://schemas.microsoft.com/office/drawing/2014/main" id="{2B685D3A-AA34-264E-1FBF-0D775BE821F7}"/>
              </a:ext>
            </a:extLst>
          </p:cNvPr>
          <p:cNvSpPr/>
          <p:nvPr/>
        </p:nvSpPr>
        <p:spPr>
          <a:xfrm>
            <a:off x="269724" y="5104352"/>
            <a:ext cx="3524555" cy="15566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Bef>
                <a:spcPts val="600"/>
              </a:spcBef>
            </a:pPr>
            <a:r>
              <a:rPr kumimoji="1" lang="ja-JP" altLang="en-US" sz="1050" dirty="0">
                <a:solidFill>
                  <a:schemeClr val="bg1"/>
                </a:solidFill>
                <a:latin typeface="游明朝" panose="02020400000000000000" pitchFamily="18" charset="-128"/>
                <a:ea typeface="游明朝" panose="02020400000000000000" pitchFamily="18" charset="-128"/>
              </a:rPr>
              <a:t>大学卒業後、公立高校の英語教員として約</a:t>
            </a:r>
            <a:r>
              <a:rPr kumimoji="1" lang="en-US" altLang="ja-JP" sz="1050" dirty="0">
                <a:solidFill>
                  <a:schemeClr val="bg1"/>
                </a:solidFill>
                <a:latin typeface="游明朝" panose="02020400000000000000" pitchFamily="18" charset="-128"/>
                <a:ea typeface="游明朝" panose="02020400000000000000" pitchFamily="18" charset="-128"/>
              </a:rPr>
              <a:t>8</a:t>
            </a:r>
            <a:r>
              <a:rPr kumimoji="1" lang="ja-JP" altLang="en-US" sz="1050" dirty="0">
                <a:solidFill>
                  <a:schemeClr val="bg1"/>
                </a:solidFill>
                <a:latin typeface="游明朝" panose="02020400000000000000" pitchFamily="18" charset="-128"/>
                <a:ea typeface="游明朝" panose="02020400000000000000" pitchFamily="18" charset="-128"/>
              </a:rPr>
              <a:t>年間勤務し、学習意欲の低い生徒への指導法の開発や、進路相談の体制づくりに携わってきました。その後、自治体教育委員会に出向し、地域の不登校支援や放課後学習支援事業の立ち上げを担当。現在は本事業において、学習支援プログラムの企画と運営を中心に取り組んでいます。</a:t>
            </a:r>
          </a:p>
        </p:txBody>
      </p:sp>
      <p:sp>
        <p:nvSpPr>
          <p:cNvPr id="19" name="正方形/長方形 18">
            <a:extLst>
              <a:ext uri="{FF2B5EF4-FFF2-40B4-BE49-F238E27FC236}">
                <a16:creationId xmlns:a16="http://schemas.microsoft.com/office/drawing/2014/main" id="{22C6A8CC-0FBB-9E88-93B4-7F30D6F65F25}"/>
              </a:ext>
            </a:extLst>
          </p:cNvPr>
          <p:cNvSpPr/>
          <p:nvPr/>
        </p:nvSpPr>
        <p:spPr>
          <a:xfrm>
            <a:off x="269724" y="4626243"/>
            <a:ext cx="3524555" cy="3516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b="1" dirty="0">
                <a:solidFill>
                  <a:schemeClr val="bg1"/>
                </a:solidFill>
                <a:latin typeface="游明朝" panose="02020400000000000000" pitchFamily="18" charset="-128"/>
                <a:ea typeface="游明朝" panose="02020400000000000000" pitchFamily="18" charset="-128"/>
              </a:rPr>
              <a:t>佐藤 翔太</a:t>
            </a:r>
          </a:p>
        </p:txBody>
      </p:sp>
      <p:sp>
        <p:nvSpPr>
          <p:cNvPr id="22" name="正方形/長方形 21">
            <a:extLst>
              <a:ext uri="{FF2B5EF4-FFF2-40B4-BE49-F238E27FC236}">
                <a16:creationId xmlns:a16="http://schemas.microsoft.com/office/drawing/2014/main" id="{ABEFE8CB-27D6-4FBD-5021-3209F0704039}"/>
              </a:ext>
            </a:extLst>
          </p:cNvPr>
          <p:cNvSpPr/>
          <p:nvPr/>
        </p:nvSpPr>
        <p:spPr>
          <a:xfrm>
            <a:off x="4333722" y="3273088"/>
            <a:ext cx="3524555" cy="91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3200" i="1" dirty="0">
                <a:solidFill>
                  <a:schemeClr val="bg1"/>
                </a:solidFill>
                <a:latin typeface="游明朝" panose="02020400000000000000" pitchFamily="18" charset="-128"/>
                <a:ea typeface="游明朝" panose="02020400000000000000" pitchFamily="18" charset="-128"/>
              </a:rPr>
              <a:t>Ayaka</a:t>
            </a:r>
          </a:p>
          <a:p>
            <a:pPr>
              <a:spcBef>
                <a:spcPts val="600"/>
              </a:spcBef>
            </a:pPr>
            <a:r>
              <a:rPr kumimoji="1" lang="ja-JP" altLang="en-US" sz="3200" i="1" dirty="0">
                <a:solidFill>
                  <a:schemeClr val="bg1"/>
                </a:solidFill>
                <a:latin typeface="游明朝" panose="02020400000000000000" pitchFamily="18" charset="-128"/>
                <a:ea typeface="游明朝" panose="02020400000000000000" pitchFamily="18" charset="-128"/>
              </a:rPr>
              <a:t>　</a:t>
            </a:r>
            <a:r>
              <a:rPr kumimoji="1" lang="en-US" altLang="ja-JP" sz="3200" i="1" dirty="0">
                <a:solidFill>
                  <a:schemeClr val="bg1"/>
                </a:solidFill>
                <a:latin typeface="游明朝" panose="02020400000000000000" pitchFamily="18" charset="-128"/>
                <a:ea typeface="游明朝" panose="02020400000000000000" pitchFamily="18" charset="-128"/>
              </a:rPr>
              <a:t>Nakamura</a:t>
            </a:r>
            <a:endParaRPr kumimoji="1" lang="ja-JP" altLang="en-US" sz="3200" i="1" dirty="0">
              <a:solidFill>
                <a:schemeClr val="bg1"/>
              </a:solidFill>
              <a:latin typeface="游明朝" panose="02020400000000000000" pitchFamily="18" charset="-128"/>
              <a:ea typeface="游明朝" panose="02020400000000000000" pitchFamily="18" charset="-128"/>
            </a:endParaRPr>
          </a:p>
        </p:txBody>
      </p:sp>
      <p:sp>
        <p:nvSpPr>
          <p:cNvPr id="23" name="正方形/長方形 22">
            <a:extLst>
              <a:ext uri="{FF2B5EF4-FFF2-40B4-BE49-F238E27FC236}">
                <a16:creationId xmlns:a16="http://schemas.microsoft.com/office/drawing/2014/main" id="{7289D807-CC6C-88BD-CFFE-1A1AC0C0F5B9}"/>
              </a:ext>
            </a:extLst>
          </p:cNvPr>
          <p:cNvSpPr/>
          <p:nvPr/>
        </p:nvSpPr>
        <p:spPr>
          <a:xfrm>
            <a:off x="4333722" y="5104352"/>
            <a:ext cx="3524555" cy="15566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Bef>
                <a:spcPts val="600"/>
              </a:spcBef>
            </a:pPr>
            <a:r>
              <a:rPr kumimoji="1" lang="ja-JP" altLang="en-US" sz="1050" dirty="0">
                <a:solidFill>
                  <a:schemeClr val="bg1"/>
                </a:solidFill>
                <a:latin typeface="游明朝" panose="02020400000000000000" pitchFamily="18" charset="-128"/>
                <a:ea typeface="游明朝" panose="02020400000000000000" pitchFamily="18" charset="-128"/>
              </a:rPr>
              <a:t>臨床心理士として児童相談所に勤務し、虐待や発達障害を抱える子どもたちの心理支援や家族支援に従事してきました。その後、</a:t>
            </a:r>
            <a:r>
              <a:rPr kumimoji="1" lang="en-US" altLang="ja-JP" sz="1050" dirty="0">
                <a:solidFill>
                  <a:schemeClr val="bg1"/>
                </a:solidFill>
                <a:latin typeface="游明朝" panose="02020400000000000000" pitchFamily="18" charset="-128"/>
                <a:ea typeface="游明朝" panose="02020400000000000000" pitchFamily="18" charset="-128"/>
              </a:rPr>
              <a:t>NPO</a:t>
            </a:r>
            <a:r>
              <a:rPr kumimoji="1" lang="ja-JP" altLang="en-US" sz="1050" dirty="0">
                <a:solidFill>
                  <a:schemeClr val="bg1"/>
                </a:solidFill>
                <a:latin typeface="游明朝" panose="02020400000000000000" pitchFamily="18" charset="-128"/>
                <a:ea typeface="游明朝" panose="02020400000000000000" pitchFamily="18" charset="-128"/>
              </a:rPr>
              <a:t>法人に転職し、保護者向けのカウンセリングや教員研修の講師として活動。現在は本事業で心理支援全般の監修と、支援現場への助言を担当しています。</a:t>
            </a:r>
          </a:p>
        </p:txBody>
      </p:sp>
      <p:sp>
        <p:nvSpPr>
          <p:cNvPr id="24" name="正方形/長方形 23">
            <a:extLst>
              <a:ext uri="{FF2B5EF4-FFF2-40B4-BE49-F238E27FC236}">
                <a16:creationId xmlns:a16="http://schemas.microsoft.com/office/drawing/2014/main" id="{377B9FD2-AC16-5D36-63A9-F428300D5D41}"/>
              </a:ext>
            </a:extLst>
          </p:cNvPr>
          <p:cNvSpPr/>
          <p:nvPr/>
        </p:nvSpPr>
        <p:spPr>
          <a:xfrm>
            <a:off x="4333722" y="4626243"/>
            <a:ext cx="3524555" cy="3516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b="1" dirty="0">
                <a:solidFill>
                  <a:schemeClr val="bg1"/>
                </a:solidFill>
                <a:latin typeface="游明朝" panose="02020400000000000000" pitchFamily="18" charset="-128"/>
                <a:ea typeface="游明朝" panose="02020400000000000000" pitchFamily="18" charset="-128"/>
              </a:rPr>
              <a:t>中村 彩花</a:t>
            </a:r>
          </a:p>
        </p:txBody>
      </p:sp>
      <p:sp>
        <p:nvSpPr>
          <p:cNvPr id="26" name="正方形/長方形 25">
            <a:extLst>
              <a:ext uri="{FF2B5EF4-FFF2-40B4-BE49-F238E27FC236}">
                <a16:creationId xmlns:a16="http://schemas.microsoft.com/office/drawing/2014/main" id="{8C5FC934-9B63-4008-A1BF-8849123E4ED9}"/>
              </a:ext>
            </a:extLst>
          </p:cNvPr>
          <p:cNvSpPr/>
          <p:nvPr/>
        </p:nvSpPr>
        <p:spPr>
          <a:xfrm>
            <a:off x="8397724" y="3273088"/>
            <a:ext cx="3524555" cy="91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3200" i="1" dirty="0">
                <a:solidFill>
                  <a:schemeClr val="bg1"/>
                </a:solidFill>
                <a:latin typeface="游明朝" panose="02020400000000000000" pitchFamily="18" charset="-128"/>
                <a:ea typeface="游明朝" panose="02020400000000000000" pitchFamily="18" charset="-128"/>
              </a:rPr>
              <a:t>Takumi</a:t>
            </a:r>
          </a:p>
          <a:p>
            <a:pPr>
              <a:spcBef>
                <a:spcPts val="600"/>
              </a:spcBef>
            </a:pPr>
            <a:r>
              <a:rPr lang="ja-JP" altLang="en-US" sz="3200" i="1" dirty="0">
                <a:solidFill>
                  <a:schemeClr val="bg1"/>
                </a:solidFill>
                <a:latin typeface="游明朝" panose="02020400000000000000" pitchFamily="18" charset="-128"/>
                <a:ea typeface="游明朝" panose="02020400000000000000" pitchFamily="18" charset="-128"/>
              </a:rPr>
              <a:t>　</a:t>
            </a:r>
            <a:r>
              <a:rPr kumimoji="1" lang="en-US" altLang="ja-JP" sz="3200" i="1" dirty="0">
                <a:solidFill>
                  <a:schemeClr val="bg1"/>
                </a:solidFill>
                <a:latin typeface="游明朝" panose="02020400000000000000" pitchFamily="18" charset="-128"/>
                <a:ea typeface="游明朝" panose="02020400000000000000" pitchFamily="18" charset="-128"/>
              </a:rPr>
              <a:t>Yamaguchi</a:t>
            </a:r>
            <a:endParaRPr kumimoji="1" lang="ja-JP" altLang="en-US" sz="3200" i="1" dirty="0">
              <a:solidFill>
                <a:schemeClr val="bg1"/>
              </a:solidFill>
              <a:latin typeface="游明朝" panose="02020400000000000000" pitchFamily="18" charset="-128"/>
              <a:ea typeface="游明朝" panose="02020400000000000000" pitchFamily="18" charset="-128"/>
            </a:endParaRPr>
          </a:p>
        </p:txBody>
      </p:sp>
      <p:sp>
        <p:nvSpPr>
          <p:cNvPr id="27" name="正方形/長方形 26">
            <a:extLst>
              <a:ext uri="{FF2B5EF4-FFF2-40B4-BE49-F238E27FC236}">
                <a16:creationId xmlns:a16="http://schemas.microsoft.com/office/drawing/2014/main" id="{B2ACAE60-E638-F151-969B-D34DE1BD7D1B}"/>
              </a:ext>
            </a:extLst>
          </p:cNvPr>
          <p:cNvSpPr/>
          <p:nvPr/>
        </p:nvSpPr>
        <p:spPr>
          <a:xfrm>
            <a:off x="8397724" y="5104352"/>
            <a:ext cx="3524555" cy="15566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Bef>
                <a:spcPts val="600"/>
              </a:spcBef>
            </a:pPr>
            <a:r>
              <a:rPr kumimoji="1" lang="ja-JP" altLang="en-US" sz="1050" dirty="0">
                <a:solidFill>
                  <a:schemeClr val="bg1"/>
                </a:solidFill>
                <a:latin typeface="游明朝" panose="02020400000000000000" pitchFamily="18" charset="-128"/>
                <a:ea typeface="游明朝" panose="02020400000000000000" pitchFamily="18" charset="-128"/>
              </a:rPr>
              <a:t>大手</a:t>
            </a:r>
            <a:r>
              <a:rPr kumimoji="1" lang="en-US" altLang="ja-JP" sz="1050" dirty="0">
                <a:solidFill>
                  <a:schemeClr val="bg1"/>
                </a:solidFill>
                <a:latin typeface="游明朝" panose="02020400000000000000" pitchFamily="18" charset="-128"/>
                <a:ea typeface="游明朝" panose="02020400000000000000" pitchFamily="18" charset="-128"/>
              </a:rPr>
              <a:t>IT</a:t>
            </a:r>
            <a:r>
              <a:rPr kumimoji="1" lang="ja-JP" altLang="en-US" sz="1050" dirty="0">
                <a:solidFill>
                  <a:schemeClr val="bg1"/>
                </a:solidFill>
                <a:latin typeface="游明朝" panose="02020400000000000000" pitchFamily="18" charset="-128"/>
                <a:ea typeface="游明朝" panose="02020400000000000000" pitchFamily="18" charset="-128"/>
              </a:rPr>
              <a:t>企業でエンジニア・プロジェクトマネージャーとしてキャリアを積み、教育関連アプリや業務支援システムの開発をリードしてきました。退職後は教育系スタートアップでプロダクトの立ち上げに携わり、データ活用による学習効果の可視化を推進。現在は本事業においてプロダクト開発とデータ分析を統括しています。</a:t>
            </a:r>
          </a:p>
        </p:txBody>
      </p:sp>
      <p:sp>
        <p:nvSpPr>
          <p:cNvPr id="29" name="正方形/長方形 28">
            <a:extLst>
              <a:ext uri="{FF2B5EF4-FFF2-40B4-BE49-F238E27FC236}">
                <a16:creationId xmlns:a16="http://schemas.microsoft.com/office/drawing/2014/main" id="{C7E1ABD2-89EC-093E-250C-8304DEC66E86}"/>
              </a:ext>
            </a:extLst>
          </p:cNvPr>
          <p:cNvSpPr/>
          <p:nvPr/>
        </p:nvSpPr>
        <p:spPr>
          <a:xfrm>
            <a:off x="8397724" y="4626243"/>
            <a:ext cx="3524555" cy="3516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b="1" dirty="0">
                <a:solidFill>
                  <a:schemeClr val="bg1"/>
                </a:solidFill>
                <a:latin typeface="游明朝" panose="02020400000000000000" pitchFamily="18" charset="-128"/>
                <a:ea typeface="游明朝" panose="02020400000000000000" pitchFamily="18" charset="-128"/>
              </a:rPr>
              <a:t>山口 拓海</a:t>
            </a:r>
          </a:p>
        </p:txBody>
      </p:sp>
      <p:cxnSp>
        <p:nvCxnSpPr>
          <p:cNvPr id="30" name="直線矢印コネクタ 29">
            <a:extLst>
              <a:ext uri="{FF2B5EF4-FFF2-40B4-BE49-F238E27FC236}">
                <a16:creationId xmlns:a16="http://schemas.microsoft.com/office/drawing/2014/main" id="{7C74B226-28EA-5EA6-093B-98F29803A8FB}"/>
              </a:ext>
            </a:extLst>
          </p:cNvPr>
          <p:cNvCxnSpPr>
            <a:cxnSpLocks/>
          </p:cNvCxnSpPr>
          <p:nvPr/>
        </p:nvCxnSpPr>
        <p:spPr>
          <a:xfrm>
            <a:off x="168120" y="3273089"/>
            <a:ext cx="0" cy="2839851"/>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23CB5944-572C-5F5B-8632-3BF79297F273}"/>
              </a:ext>
            </a:extLst>
          </p:cNvPr>
          <p:cNvCxnSpPr>
            <a:cxnSpLocks/>
          </p:cNvCxnSpPr>
          <p:nvPr/>
        </p:nvCxnSpPr>
        <p:spPr>
          <a:xfrm>
            <a:off x="4232118" y="3273089"/>
            <a:ext cx="0" cy="2839851"/>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E064A423-D30C-2035-C605-2FBAA1880AA6}"/>
              </a:ext>
            </a:extLst>
          </p:cNvPr>
          <p:cNvCxnSpPr>
            <a:cxnSpLocks/>
          </p:cNvCxnSpPr>
          <p:nvPr/>
        </p:nvCxnSpPr>
        <p:spPr>
          <a:xfrm>
            <a:off x="8296120" y="3273089"/>
            <a:ext cx="0" cy="2839851"/>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8385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76A35-7D7A-7ACD-B332-7215D3F573D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6206412-F598-260C-54F8-B7D3AE41C30F}"/>
              </a:ext>
            </a:extLst>
          </p:cNvPr>
          <p:cNvSpPr/>
          <p:nvPr/>
        </p:nvSpPr>
        <p:spPr>
          <a:xfrm>
            <a:off x="0" y="0"/>
            <a:ext cx="12192000" cy="6858000"/>
          </a:xfrm>
          <a:prstGeom prst="rect">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E7475219-181E-50E6-D02F-BBF5E8D5F227}"/>
              </a:ext>
            </a:extLst>
          </p:cNvPr>
          <p:cNvSpPr/>
          <p:nvPr/>
        </p:nvSpPr>
        <p:spPr>
          <a:xfrm>
            <a:off x="268512" y="270580"/>
            <a:ext cx="11654977" cy="541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将来展望</a:t>
            </a:r>
          </a:p>
        </p:txBody>
      </p:sp>
      <p:sp>
        <p:nvSpPr>
          <p:cNvPr id="3" name="四角形: 角を丸くする 2">
            <a:extLst>
              <a:ext uri="{FF2B5EF4-FFF2-40B4-BE49-F238E27FC236}">
                <a16:creationId xmlns:a16="http://schemas.microsoft.com/office/drawing/2014/main" id="{09ED5F1B-F662-161F-6CD3-424D732D9FD0}"/>
              </a:ext>
            </a:extLst>
          </p:cNvPr>
          <p:cNvSpPr/>
          <p:nvPr/>
        </p:nvSpPr>
        <p:spPr>
          <a:xfrm>
            <a:off x="268512" y="938242"/>
            <a:ext cx="11654977" cy="5674530"/>
          </a:xfrm>
          <a:prstGeom prst="roundRect">
            <a:avLst>
              <a:gd name="adj" fmla="val 5719"/>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64ABFD72-2AFF-1CA8-3C4C-CEA60DBC8AF6}"/>
              </a:ext>
            </a:extLst>
          </p:cNvPr>
          <p:cNvSpPr txBox="1">
            <a:spLocks/>
          </p:cNvSpPr>
          <p:nvPr/>
        </p:nvSpPr>
        <p:spPr>
          <a:xfrm>
            <a:off x="11712153" y="643336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8</a:t>
            </a:fld>
            <a:endParaRPr lang="ja-JP" altLang="en-US" dirty="0">
              <a:solidFill>
                <a:schemeClr val="bg1"/>
              </a:solidFill>
              <a:latin typeface="游明朝" panose="02020400000000000000" pitchFamily="18" charset="-128"/>
              <a:ea typeface="游明朝" panose="02020400000000000000" pitchFamily="18" charset="-128"/>
            </a:endParaRPr>
          </a:p>
        </p:txBody>
      </p:sp>
      <p:grpSp>
        <p:nvGrpSpPr>
          <p:cNvPr id="5" name="グループ化 4">
            <a:extLst>
              <a:ext uri="{FF2B5EF4-FFF2-40B4-BE49-F238E27FC236}">
                <a16:creationId xmlns:a16="http://schemas.microsoft.com/office/drawing/2014/main" id="{78C86C64-70E7-C06C-40D3-102D385A53C5}"/>
              </a:ext>
            </a:extLst>
          </p:cNvPr>
          <p:cNvGrpSpPr/>
          <p:nvPr/>
        </p:nvGrpSpPr>
        <p:grpSpPr>
          <a:xfrm rot="3600000">
            <a:off x="10694556" y="-640796"/>
            <a:ext cx="1555154" cy="1726501"/>
            <a:chOff x="6118216" y="2047695"/>
            <a:chExt cx="4880737" cy="3700910"/>
          </a:xfrm>
        </p:grpSpPr>
        <p:sp>
          <p:nvSpPr>
            <p:cNvPr id="6" name="フリーフォーム: 図形 5">
              <a:extLst>
                <a:ext uri="{FF2B5EF4-FFF2-40B4-BE49-F238E27FC236}">
                  <a16:creationId xmlns:a16="http://schemas.microsoft.com/office/drawing/2014/main" id="{FC291D61-FCBE-1055-B581-673183D3ECA5}"/>
                </a:ext>
              </a:extLst>
            </p:cNvPr>
            <p:cNvSpPr/>
            <p:nvPr/>
          </p:nvSpPr>
          <p:spPr>
            <a:xfrm rot="11700000">
              <a:off x="7921172" y="2047695"/>
              <a:ext cx="3077781" cy="2061031"/>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sp>
          <p:nvSpPr>
            <p:cNvPr id="7" name="フリーフォーム: 図形 6">
              <a:extLst>
                <a:ext uri="{FF2B5EF4-FFF2-40B4-BE49-F238E27FC236}">
                  <a16:creationId xmlns:a16="http://schemas.microsoft.com/office/drawing/2014/main" id="{3B621B1D-E06F-02E9-F26E-EC1E1B0DC608}"/>
                </a:ext>
              </a:extLst>
            </p:cNvPr>
            <p:cNvSpPr/>
            <p:nvPr/>
          </p:nvSpPr>
          <p:spPr>
            <a:xfrm rot="467236">
              <a:off x="6118216" y="3687573"/>
              <a:ext cx="3077782" cy="2061032"/>
            </a:xfrm>
            <a:custGeom>
              <a:avLst/>
              <a:gdLst>
                <a:gd name="connsiteX0" fmla="*/ 285500 w 3036264"/>
                <a:gd name="connsiteY0" fmla="*/ 937200 h 2002513"/>
                <a:gd name="connsiteX1" fmla="*/ 1642662 w 3036264"/>
                <a:gd name="connsiteY1" fmla="*/ 1995979 h 2002513"/>
                <a:gd name="connsiteX2" fmla="*/ 2961323 w 3036264"/>
                <a:gd name="connsiteY2" fmla="*/ 1322210 h 2002513"/>
                <a:gd name="connsiteX3" fmla="*/ 2720692 w 3036264"/>
                <a:gd name="connsiteY3" fmla="*/ 99802 h 2002513"/>
                <a:gd name="connsiteX4" fmla="*/ 1450157 w 3036264"/>
                <a:gd name="connsiteY4" fmla="*/ 571440 h 2002513"/>
                <a:gd name="connsiteX5" fmla="*/ 555007 w 3036264"/>
                <a:gd name="connsiteY5" fmla="*/ 3549 h 2002513"/>
                <a:gd name="connsiteX6" fmla="*/ 15993 w 3036264"/>
                <a:gd name="connsiteY6" fmla="*/ 359684 h 2002513"/>
                <a:gd name="connsiteX7" fmla="*/ 285500 w 3036264"/>
                <a:gd name="connsiteY7" fmla="*/ 937200 h 2002513"/>
                <a:gd name="connsiteX0" fmla="*/ 269582 w 3039596"/>
                <a:gd name="connsiteY0" fmla="*/ 1429564 h 1998167"/>
                <a:gd name="connsiteX1" fmla="*/ 1645994 w 3039596"/>
                <a:gd name="connsiteY1" fmla="*/ 1997454 h 1998167"/>
                <a:gd name="connsiteX2" fmla="*/ 2964655 w 3039596"/>
                <a:gd name="connsiteY2" fmla="*/ 1323685 h 1998167"/>
                <a:gd name="connsiteX3" fmla="*/ 2724024 w 3039596"/>
                <a:gd name="connsiteY3" fmla="*/ 101277 h 1998167"/>
                <a:gd name="connsiteX4" fmla="*/ 1453489 w 3039596"/>
                <a:gd name="connsiteY4" fmla="*/ 572915 h 1998167"/>
                <a:gd name="connsiteX5" fmla="*/ 558339 w 3039596"/>
                <a:gd name="connsiteY5" fmla="*/ 5024 h 1998167"/>
                <a:gd name="connsiteX6" fmla="*/ 19325 w 3039596"/>
                <a:gd name="connsiteY6" fmla="*/ 361159 h 1998167"/>
                <a:gd name="connsiteX7" fmla="*/ 269582 w 3039596"/>
                <a:gd name="connsiteY7" fmla="*/ 1429564 h 1998167"/>
                <a:gd name="connsiteX0" fmla="*/ 269582 w 3033632"/>
                <a:gd name="connsiteY0" fmla="*/ 1429564 h 1998167"/>
                <a:gd name="connsiteX1" fmla="*/ 1645994 w 3033632"/>
                <a:gd name="connsiteY1" fmla="*/ 1997454 h 1998167"/>
                <a:gd name="connsiteX2" fmla="*/ 2964655 w 3033632"/>
                <a:gd name="connsiteY2" fmla="*/ 1323685 h 1998167"/>
                <a:gd name="connsiteX3" fmla="*/ 2724024 w 3033632"/>
                <a:gd name="connsiteY3" fmla="*/ 101277 h 1998167"/>
                <a:gd name="connsiteX4" fmla="*/ 1665245 w 3033632"/>
                <a:gd name="connsiteY4" fmla="*/ 447787 h 1998167"/>
                <a:gd name="connsiteX5" fmla="*/ 558339 w 3033632"/>
                <a:gd name="connsiteY5" fmla="*/ 5024 h 1998167"/>
                <a:gd name="connsiteX6" fmla="*/ 19325 w 3033632"/>
                <a:gd name="connsiteY6" fmla="*/ 361159 h 1998167"/>
                <a:gd name="connsiteX7" fmla="*/ 269582 w 3033632"/>
                <a:gd name="connsiteY7" fmla="*/ 1429564 h 1998167"/>
                <a:gd name="connsiteX0" fmla="*/ 269582 w 3043991"/>
                <a:gd name="connsiteY0" fmla="*/ 1513415 h 2082018"/>
                <a:gd name="connsiteX1" fmla="*/ 1645994 w 3043991"/>
                <a:gd name="connsiteY1" fmla="*/ 2081305 h 2082018"/>
                <a:gd name="connsiteX2" fmla="*/ 2964655 w 3043991"/>
                <a:gd name="connsiteY2" fmla="*/ 1407536 h 2082018"/>
                <a:gd name="connsiteX3" fmla="*/ 2762525 w 3043991"/>
                <a:gd name="connsiteY3" fmla="*/ 21498 h 2082018"/>
                <a:gd name="connsiteX4" fmla="*/ 1665245 w 3043991"/>
                <a:gd name="connsiteY4" fmla="*/ 531638 h 2082018"/>
                <a:gd name="connsiteX5" fmla="*/ 558339 w 3043991"/>
                <a:gd name="connsiteY5" fmla="*/ 88875 h 2082018"/>
                <a:gd name="connsiteX6" fmla="*/ 19325 w 3043991"/>
                <a:gd name="connsiteY6" fmla="*/ 445010 h 2082018"/>
                <a:gd name="connsiteX7" fmla="*/ 269582 w 3043991"/>
                <a:gd name="connsiteY7" fmla="*/ 1513415 h 2082018"/>
                <a:gd name="connsiteX0" fmla="*/ 269582 w 3067532"/>
                <a:gd name="connsiteY0" fmla="*/ 1492429 h 2061032"/>
                <a:gd name="connsiteX1" fmla="*/ 1645994 w 3067532"/>
                <a:gd name="connsiteY1" fmla="*/ 2060319 h 2061032"/>
                <a:gd name="connsiteX2" fmla="*/ 2964655 w 3067532"/>
                <a:gd name="connsiteY2" fmla="*/ 1386550 h 2061032"/>
                <a:gd name="connsiteX3" fmla="*/ 2762525 w 3067532"/>
                <a:gd name="connsiteY3" fmla="*/ 512 h 2061032"/>
                <a:gd name="connsiteX4" fmla="*/ 1665245 w 3067532"/>
                <a:gd name="connsiteY4" fmla="*/ 510652 h 2061032"/>
                <a:gd name="connsiteX5" fmla="*/ 558339 w 3067532"/>
                <a:gd name="connsiteY5" fmla="*/ 67889 h 2061032"/>
                <a:gd name="connsiteX6" fmla="*/ 19325 w 3067532"/>
                <a:gd name="connsiteY6" fmla="*/ 424024 h 2061032"/>
                <a:gd name="connsiteX7" fmla="*/ 269582 w 3067532"/>
                <a:gd name="connsiteY7" fmla="*/ 1492429 h 2061032"/>
                <a:gd name="connsiteX0" fmla="*/ 279832 w 3077782"/>
                <a:gd name="connsiteY0" fmla="*/ 1492429 h 2061032"/>
                <a:gd name="connsiteX1" fmla="*/ 1656244 w 3077782"/>
                <a:gd name="connsiteY1" fmla="*/ 2060319 h 2061032"/>
                <a:gd name="connsiteX2" fmla="*/ 2974905 w 3077782"/>
                <a:gd name="connsiteY2" fmla="*/ 1386550 h 2061032"/>
                <a:gd name="connsiteX3" fmla="*/ 2772775 w 3077782"/>
                <a:gd name="connsiteY3" fmla="*/ 512 h 2061032"/>
                <a:gd name="connsiteX4" fmla="*/ 1675495 w 3077782"/>
                <a:gd name="connsiteY4" fmla="*/ 510652 h 2061032"/>
                <a:gd name="connsiteX5" fmla="*/ 712968 w 3077782"/>
                <a:gd name="connsiteY5" fmla="*/ 29388 h 2061032"/>
                <a:gd name="connsiteX6" fmla="*/ 29575 w 3077782"/>
                <a:gd name="connsiteY6" fmla="*/ 424024 h 2061032"/>
                <a:gd name="connsiteX7" fmla="*/ 279832 w 3077782"/>
                <a:gd name="connsiteY7" fmla="*/ 1492429 h 20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782" h="2061032">
                  <a:moveTo>
                    <a:pt x="279832" y="1492429"/>
                  </a:moveTo>
                  <a:cubicBezTo>
                    <a:pt x="550944" y="1765145"/>
                    <a:pt x="1207065" y="2077966"/>
                    <a:pt x="1656244" y="2060319"/>
                  </a:cubicBezTo>
                  <a:cubicBezTo>
                    <a:pt x="2105423" y="2042672"/>
                    <a:pt x="2788817" y="1729851"/>
                    <a:pt x="2974905" y="1386550"/>
                  </a:cubicBezTo>
                  <a:cubicBezTo>
                    <a:pt x="3160993" y="1043249"/>
                    <a:pt x="3095221" y="-26760"/>
                    <a:pt x="2772775" y="512"/>
                  </a:cubicBezTo>
                  <a:cubicBezTo>
                    <a:pt x="2450329" y="27784"/>
                    <a:pt x="2018796" y="505839"/>
                    <a:pt x="1675495" y="510652"/>
                  </a:cubicBezTo>
                  <a:cubicBezTo>
                    <a:pt x="1332194" y="515465"/>
                    <a:pt x="951995" y="64681"/>
                    <a:pt x="712968" y="29388"/>
                  </a:cubicBezTo>
                  <a:cubicBezTo>
                    <a:pt x="473941" y="-5905"/>
                    <a:pt x="101764" y="180184"/>
                    <a:pt x="29575" y="424024"/>
                  </a:cubicBezTo>
                  <a:cubicBezTo>
                    <a:pt x="-42614" y="667864"/>
                    <a:pt x="8720" y="1219713"/>
                    <a:pt x="279832" y="1492429"/>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sz="2000">
                <a:solidFill>
                  <a:schemeClr val="tx1"/>
                </a:solidFill>
                <a:latin typeface="游明朝" panose="02020400000000000000" pitchFamily="18" charset="-128"/>
                <a:ea typeface="游明朝" panose="02020400000000000000" pitchFamily="18" charset="-128"/>
              </a:endParaRPr>
            </a:p>
          </p:txBody>
        </p:sp>
      </p:grpSp>
      <p:sp>
        <p:nvSpPr>
          <p:cNvPr id="8" name="正方形/長方形 7">
            <a:extLst>
              <a:ext uri="{FF2B5EF4-FFF2-40B4-BE49-F238E27FC236}">
                <a16:creationId xmlns:a16="http://schemas.microsoft.com/office/drawing/2014/main" id="{3510DD0B-DD5E-5826-BB65-B4FF97B5AFCA}"/>
              </a:ext>
            </a:extLst>
          </p:cNvPr>
          <p:cNvSpPr/>
          <p:nvPr/>
        </p:nvSpPr>
        <p:spPr>
          <a:xfrm>
            <a:off x="688621" y="1657902"/>
            <a:ext cx="2088446" cy="140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Bef>
                <a:spcPts val="600"/>
              </a:spcBef>
            </a:pPr>
            <a:r>
              <a:rPr kumimoji="1" lang="en-US" altLang="ja-JP" sz="1050" dirty="0">
                <a:solidFill>
                  <a:schemeClr val="tx1"/>
                </a:solidFill>
                <a:latin typeface="游明朝" panose="02020400000000000000" pitchFamily="18" charset="-128"/>
                <a:ea typeface="游明朝" panose="02020400000000000000" pitchFamily="18" charset="-128"/>
              </a:rPr>
              <a:t>2026</a:t>
            </a:r>
            <a:r>
              <a:rPr kumimoji="1" lang="ja-JP" altLang="en-US" sz="1050" dirty="0">
                <a:solidFill>
                  <a:schemeClr val="tx1"/>
                </a:solidFill>
                <a:latin typeface="游明朝" panose="02020400000000000000" pitchFamily="18" charset="-128"/>
                <a:ea typeface="游明朝" panose="02020400000000000000" pitchFamily="18" charset="-128"/>
              </a:rPr>
              <a:t>年までに全国</a:t>
            </a:r>
            <a:r>
              <a:rPr kumimoji="1" lang="en-US" altLang="ja-JP" sz="1050" dirty="0">
                <a:solidFill>
                  <a:schemeClr val="tx1"/>
                </a:solidFill>
                <a:latin typeface="游明朝" panose="02020400000000000000" pitchFamily="18" charset="-128"/>
                <a:ea typeface="游明朝" panose="02020400000000000000" pitchFamily="18" charset="-128"/>
              </a:rPr>
              <a:t>47</a:t>
            </a:r>
            <a:r>
              <a:rPr kumimoji="1" lang="ja-JP" altLang="en-US" sz="1050" dirty="0">
                <a:solidFill>
                  <a:schemeClr val="tx1"/>
                </a:solidFill>
                <a:latin typeface="游明朝" panose="02020400000000000000" pitchFamily="18" charset="-128"/>
                <a:ea typeface="游明朝" panose="02020400000000000000" pitchFamily="18" charset="-128"/>
              </a:rPr>
              <a:t>都道府県の教育機関・支援機関との提携ネットワークを構築し、どの地域に暮らす子どもたちにも同水準の支援が届く体制を整えます。</a:t>
            </a:r>
            <a:endParaRPr kumimoji="1" lang="en-US" altLang="ja-JP" sz="1050" dirty="0">
              <a:solidFill>
                <a:schemeClr val="tx1"/>
              </a:solidFill>
              <a:latin typeface="游明朝" panose="02020400000000000000" pitchFamily="18" charset="-128"/>
              <a:ea typeface="游明朝" panose="02020400000000000000" pitchFamily="18" charset="-128"/>
            </a:endParaRPr>
          </a:p>
        </p:txBody>
      </p:sp>
      <p:sp>
        <p:nvSpPr>
          <p:cNvPr id="9" name="矢印: 五方向 8">
            <a:extLst>
              <a:ext uri="{FF2B5EF4-FFF2-40B4-BE49-F238E27FC236}">
                <a16:creationId xmlns:a16="http://schemas.microsoft.com/office/drawing/2014/main" id="{7F4754D6-2619-AE59-7EED-402C2910FA45}"/>
              </a:ext>
            </a:extLst>
          </p:cNvPr>
          <p:cNvSpPr/>
          <p:nvPr/>
        </p:nvSpPr>
        <p:spPr>
          <a:xfrm>
            <a:off x="688621" y="1309531"/>
            <a:ext cx="2088446" cy="275296"/>
          </a:xfrm>
          <a:prstGeom prst="homePlate">
            <a:avLst>
              <a:gd name="adj" fmla="val 37291"/>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全国ネットワークの確立</a:t>
            </a:r>
            <a:endParaRPr kumimoji="1" lang="en-US" altLang="ja-JP" sz="1200" dirty="0">
              <a:solidFill>
                <a:schemeClr val="bg1"/>
              </a:solidFill>
              <a:latin typeface="游明朝" panose="02020400000000000000" pitchFamily="18" charset="-128"/>
              <a:ea typeface="游明朝" panose="02020400000000000000" pitchFamily="18" charset="-128"/>
            </a:endParaRPr>
          </a:p>
        </p:txBody>
      </p:sp>
      <p:sp>
        <p:nvSpPr>
          <p:cNvPr id="12" name="正方形/長方形 11">
            <a:extLst>
              <a:ext uri="{FF2B5EF4-FFF2-40B4-BE49-F238E27FC236}">
                <a16:creationId xmlns:a16="http://schemas.microsoft.com/office/drawing/2014/main" id="{4EA002E8-AA51-22B0-D5FC-C64C1D454B73}"/>
              </a:ext>
            </a:extLst>
          </p:cNvPr>
          <p:cNvSpPr/>
          <p:nvPr/>
        </p:nvSpPr>
        <p:spPr>
          <a:xfrm>
            <a:off x="2901276" y="1657902"/>
            <a:ext cx="2088446" cy="140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Bef>
                <a:spcPts val="600"/>
              </a:spcBef>
            </a:pPr>
            <a:r>
              <a:rPr kumimoji="1" lang="ja-JP" altLang="en-US" sz="1050" dirty="0">
                <a:solidFill>
                  <a:schemeClr val="tx1"/>
                </a:solidFill>
                <a:latin typeface="游明朝" panose="02020400000000000000" pitchFamily="18" charset="-128"/>
                <a:ea typeface="游明朝" panose="02020400000000000000" pitchFamily="18" charset="-128"/>
              </a:rPr>
              <a:t>既存の学習支援に加え、キャリア教育・探究学習・デジタルリテラシー教育など幅広い分野に対応できるプログラムを拡充します。</a:t>
            </a:r>
            <a:endParaRPr kumimoji="1" lang="en-US" altLang="ja-JP" sz="1050" dirty="0">
              <a:solidFill>
                <a:schemeClr val="tx1"/>
              </a:solidFill>
              <a:latin typeface="游明朝" panose="02020400000000000000" pitchFamily="18" charset="-128"/>
              <a:ea typeface="游明朝" panose="02020400000000000000" pitchFamily="18" charset="-128"/>
            </a:endParaRPr>
          </a:p>
        </p:txBody>
      </p:sp>
      <p:sp>
        <p:nvSpPr>
          <p:cNvPr id="13" name="矢印: 五方向 12">
            <a:extLst>
              <a:ext uri="{FF2B5EF4-FFF2-40B4-BE49-F238E27FC236}">
                <a16:creationId xmlns:a16="http://schemas.microsoft.com/office/drawing/2014/main" id="{93862690-525C-933D-C8BB-DF6953CBE4E6}"/>
              </a:ext>
            </a:extLst>
          </p:cNvPr>
          <p:cNvSpPr/>
          <p:nvPr/>
        </p:nvSpPr>
        <p:spPr>
          <a:xfrm>
            <a:off x="2901276" y="1309531"/>
            <a:ext cx="2088446" cy="275296"/>
          </a:xfrm>
          <a:prstGeom prst="homePlate">
            <a:avLst>
              <a:gd name="adj" fmla="val 37291"/>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サービスの多角的な拡充</a:t>
            </a:r>
            <a:endParaRPr kumimoji="1" lang="en-US" altLang="ja-JP" sz="1200" dirty="0">
              <a:solidFill>
                <a:schemeClr val="bg1"/>
              </a:solidFill>
              <a:latin typeface="游明朝" panose="02020400000000000000" pitchFamily="18" charset="-128"/>
              <a:ea typeface="游明朝" panose="02020400000000000000" pitchFamily="18" charset="-128"/>
            </a:endParaRPr>
          </a:p>
        </p:txBody>
      </p:sp>
      <p:sp>
        <p:nvSpPr>
          <p:cNvPr id="15" name="正方形/長方形 14">
            <a:extLst>
              <a:ext uri="{FF2B5EF4-FFF2-40B4-BE49-F238E27FC236}">
                <a16:creationId xmlns:a16="http://schemas.microsoft.com/office/drawing/2014/main" id="{0C755036-0760-5932-B460-899FA0D978B1}"/>
              </a:ext>
            </a:extLst>
          </p:cNvPr>
          <p:cNvSpPr/>
          <p:nvPr/>
        </p:nvSpPr>
        <p:spPr>
          <a:xfrm>
            <a:off x="5113931" y="1657902"/>
            <a:ext cx="2088446" cy="140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Bef>
                <a:spcPts val="600"/>
              </a:spcBef>
            </a:pPr>
            <a:r>
              <a:rPr kumimoji="1" lang="ja-JP" altLang="en-US" sz="1050" dirty="0">
                <a:solidFill>
                  <a:schemeClr val="tx1"/>
                </a:solidFill>
                <a:latin typeface="游明朝" panose="02020400000000000000" pitchFamily="18" charset="-128"/>
                <a:ea typeface="游明朝" panose="02020400000000000000" pitchFamily="18" charset="-128"/>
              </a:rPr>
              <a:t>利用データをもとに学習効果や社会的影響を可視化し、大学や研究機関と連携した共同研究を推進。エビデンスに基づく支援モデル</a:t>
            </a:r>
            <a:r>
              <a:rPr lang="ja-JP" altLang="en-US" sz="1050" dirty="0">
                <a:solidFill>
                  <a:schemeClr val="tx1"/>
                </a:solidFill>
                <a:latin typeface="游明朝" panose="02020400000000000000" pitchFamily="18" charset="-128"/>
                <a:ea typeface="游明朝" panose="02020400000000000000" pitchFamily="18" charset="-128"/>
              </a:rPr>
              <a:t>を</a:t>
            </a:r>
            <a:r>
              <a:rPr kumimoji="1" lang="ja-JP" altLang="en-US" sz="1050" dirty="0">
                <a:solidFill>
                  <a:schemeClr val="tx1"/>
                </a:solidFill>
                <a:latin typeface="游明朝" panose="02020400000000000000" pitchFamily="18" charset="-128"/>
                <a:ea typeface="游明朝" panose="02020400000000000000" pitchFamily="18" charset="-128"/>
              </a:rPr>
              <a:t>確立・普及させます。</a:t>
            </a:r>
            <a:endParaRPr kumimoji="1" lang="en-US" altLang="ja-JP" sz="1050" dirty="0">
              <a:solidFill>
                <a:schemeClr val="tx1"/>
              </a:solidFill>
              <a:latin typeface="游明朝" panose="02020400000000000000" pitchFamily="18" charset="-128"/>
              <a:ea typeface="游明朝" panose="02020400000000000000" pitchFamily="18" charset="-128"/>
            </a:endParaRPr>
          </a:p>
        </p:txBody>
      </p:sp>
      <p:sp>
        <p:nvSpPr>
          <p:cNvPr id="16" name="矢印: 五方向 15">
            <a:extLst>
              <a:ext uri="{FF2B5EF4-FFF2-40B4-BE49-F238E27FC236}">
                <a16:creationId xmlns:a16="http://schemas.microsoft.com/office/drawing/2014/main" id="{2210A6CA-A316-4FA3-E237-77EFCD7BC35A}"/>
              </a:ext>
            </a:extLst>
          </p:cNvPr>
          <p:cNvSpPr/>
          <p:nvPr/>
        </p:nvSpPr>
        <p:spPr>
          <a:xfrm>
            <a:off x="5113931" y="1309531"/>
            <a:ext cx="2088446" cy="275296"/>
          </a:xfrm>
          <a:prstGeom prst="homePlate">
            <a:avLst>
              <a:gd name="adj" fmla="val 37291"/>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データ活用と研究連携</a:t>
            </a:r>
            <a:endParaRPr kumimoji="1" lang="en-US" altLang="ja-JP" sz="1200" dirty="0">
              <a:solidFill>
                <a:schemeClr val="bg1"/>
              </a:solidFill>
              <a:latin typeface="游明朝" panose="02020400000000000000" pitchFamily="18" charset="-128"/>
              <a:ea typeface="游明朝" panose="02020400000000000000" pitchFamily="18" charset="-128"/>
            </a:endParaRPr>
          </a:p>
        </p:txBody>
      </p:sp>
      <p:sp>
        <p:nvSpPr>
          <p:cNvPr id="18" name="正方形/長方形 17">
            <a:extLst>
              <a:ext uri="{FF2B5EF4-FFF2-40B4-BE49-F238E27FC236}">
                <a16:creationId xmlns:a16="http://schemas.microsoft.com/office/drawing/2014/main" id="{07D7F6E1-593B-1EFC-6ED0-D69F24D1530E}"/>
              </a:ext>
            </a:extLst>
          </p:cNvPr>
          <p:cNvSpPr/>
          <p:nvPr/>
        </p:nvSpPr>
        <p:spPr>
          <a:xfrm>
            <a:off x="7326586" y="1657902"/>
            <a:ext cx="2088446" cy="140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Bef>
                <a:spcPts val="600"/>
              </a:spcBef>
            </a:pPr>
            <a:r>
              <a:rPr kumimoji="1" lang="ja-JP" altLang="en-US" sz="1050" dirty="0">
                <a:solidFill>
                  <a:schemeClr val="tx1"/>
                </a:solidFill>
                <a:latin typeface="游明朝" panose="02020400000000000000" pitchFamily="18" charset="-128"/>
                <a:ea typeface="游明朝" panose="02020400000000000000" pitchFamily="18" charset="-128"/>
              </a:rPr>
              <a:t>東南アジアをはじめとする新興国へのリモート教育モデルの導入に向け、現地教育省や国際</a:t>
            </a:r>
            <a:r>
              <a:rPr kumimoji="1" lang="en-US" altLang="ja-JP" sz="1050" dirty="0">
                <a:solidFill>
                  <a:schemeClr val="tx1"/>
                </a:solidFill>
                <a:latin typeface="游明朝" panose="02020400000000000000" pitchFamily="18" charset="-128"/>
                <a:ea typeface="游明朝" panose="02020400000000000000" pitchFamily="18" charset="-128"/>
              </a:rPr>
              <a:t>NGO</a:t>
            </a:r>
            <a:r>
              <a:rPr kumimoji="1" lang="ja-JP" altLang="en-US" sz="1050" dirty="0">
                <a:solidFill>
                  <a:schemeClr val="tx1"/>
                </a:solidFill>
                <a:latin typeface="游明朝" panose="02020400000000000000" pitchFamily="18" charset="-128"/>
                <a:ea typeface="游明朝" panose="02020400000000000000" pitchFamily="18" charset="-128"/>
              </a:rPr>
              <a:t>との協働プロジェクトを企画・実行します。</a:t>
            </a:r>
            <a:endParaRPr kumimoji="1" lang="en-US" altLang="ja-JP" sz="1050" dirty="0">
              <a:solidFill>
                <a:schemeClr val="tx1"/>
              </a:solidFill>
              <a:latin typeface="游明朝" panose="02020400000000000000" pitchFamily="18" charset="-128"/>
              <a:ea typeface="游明朝" panose="02020400000000000000" pitchFamily="18" charset="-128"/>
            </a:endParaRPr>
          </a:p>
        </p:txBody>
      </p:sp>
      <p:sp>
        <p:nvSpPr>
          <p:cNvPr id="19" name="矢印: 五方向 18">
            <a:extLst>
              <a:ext uri="{FF2B5EF4-FFF2-40B4-BE49-F238E27FC236}">
                <a16:creationId xmlns:a16="http://schemas.microsoft.com/office/drawing/2014/main" id="{A95D0A30-3A02-2C36-E620-01A04AE913AA}"/>
              </a:ext>
            </a:extLst>
          </p:cNvPr>
          <p:cNvSpPr/>
          <p:nvPr/>
        </p:nvSpPr>
        <p:spPr>
          <a:xfrm>
            <a:off x="7326586" y="1309531"/>
            <a:ext cx="2088446" cy="275296"/>
          </a:xfrm>
          <a:prstGeom prst="homePlate">
            <a:avLst>
              <a:gd name="adj" fmla="val 37291"/>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国際展開とパートナー締結</a:t>
            </a:r>
            <a:endParaRPr kumimoji="1" lang="en-US" altLang="ja-JP" sz="1200" dirty="0">
              <a:solidFill>
                <a:schemeClr val="bg1"/>
              </a:solidFill>
              <a:latin typeface="游明朝" panose="02020400000000000000" pitchFamily="18" charset="-128"/>
              <a:ea typeface="游明朝" panose="02020400000000000000" pitchFamily="18" charset="-128"/>
            </a:endParaRPr>
          </a:p>
        </p:txBody>
      </p:sp>
      <p:sp>
        <p:nvSpPr>
          <p:cNvPr id="21" name="正方形/長方形 20">
            <a:extLst>
              <a:ext uri="{FF2B5EF4-FFF2-40B4-BE49-F238E27FC236}">
                <a16:creationId xmlns:a16="http://schemas.microsoft.com/office/drawing/2014/main" id="{2BECD493-0617-A410-EDD3-0CF211E20110}"/>
              </a:ext>
            </a:extLst>
          </p:cNvPr>
          <p:cNvSpPr/>
          <p:nvPr/>
        </p:nvSpPr>
        <p:spPr>
          <a:xfrm>
            <a:off x="9539243" y="1657902"/>
            <a:ext cx="2088446" cy="140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Bef>
                <a:spcPts val="600"/>
              </a:spcBef>
            </a:pPr>
            <a:r>
              <a:rPr kumimoji="1" lang="ja-JP" altLang="en-US" sz="1050" dirty="0">
                <a:solidFill>
                  <a:schemeClr val="tx1"/>
                </a:solidFill>
                <a:latin typeface="游明朝" panose="02020400000000000000" pitchFamily="18" charset="-128"/>
                <a:ea typeface="游明朝" panose="02020400000000000000" pitchFamily="18" charset="-128"/>
              </a:rPr>
              <a:t>将来的には</a:t>
            </a:r>
            <a:r>
              <a:rPr kumimoji="1" lang="en-US" altLang="ja-JP" sz="1050" dirty="0">
                <a:solidFill>
                  <a:schemeClr val="tx1"/>
                </a:solidFill>
                <a:latin typeface="游明朝" panose="02020400000000000000" pitchFamily="18" charset="-128"/>
                <a:ea typeface="游明朝" panose="02020400000000000000" pitchFamily="18" charset="-128"/>
              </a:rPr>
              <a:t>AI</a:t>
            </a:r>
            <a:r>
              <a:rPr kumimoji="1" lang="ja-JP" altLang="en-US" sz="1050" dirty="0">
                <a:solidFill>
                  <a:schemeClr val="tx1"/>
                </a:solidFill>
                <a:latin typeface="游明朝" panose="02020400000000000000" pitchFamily="18" charset="-128"/>
                <a:ea typeface="游明朝" panose="02020400000000000000" pitchFamily="18" charset="-128"/>
              </a:rPr>
              <a:t>やビッグデータを活用した個別最適化学習の導入、保護者・地域コミュニティとの協働プラットフォームの開発などに取り組んでいきます。</a:t>
            </a:r>
            <a:endParaRPr kumimoji="1" lang="en-US" altLang="ja-JP" sz="1050" dirty="0">
              <a:solidFill>
                <a:schemeClr val="tx1"/>
              </a:solidFill>
              <a:latin typeface="游明朝" panose="02020400000000000000" pitchFamily="18" charset="-128"/>
              <a:ea typeface="游明朝" panose="02020400000000000000" pitchFamily="18" charset="-128"/>
            </a:endParaRPr>
          </a:p>
        </p:txBody>
      </p:sp>
      <p:sp>
        <p:nvSpPr>
          <p:cNvPr id="22" name="矢印: 五方向 21">
            <a:extLst>
              <a:ext uri="{FF2B5EF4-FFF2-40B4-BE49-F238E27FC236}">
                <a16:creationId xmlns:a16="http://schemas.microsoft.com/office/drawing/2014/main" id="{018E5807-F262-0824-E71C-C344193BF1A6}"/>
              </a:ext>
            </a:extLst>
          </p:cNvPr>
          <p:cNvSpPr/>
          <p:nvPr/>
        </p:nvSpPr>
        <p:spPr>
          <a:xfrm>
            <a:off x="9539243" y="1309531"/>
            <a:ext cx="2088446" cy="275296"/>
          </a:xfrm>
          <a:prstGeom prst="homePlate">
            <a:avLst>
              <a:gd name="adj" fmla="val 37291"/>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新たな挑戦</a:t>
            </a:r>
            <a:endParaRPr kumimoji="1" lang="en-US" altLang="ja-JP" sz="1200" dirty="0">
              <a:solidFill>
                <a:schemeClr val="bg1"/>
              </a:solidFill>
              <a:latin typeface="游明朝" panose="02020400000000000000" pitchFamily="18" charset="-128"/>
              <a:ea typeface="游明朝" panose="02020400000000000000" pitchFamily="18" charset="-128"/>
            </a:endParaRPr>
          </a:p>
        </p:txBody>
      </p:sp>
      <p:sp>
        <p:nvSpPr>
          <p:cNvPr id="23" name="直角三角形 22">
            <a:extLst>
              <a:ext uri="{FF2B5EF4-FFF2-40B4-BE49-F238E27FC236}">
                <a16:creationId xmlns:a16="http://schemas.microsoft.com/office/drawing/2014/main" id="{5C9C8F7F-29AA-1B60-B3D7-13E34ADED7AF}"/>
              </a:ext>
            </a:extLst>
          </p:cNvPr>
          <p:cNvSpPr/>
          <p:nvPr/>
        </p:nvSpPr>
        <p:spPr>
          <a:xfrm flipH="1">
            <a:off x="6095999" y="3347712"/>
            <a:ext cx="5531689" cy="3016123"/>
          </a:xfrm>
          <a:prstGeom prst="rtTriangle">
            <a:avLst/>
          </a:prstGeom>
          <a:solidFill>
            <a:srgbClr val="76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en-US" altLang="ja-JP" sz="1200" dirty="0">
              <a:solidFill>
                <a:schemeClr val="bg1"/>
              </a:solidFill>
              <a:latin typeface="游明朝" panose="02020400000000000000" pitchFamily="18" charset="-128"/>
              <a:ea typeface="游明朝" panose="02020400000000000000" pitchFamily="18" charset="-128"/>
            </a:endParaRPr>
          </a:p>
        </p:txBody>
      </p:sp>
      <p:sp>
        <p:nvSpPr>
          <p:cNvPr id="24" name="直角三角形 23">
            <a:extLst>
              <a:ext uri="{FF2B5EF4-FFF2-40B4-BE49-F238E27FC236}">
                <a16:creationId xmlns:a16="http://schemas.microsoft.com/office/drawing/2014/main" id="{FB912FAD-5F35-9E0B-3C2C-5D220405E976}"/>
              </a:ext>
            </a:extLst>
          </p:cNvPr>
          <p:cNvSpPr/>
          <p:nvPr/>
        </p:nvSpPr>
        <p:spPr>
          <a:xfrm flipH="1">
            <a:off x="4682066" y="3871171"/>
            <a:ext cx="6945621" cy="2492664"/>
          </a:xfrm>
          <a:prstGeom prst="rtTriangle">
            <a:avLst/>
          </a:prstGeom>
          <a:solidFill>
            <a:srgbClr val="9462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en-US" altLang="ja-JP" sz="1200" dirty="0">
              <a:solidFill>
                <a:schemeClr val="bg1"/>
              </a:solidFill>
              <a:latin typeface="游明朝" panose="02020400000000000000" pitchFamily="18" charset="-128"/>
              <a:ea typeface="游明朝" panose="02020400000000000000" pitchFamily="18" charset="-128"/>
            </a:endParaRPr>
          </a:p>
        </p:txBody>
      </p:sp>
      <p:sp>
        <p:nvSpPr>
          <p:cNvPr id="25" name="直角三角形 24">
            <a:extLst>
              <a:ext uri="{FF2B5EF4-FFF2-40B4-BE49-F238E27FC236}">
                <a16:creationId xmlns:a16="http://schemas.microsoft.com/office/drawing/2014/main" id="{C34D8A6C-1ED8-B48A-8F86-12C34C83DACD}"/>
              </a:ext>
            </a:extLst>
          </p:cNvPr>
          <p:cNvSpPr/>
          <p:nvPr/>
        </p:nvSpPr>
        <p:spPr>
          <a:xfrm flipH="1">
            <a:off x="2641599" y="4538133"/>
            <a:ext cx="8986089" cy="1825702"/>
          </a:xfrm>
          <a:prstGeom prst="rtTriangle">
            <a:avLst/>
          </a:prstGeom>
          <a:solidFill>
            <a:srgbClr val="CEB6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en-US" altLang="ja-JP" sz="1200" dirty="0">
              <a:solidFill>
                <a:schemeClr val="bg1"/>
              </a:solidFill>
              <a:latin typeface="游明朝" panose="02020400000000000000" pitchFamily="18" charset="-128"/>
              <a:ea typeface="游明朝" panose="02020400000000000000" pitchFamily="18" charset="-128"/>
            </a:endParaRPr>
          </a:p>
        </p:txBody>
      </p:sp>
      <p:sp>
        <p:nvSpPr>
          <p:cNvPr id="26" name="直角三角形 25">
            <a:extLst>
              <a:ext uri="{FF2B5EF4-FFF2-40B4-BE49-F238E27FC236}">
                <a16:creationId xmlns:a16="http://schemas.microsoft.com/office/drawing/2014/main" id="{5B907C9B-DFEC-53A4-442D-6A454793636A}"/>
              </a:ext>
            </a:extLst>
          </p:cNvPr>
          <p:cNvSpPr/>
          <p:nvPr/>
        </p:nvSpPr>
        <p:spPr>
          <a:xfrm flipH="1">
            <a:off x="1650999" y="4959835"/>
            <a:ext cx="9976689" cy="1404000"/>
          </a:xfrm>
          <a:prstGeom prst="rtTriangle">
            <a:avLst/>
          </a:prstGeom>
          <a:solidFill>
            <a:srgbClr val="D7C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en-US" altLang="ja-JP" sz="1200" dirty="0">
              <a:solidFill>
                <a:schemeClr val="bg1"/>
              </a:solidFill>
              <a:latin typeface="游明朝" panose="02020400000000000000" pitchFamily="18" charset="-128"/>
              <a:ea typeface="游明朝" panose="02020400000000000000" pitchFamily="18" charset="-128"/>
            </a:endParaRPr>
          </a:p>
        </p:txBody>
      </p:sp>
      <p:sp>
        <p:nvSpPr>
          <p:cNvPr id="27" name="直角三角形 26">
            <a:extLst>
              <a:ext uri="{FF2B5EF4-FFF2-40B4-BE49-F238E27FC236}">
                <a16:creationId xmlns:a16="http://schemas.microsoft.com/office/drawing/2014/main" id="{F7E0E98A-CCB1-9C42-2009-62BFA570149B}"/>
              </a:ext>
            </a:extLst>
          </p:cNvPr>
          <p:cNvSpPr/>
          <p:nvPr/>
        </p:nvSpPr>
        <p:spPr>
          <a:xfrm flipH="1">
            <a:off x="688621" y="5537199"/>
            <a:ext cx="10939068" cy="826635"/>
          </a:xfrm>
          <a:prstGeom prst="rtTriangle">
            <a:avLst/>
          </a:prstGeom>
          <a:solidFill>
            <a:srgbClr val="E3D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en-US" altLang="ja-JP" sz="1200" dirty="0">
              <a:solidFill>
                <a:schemeClr val="bg1"/>
              </a:solidFill>
              <a:latin typeface="游明朝" panose="02020400000000000000" pitchFamily="18" charset="-128"/>
              <a:ea typeface="游明朝" panose="02020400000000000000" pitchFamily="18" charset="-128"/>
            </a:endParaRPr>
          </a:p>
        </p:txBody>
      </p:sp>
      <p:cxnSp>
        <p:nvCxnSpPr>
          <p:cNvPr id="29" name="直線矢印コネクタ 28">
            <a:extLst>
              <a:ext uri="{FF2B5EF4-FFF2-40B4-BE49-F238E27FC236}">
                <a16:creationId xmlns:a16="http://schemas.microsoft.com/office/drawing/2014/main" id="{E8490AF1-68A1-4CA2-D8D8-A5195224110F}"/>
              </a:ext>
            </a:extLst>
          </p:cNvPr>
          <p:cNvCxnSpPr>
            <a:cxnSpLocks/>
            <a:stCxn id="8" idx="2"/>
          </p:cNvCxnSpPr>
          <p:nvPr/>
        </p:nvCxnSpPr>
        <p:spPr>
          <a:xfrm>
            <a:off x="1732844" y="3061902"/>
            <a:ext cx="0" cy="3209462"/>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F8E6E155-1E49-CC1B-E176-D3CA98075219}"/>
              </a:ext>
            </a:extLst>
          </p:cNvPr>
          <p:cNvCxnSpPr>
            <a:cxnSpLocks/>
            <a:stCxn id="12" idx="2"/>
          </p:cNvCxnSpPr>
          <p:nvPr/>
        </p:nvCxnSpPr>
        <p:spPr>
          <a:xfrm>
            <a:off x="3945499" y="3061902"/>
            <a:ext cx="0" cy="2970240"/>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B7777AF5-1B0E-9FEC-F109-6E73E08227E0}"/>
              </a:ext>
            </a:extLst>
          </p:cNvPr>
          <p:cNvCxnSpPr>
            <a:cxnSpLocks/>
            <a:stCxn id="15" idx="2"/>
          </p:cNvCxnSpPr>
          <p:nvPr/>
        </p:nvCxnSpPr>
        <p:spPr>
          <a:xfrm>
            <a:off x="6158154" y="3061902"/>
            <a:ext cx="0" cy="2574532"/>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02AEE2E6-C19A-AE9C-5825-199C4ECC298D}"/>
              </a:ext>
            </a:extLst>
          </p:cNvPr>
          <p:cNvCxnSpPr>
            <a:cxnSpLocks/>
            <a:stCxn id="18" idx="2"/>
          </p:cNvCxnSpPr>
          <p:nvPr/>
        </p:nvCxnSpPr>
        <p:spPr>
          <a:xfrm>
            <a:off x="8370809" y="3061902"/>
            <a:ext cx="0" cy="1989269"/>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4CC59C43-2D79-4C02-E337-8B574E303C1D}"/>
              </a:ext>
            </a:extLst>
          </p:cNvPr>
          <p:cNvCxnSpPr>
            <a:cxnSpLocks/>
            <a:stCxn id="21" idx="2"/>
          </p:cNvCxnSpPr>
          <p:nvPr/>
        </p:nvCxnSpPr>
        <p:spPr>
          <a:xfrm>
            <a:off x="10583466" y="3061902"/>
            <a:ext cx="0" cy="852036"/>
          </a:xfrm>
          <a:prstGeom prst="straightConnector1">
            <a:avLst/>
          </a:prstGeom>
          <a:ln w="9525">
            <a:solidFill>
              <a:schemeClr val="tx1"/>
            </a:solidFil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34366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41C3E266D40784080AE7FC7FC3CF127" ma:contentTypeVersion="14" ma:contentTypeDescription="新しいドキュメントを作成します。" ma:contentTypeScope="" ma:versionID="ab43ed39cf438de8264d8b65fa41e611">
  <xsd:schema xmlns:xsd="http://www.w3.org/2001/XMLSchema" xmlns:xs="http://www.w3.org/2001/XMLSchema" xmlns:p="http://schemas.microsoft.com/office/2006/metadata/properties" xmlns:ns2="ffd60cc4-70c0-4043-81e8-97be71ffa410" xmlns:ns3="1bf6ce71-f2af-4399-804e-8773bbe322f2" targetNamespace="http://schemas.microsoft.com/office/2006/metadata/properties" ma:root="true" ma:fieldsID="a2501e3ff80ab5e70b0e54d5b48f5319" ns2:_="" ns3:_="">
    <xsd:import namespace="ffd60cc4-70c0-4043-81e8-97be71ffa410"/>
    <xsd:import namespace="1bf6ce71-f2af-4399-804e-8773bbe322f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60cc4-70c0-4043-81e8-97be71ffa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e11d2887-7d44-46f2-be60-af6bd70e5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6ce71-f2af-4399-804e-8773bbe322f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fa11d1-c12e-4afe-8e86-e16f823e0944}" ma:internalName="TaxCatchAll" ma:showField="CatchAllData" ma:web="1bf6ce71-f2af-4399-804e-8773bbe322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d60cc4-70c0-4043-81e8-97be71ffa410">
      <Terms xmlns="http://schemas.microsoft.com/office/infopath/2007/PartnerControls"/>
    </lcf76f155ced4ddcb4097134ff3c332f>
    <TaxCatchAll xmlns="1bf6ce71-f2af-4399-804e-8773bbe322f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763634-8456-4777-9034-BF6964B145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60cc4-70c0-4043-81e8-97be71ffa410"/>
    <ds:schemaRef ds:uri="1bf6ce71-f2af-4399-804e-8773bbe322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D133F-485A-4DE3-B94F-A31F35E1A9BB}">
  <ds:schemaRefs>
    <ds:schemaRef ds:uri="http://schemas.microsoft.com/office/2006/metadata/properties"/>
    <ds:schemaRef ds:uri="http://schemas.microsoft.com/office/infopath/2007/PartnerControls"/>
    <ds:schemaRef ds:uri="ffd60cc4-70c0-4043-81e8-97be71ffa410"/>
    <ds:schemaRef ds:uri="1bf6ce71-f2af-4399-804e-8773bbe322f2"/>
  </ds:schemaRefs>
</ds:datastoreItem>
</file>

<file path=customXml/itemProps3.xml><?xml version="1.0" encoding="utf-8"?>
<ds:datastoreItem xmlns:ds="http://schemas.openxmlformats.org/officeDocument/2006/customXml" ds:itemID="{7E2236B2-08AB-4DF2-B107-FE54C01F11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1024</TotalTime>
  <Words>1337</Words>
  <PresentationFormat>ワイド画面</PresentationFormat>
  <Paragraphs>150</Paragraphs>
  <Slides>10</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10</vt:i4>
      </vt:variant>
    </vt:vector>
  </HeadingPairs>
  <TitlesOfParts>
    <vt:vector size="15" baseType="lpstr">
      <vt:lpstr>游ゴシック</vt:lpstr>
      <vt:lpstr>游ゴシック Light</vt:lpstr>
      <vt:lpstr>游明朝</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2025-05-17T05:08:00Z</dcterms:created>
  <dcterms:modified xsi:type="dcterms:W3CDTF">2025-06-27T06:52:19Z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0x010100C41C3E266D40784080AE7FC7FC3CF127</vt:lpwstr>
  </property>
  <property fmtid="{D5CDD505-2E9C-101B-9397-08002B2CF9AE}" pid="3" name="MediaServiceImageTags">
    <vt:lpwstr/>
  </property>
</Properties>
</file>