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4"/>
  </p:sldMasterIdLst>
  <p:notesMasterIdLst>
    <p:notesMasterId r:id="rId13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FBFB"/>
    <a:srgbClr val="FDFDFD"/>
    <a:srgbClr val="F5F5F5"/>
    <a:srgbClr val="F7F7F7"/>
    <a:srgbClr val="5AB9E4"/>
    <a:srgbClr val="F0FAEC"/>
    <a:srgbClr val="FAFDF9"/>
    <a:srgbClr val="B6B6B6"/>
    <a:srgbClr val="BAD8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381D6B-D756-4A3F-B53F-391FF7BDD7B1}" v="9" dt="2025-06-03T08:38:55.2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4660"/>
  </p:normalViewPr>
  <p:slideViewPr>
    <p:cSldViewPr snapToGrid="0">
      <p:cViewPr>
        <p:scale>
          <a:sx n="66" d="100"/>
          <a:sy n="66" d="100"/>
        </p:scale>
        <p:origin x="484" y="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松浦英宗" userId="9b03fd3a-662f-49ff-9af1-1b93cf7aab22" providerId="ADAL" clId="{CAA2BC67-9D36-42E5-9AD8-BE89CAE981C5}"/>
    <pc:docChg chg="undo redo custSel addSld delSld modSld">
      <pc:chgData name="松浦英宗" userId="9b03fd3a-662f-49ff-9af1-1b93cf7aab22" providerId="ADAL" clId="{CAA2BC67-9D36-42E5-9AD8-BE89CAE981C5}" dt="2025-05-28T12:51:44.050" v="7658" actId="207"/>
      <pc:docMkLst>
        <pc:docMk/>
      </pc:docMkLst>
      <pc:sldChg chg="addSp delSp modSp add del mod">
        <pc:chgData name="松浦英宗" userId="9b03fd3a-662f-49ff-9af1-1b93cf7aab22" providerId="ADAL" clId="{CAA2BC67-9D36-42E5-9AD8-BE89CAE981C5}" dt="2025-05-28T12:49:48.534" v="7617" actId="1076"/>
        <pc:sldMkLst>
          <pc:docMk/>
          <pc:sldMk cId="913356044" sldId="256"/>
        </pc:sldMkLst>
        <pc:spChg chg="add mod">
          <ac:chgData name="松浦英宗" userId="9b03fd3a-662f-49ff-9af1-1b93cf7aab22" providerId="ADAL" clId="{CAA2BC67-9D36-42E5-9AD8-BE89CAE981C5}" dt="2025-05-28T12:46:58.920" v="7596" actId="1076"/>
          <ac:spMkLst>
            <pc:docMk/>
            <pc:sldMk cId="913356044" sldId="256"/>
            <ac:spMk id="5" creationId="{7683FE62-9141-A8A0-B6DA-5C1A0474C22C}"/>
          </ac:spMkLst>
        </pc:spChg>
        <pc:spChg chg="add mod">
          <ac:chgData name="松浦英宗" userId="9b03fd3a-662f-49ff-9af1-1b93cf7aab22" providerId="ADAL" clId="{CAA2BC67-9D36-42E5-9AD8-BE89CAE981C5}" dt="2025-05-28T12:46:42.605" v="7593" actId="688"/>
          <ac:spMkLst>
            <pc:docMk/>
            <pc:sldMk cId="913356044" sldId="256"/>
            <ac:spMk id="7" creationId="{783B7733-6508-CE74-B014-3E13A8476086}"/>
          </ac:spMkLst>
        </pc:spChg>
        <pc:spChg chg="add mod">
          <ac:chgData name="松浦英宗" userId="9b03fd3a-662f-49ff-9af1-1b93cf7aab22" providerId="ADAL" clId="{CAA2BC67-9D36-42E5-9AD8-BE89CAE981C5}" dt="2025-05-28T12:46:42.605" v="7593" actId="688"/>
          <ac:spMkLst>
            <pc:docMk/>
            <pc:sldMk cId="913356044" sldId="256"/>
            <ac:spMk id="8" creationId="{8C9499D7-8056-A5ED-3BF8-CF9FBD527427}"/>
          </ac:spMkLst>
        </pc:spChg>
        <pc:spChg chg="add mod">
          <ac:chgData name="松浦英宗" userId="9b03fd3a-662f-49ff-9af1-1b93cf7aab22" providerId="ADAL" clId="{CAA2BC67-9D36-42E5-9AD8-BE89CAE981C5}" dt="2025-05-28T12:46:53.711" v="7595" actId="1076"/>
          <ac:spMkLst>
            <pc:docMk/>
            <pc:sldMk cId="913356044" sldId="256"/>
            <ac:spMk id="9" creationId="{79F54638-43F3-CB49-5E56-B73163D5159C}"/>
          </ac:spMkLst>
        </pc:spChg>
        <pc:spChg chg="add mod">
          <ac:chgData name="松浦英宗" userId="9b03fd3a-662f-49ff-9af1-1b93cf7aab22" providerId="ADAL" clId="{CAA2BC67-9D36-42E5-9AD8-BE89CAE981C5}" dt="2025-05-28T12:49:48.534" v="7617" actId="1076"/>
          <ac:spMkLst>
            <pc:docMk/>
            <pc:sldMk cId="913356044" sldId="256"/>
            <ac:spMk id="10" creationId="{DAF6592D-A73E-A703-69B9-6F3D352FD3D0}"/>
          </ac:spMkLst>
        </pc:spChg>
        <pc:spChg chg="add mod ord">
          <ac:chgData name="松浦英宗" userId="9b03fd3a-662f-49ff-9af1-1b93cf7aab22" providerId="ADAL" clId="{CAA2BC67-9D36-42E5-9AD8-BE89CAE981C5}" dt="2025-05-28T12:46:12.677" v="7548" actId="14100"/>
          <ac:spMkLst>
            <pc:docMk/>
            <pc:sldMk cId="913356044" sldId="256"/>
            <ac:spMk id="35" creationId="{15569415-46D2-515C-D884-E2A6A3356F5E}"/>
          </ac:spMkLst>
        </pc:spChg>
        <pc:spChg chg="add mod">
          <ac:chgData name="松浦英宗" userId="9b03fd3a-662f-49ff-9af1-1b93cf7aab22" providerId="ADAL" clId="{CAA2BC67-9D36-42E5-9AD8-BE89CAE981C5}" dt="2025-05-28T12:16:10.672" v="7244" actId="2711"/>
          <ac:spMkLst>
            <pc:docMk/>
            <pc:sldMk cId="913356044" sldId="256"/>
            <ac:spMk id="40" creationId="{769B6975-AF36-1E10-8E8C-4E08AB29E30C}"/>
          </ac:spMkLst>
        </pc:spChg>
        <pc:spChg chg="add mod">
          <ac:chgData name="松浦英宗" userId="9b03fd3a-662f-49ff-9af1-1b93cf7aab22" providerId="ADAL" clId="{CAA2BC67-9D36-42E5-9AD8-BE89CAE981C5}" dt="2025-05-28T12:47:09.699" v="7606" actId="1038"/>
          <ac:spMkLst>
            <pc:docMk/>
            <pc:sldMk cId="913356044" sldId="256"/>
            <ac:spMk id="41" creationId="{4BD2A246-BBD0-0480-FDDF-E08AECF8558C}"/>
          </ac:spMkLst>
        </pc:spChg>
        <pc:spChg chg="add mod">
          <ac:chgData name="松浦英宗" userId="9b03fd3a-662f-49ff-9af1-1b93cf7aab22" providerId="ADAL" clId="{CAA2BC67-9D36-42E5-9AD8-BE89CAE981C5}" dt="2025-05-28T12:47:35.077" v="7608" actId="404"/>
          <ac:spMkLst>
            <pc:docMk/>
            <pc:sldMk cId="913356044" sldId="256"/>
            <ac:spMk id="42" creationId="{064406D5-9958-2119-D415-B2B328A26887}"/>
          </ac:spMkLst>
        </pc:spChg>
        <pc:spChg chg="add del mod ord">
          <ac:chgData name="松浦英宗" userId="9b03fd3a-662f-49ff-9af1-1b93cf7aab22" providerId="ADAL" clId="{CAA2BC67-9D36-42E5-9AD8-BE89CAE981C5}" dt="2025-05-28T12:41:41.756" v="7391" actId="167"/>
          <ac:spMkLst>
            <pc:docMk/>
            <pc:sldMk cId="913356044" sldId="256"/>
            <ac:spMk id="43" creationId="{88E288B1-E97B-98AF-8FCE-6080DC77EC62}"/>
          </ac:spMkLst>
        </pc:spChg>
        <pc:spChg chg="add mod ord">
          <ac:chgData name="松浦英宗" userId="9b03fd3a-662f-49ff-9af1-1b93cf7aab22" providerId="ADAL" clId="{CAA2BC67-9D36-42E5-9AD8-BE89CAE981C5}" dt="2025-05-28T12:46:42.605" v="7593" actId="688"/>
          <ac:spMkLst>
            <pc:docMk/>
            <pc:sldMk cId="913356044" sldId="256"/>
            <ac:spMk id="44" creationId="{3B78498D-1D99-E541-383F-93FBED9B3C9E}"/>
          </ac:spMkLst>
        </pc:spChg>
        <pc:spChg chg="add mod ord">
          <ac:chgData name="松浦英宗" userId="9b03fd3a-662f-49ff-9af1-1b93cf7aab22" providerId="ADAL" clId="{CAA2BC67-9D36-42E5-9AD8-BE89CAE981C5}" dt="2025-05-28T12:46:42.605" v="7593" actId="688"/>
          <ac:spMkLst>
            <pc:docMk/>
            <pc:sldMk cId="913356044" sldId="256"/>
            <ac:spMk id="45" creationId="{ADB05815-92D4-36FE-C078-7C8871431D97}"/>
          </ac:spMkLst>
        </pc:spChg>
      </pc:sldChg>
      <pc:sldChg chg="addSp delSp modSp add mod">
        <pc:chgData name="松浦英宗" userId="9b03fd3a-662f-49ff-9af1-1b93cf7aab22" providerId="ADAL" clId="{CAA2BC67-9D36-42E5-9AD8-BE89CAE981C5}" dt="2025-05-28T12:18:06.242" v="7288" actId="404"/>
        <pc:sldMkLst>
          <pc:docMk/>
          <pc:sldMk cId="4173564231" sldId="257"/>
        </pc:sldMkLst>
        <pc:spChg chg="add mod">
          <ac:chgData name="松浦英宗" userId="9b03fd3a-662f-49ff-9af1-1b93cf7aab22" providerId="ADAL" clId="{CAA2BC67-9D36-42E5-9AD8-BE89CAE981C5}" dt="2025-05-28T11:49:28.082" v="7201" actId="2711"/>
          <ac:spMkLst>
            <pc:docMk/>
            <pc:sldMk cId="4173564231" sldId="257"/>
            <ac:spMk id="3" creationId="{6CF0A6C4-9F61-D714-6FD6-0FD564AB74F5}"/>
          </ac:spMkLst>
        </pc:spChg>
        <pc:spChg chg="add mod topLvl">
          <ac:chgData name="松浦英宗" userId="9b03fd3a-662f-49ff-9af1-1b93cf7aab22" providerId="ADAL" clId="{CAA2BC67-9D36-42E5-9AD8-BE89CAE981C5}" dt="2025-05-28T12:16:19.591" v="7245" actId="2711"/>
          <ac:spMkLst>
            <pc:docMk/>
            <pc:sldMk cId="4173564231" sldId="257"/>
            <ac:spMk id="6" creationId="{0C8616D5-AE91-0972-45A3-2E3C8ACE38CE}"/>
          </ac:spMkLst>
        </pc:spChg>
        <pc:spChg chg="add mod ord">
          <ac:chgData name="松浦英宗" userId="9b03fd3a-662f-49ff-9af1-1b93cf7aab22" providerId="ADAL" clId="{CAA2BC67-9D36-42E5-9AD8-BE89CAE981C5}" dt="2025-05-28T12:16:19.591" v="7245" actId="2711"/>
          <ac:spMkLst>
            <pc:docMk/>
            <pc:sldMk cId="4173564231" sldId="257"/>
            <ac:spMk id="8" creationId="{C30F62DA-1A0C-8C37-1A00-88B8AC019802}"/>
          </ac:spMkLst>
        </pc:spChg>
        <pc:spChg chg="add mod topLvl">
          <ac:chgData name="松浦英宗" userId="9b03fd3a-662f-49ff-9af1-1b93cf7aab22" providerId="ADAL" clId="{CAA2BC67-9D36-42E5-9AD8-BE89CAE981C5}" dt="2025-05-28T12:17:36.453" v="7279" actId="20577"/>
          <ac:spMkLst>
            <pc:docMk/>
            <pc:sldMk cId="4173564231" sldId="257"/>
            <ac:spMk id="9" creationId="{34BFFC2E-B7A9-9728-0C7B-F14F122CE09F}"/>
          </ac:spMkLst>
        </pc:spChg>
        <pc:spChg chg="mod topLvl">
          <ac:chgData name="松浦英宗" userId="9b03fd3a-662f-49ff-9af1-1b93cf7aab22" providerId="ADAL" clId="{CAA2BC67-9D36-42E5-9AD8-BE89CAE981C5}" dt="2025-05-28T12:16:19.591" v="7245" actId="2711"/>
          <ac:spMkLst>
            <pc:docMk/>
            <pc:sldMk cId="4173564231" sldId="257"/>
            <ac:spMk id="13" creationId="{FA2C9CAF-6B3F-426A-1A7D-66E3D2BC3659}"/>
          </ac:spMkLst>
        </pc:spChg>
        <pc:spChg chg="mod topLvl">
          <ac:chgData name="松浦英宗" userId="9b03fd3a-662f-49ff-9af1-1b93cf7aab22" providerId="ADAL" clId="{CAA2BC67-9D36-42E5-9AD8-BE89CAE981C5}" dt="2025-05-28T12:17:43.976" v="7283" actId="20577"/>
          <ac:spMkLst>
            <pc:docMk/>
            <pc:sldMk cId="4173564231" sldId="257"/>
            <ac:spMk id="14" creationId="{502C5120-72C8-3BAC-EC3C-21A0341D53DF}"/>
          </ac:spMkLst>
        </pc:spChg>
        <pc:spChg chg="mod topLvl">
          <ac:chgData name="松浦英宗" userId="9b03fd3a-662f-49ff-9af1-1b93cf7aab22" providerId="ADAL" clId="{CAA2BC67-9D36-42E5-9AD8-BE89CAE981C5}" dt="2025-05-28T11:49:28.082" v="7201" actId="2711"/>
          <ac:spMkLst>
            <pc:docMk/>
            <pc:sldMk cId="4173564231" sldId="257"/>
            <ac:spMk id="17" creationId="{AEA4BDFE-A4CE-D3E9-7B32-9397FB9A84D4}"/>
          </ac:spMkLst>
        </pc:spChg>
        <pc:spChg chg="mod topLvl">
          <ac:chgData name="松浦英宗" userId="9b03fd3a-662f-49ff-9af1-1b93cf7aab22" providerId="ADAL" clId="{CAA2BC67-9D36-42E5-9AD8-BE89CAE981C5}" dt="2025-05-28T12:17:21.785" v="7269" actId="403"/>
          <ac:spMkLst>
            <pc:docMk/>
            <pc:sldMk cId="4173564231" sldId="257"/>
            <ac:spMk id="18" creationId="{5B807A8C-A3BB-3BAC-B828-4E784F321555}"/>
          </ac:spMkLst>
        </pc:spChg>
        <pc:spChg chg="add mod ord topLvl">
          <ac:chgData name="松浦英宗" userId="9b03fd3a-662f-49ff-9af1-1b93cf7aab22" providerId="ADAL" clId="{CAA2BC67-9D36-42E5-9AD8-BE89CAE981C5}" dt="2025-05-28T12:16:19.591" v="7245" actId="2711"/>
          <ac:spMkLst>
            <pc:docMk/>
            <pc:sldMk cId="4173564231" sldId="257"/>
            <ac:spMk id="20" creationId="{084B1727-97C1-D1EB-AC2D-EAC506243CD0}"/>
          </ac:spMkLst>
        </pc:spChg>
        <pc:spChg chg="add mod topLvl">
          <ac:chgData name="松浦英宗" userId="9b03fd3a-662f-49ff-9af1-1b93cf7aab22" providerId="ADAL" clId="{CAA2BC67-9D36-42E5-9AD8-BE89CAE981C5}" dt="2025-05-28T12:16:19.591" v="7245" actId="2711"/>
          <ac:spMkLst>
            <pc:docMk/>
            <pc:sldMk cId="4173564231" sldId="257"/>
            <ac:spMk id="21" creationId="{87702EDE-60BE-AE65-8F88-16BB1F871F70}"/>
          </ac:spMkLst>
        </pc:spChg>
        <pc:spChg chg="add mod topLvl">
          <ac:chgData name="松浦英宗" userId="9b03fd3a-662f-49ff-9af1-1b93cf7aab22" providerId="ADAL" clId="{CAA2BC67-9D36-42E5-9AD8-BE89CAE981C5}" dt="2025-05-28T12:16:19.591" v="7245" actId="2711"/>
          <ac:spMkLst>
            <pc:docMk/>
            <pc:sldMk cId="4173564231" sldId="257"/>
            <ac:spMk id="22" creationId="{1BBDAE47-C221-5616-E58F-6FCEBDEC7C37}"/>
          </ac:spMkLst>
        </pc:spChg>
        <pc:spChg chg="add mod">
          <ac:chgData name="松浦英宗" userId="9b03fd3a-662f-49ff-9af1-1b93cf7aab22" providerId="ADAL" clId="{CAA2BC67-9D36-42E5-9AD8-BE89CAE981C5}" dt="2025-05-17T07:10:08.869" v="2781" actId="1035"/>
          <ac:spMkLst>
            <pc:docMk/>
            <pc:sldMk cId="4173564231" sldId="257"/>
            <ac:spMk id="28" creationId="{F22C3C6E-A54E-6B91-0225-6F4EB54AC2EE}"/>
          </ac:spMkLst>
        </pc:spChg>
        <pc:spChg chg="add mod">
          <ac:chgData name="松浦英宗" userId="9b03fd3a-662f-49ff-9af1-1b93cf7aab22" providerId="ADAL" clId="{CAA2BC67-9D36-42E5-9AD8-BE89CAE981C5}" dt="2025-05-28T12:18:06.242" v="7288" actId="404"/>
          <ac:spMkLst>
            <pc:docMk/>
            <pc:sldMk cId="4173564231" sldId="257"/>
            <ac:spMk id="30" creationId="{D62748E5-D8B6-5D3A-04F2-78ED23555C17}"/>
          </ac:spMkLst>
        </pc:spChg>
      </pc:sldChg>
      <pc:sldChg chg="addSp delSp modSp add mod">
        <pc:chgData name="松浦英宗" userId="9b03fd3a-662f-49ff-9af1-1b93cf7aab22" providerId="ADAL" clId="{CAA2BC67-9D36-42E5-9AD8-BE89CAE981C5}" dt="2025-05-28T12:19:14.072" v="7308" actId="20577"/>
        <pc:sldMkLst>
          <pc:docMk/>
          <pc:sldMk cId="4048517723" sldId="258"/>
        </pc:sldMkLst>
        <pc:spChg chg="add mod ord">
          <ac:chgData name="松浦英宗" userId="9b03fd3a-662f-49ff-9af1-1b93cf7aab22" providerId="ADAL" clId="{CAA2BC67-9D36-42E5-9AD8-BE89CAE981C5}" dt="2025-05-17T07:10:28.074" v="2788" actId="166"/>
          <ac:spMkLst>
            <pc:docMk/>
            <pc:sldMk cId="4048517723" sldId="258"/>
            <ac:spMk id="4" creationId="{05ED1D8A-72E3-A750-0087-2DC56159E1D4}"/>
          </ac:spMkLst>
        </pc:spChg>
        <pc:spChg chg="add mod">
          <ac:chgData name="松浦英宗" userId="9b03fd3a-662f-49ff-9af1-1b93cf7aab22" providerId="ADAL" clId="{CAA2BC67-9D36-42E5-9AD8-BE89CAE981C5}" dt="2025-05-28T12:16:31.182" v="7246" actId="2711"/>
          <ac:spMkLst>
            <pc:docMk/>
            <pc:sldMk cId="4048517723" sldId="258"/>
            <ac:spMk id="5" creationId="{8A2B45B2-2973-B323-4C19-0AC891DDE014}"/>
          </ac:spMkLst>
        </pc:spChg>
        <pc:spChg chg="add mod">
          <ac:chgData name="松浦英宗" userId="9b03fd3a-662f-49ff-9af1-1b93cf7aab22" providerId="ADAL" clId="{CAA2BC67-9D36-42E5-9AD8-BE89CAE981C5}" dt="2025-05-28T12:16:31.182" v="7246" actId="2711"/>
          <ac:spMkLst>
            <pc:docMk/>
            <pc:sldMk cId="4048517723" sldId="258"/>
            <ac:spMk id="7" creationId="{7B791822-0F16-FD4B-AB3C-190E9055FAF3}"/>
          </ac:spMkLst>
        </pc:spChg>
        <pc:spChg chg="add mod ord topLvl">
          <ac:chgData name="松浦英宗" userId="9b03fd3a-662f-49ff-9af1-1b93cf7aab22" providerId="ADAL" clId="{CAA2BC67-9D36-42E5-9AD8-BE89CAE981C5}" dt="2025-05-28T12:16:31.182" v="7246" actId="2711"/>
          <ac:spMkLst>
            <pc:docMk/>
            <pc:sldMk cId="4048517723" sldId="258"/>
            <ac:spMk id="8" creationId="{7E4EC5D4-D2CF-69D9-E95B-2D3E5D2E8533}"/>
          </ac:spMkLst>
        </pc:spChg>
        <pc:spChg chg="add mod topLvl">
          <ac:chgData name="松浦英宗" userId="9b03fd3a-662f-49ff-9af1-1b93cf7aab22" providerId="ADAL" clId="{CAA2BC67-9D36-42E5-9AD8-BE89CAE981C5}" dt="2025-05-28T12:19:14.072" v="7308" actId="20577"/>
          <ac:spMkLst>
            <pc:docMk/>
            <pc:sldMk cId="4048517723" sldId="258"/>
            <ac:spMk id="9" creationId="{C561D3A7-B107-96CC-5D6B-A4817D66108C}"/>
          </ac:spMkLst>
        </pc:spChg>
        <pc:spChg chg="add mod topLvl">
          <ac:chgData name="松浦英宗" userId="9b03fd3a-662f-49ff-9af1-1b93cf7aab22" providerId="ADAL" clId="{CAA2BC67-9D36-42E5-9AD8-BE89CAE981C5}" dt="2025-05-17T08:11:57.987" v="3705" actId="164"/>
          <ac:spMkLst>
            <pc:docMk/>
            <pc:sldMk cId="4048517723" sldId="258"/>
            <ac:spMk id="12" creationId="{70C8138C-42C1-B166-EDB5-C32FD96DE4F4}"/>
          </ac:spMkLst>
        </pc:spChg>
        <pc:spChg chg="mod topLvl">
          <ac:chgData name="松浦英宗" userId="9b03fd3a-662f-49ff-9af1-1b93cf7aab22" providerId="ADAL" clId="{CAA2BC67-9D36-42E5-9AD8-BE89CAE981C5}" dt="2025-05-17T11:01:58.598" v="7109" actId="165"/>
          <ac:spMkLst>
            <pc:docMk/>
            <pc:sldMk cId="4048517723" sldId="258"/>
            <ac:spMk id="15" creationId="{A2A055C1-09F5-0B35-8456-64CA865A9283}"/>
          </ac:spMkLst>
        </pc:spChg>
        <pc:spChg chg="mod ord topLvl">
          <ac:chgData name="松浦英宗" userId="9b03fd3a-662f-49ff-9af1-1b93cf7aab22" providerId="ADAL" clId="{CAA2BC67-9D36-42E5-9AD8-BE89CAE981C5}" dt="2025-05-17T11:01:58.598" v="7109" actId="165"/>
          <ac:spMkLst>
            <pc:docMk/>
            <pc:sldMk cId="4048517723" sldId="258"/>
            <ac:spMk id="16" creationId="{7FFF57C5-9DEC-418E-4A49-1CAD1760F845}"/>
          </ac:spMkLst>
        </pc:spChg>
        <pc:spChg chg="mod topLvl">
          <ac:chgData name="松浦英宗" userId="9b03fd3a-662f-49ff-9af1-1b93cf7aab22" providerId="ADAL" clId="{CAA2BC67-9D36-42E5-9AD8-BE89CAE981C5}" dt="2025-05-28T12:19:06.027" v="7305" actId="404"/>
          <ac:spMkLst>
            <pc:docMk/>
            <pc:sldMk cId="4048517723" sldId="258"/>
            <ac:spMk id="17" creationId="{0A56745E-512B-DC48-C098-FFD71998A181}"/>
          </ac:spMkLst>
        </pc:spChg>
        <pc:spChg chg="mod topLvl">
          <ac:chgData name="松浦英宗" userId="9b03fd3a-662f-49ff-9af1-1b93cf7aab22" providerId="ADAL" clId="{CAA2BC67-9D36-42E5-9AD8-BE89CAE981C5}" dt="2025-05-28T12:16:31.182" v="7246" actId="2711"/>
          <ac:spMkLst>
            <pc:docMk/>
            <pc:sldMk cId="4048517723" sldId="258"/>
            <ac:spMk id="18" creationId="{1E7740C2-9F8A-2346-80F0-2342ACB77C0C}"/>
          </ac:spMkLst>
        </pc:spChg>
        <pc:spChg chg="mod">
          <ac:chgData name="松浦英宗" userId="9b03fd3a-662f-49ff-9af1-1b93cf7aab22" providerId="ADAL" clId="{CAA2BC67-9D36-42E5-9AD8-BE89CAE981C5}" dt="2025-05-17T07:24:32.710" v="3100" actId="571"/>
          <ac:spMkLst>
            <pc:docMk/>
            <pc:sldMk cId="4048517723" sldId="258"/>
            <ac:spMk id="20" creationId="{9DD01B28-D2F0-10D5-0788-DBEA3284ED56}"/>
          </ac:spMkLst>
        </pc:spChg>
        <pc:spChg chg="mod ord topLvl">
          <ac:chgData name="松浦英宗" userId="9b03fd3a-662f-49ff-9af1-1b93cf7aab22" providerId="ADAL" clId="{CAA2BC67-9D36-42E5-9AD8-BE89CAE981C5}" dt="2025-05-28T12:16:31.182" v="7246" actId="2711"/>
          <ac:spMkLst>
            <pc:docMk/>
            <pc:sldMk cId="4048517723" sldId="258"/>
            <ac:spMk id="21" creationId="{92EB038B-1987-292A-2A21-3675BE81C5E8}"/>
          </ac:spMkLst>
        </pc:spChg>
        <pc:spChg chg="mod topLvl">
          <ac:chgData name="松浦英宗" userId="9b03fd3a-662f-49ff-9af1-1b93cf7aab22" providerId="ADAL" clId="{CAA2BC67-9D36-42E5-9AD8-BE89CAE981C5}" dt="2025-05-28T12:19:10.118" v="7307" actId="20577"/>
          <ac:spMkLst>
            <pc:docMk/>
            <pc:sldMk cId="4048517723" sldId="258"/>
            <ac:spMk id="22" creationId="{8EF43A36-DBD2-AF0A-9377-17B710C49EDE}"/>
          </ac:spMkLst>
        </pc:spChg>
        <pc:spChg chg="mod topLvl">
          <ac:chgData name="松浦英宗" userId="9b03fd3a-662f-49ff-9af1-1b93cf7aab22" providerId="ADAL" clId="{CAA2BC67-9D36-42E5-9AD8-BE89CAE981C5}" dt="2025-05-28T12:16:31.182" v="7246" actId="2711"/>
          <ac:spMkLst>
            <pc:docMk/>
            <pc:sldMk cId="4048517723" sldId="258"/>
            <ac:spMk id="23" creationId="{F390D378-0BD7-3B4C-1E57-FC374C80E971}"/>
          </ac:spMkLst>
        </pc:spChg>
        <pc:spChg chg="add mod topLvl">
          <ac:chgData name="松浦英宗" userId="9b03fd3a-662f-49ff-9af1-1b93cf7aab22" providerId="ADAL" clId="{CAA2BC67-9D36-42E5-9AD8-BE89CAE981C5}" dt="2025-05-28T12:16:31.182" v="7246" actId="2711"/>
          <ac:spMkLst>
            <pc:docMk/>
            <pc:sldMk cId="4048517723" sldId="258"/>
            <ac:spMk id="25" creationId="{1BC3A676-81C2-EFFC-07BD-3BB0598AC461}"/>
          </ac:spMkLst>
        </pc:spChg>
        <pc:spChg chg="add mod topLvl">
          <ac:chgData name="松浦英宗" userId="9b03fd3a-662f-49ff-9af1-1b93cf7aab22" providerId="ADAL" clId="{CAA2BC67-9D36-42E5-9AD8-BE89CAE981C5}" dt="2025-05-17T11:01:58.598" v="7109" actId="165"/>
          <ac:spMkLst>
            <pc:docMk/>
            <pc:sldMk cId="4048517723" sldId="258"/>
            <ac:spMk id="26" creationId="{6354CF4D-18DE-DAF8-04A4-59EF505F6089}"/>
          </ac:spMkLst>
        </pc:spChg>
        <pc:spChg chg="add mod topLvl">
          <ac:chgData name="松浦英宗" userId="9b03fd3a-662f-49ff-9af1-1b93cf7aab22" providerId="ADAL" clId="{CAA2BC67-9D36-42E5-9AD8-BE89CAE981C5}" dt="2025-05-28T12:16:31.182" v="7246" actId="2711"/>
          <ac:spMkLst>
            <pc:docMk/>
            <pc:sldMk cId="4048517723" sldId="258"/>
            <ac:spMk id="27" creationId="{2FFA530E-7DAC-401A-22EB-55CDFB13FE92}"/>
          </ac:spMkLst>
        </pc:spChg>
        <pc:spChg chg="add mod">
          <ac:chgData name="松浦英宗" userId="9b03fd3a-662f-49ff-9af1-1b93cf7aab22" providerId="ADAL" clId="{CAA2BC67-9D36-42E5-9AD8-BE89CAE981C5}" dt="2025-05-17T08:12:53.116" v="3772"/>
          <ac:spMkLst>
            <pc:docMk/>
            <pc:sldMk cId="4048517723" sldId="258"/>
            <ac:spMk id="44" creationId="{FD975FE7-A0AD-EE61-AEE9-F82A09C89EBB}"/>
          </ac:spMkLst>
        </pc:spChg>
        <pc:spChg chg="add mod">
          <ac:chgData name="松浦英宗" userId="9b03fd3a-662f-49ff-9af1-1b93cf7aab22" providerId="ADAL" clId="{CAA2BC67-9D36-42E5-9AD8-BE89CAE981C5}" dt="2025-05-28T12:18:02.419" v="7287" actId="404"/>
          <ac:spMkLst>
            <pc:docMk/>
            <pc:sldMk cId="4048517723" sldId="258"/>
            <ac:spMk id="45" creationId="{123F6ED6-2946-996D-D7CE-8FAEB76FD412}"/>
          </ac:spMkLst>
        </pc:spChg>
      </pc:sldChg>
      <pc:sldChg chg="addSp delSp modSp add mod">
        <pc:chgData name="松浦英宗" userId="9b03fd3a-662f-49ff-9af1-1b93cf7aab22" providerId="ADAL" clId="{CAA2BC67-9D36-42E5-9AD8-BE89CAE981C5}" dt="2025-05-28T12:47:55.132" v="7613" actId="1036"/>
        <pc:sldMkLst>
          <pc:docMk/>
          <pc:sldMk cId="3683638786" sldId="259"/>
        </pc:sldMkLst>
        <pc:spChg chg="add mod">
          <ac:chgData name="松浦英宗" userId="9b03fd3a-662f-49ff-9af1-1b93cf7aab22" providerId="ADAL" clId="{CAA2BC67-9D36-42E5-9AD8-BE89CAE981C5}" dt="2025-05-17T07:10:36.705" v="2793"/>
          <ac:spMkLst>
            <pc:docMk/>
            <pc:sldMk cId="3683638786" sldId="259"/>
            <ac:spMk id="3" creationId="{3A0E5D59-013C-D45B-4703-26B401B1F08C}"/>
          </ac:spMkLst>
        </pc:spChg>
        <pc:spChg chg="add mod">
          <ac:chgData name="松浦英宗" userId="9b03fd3a-662f-49ff-9af1-1b93cf7aab22" providerId="ADAL" clId="{CAA2BC67-9D36-42E5-9AD8-BE89CAE981C5}" dt="2025-05-28T12:16:36.550" v="7247" actId="2711"/>
          <ac:spMkLst>
            <pc:docMk/>
            <pc:sldMk cId="3683638786" sldId="259"/>
            <ac:spMk id="5" creationId="{ACD89917-6AAD-D84F-C9DD-FD0D4072B817}"/>
          </ac:spMkLst>
        </pc:spChg>
        <pc:spChg chg="add mod">
          <ac:chgData name="松浦英宗" userId="9b03fd3a-662f-49ff-9af1-1b93cf7aab22" providerId="ADAL" clId="{CAA2BC67-9D36-42E5-9AD8-BE89CAE981C5}" dt="2025-05-28T12:16:36.550" v="7247" actId="2711"/>
          <ac:spMkLst>
            <pc:docMk/>
            <pc:sldMk cId="3683638786" sldId="259"/>
            <ac:spMk id="6" creationId="{097A672F-99F6-0340-8E83-E248BDFFD300}"/>
          </ac:spMkLst>
        </pc:spChg>
        <pc:spChg chg="add mod">
          <ac:chgData name="松浦英宗" userId="9b03fd3a-662f-49ff-9af1-1b93cf7aab22" providerId="ADAL" clId="{CAA2BC67-9D36-42E5-9AD8-BE89CAE981C5}" dt="2025-05-28T12:17:57.489" v="7284" actId="404"/>
          <ac:spMkLst>
            <pc:docMk/>
            <pc:sldMk cId="3683638786" sldId="259"/>
            <ac:spMk id="7" creationId="{C1842182-0047-5898-6729-42E8146EAF42}"/>
          </ac:spMkLst>
        </pc:spChg>
        <pc:spChg chg="add mod ord">
          <ac:chgData name="松浦英宗" userId="9b03fd3a-662f-49ff-9af1-1b93cf7aab22" providerId="ADAL" clId="{CAA2BC67-9D36-42E5-9AD8-BE89CAE981C5}" dt="2025-05-28T12:16:36.550" v="7247" actId="2711"/>
          <ac:spMkLst>
            <pc:docMk/>
            <pc:sldMk cId="3683638786" sldId="259"/>
            <ac:spMk id="8" creationId="{BF60E09C-C9AD-9EF4-D9BA-E589078917D3}"/>
          </ac:spMkLst>
        </pc:spChg>
        <pc:spChg chg="add mod">
          <ac:chgData name="松浦英宗" userId="9b03fd3a-662f-49ff-9af1-1b93cf7aab22" providerId="ADAL" clId="{CAA2BC67-9D36-42E5-9AD8-BE89CAE981C5}" dt="2025-05-17T08:18:19.958" v="3892" actId="14100"/>
          <ac:spMkLst>
            <pc:docMk/>
            <pc:sldMk cId="3683638786" sldId="259"/>
            <ac:spMk id="9" creationId="{E459E420-8010-8FF3-64CB-FD77AA3C1909}"/>
          </ac:spMkLst>
        </pc:spChg>
        <pc:spChg chg="add mod">
          <ac:chgData name="松浦英宗" userId="9b03fd3a-662f-49ff-9af1-1b93cf7aab22" providerId="ADAL" clId="{CAA2BC67-9D36-42E5-9AD8-BE89CAE981C5}" dt="2025-05-17T08:18:29.430" v="3906" actId="1076"/>
          <ac:spMkLst>
            <pc:docMk/>
            <pc:sldMk cId="3683638786" sldId="259"/>
            <ac:spMk id="10" creationId="{DCF160DF-8081-56D9-DAF4-117FC2FA98D4}"/>
          </ac:spMkLst>
        </pc:spChg>
        <pc:spChg chg="add mod topLvl">
          <ac:chgData name="松浦英宗" userId="9b03fd3a-662f-49ff-9af1-1b93cf7aab22" providerId="ADAL" clId="{CAA2BC67-9D36-42E5-9AD8-BE89CAE981C5}" dt="2025-05-28T12:16:36.550" v="7247" actId="2711"/>
          <ac:spMkLst>
            <pc:docMk/>
            <pc:sldMk cId="3683638786" sldId="259"/>
            <ac:spMk id="11" creationId="{0DD59D01-71C5-0750-0742-055346A756B8}"/>
          </ac:spMkLst>
        </pc:spChg>
        <pc:spChg chg="add mod topLvl">
          <ac:chgData name="松浦英宗" userId="9b03fd3a-662f-49ff-9af1-1b93cf7aab22" providerId="ADAL" clId="{CAA2BC67-9D36-42E5-9AD8-BE89CAE981C5}" dt="2025-05-28T12:47:55.132" v="7613" actId="1036"/>
          <ac:spMkLst>
            <pc:docMk/>
            <pc:sldMk cId="3683638786" sldId="259"/>
            <ac:spMk id="12" creationId="{B38A1CB2-73F1-6D2A-EE80-586A83556D37}"/>
          </ac:spMkLst>
        </pc:spChg>
        <pc:spChg chg="add mod topLvl">
          <ac:chgData name="松浦英宗" userId="9b03fd3a-662f-49ff-9af1-1b93cf7aab22" providerId="ADAL" clId="{CAA2BC67-9D36-42E5-9AD8-BE89CAE981C5}" dt="2025-05-28T12:19:40.855" v="7309" actId="404"/>
          <ac:spMkLst>
            <pc:docMk/>
            <pc:sldMk cId="3683638786" sldId="259"/>
            <ac:spMk id="13" creationId="{5DD840ED-34EE-7ADC-3E33-FD202AC37EF3}"/>
          </ac:spMkLst>
        </pc:spChg>
        <pc:spChg chg="add mod topLvl">
          <ac:chgData name="松浦英宗" userId="9b03fd3a-662f-49ff-9af1-1b93cf7aab22" providerId="ADAL" clId="{CAA2BC67-9D36-42E5-9AD8-BE89CAE981C5}" dt="2025-05-28T12:19:40.855" v="7309" actId="404"/>
          <ac:spMkLst>
            <pc:docMk/>
            <pc:sldMk cId="3683638786" sldId="259"/>
            <ac:spMk id="14" creationId="{02944880-6146-5349-8E69-F3E98996DA69}"/>
          </ac:spMkLst>
        </pc:spChg>
        <pc:spChg chg="add mod topLvl">
          <ac:chgData name="松浦英宗" userId="9b03fd3a-662f-49ff-9af1-1b93cf7aab22" providerId="ADAL" clId="{CAA2BC67-9D36-42E5-9AD8-BE89CAE981C5}" dt="2025-05-28T12:19:40.855" v="7309" actId="404"/>
          <ac:spMkLst>
            <pc:docMk/>
            <pc:sldMk cId="3683638786" sldId="259"/>
            <ac:spMk id="15" creationId="{1C4A58FC-5915-BCD4-198A-69B8072A8445}"/>
          </ac:spMkLst>
        </pc:spChg>
        <pc:spChg chg="mod topLvl">
          <ac:chgData name="松浦英宗" userId="9b03fd3a-662f-49ff-9af1-1b93cf7aab22" providerId="ADAL" clId="{CAA2BC67-9D36-42E5-9AD8-BE89CAE981C5}" dt="2025-05-17T08:38:29.810" v="4614" actId="1036"/>
          <ac:spMkLst>
            <pc:docMk/>
            <pc:sldMk cId="3683638786" sldId="259"/>
            <ac:spMk id="17" creationId="{C6BD4288-B929-5EB0-18AA-4CD3F3173F65}"/>
          </ac:spMkLst>
        </pc:spChg>
        <pc:spChg chg="mod topLvl">
          <ac:chgData name="松浦英宗" userId="9b03fd3a-662f-49ff-9af1-1b93cf7aab22" providerId="ADAL" clId="{CAA2BC67-9D36-42E5-9AD8-BE89CAE981C5}" dt="2025-05-28T12:47:55.132" v="7613" actId="1036"/>
          <ac:spMkLst>
            <pc:docMk/>
            <pc:sldMk cId="3683638786" sldId="259"/>
            <ac:spMk id="18" creationId="{3E3DE1BD-210F-6868-95A2-314EF67A147B}"/>
          </ac:spMkLst>
        </pc:spChg>
        <pc:spChg chg="mod topLvl">
          <ac:chgData name="松浦英宗" userId="9b03fd3a-662f-49ff-9af1-1b93cf7aab22" providerId="ADAL" clId="{CAA2BC67-9D36-42E5-9AD8-BE89CAE981C5}" dt="2025-05-28T12:19:40.855" v="7309" actId="404"/>
          <ac:spMkLst>
            <pc:docMk/>
            <pc:sldMk cId="3683638786" sldId="259"/>
            <ac:spMk id="20" creationId="{5E62BBD6-727E-7845-69DA-B4EFB3379795}"/>
          </ac:spMkLst>
        </pc:spChg>
        <pc:spChg chg="mod topLvl">
          <ac:chgData name="松浦英宗" userId="9b03fd3a-662f-49ff-9af1-1b93cf7aab22" providerId="ADAL" clId="{CAA2BC67-9D36-42E5-9AD8-BE89CAE981C5}" dt="2025-05-28T12:19:48.308" v="7313" actId="20577"/>
          <ac:spMkLst>
            <pc:docMk/>
            <pc:sldMk cId="3683638786" sldId="259"/>
            <ac:spMk id="21" creationId="{6C455346-8E8F-F913-505E-A95DBA7E2DC8}"/>
          </ac:spMkLst>
        </pc:spChg>
        <pc:spChg chg="mod topLvl">
          <ac:chgData name="松浦英宗" userId="9b03fd3a-662f-49ff-9af1-1b93cf7aab22" providerId="ADAL" clId="{CAA2BC67-9D36-42E5-9AD8-BE89CAE981C5}" dt="2025-05-28T12:19:44.955" v="7311" actId="20577"/>
          <ac:spMkLst>
            <pc:docMk/>
            <pc:sldMk cId="3683638786" sldId="259"/>
            <ac:spMk id="22" creationId="{5BF32FC8-BB14-9255-88ED-2F25D71F82C0}"/>
          </ac:spMkLst>
        </pc:spChg>
        <pc:spChg chg="add mod">
          <ac:chgData name="松浦英宗" userId="9b03fd3a-662f-49ff-9af1-1b93cf7aab22" providerId="ADAL" clId="{CAA2BC67-9D36-42E5-9AD8-BE89CAE981C5}" dt="2025-05-17T08:28:53.881" v="4381" actId="1036"/>
          <ac:spMkLst>
            <pc:docMk/>
            <pc:sldMk cId="3683638786" sldId="259"/>
            <ac:spMk id="23" creationId="{00D9C4B6-3D21-81D2-B628-6C1A2BCA80FC}"/>
          </ac:spMkLst>
        </pc:spChg>
        <pc:spChg chg="add mod topLvl">
          <ac:chgData name="松浦英宗" userId="9b03fd3a-662f-49ff-9af1-1b93cf7aab22" providerId="ADAL" clId="{CAA2BC67-9D36-42E5-9AD8-BE89CAE981C5}" dt="2025-05-28T12:16:36.550" v="7247" actId="2711"/>
          <ac:spMkLst>
            <pc:docMk/>
            <pc:sldMk cId="3683638786" sldId="259"/>
            <ac:spMk id="30" creationId="{A038E5E1-07B8-2CB8-8AA2-F4F9ABC6FA64}"/>
          </ac:spMkLst>
        </pc:spChg>
        <pc:spChg chg="add mod topLvl">
          <ac:chgData name="松浦英宗" userId="9b03fd3a-662f-49ff-9af1-1b93cf7aab22" providerId="ADAL" clId="{CAA2BC67-9D36-42E5-9AD8-BE89CAE981C5}" dt="2025-05-28T12:16:36.550" v="7247" actId="2711"/>
          <ac:spMkLst>
            <pc:docMk/>
            <pc:sldMk cId="3683638786" sldId="259"/>
            <ac:spMk id="31" creationId="{6C3A22C8-F328-36D3-101C-56F233B11B31}"/>
          </ac:spMkLst>
        </pc:spChg>
      </pc:sldChg>
      <pc:sldChg chg="addSp delSp modSp add mod">
        <pc:chgData name="松浦英宗" userId="9b03fd3a-662f-49ff-9af1-1b93cf7aab22" providerId="ADAL" clId="{CAA2BC67-9D36-42E5-9AD8-BE89CAE981C5}" dt="2025-05-28T12:20:59.137" v="7323" actId="3064"/>
        <pc:sldMkLst>
          <pc:docMk/>
          <pc:sldMk cId="730990976" sldId="260"/>
        </pc:sldMkLst>
        <pc:spChg chg="add mod topLvl">
          <ac:chgData name="松浦英宗" userId="9b03fd3a-662f-49ff-9af1-1b93cf7aab22" providerId="ADAL" clId="{CAA2BC67-9D36-42E5-9AD8-BE89CAE981C5}" dt="2025-05-28T12:20:59.137" v="7323" actId="3064"/>
          <ac:spMkLst>
            <pc:docMk/>
            <pc:sldMk cId="730990976" sldId="260"/>
            <ac:spMk id="2" creationId="{B898B015-F88C-719B-6EA4-D9A8B608D4CB}"/>
          </ac:spMkLst>
        </pc:spChg>
        <pc:spChg chg="add mod topLvl">
          <ac:chgData name="松浦英宗" userId="9b03fd3a-662f-49ff-9af1-1b93cf7aab22" providerId="ADAL" clId="{CAA2BC67-9D36-42E5-9AD8-BE89CAE981C5}" dt="2025-05-28T12:20:33.084" v="7316" actId="207"/>
          <ac:spMkLst>
            <pc:docMk/>
            <pc:sldMk cId="730990976" sldId="260"/>
            <ac:spMk id="3" creationId="{1B091BE4-5D7C-EB75-C6CC-59B336A323BF}"/>
          </ac:spMkLst>
        </pc:spChg>
        <pc:spChg chg="add mod topLvl">
          <ac:chgData name="松浦英宗" userId="9b03fd3a-662f-49ff-9af1-1b93cf7aab22" providerId="ADAL" clId="{CAA2BC67-9D36-42E5-9AD8-BE89CAE981C5}" dt="2025-05-28T12:20:08.305" v="7314" actId="404"/>
          <ac:spMkLst>
            <pc:docMk/>
            <pc:sldMk cId="730990976" sldId="260"/>
            <ac:spMk id="4" creationId="{3B8979DA-294E-9FD5-B8E6-C32B2B496F24}"/>
          </ac:spMkLst>
        </pc:spChg>
        <pc:spChg chg="mod">
          <ac:chgData name="松浦英宗" userId="9b03fd3a-662f-49ff-9af1-1b93cf7aab22" providerId="ADAL" clId="{CAA2BC67-9D36-42E5-9AD8-BE89CAE981C5}" dt="2025-05-28T12:20:59.137" v="7323" actId="3064"/>
          <ac:spMkLst>
            <pc:docMk/>
            <pc:sldMk cId="730990976" sldId="260"/>
            <ac:spMk id="7" creationId="{0C802E2C-B065-134B-F2D2-22643516326E}"/>
          </ac:spMkLst>
        </pc:spChg>
        <pc:spChg chg="mod topLvl">
          <ac:chgData name="松浦英宗" userId="9b03fd3a-662f-49ff-9af1-1b93cf7aab22" providerId="ADAL" clId="{CAA2BC67-9D36-42E5-9AD8-BE89CAE981C5}" dt="2025-05-28T12:20:33.084" v="7316" actId="207"/>
          <ac:spMkLst>
            <pc:docMk/>
            <pc:sldMk cId="730990976" sldId="260"/>
            <ac:spMk id="8" creationId="{E6BE1203-7286-4A16-8380-8755D965CB66}"/>
          </ac:spMkLst>
        </pc:spChg>
        <pc:spChg chg="add mod">
          <ac:chgData name="松浦英宗" userId="9b03fd3a-662f-49ff-9af1-1b93cf7aab22" providerId="ADAL" clId="{CAA2BC67-9D36-42E5-9AD8-BE89CAE981C5}" dt="2025-05-28T12:16:41.927" v="7248" actId="2711"/>
          <ac:spMkLst>
            <pc:docMk/>
            <pc:sldMk cId="730990976" sldId="260"/>
            <ac:spMk id="9" creationId="{D1DE0510-8FDB-1A61-524F-158AEA663871}"/>
          </ac:spMkLst>
        </pc:spChg>
        <pc:spChg chg="mod topLvl">
          <ac:chgData name="松浦英宗" userId="9b03fd3a-662f-49ff-9af1-1b93cf7aab22" providerId="ADAL" clId="{CAA2BC67-9D36-42E5-9AD8-BE89CAE981C5}" dt="2025-05-17T09:41:16.548" v="5009" actId="948"/>
          <ac:spMkLst>
            <pc:docMk/>
            <pc:sldMk cId="730990976" sldId="260"/>
            <ac:spMk id="10" creationId="{7C8FFA13-E474-ACB0-C1E2-B61995D189FB}"/>
          </ac:spMkLst>
        </pc:spChg>
        <pc:spChg chg="add mod">
          <ac:chgData name="松浦英宗" userId="9b03fd3a-662f-49ff-9af1-1b93cf7aab22" providerId="ADAL" clId="{CAA2BC67-9D36-42E5-9AD8-BE89CAE981C5}" dt="2025-05-28T12:16:41.927" v="7248" actId="2711"/>
          <ac:spMkLst>
            <pc:docMk/>
            <pc:sldMk cId="730990976" sldId="260"/>
            <ac:spMk id="11" creationId="{EB4621EF-C829-8C56-7073-03A8AF305DDC}"/>
          </ac:spMkLst>
        </pc:spChg>
        <pc:spChg chg="add mod">
          <ac:chgData name="松浦英宗" userId="9b03fd3a-662f-49ff-9af1-1b93cf7aab22" providerId="ADAL" clId="{CAA2BC67-9D36-42E5-9AD8-BE89CAE981C5}" dt="2025-05-28T12:16:41.927" v="7248" actId="2711"/>
          <ac:spMkLst>
            <pc:docMk/>
            <pc:sldMk cId="730990976" sldId="260"/>
            <ac:spMk id="12" creationId="{CF3D3D3F-33C2-99F4-BF8C-26701FD033FF}"/>
          </ac:spMkLst>
        </pc:spChg>
        <pc:spChg chg="add mod">
          <ac:chgData name="松浦英宗" userId="9b03fd3a-662f-49ff-9af1-1b93cf7aab22" providerId="ADAL" clId="{CAA2BC67-9D36-42E5-9AD8-BE89CAE981C5}" dt="2025-05-28T12:18:12.577" v="7289" actId="404"/>
          <ac:spMkLst>
            <pc:docMk/>
            <pc:sldMk cId="730990976" sldId="260"/>
            <ac:spMk id="13" creationId="{BBFCC1D1-0557-C4F0-9255-B5CF2DD89BE8}"/>
          </ac:spMkLst>
        </pc:spChg>
        <pc:spChg chg="mod topLvl">
          <ac:chgData name="松浦英宗" userId="9b03fd3a-662f-49ff-9af1-1b93cf7aab22" providerId="ADAL" clId="{CAA2BC67-9D36-42E5-9AD8-BE89CAE981C5}" dt="2025-05-28T12:20:59.137" v="7323" actId="3064"/>
          <ac:spMkLst>
            <pc:docMk/>
            <pc:sldMk cId="730990976" sldId="260"/>
            <ac:spMk id="15" creationId="{2874C9DF-1C1E-25F7-0E72-26A2888A1D68}"/>
          </ac:spMkLst>
        </pc:spChg>
        <pc:spChg chg="mod topLvl">
          <ac:chgData name="松浦英宗" userId="9b03fd3a-662f-49ff-9af1-1b93cf7aab22" providerId="ADAL" clId="{CAA2BC67-9D36-42E5-9AD8-BE89CAE981C5}" dt="2025-05-28T12:20:33.084" v="7316" actId="207"/>
          <ac:spMkLst>
            <pc:docMk/>
            <pc:sldMk cId="730990976" sldId="260"/>
            <ac:spMk id="16" creationId="{A7C05A50-45E0-90AD-4112-35185117468B}"/>
          </ac:spMkLst>
        </pc:spChg>
        <pc:spChg chg="mod">
          <ac:chgData name="松浦英宗" userId="9b03fd3a-662f-49ff-9af1-1b93cf7aab22" providerId="ADAL" clId="{CAA2BC67-9D36-42E5-9AD8-BE89CAE981C5}" dt="2025-05-28T12:20:08.305" v="7314" actId="404"/>
          <ac:spMkLst>
            <pc:docMk/>
            <pc:sldMk cId="730990976" sldId="260"/>
            <ac:spMk id="17" creationId="{69A8B613-781D-6928-0BCA-EA079B9B49F8}"/>
          </ac:spMkLst>
        </pc:spChg>
        <pc:spChg chg="mod topLvl">
          <ac:chgData name="松浦英宗" userId="9b03fd3a-662f-49ff-9af1-1b93cf7aab22" providerId="ADAL" clId="{CAA2BC67-9D36-42E5-9AD8-BE89CAE981C5}" dt="2025-05-28T12:20:59.137" v="7323" actId="3064"/>
          <ac:spMkLst>
            <pc:docMk/>
            <pc:sldMk cId="730990976" sldId="260"/>
            <ac:spMk id="19" creationId="{93760232-05A5-0BC8-9184-BC4E98708FC2}"/>
          </ac:spMkLst>
        </pc:spChg>
        <pc:spChg chg="mod topLvl">
          <ac:chgData name="松浦英宗" userId="9b03fd3a-662f-49ff-9af1-1b93cf7aab22" providerId="ADAL" clId="{CAA2BC67-9D36-42E5-9AD8-BE89CAE981C5}" dt="2025-05-28T12:20:33.084" v="7316" actId="207"/>
          <ac:spMkLst>
            <pc:docMk/>
            <pc:sldMk cId="730990976" sldId="260"/>
            <ac:spMk id="20" creationId="{3CB7E939-598F-868F-0A0B-43BF641A559C}"/>
          </ac:spMkLst>
        </pc:spChg>
        <pc:spChg chg="mod topLvl">
          <ac:chgData name="松浦英宗" userId="9b03fd3a-662f-49ff-9af1-1b93cf7aab22" providerId="ADAL" clId="{CAA2BC67-9D36-42E5-9AD8-BE89CAE981C5}" dt="2025-05-28T12:20:08.305" v="7314" actId="404"/>
          <ac:spMkLst>
            <pc:docMk/>
            <pc:sldMk cId="730990976" sldId="260"/>
            <ac:spMk id="21" creationId="{10A9633B-A55B-F098-C555-5183DA756DF2}"/>
          </ac:spMkLst>
        </pc:spChg>
      </pc:sldChg>
      <pc:sldChg chg="addSp delSp modSp add mod">
        <pc:chgData name="松浦英宗" userId="9b03fd3a-662f-49ff-9af1-1b93cf7aab22" providerId="ADAL" clId="{CAA2BC67-9D36-42E5-9AD8-BE89CAE981C5}" dt="2025-05-28T12:48:24.620" v="7615"/>
        <pc:sldMkLst>
          <pc:docMk/>
          <pc:sldMk cId="3506267798" sldId="261"/>
        </pc:sldMkLst>
        <pc:spChg chg="add mod">
          <ac:chgData name="松浦英宗" userId="9b03fd3a-662f-49ff-9af1-1b93cf7aab22" providerId="ADAL" clId="{CAA2BC67-9D36-42E5-9AD8-BE89CAE981C5}" dt="2025-05-28T12:16:47.182" v="7249" actId="2711"/>
          <ac:spMkLst>
            <pc:docMk/>
            <pc:sldMk cId="3506267798" sldId="261"/>
            <ac:spMk id="2" creationId="{7875859A-BC35-7F31-38BA-10A1EA26AF94}"/>
          </ac:spMkLst>
        </pc:spChg>
        <pc:spChg chg="add mod">
          <ac:chgData name="松浦英宗" userId="9b03fd3a-662f-49ff-9af1-1b93cf7aab22" providerId="ADAL" clId="{CAA2BC67-9D36-42E5-9AD8-BE89CAE981C5}" dt="2025-05-17T07:10:46.544" v="2800"/>
          <ac:spMkLst>
            <pc:docMk/>
            <pc:sldMk cId="3506267798" sldId="261"/>
            <ac:spMk id="3" creationId="{6FCFA0A2-3710-EB41-3D22-DA3B7E16244B}"/>
          </ac:spMkLst>
        </pc:spChg>
        <pc:spChg chg="add mod ord">
          <ac:chgData name="松浦英宗" userId="9b03fd3a-662f-49ff-9af1-1b93cf7aab22" providerId="ADAL" clId="{CAA2BC67-9D36-42E5-9AD8-BE89CAE981C5}" dt="2025-05-28T12:21:52.214" v="7334" actId="14100"/>
          <ac:spMkLst>
            <pc:docMk/>
            <pc:sldMk cId="3506267798" sldId="261"/>
            <ac:spMk id="4" creationId="{CBBAFAAC-E7B7-A365-ED8F-FAB2686807B3}"/>
          </ac:spMkLst>
        </pc:spChg>
        <pc:spChg chg="add mod">
          <ac:chgData name="松浦英宗" userId="9b03fd3a-662f-49ff-9af1-1b93cf7aab22" providerId="ADAL" clId="{CAA2BC67-9D36-42E5-9AD8-BE89CAE981C5}" dt="2025-05-28T12:16:47.182" v="7249" actId="2711"/>
          <ac:spMkLst>
            <pc:docMk/>
            <pc:sldMk cId="3506267798" sldId="261"/>
            <ac:spMk id="5" creationId="{08B270C3-4719-6ABD-C853-E82060956314}"/>
          </ac:spMkLst>
        </pc:spChg>
        <pc:spChg chg="add mod">
          <ac:chgData name="松浦英宗" userId="9b03fd3a-662f-49ff-9af1-1b93cf7aab22" providerId="ADAL" clId="{CAA2BC67-9D36-42E5-9AD8-BE89CAE981C5}" dt="2025-05-28T12:16:47.182" v="7249" actId="2711"/>
          <ac:spMkLst>
            <pc:docMk/>
            <pc:sldMk cId="3506267798" sldId="261"/>
            <ac:spMk id="6" creationId="{B670CD91-4343-E712-6747-1D7DCBA0A1E0}"/>
          </ac:spMkLst>
        </pc:spChg>
        <pc:spChg chg="add mod">
          <ac:chgData name="松浦英宗" userId="9b03fd3a-662f-49ff-9af1-1b93cf7aab22" providerId="ADAL" clId="{CAA2BC67-9D36-42E5-9AD8-BE89CAE981C5}" dt="2025-05-28T12:18:15.965" v="7290" actId="404"/>
          <ac:spMkLst>
            <pc:docMk/>
            <pc:sldMk cId="3506267798" sldId="261"/>
            <ac:spMk id="7" creationId="{00E96F6C-C5E9-06E7-BE10-FED1FC04F0CF}"/>
          </ac:spMkLst>
        </pc:spChg>
        <pc:spChg chg="add mod topLvl">
          <ac:chgData name="松浦英宗" userId="9b03fd3a-662f-49ff-9af1-1b93cf7aab22" providerId="ADAL" clId="{CAA2BC67-9D36-42E5-9AD8-BE89CAE981C5}" dt="2025-05-28T12:16:47.182" v="7249" actId="2711"/>
          <ac:spMkLst>
            <pc:docMk/>
            <pc:sldMk cId="3506267798" sldId="261"/>
            <ac:spMk id="9" creationId="{3A7F57EB-62E6-4C7E-D0A9-1BEAB1EAE4F8}"/>
          </ac:spMkLst>
        </pc:spChg>
        <pc:spChg chg="add mod ord topLvl">
          <ac:chgData name="松浦英宗" userId="9b03fd3a-662f-49ff-9af1-1b93cf7aab22" providerId="ADAL" clId="{CAA2BC67-9D36-42E5-9AD8-BE89CAE981C5}" dt="2025-05-28T12:16:47.182" v="7249" actId="2711"/>
          <ac:spMkLst>
            <pc:docMk/>
            <pc:sldMk cId="3506267798" sldId="261"/>
            <ac:spMk id="10" creationId="{B5AF6621-04F6-F60E-66F1-5C8EBC2AA2AA}"/>
          </ac:spMkLst>
        </pc:spChg>
        <pc:spChg chg="mod topLvl">
          <ac:chgData name="松浦英宗" userId="9b03fd3a-662f-49ff-9af1-1b93cf7aab22" providerId="ADAL" clId="{CAA2BC67-9D36-42E5-9AD8-BE89CAE981C5}" dt="2025-05-28T12:48:24.620" v="7615"/>
          <ac:spMkLst>
            <pc:docMk/>
            <pc:sldMk cId="3506267798" sldId="261"/>
            <ac:spMk id="13" creationId="{2FB9E257-C283-89E2-50DB-458046FB4FB2}"/>
          </ac:spMkLst>
        </pc:spChg>
        <pc:spChg chg="mod topLvl">
          <ac:chgData name="松浦英宗" userId="9b03fd3a-662f-49ff-9af1-1b93cf7aab22" providerId="ADAL" clId="{CAA2BC67-9D36-42E5-9AD8-BE89CAE981C5}" dt="2025-05-28T12:16:47.182" v="7249" actId="2711"/>
          <ac:spMkLst>
            <pc:docMk/>
            <pc:sldMk cId="3506267798" sldId="261"/>
            <ac:spMk id="14" creationId="{A068E8E6-732E-F458-0D74-17E5B5518055}"/>
          </ac:spMkLst>
        </pc:spChg>
        <pc:spChg chg="mod topLvl">
          <ac:chgData name="松浦英宗" userId="9b03fd3a-662f-49ff-9af1-1b93cf7aab22" providerId="ADAL" clId="{CAA2BC67-9D36-42E5-9AD8-BE89CAE981C5}" dt="2025-05-17T11:02:09.903" v="7111" actId="165"/>
          <ac:spMkLst>
            <pc:docMk/>
            <pc:sldMk cId="3506267798" sldId="261"/>
            <ac:spMk id="15" creationId="{8ABBC537-F766-BFC0-D37C-43107481D702}"/>
          </ac:spMkLst>
        </pc:spChg>
        <pc:spChg chg="add mod topLvl">
          <ac:chgData name="松浦英宗" userId="9b03fd3a-662f-49ff-9af1-1b93cf7aab22" providerId="ADAL" clId="{CAA2BC67-9D36-42E5-9AD8-BE89CAE981C5}" dt="2025-05-28T12:48:24.620" v="7615"/>
          <ac:spMkLst>
            <pc:docMk/>
            <pc:sldMk cId="3506267798" sldId="261"/>
            <ac:spMk id="21" creationId="{B8D559F0-6773-C15F-764F-6248A629ADDD}"/>
          </ac:spMkLst>
        </pc:spChg>
        <pc:spChg chg="add mod">
          <ac:chgData name="松浦英宗" userId="9b03fd3a-662f-49ff-9af1-1b93cf7aab22" providerId="ADAL" clId="{CAA2BC67-9D36-42E5-9AD8-BE89CAE981C5}" dt="2025-05-17T10:05:10.839" v="5522" actId="692"/>
          <ac:spMkLst>
            <pc:docMk/>
            <pc:sldMk cId="3506267798" sldId="261"/>
            <ac:spMk id="28" creationId="{8E89CAB4-B4D4-0CB1-D413-75FD59D70BDC}"/>
          </ac:spMkLst>
        </pc:spChg>
        <pc:spChg chg="add mod">
          <ac:chgData name="松浦英宗" userId="9b03fd3a-662f-49ff-9af1-1b93cf7aab22" providerId="ADAL" clId="{CAA2BC67-9D36-42E5-9AD8-BE89CAE981C5}" dt="2025-05-28T12:21:40.608" v="7329" actId="403"/>
          <ac:spMkLst>
            <pc:docMk/>
            <pc:sldMk cId="3506267798" sldId="261"/>
            <ac:spMk id="29" creationId="{7C6F607B-D369-E7E2-4C46-B8F350BEC2F8}"/>
          </ac:spMkLst>
        </pc:spChg>
      </pc:sldChg>
      <pc:sldChg chg="addSp delSp modSp add mod">
        <pc:chgData name="松浦英宗" userId="9b03fd3a-662f-49ff-9af1-1b93cf7aab22" providerId="ADAL" clId="{CAA2BC67-9D36-42E5-9AD8-BE89CAE981C5}" dt="2025-05-28T12:22:03.347" v="7335" actId="404"/>
        <pc:sldMkLst>
          <pc:docMk/>
          <pc:sldMk cId="779130493" sldId="262"/>
        </pc:sldMkLst>
        <pc:spChg chg="add del mod">
          <ac:chgData name="松浦英宗" userId="9b03fd3a-662f-49ff-9af1-1b93cf7aab22" providerId="ADAL" clId="{CAA2BC67-9D36-42E5-9AD8-BE89CAE981C5}" dt="2025-05-17T08:13:47.672" v="3794" actId="478"/>
          <ac:spMkLst>
            <pc:docMk/>
            <pc:sldMk cId="779130493" sldId="262"/>
            <ac:spMk id="2" creationId="{31DFC98D-6313-F201-00B3-58A826D8FA38}"/>
          </ac:spMkLst>
        </pc:spChg>
        <pc:spChg chg="add mod">
          <ac:chgData name="松浦英宗" userId="9b03fd3a-662f-49ff-9af1-1b93cf7aab22" providerId="ADAL" clId="{CAA2BC67-9D36-42E5-9AD8-BE89CAE981C5}" dt="2025-05-28T12:16:51.743" v="7250" actId="2711"/>
          <ac:spMkLst>
            <pc:docMk/>
            <pc:sldMk cId="779130493" sldId="262"/>
            <ac:spMk id="3" creationId="{DF91A475-C657-264E-EF32-EBE9DBF73BC8}"/>
          </ac:spMkLst>
        </pc:spChg>
        <pc:spChg chg="add mod">
          <ac:chgData name="松浦英宗" userId="9b03fd3a-662f-49ff-9af1-1b93cf7aab22" providerId="ADAL" clId="{CAA2BC67-9D36-42E5-9AD8-BE89CAE981C5}" dt="2025-05-17T07:10:48.308" v="2801"/>
          <ac:spMkLst>
            <pc:docMk/>
            <pc:sldMk cId="779130493" sldId="262"/>
            <ac:spMk id="4" creationId="{560147EB-768D-6DC3-D72F-1463F40596CF}"/>
          </ac:spMkLst>
        </pc:spChg>
        <pc:spChg chg="add mod">
          <ac:chgData name="松浦英宗" userId="9b03fd3a-662f-49ff-9af1-1b93cf7aab22" providerId="ADAL" clId="{CAA2BC67-9D36-42E5-9AD8-BE89CAE981C5}" dt="2025-05-28T12:16:51.743" v="7250" actId="2711"/>
          <ac:spMkLst>
            <pc:docMk/>
            <pc:sldMk cId="779130493" sldId="262"/>
            <ac:spMk id="5" creationId="{CA74F515-AFE3-BB29-66A6-6D688E6DE2D7}"/>
          </ac:spMkLst>
        </pc:spChg>
        <pc:spChg chg="add mod ord">
          <ac:chgData name="松浦英宗" userId="9b03fd3a-662f-49ff-9af1-1b93cf7aab22" providerId="ADAL" clId="{CAA2BC67-9D36-42E5-9AD8-BE89CAE981C5}" dt="2025-05-28T12:18:20.401" v="7291" actId="404"/>
          <ac:spMkLst>
            <pc:docMk/>
            <pc:sldMk cId="779130493" sldId="262"/>
            <ac:spMk id="6" creationId="{C571BFBF-DE5F-192B-D379-B11C7C1305C5}"/>
          </ac:spMkLst>
        </pc:spChg>
        <pc:spChg chg="add mod topLvl">
          <ac:chgData name="松浦英宗" userId="9b03fd3a-662f-49ff-9af1-1b93cf7aab22" providerId="ADAL" clId="{CAA2BC67-9D36-42E5-9AD8-BE89CAE981C5}" dt="2025-05-17T11:02:14.200" v="7112" actId="165"/>
          <ac:spMkLst>
            <pc:docMk/>
            <pc:sldMk cId="779130493" sldId="262"/>
            <ac:spMk id="7" creationId="{91FD75C6-E965-7F0B-F7B7-DD9A9EEB3F58}"/>
          </ac:spMkLst>
        </pc:spChg>
        <pc:spChg chg="add mod topLvl">
          <ac:chgData name="松浦英宗" userId="9b03fd3a-662f-49ff-9af1-1b93cf7aab22" providerId="ADAL" clId="{CAA2BC67-9D36-42E5-9AD8-BE89CAE981C5}" dt="2025-05-28T12:16:51.743" v="7250" actId="2711"/>
          <ac:spMkLst>
            <pc:docMk/>
            <pc:sldMk cId="779130493" sldId="262"/>
            <ac:spMk id="8" creationId="{192A17FA-163D-4C1F-143F-DE897AB7C677}"/>
          </ac:spMkLst>
        </pc:spChg>
        <pc:spChg chg="add mod topLvl">
          <ac:chgData name="松浦英宗" userId="9b03fd3a-662f-49ff-9af1-1b93cf7aab22" providerId="ADAL" clId="{CAA2BC67-9D36-42E5-9AD8-BE89CAE981C5}" dt="2025-05-28T12:16:51.743" v="7250" actId="2711"/>
          <ac:spMkLst>
            <pc:docMk/>
            <pc:sldMk cId="779130493" sldId="262"/>
            <ac:spMk id="9" creationId="{00168003-76D4-F3A1-AAB7-868A9598D15B}"/>
          </ac:spMkLst>
        </pc:spChg>
        <pc:spChg chg="add mod topLvl">
          <ac:chgData name="松浦英宗" userId="9b03fd3a-662f-49ff-9af1-1b93cf7aab22" providerId="ADAL" clId="{CAA2BC67-9D36-42E5-9AD8-BE89CAE981C5}" dt="2025-05-17T10:31:30.422" v="6295"/>
          <ac:spMkLst>
            <pc:docMk/>
            <pc:sldMk cId="779130493" sldId="262"/>
            <ac:spMk id="10" creationId="{1B0D83FA-8F2B-CE27-D0E1-2F03F77F0B5C}"/>
          </ac:spMkLst>
        </pc:spChg>
        <pc:spChg chg="add mod topLvl">
          <ac:chgData name="松浦英宗" userId="9b03fd3a-662f-49ff-9af1-1b93cf7aab22" providerId="ADAL" clId="{CAA2BC67-9D36-42E5-9AD8-BE89CAE981C5}" dt="2025-05-17T10:31:35.126" v="6297"/>
          <ac:spMkLst>
            <pc:docMk/>
            <pc:sldMk cId="779130493" sldId="262"/>
            <ac:spMk id="11" creationId="{6E811AE6-288D-826A-5483-4CCB7E02AF62}"/>
          </ac:spMkLst>
        </pc:spChg>
        <pc:spChg chg="add mod topLvl">
          <ac:chgData name="松浦英宗" userId="9b03fd3a-662f-49ff-9af1-1b93cf7aab22" providerId="ADAL" clId="{CAA2BC67-9D36-42E5-9AD8-BE89CAE981C5}" dt="2025-05-28T12:22:03.347" v="7335" actId="404"/>
          <ac:spMkLst>
            <pc:docMk/>
            <pc:sldMk cId="779130493" sldId="262"/>
            <ac:spMk id="13" creationId="{DA6358EF-E7EB-A4A5-C9D2-BDD685BFC43B}"/>
          </ac:spMkLst>
        </pc:spChg>
        <pc:spChg chg="add mod topLvl">
          <ac:chgData name="松浦英宗" userId="9b03fd3a-662f-49ff-9af1-1b93cf7aab22" providerId="ADAL" clId="{CAA2BC67-9D36-42E5-9AD8-BE89CAE981C5}" dt="2025-05-28T12:22:03.347" v="7335" actId="404"/>
          <ac:spMkLst>
            <pc:docMk/>
            <pc:sldMk cId="779130493" sldId="262"/>
            <ac:spMk id="14" creationId="{0FF59E22-8A29-1F27-25DB-7D399ED46365}"/>
          </ac:spMkLst>
        </pc:spChg>
        <pc:spChg chg="add mod topLvl">
          <ac:chgData name="松浦英宗" userId="9b03fd3a-662f-49ff-9af1-1b93cf7aab22" providerId="ADAL" clId="{CAA2BC67-9D36-42E5-9AD8-BE89CAE981C5}" dt="2025-05-28T12:22:03.347" v="7335" actId="404"/>
          <ac:spMkLst>
            <pc:docMk/>
            <pc:sldMk cId="779130493" sldId="262"/>
            <ac:spMk id="15" creationId="{2B1CD248-1E4D-0B2E-FC0F-E1CAD5364209}"/>
          </ac:spMkLst>
        </pc:spChg>
        <pc:spChg chg="add mod topLvl">
          <ac:chgData name="松浦英宗" userId="9b03fd3a-662f-49ff-9af1-1b93cf7aab22" providerId="ADAL" clId="{CAA2BC67-9D36-42E5-9AD8-BE89CAE981C5}" dt="2025-05-28T12:22:03.347" v="7335" actId="404"/>
          <ac:spMkLst>
            <pc:docMk/>
            <pc:sldMk cId="779130493" sldId="262"/>
            <ac:spMk id="16" creationId="{9E4B622B-DD4F-D401-AB28-50D3497331F1}"/>
          </ac:spMkLst>
        </pc:spChg>
        <pc:spChg chg="add mod topLvl">
          <ac:chgData name="松浦英宗" userId="9b03fd3a-662f-49ff-9af1-1b93cf7aab22" providerId="ADAL" clId="{CAA2BC67-9D36-42E5-9AD8-BE89CAE981C5}" dt="2025-05-28T12:22:03.347" v="7335" actId="404"/>
          <ac:spMkLst>
            <pc:docMk/>
            <pc:sldMk cId="779130493" sldId="262"/>
            <ac:spMk id="17" creationId="{FB6CC541-5423-9B07-B26C-F656879EE59E}"/>
          </ac:spMkLst>
        </pc:spChg>
        <pc:spChg chg="add del mod">
          <ac:chgData name="松浦英宗" userId="9b03fd3a-662f-49ff-9af1-1b93cf7aab22" providerId="ADAL" clId="{CAA2BC67-9D36-42E5-9AD8-BE89CAE981C5}" dt="2025-05-28T12:16:51.743" v="7250" actId="2711"/>
          <ac:spMkLst>
            <pc:docMk/>
            <pc:sldMk cId="779130493" sldId="262"/>
            <ac:spMk id="18" creationId="{271C7F15-5330-E726-9D00-0B19E91A07D1}"/>
          </ac:spMkLst>
        </pc:spChg>
        <pc:spChg chg="add mod">
          <ac:chgData name="松浦英宗" userId="9b03fd3a-662f-49ff-9af1-1b93cf7aab22" providerId="ADAL" clId="{CAA2BC67-9D36-42E5-9AD8-BE89CAE981C5}" dt="2025-05-28T12:16:51.743" v="7250" actId="2711"/>
          <ac:spMkLst>
            <pc:docMk/>
            <pc:sldMk cId="779130493" sldId="262"/>
            <ac:spMk id="20" creationId="{5FD1BB40-E3D0-4D72-B46F-BC3739592FE3}"/>
          </ac:spMkLst>
        </pc:spChg>
        <pc:spChg chg="add mod topLvl">
          <ac:chgData name="松浦英宗" userId="9b03fd3a-662f-49ff-9af1-1b93cf7aab22" providerId="ADAL" clId="{CAA2BC67-9D36-42E5-9AD8-BE89CAE981C5}" dt="2025-05-17T11:02:18.597" v="7114" actId="165"/>
          <ac:spMkLst>
            <pc:docMk/>
            <pc:sldMk cId="779130493" sldId="262"/>
            <ac:spMk id="23" creationId="{6199EB7D-634C-853E-BCC0-36078D8E08B7}"/>
          </ac:spMkLst>
        </pc:spChg>
        <pc:spChg chg="add mod topLvl">
          <ac:chgData name="松浦英宗" userId="9b03fd3a-662f-49ff-9af1-1b93cf7aab22" providerId="ADAL" clId="{CAA2BC67-9D36-42E5-9AD8-BE89CAE981C5}" dt="2025-05-17T11:02:18.597" v="7114" actId="165"/>
          <ac:spMkLst>
            <pc:docMk/>
            <pc:sldMk cId="779130493" sldId="262"/>
            <ac:spMk id="24" creationId="{D87796BB-5DB1-B364-423B-A781F75210AE}"/>
          </ac:spMkLst>
        </pc:spChg>
        <pc:spChg chg="add mod topLvl">
          <ac:chgData name="松浦英宗" userId="9b03fd3a-662f-49ff-9af1-1b93cf7aab22" providerId="ADAL" clId="{CAA2BC67-9D36-42E5-9AD8-BE89CAE981C5}" dt="2025-05-28T12:16:51.743" v="7250" actId="2711"/>
          <ac:spMkLst>
            <pc:docMk/>
            <pc:sldMk cId="779130493" sldId="262"/>
            <ac:spMk id="25" creationId="{380AD55C-D21A-5159-AF69-B7AE46C3EB64}"/>
          </ac:spMkLst>
        </pc:spChg>
        <pc:spChg chg="add mod topLvl">
          <ac:chgData name="松浦英宗" userId="9b03fd3a-662f-49ff-9af1-1b93cf7aab22" providerId="ADAL" clId="{CAA2BC67-9D36-42E5-9AD8-BE89CAE981C5}" dt="2025-05-28T12:16:51.743" v="7250" actId="2711"/>
          <ac:spMkLst>
            <pc:docMk/>
            <pc:sldMk cId="779130493" sldId="262"/>
            <ac:spMk id="26" creationId="{6F3E3DAB-1565-1A86-D976-0183A7B896DE}"/>
          </ac:spMkLst>
        </pc:spChg>
        <pc:spChg chg="add mod topLvl">
          <ac:chgData name="松浦英宗" userId="9b03fd3a-662f-49ff-9af1-1b93cf7aab22" providerId="ADAL" clId="{CAA2BC67-9D36-42E5-9AD8-BE89CAE981C5}" dt="2025-05-28T12:16:51.743" v="7250" actId="2711"/>
          <ac:spMkLst>
            <pc:docMk/>
            <pc:sldMk cId="779130493" sldId="262"/>
            <ac:spMk id="32" creationId="{234F0667-378A-C9AE-3ACD-576EBA5C68CF}"/>
          </ac:spMkLst>
        </pc:spChg>
        <pc:spChg chg="add mod">
          <ac:chgData name="松浦英宗" userId="9b03fd3a-662f-49ff-9af1-1b93cf7aab22" providerId="ADAL" clId="{CAA2BC67-9D36-42E5-9AD8-BE89CAE981C5}" dt="2025-05-17T10:37:12.524" v="6501" actId="121"/>
          <ac:spMkLst>
            <pc:docMk/>
            <pc:sldMk cId="779130493" sldId="262"/>
            <ac:spMk id="33" creationId="{636B97C8-CF20-A46C-C3FE-2AB77ED071C3}"/>
          </ac:spMkLst>
        </pc:spChg>
        <pc:spChg chg="add mod">
          <ac:chgData name="松浦英宗" userId="9b03fd3a-662f-49ff-9af1-1b93cf7aab22" providerId="ADAL" clId="{CAA2BC67-9D36-42E5-9AD8-BE89CAE981C5}" dt="2025-05-17T10:38:03.691" v="6597" actId="12789"/>
          <ac:spMkLst>
            <pc:docMk/>
            <pc:sldMk cId="779130493" sldId="262"/>
            <ac:spMk id="38" creationId="{4B89823B-8A01-1D1A-EFD4-2950B121724E}"/>
          </ac:spMkLst>
        </pc:spChg>
      </pc:sldChg>
      <pc:sldChg chg="addSp delSp modSp add mod">
        <pc:chgData name="松浦英宗" userId="9b03fd3a-662f-49ff-9af1-1b93cf7aab22" providerId="ADAL" clId="{CAA2BC67-9D36-42E5-9AD8-BE89CAE981C5}" dt="2025-05-28T12:51:44.050" v="7658" actId="207"/>
        <pc:sldMkLst>
          <pc:docMk/>
          <pc:sldMk cId="1707377331" sldId="263"/>
        </pc:sldMkLst>
        <pc:spChg chg="add mod">
          <ac:chgData name="松浦英宗" userId="9b03fd3a-662f-49ff-9af1-1b93cf7aab22" providerId="ADAL" clId="{CAA2BC67-9D36-42E5-9AD8-BE89CAE981C5}" dt="2025-05-28T12:16:59.087" v="7251" actId="2711"/>
          <ac:spMkLst>
            <pc:docMk/>
            <pc:sldMk cId="1707377331" sldId="263"/>
            <ac:spMk id="2" creationId="{1AFB6C8E-5F2E-921F-6F45-AF19C5BF54AA}"/>
          </ac:spMkLst>
        </pc:spChg>
        <pc:spChg chg="add mod">
          <ac:chgData name="松浦英宗" userId="9b03fd3a-662f-49ff-9af1-1b93cf7aab22" providerId="ADAL" clId="{CAA2BC67-9D36-42E5-9AD8-BE89CAE981C5}" dt="2025-05-28T12:51:44.050" v="7658" actId="207"/>
          <ac:spMkLst>
            <pc:docMk/>
            <pc:sldMk cId="1707377331" sldId="263"/>
            <ac:spMk id="3" creationId="{9CD5DF80-A987-D350-839F-C7728C1672CC}"/>
          </ac:spMkLst>
        </pc:spChg>
        <pc:spChg chg="add mod ord">
          <ac:chgData name="松浦英宗" userId="9b03fd3a-662f-49ff-9af1-1b93cf7aab22" providerId="ADAL" clId="{CAA2BC67-9D36-42E5-9AD8-BE89CAE981C5}" dt="2025-05-28T12:16:59.087" v="7251" actId="2711"/>
          <ac:spMkLst>
            <pc:docMk/>
            <pc:sldMk cId="1707377331" sldId="263"/>
            <ac:spMk id="5" creationId="{D0F96F00-F9C5-DCDA-4F00-C694AEFAF8B2}"/>
          </ac:spMkLst>
        </pc:spChg>
        <pc:spChg chg="add mod">
          <ac:chgData name="松浦英宗" userId="9b03fd3a-662f-49ff-9af1-1b93cf7aab22" providerId="ADAL" clId="{CAA2BC67-9D36-42E5-9AD8-BE89CAE981C5}" dt="2025-05-28T12:16:59.087" v="7251" actId="2711"/>
          <ac:spMkLst>
            <pc:docMk/>
            <pc:sldMk cId="1707377331" sldId="263"/>
            <ac:spMk id="7" creationId="{4A71EEEF-6C7D-772C-DCE6-551DF3DBBD17}"/>
          </ac:spMkLst>
        </pc:spChg>
        <pc:spChg chg="add mod">
          <ac:chgData name="松浦英宗" userId="9b03fd3a-662f-49ff-9af1-1b93cf7aab22" providerId="ADAL" clId="{CAA2BC67-9D36-42E5-9AD8-BE89CAE981C5}" dt="2025-05-28T12:16:59.087" v="7251" actId="2711"/>
          <ac:spMkLst>
            <pc:docMk/>
            <pc:sldMk cId="1707377331" sldId="263"/>
            <ac:spMk id="8" creationId="{5887E62D-11BF-308E-536C-083F9F343043}"/>
          </ac:spMkLst>
        </pc:spChg>
        <pc:spChg chg="add mod">
          <ac:chgData name="松浦英宗" userId="9b03fd3a-662f-49ff-9af1-1b93cf7aab22" providerId="ADAL" clId="{CAA2BC67-9D36-42E5-9AD8-BE89CAE981C5}" dt="2025-05-28T12:16:59.087" v="7251" actId="2711"/>
          <ac:spMkLst>
            <pc:docMk/>
            <pc:sldMk cId="1707377331" sldId="263"/>
            <ac:spMk id="9" creationId="{05201B41-DB03-436F-023A-B621FFB9753A}"/>
          </ac:spMkLst>
        </pc:spChg>
        <pc:spChg chg="add mod">
          <ac:chgData name="松浦英宗" userId="9b03fd3a-662f-49ff-9af1-1b93cf7aab22" providerId="ADAL" clId="{CAA2BC67-9D36-42E5-9AD8-BE89CAE981C5}" dt="2025-05-28T12:16:59.087" v="7251" actId="2711"/>
          <ac:spMkLst>
            <pc:docMk/>
            <pc:sldMk cId="1707377331" sldId="263"/>
            <ac:spMk id="10" creationId="{99B72511-A234-A41C-7506-10F4F90757A7}"/>
          </ac:spMkLst>
        </pc:spChg>
        <pc:spChg chg="add mod">
          <ac:chgData name="松浦英宗" userId="9b03fd3a-662f-49ff-9af1-1b93cf7aab22" providerId="ADAL" clId="{CAA2BC67-9D36-42E5-9AD8-BE89CAE981C5}" dt="2025-05-28T12:16:59.087" v="7251" actId="2711"/>
          <ac:spMkLst>
            <pc:docMk/>
            <pc:sldMk cId="1707377331" sldId="263"/>
            <ac:spMk id="11" creationId="{178B26BC-C16E-E739-A5B3-3D0834F763DA}"/>
          </ac:spMkLst>
        </pc:spChg>
        <pc:spChg chg="add mod">
          <ac:chgData name="松浦英宗" userId="9b03fd3a-662f-49ff-9af1-1b93cf7aab22" providerId="ADAL" clId="{CAA2BC67-9D36-42E5-9AD8-BE89CAE981C5}" dt="2025-05-28T12:16:59.087" v="7251" actId="2711"/>
          <ac:spMkLst>
            <pc:docMk/>
            <pc:sldMk cId="1707377331" sldId="263"/>
            <ac:spMk id="12" creationId="{16E4B907-24E5-C609-9E82-1B2301AC9C48}"/>
          </ac:spMkLst>
        </pc:spChg>
        <pc:spChg chg="add mod">
          <ac:chgData name="松浦英宗" userId="9b03fd3a-662f-49ff-9af1-1b93cf7aab22" providerId="ADAL" clId="{CAA2BC67-9D36-42E5-9AD8-BE89CAE981C5}" dt="2025-05-28T12:22:21.619" v="7340" actId="20577"/>
          <ac:spMkLst>
            <pc:docMk/>
            <pc:sldMk cId="1707377331" sldId="263"/>
            <ac:spMk id="13" creationId="{ABF0542F-05DE-F20C-08D5-0F67484731B5}"/>
          </ac:spMkLst>
        </pc:spChg>
        <pc:spChg chg="add mod">
          <ac:chgData name="松浦英宗" userId="9b03fd3a-662f-49ff-9af1-1b93cf7aab22" providerId="ADAL" clId="{CAA2BC67-9D36-42E5-9AD8-BE89CAE981C5}" dt="2025-05-28T12:15:48.475" v="7243" actId="20577"/>
          <ac:spMkLst>
            <pc:docMk/>
            <pc:sldMk cId="1707377331" sldId="263"/>
            <ac:spMk id="14" creationId="{C72428B1-4143-90FB-B464-1878793F0A40}"/>
          </ac:spMkLst>
        </pc:spChg>
      </pc:sldChg>
      <pc:sldChg chg="new del">
        <pc:chgData name="松浦英宗" userId="9b03fd3a-662f-49ff-9af1-1b93cf7aab22" providerId="ADAL" clId="{CAA2BC67-9D36-42E5-9AD8-BE89CAE981C5}" dt="2025-05-28T12:18:01.257" v="7286" actId="680"/>
        <pc:sldMkLst>
          <pc:docMk/>
          <pc:sldMk cId="441801576" sldId="264"/>
        </pc:sldMkLst>
      </pc:sldChg>
      <pc:sldChg chg="addSp delSp modSp add del mod">
        <pc:chgData name="松浦英宗" userId="9b03fd3a-662f-49ff-9af1-1b93cf7aab22" providerId="ADAL" clId="{CAA2BC67-9D36-42E5-9AD8-BE89CAE981C5}" dt="2025-05-17T10:39:54.614" v="6621" actId="47"/>
        <pc:sldMkLst>
          <pc:docMk/>
          <pc:sldMk cId="1114196223" sldId="264"/>
        </pc:sldMkLst>
      </pc:sldChg>
      <pc:sldChg chg="add del">
        <pc:chgData name="松浦英宗" userId="9b03fd3a-662f-49ff-9af1-1b93cf7aab22" providerId="ADAL" clId="{CAA2BC67-9D36-42E5-9AD8-BE89CAE981C5}" dt="2025-05-28T12:45:48.833" v="7534" actId="47"/>
        <pc:sldMkLst>
          <pc:docMk/>
          <pc:sldMk cId="1795676862" sldId="264"/>
        </pc:sldMkLst>
      </pc:sldChg>
      <pc:sldChg chg="addSp delSp modSp add del mod">
        <pc:chgData name="松浦英宗" userId="9b03fd3a-662f-49ff-9af1-1b93cf7aab22" providerId="ADAL" clId="{CAA2BC67-9D36-42E5-9AD8-BE89CAE981C5}" dt="2025-05-28T12:41:15.934" v="7387" actId="47"/>
        <pc:sldMkLst>
          <pc:docMk/>
          <pc:sldMk cId="3116843576" sldId="264"/>
        </pc:sldMkLst>
      </pc:sldChg>
      <pc:sldChg chg="add del">
        <pc:chgData name="松浦英宗" userId="9b03fd3a-662f-49ff-9af1-1b93cf7aab22" providerId="ADAL" clId="{CAA2BC67-9D36-42E5-9AD8-BE89CAE981C5}" dt="2025-05-28T12:41:17.752" v="7388" actId="47"/>
        <pc:sldMkLst>
          <pc:docMk/>
          <pc:sldMk cId="2085087724" sldId="265"/>
        </pc:sldMkLst>
      </pc:sldChg>
      <pc:sldChg chg="add del">
        <pc:chgData name="松浦英宗" userId="9b03fd3a-662f-49ff-9af1-1b93cf7aab22" providerId="ADAL" clId="{CAA2BC67-9D36-42E5-9AD8-BE89CAE981C5}" dt="2025-05-28T12:45:48.833" v="7534" actId="47"/>
        <pc:sldMkLst>
          <pc:docMk/>
          <pc:sldMk cId="2773677001" sldId="265"/>
        </pc:sldMkLst>
      </pc:sldChg>
      <pc:sldChg chg="addSp delSp modSp add del mod">
        <pc:chgData name="松浦英宗" userId="9b03fd3a-662f-49ff-9af1-1b93cf7aab22" providerId="ADAL" clId="{CAA2BC67-9D36-42E5-9AD8-BE89CAE981C5}" dt="2025-05-17T10:39:54.614" v="6621" actId="47"/>
        <pc:sldMkLst>
          <pc:docMk/>
          <pc:sldMk cId="3183691207" sldId="265"/>
        </pc:sldMkLst>
      </pc:sldChg>
      <pc:sldChg chg="new del">
        <pc:chgData name="松浦英宗" userId="9b03fd3a-662f-49ff-9af1-1b93cf7aab22" providerId="ADAL" clId="{CAA2BC67-9D36-42E5-9AD8-BE89CAE981C5}" dt="2025-05-17T07:09:21.714" v="2690" actId="680"/>
        <pc:sldMkLst>
          <pc:docMk/>
          <pc:sldMk cId="209326745" sldId="266"/>
        </pc:sldMkLst>
      </pc:sldChg>
      <pc:sldChg chg="new del">
        <pc:chgData name="松浦英宗" userId="9b03fd3a-662f-49ff-9af1-1b93cf7aab22" providerId="ADAL" clId="{CAA2BC67-9D36-42E5-9AD8-BE89CAE981C5}" dt="2025-05-17T07:09:13.370" v="2688" actId="680"/>
        <pc:sldMkLst>
          <pc:docMk/>
          <pc:sldMk cId="1983247805" sldId="266"/>
        </pc:sldMkLst>
      </pc:sldChg>
      <pc:sldChg chg="add del">
        <pc:chgData name="松浦英宗" userId="9b03fd3a-662f-49ff-9af1-1b93cf7aab22" providerId="ADAL" clId="{CAA2BC67-9D36-42E5-9AD8-BE89CAE981C5}" dt="2025-05-17T06:31:50.356" v="1612" actId="47"/>
        <pc:sldMkLst>
          <pc:docMk/>
          <pc:sldMk cId="3733910552" sldId="266"/>
        </pc:sldMkLst>
      </pc:sldChg>
      <pc:sldChg chg="add del">
        <pc:chgData name="松浦英宗" userId="9b03fd3a-662f-49ff-9af1-1b93cf7aab22" providerId="ADAL" clId="{CAA2BC67-9D36-42E5-9AD8-BE89CAE981C5}" dt="2025-05-17T06:31:50.356" v="1612" actId="47"/>
        <pc:sldMkLst>
          <pc:docMk/>
          <pc:sldMk cId="3393173448" sldId="267"/>
        </pc:sldMkLst>
      </pc:sldChg>
      <pc:sldChg chg="add del">
        <pc:chgData name="松浦英宗" userId="9b03fd3a-662f-49ff-9af1-1b93cf7aab22" providerId="ADAL" clId="{CAA2BC67-9D36-42E5-9AD8-BE89CAE981C5}" dt="2025-05-17T06:31:50.356" v="1612" actId="47"/>
        <pc:sldMkLst>
          <pc:docMk/>
          <pc:sldMk cId="690403364" sldId="268"/>
        </pc:sldMkLst>
      </pc:sldChg>
    </pc:docChg>
  </pc:docChgLst>
  <pc:docChgLst>
    <pc:chgData name="松浦英宗" userId="9b03fd3a-662f-49ff-9af1-1b93cf7aab22" providerId="ADAL" clId="{2A381D6B-D756-4A3F-B53F-391FF7BDD7B1}"/>
    <pc:docChg chg="undo custSel addSld delSld modSld">
      <pc:chgData name="松浦英宗" userId="9b03fd3a-662f-49ff-9af1-1b93cf7aab22" providerId="ADAL" clId="{2A381D6B-D756-4A3F-B53F-391FF7BDD7B1}" dt="2025-06-03T09:55:42.409" v="148" actId="962"/>
      <pc:docMkLst>
        <pc:docMk/>
      </pc:docMkLst>
      <pc:sldChg chg="addSp delSp modSp mod">
        <pc:chgData name="松浦英宗" userId="9b03fd3a-662f-49ff-9af1-1b93cf7aab22" providerId="ADAL" clId="{2A381D6B-D756-4A3F-B53F-391FF7BDD7B1}" dt="2025-06-03T09:55:23.640" v="136" actId="167"/>
        <pc:sldMkLst>
          <pc:docMk/>
          <pc:sldMk cId="913356044" sldId="256"/>
        </pc:sldMkLst>
        <pc:spChg chg="mod ord">
          <ac:chgData name="松浦英宗" userId="9b03fd3a-662f-49ff-9af1-1b93cf7aab22" providerId="ADAL" clId="{2A381D6B-D756-4A3F-B53F-391FF7BDD7B1}" dt="2025-06-03T09:55:12.273" v="133" actId="167"/>
          <ac:spMkLst>
            <pc:docMk/>
            <pc:sldMk cId="913356044" sldId="256"/>
            <ac:spMk id="43" creationId="{88E288B1-E97B-98AF-8FCE-6080DC77EC62}"/>
          </ac:spMkLst>
        </pc:spChg>
        <pc:picChg chg="add mod ord modCrop">
          <ac:chgData name="松浦英宗" userId="9b03fd3a-662f-49ff-9af1-1b93cf7aab22" providerId="ADAL" clId="{2A381D6B-D756-4A3F-B53F-391FF7BDD7B1}" dt="2025-06-03T09:55:23.640" v="136" actId="167"/>
          <ac:picMkLst>
            <pc:docMk/>
            <pc:sldMk cId="913356044" sldId="256"/>
            <ac:picMk id="3" creationId="{B9C91D53-C3A3-9482-E0C4-685D644FE8B2}"/>
          </ac:picMkLst>
        </pc:picChg>
        <pc:picChg chg="del">
          <ac:chgData name="松浦英宗" userId="9b03fd3a-662f-49ff-9af1-1b93cf7aab22" providerId="ADAL" clId="{2A381D6B-D756-4A3F-B53F-391FF7BDD7B1}" dt="2025-06-03T08:25:00.061" v="4" actId="478"/>
          <ac:picMkLst>
            <pc:docMk/>
            <pc:sldMk cId="913356044" sldId="256"/>
            <ac:picMk id="4" creationId="{464DB40F-8899-92D7-9B97-C413D853142E}"/>
          </ac:picMkLst>
        </pc:picChg>
      </pc:sldChg>
      <pc:sldChg chg="addSp delSp modSp mod">
        <pc:chgData name="松浦英宗" userId="9b03fd3a-662f-49ff-9af1-1b93cf7aab22" providerId="ADAL" clId="{2A381D6B-D756-4A3F-B53F-391FF7BDD7B1}" dt="2025-06-03T09:55:31.531" v="142" actId="962"/>
        <pc:sldMkLst>
          <pc:docMk/>
          <pc:sldMk cId="4048517723" sldId="258"/>
        </pc:sldMkLst>
        <pc:picChg chg="add mod">
          <ac:chgData name="松浦英宗" userId="9b03fd3a-662f-49ff-9af1-1b93cf7aab22" providerId="ADAL" clId="{2A381D6B-D756-4A3F-B53F-391FF7BDD7B1}" dt="2025-06-03T09:55:27.975" v="138" actId="962"/>
          <ac:picMkLst>
            <pc:docMk/>
            <pc:sldMk cId="4048517723" sldId="258"/>
            <ac:picMk id="3" creationId="{CE091BE6-8A8B-0FF1-9E20-8CE71F8EEF08}"/>
          </ac:picMkLst>
        </pc:picChg>
        <pc:picChg chg="add mod">
          <ac:chgData name="松浦英宗" userId="9b03fd3a-662f-49ff-9af1-1b93cf7aab22" providerId="ADAL" clId="{2A381D6B-D756-4A3F-B53F-391FF7BDD7B1}" dt="2025-06-03T09:55:29.740" v="140" actId="962"/>
          <ac:picMkLst>
            <pc:docMk/>
            <pc:sldMk cId="4048517723" sldId="258"/>
            <ac:picMk id="10" creationId="{6DA24E1C-C12B-7FE6-3215-B03ABB7CA236}"/>
          </ac:picMkLst>
        </pc:picChg>
        <pc:picChg chg="add mod">
          <ac:chgData name="松浦英宗" userId="9b03fd3a-662f-49ff-9af1-1b93cf7aab22" providerId="ADAL" clId="{2A381D6B-D756-4A3F-B53F-391FF7BDD7B1}" dt="2025-06-03T09:55:31.531" v="142" actId="962"/>
          <ac:picMkLst>
            <pc:docMk/>
            <pc:sldMk cId="4048517723" sldId="258"/>
            <ac:picMk id="13" creationId="{6D1AB003-752B-8449-A8FA-FBD736B19E2E}"/>
          </ac:picMkLst>
        </pc:picChg>
        <pc:picChg chg="del ord">
          <ac:chgData name="松浦英宗" userId="9b03fd3a-662f-49ff-9af1-1b93cf7aab22" providerId="ADAL" clId="{2A381D6B-D756-4A3F-B53F-391FF7BDD7B1}" dt="2025-06-03T08:29:27.001" v="38" actId="478"/>
          <ac:picMkLst>
            <pc:docMk/>
            <pc:sldMk cId="4048517723" sldId="258"/>
            <ac:picMk id="37" creationId="{4E4E08D6-1C9F-0A7F-F8D5-8F4C8EE107EE}"/>
          </ac:picMkLst>
        </pc:picChg>
        <pc:picChg chg="del mod ord">
          <ac:chgData name="松浦英宗" userId="9b03fd3a-662f-49ff-9af1-1b93cf7aab22" providerId="ADAL" clId="{2A381D6B-D756-4A3F-B53F-391FF7BDD7B1}" dt="2025-06-03T08:33:16.869" v="53" actId="478"/>
          <ac:picMkLst>
            <pc:docMk/>
            <pc:sldMk cId="4048517723" sldId="258"/>
            <ac:picMk id="41" creationId="{27A1789D-B1D9-357D-7F9C-8F0C0C2A505E}"/>
          </ac:picMkLst>
        </pc:picChg>
        <pc:picChg chg="del mod ord">
          <ac:chgData name="松浦英宗" userId="9b03fd3a-662f-49ff-9af1-1b93cf7aab22" providerId="ADAL" clId="{2A381D6B-D756-4A3F-B53F-391FF7BDD7B1}" dt="2025-06-03T08:35:17.076" v="69" actId="478"/>
          <ac:picMkLst>
            <pc:docMk/>
            <pc:sldMk cId="4048517723" sldId="258"/>
            <ac:picMk id="43" creationId="{4F076EF5-CB73-54BF-A9D3-141ED5317C2E}"/>
          </ac:picMkLst>
        </pc:picChg>
      </pc:sldChg>
      <pc:sldChg chg="addSp delSp modSp mod">
        <pc:chgData name="松浦英宗" userId="9b03fd3a-662f-49ff-9af1-1b93cf7aab22" providerId="ADAL" clId="{2A381D6B-D756-4A3F-B53F-391FF7BDD7B1}" dt="2025-06-03T09:55:39.323" v="146" actId="962"/>
        <pc:sldMkLst>
          <pc:docMk/>
          <pc:sldMk cId="3683638786" sldId="259"/>
        </pc:sldMkLst>
        <pc:picChg chg="add mod modCrop">
          <ac:chgData name="松浦英宗" userId="9b03fd3a-662f-49ff-9af1-1b93cf7aab22" providerId="ADAL" clId="{2A381D6B-D756-4A3F-B53F-391FF7BDD7B1}" dt="2025-06-03T09:55:37.079" v="144" actId="962"/>
          <ac:picMkLst>
            <pc:docMk/>
            <pc:sldMk cId="3683638786" sldId="259"/>
            <ac:picMk id="4" creationId="{27B5A952-EF8F-BC37-3BA9-A36DC99A1CA9}"/>
          </ac:picMkLst>
        </pc:picChg>
        <pc:picChg chg="add mod modCrop">
          <ac:chgData name="松浦英宗" userId="9b03fd3a-662f-49ff-9af1-1b93cf7aab22" providerId="ADAL" clId="{2A381D6B-D756-4A3F-B53F-391FF7BDD7B1}" dt="2025-06-03T09:55:39.323" v="146" actId="962"/>
          <ac:picMkLst>
            <pc:docMk/>
            <pc:sldMk cId="3683638786" sldId="259"/>
            <ac:picMk id="19" creationId="{81E3A345-C99A-1711-4614-67C074DDBE08}"/>
          </ac:picMkLst>
        </pc:picChg>
        <pc:picChg chg="del">
          <ac:chgData name="松浦英宗" userId="9b03fd3a-662f-49ff-9af1-1b93cf7aab22" providerId="ADAL" clId="{2A381D6B-D756-4A3F-B53F-391FF7BDD7B1}" dt="2025-06-03T08:37:23.121" v="83" actId="478"/>
          <ac:picMkLst>
            <pc:docMk/>
            <pc:sldMk cId="3683638786" sldId="259"/>
            <ac:picMk id="25" creationId="{60B5F506-2BB2-A38E-4443-688208D54D1F}"/>
          </ac:picMkLst>
        </pc:picChg>
        <pc:picChg chg="del">
          <ac:chgData name="松浦英宗" userId="9b03fd3a-662f-49ff-9af1-1b93cf7aab22" providerId="ADAL" clId="{2A381D6B-D756-4A3F-B53F-391FF7BDD7B1}" dt="2025-06-03T08:38:06.928" v="99" actId="478"/>
          <ac:picMkLst>
            <pc:docMk/>
            <pc:sldMk cId="3683638786" sldId="259"/>
            <ac:picMk id="29" creationId="{5F4891E0-7FB4-27E1-6CB9-27464AF54126}"/>
          </ac:picMkLst>
        </pc:picChg>
      </pc:sldChg>
      <pc:sldChg chg="addSp delSp modSp mod">
        <pc:chgData name="松浦英宗" userId="9b03fd3a-662f-49ff-9af1-1b93cf7aab22" providerId="ADAL" clId="{2A381D6B-D756-4A3F-B53F-391FF7BDD7B1}" dt="2025-06-03T09:55:42.409" v="148" actId="962"/>
        <pc:sldMkLst>
          <pc:docMk/>
          <pc:sldMk cId="3506267798" sldId="261"/>
        </pc:sldMkLst>
        <pc:spChg chg="ord">
          <ac:chgData name="松浦英宗" userId="9b03fd3a-662f-49ff-9af1-1b93cf7aab22" providerId="ADAL" clId="{2A381D6B-D756-4A3F-B53F-391FF7BDD7B1}" dt="2025-06-03T08:39:29.854" v="127" actId="166"/>
          <ac:spMkLst>
            <pc:docMk/>
            <pc:sldMk cId="3506267798" sldId="261"/>
            <ac:spMk id="2" creationId="{7875859A-BC35-7F31-38BA-10A1EA26AF94}"/>
          </ac:spMkLst>
        </pc:spChg>
        <pc:picChg chg="add mod modCrop">
          <ac:chgData name="松浦英宗" userId="9b03fd3a-662f-49ff-9af1-1b93cf7aab22" providerId="ADAL" clId="{2A381D6B-D756-4A3F-B53F-391FF7BDD7B1}" dt="2025-06-03T09:55:42.409" v="148" actId="962"/>
          <ac:picMkLst>
            <pc:docMk/>
            <pc:sldMk cId="3506267798" sldId="261"/>
            <ac:picMk id="11" creationId="{F17DD5C0-9AB3-369D-9B64-E478D29C56D6}"/>
          </ac:picMkLst>
        </pc:picChg>
        <pc:picChg chg="del">
          <ac:chgData name="松浦英宗" userId="9b03fd3a-662f-49ff-9af1-1b93cf7aab22" providerId="ADAL" clId="{2A381D6B-D756-4A3F-B53F-391FF7BDD7B1}" dt="2025-06-03T08:39:20.816" v="124" actId="478"/>
          <ac:picMkLst>
            <pc:docMk/>
            <pc:sldMk cId="3506267798" sldId="261"/>
            <ac:picMk id="27" creationId="{BFEAE534-64FC-F442-EDFF-1FD67CE01959}"/>
          </ac:picMkLst>
        </pc:picChg>
      </pc:sldChg>
      <pc:sldChg chg="add del">
        <pc:chgData name="松浦英宗" userId="9b03fd3a-662f-49ff-9af1-1b93cf7aab22" providerId="ADAL" clId="{2A381D6B-D756-4A3F-B53F-391FF7BDD7B1}" dt="2025-06-03T08:28:27.928" v="16" actId="47"/>
        <pc:sldMkLst>
          <pc:docMk/>
          <pc:sldMk cId="2381350155" sldId="26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1BDDD9-BFF9-43EB-8DF2-3669FE11DD41}" type="datetimeFigureOut">
              <a:rPr kumimoji="1" lang="ja-JP" altLang="en-US" smtClean="0"/>
              <a:t>2025/6/3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5E5FA5-95EA-4883-BF27-FD3FAB03AB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8625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3B3D69F-99A2-983C-A002-91F2FFD552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A19D2D7-6AEC-3D60-BF44-52151FD35A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D4E8FEE-4A08-B401-2B88-AC07CAAEF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23FD2-F423-4CCE-B48D-87D279801762}" type="datetimeFigureOut">
              <a:rPr kumimoji="1" lang="ja-JP" altLang="en-US" smtClean="0"/>
              <a:t>2025/6/3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E80FDA4-D66E-029A-3BCC-8869FFFA7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DA9028A-A77C-11D1-9ABF-9339A7666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A4C0-9B7D-4866-9F37-F8186F53D4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3674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FF70CD3-A00D-0A40-9D38-0BEE45953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D1154946-B528-7E7B-9009-1107BD9560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744867B-6319-EE82-F8AB-2036DAD3B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23FD2-F423-4CCE-B48D-87D279801762}" type="datetimeFigureOut">
              <a:rPr kumimoji="1" lang="ja-JP" altLang="en-US" smtClean="0"/>
              <a:t>2025/6/3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25B43A2-14F9-4D98-1011-05FABA090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290B51F-3B2A-C275-B468-A0A39222B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A4C0-9B7D-4866-9F37-F8186F53D4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9336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5E751DE6-352D-D03D-F527-8BBAFBABA6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A132E57E-7253-13DD-E87E-26F7A4C792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0529C3A-D3C7-6B65-B97C-8DE4C6670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23FD2-F423-4CCE-B48D-87D279801762}" type="datetimeFigureOut">
              <a:rPr kumimoji="1" lang="ja-JP" altLang="en-US" smtClean="0"/>
              <a:t>2025/6/3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4AD8C7F-0C88-D3D4-523C-0D4E7740E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D369F7C-E174-1A62-80D9-73A6E060D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A4C0-9B7D-4866-9F37-F8186F53D4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1243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F02319D-2089-9C34-9A8B-3290064A2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0C639B1-FD65-E573-6D1C-73CE53ABFD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3DA6D1C-0D75-930B-3BE8-14919085A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23FD2-F423-4CCE-B48D-87D279801762}" type="datetimeFigureOut">
              <a:rPr kumimoji="1" lang="ja-JP" altLang="en-US" smtClean="0"/>
              <a:t>2025/6/3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BAB49D1-5DEC-692D-4A00-B60CB3E6E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85ADCE4-2C7F-B2D2-7744-26AA5F232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A4C0-9B7D-4866-9F37-F8186F53D4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8150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942CF59-301A-FD59-10BD-F60C6406C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C8855C1-55DE-35BC-8210-CAC5929FD6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18588B2-4AF8-2C97-9DCB-CFA48A321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23FD2-F423-4CCE-B48D-87D279801762}" type="datetimeFigureOut">
              <a:rPr kumimoji="1" lang="ja-JP" altLang="en-US" smtClean="0"/>
              <a:t>2025/6/3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1B18F8D-BED5-3506-AD46-118673692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9552172-BBC4-5654-A5FB-CAB85349D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A4C0-9B7D-4866-9F37-F8186F53D4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9920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AF77919-CBB4-B102-B5A9-D407108DA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A5D76DA-9022-9399-9768-948618EBA0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A8D29DF-3156-B276-F0D8-29503EE221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E87383A-A57C-704E-1527-894DF0A26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23FD2-F423-4CCE-B48D-87D279801762}" type="datetimeFigureOut">
              <a:rPr kumimoji="1" lang="ja-JP" altLang="en-US" smtClean="0"/>
              <a:t>2025/6/3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2DD176A-135F-573E-CE43-D925E714A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7E8EE2F-64DE-82D3-2090-73DFDA9F4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A4C0-9B7D-4866-9F37-F8186F53D4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6387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5A5D7FC-770C-20DF-5279-5AD666118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3005150-A1E9-25A6-9369-A15C472D46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579E7CC-A718-12CE-7914-DC52E00AD3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BD1F4995-368B-A32E-A7AC-0AD17C8205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E33BC22E-4753-D79A-A748-7DF1B1254F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9E18708A-3ABA-4BDC-07BC-7A87E2525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23FD2-F423-4CCE-B48D-87D279801762}" type="datetimeFigureOut">
              <a:rPr kumimoji="1" lang="ja-JP" altLang="en-US" smtClean="0"/>
              <a:t>2025/6/3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FF6DC06B-4150-AC58-C3CE-594DD4201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874DAE61-0E0B-AFDD-196F-6255D909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A4C0-9B7D-4866-9F37-F8186F53D4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3940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95EADC9-3D06-A233-CDA8-9D28BDB78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2168BAB8-C73C-7A97-0583-B8CE45A68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23FD2-F423-4CCE-B48D-87D279801762}" type="datetimeFigureOut">
              <a:rPr kumimoji="1" lang="ja-JP" altLang="en-US" smtClean="0"/>
              <a:t>2025/6/3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13F0CF6-7573-0691-98E0-87EB07860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B7E8279-AF6B-84F2-58FD-C7A82ACA4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A4C0-9B7D-4866-9F37-F8186F53D4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8713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AAFAE943-B2CF-E741-B454-064AA6884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23FD2-F423-4CCE-B48D-87D279801762}" type="datetimeFigureOut">
              <a:rPr kumimoji="1" lang="ja-JP" altLang="en-US" smtClean="0"/>
              <a:t>2025/6/3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9056A1D8-CDAA-51BC-2BBB-5CB46FB59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C0212D2-09D7-DC97-0914-0D1D6AA24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A4C0-9B7D-4866-9F37-F8186F53D4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708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6B5FE2-6AEB-C5F9-9233-98ECA35C5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637C5CA-E589-7B9F-8D77-115026B3DF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EC39CDBB-F2DD-35B5-3A79-984431673D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3B4C8FB-A77D-6E01-789A-BDE3C1C14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23FD2-F423-4CCE-B48D-87D279801762}" type="datetimeFigureOut">
              <a:rPr kumimoji="1" lang="ja-JP" altLang="en-US" smtClean="0"/>
              <a:t>2025/6/3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C589C30-6016-FABD-39D2-BE9023B87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8D81A6A-068B-F34F-6800-A27CEA18C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A4C0-9B7D-4866-9F37-F8186F53D4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3409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39C3D0B-B256-7822-2138-D61E45ED3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53532255-89B6-0EE7-ED1B-BDE4DB2ABA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B81469A4-44C7-DE43-7521-43A559DF88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24AED02-68AC-1211-BCD5-0F63705C4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23FD2-F423-4CCE-B48D-87D279801762}" type="datetimeFigureOut">
              <a:rPr kumimoji="1" lang="ja-JP" altLang="en-US" smtClean="0"/>
              <a:t>2025/6/3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05B33F6-20D6-F105-727E-8F0407A66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6DC57CC-3E1E-1ADA-40E8-E8EF9F959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A4C0-9B7D-4866-9F37-F8186F53D4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1434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BA4E2D83-3458-74E1-EA2E-79C26DDD9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B3DEBDF-C5A3-61EA-CC67-42266269C0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2C7A9F4-0C28-8527-E85C-C23D3EFB2E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623FD2-F423-4CCE-B48D-87D279801762}" type="datetimeFigureOut">
              <a:rPr kumimoji="1" lang="ja-JP" altLang="en-US" smtClean="0"/>
              <a:t>2025/6/3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FA2F9AD-019F-B28A-BF83-262571B4B0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346220E-FAA9-C26D-9D78-2DB92FB55F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FFBA4C0-9B7D-4866-9F37-F8186F53D4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5113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9C91D53-C3A3-9482-E0C4-685D644FE8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3" name="四角形: 角を丸くする 24">
            <a:extLst>
              <a:ext uri="{FF2B5EF4-FFF2-40B4-BE49-F238E27FC236}">
                <a16:creationId xmlns:a16="http://schemas.microsoft.com/office/drawing/2014/main" id="{88E288B1-E97B-98AF-8FCE-6080DC77EC62}"/>
              </a:ext>
            </a:extLst>
          </p:cNvPr>
          <p:cNvSpPr/>
          <p:nvPr/>
        </p:nvSpPr>
        <p:spPr>
          <a:xfrm rot="16200000">
            <a:off x="2667000" y="-2666999"/>
            <a:ext cx="6858000" cy="12192000"/>
          </a:xfrm>
          <a:prstGeom prst="rect">
            <a:avLst/>
          </a:prstGeom>
          <a:gradFill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accent4">
                  <a:lumMod val="20000"/>
                  <a:lumOff val="80000"/>
                  <a:alpha val="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4400" dirty="0">
              <a:solidFill>
                <a:schemeClr val="tx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</p:txBody>
      </p:sp>
      <p:sp>
        <p:nvSpPr>
          <p:cNvPr id="35" name="四角形: 角を丸くする 24">
            <a:extLst>
              <a:ext uri="{FF2B5EF4-FFF2-40B4-BE49-F238E27FC236}">
                <a16:creationId xmlns:a16="http://schemas.microsoft.com/office/drawing/2014/main" id="{15569415-46D2-515C-D884-E2A6A3356F5E}"/>
              </a:ext>
            </a:extLst>
          </p:cNvPr>
          <p:cNvSpPr/>
          <p:nvPr/>
        </p:nvSpPr>
        <p:spPr>
          <a:xfrm rot="18900000">
            <a:off x="-3289489" y="-1868888"/>
            <a:ext cx="12680122" cy="6816323"/>
          </a:xfrm>
          <a:prstGeom prst="rect">
            <a:avLst/>
          </a:prstGeom>
          <a:gradFill>
            <a:gsLst>
              <a:gs pos="100000">
                <a:schemeClr val="accent6">
                  <a:alpha val="50000"/>
                  <a:lumMod val="20000"/>
                  <a:lumOff val="80000"/>
                </a:schemeClr>
              </a:gs>
              <a:gs pos="0">
                <a:schemeClr val="accent4">
                  <a:lumMod val="20000"/>
                  <a:lumOff val="80000"/>
                  <a:alpha val="50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4400" dirty="0">
              <a:solidFill>
                <a:schemeClr val="tx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</p:txBody>
      </p:sp>
      <p:sp>
        <p:nvSpPr>
          <p:cNvPr id="40" name="四角形: 角を丸くする 24">
            <a:extLst>
              <a:ext uri="{FF2B5EF4-FFF2-40B4-BE49-F238E27FC236}">
                <a16:creationId xmlns:a16="http://schemas.microsoft.com/office/drawing/2014/main" id="{769B6975-AF36-1E10-8E8C-4E08AB29E30C}"/>
              </a:ext>
            </a:extLst>
          </p:cNvPr>
          <p:cNvSpPr/>
          <p:nvPr/>
        </p:nvSpPr>
        <p:spPr>
          <a:xfrm rot="13500000">
            <a:off x="9620203" y="4342368"/>
            <a:ext cx="5602484" cy="5602484"/>
          </a:xfrm>
          <a:prstGeom prst="rect">
            <a:avLst/>
          </a:prstGeom>
          <a:gradFill>
            <a:gsLst>
              <a:gs pos="100000">
                <a:schemeClr val="accent6">
                  <a:alpha val="50000"/>
                  <a:lumMod val="20000"/>
                  <a:lumOff val="80000"/>
                </a:schemeClr>
              </a:gs>
              <a:gs pos="0">
                <a:schemeClr val="accent4">
                  <a:lumMod val="20000"/>
                  <a:lumOff val="80000"/>
                  <a:alpha val="50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4400" dirty="0">
              <a:solidFill>
                <a:schemeClr val="tx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4BD2A246-BBD0-0480-FDDF-E08AECF8558C}"/>
              </a:ext>
            </a:extLst>
          </p:cNvPr>
          <p:cNvSpPr/>
          <p:nvPr/>
        </p:nvSpPr>
        <p:spPr>
          <a:xfrm>
            <a:off x="656969" y="600008"/>
            <a:ext cx="4800353" cy="24036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800"/>
              </a:spcBef>
            </a:pPr>
            <a:r>
              <a:rPr kumimoji="1" lang="ja-JP" altLang="en-US" sz="40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地方物流を、</a:t>
            </a:r>
            <a:endParaRPr lang="en-US" altLang="ja-JP" sz="4000" dirty="0">
              <a:solidFill>
                <a:schemeClr val="tx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pPr>
              <a:spcBef>
                <a:spcPts val="1800"/>
              </a:spcBef>
            </a:pPr>
            <a:r>
              <a:rPr kumimoji="1" lang="ja-JP" altLang="en-US" sz="40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もっとクリーンに、</a:t>
            </a:r>
            <a:endParaRPr lang="en-US" altLang="ja-JP" sz="4000" dirty="0">
              <a:solidFill>
                <a:schemeClr val="tx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pPr>
              <a:spcBef>
                <a:spcPts val="1800"/>
              </a:spcBef>
            </a:pPr>
            <a:r>
              <a:rPr kumimoji="1" lang="ja-JP" altLang="en-US" sz="40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もっとスマートに。</a:t>
            </a:r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064406D5-9958-2119-D415-B2B328A26887}"/>
              </a:ext>
            </a:extLst>
          </p:cNvPr>
          <p:cNvSpPr/>
          <p:nvPr/>
        </p:nvSpPr>
        <p:spPr>
          <a:xfrm>
            <a:off x="656969" y="3757162"/>
            <a:ext cx="3328862" cy="6329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800"/>
              </a:spcBef>
            </a:pPr>
            <a:r>
              <a:rPr kumimoji="1" lang="ja-JP" altLang="en-US" sz="20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株式会社</a:t>
            </a:r>
            <a:r>
              <a:rPr kumimoji="1" lang="en-US" altLang="ja-JP" sz="2000" dirty="0" err="1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EcoFleet</a:t>
            </a:r>
            <a:endParaRPr kumimoji="1" lang="en-US" altLang="ja-JP" sz="2000" dirty="0">
              <a:solidFill>
                <a:schemeClr val="tx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</p:txBody>
      </p:sp>
      <p:sp>
        <p:nvSpPr>
          <p:cNvPr id="44" name="四角形: 角を丸くする 24">
            <a:extLst>
              <a:ext uri="{FF2B5EF4-FFF2-40B4-BE49-F238E27FC236}">
                <a16:creationId xmlns:a16="http://schemas.microsoft.com/office/drawing/2014/main" id="{3B78498D-1D99-E541-383F-93FBED9B3C9E}"/>
              </a:ext>
            </a:extLst>
          </p:cNvPr>
          <p:cNvSpPr/>
          <p:nvPr/>
        </p:nvSpPr>
        <p:spPr>
          <a:xfrm>
            <a:off x="9037107" y="780306"/>
            <a:ext cx="2613600" cy="2613600"/>
          </a:xfrm>
          <a:prstGeom prst="ellipse">
            <a:avLst/>
          </a:prstGeom>
          <a:gradFill>
            <a:gsLst>
              <a:gs pos="100000">
                <a:schemeClr val="accent6">
                  <a:alpha val="50000"/>
                  <a:lumMod val="20000"/>
                  <a:lumOff val="80000"/>
                </a:schemeClr>
              </a:gs>
              <a:gs pos="0">
                <a:schemeClr val="accent4">
                  <a:lumMod val="20000"/>
                  <a:lumOff val="80000"/>
                  <a:alpha val="50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4400" dirty="0">
              <a:solidFill>
                <a:schemeClr val="tx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</p:txBody>
      </p:sp>
      <p:sp>
        <p:nvSpPr>
          <p:cNvPr id="45" name="四角形: 角を丸くする 24">
            <a:extLst>
              <a:ext uri="{FF2B5EF4-FFF2-40B4-BE49-F238E27FC236}">
                <a16:creationId xmlns:a16="http://schemas.microsoft.com/office/drawing/2014/main" id="{ADB05815-92D4-36FE-C078-7C8871431D97}"/>
              </a:ext>
            </a:extLst>
          </p:cNvPr>
          <p:cNvSpPr/>
          <p:nvPr/>
        </p:nvSpPr>
        <p:spPr>
          <a:xfrm>
            <a:off x="8012606" y="4479759"/>
            <a:ext cx="1475309" cy="1475309"/>
          </a:xfrm>
          <a:prstGeom prst="ellipse">
            <a:avLst/>
          </a:prstGeom>
          <a:gradFill>
            <a:gsLst>
              <a:gs pos="100000">
                <a:schemeClr val="accent6">
                  <a:alpha val="50000"/>
                  <a:lumMod val="20000"/>
                  <a:lumOff val="80000"/>
                </a:schemeClr>
              </a:gs>
              <a:gs pos="0">
                <a:schemeClr val="accent4">
                  <a:lumMod val="20000"/>
                  <a:lumOff val="80000"/>
                  <a:alpha val="50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4400" dirty="0">
              <a:solidFill>
                <a:schemeClr val="tx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</p:txBody>
      </p:sp>
      <p:sp>
        <p:nvSpPr>
          <p:cNvPr id="5" name="四角形: 角を丸くする 24">
            <a:extLst>
              <a:ext uri="{FF2B5EF4-FFF2-40B4-BE49-F238E27FC236}">
                <a16:creationId xmlns:a16="http://schemas.microsoft.com/office/drawing/2014/main" id="{7683FE62-9141-A8A0-B6DA-5C1A0474C22C}"/>
              </a:ext>
            </a:extLst>
          </p:cNvPr>
          <p:cNvSpPr/>
          <p:nvPr/>
        </p:nvSpPr>
        <p:spPr>
          <a:xfrm>
            <a:off x="5358344" y="4938221"/>
            <a:ext cx="1475309" cy="1475309"/>
          </a:xfrm>
          <a:prstGeom prst="ellipse">
            <a:avLst/>
          </a:prstGeom>
          <a:gradFill>
            <a:gsLst>
              <a:gs pos="100000">
                <a:schemeClr val="accent6">
                  <a:alpha val="50000"/>
                  <a:lumMod val="20000"/>
                  <a:lumOff val="80000"/>
                </a:schemeClr>
              </a:gs>
              <a:gs pos="0">
                <a:schemeClr val="accent4">
                  <a:lumMod val="20000"/>
                  <a:lumOff val="80000"/>
                  <a:alpha val="50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4400" dirty="0">
              <a:solidFill>
                <a:schemeClr val="tx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</p:txBody>
      </p:sp>
      <p:sp>
        <p:nvSpPr>
          <p:cNvPr id="7" name="四角形: 角を丸くする 24">
            <a:extLst>
              <a:ext uri="{FF2B5EF4-FFF2-40B4-BE49-F238E27FC236}">
                <a16:creationId xmlns:a16="http://schemas.microsoft.com/office/drawing/2014/main" id="{783B7733-6508-CE74-B014-3E13A8476086}"/>
              </a:ext>
            </a:extLst>
          </p:cNvPr>
          <p:cNvSpPr/>
          <p:nvPr/>
        </p:nvSpPr>
        <p:spPr>
          <a:xfrm>
            <a:off x="7098888" y="3167270"/>
            <a:ext cx="916051" cy="916051"/>
          </a:xfrm>
          <a:prstGeom prst="ellipse">
            <a:avLst/>
          </a:prstGeom>
          <a:gradFill>
            <a:gsLst>
              <a:gs pos="100000">
                <a:schemeClr val="accent6">
                  <a:alpha val="50000"/>
                  <a:lumMod val="20000"/>
                  <a:lumOff val="80000"/>
                </a:schemeClr>
              </a:gs>
              <a:gs pos="0">
                <a:schemeClr val="accent4">
                  <a:lumMod val="20000"/>
                  <a:lumOff val="80000"/>
                  <a:alpha val="50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4400" dirty="0">
              <a:solidFill>
                <a:schemeClr val="tx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</p:txBody>
      </p:sp>
      <p:sp>
        <p:nvSpPr>
          <p:cNvPr id="8" name="四角形: 角を丸くする 24">
            <a:extLst>
              <a:ext uri="{FF2B5EF4-FFF2-40B4-BE49-F238E27FC236}">
                <a16:creationId xmlns:a16="http://schemas.microsoft.com/office/drawing/2014/main" id="{8C9499D7-8056-A5ED-3BF8-CF9FBD527427}"/>
              </a:ext>
            </a:extLst>
          </p:cNvPr>
          <p:cNvSpPr/>
          <p:nvPr/>
        </p:nvSpPr>
        <p:spPr>
          <a:xfrm>
            <a:off x="7244074" y="5988714"/>
            <a:ext cx="625675" cy="625675"/>
          </a:xfrm>
          <a:prstGeom prst="ellipse">
            <a:avLst/>
          </a:prstGeom>
          <a:gradFill>
            <a:gsLst>
              <a:gs pos="100000">
                <a:schemeClr val="accent6">
                  <a:alpha val="50000"/>
                  <a:lumMod val="20000"/>
                  <a:lumOff val="80000"/>
                </a:schemeClr>
              </a:gs>
              <a:gs pos="0">
                <a:schemeClr val="accent4">
                  <a:lumMod val="20000"/>
                  <a:lumOff val="80000"/>
                  <a:alpha val="50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4400" dirty="0">
              <a:solidFill>
                <a:schemeClr val="tx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</p:txBody>
      </p:sp>
      <p:sp>
        <p:nvSpPr>
          <p:cNvPr id="9" name="四角形: 角を丸くする 24">
            <a:extLst>
              <a:ext uri="{FF2B5EF4-FFF2-40B4-BE49-F238E27FC236}">
                <a16:creationId xmlns:a16="http://schemas.microsoft.com/office/drawing/2014/main" id="{79F54638-43F3-CB49-5E56-B73163D5159C}"/>
              </a:ext>
            </a:extLst>
          </p:cNvPr>
          <p:cNvSpPr/>
          <p:nvPr/>
        </p:nvSpPr>
        <p:spPr>
          <a:xfrm>
            <a:off x="4182308" y="5675876"/>
            <a:ext cx="625675" cy="625675"/>
          </a:xfrm>
          <a:prstGeom prst="ellipse">
            <a:avLst/>
          </a:prstGeom>
          <a:gradFill>
            <a:gsLst>
              <a:gs pos="100000">
                <a:schemeClr val="accent6">
                  <a:alpha val="50000"/>
                  <a:lumMod val="20000"/>
                  <a:lumOff val="80000"/>
                </a:schemeClr>
              </a:gs>
              <a:gs pos="0">
                <a:schemeClr val="accent4">
                  <a:lumMod val="20000"/>
                  <a:lumOff val="80000"/>
                  <a:alpha val="50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4400" dirty="0">
              <a:solidFill>
                <a:schemeClr val="tx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</p:txBody>
      </p:sp>
      <p:sp>
        <p:nvSpPr>
          <p:cNvPr id="10" name="四角形: 角を丸くする 24">
            <a:extLst>
              <a:ext uri="{FF2B5EF4-FFF2-40B4-BE49-F238E27FC236}">
                <a16:creationId xmlns:a16="http://schemas.microsoft.com/office/drawing/2014/main" id="{DAF6592D-A73E-A703-69B9-6F3D352FD3D0}"/>
              </a:ext>
            </a:extLst>
          </p:cNvPr>
          <p:cNvSpPr/>
          <p:nvPr/>
        </p:nvSpPr>
        <p:spPr>
          <a:xfrm>
            <a:off x="11385059" y="-621936"/>
            <a:ext cx="1475309" cy="1475309"/>
          </a:xfrm>
          <a:prstGeom prst="ellipse">
            <a:avLst/>
          </a:prstGeom>
          <a:gradFill>
            <a:gsLst>
              <a:gs pos="100000">
                <a:schemeClr val="accent6">
                  <a:alpha val="50000"/>
                  <a:lumMod val="20000"/>
                  <a:lumOff val="80000"/>
                </a:schemeClr>
              </a:gs>
              <a:gs pos="0">
                <a:schemeClr val="accent4">
                  <a:lumMod val="20000"/>
                  <a:lumOff val="80000"/>
                  <a:alpha val="50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4400" dirty="0">
              <a:solidFill>
                <a:schemeClr val="tx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13356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F19B34-08FB-00B2-E1B4-2D17569A6C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四角形: 角を丸くする 24">
            <a:extLst>
              <a:ext uri="{FF2B5EF4-FFF2-40B4-BE49-F238E27FC236}">
                <a16:creationId xmlns:a16="http://schemas.microsoft.com/office/drawing/2014/main" id="{C30F62DA-1A0C-8C37-1A00-88B8AC019802}"/>
              </a:ext>
            </a:extLst>
          </p:cNvPr>
          <p:cNvSpPr/>
          <p:nvPr/>
        </p:nvSpPr>
        <p:spPr>
          <a:xfrm rot="16200000">
            <a:off x="2667000" y="-2667000"/>
            <a:ext cx="6858000" cy="12192000"/>
          </a:xfrm>
          <a:prstGeom prst="rect">
            <a:avLst/>
          </a:prstGeom>
          <a:gradFill flip="none" rotWithShape="1">
            <a:gsLst>
              <a:gs pos="100000">
                <a:schemeClr val="accent6">
                  <a:lumMod val="20000"/>
                  <a:lumOff val="80000"/>
                </a:schemeClr>
              </a:gs>
              <a:gs pos="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4400" dirty="0">
              <a:solidFill>
                <a:schemeClr val="tx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CF0A6C4-9F61-D714-6FD6-0FD564AB74F5}"/>
              </a:ext>
            </a:extLst>
          </p:cNvPr>
          <p:cNvSpPr/>
          <p:nvPr/>
        </p:nvSpPr>
        <p:spPr>
          <a:xfrm>
            <a:off x="205492" y="251700"/>
            <a:ext cx="11781014" cy="4262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kumimoji="1" lang="ja-JP" altLang="en-US" sz="16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現状の課題</a:t>
            </a:r>
          </a:p>
        </p:txBody>
      </p:sp>
      <p:sp>
        <p:nvSpPr>
          <p:cNvPr id="20" name="四角形: 角を丸くする 24">
            <a:extLst>
              <a:ext uri="{FF2B5EF4-FFF2-40B4-BE49-F238E27FC236}">
                <a16:creationId xmlns:a16="http://schemas.microsoft.com/office/drawing/2014/main" id="{084B1727-97C1-D1EB-AC2D-EAC506243CD0}"/>
              </a:ext>
            </a:extLst>
          </p:cNvPr>
          <p:cNvSpPr/>
          <p:nvPr/>
        </p:nvSpPr>
        <p:spPr>
          <a:xfrm>
            <a:off x="1791067" y="3889353"/>
            <a:ext cx="2376000" cy="2376000"/>
          </a:xfrm>
          <a:prstGeom prst="ellipse">
            <a:avLst/>
          </a:prstGeom>
          <a:gradFill>
            <a:gsLst>
              <a:gs pos="100000">
                <a:schemeClr val="accent6">
                  <a:lumMod val="60000"/>
                  <a:lumOff val="40000"/>
                  <a:alpha val="20000"/>
                </a:schemeClr>
              </a:gs>
              <a:gs pos="0">
                <a:schemeClr val="accent4">
                  <a:lumMod val="20000"/>
                  <a:lumOff val="80000"/>
                  <a:alpha val="50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4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01</a:t>
            </a:r>
            <a:endParaRPr kumimoji="1" lang="ja-JP" altLang="en-US" sz="4400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</p:txBody>
      </p:sp>
      <p:sp>
        <p:nvSpPr>
          <p:cNvPr id="21" name="四角形: 角を丸くする 24">
            <a:extLst>
              <a:ext uri="{FF2B5EF4-FFF2-40B4-BE49-F238E27FC236}">
                <a16:creationId xmlns:a16="http://schemas.microsoft.com/office/drawing/2014/main" id="{87702EDE-60BE-AE65-8F88-16BB1F871F70}"/>
              </a:ext>
            </a:extLst>
          </p:cNvPr>
          <p:cNvSpPr/>
          <p:nvPr/>
        </p:nvSpPr>
        <p:spPr>
          <a:xfrm>
            <a:off x="5663714" y="3889353"/>
            <a:ext cx="2376000" cy="2376000"/>
          </a:xfrm>
          <a:prstGeom prst="ellipse">
            <a:avLst/>
          </a:prstGeom>
          <a:gradFill>
            <a:gsLst>
              <a:gs pos="100000">
                <a:schemeClr val="accent6">
                  <a:lumMod val="60000"/>
                  <a:lumOff val="40000"/>
                  <a:alpha val="20000"/>
                </a:schemeClr>
              </a:gs>
              <a:gs pos="0">
                <a:schemeClr val="accent4">
                  <a:lumMod val="20000"/>
                  <a:lumOff val="80000"/>
                  <a:alpha val="50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4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02</a:t>
            </a:r>
            <a:endParaRPr kumimoji="1" lang="ja-JP" altLang="en-US" sz="4400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</p:txBody>
      </p:sp>
      <p:sp>
        <p:nvSpPr>
          <p:cNvPr id="22" name="四角形: 角を丸くする 24">
            <a:extLst>
              <a:ext uri="{FF2B5EF4-FFF2-40B4-BE49-F238E27FC236}">
                <a16:creationId xmlns:a16="http://schemas.microsoft.com/office/drawing/2014/main" id="{1BBDAE47-C221-5616-E58F-6FCEBDEC7C37}"/>
              </a:ext>
            </a:extLst>
          </p:cNvPr>
          <p:cNvSpPr/>
          <p:nvPr/>
        </p:nvSpPr>
        <p:spPr>
          <a:xfrm>
            <a:off x="9536361" y="3889353"/>
            <a:ext cx="2376000" cy="2376000"/>
          </a:xfrm>
          <a:prstGeom prst="ellipse">
            <a:avLst/>
          </a:prstGeom>
          <a:gradFill>
            <a:gsLst>
              <a:gs pos="100000">
                <a:schemeClr val="accent6">
                  <a:lumMod val="60000"/>
                  <a:lumOff val="40000"/>
                  <a:alpha val="20000"/>
                </a:schemeClr>
              </a:gs>
              <a:gs pos="0">
                <a:schemeClr val="accent4">
                  <a:lumMod val="20000"/>
                  <a:lumOff val="80000"/>
                  <a:alpha val="50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4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03</a:t>
            </a:r>
            <a:endParaRPr kumimoji="1" lang="ja-JP" altLang="en-US" sz="4400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C8616D5-AE91-0972-45A3-2E3C8ACE38CE}"/>
              </a:ext>
            </a:extLst>
          </p:cNvPr>
          <p:cNvSpPr/>
          <p:nvPr/>
        </p:nvSpPr>
        <p:spPr>
          <a:xfrm>
            <a:off x="543574" y="1920935"/>
            <a:ext cx="3359560" cy="100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Bef>
                <a:spcPts val="600"/>
              </a:spcBef>
            </a:pPr>
            <a:r>
              <a:rPr lang="ja-JP" altLang="en-US" sz="2800" b="1" dirty="0">
                <a:gradFill>
                  <a:gsLst>
                    <a:gs pos="100000">
                      <a:schemeClr val="accent6">
                        <a:lumMod val="100000"/>
                      </a:schemeClr>
                    </a:gs>
                    <a:gs pos="0">
                      <a:schemeClr val="accent4">
                        <a:lumMod val="60000"/>
                        <a:lumOff val="40000"/>
                      </a:schemeClr>
                    </a:gs>
                  </a:gsLst>
                  <a:lin ang="12600000" scaled="0"/>
                </a:gradFill>
                <a:latin typeface="游明朝" panose="02020400000000000000" pitchFamily="18" charset="-128"/>
                <a:ea typeface="游明朝" panose="02020400000000000000" pitchFamily="18" charset="-128"/>
              </a:rPr>
              <a:t>燃料費・整備コスト</a:t>
            </a:r>
            <a:br>
              <a:rPr kumimoji="1" lang="en-US" altLang="ja-JP" sz="2800" b="1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</a:br>
            <a:r>
              <a:rPr kumimoji="1" lang="ja-JP" altLang="en-US" sz="2800" b="1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の継続的な上昇</a:t>
            </a:r>
            <a:endParaRPr kumimoji="1" lang="ja-JP" altLang="en-US" sz="2800" dirty="0">
              <a:solidFill>
                <a:schemeClr val="tx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34BFFC2E-B7A9-9728-0C7B-F14F122CE09F}"/>
              </a:ext>
            </a:extLst>
          </p:cNvPr>
          <p:cNvSpPr/>
          <p:nvPr/>
        </p:nvSpPr>
        <p:spPr>
          <a:xfrm>
            <a:off x="543574" y="3187163"/>
            <a:ext cx="3359560" cy="14425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Bef>
                <a:spcPts val="600"/>
              </a:spcBef>
            </a:pPr>
            <a:r>
              <a:rPr kumimoji="1" lang="ja-JP" altLang="en-US" sz="16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近年のエネルギー価格の高騰や</a:t>
            </a:r>
            <a:endParaRPr lang="en-US" altLang="ja-JP" sz="1600" dirty="0">
              <a:solidFill>
                <a:schemeClr val="tx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pPr>
              <a:spcBef>
                <a:spcPts val="600"/>
              </a:spcBef>
            </a:pPr>
            <a:r>
              <a:rPr kumimoji="1" lang="ja-JP" altLang="en-US" sz="16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部品供給の不安定化により、</a:t>
            </a:r>
            <a:endParaRPr lang="en-US" altLang="ja-JP" sz="1600" dirty="0">
              <a:solidFill>
                <a:schemeClr val="tx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pPr>
              <a:spcBef>
                <a:spcPts val="600"/>
              </a:spcBef>
            </a:pPr>
            <a:r>
              <a:rPr kumimoji="1" lang="ja-JP" altLang="en-US" sz="16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燃料費と整備コストは年々上昇</a:t>
            </a:r>
            <a:endParaRPr lang="en-US" altLang="ja-JP" sz="1600" dirty="0">
              <a:solidFill>
                <a:schemeClr val="tx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pPr>
              <a:spcBef>
                <a:spcPts val="600"/>
              </a:spcBef>
            </a:pPr>
            <a:r>
              <a:rPr kumimoji="1" lang="ja-JP" altLang="en-US" sz="16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傾向にあります。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FA2C9CAF-6B3F-426A-1A7D-66E3D2BC3659}"/>
              </a:ext>
            </a:extLst>
          </p:cNvPr>
          <p:cNvSpPr/>
          <p:nvPr/>
        </p:nvSpPr>
        <p:spPr>
          <a:xfrm>
            <a:off x="4416221" y="1920935"/>
            <a:ext cx="3359560" cy="100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Bef>
                <a:spcPts val="600"/>
              </a:spcBef>
            </a:pPr>
            <a:r>
              <a:rPr lang="en-US" altLang="ja-JP" sz="2800" b="1" dirty="0">
                <a:gradFill>
                  <a:gsLst>
                    <a:gs pos="100000">
                      <a:schemeClr val="accent6">
                        <a:lumMod val="100000"/>
                      </a:schemeClr>
                    </a:gs>
                    <a:gs pos="0">
                      <a:schemeClr val="accent4">
                        <a:lumMod val="60000"/>
                        <a:lumOff val="40000"/>
                      </a:schemeClr>
                    </a:gs>
                  </a:gsLst>
                  <a:lin ang="12600000" scaled="0"/>
                </a:gradFill>
                <a:latin typeface="游明朝" panose="02020400000000000000" pitchFamily="18" charset="-128"/>
                <a:ea typeface="游明朝" panose="02020400000000000000" pitchFamily="18" charset="-128"/>
              </a:rPr>
              <a:t>CO₂</a:t>
            </a:r>
            <a:r>
              <a:rPr lang="ja-JP" altLang="en-US" sz="2800" b="1" dirty="0">
                <a:gradFill>
                  <a:gsLst>
                    <a:gs pos="100000">
                      <a:schemeClr val="accent6">
                        <a:lumMod val="100000"/>
                      </a:schemeClr>
                    </a:gs>
                    <a:gs pos="0">
                      <a:schemeClr val="accent4">
                        <a:lumMod val="60000"/>
                        <a:lumOff val="40000"/>
                      </a:schemeClr>
                    </a:gs>
                  </a:gsLst>
                  <a:lin ang="12600000" scaled="0"/>
                </a:gradFill>
                <a:latin typeface="游明朝" panose="02020400000000000000" pitchFamily="18" charset="-128"/>
                <a:ea typeface="游明朝" panose="02020400000000000000" pitchFamily="18" charset="-128"/>
              </a:rPr>
              <a:t>削減・環境対応</a:t>
            </a:r>
            <a:br>
              <a:rPr kumimoji="1" lang="en-US" altLang="ja-JP" sz="2800" b="1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</a:br>
            <a:r>
              <a:rPr kumimoji="1" lang="ja-JP" altLang="en-US" sz="2800" b="1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へのプレッシャー</a:t>
            </a:r>
            <a:endParaRPr kumimoji="1" lang="ja-JP" altLang="en-US" sz="2800" dirty="0">
              <a:solidFill>
                <a:schemeClr val="tx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502C5120-72C8-3BAC-EC3C-21A0341D53DF}"/>
              </a:ext>
            </a:extLst>
          </p:cNvPr>
          <p:cNvSpPr/>
          <p:nvPr/>
        </p:nvSpPr>
        <p:spPr>
          <a:xfrm>
            <a:off x="4416221" y="3187163"/>
            <a:ext cx="3359560" cy="14425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Bef>
                <a:spcPts val="600"/>
              </a:spcBef>
            </a:pPr>
            <a:r>
              <a:rPr kumimoji="1" lang="ja-JP" altLang="en-US" sz="16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カーボンニュートラルに向けた</a:t>
            </a:r>
            <a:endParaRPr kumimoji="1" lang="en-US" altLang="ja-JP" sz="1600" dirty="0">
              <a:solidFill>
                <a:schemeClr val="tx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pPr>
              <a:spcBef>
                <a:spcPts val="600"/>
              </a:spcBef>
            </a:pPr>
            <a:r>
              <a:rPr kumimoji="1" lang="ja-JP" altLang="en-US" sz="16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国の政策などにより、従来の</a:t>
            </a:r>
            <a:endParaRPr kumimoji="1" lang="en-US" altLang="ja-JP" sz="1600" dirty="0">
              <a:solidFill>
                <a:schemeClr val="tx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pPr>
              <a:spcBef>
                <a:spcPts val="600"/>
              </a:spcBef>
            </a:pPr>
            <a:r>
              <a:rPr kumimoji="1" lang="ja-JP" altLang="en-US" sz="16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ディーゼル車中心の運用では</a:t>
            </a:r>
            <a:endParaRPr kumimoji="1" lang="en-US" altLang="ja-JP" sz="1600" dirty="0">
              <a:solidFill>
                <a:schemeClr val="tx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pPr>
              <a:spcBef>
                <a:spcPts val="600"/>
              </a:spcBef>
            </a:pPr>
            <a:r>
              <a:rPr kumimoji="1" lang="ja-JP" altLang="en-US" sz="16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対応が困難になりつつあります。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AEA4BDFE-A4CE-D3E9-7B32-9397FB9A84D4}"/>
              </a:ext>
            </a:extLst>
          </p:cNvPr>
          <p:cNvSpPr/>
          <p:nvPr/>
        </p:nvSpPr>
        <p:spPr>
          <a:xfrm>
            <a:off x="8288868" y="1920935"/>
            <a:ext cx="3359560" cy="100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Bef>
                <a:spcPts val="600"/>
              </a:spcBef>
            </a:pPr>
            <a:r>
              <a:rPr lang="ja-JP" altLang="en-US" sz="2800" b="1" dirty="0">
                <a:gradFill>
                  <a:gsLst>
                    <a:gs pos="100000">
                      <a:schemeClr val="accent6">
                        <a:lumMod val="100000"/>
                      </a:schemeClr>
                    </a:gs>
                    <a:gs pos="0">
                      <a:schemeClr val="accent4">
                        <a:lumMod val="60000"/>
                        <a:lumOff val="40000"/>
                      </a:schemeClr>
                    </a:gs>
                  </a:gsLst>
                  <a:lin ang="12600000" scaled="0"/>
                </a:gradFill>
                <a:latin typeface="游明朝" panose="02020400000000000000" pitchFamily="18" charset="-128"/>
                <a:ea typeface="游明朝" panose="02020400000000000000" pitchFamily="18" charset="-128"/>
              </a:rPr>
              <a:t>属人化した配車計画</a:t>
            </a:r>
            <a:br>
              <a:rPr kumimoji="1" lang="en-US" altLang="ja-JP" sz="2800" b="1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</a:br>
            <a:r>
              <a:rPr kumimoji="1" lang="ja-JP" altLang="en-US" sz="2800" b="1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による弊害</a:t>
            </a:r>
            <a:endParaRPr kumimoji="1" lang="ja-JP" altLang="en-US" sz="2800" dirty="0">
              <a:solidFill>
                <a:schemeClr val="tx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5B807A8C-A3BB-3BAC-B828-4E784F321555}"/>
              </a:ext>
            </a:extLst>
          </p:cNvPr>
          <p:cNvSpPr/>
          <p:nvPr/>
        </p:nvSpPr>
        <p:spPr>
          <a:xfrm>
            <a:off x="8288868" y="3187163"/>
            <a:ext cx="3359560" cy="14425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Bef>
                <a:spcPts val="600"/>
              </a:spcBef>
            </a:pPr>
            <a:r>
              <a:rPr kumimoji="1" lang="ja-JP" altLang="en-US" sz="16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配車業務がベテラン担当者に</a:t>
            </a:r>
            <a:endParaRPr kumimoji="1" lang="en-US" altLang="ja-JP" sz="1600" dirty="0">
              <a:solidFill>
                <a:schemeClr val="tx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pPr>
              <a:spcBef>
                <a:spcPts val="600"/>
              </a:spcBef>
            </a:pPr>
            <a:r>
              <a:rPr kumimoji="1" lang="ja-JP" altLang="en-US" sz="16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依存しており、退職・休職などが</a:t>
            </a:r>
            <a:endParaRPr kumimoji="1" lang="en-US" altLang="ja-JP" sz="1600" dirty="0">
              <a:solidFill>
                <a:schemeClr val="tx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pPr>
              <a:spcBef>
                <a:spcPts val="600"/>
              </a:spcBef>
            </a:pPr>
            <a:r>
              <a:rPr kumimoji="1" lang="ja-JP" altLang="en-US" sz="16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あると業務が一気に滞るリスクを</a:t>
            </a:r>
            <a:endParaRPr kumimoji="1" lang="en-US" altLang="ja-JP" sz="1600" dirty="0">
              <a:solidFill>
                <a:schemeClr val="tx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pPr>
              <a:spcBef>
                <a:spcPts val="600"/>
              </a:spcBef>
            </a:pPr>
            <a:r>
              <a:rPr kumimoji="1" lang="ja-JP" altLang="en-US" sz="16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抱えています。</a:t>
            </a:r>
          </a:p>
        </p:txBody>
      </p:sp>
      <p:sp>
        <p:nvSpPr>
          <p:cNvPr id="28" name="スライド番号プレースホルダー 5">
            <a:extLst>
              <a:ext uri="{FF2B5EF4-FFF2-40B4-BE49-F238E27FC236}">
                <a16:creationId xmlns:a16="http://schemas.microsoft.com/office/drawing/2014/main" id="{F22C3C6E-A54E-6B91-0225-6F4EB54AC2EE}"/>
              </a:ext>
            </a:extLst>
          </p:cNvPr>
          <p:cNvSpPr txBox="1">
            <a:spLocks/>
          </p:cNvSpPr>
          <p:nvPr/>
        </p:nvSpPr>
        <p:spPr>
          <a:xfrm>
            <a:off x="11596653" y="6356362"/>
            <a:ext cx="4485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FFBA4C0-9B7D-4866-9F37-F8186F53D425}" type="slidenum">
              <a:rPr lang="ja-JP" altLang="en-US" smtClean="0">
                <a:latin typeface="游明朝" panose="02020400000000000000" pitchFamily="18" charset="-128"/>
                <a:ea typeface="游明朝" panose="02020400000000000000" pitchFamily="18" charset="-128"/>
              </a:rPr>
              <a:pPr/>
              <a:t>1</a:t>
            </a:fld>
            <a:endParaRPr lang="ja-JP" altLang="en-US" dirty="0">
              <a:latin typeface="游明朝" panose="02020400000000000000" pitchFamily="18" charset="-128"/>
              <a:ea typeface="游明朝" panose="02020400000000000000" pitchFamily="18" charset="-128"/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D62748E5-D8B6-5D3A-04F2-78ED23555C17}"/>
              </a:ext>
            </a:extLst>
          </p:cNvPr>
          <p:cNvSpPr/>
          <p:nvPr/>
        </p:nvSpPr>
        <p:spPr>
          <a:xfrm>
            <a:off x="205492" y="759778"/>
            <a:ext cx="11781014" cy="4262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kumimoji="1" lang="ja-JP" altLang="en-US" sz="20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地方物流業が抱えている、見過ごされがちな深刻な課題があります。</a:t>
            </a:r>
          </a:p>
        </p:txBody>
      </p:sp>
    </p:spTree>
    <p:extLst>
      <p:ext uri="{BB962C8B-B14F-4D97-AF65-F5344CB8AC3E}">
        <p14:creationId xmlns:p14="http://schemas.microsoft.com/office/powerpoint/2010/main" val="4173564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B8BBAC-7514-BEAC-6A56-EE2A7C1134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四角形: 角を丸くする 24">
            <a:extLst>
              <a:ext uri="{FF2B5EF4-FFF2-40B4-BE49-F238E27FC236}">
                <a16:creationId xmlns:a16="http://schemas.microsoft.com/office/drawing/2014/main" id="{8A2B45B2-2973-B323-4C19-0AC891DDE014}"/>
              </a:ext>
            </a:extLst>
          </p:cNvPr>
          <p:cNvSpPr/>
          <p:nvPr/>
        </p:nvSpPr>
        <p:spPr>
          <a:xfrm rot="16200000">
            <a:off x="2667000" y="-2667000"/>
            <a:ext cx="6858000" cy="12192000"/>
          </a:xfrm>
          <a:prstGeom prst="rect">
            <a:avLst/>
          </a:prstGeom>
          <a:gradFill flip="none" rotWithShape="1">
            <a:gsLst>
              <a:gs pos="100000">
                <a:schemeClr val="accent6">
                  <a:lumMod val="20000"/>
                  <a:lumOff val="80000"/>
                </a:schemeClr>
              </a:gs>
              <a:gs pos="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4400" dirty="0">
              <a:solidFill>
                <a:schemeClr val="tx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</p:txBody>
      </p:sp>
      <p:sp>
        <p:nvSpPr>
          <p:cNvPr id="4" name="スライド番号プレースホルダー 5">
            <a:extLst>
              <a:ext uri="{FF2B5EF4-FFF2-40B4-BE49-F238E27FC236}">
                <a16:creationId xmlns:a16="http://schemas.microsoft.com/office/drawing/2014/main" id="{05ED1D8A-72E3-A750-0087-2DC56159E1D4}"/>
              </a:ext>
            </a:extLst>
          </p:cNvPr>
          <p:cNvSpPr txBox="1">
            <a:spLocks/>
          </p:cNvSpPr>
          <p:nvPr/>
        </p:nvSpPr>
        <p:spPr>
          <a:xfrm>
            <a:off x="11596653" y="6356362"/>
            <a:ext cx="4485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FFBA4C0-9B7D-4866-9F37-F8186F53D425}" type="slidenum">
              <a:rPr lang="ja-JP" altLang="en-US" smtClean="0">
                <a:latin typeface="游明朝" panose="02020400000000000000" pitchFamily="18" charset="-128"/>
                <a:ea typeface="游明朝" panose="02020400000000000000" pitchFamily="18" charset="-128"/>
              </a:rPr>
              <a:pPr/>
              <a:t>2</a:t>
            </a:fld>
            <a:endParaRPr lang="ja-JP" altLang="en-US" dirty="0">
              <a:latin typeface="游明朝" panose="02020400000000000000" pitchFamily="18" charset="-128"/>
              <a:ea typeface="游明朝" panose="02020400000000000000" pitchFamily="18" charset="-128"/>
            </a:endParaRPr>
          </a:p>
        </p:txBody>
      </p:sp>
      <p:sp>
        <p:nvSpPr>
          <p:cNvPr id="7" name="四角形: 角を丸くする 24">
            <a:extLst>
              <a:ext uri="{FF2B5EF4-FFF2-40B4-BE49-F238E27FC236}">
                <a16:creationId xmlns:a16="http://schemas.microsoft.com/office/drawing/2014/main" id="{7B791822-0F16-FD4B-AB3C-190E9055FAF3}"/>
              </a:ext>
            </a:extLst>
          </p:cNvPr>
          <p:cNvSpPr/>
          <p:nvPr/>
        </p:nvSpPr>
        <p:spPr>
          <a:xfrm>
            <a:off x="520119" y="1540040"/>
            <a:ext cx="3519237" cy="5124328"/>
          </a:xfrm>
          <a:prstGeom prst="roundRect">
            <a:avLst>
              <a:gd name="adj" fmla="val 928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 dirty="0">
              <a:solidFill>
                <a:schemeClr val="tx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C561D3A7-B107-96CC-5D6B-A4817D66108C}"/>
              </a:ext>
            </a:extLst>
          </p:cNvPr>
          <p:cNvSpPr/>
          <p:nvPr/>
        </p:nvSpPr>
        <p:spPr>
          <a:xfrm>
            <a:off x="566943" y="2286070"/>
            <a:ext cx="3425586" cy="7551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kumimoji="1" lang="ja-JP" altLang="en-US" b="1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カーボンニュートラル方針と</a:t>
            </a:r>
            <a:endParaRPr kumimoji="1" lang="en-US" altLang="ja-JP" b="1" dirty="0">
              <a:solidFill>
                <a:schemeClr val="tx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pPr algn="ctr">
              <a:spcBef>
                <a:spcPts val="600"/>
              </a:spcBef>
            </a:pPr>
            <a:r>
              <a:rPr kumimoji="1" lang="ja-JP" altLang="en-US" b="1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補助金制度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70C8138C-42C1-B166-EDB5-C32FD96DE4F4}"/>
              </a:ext>
            </a:extLst>
          </p:cNvPr>
          <p:cNvSpPr/>
          <p:nvPr/>
        </p:nvSpPr>
        <p:spPr>
          <a:xfrm>
            <a:off x="566943" y="5620927"/>
            <a:ext cx="3425586" cy="8128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kumimoji="1" lang="en-US" altLang="ja-JP" sz="14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EV</a:t>
            </a:r>
            <a:r>
              <a:rPr kumimoji="1" lang="ja-JP" altLang="en-US" sz="14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導入やインフラ整備を支援する</a:t>
            </a:r>
            <a:endParaRPr lang="en-US" altLang="ja-JP" sz="1400" dirty="0">
              <a:solidFill>
                <a:schemeClr val="tx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pPr algn="ctr">
              <a:spcBef>
                <a:spcPts val="600"/>
              </a:spcBef>
            </a:pPr>
            <a:r>
              <a:rPr kumimoji="1" lang="ja-JP" altLang="en-US" sz="14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補助金・優遇制度が拡充し、</a:t>
            </a:r>
            <a:endParaRPr lang="en-US" altLang="ja-JP" sz="1400" dirty="0">
              <a:solidFill>
                <a:schemeClr val="tx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pPr algn="ctr">
              <a:spcBef>
                <a:spcPts val="600"/>
              </a:spcBef>
            </a:pPr>
            <a:r>
              <a:rPr kumimoji="1" lang="ja-JP" altLang="en-US" sz="14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今後の車両更新は脱炭素対応が前提に</a:t>
            </a:r>
          </a:p>
        </p:txBody>
      </p:sp>
      <p:sp>
        <p:nvSpPr>
          <p:cNvPr id="15" name="四角形: 角を丸くする 24">
            <a:extLst>
              <a:ext uri="{FF2B5EF4-FFF2-40B4-BE49-F238E27FC236}">
                <a16:creationId xmlns:a16="http://schemas.microsoft.com/office/drawing/2014/main" id="{A2A055C1-09F5-0B35-8456-64CA865A9283}"/>
              </a:ext>
            </a:extLst>
          </p:cNvPr>
          <p:cNvSpPr/>
          <p:nvPr/>
        </p:nvSpPr>
        <p:spPr>
          <a:xfrm>
            <a:off x="4336382" y="1540040"/>
            <a:ext cx="3519237" cy="5124328"/>
          </a:xfrm>
          <a:prstGeom prst="roundRect">
            <a:avLst>
              <a:gd name="adj" fmla="val 928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 dirty="0">
              <a:solidFill>
                <a:schemeClr val="tx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0A56745E-512B-DC48-C098-FFD71998A181}"/>
              </a:ext>
            </a:extLst>
          </p:cNvPr>
          <p:cNvSpPr/>
          <p:nvPr/>
        </p:nvSpPr>
        <p:spPr>
          <a:xfrm>
            <a:off x="4383206" y="2286070"/>
            <a:ext cx="3425586" cy="7551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kumimoji="1" lang="ja-JP" altLang="en-US" b="1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ゼロエミッション</a:t>
            </a:r>
            <a:endParaRPr lang="en-US" altLang="ja-JP" b="1" dirty="0">
              <a:solidFill>
                <a:schemeClr val="tx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pPr algn="ctr">
              <a:spcBef>
                <a:spcPts val="600"/>
              </a:spcBef>
            </a:pPr>
            <a:r>
              <a:rPr kumimoji="1" lang="ja-JP" altLang="en-US" b="1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配送エリアの拡大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1E7740C2-9F8A-2346-80F0-2342ACB77C0C}"/>
              </a:ext>
            </a:extLst>
          </p:cNvPr>
          <p:cNvSpPr/>
          <p:nvPr/>
        </p:nvSpPr>
        <p:spPr>
          <a:xfrm>
            <a:off x="4383206" y="5620927"/>
            <a:ext cx="3425586" cy="8128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kumimoji="1" lang="ja-JP" altLang="en-US" sz="14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都市部を中心に排出ゼロ車両に</a:t>
            </a:r>
            <a:endParaRPr lang="en-US" altLang="ja-JP" sz="1400" dirty="0">
              <a:solidFill>
                <a:schemeClr val="tx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pPr algn="ctr">
              <a:spcBef>
                <a:spcPts val="600"/>
              </a:spcBef>
            </a:pPr>
            <a:r>
              <a:rPr kumimoji="1" lang="ja-JP" altLang="en-US" sz="14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限定した配送エリアが増加し、</a:t>
            </a:r>
            <a:endParaRPr lang="en-US" altLang="ja-JP" sz="1400" dirty="0">
              <a:solidFill>
                <a:schemeClr val="tx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pPr algn="ctr">
              <a:spcBef>
                <a:spcPts val="600"/>
              </a:spcBef>
            </a:pPr>
            <a:r>
              <a:rPr kumimoji="1" lang="ja-JP" altLang="en-US" sz="14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地方にも波及するため対応が急務に</a:t>
            </a:r>
          </a:p>
        </p:txBody>
      </p:sp>
      <p:sp>
        <p:nvSpPr>
          <p:cNvPr id="20" name="四角形: 角を丸くする 24">
            <a:extLst>
              <a:ext uri="{FF2B5EF4-FFF2-40B4-BE49-F238E27FC236}">
                <a16:creationId xmlns:a16="http://schemas.microsoft.com/office/drawing/2014/main" id="{9DD01B28-D2F0-10D5-0788-DBEA3284ED56}"/>
              </a:ext>
            </a:extLst>
          </p:cNvPr>
          <p:cNvSpPr/>
          <p:nvPr/>
        </p:nvSpPr>
        <p:spPr>
          <a:xfrm>
            <a:off x="8152645" y="1540040"/>
            <a:ext cx="3519237" cy="5124328"/>
          </a:xfrm>
          <a:prstGeom prst="roundRect">
            <a:avLst>
              <a:gd name="adj" fmla="val 928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 dirty="0">
              <a:solidFill>
                <a:schemeClr val="tx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8EF43A36-DBD2-AF0A-9377-17B710C49EDE}"/>
              </a:ext>
            </a:extLst>
          </p:cNvPr>
          <p:cNvSpPr/>
          <p:nvPr/>
        </p:nvSpPr>
        <p:spPr>
          <a:xfrm>
            <a:off x="8199469" y="2286070"/>
            <a:ext cx="3425586" cy="7551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kumimoji="1" lang="ja-JP" altLang="en-US" b="1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ドライバー不足と高齢化による</a:t>
            </a:r>
            <a:endParaRPr kumimoji="1" lang="en-US" altLang="ja-JP" b="1" dirty="0">
              <a:solidFill>
                <a:schemeClr val="tx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pPr algn="ctr">
              <a:spcBef>
                <a:spcPts val="600"/>
              </a:spcBef>
            </a:pPr>
            <a:r>
              <a:rPr kumimoji="1" lang="ja-JP" altLang="en-US" b="1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デジタル化ニーズ</a:t>
            </a: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F390D378-0BD7-3B4C-1E57-FC374C80E971}"/>
              </a:ext>
            </a:extLst>
          </p:cNvPr>
          <p:cNvSpPr/>
          <p:nvPr/>
        </p:nvSpPr>
        <p:spPr>
          <a:xfrm>
            <a:off x="8199469" y="5620927"/>
            <a:ext cx="3425586" cy="8128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kumimoji="1" lang="ja-JP" altLang="en-US" sz="14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平均年齢が</a:t>
            </a:r>
            <a:r>
              <a:rPr kumimoji="1" lang="en-US" altLang="ja-JP" sz="14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50</a:t>
            </a:r>
            <a:r>
              <a:rPr kumimoji="1" lang="ja-JP" altLang="en-US" sz="14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代以上となり、人手不足と</a:t>
            </a:r>
            <a:endParaRPr lang="en-US" altLang="ja-JP" sz="1400" dirty="0">
              <a:solidFill>
                <a:schemeClr val="tx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pPr algn="ctr">
              <a:spcBef>
                <a:spcPts val="600"/>
              </a:spcBef>
            </a:pPr>
            <a:r>
              <a:rPr kumimoji="1" lang="ja-JP" altLang="en-US" sz="14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労働規制への対応が必要となる結果、</a:t>
            </a:r>
            <a:endParaRPr lang="en-US" altLang="ja-JP" sz="1400" dirty="0">
              <a:solidFill>
                <a:schemeClr val="tx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pPr algn="ctr">
              <a:spcBef>
                <a:spcPts val="600"/>
              </a:spcBef>
            </a:pPr>
            <a:r>
              <a:rPr kumimoji="1" lang="ja-JP" altLang="en-US" sz="14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運行業務のデジタル化が不可避</a:t>
            </a:r>
          </a:p>
        </p:txBody>
      </p:sp>
      <p:sp>
        <p:nvSpPr>
          <p:cNvPr id="25" name="四角形: 角を丸くする 24">
            <a:extLst>
              <a:ext uri="{FF2B5EF4-FFF2-40B4-BE49-F238E27FC236}">
                <a16:creationId xmlns:a16="http://schemas.microsoft.com/office/drawing/2014/main" id="{1BC3A676-81C2-EFFC-07BD-3BB0598AC461}"/>
              </a:ext>
            </a:extLst>
          </p:cNvPr>
          <p:cNvSpPr/>
          <p:nvPr/>
        </p:nvSpPr>
        <p:spPr>
          <a:xfrm>
            <a:off x="1989525" y="1447551"/>
            <a:ext cx="715302" cy="715302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4400" b="1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</p:txBody>
      </p:sp>
      <p:sp>
        <p:nvSpPr>
          <p:cNvPr id="26" name="四角形: 角を丸くする 24">
            <a:extLst>
              <a:ext uri="{FF2B5EF4-FFF2-40B4-BE49-F238E27FC236}">
                <a16:creationId xmlns:a16="http://schemas.microsoft.com/office/drawing/2014/main" id="{6354CF4D-18DE-DAF8-04A4-59EF505F6089}"/>
              </a:ext>
            </a:extLst>
          </p:cNvPr>
          <p:cNvSpPr/>
          <p:nvPr/>
        </p:nvSpPr>
        <p:spPr>
          <a:xfrm>
            <a:off x="5805788" y="1447551"/>
            <a:ext cx="715302" cy="715302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4400" b="1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</p:txBody>
      </p:sp>
      <p:sp>
        <p:nvSpPr>
          <p:cNvPr id="27" name="四角形: 角を丸くする 24">
            <a:extLst>
              <a:ext uri="{FF2B5EF4-FFF2-40B4-BE49-F238E27FC236}">
                <a16:creationId xmlns:a16="http://schemas.microsoft.com/office/drawing/2014/main" id="{2FFA530E-7DAC-401A-22EB-55CDFB13FE92}"/>
              </a:ext>
            </a:extLst>
          </p:cNvPr>
          <p:cNvSpPr/>
          <p:nvPr/>
        </p:nvSpPr>
        <p:spPr>
          <a:xfrm>
            <a:off x="9622051" y="1447551"/>
            <a:ext cx="715302" cy="715302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4400" b="1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</p:txBody>
      </p:sp>
      <p:sp>
        <p:nvSpPr>
          <p:cNvPr id="8" name="四角形: 角を丸くする 24">
            <a:extLst>
              <a:ext uri="{FF2B5EF4-FFF2-40B4-BE49-F238E27FC236}">
                <a16:creationId xmlns:a16="http://schemas.microsoft.com/office/drawing/2014/main" id="{7E4EC5D4-D2CF-69D9-E95B-2D3E5D2E8533}"/>
              </a:ext>
            </a:extLst>
          </p:cNvPr>
          <p:cNvSpPr/>
          <p:nvPr/>
        </p:nvSpPr>
        <p:spPr>
          <a:xfrm>
            <a:off x="1922085" y="1399426"/>
            <a:ext cx="715302" cy="71530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4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！</a:t>
            </a:r>
          </a:p>
        </p:txBody>
      </p:sp>
      <p:sp>
        <p:nvSpPr>
          <p:cNvPr id="16" name="四角形: 角を丸くする 24">
            <a:extLst>
              <a:ext uri="{FF2B5EF4-FFF2-40B4-BE49-F238E27FC236}">
                <a16:creationId xmlns:a16="http://schemas.microsoft.com/office/drawing/2014/main" id="{7FFF57C5-9DEC-418E-4A49-1CAD1760F845}"/>
              </a:ext>
            </a:extLst>
          </p:cNvPr>
          <p:cNvSpPr/>
          <p:nvPr/>
        </p:nvSpPr>
        <p:spPr>
          <a:xfrm>
            <a:off x="5738348" y="1399426"/>
            <a:ext cx="715302" cy="71530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4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！</a:t>
            </a:r>
          </a:p>
        </p:txBody>
      </p:sp>
      <p:sp>
        <p:nvSpPr>
          <p:cNvPr id="21" name="四角形: 角を丸くする 24">
            <a:extLst>
              <a:ext uri="{FF2B5EF4-FFF2-40B4-BE49-F238E27FC236}">
                <a16:creationId xmlns:a16="http://schemas.microsoft.com/office/drawing/2014/main" id="{92EB038B-1987-292A-2A21-3675BE81C5E8}"/>
              </a:ext>
            </a:extLst>
          </p:cNvPr>
          <p:cNvSpPr/>
          <p:nvPr/>
        </p:nvSpPr>
        <p:spPr>
          <a:xfrm>
            <a:off x="9554611" y="1399426"/>
            <a:ext cx="715302" cy="71530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4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！</a:t>
            </a:r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FD975FE7-A0AD-EE61-AEE9-F82A09C89EBB}"/>
              </a:ext>
            </a:extLst>
          </p:cNvPr>
          <p:cNvSpPr/>
          <p:nvPr/>
        </p:nvSpPr>
        <p:spPr>
          <a:xfrm>
            <a:off x="205492" y="251700"/>
            <a:ext cx="11781014" cy="4262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kumimoji="1" lang="ja-JP" altLang="en-US" sz="16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課題の背景と社会動向</a:t>
            </a:r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123F6ED6-2946-996D-D7CE-8FAEB76FD412}"/>
              </a:ext>
            </a:extLst>
          </p:cNvPr>
          <p:cNvSpPr/>
          <p:nvPr/>
        </p:nvSpPr>
        <p:spPr>
          <a:xfrm>
            <a:off x="205492" y="759778"/>
            <a:ext cx="11781014" cy="4262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kumimoji="1" lang="ja-JP" altLang="en-US" sz="20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こうした課題の背景には、規制と社会意識の変化があります。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E091BE6-8A8B-0FF1-9E20-8CE71F8EE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475" y="3289010"/>
            <a:ext cx="2979777" cy="1986517"/>
          </a:xfrm>
          <a:prstGeom prst="round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6DA24E1C-C12B-7FE6-3215-B03ABB7CA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924" y="3288853"/>
            <a:ext cx="2979776" cy="1986517"/>
          </a:xfrm>
          <a:prstGeom prst="round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6D1AB003-752B-8449-A8FA-FBD736B19E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2000" y="3288853"/>
            <a:ext cx="2980523" cy="198701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0485177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8D489-4328-242E-D037-4F5F5DBE0D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四角形: 角を丸くする 24">
            <a:extLst>
              <a:ext uri="{FF2B5EF4-FFF2-40B4-BE49-F238E27FC236}">
                <a16:creationId xmlns:a16="http://schemas.microsoft.com/office/drawing/2014/main" id="{3A0E5D59-013C-D45B-4703-26B401B1F08C}"/>
              </a:ext>
            </a:extLst>
          </p:cNvPr>
          <p:cNvSpPr/>
          <p:nvPr/>
        </p:nvSpPr>
        <p:spPr>
          <a:xfrm rot="16200000">
            <a:off x="2667000" y="-2667000"/>
            <a:ext cx="6858000" cy="12192000"/>
          </a:xfrm>
          <a:prstGeom prst="rect">
            <a:avLst/>
          </a:prstGeom>
          <a:gradFill flip="none" rotWithShape="1">
            <a:gsLst>
              <a:gs pos="100000">
                <a:schemeClr val="accent6">
                  <a:lumMod val="20000"/>
                  <a:lumOff val="80000"/>
                </a:schemeClr>
              </a:gs>
              <a:gs pos="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4400" dirty="0">
              <a:solidFill>
                <a:schemeClr val="tx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</p:txBody>
      </p:sp>
      <p:sp>
        <p:nvSpPr>
          <p:cNvPr id="5" name="スライド番号プレースホルダー 5">
            <a:extLst>
              <a:ext uri="{FF2B5EF4-FFF2-40B4-BE49-F238E27FC236}">
                <a16:creationId xmlns:a16="http://schemas.microsoft.com/office/drawing/2014/main" id="{ACD89917-6AAD-D84F-C9DD-FD0D4072B817}"/>
              </a:ext>
            </a:extLst>
          </p:cNvPr>
          <p:cNvSpPr txBox="1">
            <a:spLocks/>
          </p:cNvSpPr>
          <p:nvPr/>
        </p:nvSpPr>
        <p:spPr>
          <a:xfrm>
            <a:off x="11596653" y="6356362"/>
            <a:ext cx="4485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FFBA4C0-9B7D-4866-9F37-F8186F53D425}" type="slidenum">
              <a:rPr lang="ja-JP" altLang="en-US" smtClean="0">
                <a:latin typeface="游明朝" panose="02020400000000000000" pitchFamily="18" charset="-128"/>
                <a:ea typeface="游明朝" panose="02020400000000000000" pitchFamily="18" charset="-128"/>
              </a:rPr>
              <a:pPr/>
              <a:t>3</a:t>
            </a:fld>
            <a:endParaRPr lang="ja-JP" altLang="en-US" dirty="0">
              <a:latin typeface="游明朝" panose="02020400000000000000" pitchFamily="18" charset="-128"/>
              <a:ea typeface="游明朝" panose="02020400000000000000" pitchFamily="18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97A672F-99F6-0340-8E83-E248BDFFD300}"/>
              </a:ext>
            </a:extLst>
          </p:cNvPr>
          <p:cNvSpPr/>
          <p:nvPr/>
        </p:nvSpPr>
        <p:spPr>
          <a:xfrm>
            <a:off x="205492" y="251700"/>
            <a:ext cx="11781014" cy="4262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kumimoji="1" lang="en-US" altLang="ja-JP" sz="1600" dirty="0" err="1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EcoFleet</a:t>
            </a:r>
            <a:r>
              <a:rPr kumimoji="1" lang="ja-JP" altLang="en-US" sz="16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のサービス概要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1842182-0047-5898-6729-42E8146EAF42}"/>
              </a:ext>
            </a:extLst>
          </p:cNvPr>
          <p:cNvSpPr/>
          <p:nvPr/>
        </p:nvSpPr>
        <p:spPr>
          <a:xfrm>
            <a:off x="205492" y="759778"/>
            <a:ext cx="11781014" cy="4262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kumimoji="1" lang="ja-JP" altLang="en-US" sz="20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物流企業が「脱・属人化」「低コスト化」「環境対応」を実現するためのサービスを提供しています。</a:t>
            </a:r>
          </a:p>
        </p:txBody>
      </p:sp>
      <p:sp>
        <p:nvSpPr>
          <p:cNvPr id="9" name="四角形: 角を丸くする 24">
            <a:extLst>
              <a:ext uri="{FF2B5EF4-FFF2-40B4-BE49-F238E27FC236}">
                <a16:creationId xmlns:a16="http://schemas.microsoft.com/office/drawing/2014/main" id="{E459E420-8010-8FF3-64CB-FD77AA3C1909}"/>
              </a:ext>
            </a:extLst>
          </p:cNvPr>
          <p:cNvSpPr/>
          <p:nvPr/>
        </p:nvSpPr>
        <p:spPr>
          <a:xfrm rot="16200000">
            <a:off x="283784" y="1432043"/>
            <a:ext cx="4312440" cy="4880008"/>
          </a:xfrm>
          <a:prstGeom prst="flowChartManualOperation">
            <a:avLst/>
          </a:prstGeom>
          <a:gradFill>
            <a:gsLst>
              <a:gs pos="100000">
                <a:schemeClr val="accent6">
                  <a:lumMod val="40000"/>
                  <a:lumOff val="60000"/>
                </a:schemeClr>
              </a:gs>
              <a:gs pos="0">
                <a:schemeClr val="accent4">
                  <a:lumMod val="20000"/>
                  <a:lumOff val="80000"/>
                  <a:alpha val="50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 dirty="0">
              <a:solidFill>
                <a:schemeClr val="tx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</p:txBody>
      </p:sp>
      <p:sp>
        <p:nvSpPr>
          <p:cNvPr id="10" name="四角形: 角を丸くする 24">
            <a:extLst>
              <a:ext uri="{FF2B5EF4-FFF2-40B4-BE49-F238E27FC236}">
                <a16:creationId xmlns:a16="http://schemas.microsoft.com/office/drawing/2014/main" id="{DCF160DF-8081-56D9-DAF4-117FC2FA98D4}"/>
              </a:ext>
            </a:extLst>
          </p:cNvPr>
          <p:cNvSpPr/>
          <p:nvPr/>
        </p:nvSpPr>
        <p:spPr>
          <a:xfrm rot="5400000">
            <a:off x="7595778" y="1432043"/>
            <a:ext cx="4312440" cy="4880008"/>
          </a:xfrm>
          <a:prstGeom prst="flowChartManualOperation">
            <a:avLst/>
          </a:prstGeom>
          <a:gradFill>
            <a:gsLst>
              <a:gs pos="100000">
                <a:schemeClr val="accent6">
                  <a:lumMod val="40000"/>
                  <a:lumOff val="60000"/>
                </a:schemeClr>
              </a:gs>
              <a:gs pos="0">
                <a:schemeClr val="accent4">
                  <a:lumMod val="20000"/>
                  <a:lumOff val="80000"/>
                  <a:alpha val="50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 dirty="0">
              <a:solidFill>
                <a:schemeClr val="tx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</p:txBody>
      </p:sp>
      <p:sp>
        <p:nvSpPr>
          <p:cNvPr id="8" name="四角形: 角を丸くする 24">
            <a:extLst>
              <a:ext uri="{FF2B5EF4-FFF2-40B4-BE49-F238E27FC236}">
                <a16:creationId xmlns:a16="http://schemas.microsoft.com/office/drawing/2014/main" id="{BF60E09C-C9AD-9EF4-D9BA-E589078917D3}"/>
              </a:ext>
            </a:extLst>
          </p:cNvPr>
          <p:cNvSpPr/>
          <p:nvPr/>
        </p:nvSpPr>
        <p:spPr>
          <a:xfrm>
            <a:off x="4135801" y="1911847"/>
            <a:ext cx="3920400" cy="3920400"/>
          </a:xfrm>
          <a:prstGeom prst="ellipse">
            <a:avLst/>
          </a:prstGeom>
          <a:solidFill>
            <a:schemeClr val="bg1"/>
          </a:solidFill>
          <a:ln>
            <a:gradFill>
              <a:gsLst>
                <a:gs pos="0">
                  <a:schemeClr val="accent4">
                    <a:lumMod val="40000"/>
                    <a:lumOff val="60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kumimoji="1" lang="en-US" altLang="ja-JP" sz="5400" b="1" dirty="0" err="1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6">
                        <a:lumMod val="40000"/>
                        <a:lumOff val="60000"/>
                      </a:schemeClr>
                    </a:gs>
                  </a:gsLst>
                  <a:lin ang="5400000" scaled="1"/>
                </a:gradFill>
                <a:latin typeface="游明朝" panose="02020400000000000000" pitchFamily="18" charset="-128"/>
                <a:ea typeface="游明朝" panose="02020400000000000000" pitchFamily="18" charset="-128"/>
              </a:rPr>
              <a:t>EcoFleet</a:t>
            </a:r>
            <a:endParaRPr lang="en-US" altLang="ja-JP" sz="5400" b="1" dirty="0">
              <a:gradFill>
                <a:gsLst>
                  <a:gs pos="0">
                    <a:schemeClr val="accent4">
                      <a:lumMod val="20000"/>
                      <a:lumOff val="80000"/>
                    </a:schemeClr>
                  </a:gs>
                  <a:gs pos="100000">
                    <a:schemeClr val="accent6">
                      <a:lumMod val="40000"/>
                      <a:lumOff val="60000"/>
                    </a:schemeClr>
                  </a:gs>
                </a:gsLst>
                <a:lin ang="5400000" scaled="1"/>
              </a:gra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pPr algn="ctr"/>
            <a:endParaRPr kumimoji="1" lang="ja-JP" altLang="en-US" sz="5400" b="1" dirty="0">
              <a:gradFill>
                <a:gsLst>
                  <a:gs pos="0">
                    <a:schemeClr val="accent4">
                      <a:lumMod val="20000"/>
                      <a:lumOff val="80000"/>
                    </a:schemeClr>
                  </a:gs>
                  <a:gs pos="100000">
                    <a:schemeClr val="accent6">
                      <a:lumMod val="40000"/>
                      <a:lumOff val="60000"/>
                    </a:schemeClr>
                  </a:gs>
                </a:gsLst>
                <a:lin ang="5400000" scaled="1"/>
              </a:gradFill>
              <a:latin typeface="游明朝" panose="02020400000000000000" pitchFamily="18" charset="-128"/>
              <a:ea typeface="游明朝" panose="02020400000000000000" pitchFamily="18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0DD59D01-71C5-0750-0742-055346A756B8}"/>
              </a:ext>
            </a:extLst>
          </p:cNvPr>
          <p:cNvSpPr/>
          <p:nvPr/>
        </p:nvSpPr>
        <p:spPr>
          <a:xfrm>
            <a:off x="183828" y="1818823"/>
            <a:ext cx="3768145" cy="468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EV</a:t>
            </a:r>
            <a:r>
              <a:rPr lang="zh-TW" altLang="en-US" sz="2400" b="1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配送車両導入支援</a:t>
            </a:r>
            <a:endParaRPr lang="ja-JP" altLang="en-US" sz="2400" b="1" dirty="0">
              <a:solidFill>
                <a:schemeClr val="tx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B38A1CB2-73F1-6D2A-EE80-586A83556D37}"/>
              </a:ext>
            </a:extLst>
          </p:cNvPr>
          <p:cNvSpPr/>
          <p:nvPr/>
        </p:nvSpPr>
        <p:spPr>
          <a:xfrm>
            <a:off x="1341508" y="1524468"/>
            <a:ext cx="1452784" cy="264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kumimoji="1" lang="ja-JP" altLang="en-US" sz="16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サービス</a:t>
            </a:r>
            <a:r>
              <a:rPr kumimoji="1" lang="en-US" altLang="ja-JP" sz="16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1</a:t>
            </a:r>
            <a:endParaRPr kumimoji="1" lang="ja-JP" altLang="en-US" sz="1600" dirty="0">
              <a:solidFill>
                <a:schemeClr val="tx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5DD840ED-34EE-7ADC-3E33-FD202AC37EF3}"/>
              </a:ext>
            </a:extLst>
          </p:cNvPr>
          <p:cNvSpPr/>
          <p:nvPr/>
        </p:nvSpPr>
        <p:spPr>
          <a:xfrm>
            <a:off x="510816" y="2408669"/>
            <a:ext cx="3114169" cy="624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補助金の取得申請支援</a:t>
            </a:r>
            <a:br>
              <a:rPr lang="en-US" altLang="ja-JP" sz="14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</a:br>
            <a:r>
              <a:rPr lang="ja-JP" altLang="en-US" sz="14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（最大</a:t>
            </a:r>
            <a:r>
              <a:rPr lang="en-US" altLang="ja-JP" sz="14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80%</a:t>
            </a:r>
            <a:r>
              <a:rPr lang="ja-JP" altLang="en-US" sz="14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補助可能）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02944880-6146-5349-8E69-F3E98996DA69}"/>
              </a:ext>
            </a:extLst>
          </p:cNvPr>
          <p:cNvSpPr/>
          <p:nvPr/>
        </p:nvSpPr>
        <p:spPr>
          <a:xfrm>
            <a:off x="510816" y="3147957"/>
            <a:ext cx="3114169" cy="624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各社の荷物量・走行距離に</a:t>
            </a:r>
            <a:br>
              <a:rPr lang="en-US" altLang="ja-JP" sz="14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</a:br>
            <a:r>
              <a:rPr lang="ja-JP" altLang="en-US" sz="14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応じた最適な</a:t>
            </a:r>
            <a:r>
              <a:rPr lang="en-US" altLang="ja-JP" sz="14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EV</a:t>
            </a:r>
            <a:r>
              <a:rPr lang="ja-JP" altLang="en-US" sz="14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車両選定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1C4A58FC-5915-BCD4-198A-69B8072A8445}"/>
              </a:ext>
            </a:extLst>
          </p:cNvPr>
          <p:cNvSpPr/>
          <p:nvPr/>
        </p:nvSpPr>
        <p:spPr>
          <a:xfrm>
            <a:off x="510816" y="3887245"/>
            <a:ext cx="3114169" cy="624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リース契約や</a:t>
            </a:r>
            <a:br>
              <a:rPr lang="en-US" altLang="ja-JP" sz="14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</a:br>
            <a:r>
              <a:rPr lang="ja-JP" altLang="en-US" sz="14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チャージ環境構築までサポート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C6BD4288-B929-5EB0-18AA-4CD3F3173F65}"/>
              </a:ext>
            </a:extLst>
          </p:cNvPr>
          <p:cNvSpPr/>
          <p:nvPr/>
        </p:nvSpPr>
        <p:spPr>
          <a:xfrm>
            <a:off x="8139108" y="1818823"/>
            <a:ext cx="3768145" cy="468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AI</a:t>
            </a:r>
            <a:r>
              <a:rPr lang="ja-JP" altLang="en-US" sz="2400" b="1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運行最適化</a:t>
            </a:r>
            <a:r>
              <a:rPr lang="en-US" altLang="zh-TW" sz="2400" b="1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SaaS</a:t>
            </a:r>
            <a:endParaRPr lang="ja-JP" altLang="en-US" sz="2400" b="1" dirty="0">
              <a:solidFill>
                <a:schemeClr val="tx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3E3DE1BD-210F-6868-95A2-314EF67A147B}"/>
              </a:ext>
            </a:extLst>
          </p:cNvPr>
          <p:cNvSpPr/>
          <p:nvPr/>
        </p:nvSpPr>
        <p:spPr>
          <a:xfrm>
            <a:off x="9296788" y="1524468"/>
            <a:ext cx="1452784" cy="264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kumimoji="1" lang="ja-JP" altLang="en-US" sz="16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サービス</a:t>
            </a:r>
            <a:r>
              <a:rPr kumimoji="1" lang="en-US" altLang="ja-JP" sz="16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2</a:t>
            </a:r>
            <a:endParaRPr kumimoji="1" lang="ja-JP" altLang="en-US" sz="1600" dirty="0">
              <a:solidFill>
                <a:schemeClr val="tx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5E62BBD6-727E-7845-69DA-B4EFB3379795}"/>
              </a:ext>
            </a:extLst>
          </p:cNvPr>
          <p:cNvSpPr/>
          <p:nvPr/>
        </p:nvSpPr>
        <p:spPr>
          <a:xfrm>
            <a:off x="8466096" y="2408669"/>
            <a:ext cx="3114169" cy="624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配送ルートや車両稼働率を</a:t>
            </a:r>
            <a:br>
              <a:rPr lang="en-US" altLang="ja-JP" sz="14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</a:br>
            <a:r>
              <a:rPr lang="en-US" altLang="ja-JP" sz="14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AI</a:t>
            </a:r>
            <a:r>
              <a:rPr lang="ja-JP" altLang="en-US" sz="14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が自動で最適化</a:t>
            </a: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6C455346-8E8F-F913-505E-A95DBA7E2DC8}"/>
              </a:ext>
            </a:extLst>
          </p:cNvPr>
          <p:cNvSpPr/>
          <p:nvPr/>
        </p:nvSpPr>
        <p:spPr>
          <a:xfrm>
            <a:off x="8466096" y="3147957"/>
            <a:ext cx="3114169" cy="624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リアルタイム運行モニタリング</a:t>
            </a:r>
            <a:endParaRPr lang="en-US" altLang="ja-JP" sz="1400" dirty="0">
              <a:solidFill>
                <a:schemeClr val="tx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pPr algn="ctr"/>
            <a:r>
              <a:rPr lang="ja-JP" altLang="en-US" sz="14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およびレポート機能</a:t>
            </a: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5BF32FC8-BB14-9255-88ED-2F25D71F82C0}"/>
              </a:ext>
            </a:extLst>
          </p:cNvPr>
          <p:cNvSpPr/>
          <p:nvPr/>
        </p:nvSpPr>
        <p:spPr>
          <a:xfrm>
            <a:off x="8466096" y="3887245"/>
            <a:ext cx="3114169" cy="624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操作が直感的で現場でも</a:t>
            </a:r>
            <a:endParaRPr lang="en-US" altLang="ja-JP" sz="1400" dirty="0">
              <a:solidFill>
                <a:schemeClr val="tx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pPr algn="ctr"/>
            <a:r>
              <a:rPr lang="ja-JP" altLang="en-US" sz="14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すぐ使えるインターフェース</a:t>
            </a: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00D9C4B6-3D21-81D2-B628-6C1A2BCA80FC}"/>
              </a:ext>
            </a:extLst>
          </p:cNvPr>
          <p:cNvSpPr/>
          <p:nvPr/>
        </p:nvSpPr>
        <p:spPr>
          <a:xfrm>
            <a:off x="4211925" y="4045122"/>
            <a:ext cx="3768148" cy="5673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kumimoji="1" lang="en-US" altLang="ja-JP" sz="16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EV</a:t>
            </a:r>
            <a:r>
              <a:rPr kumimoji="1" lang="ja-JP" altLang="en-US" sz="16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の導入と運行最適化により</a:t>
            </a:r>
            <a:br>
              <a:rPr lang="en-US" altLang="ja-JP" sz="16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</a:br>
            <a:r>
              <a:rPr lang="ja-JP" altLang="en-US" sz="16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「</a:t>
            </a:r>
            <a:r>
              <a:rPr kumimoji="1" lang="ja-JP" altLang="en-US" sz="16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業務改善と環境対応の両立」が実現</a:t>
            </a:r>
          </a:p>
        </p:txBody>
      </p:sp>
      <p:sp>
        <p:nvSpPr>
          <p:cNvPr id="30" name="円弧 29">
            <a:extLst>
              <a:ext uri="{FF2B5EF4-FFF2-40B4-BE49-F238E27FC236}">
                <a16:creationId xmlns:a16="http://schemas.microsoft.com/office/drawing/2014/main" id="{A038E5E1-07B8-2CB8-8AA2-F4F9ABC6FA64}"/>
              </a:ext>
            </a:extLst>
          </p:cNvPr>
          <p:cNvSpPr/>
          <p:nvPr/>
        </p:nvSpPr>
        <p:spPr>
          <a:xfrm>
            <a:off x="3939781" y="1652198"/>
            <a:ext cx="4312440" cy="4312440"/>
          </a:xfrm>
          <a:prstGeom prst="arc">
            <a:avLst>
              <a:gd name="adj1" fmla="val 10840245"/>
              <a:gd name="adj2" fmla="val 0"/>
            </a:avLst>
          </a:prstGeom>
          <a:ln w="63500">
            <a:gradFill>
              <a:gsLst>
                <a:gs pos="0">
                  <a:schemeClr val="accent6">
                    <a:lumMod val="40000"/>
                    <a:lumOff val="60000"/>
                  </a:schemeClr>
                </a:gs>
                <a:gs pos="100000">
                  <a:schemeClr val="accent4">
                    <a:lumMod val="40000"/>
                    <a:lumOff val="60000"/>
                  </a:schemeClr>
                </a:gs>
              </a:gsLst>
              <a:lin ang="5400000" scaled="1"/>
            </a:gra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游明朝" panose="02020400000000000000" pitchFamily="18" charset="-128"/>
              <a:ea typeface="游明朝" panose="02020400000000000000" pitchFamily="18" charset="-128"/>
            </a:endParaRPr>
          </a:p>
        </p:txBody>
      </p:sp>
      <p:sp>
        <p:nvSpPr>
          <p:cNvPr id="31" name="円弧 30">
            <a:extLst>
              <a:ext uri="{FF2B5EF4-FFF2-40B4-BE49-F238E27FC236}">
                <a16:creationId xmlns:a16="http://schemas.microsoft.com/office/drawing/2014/main" id="{6C3A22C8-F328-36D3-101C-56F233B11B31}"/>
              </a:ext>
            </a:extLst>
          </p:cNvPr>
          <p:cNvSpPr/>
          <p:nvPr/>
        </p:nvSpPr>
        <p:spPr>
          <a:xfrm rot="10800000">
            <a:off x="3939781" y="1772031"/>
            <a:ext cx="4312440" cy="4312440"/>
          </a:xfrm>
          <a:prstGeom prst="arc">
            <a:avLst>
              <a:gd name="adj1" fmla="val 10840245"/>
              <a:gd name="adj2" fmla="val 0"/>
            </a:avLst>
          </a:prstGeom>
          <a:ln w="63500">
            <a:gradFill>
              <a:gsLst>
                <a:gs pos="0">
                  <a:schemeClr val="accent6">
                    <a:lumMod val="40000"/>
                    <a:lumOff val="60000"/>
                  </a:schemeClr>
                </a:gs>
                <a:gs pos="100000">
                  <a:schemeClr val="accent4">
                    <a:lumMod val="40000"/>
                    <a:lumOff val="60000"/>
                  </a:schemeClr>
                </a:gs>
              </a:gsLst>
              <a:lin ang="5400000" scaled="1"/>
            </a:gra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游明朝" panose="02020400000000000000" pitchFamily="18" charset="-128"/>
              <a:ea typeface="游明朝" panose="02020400000000000000" pitchFamily="18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B5A952-EF8F-BC37-3BA9-A36DC99A1C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549"/>
          <a:stretch/>
        </p:blipFill>
        <p:spPr>
          <a:xfrm>
            <a:off x="510815" y="4697406"/>
            <a:ext cx="3114169" cy="1753288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81E3A345-C99A-1711-4614-67C074DDBE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212" b="10338"/>
          <a:stretch/>
        </p:blipFill>
        <p:spPr>
          <a:xfrm>
            <a:off x="8466096" y="4697406"/>
            <a:ext cx="3114169" cy="175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6387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62244C-AE0F-F9DD-4263-AE0BEF19D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四角形: 角を丸くする 24">
            <a:extLst>
              <a:ext uri="{FF2B5EF4-FFF2-40B4-BE49-F238E27FC236}">
                <a16:creationId xmlns:a16="http://schemas.microsoft.com/office/drawing/2014/main" id="{D1DE0510-8FDB-1A61-524F-158AEA663871}"/>
              </a:ext>
            </a:extLst>
          </p:cNvPr>
          <p:cNvSpPr/>
          <p:nvPr/>
        </p:nvSpPr>
        <p:spPr>
          <a:xfrm rot="16200000">
            <a:off x="2667000" y="-2667000"/>
            <a:ext cx="6858000" cy="12192000"/>
          </a:xfrm>
          <a:prstGeom prst="rect">
            <a:avLst/>
          </a:prstGeom>
          <a:gradFill flip="none" rotWithShape="1">
            <a:gsLst>
              <a:gs pos="100000">
                <a:schemeClr val="accent6">
                  <a:lumMod val="20000"/>
                  <a:lumOff val="80000"/>
                </a:schemeClr>
              </a:gs>
              <a:gs pos="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4400" dirty="0">
              <a:solidFill>
                <a:schemeClr val="tx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</p:txBody>
      </p:sp>
      <p:sp>
        <p:nvSpPr>
          <p:cNvPr id="11" name="スライド番号プレースホルダー 5">
            <a:extLst>
              <a:ext uri="{FF2B5EF4-FFF2-40B4-BE49-F238E27FC236}">
                <a16:creationId xmlns:a16="http://schemas.microsoft.com/office/drawing/2014/main" id="{EB4621EF-C829-8C56-7073-03A8AF305DDC}"/>
              </a:ext>
            </a:extLst>
          </p:cNvPr>
          <p:cNvSpPr txBox="1">
            <a:spLocks/>
          </p:cNvSpPr>
          <p:nvPr/>
        </p:nvSpPr>
        <p:spPr>
          <a:xfrm>
            <a:off x="11596653" y="6356362"/>
            <a:ext cx="4485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FFBA4C0-9B7D-4866-9F37-F8186F53D425}" type="slidenum">
              <a:rPr lang="ja-JP" altLang="en-US" smtClean="0">
                <a:latin typeface="游明朝" panose="02020400000000000000" pitchFamily="18" charset="-128"/>
                <a:ea typeface="游明朝" panose="02020400000000000000" pitchFamily="18" charset="-128"/>
              </a:rPr>
              <a:pPr/>
              <a:t>4</a:t>
            </a:fld>
            <a:endParaRPr lang="ja-JP" altLang="en-US" dirty="0">
              <a:latin typeface="游明朝" panose="02020400000000000000" pitchFamily="18" charset="-128"/>
              <a:ea typeface="游明朝" panose="02020400000000000000" pitchFamily="18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CF3D3D3F-33C2-99F4-BF8C-26701FD033FF}"/>
              </a:ext>
            </a:extLst>
          </p:cNvPr>
          <p:cNvSpPr/>
          <p:nvPr/>
        </p:nvSpPr>
        <p:spPr>
          <a:xfrm>
            <a:off x="205492" y="251700"/>
            <a:ext cx="11781014" cy="4262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kumimoji="1" lang="ja-JP" altLang="en-US" sz="16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導入メリット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BBFCC1D1-0557-C4F0-9255-B5CF2DD89BE8}"/>
              </a:ext>
            </a:extLst>
          </p:cNvPr>
          <p:cNvSpPr/>
          <p:nvPr/>
        </p:nvSpPr>
        <p:spPr>
          <a:xfrm>
            <a:off x="205492" y="759778"/>
            <a:ext cx="11781014" cy="4262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kumimoji="1" lang="en-US" altLang="ja-JP" sz="2000" dirty="0" err="1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EcoFleet</a:t>
            </a:r>
            <a:r>
              <a:rPr kumimoji="1" lang="ja-JP" altLang="en-US" sz="20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を導入した企業では、以下のような効果が見られています。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898B015-F88C-719B-6EA4-D9A8B608D4CB}"/>
              </a:ext>
            </a:extLst>
          </p:cNvPr>
          <p:cNvSpPr/>
          <p:nvPr/>
        </p:nvSpPr>
        <p:spPr>
          <a:xfrm>
            <a:off x="3234088" y="1532897"/>
            <a:ext cx="8957912" cy="11056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tlCol="0" anchor="ctr"/>
          <a:lstStyle/>
          <a:p>
            <a:pPr>
              <a:spcBef>
                <a:spcPts val="300"/>
              </a:spcBef>
            </a:pPr>
            <a:r>
              <a:rPr lang="ja-JP" altLang="en-US" sz="1600" b="1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月間燃料費が平均</a:t>
            </a:r>
            <a:r>
              <a:rPr lang="en-US" altLang="ja-JP" sz="1600" b="1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25〜30</a:t>
            </a:r>
            <a:r>
              <a:rPr lang="ja-JP" altLang="en-US" sz="1600" b="1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％削減され、運行経費を大きく圧縮</a:t>
            </a:r>
            <a:endParaRPr lang="en-US" altLang="ja-JP" sz="1600" b="1" dirty="0">
              <a:solidFill>
                <a:schemeClr val="tx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pPr>
              <a:spcBef>
                <a:spcPts val="300"/>
              </a:spcBef>
            </a:pPr>
            <a:r>
              <a:rPr lang="ja-JP" altLang="en-US" sz="14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　　</a:t>
            </a:r>
            <a:r>
              <a:rPr lang="en-US" altLang="ja-JP" sz="14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EV</a:t>
            </a:r>
            <a:r>
              <a:rPr lang="ja-JP" altLang="en-US" sz="14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化とルート最適化の組み合わせにより、無駄な走行やアイドリングを削減し、</a:t>
            </a:r>
            <a:br>
              <a:rPr lang="en-US" altLang="ja-JP" sz="14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</a:br>
            <a:r>
              <a:rPr lang="ja-JP" altLang="en-US" sz="14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　　コスト削減効果を明確に実感できます。</a:t>
            </a:r>
          </a:p>
        </p:txBody>
      </p:sp>
      <p:sp>
        <p:nvSpPr>
          <p:cNvPr id="3" name="フローチャート: カード 2">
            <a:extLst>
              <a:ext uri="{FF2B5EF4-FFF2-40B4-BE49-F238E27FC236}">
                <a16:creationId xmlns:a16="http://schemas.microsoft.com/office/drawing/2014/main" id="{1B091BE4-5D7C-EB75-C6CC-59B336A323BF}"/>
              </a:ext>
            </a:extLst>
          </p:cNvPr>
          <p:cNvSpPr/>
          <p:nvPr/>
        </p:nvSpPr>
        <p:spPr>
          <a:xfrm>
            <a:off x="683394" y="1532897"/>
            <a:ext cx="2550694" cy="1105676"/>
          </a:xfrm>
          <a:prstGeom prst="flowChartPunchedCard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ja-JP" altLang="en-US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燃料費を削減</a:t>
            </a:r>
          </a:p>
        </p:txBody>
      </p: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3B8979DA-294E-9FD5-B8E6-C32B2B496F24}"/>
              </a:ext>
            </a:extLst>
          </p:cNvPr>
          <p:cNvSpPr/>
          <p:nvPr/>
        </p:nvSpPr>
        <p:spPr>
          <a:xfrm>
            <a:off x="1292973" y="1625674"/>
            <a:ext cx="1331536" cy="29115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ja-JP" altLang="en-US" sz="14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メリット</a:t>
            </a:r>
            <a:r>
              <a:rPr lang="en-US" altLang="ja-JP" sz="14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1</a:t>
            </a:r>
            <a:endParaRPr lang="ja-JP" altLang="en-US" sz="1400" dirty="0">
              <a:solidFill>
                <a:schemeClr val="tx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C802E2C-B065-134B-F2D2-22643516326E}"/>
              </a:ext>
            </a:extLst>
          </p:cNvPr>
          <p:cNvSpPr/>
          <p:nvPr/>
        </p:nvSpPr>
        <p:spPr>
          <a:xfrm>
            <a:off x="3234088" y="4211453"/>
            <a:ext cx="8957912" cy="11056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tlCol="0" anchor="ctr"/>
          <a:lstStyle/>
          <a:p>
            <a:pPr>
              <a:spcBef>
                <a:spcPts val="300"/>
              </a:spcBef>
            </a:pPr>
            <a:r>
              <a:rPr lang="ja-JP" altLang="en-US" sz="1600" b="1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配車計画がシステム上で可視化され、業務の引き継ぎが円滑に</a:t>
            </a:r>
            <a:endParaRPr lang="en-US" altLang="ja-JP" sz="1600" b="1" dirty="0">
              <a:solidFill>
                <a:schemeClr val="tx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pPr>
              <a:spcBef>
                <a:spcPts val="300"/>
              </a:spcBef>
            </a:pPr>
            <a:r>
              <a:rPr lang="ja-JP" altLang="en-US" sz="14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　　経験や勘に頼った配車から脱却し、誰でも運用可能な業務体制へ移行でき、</a:t>
            </a:r>
            <a:br>
              <a:rPr lang="en-US" altLang="ja-JP" sz="14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</a:br>
            <a:r>
              <a:rPr lang="ja-JP" altLang="en-US" sz="14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　　人材の入れ替え時にも混乱なく対応できます。</a:t>
            </a:r>
          </a:p>
        </p:txBody>
      </p:sp>
      <p:sp>
        <p:nvSpPr>
          <p:cNvPr id="8" name="フローチャート: カード 7">
            <a:extLst>
              <a:ext uri="{FF2B5EF4-FFF2-40B4-BE49-F238E27FC236}">
                <a16:creationId xmlns:a16="http://schemas.microsoft.com/office/drawing/2014/main" id="{E6BE1203-7286-4A16-8380-8755D965CB66}"/>
              </a:ext>
            </a:extLst>
          </p:cNvPr>
          <p:cNvSpPr/>
          <p:nvPr/>
        </p:nvSpPr>
        <p:spPr>
          <a:xfrm>
            <a:off x="683394" y="4211453"/>
            <a:ext cx="2550694" cy="1105676"/>
          </a:xfrm>
          <a:prstGeom prst="flowChartPunchedCard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ja-JP" altLang="en-US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配車を見える化</a:t>
            </a:r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7C8FFA13-E474-ACB0-C1E2-B61995D189FB}"/>
              </a:ext>
            </a:extLst>
          </p:cNvPr>
          <p:cNvSpPr/>
          <p:nvPr/>
        </p:nvSpPr>
        <p:spPr>
          <a:xfrm>
            <a:off x="1292973" y="4304230"/>
            <a:ext cx="1331536" cy="29115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ja-JP" altLang="en-US" sz="14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メリット</a:t>
            </a:r>
            <a:r>
              <a:rPr lang="en-US" altLang="ja-JP" sz="14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3</a:t>
            </a:r>
            <a:endParaRPr lang="ja-JP" altLang="en-US" sz="1400" dirty="0">
              <a:solidFill>
                <a:schemeClr val="tx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874C9DF-1C1E-25F7-0E72-26A2888A1D68}"/>
              </a:ext>
            </a:extLst>
          </p:cNvPr>
          <p:cNvSpPr/>
          <p:nvPr/>
        </p:nvSpPr>
        <p:spPr>
          <a:xfrm flipH="1">
            <a:off x="0" y="5550731"/>
            <a:ext cx="8957912" cy="11056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tlCol="0" anchor="ctr"/>
          <a:lstStyle/>
          <a:p>
            <a:pPr>
              <a:spcBef>
                <a:spcPts val="300"/>
              </a:spcBef>
            </a:pPr>
            <a:r>
              <a:rPr lang="ja-JP" altLang="en-US" sz="1600" b="1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脱炭素の取り組みにより、地域からの評価が向上し、公共案件での加点要素にも</a:t>
            </a:r>
            <a:endParaRPr lang="en-US" altLang="ja-JP" sz="1600" b="1" dirty="0">
              <a:solidFill>
                <a:schemeClr val="tx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pPr>
              <a:spcBef>
                <a:spcPts val="300"/>
              </a:spcBef>
            </a:pPr>
            <a:r>
              <a:rPr lang="ja-JP" altLang="en-US" sz="14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　　</a:t>
            </a:r>
            <a:r>
              <a:rPr lang="en-US" altLang="ja-JP" sz="14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EV</a:t>
            </a:r>
            <a:r>
              <a:rPr lang="ja-JP" altLang="en-US" sz="14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導入や環境配慮型運行の実績が、自治体や荷主企業からの信頼に繋がり、</a:t>
            </a:r>
            <a:br>
              <a:rPr lang="en-US" altLang="ja-JP" sz="14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</a:br>
            <a:r>
              <a:rPr lang="ja-JP" altLang="en-US" sz="14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　　補助金や入札時の競争力強化にも直結します。</a:t>
            </a:r>
          </a:p>
        </p:txBody>
      </p:sp>
      <p:sp>
        <p:nvSpPr>
          <p:cNvPr id="16" name="フローチャート: カード 15">
            <a:extLst>
              <a:ext uri="{FF2B5EF4-FFF2-40B4-BE49-F238E27FC236}">
                <a16:creationId xmlns:a16="http://schemas.microsoft.com/office/drawing/2014/main" id="{A7C05A50-45E0-90AD-4112-35185117468B}"/>
              </a:ext>
            </a:extLst>
          </p:cNvPr>
          <p:cNvSpPr/>
          <p:nvPr/>
        </p:nvSpPr>
        <p:spPr>
          <a:xfrm flipH="1">
            <a:off x="8957912" y="5550731"/>
            <a:ext cx="2550694" cy="1105676"/>
          </a:xfrm>
          <a:prstGeom prst="flowChartPunchedCard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ja-JP" altLang="en-US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環境対応で評価向上</a:t>
            </a:r>
          </a:p>
        </p:txBody>
      </p:sp>
      <p:sp>
        <p:nvSpPr>
          <p:cNvPr id="17" name="四角形: 角を丸くする 16">
            <a:extLst>
              <a:ext uri="{FF2B5EF4-FFF2-40B4-BE49-F238E27FC236}">
                <a16:creationId xmlns:a16="http://schemas.microsoft.com/office/drawing/2014/main" id="{69A8B613-781D-6928-0BCA-EA079B9B49F8}"/>
              </a:ext>
            </a:extLst>
          </p:cNvPr>
          <p:cNvSpPr/>
          <p:nvPr/>
        </p:nvSpPr>
        <p:spPr>
          <a:xfrm flipH="1">
            <a:off x="9567491" y="5643508"/>
            <a:ext cx="1331536" cy="29115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ja-JP" altLang="en-US" sz="14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メリット</a:t>
            </a:r>
            <a:r>
              <a:rPr lang="en-US" altLang="ja-JP" sz="14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4</a:t>
            </a:r>
            <a:endParaRPr lang="ja-JP" altLang="en-US" sz="1400" dirty="0">
              <a:solidFill>
                <a:schemeClr val="tx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93760232-05A5-0BC8-9184-BC4E98708FC2}"/>
              </a:ext>
            </a:extLst>
          </p:cNvPr>
          <p:cNvSpPr/>
          <p:nvPr/>
        </p:nvSpPr>
        <p:spPr>
          <a:xfrm flipH="1">
            <a:off x="0" y="2872175"/>
            <a:ext cx="8957912" cy="11056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tlCol="0" anchor="ctr"/>
          <a:lstStyle/>
          <a:p>
            <a:pPr>
              <a:spcBef>
                <a:spcPts val="300"/>
              </a:spcBef>
            </a:pPr>
            <a:r>
              <a:rPr lang="ja-JP" altLang="en-US" sz="1600" b="1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車両</a:t>
            </a:r>
            <a:r>
              <a:rPr lang="en-US" altLang="ja-JP" sz="1600" b="1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1</a:t>
            </a:r>
            <a:r>
              <a:rPr lang="ja-JP" altLang="en-US" sz="1600" b="1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台あたり年間</a:t>
            </a:r>
            <a:r>
              <a:rPr lang="en-US" altLang="ja-JP" sz="1600" b="1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20</a:t>
            </a:r>
            <a:r>
              <a:rPr lang="ja-JP" altLang="en-US" sz="1600" b="1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万円以上の整備コストを圧縮</a:t>
            </a:r>
            <a:endParaRPr lang="en-US" altLang="ja-JP" sz="1600" b="1" dirty="0">
              <a:solidFill>
                <a:schemeClr val="tx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pPr>
              <a:spcBef>
                <a:spcPts val="300"/>
              </a:spcBef>
            </a:pPr>
            <a:r>
              <a:rPr lang="ja-JP" altLang="en-US" sz="14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　　ガソリン車やディーゼル車に比べて、電動車両は部品交換や故障のリスクが少なく、</a:t>
            </a:r>
            <a:br>
              <a:rPr lang="en-US" altLang="ja-JP" sz="14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</a:br>
            <a:r>
              <a:rPr lang="ja-JP" altLang="en-US" sz="14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　　長期的なメンテナンス費用を大幅に低減できます。</a:t>
            </a:r>
          </a:p>
        </p:txBody>
      </p:sp>
      <p:sp>
        <p:nvSpPr>
          <p:cNvPr id="20" name="フローチャート: カード 19">
            <a:extLst>
              <a:ext uri="{FF2B5EF4-FFF2-40B4-BE49-F238E27FC236}">
                <a16:creationId xmlns:a16="http://schemas.microsoft.com/office/drawing/2014/main" id="{3CB7E939-598F-868F-0A0B-43BF641A559C}"/>
              </a:ext>
            </a:extLst>
          </p:cNvPr>
          <p:cNvSpPr/>
          <p:nvPr/>
        </p:nvSpPr>
        <p:spPr>
          <a:xfrm flipH="1">
            <a:off x="8957912" y="2872175"/>
            <a:ext cx="2550694" cy="1105676"/>
          </a:xfrm>
          <a:prstGeom prst="flowChartPunchedCard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ja-JP" altLang="en-US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整備費を圧縮</a:t>
            </a:r>
          </a:p>
        </p:txBody>
      </p:sp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10A9633B-A55B-F098-C555-5183DA756DF2}"/>
              </a:ext>
            </a:extLst>
          </p:cNvPr>
          <p:cNvSpPr/>
          <p:nvPr/>
        </p:nvSpPr>
        <p:spPr>
          <a:xfrm flipH="1">
            <a:off x="9567491" y="2964952"/>
            <a:ext cx="1331536" cy="29115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ja-JP" altLang="en-US" sz="14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メリット</a:t>
            </a:r>
            <a:r>
              <a:rPr lang="en-US" altLang="ja-JP" sz="14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2</a:t>
            </a:r>
            <a:endParaRPr lang="ja-JP" altLang="en-US" sz="1400" dirty="0">
              <a:solidFill>
                <a:schemeClr val="tx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309909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2B0EE4-C1EB-4B65-DD7E-1D86F1C61C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四角形: 角を丸くする 24">
            <a:extLst>
              <a:ext uri="{FF2B5EF4-FFF2-40B4-BE49-F238E27FC236}">
                <a16:creationId xmlns:a16="http://schemas.microsoft.com/office/drawing/2014/main" id="{6FCFA0A2-3710-EB41-3D22-DA3B7E16244B}"/>
              </a:ext>
            </a:extLst>
          </p:cNvPr>
          <p:cNvSpPr/>
          <p:nvPr/>
        </p:nvSpPr>
        <p:spPr>
          <a:xfrm rot="16200000">
            <a:off x="2667000" y="-2667000"/>
            <a:ext cx="6858000" cy="12192000"/>
          </a:xfrm>
          <a:prstGeom prst="rect">
            <a:avLst/>
          </a:prstGeom>
          <a:gradFill flip="none" rotWithShape="1">
            <a:gsLst>
              <a:gs pos="100000">
                <a:schemeClr val="accent6">
                  <a:lumMod val="20000"/>
                  <a:lumOff val="80000"/>
                </a:schemeClr>
              </a:gs>
              <a:gs pos="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4400" dirty="0">
              <a:solidFill>
                <a:schemeClr val="tx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</p:txBody>
      </p:sp>
      <p:sp>
        <p:nvSpPr>
          <p:cNvPr id="5" name="スライド番号プレースホルダー 5">
            <a:extLst>
              <a:ext uri="{FF2B5EF4-FFF2-40B4-BE49-F238E27FC236}">
                <a16:creationId xmlns:a16="http://schemas.microsoft.com/office/drawing/2014/main" id="{08B270C3-4719-6ABD-C853-E82060956314}"/>
              </a:ext>
            </a:extLst>
          </p:cNvPr>
          <p:cNvSpPr txBox="1">
            <a:spLocks/>
          </p:cNvSpPr>
          <p:nvPr/>
        </p:nvSpPr>
        <p:spPr>
          <a:xfrm>
            <a:off x="11596653" y="6356362"/>
            <a:ext cx="4485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FFBA4C0-9B7D-4866-9F37-F8186F53D425}" type="slidenum">
              <a:rPr lang="ja-JP" altLang="en-US" smtClean="0">
                <a:latin typeface="游明朝" panose="02020400000000000000" pitchFamily="18" charset="-128"/>
                <a:ea typeface="游明朝" panose="02020400000000000000" pitchFamily="18" charset="-128"/>
              </a:rPr>
              <a:pPr/>
              <a:t>5</a:t>
            </a:fld>
            <a:endParaRPr lang="ja-JP" altLang="en-US" dirty="0">
              <a:latin typeface="游明朝" panose="02020400000000000000" pitchFamily="18" charset="-128"/>
              <a:ea typeface="游明朝" panose="02020400000000000000" pitchFamily="18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670CD91-4343-E712-6747-1D7DCBA0A1E0}"/>
              </a:ext>
            </a:extLst>
          </p:cNvPr>
          <p:cNvSpPr/>
          <p:nvPr/>
        </p:nvSpPr>
        <p:spPr>
          <a:xfrm>
            <a:off x="205492" y="251700"/>
            <a:ext cx="11781014" cy="4262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kumimoji="1" lang="zh-TW" altLang="en-US" sz="16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導入事例紹介</a:t>
            </a:r>
            <a:endParaRPr kumimoji="1" lang="ja-JP" altLang="en-US" sz="1600" dirty="0">
              <a:solidFill>
                <a:schemeClr val="tx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0E96F6C-C5E9-06E7-BE10-FED1FC04F0CF}"/>
              </a:ext>
            </a:extLst>
          </p:cNvPr>
          <p:cNvSpPr/>
          <p:nvPr/>
        </p:nvSpPr>
        <p:spPr>
          <a:xfrm>
            <a:off x="205492" y="759778"/>
            <a:ext cx="11781014" cy="4262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kumimoji="1" lang="ja-JP" altLang="en-US" sz="20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こんな嬉しいお声をいただいております。</a:t>
            </a:r>
          </a:p>
        </p:txBody>
      </p:sp>
      <p:sp>
        <p:nvSpPr>
          <p:cNvPr id="2" name="四角形: 角を丸くする 24">
            <a:extLst>
              <a:ext uri="{FF2B5EF4-FFF2-40B4-BE49-F238E27FC236}">
                <a16:creationId xmlns:a16="http://schemas.microsoft.com/office/drawing/2014/main" id="{7875859A-BC35-7F31-38BA-10A1EA26AF94}"/>
              </a:ext>
            </a:extLst>
          </p:cNvPr>
          <p:cNvSpPr/>
          <p:nvPr/>
        </p:nvSpPr>
        <p:spPr>
          <a:xfrm>
            <a:off x="513525" y="1453414"/>
            <a:ext cx="11164950" cy="5124328"/>
          </a:xfrm>
          <a:prstGeom prst="roundRect">
            <a:avLst>
              <a:gd name="adj" fmla="val 9282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 dirty="0">
              <a:solidFill>
                <a:schemeClr val="tx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</p:txBody>
      </p:sp>
      <p:sp>
        <p:nvSpPr>
          <p:cNvPr id="13" name="四角形: 角を丸くする 24">
            <a:extLst>
              <a:ext uri="{FF2B5EF4-FFF2-40B4-BE49-F238E27FC236}">
                <a16:creationId xmlns:a16="http://schemas.microsoft.com/office/drawing/2014/main" id="{2FB9E257-C283-89E2-50DB-458046FB4FB2}"/>
              </a:ext>
            </a:extLst>
          </p:cNvPr>
          <p:cNvSpPr/>
          <p:nvPr/>
        </p:nvSpPr>
        <p:spPr>
          <a:xfrm rot="16200000">
            <a:off x="6111485" y="4910725"/>
            <a:ext cx="2040840" cy="834409"/>
          </a:xfrm>
          <a:prstGeom prst="round2SameRect">
            <a:avLst>
              <a:gd name="adj1" fmla="val 38567"/>
              <a:gd name="adj2" fmla="val 0"/>
            </a:avLst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endParaRPr lang="ja-JP" altLang="en-US" b="1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</p:txBody>
      </p:sp>
      <p:sp>
        <p:nvSpPr>
          <p:cNvPr id="14" name="四角形: 角を丸くする 24">
            <a:extLst>
              <a:ext uri="{FF2B5EF4-FFF2-40B4-BE49-F238E27FC236}">
                <a16:creationId xmlns:a16="http://schemas.microsoft.com/office/drawing/2014/main" id="{A068E8E6-732E-F458-0D74-17E5B5518055}"/>
              </a:ext>
            </a:extLst>
          </p:cNvPr>
          <p:cNvSpPr/>
          <p:nvPr/>
        </p:nvSpPr>
        <p:spPr>
          <a:xfrm>
            <a:off x="7549110" y="4307510"/>
            <a:ext cx="3827950" cy="2040842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kumimoji="1" lang="ja-JP" altLang="en-US" sz="14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走行距離▲</a:t>
            </a:r>
            <a:r>
              <a:rPr kumimoji="1" lang="en-US" altLang="ja-JP" sz="14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14%</a:t>
            </a:r>
            <a:r>
              <a:rPr kumimoji="1" lang="ja-JP" altLang="en-US" sz="14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、納品遅延ゼロ化</a:t>
            </a:r>
            <a:endParaRPr kumimoji="1" lang="en-US" altLang="ja-JP" sz="1400" dirty="0">
              <a:solidFill>
                <a:schemeClr val="tx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kumimoji="1" lang="ja-JP" altLang="en-US" sz="14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年間コスト約</a:t>
            </a:r>
            <a:r>
              <a:rPr kumimoji="1" lang="en-US" altLang="ja-JP" sz="14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230</a:t>
            </a:r>
            <a:r>
              <a:rPr kumimoji="1" lang="ja-JP" altLang="en-US" sz="14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万円削減</a:t>
            </a:r>
            <a:endParaRPr kumimoji="1" lang="en-US" altLang="ja-JP" sz="1400" dirty="0">
              <a:solidFill>
                <a:schemeClr val="tx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kumimoji="1" lang="ja-JP" altLang="en-US" sz="14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地域メディアにも掲載され、</a:t>
            </a:r>
            <a:br>
              <a:rPr kumimoji="1" lang="en-US" altLang="ja-JP" sz="14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</a:br>
            <a:r>
              <a:rPr kumimoji="1" lang="ja-JP" altLang="en-US" sz="14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採用・営業面での好循環が発生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8ABBC537-F766-BFC0-D37C-43107481D702}"/>
              </a:ext>
            </a:extLst>
          </p:cNvPr>
          <p:cNvSpPr/>
          <p:nvPr/>
        </p:nvSpPr>
        <p:spPr>
          <a:xfrm>
            <a:off x="6787108" y="4950335"/>
            <a:ext cx="689595" cy="7551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成果</a:t>
            </a:r>
          </a:p>
        </p:txBody>
      </p:sp>
      <p:sp>
        <p:nvSpPr>
          <p:cNvPr id="9" name="四角形: 角を丸くする 24">
            <a:extLst>
              <a:ext uri="{FF2B5EF4-FFF2-40B4-BE49-F238E27FC236}">
                <a16:creationId xmlns:a16="http://schemas.microsoft.com/office/drawing/2014/main" id="{3A7F57EB-62E6-4C7E-D0A9-1BEAB1EAE4F8}"/>
              </a:ext>
            </a:extLst>
          </p:cNvPr>
          <p:cNvSpPr/>
          <p:nvPr/>
        </p:nvSpPr>
        <p:spPr>
          <a:xfrm>
            <a:off x="7549111" y="2050209"/>
            <a:ext cx="3827950" cy="2040842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kumimoji="1" lang="en-US" altLang="ja-JP" sz="14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EV</a:t>
            </a:r>
            <a:r>
              <a:rPr kumimoji="1" lang="ja-JP" altLang="en-US" sz="14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車両</a:t>
            </a:r>
            <a:r>
              <a:rPr kumimoji="1" lang="en-US" altLang="ja-JP" sz="14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6</a:t>
            </a:r>
            <a:r>
              <a:rPr kumimoji="1" lang="ja-JP" altLang="en-US" sz="14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台を補助金活用で導入</a:t>
            </a:r>
            <a:br>
              <a:rPr kumimoji="1" lang="en-US" altLang="ja-JP" sz="14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</a:br>
            <a:r>
              <a:rPr kumimoji="1" lang="ja-JP" altLang="en-US" sz="14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（初期費用の</a:t>
            </a:r>
            <a:r>
              <a:rPr kumimoji="1" lang="en-US" altLang="ja-JP" sz="14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75%</a:t>
            </a:r>
            <a:r>
              <a:rPr kumimoji="1" lang="ja-JP" altLang="en-US" sz="14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補助）</a:t>
            </a:r>
            <a:endParaRPr kumimoji="1" lang="en-US" altLang="ja-JP" sz="1400" dirty="0">
              <a:solidFill>
                <a:schemeClr val="tx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kumimoji="1" lang="en-US" altLang="ja-JP" sz="14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AI</a:t>
            </a:r>
            <a:r>
              <a:rPr kumimoji="1" lang="ja-JP" altLang="en-US" sz="14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ルート最適化機能付き</a:t>
            </a:r>
            <a:r>
              <a:rPr kumimoji="1" lang="en-US" altLang="ja-JP" sz="14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SaaS</a:t>
            </a:r>
            <a:r>
              <a:rPr kumimoji="1" lang="ja-JP" altLang="en-US" sz="14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を全社導入</a:t>
            </a:r>
            <a:endParaRPr kumimoji="1" lang="en-US" altLang="ja-JP" sz="1400" dirty="0">
              <a:solidFill>
                <a:schemeClr val="tx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kumimoji="1" lang="ja-JP" altLang="en-US" sz="14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配車担当者とドライバー向けに</a:t>
            </a:r>
            <a:br>
              <a:rPr kumimoji="1" lang="en-US" altLang="ja-JP" sz="14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</a:br>
            <a:r>
              <a:rPr kumimoji="1" lang="ja-JP" altLang="en-US" sz="14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オンライン操作研修を実施</a:t>
            </a:r>
          </a:p>
        </p:txBody>
      </p:sp>
      <p:sp>
        <p:nvSpPr>
          <p:cNvPr id="21" name="四角形: 角を丸くする 24">
            <a:extLst>
              <a:ext uri="{FF2B5EF4-FFF2-40B4-BE49-F238E27FC236}">
                <a16:creationId xmlns:a16="http://schemas.microsoft.com/office/drawing/2014/main" id="{B8D559F0-6773-C15F-764F-6248A629ADDD}"/>
              </a:ext>
            </a:extLst>
          </p:cNvPr>
          <p:cNvSpPr/>
          <p:nvPr/>
        </p:nvSpPr>
        <p:spPr>
          <a:xfrm rot="16200000">
            <a:off x="6111487" y="2653425"/>
            <a:ext cx="2040840" cy="834409"/>
          </a:xfrm>
          <a:prstGeom prst="round2SameRect">
            <a:avLst>
              <a:gd name="adj1" fmla="val 38567"/>
              <a:gd name="adj2" fmla="val 0"/>
            </a:avLst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endParaRPr lang="ja-JP" altLang="en-US" b="1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5AF6621-04F6-F60E-66F1-5C8EBC2AA2AA}"/>
              </a:ext>
            </a:extLst>
          </p:cNvPr>
          <p:cNvSpPr/>
          <p:nvPr/>
        </p:nvSpPr>
        <p:spPr>
          <a:xfrm>
            <a:off x="6787109" y="2693034"/>
            <a:ext cx="689595" cy="7551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導入</a:t>
            </a:r>
            <a:br>
              <a:rPr lang="en-US" altLang="ja-JP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</a:br>
            <a:r>
              <a:rPr lang="ja-JP" altLang="en-US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内容</a:t>
            </a:r>
          </a:p>
        </p:txBody>
      </p:sp>
      <p:sp>
        <p:nvSpPr>
          <p:cNvPr id="28" name="四角形: 角を丸くする 24">
            <a:extLst>
              <a:ext uri="{FF2B5EF4-FFF2-40B4-BE49-F238E27FC236}">
                <a16:creationId xmlns:a16="http://schemas.microsoft.com/office/drawing/2014/main" id="{8E89CAB4-B4D4-0CB1-D413-75FD59D70BDC}"/>
              </a:ext>
            </a:extLst>
          </p:cNvPr>
          <p:cNvSpPr/>
          <p:nvPr/>
        </p:nvSpPr>
        <p:spPr>
          <a:xfrm>
            <a:off x="513525" y="1453414"/>
            <a:ext cx="11164950" cy="5124328"/>
          </a:xfrm>
          <a:prstGeom prst="roundRect">
            <a:avLst>
              <a:gd name="adj" fmla="val 9282"/>
            </a:avLst>
          </a:prstGeom>
          <a:noFill/>
          <a:ln w="9525"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 dirty="0">
              <a:solidFill>
                <a:schemeClr val="tx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7C6F607B-D369-E7E2-4C46-B8F350BEC2F8}"/>
              </a:ext>
            </a:extLst>
          </p:cNvPr>
          <p:cNvSpPr/>
          <p:nvPr/>
        </p:nvSpPr>
        <p:spPr>
          <a:xfrm>
            <a:off x="814940" y="4950335"/>
            <a:ext cx="5533046" cy="1372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ja-JP" altLang="en-US" sz="2400" b="1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人に頼りきりだった運行業務が改善</a:t>
            </a:r>
            <a:endParaRPr lang="en-US" altLang="ja-JP" sz="2400" b="1" dirty="0">
              <a:solidFill>
                <a:schemeClr val="tx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2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　コストは年々増え続け、環境対応もしたいけれど、なかなか一歩を</a:t>
            </a:r>
            <a:br>
              <a:rPr lang="en-US" altLang="ja-JP" sz="12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</a:br>
            <a:r>
              <a:rPr lang="ja-JP" altLang="en-US" sz="12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　踏み出せない。そんなもどかしい状況が続いていました。このような</a:t>
            </a:r>
            <a:br>
              <a:rPr lang="en-US" altLang="ja-JP" sz="12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</a:br>
            <a:r>
              <a:rPr lang="ja-JP" altLang="en-US" sz="12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　状況を踏まえ、</a:t>
            </a:r>
            <a:r>
              <a:rPr lang="en-US" altLang="ja-JP" sz="1200" dirty="0" err="1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EcoFleet</a:t>
            </a:r>
            <a:r>
              <a:rPr lang="ja-JP" altLang="en-US" sz="12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の導入を決めました。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BBAFAAC-E7B7-A365-ED8F-FAB2686807B3}"/>
              </a:ext>
            </a:extLst>
          </p:cNvPr>
          <p:cNvSpPr/>
          <p:nvPr/>
        </p:nvSpPr>
        <p:spPr>
          <a:xfrm>
            <a:off x="5657218" y="1216605"/>
            <a:ext cx="5516942" cy="46891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東北運輸株式会社（岩手県</a:t>
            </a:r>
            <a:r>
              <a:rPr lang="en-US" altLang="zh-TW" b="1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/</a:t>
            </a:r>
            <a:r>
              <a:rPr lang="zh-TW" altLang="en-US" b="1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従業員</a:t>
            </a:r>
            <a:r>
              <a:rPr lang="en-US" altLang="zh-TW" b="1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110</a:t>
            </a:r>
            <a:r>
              <a:rPr lang="zh-TW" altLang="en-US" b="1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名）</a:t>
            </a:r>
            <a:endParaRPr lang="ja-JP" altLang="en-US" b="1" dirty="0">
              <a:solidFill>
                <a:schemeClr val="tx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F17DD5C0-9AB3-369D-9B64-E478D29C56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408" b="13314"/>
          <a:stretch/>
        </p:blipFill>
        <p:spPr>
          <a:xfrm>
            <a:off x="523149" y="2050209"/>
            <a:ext cx="5834464" cy="269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2677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807670-0702-60AF-BDCC-CE57496FB7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四角形: 角を丸くする 24">
            <a:extLst>
              <a:ext uri="{FF2B5EF4-FFF2-40B4-BE49-F238E27FC236}">
                <a16:creationId xmlns:a16="http://schemas.microsoft.com/office/drawing/2014/main" id="{31DFC98D-6313-F201-00B3-58A826D8FA38}"/>
              </a:ext>
            </a:extLst>
          </p:cNvPr>
          <p:cNvSpPr/>
          <p:nvPr/>
        </p:nvSpPr>
        <p:spPr>
          <a:xfrm rot="16200000">
            <a:off x="2667000" y="-2667000"/>
            <a:ext cx="6858000" cy="12192000"/>
          </a:xfrm>
          <a:prstGeom prst="rect">
            <a:avLst/>
          </a:prstGeom>
          <a:gradFill flip="none" rotWithShape="1">
            <a:gsLst>
              <a:gs pos="100000">
                <a:schemeClr val="accent6">
                  <a:lumMod val="20000"/>
                  <a:lumOff val="80000"/>
                </a:schemeClr>
              </a:gs>
              <a:gs pos="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4400" dirty="0">
              <a:solidFill>
                <a:schemeClr val="tx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</p:txBody>
      </p:sp>
      <p:sp>
        <p:nvSpPr>
          <p:cNvPr id="4" name="スライド番号プレースホルダー 5">
            <a:extLst>
              <a:ext uri="{FF2B5EF4-FFF2-40B4-BE49-F238E27FC236}">
                <a16:creationId xmlns:a16="http://schemas.microsoft.com/office/drawing/2014/main" id="{560147EB-768D-6DC3-D72F-1463F40596CF}"/>
              </a:ext>
            </a:extLst>
          </p:cNvPr>
          <p:cNvSpPr txBox="1">
            <a:spLocks/>
          </p:cNvSpPr>
          <p:nvPr/>
        </p:nvSpPr>
        <p:spPr>
          <a:xfrm>
            <a:off x="11596653" y="6356362"/>
            <a:ext cx="4485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FFBA4C0-9B7D-4866-9F37-F8186F53D425}" type="slidenum">
              <a:rPr lang="ja-JP" altLang="en-US" smtClean="0">
                <a:latin typeface="游明朝" panose="02020400000000000000" pitchFamily="18" charset="-128"/>
                <a:ea typeface="游明朝" panose="02020400000000000000" pitchFamily="18" charset="-128"/>
              </a:rPr>
              <a:pPr/>
              <a:t>6</a:t>
            </a:fld>
            <a:endParaRPr lang="ja-JP" altLang="en-US" dirty="0">
              <a:latin typeface="游明朝" panose="02020400000000000000" pitchFamily="18" charset="-128"/>
              <a:ea typeface="游明朝" panose="02020400000000000000" pitchFamily="18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A74F515-AFE3-BB29-66A6-6D688E6DE2D7}"/>
              </a:ext>
            </a:extLst>
          </p:cNvPr>
          <p:cNvSpPr/>
          <p:nvPr/>
        </p:nvSpPr>
        <p:spPr>
          <a:xfrm>
            <a:off x="205492" y="251700"/>
            <a:ext cx="11781014" cy="4262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kumimoji="1" lang="ja-JP" altLang="en-US" sz="16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導入フローと費用</a:t>
            </a:r>
          </a:p>
        </p:txBody>
      </p:sp>
      <p:sp>
        <p:nvSpPr>
          <p:cNvPr id="3" name="四角形: 角を丸くする 24">
            <a:extLst>
              <a:ext uri="{FF2B5EF4-FFF2-40B4-BE49-F238E27FC236}">
                <a16:creationId xmlns:a16="http://schemas.microsoft.com/office/drawing/2014/main" id="{DF91A475-C657-264E-EF32-EBE9DBF73BC8}"/>
              </a:ext>
            </a:extLst>
          </p:cNvPr>
          <p:cNvSpPr/>
          <p:nvPr/>
        </p:nvSpPr>
        <p:spPr>
          <a:xfrm rot="5400000" flipV="1">
            <a:off x="3803761" y="-2764234"/>
            <a:ext cx="4584478" cy="12192000"/>
          </a:xfrm>
          <a:prstGeom prst="flowChartInputOutput">
            <a:avLst/>
          </a:prstGeom>
          <a:gradFill>
            <a:gsLst>
              <a:gs pos="100000">
                <a:schemeClr val="accent6">
                  <a:lumMod val="40000"/>
                  <a:lumOff val="60000"/>
                </a:schemeClr>
              </a:gs>
              <a:gs pos="0">
                <a:schemeClr val="accent4">
                  <a:lumMod val="20000"/>
                  <a:lumOff val="80000"/>
                  <a:alpha val="50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 dirty="0">
              <a:solidFill>
                <a:schemeClr val="tx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571BFBF-DE5F-192B-D379-B11C7C1305C5}"/>
              </a:ext>
            </a:extLst>
          </p:cNvPr>
          <p:cNvSpPr/>
          <p:nvPr/>
        </p:nvSpPr>
        <p:spPr>
          <a:xfrm>
            <a:off x="205492" y="759778"/>
            <a:ext cx="11781014" cy="4262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kumimoji="1" lang="en-US" altLang="ja-JP" sz="2000" dirty="0" err="1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EcoFleet</a:t>
            </a:r>
            <a:r>
              <a:rPr kumimoji="1" lang="ja-JP" altLang="en-US" sz="20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は「導入が不安」「時間がない」という声にも応える体制を整えています。</a:t>
            </a:r>
          </a:p>
        </p:txBody>
      </p:sp>
      <p:sp>
        <p:nvSpPr>
          <p:cNvPr id="18" name="四角形: 角を丸くする 24">
            <a:extLst>
              <a:ext uri="{FF2B5EF4-FFF2-40B4-BE49-F238E27FC236}">
                <a16:creationId xmlns:a16="http://schemas.microsoft.com/office/drawing/2014/main" id="{271C7F15-5330-E726-9D00-0B19E91A07D1}"/>
              </a:ext>
            </a:extLst>
          </p:cNvPr>
          <p:cNvSpPr/>
          <p:nvPr/>
        </p:nvSpPr>
        <p:spPr>
          <a:xfrm rot="21310520">
            <a:off x="133061" y="1948749"/>
            <a:ext cx="2244923" cy="5911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kumimoji="1" lang="en-US" altLang="ja-JP" sz="36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FLOW</a:t>
            </a:r>
            <a:endParaRPr kumimoji="1" lang="ja-JP" altLang="en-US" sz="3600" b="1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</p:txBody>
      </p:sp>
      <p:sp>
        <p:nvSpPr>
          <p:cNvPr id="20" name="フリーフォーム: 図形 19">
            <a:extLst>
              <a:ext uri="{FF2B5EF4-FFF2-40B4-BE49-F238E27FC236}">
                <a16:creationId xmlns:a16="http://schemas.microsoft.com/office/drawing/2014/main" id="{5FD1BB40-E3D0-4D72-B46F-BC3739592FE3}"/>
              </a:ext>
            </a:extLst>
          </p:cNvPr>
          <p:cNvSpPr/>
          <p:nvPr/>
        </p:nvSpPr>
        <p:spPr>
          <a:xfrm>
            <a:off x="1232034" y="2223561"/>
            <a:ext cx="9740766" cy="2319564"/>
          </a:xfrm>
          <a:custGeom>
            <a:avLst/>
            <a:gdLst>
              <a:gd name="connsiteX0" fmla="*/ 0 w 9740766"/>
              <a:gd name="connsiteY0" fmla="*/ 2707841 h 2707841"/>
              <a:gd name="connsiteX1" fmla="*/ 933650 w 9740766"/>
              <a:gd name="connsiteY1" fmla="*/ 1341054 h 2707841"/>
              <a:gd name="connsiteX2" fmla="*/ 2415941 w 9740766"/>
              <a:gd name="connsiteY2" fmla="*/ 1244801 h 2707841"/>
              <a:gd name="connsiteX3" fmla="*/ 3859730 w 9740766"/>
              <a:gd name="connsiteY3" fmla="*/ 445904 h 2707841"/>
              <a:gd name="connsiteX4" fmla="*/ 4870383 w 9740766"/>
              <a:gd name="connsiteY4" fmla="*/ 2245829 h 2707841"/>
              <a:gd name="connsiteX5" fmla="*/ 6083166 w 9740766"/>
              <a:gd name="connsiteY5" fmla="*/ 1880069 h 2707841"/>
              <a:gd name="connsiteX6" fmla="*/ 7228572 w 9740766"/>
              <a:gd name="connsiteY6" fmla="*/ 397778 h 2707841"/>
              <a:gd name="connsiteX7" fmla="*/ 8643486 w 9740766"/>
              <a:gd name="connsiteY7" fmla="*/ 99395 h 2707841"/>
              <a:gd name="connsiteX8" fmla="*/ 9740766 w 9740766"/>
              <a:gd name="connsiteY8" fmla="*/ 1860818 h 2707841"/>
              <a:gd name="connsiteX0" fmla="*/ 0 w 9740766"/>
              <a:gd name="connsiteY0" fmla="*/ 2707841 h 2707841"/>
              <a:gd name="connsiteX1" fmla="*/ 933650 w 9740766"/>
              <a:gd name="connsiteY1" fmla="*/ 1341054 h 2707841"/>
              <a:gd name="connsiteX2" fmla="*/ 2415941 w 9740766"/>
              <a:gd name="connsiteY2" fmla="*/ 1244801 h 2707841"/>
              <a:gd name="connsiteX3" fmla="*/ 3811604 w 9740766"/>
              <a:gd name="connsiteY3" fmla="*/ 1235176 h 2707841"/>
              <a:gd name="connsiteX4" fmla="*/ 4870383 w 9740766"/>
              <a:gd name="connsiteY4" fmla="*/ 2245829 h 2707841"/>
              <a:gd name="connsiteX5" fmla="*/ 6083166 w 9740766"/>
              <a:gd name="connsiteY5" fmla="*/ 1880069 h 2707841"/>
              <a:gd name="connsiteX6" fmla="*/ 7228572 w 9740766"/>
              <a:gd name="connsiteY6" fmla="*/ 397778 h 2707841"/>
              <a:gd name="connsiteX7" fmla="*/ 8643486 w 9740766"/>
              <a:gd name="connsiteY7" fmla="*/ 99395 h 2707841"/>
              <a:gd name="connsiteX8" fmla="*/ 9740766 w 9740766"/>
              <a:gd name="connsiteY8" fmla="*/ 1860818 h 2707841"/>
              <a:gd name="connsiteX0" fmla="*/ 0 w 9740766"/>
              <a:gd name="connsiteY0" fmla="*/ 2319564 h 2319564"/>
              <a:gd name="connsiteX1" fmla="*/ 933650 w 9740766"/>
              <a:gd name="connsiteY1" fmla="*/ 952777 h 2319564"/>
              <a:gd name="connsiteX2" fmla="*/ 2415941 w 9740766"/>
              <a:gd name="connsiteY2" fmla="*/ 856524 h 2319564"/>
              <a:gd name="connsiteX3" fmla="*/ 3811604 w 9740766"/>
              <a:gd name="connsiteY3" fmla="*/ 846899 h 2319564"/>
              <a:gd name="connsiteX4" fmla="*/ 4870383 w 9740766"/>
              <a:gd name="connsiteY4" fmla="*/ 1857552 h 2319564"/>
              <a:gd name="connsiteX5" fmla="*/ 6083166 w 9740766"/>
              <a:gd name="connsiteY5" fmla="*/ 1491792 h 2319564"/>
              <a:gd name="connsiteX6" fmla="*/ 7228572 w 9740766"/>
              <a:gd name="connsiteY6" fmla="*/ 9501 h 2319564"/>
              <a:gd name="connsiteX7" fmla="*/ 8537608 w 9740766"/>
              <a:gd name="connsiteY7" fmla="*/ 885400 h 2319564"/>
              <a:gd name="connsiteX8" fmla="*/ 9740766 w 9740766"/>
              <a:gd name="connsiteY8" fmla="*/ 1472541 h 2319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40766" h="2319564">
                <a:moveTo>
                  <a:pt x="0" y="2319564"/>
                </a:moveTo>
                <a:cubicBezTo>
                  <a:pt x="265496" y="1758090"/>
                  <a:pt x="530993" y="1196617"/>
                  <a:pt x="933650" y="952777"/>
                </a:cubicBezTo>
                <a:cubicBezTo>
                  <a:pt x="1336307" y="708937"/>
                  <a:pt x="1936282" y="874170"/>
                  <a:pt x="2415941" y="856524"/>
                </a:cubicBezTo>
                <a:cubicBezTo>
                  <a:pt x="2895600" y="838878"/>
                  <a:pt x="3402530" y="680061"/>
                  <a:pt x="3811604" y="846899"/>
                </a:cubicBezTo>
                <a:cubicBezTo>
                  <a:pt x="4220678" y="1013737"/>
                  <a:pt x="4491789" y="1750070"/>
                  <a:pt x="4870383" y="1857552"/>
                </a:cubicBezTo>
                <a:cubicBezTo>
                  <a:pt x="5248977" y="1965034"/>
                  <a:pt x="5690135" y="1799800"/>
                  <a:pt x="6083166" y="1491792"/>
                </a:cubicBezTo>
                <a:cubicBezTo>
                  <a:pt x="6476198" y="1183783"/>
                  <a:pt x="6819498" y="110566"/>
                  <a:pt x="7228572" y="9501"/>
                </a:cubicBezTo>
                <a:cubicBezTo>
                  <a:pt x="7637646" y="-91564"/>
                  <a:pt x="8118909" y="641560"/>
                  <a:pt x="8537608" y="885400"/>
                </a:cubicBezTo>
                <a:cubicBezTo>
                  <a:pt x="8956307" y="1129240"/>
                  <a:pt x="9401475" y="713749"/>
                  <a:pt x="9740766" y="1472541"/>
                </a:cubicBezTo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游明朝" panose="02020400000000000000" pitchFamily="18" charset="-128"/>
              <a:ea typeface="游明朝" panose="02020400000000000000" pitchFamily="18" charset="-128"/>
            </a:endParaRPr>
          </a:p>
        </p:txBody>
      </p:sp>
      <p:sp>
        <p:nvSpPr>
          <p:cNvPr id="7" name="四角形: 角を丸くする 24">
            <a:extLst>
              <a:ext uri="{FF2B5EF4-FFF2-40B4-BE49-F238E27FC236}">
                <a16:creationId xmlns:a16="http://schemas.microsoft.com/office/drawing/2014/main" id="{91FD75C6-E965-7F0B-F7B7-DD9A9EEB3F58}"/>
              </a:ext>
            </a:extLst>
          </p:cNvPr>
          <p:cNvSpPr/>
          <p:nvPr/>
        </p:nvSpPr>
        <p:spPr>
          <a:xfrm>
            <a:off x="412200" y="3711037"/>
            <a:ext cx="1686644" cy="16866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spcBef>
                <a:spcPts val="600"/>
              </a:spcBef>
            </a:pPr>
            <a:r>
              <a:rPr lang="en-US" altLang="ja-JP" sz="2000" b="1" dirty="0">
                <a:gradFill>
                  <a:gsLst>
                    <a:gs pos="0">
                      <a:schemeClr val="accent6">
                        <a:lumMod val="60000"/>
                        <a:lumOff val="4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path path="circle">
                    <a:fillToRect l="100000" t="100000"/>
                  </a:path>
                </a:gradFill>
                <a:latin typeface="游明朝" panose="02020400000000000000" pitchFamily="18" charset="-128"/>
                <a:ea typeface="游明朝" panose="02020400000000000000" pitchFamily="18" charset="-128"/>
              </a:rPr>
              <a:t>01</a:t>
            </a:r>
          </a:p>
          <a:p>
            <a:pPr algn="ctr">
              <a:spcBef>
                <a:spcPts val="600"/>
              </a:spcBef>
            </a:pPr>
            <a:r>
              <a:rPr lang="ja-JP" altLang="en-US" sz="20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無料</a:t>
            </a:r>
            <a:br>
              <a:rPr lang="en-US" altLang="ja-JP" sz="20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</a:br>
            <a:r>
              <a:rPr lang="ja-JP" altLang="en-US" sz="20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ヒアリング</a:t>
            </a:r>
            <a:endParaRPr kumimoji="1" lang="ja-JP" altLang="en-US" sz="2000" dirty="0">
              <a:solidFill>
                <a:schemeClr val="tx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</p:txBody>
      </p:sp>
      <p:sp>
        <p:nvSpPr>
          <p:cNvPr id="8" name="四角形: 角を丸くする 24">
            <a:extLst>
              <a:ext uri="{FF2B5EF4-FFF2-40B4-BE49-F238E27FC236}">
                <a16:creationId xmlns:a16="http://schemas.microsoft.com/office/drawing/2014/main" id="{192A17FA-163D-4C1F-143F-DE897AB7C677}"/>
              </a:ext>
            </a:extLst>
          </p:cNvPr>
          <p:cNvSpPr/>
          <p:nvPr/>
        </p:nvSpPr>
        <p:spPr>
          <a:xfrm>
            <a:off x="2832439" y="2148589"/>
            <a:ext cx="1686644" cy="16866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spcBef>
                <a:spcPts val="600"/>
              </a:spcBef>
            </a:pPr>
            <a:r>
              <a:rPr lang="en-US" altLang="ja-JP" sz="2000" b="1" dirty="0">
                <a:gradFill>
                  <a:gsLst>
                    <a:gs pos="0">
                      <a:schemeClr val="accent6">
                        <a:lumMod val="60000"/>
                        <a:lumOff val="4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path path="circle">
                    <a:fillToRect l="100000" t="100000"/>
                  </a:path>
                </a:gradFill>
                <a:latin typeface="游明朝" panose="02020400000000000000" pitchFamily="18" charset="-128"/>
                <a:ea typeface="游明朝" panose="02020400000000000000" pitchFamily="18" charset="-128"/>
              </a:rPr>
              <a:t>02</a:t>
            </a:r>
          </a:p>
          <a:p>
            <a:pPr algn="ctr">
              <a:spcBef>
                <a:spcPts val="600"/>
              </a:spcBef>
            </a:pPr>
            <a:r>
              <a:rPr kumimoji="1" lang="ja-JP" altLang="en-US" sz="20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プランニング</a:t>
            </a:r>
          </a:p>
        </p:txBody>
      </p:sp>
      <p:sp>
        <p:nvSpPr>
          <p:cNvPr id="9" name="四角形: 角を丸くする 24">
            <a:extLst>
              <a:ext uri="{FF2B5EF4-FFF2-40B4-BE49-F238E27FC236}">
                <a16:creationId xmlns:a16="http://schemas.microsoft.com/office/drawing/2014/main" id="{00168003-76D4-F3A1-AAB7-868A9598D15B}"/>
              </a:ext>
            </a:extLst>
          </p:cNvPr>
          <p:cNvSpPr/>
          <p:nvPr/>
        </p:nvSpPr>
        <p:spPr>
          <a:xfrm>
            <a:off x="5252678" y="3207368"/>
            <a:ext cx="1686644" cy="16866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spcBef>
                <a:spcPts val="600"/>
              </a:spcBef>
            </a:pPr>
            <a:r>
              <a:rPr lang="en-US" altLang="ja-JP" sz="2000" b="1" dirty="0">
                <a:gradFill>
                  <a:gsLst>
                    <a:gs pos="0">
                      <a:schemeClr val="accent6">
                        <a:lumMod val="60000"/>
                        <a:lumOff val="4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path path="circle">
                    <a:fillToRect l="100000" t="100000"/>
                  </a:path>
                </a:gradFill>
                <a:latin typeface="游明朝" panose="02020400000000000000" pitchFamily="18" charset="-128"/>
                <a:ea typeface="游明朝" panose="02020400000000000000" pitchFamily="18" charset="-128"/>
              </a:rPr>
              <a:t>03</a:t>
            </a:r>
          </a:p>
          <a:p>
            <a:pPr algn="ctr">
              <a:spcBef>
                <a:spcPts val="600"/>
              </a:spcBef>
            </a:pPr>
            <a:r>
              <a:rPr kumimoji="1" lang="ja-JP" altLang="en-US" sz="20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各種</a:t>
            </a:r>
            <a:br>
              <a:rPr kumimoji="1" lang="en-US" altLang="ja-JP" sz="20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</a:br>
            <a:r>
              <a:rPr kumimoji="1" lang="ja-JP" altLang="en-US" sz="20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サポート</a:t>
            </a:r>
          </a:p>
        </p:txBody>
      </p:sp>
      <p:sp>
        <p:nvSpPr>
          <p:cNvPr id="10" name="四角形: 角を丸くする 24">
            <a:extLst>
              <a:ext uri="{FF2B5EF4-FFF2-40B4-BE49-F238E27FC236}">
                <a16:creationId xmlns:a16="http://schemas.microsoft.com/office/drawing/2014/main" id="{1B0D83FA-8F2B-CE27-D0E1-2F03F77F0B5C}"/>
              </a:ext>
            </a:extLst>
          </p:cNvPr>
          <p:cNvSpPr/>
          <p:nvPr/>
        </p:nvSpPr>
        <p:spPr>
          <a:xfrm>
            <a:off x="7672917" y="1420931"/>
            <a:ext cx="1686644" cy="16866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spcBef>
                <a:spcPts val="600"/>
              </a:spcBef>
            </a:pPr>
            <a:r>
              <a:rPr lang="en-US" altLang="ja-JP" sz="2000" b="1" dirty="0">
                <a:gradFill>
                  <a:gsLst>
                    <a:gs pos="0">
                      <a:schemeClr val="accent6">
                        <a:lumMod val="60000"/>
                        <a:lumOff val="4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path path="circle">
                    <a:fillToRect l="100000" t="100000"/>
                  </a:path>
                </a:gradFill>
                <a:latin typeface="游明朝" panose="02020400000000000000" pitchFamily="18" charset="-128"/>
                <a:ea typeface="游明朝" panose="02020400000000000000" pitchFamily="18" charset="-128"/>
              </a:rPr>
              <a:t>04</a:t>
            </a:r>
          </a:p>
          <a:p>
            <a:pPr algn="ctr">
              <a:spcBef>
                <a:spcPts val="600"/>
              </a:spcBef>
            </a:pPr>
            <a:r>
              <a:rPr kumimoji="1" lang="ja-JP" altLang="en-US" sz="20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利用</a:t>
            </a:r>
          </a:p>
        </p:txBody>
      </p:sp>
      <p:sp>
        <p:nvSpPr>
          <p:cNvPr id="11" name="四角形: 角を丸くする 24">
            <a:extLst>
              <a:ext uri="{FF2B5EF4-FFF2-40B4-BE49-F238E27FC236}">
                <a16:creationId xmlns:a16="http://schemas.microsoft.com/office/drawing/2014/main" id="{6E811AE6-288D-826A-5483-4CCB7E02AF62}"/>
              </a:ext>
            </a:extLst>
          </p:cNvPr>
          <p:cNvSpPr/>
          <p:nvPr/>
        </p:nvSpPr>
        <p:spPr>
          <a:xfrm>
            <a:off x="10093156" y="2867715"/>
            <a:ext cx="1686644" cy="16866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spcBef>
                <a:spcPts val="600"/>
              </a:spcBef>
            </a:pPr>
            <a:r>
              <a:rPr lang="en-US" altLang="ja-JP" sz="2000" b="1" dirty="0">
                <a:gradFill>
                  <a:gsLst>
                    <a:gs pos="0">
                      <a:schemeClr val="accent6">
                        <a:lumMod val="60000"/>
                        <a:lumOff val="4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path path="circle">
                    <a:fillToRect l="100000" t="100000"/>
                  </a:path>
                </a:gradFill>
                <a:latin typeface="游明朝" panose="02020400000000000000" pitchFamily="18" charset="-128"/>
                <a:ea typeface="游明朝" panose="02020400000000000000" pitchFamily="18" charset="-128"/>
              </a:rPr>
              <a:t>05</a:t>
            </a:r>
          </a:p>
          <a:p>
            <a:pPr algn="ctr">
              <a:spcBef>
                <a:spcPts val="600"/>
              </a:spcBef>
            </a:pPr>
            <a:r>
              <a:rPr kumimoji="1" lang="ja-JP" altLang="en-US" sz="20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運用</a:t>
            </a:r>
          </a:p>
        </p:txBody>
      </p:sp>
      <p:sp>
        <p:nvSpPr>
          <p:cNvPr id="13" name="四角形: 角を丸くする 24">
            <a:extLst>
              <a:ext uri="{FF2B5EF4-FFF2-40B4-BE49-F238E27FC236}">
                <a16:creationId xmlns:a16="http://schemas.microsoft.com/office/drawing/2014/main" id="{DA6358EF-E7EB-A4A5-C9D2-BDD685BFC43B}"/>
              </a:ext>
            </a:extLst>
          </p:cNvPr>
          <p:cNvSpPr/>
          <p:nvPr/>
        </p:nvSpPr>
        <p:spPr>
          <a:xfrm>
            <a:off x="133061" y="3084290"/>
            <a:ext cx="2244923" cy="5911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kumimoji="1" lang="ja-JP" altLang="en-US" sz="14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課題の可視化と</a:t>
            </a:r>
            <a:br>
              <a:rPr kumimoji="1" lang="en-US" altLang="ja-JP" sz="14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</a:br>
            <a:r>
              <a:rPr kumimoji="1" lang="ja-JP" altLang="en-US" sz="14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目標設定</a:t>
            </a:r>
          </a:p>
        </p:txBody>
      </p:sp>
      <p:sp>
        <p:nvSpPr>
          <p:cNvPr id="14" name="四角形: 角を丸くする 24">
            <a:extLst>
              <a:ext uri="{FF2B5EF4-FFF2-40B4-BE49-F238E27FC236}">
                <a16:creationId xmlns:a16="http://schemas.microsoft.com/office/drawing/2014/main" id="{0FF59E22-8A29-1F27-25DB-7D399ED46365}"/>
              </a:ext>
            </a:extLst>
          </p:cNvPr>
          <p:cNvSpPr/>
          <p:nvPr/>
        </p:nvSpPr>
        <p:spPr>
          <a:xfrm>
            <a:off x="2553300" y="3870411"/>
            <a:ext cx="2244923" cy="5911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kumimoji="1" lang="ja-JP" altLang="en-US" sz="14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最適な</a:t>
            </a:r>
            <a:r>
              <a:rPr kumimoji="1" lang="en-US" altLang="ja-JP" sz="14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EV</a:t>
            </a:r>
            <a:r>
              <a:rPr kumimoji="1" lang="ja-JP" altLang="en-US" sz="14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車両の選定と</a:t>
            </a:r>
            <a:br>
              <a:rPr kumimoji="1" lang="en-US" altLang="ja-JP" sz="14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</a:br>
            <a:r>
              <a:rPr kumimoji="1" lang="ja-JP" altLang="en-US" sz="14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運行設計</a:t>
            </a:r>
          </a:p>
        </p:txBody>
      </p:sp>
      <p:sp>
        <p:nvSpPr>
          <p:cNvPr id="15" name="四角形: 角を丸くする 24">
            <a:extLst>
              <a:ext uri="{FF2B5EF4-FFF2-40B4-BE49-F238E27FC236}">
                <a16:creationId xmlns:a16="http://schemas.microsoft.com/office/drawing/2014/main" id="{2B1CD248-1E4D-0B2E-FC0F-E1CAD5364209}"/>
              </a:ext>
            </a:extLst>
          </p:cNvPr>
          <p:cNvSpPr/>
          <p:nvPr/>
        </p:nvSpPr>
        <p:spPr>
          <a:xfrm>
            <a:off x="4973539" y="2580621"/>
            <a:ext cx="2244923" cy="5911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kumimoji="1" lang="ja-JP" altLang="en-US" sz="14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補助金申請サポート＋</a:t>
            </a:r>
            <a:br>
              <a:rPr kumimoji="1" lang="en-US" altLang="ja-JP" sz="14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</a:br>
            <a:r>
              <a:rPr kumimoji="1" lang="ja-JP" altLang="en-US" sz="14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導入サポート</a:t>
            </a:r>
          </a:p>
        </p:txBody>
      </p:sp>
      <p:sp>
        <p:nvSpPr>
          <p:cNvPr id="16" name="四角形: 角を丸くする 24">
            <a:extLst>
              <a:ext uri="{FF2B5EF4-FFF2-40B4-BE49-F238E27FC236}">
                <a16:creationId xmlns:a16="http://schemas.microsoft.com/office/drawing/2014/main" id="{9E4B622B-DD4F-D401-AB28-50D3497331F1}"/>
              </a:ext>
            </a:extLst>
          </p:cNvPr>
          <p:cNvSpPr/>
          <p:nvPr/>
        </p:nvSpPr>
        <p:spPr>
          <a:xfrm>
            <a:off x="7393778" y="3142753"/>
            <a:ext cx="2244923" cy="5911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kumimoji="1" lang="ja-JP" altLang="en-US" sz="14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システム利用開始＋</a:t>
            </a:r>
            <a:br>
              <a:rPr lang="en-US" altLang="ja-JP" sz="14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</a:br>
            <a:r>
              <a:rPr kumimoji="1" lang="ja-JP" altLang="en-US" sz="14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操作研修</a:t>
            </a:r>
          </a:p>
        </p:txBody>
      </p:sp>
      <p:sp>
        <p:nvSpPr>
          <p:cNvPr id="17" name="四角形: 角を丸くする 24">
            <a:extLst>
              <a:ext uri="{FF2B5EF4-FFF2-40B4-BE49-F238E27FC236}">
                <a16:creationId xmlns:a16="http://schemas.microsoft.com/office/drawing/2014/main" id="{FB6CC541-5423-9B07-B26C-F656879EE59E}"/>
              </a:ext>
            </a:extLst>
          </p:cNvPr>
          <p:cNvSpPr/>
          <p:nvPr/>
        </p:nvSpPr>
        <p:spPr>
          <a:xfrm>
            <a:off x="9814017" y="2240968"/>
            <a:ext cx="2244923" cy="5911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kumimoji="1" lang="ja-JP" altLang="en-US" sz="14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効果測定と継続支援</a:t>
            </a:r>
            <a:br>
              <a:rPr kumimoji="1" lang="en-US" altLang="ja-JP" sz="14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</a:br>
            <a:r>
              <a:rPr kumimoji="1" lang="ja-JP" altLang="en-US" sz="14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（月次レポート付き）</a:t>
            </a: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6199EB7D-634C-853E-BCC0-36078D8E08B7}"/>
              </a:ext>
            </a:extLst>
          </p:cNvPr>
          <p:cNvSpPr/>
          <p:nvPr/>
        </p:nvSpPr>
        <p:spPr>
          <a:xfrm>
            <a:off x="3675223" y="5997683"/>
            <a:ext cx="3562631" cy="624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</a:pPr>
            <a:r>
              <a:rPr lang="ja-JP" altLang="en-US" sz="16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成果報酬型</a:t>
            </a:r>
            <a:endParaRPr lang="en-US" altLang="ja-JP" sz="1600" dirty="0">
              <a:solidFill>
                <a:schemeClr val="tx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pPr algn="ctr">
              <a:spcBef>
                <a:spcPts val="300"/>
              </a:spcBef>
            </a:pPr>
            <a:r>
              <a:rPr lang="ja-JP" altLang="en-US" sz="16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（補助金交付決定時に</a:t>
            </a:r>
            <a:r>
              <a:rPr lang="en-US" altLang="ja-JP" sz="16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10〜15%</a:t>
            </a:r>
            <a:r>
              <a:rPr lang="ja-JP" altLang="en-US" sz="16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）</a:t>
            </a: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D87796BB-5DB1-B364-423B-A781F75210AE}"/>
              </a:ext>
            </a:extLst>
          </p:cNvPr>
          <p:cNvSpPr/>
          <p:nvPr/>
        </p:nvSpPr>
        <p:spPr>
          <a:xfrm>
            <a:off x="3899454" y="5544621"/>
            <a:ext cx="3114168" cy="468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EV</a:t>
            </a:r>
            <a:r>
              <a:rPr lang="zh-TW" altLang="en-US" sz="2400" b="1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配送車両導入支援</a:t>
            </a:r>
            <a:endParaRPr lang="ja-JP" altLang="en-US" sz="2400" b="1" dirty="0">
              <a:solidFill>
                <a:schemeClr val="tx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234F0667-378A-C9AE-3ACD-576EBA5C68CF}"/>
              </a:ext>
            </a:extLst>
          </p:cNvPr>
          <p:cNvSpPr/>
          <p:nvPr/>
        </p:nvSpPr>
        <p:spPr>
          <a:xfrm>
            <a:off x="3572466" y="5475092"/>
            <a:ext cx="3768145" cy="1216244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 b="1" dirty="0">
              <a:solidFill>
                <a:schemeClr val="tx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380AD55C-D21A-5159-AF69-B7AE46C3EB64}"/>
              </a:ext>
            </a:extLst>
          </p:cNvPr>
          <p:cNvSpPr/>
          <p:nvPr/>
        </p:nvSpPr>
        <p:spPr>
          <a:xfrm>
            <a:off x="7881957" y="5544621"/>
            <a:ext cx="3114168" cy="468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AI</a:t>
            </a:r>
            <a:r>
              <a:rPr lang="ja-JP" altLang="en-US" sz="2400" b="1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運行最適化</a:t>
            </a:r>
            <a:r>
              <a:rPr lang="en-US" altLang="zh-TW" sz="2400" b="1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SaaS</a:t>
            </a:r>
            <a:endParaRPr lang="ja-JP" altLang="en-US" sz="2400" b="1" dirty="0">
              <a:solidFill>
                <a:schemeClr val="tx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6F3E3DAB-1565-1A86-D976-0183A7B896DE}"/>
              </a:ext>
            </a:extLst>
          </p:cNvPr>
          <p:cNvSpPr/>
          <p:nvPr/>
        </p:nvSpPr>
        <p:spPr>
          <a:xfrm>
            <a:off x="7657726" y="5997683"/>
            <a:ext cx="3562631" cy="624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</a:pPr>
            <a:r>
              <a:rPr lang="zh-TW" altLang="en-US" sz="16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月額</a:t>
            </a:r>
            <a:r>
              <a:rPr lang="en-US" altLang="zh-TW" sz="16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5</a:t>
            </a:r>
            <a:r>
              <a:rPr lang="zh-TW" altLang="en-US" sz="16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万円</a:t>
            </a:r>
            <a:r>
              <a:rPr lang="en-US" altLang="zh-TW" sz="16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〜</a:t>
            </a:r>
          </a:p>
          <a:p>
            <a:pPr algn="ctr">
              <a:spcBef>
                <a:spcPts val="300"/>
              </a:spcBef>
            </a:pPr>
            <a:r>
              <a:rPr lang="zh-TW" altLang="en-US" sz="16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（車両</a:t>
            </a:r>
            <a:r>
              <a:rPr lang="en-US" altLang="zh-TW" sz="16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20</a:t>
            </a:r>
            <a:r>
              <a:rPr lang="zh-TW" altLang="en-US" sz="16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台</a:t>
            </a:r>
            <a:r>
              <a:rPr lang="ja-JP" altLang="en-US" sz="16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以上は別途お見積もり</a:t>
            </a:r>
            <a:r>
              <a:rPr lang="zh-TW" altLang="en-US" sz="1600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）</a:t>
            </a:r>
            <a:endParaRPr lang="ja-JP" altLang="en-US" sz="1600" dirty="0">
              <a:solidFill>
                <a:schemeClr val="tx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636B97C8-CF20-A46C-C3FE-2AB77ED071C3}"/>
              </a:ext>
            </a:extLst>
          </p:cNvPr>
          <p:cNvSpPr/>
          <p:nvPr/>
        </p:nvSpPr>
        <p:spPr>
          <a:xfrm>
            <a:off x="7554969" y="5475092"/>
            <a:ext cx="3768145" cy="1216244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 b="1" dirty="0">
              <a:solidFill>
                <a:schemeClr val="tx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</p:txBody>
      </p:sp>
      <p:sp>
        <p:nvSpPr>
          <p:cNvPr id="38" name="四角形: 角を丸くする 24">
            <a:extLst>
              <a:ext uri="{FF2B5EF4-FFF2-40B4-BE49-F238E27FC236}">
                <a16:creationId xmlns:a16="http://schemas.microsoft.com/office/drawing/2014/main" id="{4B89823B-8A01-1D1A-EFD4-2950B121724E}"/>
              </a:ext>
            </a:extLst>
          </p:cNvPr>
          <p:cNvSpPr/>
          <p:nvPr/>
        </p:nvSpPr>
        <p:spPr>
          <a:xfrm rot="21310520">
            <a:off x="1047462" y="5787635"/>
            <a:ext cx="2244923" cy="5911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kumimoji="1" lang="en-US" altLang="ja-JP" sz="3600" b="1" dirty="0">
                <a:solidFill>
                  <a:schemeClr val="tx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PRICE</a:t>
            </a:r>
            <a:endParaRPr kumimoji="1" lang="ja-JP" altLang="en-US" sz="3600" b="1" dirty="0">
              <a:solidFill>
                <a:schemeClr val="tx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791304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B60832-3A09-3AAA-4E51-A76CC1685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四角形: 角を丸くする 24">
            <a:extLst>
              <a:ext uri="{FF2B5EF4-FFF2-40B4-BE49-F238E27FC236}">
                <a16:creationId xmlns:a16="http://schemas.microsoft.com/office/drawing/2014/main" id="{1AFB6C8E-5F2E-921F-6F45-AF19C5BF54AA}"/>
              </a:ext>
            </a:extLst>
          </p:cNvPr>
          <p:cNvSpPr/>
          <p:nvPr/>
        </p:nvSpPr>
        <p:spPr>
          <a:xfrm rot="16200000">
            <a:off x="2667000" y="-2667000"/>
            <a:ext cx="6858000" cy="12192000"/>
          </a:xfrm>
          <a:prstGeom prst="rect">
            <a:avLst/>
          </a:prstGeom>
          <a:gradFill flip="none" rotWithShape="1">
            <a:gsLst>
              <a:gs pos="100000">
                <a:schemeClr val="accent6">
                  <a:lumMod val="20000"/>
                  <a:lumOff val="80000"/>
                </a:schemeClr>
              </a:gs>
              <a:gs pos="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4400" dirty="0">
              <a:solidFill>
                <a:schemeClr val="tx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</p:txBody>
      </p:sp>
      <p:sp>
        <p:nvSpPr>
          <p:cNvPr id="3" name="四角形: 角を丸くする 24">
            <a:extLst>
              <a:ext uri="{FF2B5EF4-FFF2-40B4-BE49-F238E27FC236}">
                <a16:creationId xmlns:a16="http://schemas.microsoft.com/office/drawing/2014/main" id="{9CD5DF80-A987-D350-839F-C7728C1672CC}"/>
              </a:ext>
            </a:extLst>
          </p:cNvPr>
          <p:cNvSpPr/>
          <p:nvPr/>
        </p:nvSpPr>
        <p:spPr>
          <a:xfrm>
            <a:off x="-1707598" y="-1728680"/>
            <a:ext cx="10315360" cy="1031536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endParaRPr lang="ja-JP" altLang="en-US" b="1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D0F96F00-F9C5-DCDA-4F00-C694AEFAF8B2}"/>
              </a:ext>
            </a:extLst>
          </p:cNvPr>
          <p:cNvSpPr/>
          <p:nvPr/>
        </p:nvSpPr>
        <p:spPr>
          <a:xfrm>
            <a:off x="205492" y="251700"/>
            <a:ext cx="11781014" cy="4262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ja-JP" altLang="en-US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おわりに</a:t>
            </a:r>
            <a:endParaRPr kumimoji="1" lang="ja-JP" altLang="en-US" sz="1600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</p:txBody>
      </p:sp>
      <p:sp>
        <p:nvSpPr>
          <p:cNvPr id="7" name="四角形: 角を丸くする 24">
            <a:extLst>
              <a:ext uri="{FF2B5EF4-FFF2-40B4-BE49-F238E27FC236}">
                <a16:creationId xmlns:a16="http://schemas.microsoft.com/office/drawing/2014/main" id="{4A71EEEF-6C7D-772C-DCE6-551DF3DBBD17}"/>
              </a:ext>
            </a:extLst>
          </p:cNvPr>
          <p:cNvSpPr/>
          <p:nvPr/>
        </p:nvSpPr>
        <p:spPr>
          <a:xfrm rot="18900000">
            <a:off x="8911672" y="1066292"/>
            <a:ext cx="2244923" cy="952067"/>
          </a:xfrm>
          <a:prstGeom prst="flowChartTerminator">
            <a:avLst/>
          </a:prstGeom>
          <a:gradFill>
            <a:gsLst>
              <a:gs pos="100000">
                <a:schemeClr val="accent6">
                  <a:alpha val="50000"/>
                  <a:lumMod val="20000"/>
                  <a:lumOff val="80000"/>
                </a:schemeClr>
              </a:gs>
              <a:gs pos="0">
                <a:schemeClr val="accent4">
                  <a:lumMod val="20000"/>
                  <a:lumOff val="80000"/>
                  <a:alpha val="50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ja-JP" altLang="en-US" sz="4400" dirty="0">
              <a:solidFill>
                <a:schemeClr val="tx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</p:txBody>
      </p:sp>
      <p:sp>
        <p:nvSpPr>
          <p:cNvPr id="8" name="四角形: 角を丸くする 24">
            <a:extLst>
              <a:ext uri="{FF2B5EF4-FFF2-40B4-BE49-F238E27FC236}">
                <a16:creationId xmlns:a16="http://schemas.microsoft.com/office/drawing/2014/main" id="{5887E62D-11BF-308E-536C-083F9F343043}"/>
              </a:ext>
            </a:extLst>
          </p:cNvPr>
          <p:cNvSpPr/>
          <p:nvPr/>
        </p:nvSpPr>
        <p:spPr>
          <a:xfrm rot="18900000">
            <a:off x="8979745" y="1822659"/>
            <a:ext cx="2244923" cy="952067"/>
          </a:xfrm>
          <a:prstGeom prst="flowChartTerminator">
            <a:avLst/>
          </a:prstGeom>
          <a:gradFill>
            <a:gsLst>
              <a:gs pos="100000">
                <a:schemeClr val="accent6">
                  <a:alpha val="50000"/>
                  <a:lumMod val="20000"/>
                  <a:lumOff val="80000"/>
                </a:schemeClr>
              </a:gs>
              <a:gs pos="0">
                <a:schemeClr val="accent4">
                  <a:lumMod val="20000"/>
                  <a:lumOff val="80000"/>
                  <a:alpha val="50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ja-JP" altLang="en-US" sz="4400" dirty="0">
              <a:solidFill>
                <a:schemeClr val="tx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</p:txBody>
      </p:sp>
      <p:sp>
        <p:nvSpPr>
          <p:cNvPr id="9" name="四角形: 角を丸くする 24">
            <a:extLst>
              <a:ext uri="{FF2B5EF4-FFF2-40B4-BE49-F238E27FC236}">
                <a16:creationId xmlns:a16="http://schemas.microsoft.com/office/drawing/2014/main" id="{05201B41-DB03-436F-023A-B621FFB9753A}"/>
              </a:ext>
            </a:extLst>
          </p:cNvPr>
          <p:cNvSpPr/>
          <p:nvPr/>
        </p:nvSpPr>
        <p:spPr>
          <a:xfrm rot="18900000">
            <a:off x="10431390" y="4256615"/>
            <a:ext cx="1686644" cy="715302"/>
          </a:xfrm>
          <a:prstGeom prst="flowChartTerminator">
            <a:avLst/>
          </a:prstGeom>
          <a:gradFill>
            <a:gsLst>
              <a:gs pos="100000">
                <a:schemeClr val="accent6">
                  <a:alpha val="50000"/>
                  <a:lumMod val="20000"/>
                  <a:lumOff val="80000"/>
                </a:schemeClr>
              </a:gs>
              <a:gs pos="0">
                <a:schemeClr val="accent4">
                  <a:lumMod val="20000"/>
                  <a:lumOff val="80000"/>
                  <a:alpha val="50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ja-JP" altLang="en-US" sz="4400" dirty="0">
              <a:solidFill>
                <a:schemeClr val="tx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</p:txBody>
      </p:sp>
      <p:sp>
        <p:nvSpPr>
          <p:cNvPr id="10" name="四角形: 角を丸くする 24">
            <a:extLst>
              <a:ext uri="{FF2B5EF4-FFF2-40B4-BE49-F238E27FC236}">
                <a16:creationId xmlns:a16="http://schemas.microsoft.com/office/drawing/2014/main" id="{99B72511-A234-A41C-7506-10F4F90757A7}"/>
              </a:ext>
            </a:extLst>
          </p:cNvPr>
          <p:cNvSpPr/>
          <p:nvPr/>
        </p:nvSpPr>
        <p:spPr>
          <a:xfrm rot="18900000">
            <a:off x="10499463" y="5012982"/>
            <a:ext cx="1686644" cy="715302"/>
          </a:xfrm>
          <a:prstGeom prst="flowChartTerminator">
            <a:avLst/>
          </a:prstGeom>
          <a:gradFill>
            <a:gsLst>
              <a:gs pos="100000">
                <a:schemeClr val="accent6">
                  <a:alpha val="50000"/>
                  <a:lumMod val="20000"/>
                  <a:lumOff val="80000"/>
                </a:schemeClr>
              </a:gs>
              <a:gs pos="0">
                <a:schemeClr val="accent4">
                  <a:lumMod val="20000"/>
                  <a:lumOff val="80000"/>
                  <a:alpha val="50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ja-JP" altLang="en-US" sz="4400" dirty="0">
              <a:solidFill>
                <a:schemeClr val="tx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</p:txBody>
      </p:sp>
      <p:sp>
        <p:nvSpPr>
          <p:cNvPr id="11" name="四角形: 角を丸くする 24">
            <a:extLst>
              <a:ext uri="{FF2B5EF4-FFF2-40B4-BE49-F238E27FC236}">
                <a16:creationId xmlns:a16="http://schemas.microsoft.com/office/drawing/2014/main" id="{178B26BC-C16E-E739-A5B3-3D0834F763DA}"/>
              </a:ext>
            </a:extLst>
          </p:cNvPr>
          <p:cNvSpPr/>
          <p:nvPr/>
        </p:nvSpPr>
        <p:spPr>
          <a:xfrm rot="18900000">
            <a:off x="8694338" y="4256616"/>
            <a:ext cx="1686644" cy="715302"/>
          </a:xfrm>
          <a:prstGeom prst="flowChartTerminator">
            <a:avLst/>
          </a:prstGeom>
          <a:gradFill>
            <a:gsLst>
              <a:gs pos="100000">
                <a:schemeClr val="accent6">
                  <a:alpha val="50000"/>
                  <a:lumMod val="20000"/>
                  <a:lumOff val="80000"/>
                </a:schemeClr>
              </a:gs>
              <a:gs pos="0">
                <a:schemeClr val="accent4">
                  <a:lumMod val="20000"/>
                  <a:lumOff val="80000"/>
                  <a:alpha val="50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ja-JP" altLang="en-US" sz="4400" dirty="0">
              <a:solidFill>
                <a:schemeClr val="tx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</p:txBody>
      </p:sp>
      <p:sp>
        <p:nvSpPr>
          <p:cNvPr id="12" name="四角形: 角を丸くする 24">
            <a:extLst>
              <a:ext uri="{FF2B5EF4-FFF2-40B4-BE49-F238E27FC236}">
                <a16:creationId xmlns:a16="http://schemas.microsoft.com/office/drawing/2014/main" id="{16E4B907-24E5-C609-9E82-1B2301AC9C48}"/>
              </a:ext>
            </a:extLst>
          </p:cNvPr>
          <p:cNvSpPr/>
          <p:nvPr/>
        </p:nvSpPr>
        <p:spPr>
          <a:xfrm rot="18900000">
            <a:off x="8762411" y="5012983"/>
            <a:ext cx="1686644" cy="715302"/>
          </a:xfrm>
          <a:prstGeom prst="flowChartTerminator">
            <a:avLst/>
          </a:prstGeom>
          <a:gradFill>
            <a:gsLst>
              <a:gs pos="100000">
                <a:schemeClr val="accent6">
                  <a:alpha val="50000"/>
                  <a:lumMod val="20000"/>
                  <a:lumOff val="80000"/>
                </a:schemeClr>
              </a:gs>
              <a:gs pos="0">
                <a:schemeClr val="accent4">
                  <a:lumMod val="20000"/>
                  <a:lumOff val="80000"/>
                  <a:alpha val="50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ja-JP" altLang="en-US" sz="4400" dirty="0">
              <a:solidFill>
                <a:schemeClr val="tx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ABF0542F-05DE-F20C-08D5-0F67484731B5}"/>
              </a:ext>
            </a:extLst>
          </p:cNvPr>
          <p:cNvSpPr/>
          <p:nvPr/>
        </p:nvSpPr>
        <p:spPr>
          <a:xfrm>
            <a:off x="579850" y="859039"/>
            <a:ext cx="7487149" cy="38735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200"/>
              </a:spcBef>
              <a:buNone/>
            </a:pPr>
            <a:r>
              <a:rPr lang="ja-JP" altLang="en-US" dirty="0">
                <a:latin typeface="游明朝" panose="02020400000000000000" pitchFamily="18" charset="-128"/>
                <a:ea typeface="游明朝" panose="02020400000000000000" pitchFamily="18" charset="-128"/>
              </a:rPr>
              <a:t>私たちは、技術や仕組みを“売る”ことが目的ではありません。</a:t>
            </a:r>
            <a:br>
              <a:rPr lang="ja-JP" altLang="en-US" dirty="0">
                <a:latin typeface="游明朝" panose="02020400000000000000" pitchFamily="18" charset="-128"/>
                <a:ea typeface="游明朝" panose="02020400000000000000" pitchFamily="18" charset="-128"/>
              </a:rPr>
            </a:br>
            <a:r>
              <a:rPr lang="ja-JP" altLang="en-US" dirty="0">
                <a:latin typeface="游明朝" panose="02020400000000000000" pitchFamily="18" charset="-128"/>
                <a:ea typeface="游明朝" panose="02020400000000000000" pitchFamily="18" charset="-128"/>
              </a:rPr>
              <a:t>目指しているのは、これから先も地域に根ざした物流が、</a:t>
            </a:r>
            <a:br>
              <a:rPr lang="en-US" altLang="ja-JP" dirty="0">
                <a:latin typeface="游明朝" panose="02020400000000000000" pitchFamily="18" charset="-128"/>
                <a:ea typeface="游明朝" panose="02020400000000000000" pitchFamily="18" charset="-128"/>
              </a:rPr>
            </a:br>
            <a:r>
              <a:rPr lang="ja-JP" altLang="en-US" dirty="0">
                <a:latin typeface="游明朝" panose="02020400000000000000" pitchFamily="18" charset="-128"/>
                <a:ea typeface="游明朝" panose="02020400000000000000" pitchFamily="18" charset="-128"/>
              </a:rPr>
              <a:t>安心して持続できる未来をつくることです。</a:t>
            </a:r>
          </a:p>
          <a:p>
            <a:pPr>
              <a:spcBef>
                <a:spcPts val="1200"/>
              </a:spcBef>
              <a:buNone/>
            </a:pPr>
            <a:r>
              <a:rPr lang="ja-JP" altLang="en-US" dirty="0">
                <a:latin typeface="游明朝" panose="02020400000000000000" pitchFamily="18" charset="-128"/>
                <a:ea typeface="游明朝" panose="02020400000000000000" pitchFamily="18" charset="-128"/>
              </a:rPr>
              <a:t>「変えたいけど、何から手をつければいいのかわからない」</a:t>
            </a:r>
            <a:br>
              <a:rPr lang="ja-JP" altLang="en-US" dirty="0">
                <a:latin typeface="游明朝" panose="02020400000000000000" pitchFamily="18" charset="-128"/>
                <a:ea typeface="游明朝" panose="02020400000000000000" pitchFamily="18" charset="-128"/>
              </a:rPr>
            </a:br>
            <a:r>
              <a:rPr lang="ja-JP" altLang="en-US" dirty="0">
                <a:latin typeface="游明朝" panose="02020400000000000000" pitchFamily="18" charset="-128"/>
                <a:ea typeface="游明朝" panose="02020400000000000000" pitchFamily="18" charset="-128"/>
              </a:rPr>
              <a:t>そんな声を、これまで何度も聞いてきました。</a:t>
            </a:r>
          </a:p>
          <a:p>
            <a:pPr>
              <a:spcBef>
                <a:spcPts val="1200"/>
              </a:spcBef>
              <a:buNone/>
            </a:pPr>
            <a:r>
              <a:rPr lang="ja-JP" altLang="en-US" dirty="0">
                <a:latin typeface="游明朝" panose="02020400000000000000" pitchFamily="18" charset="-128"/>
                <a:ea typeface="游明朝" panose="02020400000000000000" pitchFamily="18" charset="-128"/>
              </a:rPr>
              <a:t>でも、最初の一歩は決して大きなものでなくてかまいません。</a:t>
            </a:r>
            <a:br>
              <a:rPr lang="ja-JP" altLang="en-US" dirty="0">
                <a:latin typeface="游明朝" panose="02020400000000000000" pitchFamily="18" charset="-128"/>
                <a:ea typeface="游明朝" panose="02020400000000000000" pitchFamily="18" charset="-128"/>
              </a:rPr>
            </a:br>
            <a:r>
              <a:rPr lang="ja-JP" altLang="en-US" dirty="0">
                <a:latin typeface="游明朝" panose="02020400000000000000" pitchFamily="18" charset="-128"/>
                <a:ea typeface="游明朝" panose="02020400000000000000" pitchFamily="18" charset="-128"/>
              </a:rPr>
              <a:t>たった</a:t>
            </a:r>
            <a:r>
              <a:rPr lang="en-US" altLang="ja-JP" dirty="0">
                <a:latin typeface="游明朝" panose="02020400000000000000" pitchFamily="18" charset="-128"/>
                <a:ea typeface="游明朝" panose="02020400000000000000" pitchFamily="18" charset="-128"/>
              </a:rPr>
              <a:t>1</a:t>
            </a:r>
            <a:r>
              <a:rPr lang="ja-JP" altLang="en-US" dirty="0">
                <a:latin typeface="游明朝" panose="02020400000000000000" pitchFamily="18" charset="-128"/>
                <a:ea typeface="游明朝" panose="02020400000000000000" pitchFamily="18" charset="-128"/>
              </a:rPr>
              <a:t>台の車両、ひとつの拠点、ひとつの業務からでも、</a:t>
            </a:r>
            <a:br>
              <a:rPr lang="en-US" altLang="ja-JP" dirty="0">
                <a:latin typeface="游明朝" panose="02020400000000000000" pitchFamily="18" charset="-128"/>
                <a:ea typeface="游明朝" panose="02020400000000000000" pitchFamily="18" charset="-128"/>
              </a:rPr>
            </a:br>
            <a:r>
              <a:rPr lang="ja-JP" altLang="en-US" dirty="0">
                <a:latin typeface="游明朝" panose="02020400000000000000" pitchFamily="18" charset="-128"/>
                <a:ea typeface="游明朝" panose="02020400000000000000" pitchFamily="18" charset="-128"/>
              </a:rPr>
              <a:t>変化は確かに始まります。</a:t>
            </a:r>
          </a:p>
          <a:p>
            <a:pPr>
              <a:spcBef>
                <a:spcPts val="1200"/>
              </a:spcBef>
            </a:pPr>
            <a:r>
              <a:rPr lang="ja-JP" altLang="en-US" dirty="0">
                <a:latin typeface="游明朝" panose="02020400000000000000" pitchFamily="18" charset="-128"/>
                <a:ea typeface="游明朝" panose="02020400000000000000" pitchFamily="18" charset="-128"/>
              </a:rPr>
              <a:t>その一歩を、私たちと一緒に踏み出してみませんか？</a:t>
            </a:r>
            <a:br>
              <a:rPr lang="ja-JP" altLang="en-US" dirty="0">
                <a:latin typeface="游明朝" panose="02020400000000000000" pitchFamily="18" charset="-128"/>
                <a:ea typeface="游明朝" panose="02020400000000000000" pitchFamily="18" charset="-128"/>
              </a:rPr>
            </a:br>
            <a:r>
              <a:rPr lang="ja-JP" altLang="en-US" dirty="0">
                <a:latin typeface="游明朝" panose="02020400000000000000" pitchFamily="18" charset="-128"/>
                <a:ea typeface="游明朝" panose="02020400000000000000" pitchFamily="18" charset="-128"/>
              </a:rPr>
              <a:t>現場の悩みに真摯に向き合い、貴社にとって“ちょうどいい変化”を、</a:t>
            </a:r>
            <a:br>
              <a:rPr lang="en-US" altLang="ja-JP" dirty="0">
                <a:latin typeface="游明朝" panose="02020400000000000000" pitchFamily="18" charset="-128"/>
                <a:ea typeface="游明朝" panose="02020400000000000000" pitchFamily="18" charset="-128"/>
              </a:rPr>
            </a:br>
            <a:r>
              <a:rPr lang="ja-JP" altLang="en-US" dirty="0">
                <a:latin typeface="游明朝" panose="02020400000000000000" pitchFamily="18" charset="-128"/>
                <a:ea typeface="游明朝" panose="02020400000000000000" pitchFamily="18" charset="-128"/>
              </a:rPr>
              <a:t>共につくっていけたらと願っています。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C72428B1-4143-90FB-B464-1878793F0A40}"/>
              </a:ext>
            </a:extLst>
          </p:cNvPr>
          <p:cNvSpPr/>
          <p:nvPr/>
        </p:nvSpPr>
        <p:spPr>
          <a:xfrm>
            <a:off x="579850" y="4754880"/>
            <a:ext cx="7487149" cy="17878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  <a:buNone/>
            </a:pPr>
            <a:r>
              <a:rPr lang="ja-JP" altLang="en-US" b="1" dirty="0">
                <a:latin typeface="游明朝" panose="02020400000000000000" pitchFamily="18" charset="-128"/>
                <a:ea typeface="游明朝" panose="02020400000000000000" pitchFamily="18" charset="-128"/>
              </a:rPr>
              <a:t>お問い合わせ</a:t>
            </a:r>
            <a:endParaRPr lang="en-US" altLang="ja-JP" b="1" dirty="0"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pPr>
              <a:spcBef>
                <a:spcPts val="600"/>
              </a:spcBef>
              <a:buNone/>
            </a:pPr>
            <a:r>
              <a:rPr lang="ja-JP" altLang="en-US" b="1" dirty="0">
                <a:latin typeface="游明朝" panose="02020400000000000000" pitchFamily="18" charset="-128"/>
                <a:ea typeface="游明朝" panose="02020400000000000000" pitchFamily="18" charset="-128"/>
              </a:rPr>
              <a:t>担当：</a:t>
            </a:r>
            <a:r>
              <a:rPr lang="en-US" altLang="ja-JP" b="1" dirty="0">
                <a:latin typeface="游明朝" panose="02020400000000000000" pitchFamily="18" charset="-128"/>
                <a:ea typeface="游明朝" panose="02020400000000000000" pitchFamily="18" charset="-128"/>
              </a:rPr>
              <a:t>	</a:t>
            </a:r>
            <a:r>
              <a:rPr lang="ja-JP" altLang="en-US" b="1" dirty="0">
                <a:latin typeface="游明朝" panose="02020400000000000000" pitchFamily="18" charset="-128"/>
                <a:ea typeface="游明朝" panose="02020400000000000000" pitchFamily="18" charset="-128"/>
              </a:rPr>
              <a:t>山下弘樹</a:t>
            </a:r>
            <a:endParaRPr lang="en-US" altLang="ja-JP" b="1" dirty="0"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pPr>
              <a:spcBef>
                <a:spcPts val="600"/>
              </a:spcBef>
              <a:buNone/>
            </a:pPr>
            <a:r>
              <a:rPr lang="en-US" altLang="ja-JP" b="1" dirty="0">
                <a:latin typeface="游明朝" panose="02020400000000000000" pitchFamily="18" charset="-128"/>
                <a:ea typeface="游明朝" panose="02020400000000000000" pitchFamily="18" charset="-128"/>
              </a:rPr>
              <a:t>MAIL</a:t>
            </a:r>
            <a:r>
              <a:rPr lang="ja-JP" altLang="en-US" b="1" dirty="0">
                <a:latin typeface="游明朝" panose="02020400000000000000" pitchFamily="18" charset="-128"/>
                <a:ea typeface="游明朝" panose="02020400000000000000" pitchFamily="18" charset="-128"/>
              </a:rPr>
              <a:t>：</a:t>
            </a:r>
            <a:r>
              <a:rPr lang="en-US" altLang="ja-JP" b="1" dirty="0">
                <a:latin typeface="游明朝" panose="02020400000000000000" pitchFamily="18" charset="-128"/>
                <a:ea typeface="游明朝" panose="02020400000000000000" pitchFamily="18" charset="-128"/>
              </a:rPr>
              <a:t>	info@ecofleet.com</a:t>
            </a:r>
            <a:endParaRPr lang="ja-JP" altLang="en-US" b="1" dirty="0">
              <a:latin typeface="游明朝" panose="02020400000000000000" pitchFamily="18" charset="-128"/>
              <a:ea typeface="游明朝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073773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fd60cc4-70c0-4043-81e8-97be71ffa410">
      <Terms xmlns="http://schemas.microsoft.com/office/infopath/2007/PartnerControls"/>
    </lcf76f155ced4ddcb4097134ff3c332f>
    <TaxCatchAll xmlns="1bf6ce71-f2af-4399-804e-8773bbe322f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C41C3E266D40784080AE7FC7FC3CF127" ma:contentTypeVersion="14" ma:contentTypeDescription="新しいドキュメントを作成します。" ma:contentTypeScope="" ma:versionID="ab43ed39cf438de8264d8b65fa41e611">
  <xsd:schema xmlns:xsd="http://www.w3.org/2001/XMLSchema" xmlns:xs="http://www.w3.org/2001/XMLSchema" xmlns:p="http://schemas.microsoft.com/office/2006/metadata/properties" xmlns:ns2="ffd60cc4-70c0-4043-81e8-97be71ffa410" xmlns:ns3="1bf6ce71-f2af-4399-804e-8773bbe322f2" targetNamespace="http://schemas.microsoft.com/office/2006/metadata/properties" ma:root="true" ma:fieldsID="a2501e3ff80ab5e70b0e54d5b48f5319" ns2:_="" ns3:_="">
    <xsd:import namespace="ffd60cc4-70c0-4043-81e8-97be71ffa410"/>
    <xsd:import namespace="1bf6ce71-f2af-4399-804e-8773bbe322f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SearchPropertie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d60cc4-70c0-4043-81e8-97be71ffa41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画像タグ" ma:readOnly="false" ma:fieldId="{5cf76f15-5ced-4ddc-b409-7134ff3c332f}" ma:taxonomyMulti="true" ma:sspId="e11d2887-7d44-46f2-be60-af6bd70e5d5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f6ce71-f2af-4399-804e-8773bbe322f2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9ffa11d1-c12e-4afe-8e86-e16f823e0944}" ma:internalName="TaxCatchAll" ma:showField="CatchAllData" ma:web="1bf6ce71-f2af-4399-804e-8773bbe322f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E2236B2-08AB-4DF2-B107-FE54C01F11A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CAD133F-485A-4DE3-B94F-A31F35E1A9BB}">
  <ds:schemaRefs>
    <ds:schemaRef ds:uri="http://schemas.microsoft.com/office/2006/metadata/properties"/>
    <ds:schemaRef ds:uri="http://schemas.microsoft.com/office/infopath/2007/PartnerControls"/>
    <ds:schemaRef ds:uri="ffd60cc4-70c0-4043-81e8-97be71ffa410"/>
    <ds:schemaRef ds:uri="1bf6ce71-f2af-4399-804e-8773bbe322f2"/>
  </ds:schemaRefs>
</ds:datastoreItem>
</file>

<file path=customXml/itemProps3.xml><?xml version="1.0" encoding="utf-8"?>
<ds:datastoreItem xmlns:ds="http://schemas.openxmlformats.org/officeDocument/2006/customXml" ds:itemID="{FC8B72BA-3F62-4235-B063-34B444E2A79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fd60cc4-70c0-4043-81e8-97be71ffa410"/>
    <ds:schemaRef ds:uri="1bf6ce71-f2af-4399-804e-8773bbe322f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383</TotalTime>
  <Words>1063</Words>
  <PresentationFormat>ワイド画面</PresentationFormat>
  <Paragraphs>130</Paragraphs>
  <Slides>8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8</vt:i4>
      </vt:variant>
    </vt:vector>
  </HeadingPairs>
  <TitlesOfParts>
    <vt:vector size="14" baseType="lpstr">
      <vt:lpstr>游ゴシック</vt:lpstr>
      <vt:lpstr>游ゴシック Light</vt:lpstr>
      <vt:lpstr>游明朝</vt:lpstr>
      <vt:lpstr>Arial</vt:lpstr>
      <vt:lpstr>Wingdings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terms:created xsi:type="dcterms:W3CDTF">2025-05-17T05:08:00Z</dcterms:created>
  <dcterms:modified xsi:type="dcterms:W3CDTF">2025-06-03T09:55:46Z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0x010100C41C3E266D40784080AE7FC7FC3CF127</vt:lpwstr>
  </property>
  <property fmtid="{D5CDD505-2E9C-101B-9397-08002B2CF9AE}" pid="3" name="MediaServiceImageTags">
    <vt:lpwstr/>
  </property>
</Properties>
</file>