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57" r:id="rId6"/>
    <p:sldId id="260" r:id="rId7"/>
    <p:sldId id="261" r:id="rId8"/>
    <p:sldId id="263" r:id="rId9"/>
    <p:sldId id="270" r:id="rId10"/>
    <p:sldId id="271" r:id="rId11"/>
    <p:sldId id="272" r:id="rId12"/>
    <p:sldId id="273" r:id="rId13"/>
    <p:sldId id="25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0D5"/>
    <a:srgbClr val="957851"/>
    <a:srgbClr val="DFD3C3"/>
    <a:srgbClr val="F9F6F0"/>
    <a:srgbClr val="FBFBFB"/>
    <a:srgbClr val="FDFDFD"/>
    <a:srgbClr val="F5F5F5"/>
    <a:srgbClr val="F7F7F7"/>
    <a:srgbClr val="5AB9E4"/>
    <a:srgbClr val="F0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BE35D-063E-423E-A0AE-FF8373A87451}" v="609" dt="2025-06-25T06:20:49.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94660"/>
  </p:normalViewPr>
  <p:slideViewPr>
    <p:cSldViewPr snapToGrid="0">
      <p:cViewPr>
        <p:scale>
          <a:sx n="50" d="100"/>
          <a:sy n="50" d="100"/>
        </p:scale>
        <p:origin x="1408" y="6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CAA2BC67-9D36-42E5-9AD8-BE89CAE981C5}"/>
    <pc:docChg chg="undo redo custSel addSld delSld modSld">
      <pc:chgData name="松浦英宗" userId="9b03fd3a-662f-49ff-9af1-1b93cf7aab22" providerId="ADAL" clId="{CAA2BC67-9D36-42E5-9AD8-BE89CAE981C5}" dt="2025-05-17T11:33:48.152" v="7192" actId="6549"/>
      <pc:docMkLst>
        <pc:docMk/>
      </pc:docMkLst>
      <pc:sldChg chg="addSp delSp modSp mod">
        <pc:chgData name="松浦英宗" userId="9b03fd3a-662f-49ff-9af1-1b93cf7aab22" providerId="ADAL" clId="{CAA2BC67-9D36-42E5-9AD8-BE89CAE981C5}" dt="2025-05-17T11:09:59.809" v="7116" actId="113"/>
        <pc:sldMkLst>
          <pc:docMk/>
          <pc:sldMk cId="913356044" sldId="256"/>
        </pc:sldMkLst>
      </pc:sldChg>
      <pc:sldChg chg="addSp delSp modSp add mod">
        <pc:chgData name="松浦英宗" userId="9b03fd3a-662f-49ff-9af1-1b93cf7aab22" providerId="ADAL" clId="{CAA2BC67-9D36-42E5-9AD8-BE89CAE981C5}" dt="2025-05-17T11:01:54.556" v="7108" actId="165"/>
        <pc:sldMkLst>
          <pc:docMk/>
          <pc:sldMk cId="4173564231" sldId="257"/>
        </pc:sldMkLst>
      </pc:sldChg>
      <pc:sldChg chg="addSp delSp modSp add mod">
        <pc:chgData name="松浦英宗" userId="9b03fd3a-662f-49ff-9af1-1b93cf7aab22" providerId="ADAL" clId="{CAA2BC67-9D36-42E5-9AD8-BE89CAE981C5}" dt="2025-05-17T11:01:58.598" v="7109" actId="165"/>
        <pc:sldMkLst>
          <pc:docMk/>
          <pc:sldMk cId="4048517723" sldId="258"/>
        </pc:sldMkLst>
      </pc:sldChg>
      <pc:sldChg chg="addSp delSp modSp add mod">
        <pc:chgData name="松浦英宗" userId="9b03fd3a-662f-49ff-9af1-1b93cf7aab22" providerId="ADAL" clId="{CAA2BC67-9D36-42E5-9AD8-BE89CAE981C5}" dt="2025-05-17T11:02:02.136" v="7110" actId="165"/>
        <pc:sldMkLst>
          <pc:docMk/>
          <pc:sldMk cId="3683638786" sldId="259"/>
        </pc:sldMkLst>
      </pc:sldChg>
      <pc:sldChg chg="addSp delSp modSp add mod">
        <pc:chgData name="松浦英宗" userId="9b03fd3a-662f-49ff-9af1-1b93cf7aab22" providerId="ADAL" clId="{CAA2BC67-9D36-42E5-9AD8-BE89CAE981C5}" dt="2025-05-17T10:58:06.768" v="7106" actId="20577"/>
        <pc:sldMkLst>
          <pc:docMk/>
          <pc:sldMk cId="730990976" sldId="260"/>
        </pc:sldMkLst>
      </pc:sldChg>
      <pc:sldChg chg="addSp delSp modSp add mod">
        <pc:chgData name="松浦英宗" userId="9b03fd3a-662f-49ff-9af1-1b93cf7aab22" providerId="ADAL" clId="{CAA2BC67-9D36-42E5-9AD8-BE89CAE981C5}" dt="2025-05-17T11:31:51.293" v="7127" actId="20577"/>
        <pc:sldMkLst>
          <pc:docMk/>
          <pc:sldMk cId="3506267798" sldId="261"/>
        </pc:sldMkLst>
      </pc:sldChg>
      <pc:sldChg chg="addSp delSp modSp add mod">
        <pc:chgData name="松浦英宗" userId="9b03fd3a-662f-49ff-9af1-1b93cf7aab22" providerId="ADAL" clId="{CAA2BC67-9D36-42E5-9AD8-BE89CAE981C5}" dt="2025-05-17T11:32:43.671" v="7161" actId="20577"/>
        <pc:sldMkLst>
          <pc:docMk/>
          <pc:sldMk cId="779130493" sldId="262"/>
        </pc:sldMkLst>
      </pc:sldChg>
      <pc:sldChg chg="addSp delSp modSp add mod">
        <pc:chgData name="松浦英宗" userId="9b03fd3a-662f-49ff-9af1-1b93cf7aab22" providerId="ADAL" clId="{CAA2BC67-9D36-42E5-9AD8-BE89CAE981C5}" dt="2025-05-17T11:33:48.152" v="7192" actId="6549"/>
        <pc:sldMkLst>
          <pc:docMk/>
          <pc:sldMk cId="1707377331" sldId="263"/>
        </pc:sldMkLst>
      </pc:sldChg>
      <pc:sldChg chg="addSp delSp modSp add del mod">
        <pc:chgData name="松浦英宗" userId="9b03fd3a-662f-49ff-9af1-1b93cf7aab22" providerId="ADAL" clId="{CAA2BC67-9D36-42E5-9AD8-BE89CAE981C5}" dt="2025-05-17T10:39:54.614" v="6621" actId="47"/>
        <pc:sldMkLst>
          <pc:docMk/>
          <pc:sldMk cId="1114196223" sldId="264"/>
        </pc:sldMkLst>
      </pc:sldChg>
      <pc:sldChg chg="addSp delSp modSp add del mod">
        <pc:chgData name="松浦英宗" userId="9b03fd3a-662f-49ff-9af1-1b93cf7aab22" providerId="ADAL" clId="{CAA2BC67-9D36-42E5-9AD8-BE89CAE981C5}" dt="2025-05-17T10:39:54.614" v="6621" actId="47"/>
        <pc:sldMkLst>
          <pc:docMk/>
          <pc:sldMk cId="3183691207" sldId="265"/>
        </pc:sldMkLst>
      </pc:sldChg>
      <pc:sldChg chg="new del">
        <pc:chgData name="松浦英宗" userId="9b03fd3a-662f-49ff-9af1-1b93cf7aab22" providerId="ADAL" clId="{CAA2BC67-9D36-42E5-9AD8-BE89CAE981C5}" dt="2025-05-17T07:09:21.714" v="2690" actId="680"/>
        <pc:sldMkLst>
          <pc:docMk/>
          <pc:sldMk cId="209326745" sldId="266"/>
        </pc:sldMkLst>
      </pc:sldChg>
      <pc:sldChg chg="new del">
        <pc:chgData name="松浦英宗" userId="9b03fd3a-662f-49ff-9af1-1b93cf7aab22" providerId="ADAL" clId="{CAA2BC67-9D36-42E5-9AD8-BE89CAE981C5}" dt="2025-05-17T07:09:13.370" v="2688" actId="680"/>
        <pc:sldMkLst>
          <pc:docMk/>
          <pc:sldMk cId="1983247805" sldId="266"/>
        </pc:sldMkLst>
      </pc:sldChg>
      <pc:sldChg chg="add del">
        <pc:chgData name="松浦英宗" userId="9b03fd3a-662f-49ff-9af1-1b93cf7aab22" providerId="ADAL" clId="{CAA2BC67-9D36-42E5-9AD8-BE89CAE981C5}" dt="2025-05-17T06:31:50.356" v="1612" actId="47"/>
        <pc:sldMkLst>
          <pc:docMk/>
          <pc:sldMk cId="3733910552" sldId="266"/>
        </pc:sldMkLst>
      </pc:sldChg>
      <pc:sldChg chg="add del">
        <pc:chgData name="松浦英宗" userId="9b03fd3a-662f-49ff-9af1-1b93cf7aab22" providerId="ADAL" clId="{CAA2BC67-9D36-42E5-9AD8-BE89CAE981C5}" dt="2025-05-17T06:31:50.356" v="1612" actId="47"/>
        <pc:sldMkLst>
          <pc:docMk/>
          <pc:sldMk cId="3393173448" sldId="267"/>
        </pc:sldMkLst>
      </pc:sldChg>
      <pc:sldChg chg="add del">
        <pc:chgData name="松浦英宗" userId="9b03fd3a-662f-49ff-9af1-1b93cf7aab22" providerId="ADAL" clId="{CAA2BC67-9D36-42E5-9AD8-BE89CAE981C5}" dt="2025-05-17T06:31:50.356" v="1612" actId="47"/>
        <pc:sldMkLst>
          <pc:docMk/>
          <pc:sldMk cId="690403364" sldId="268"/>
        </pc:sldMkLst>
      </pc:sldChg>
    </pc:docChg>
  </pc:docChgLst>
  <pc:docChgLst>
    <pc:chgData name="松浦英宗" userId="9b03fd3a-662f-49ff-9af1-1b93cf7aab22" providerId="ADAL" clId="{5E680781-FA19-41D5-8623-EE8877BB3C26}"/>
    <pc:docChg chg="undo custSel modSld">
      <pc:chgData name="松浦英宗" userId="9b03fd3a-662f-49ff-9af1-1b93cf7aab22" providerId="ADAL" clId="{5E680781-FA19-41D5-8623-EE8877BB3C26}" dt="2025-06-03T15:52:35.980" v="135" actId="167"/>
      <pc:docMkLst>
        <pc:docMk/>
      </pc:docMkLst>
      <pc:sldChg chg="modSp mod">
        <pc:chgData name="松浦英宗" userId="9b03fd3a-662f-49ff-9af1-1b93cf7aab22" providerId="ADAL" clId="{5E680781-FA19-41D5-8623-EE8877BB3C26}" dt="2025-06-03T15:49:40.474" v="95" actId="20577"/>
        <pc:sldMkLst>
          <pc:docMk/>
          <pc:sldMk cId="4173564231" sldId="257"/>
        </pc:sldMkLst>
      </pc:sldChg>
      <pc:sldChg chg="modSp mod">
        <pc:chgData name="松浦英宗" userId="9b03fd3a-662f-49ff-9af1-1b93cf7aab22" providerId="ADAL" clId="{5E680781-FA19-41D5-8623-EE8877BB3C26}" dt="2025-06-03T15:46:58.041" v="44" actId="2711"/>
        <pc:sldMkLst>
          <pc:docMk/>
          <pc:sldMk cId="4082717725" sldId="258"/>
        </pc:sldMkLst>
      </pc:sldChg>
      <pc:sldChg chg="modSp mod">
        <pc:chgData name="松浦英宗" userId="9b03fd3a-662f-49ff-9af1-1b93cf7aab22" providerId="ADAL" clId="{5E680781-FA19-41D5-8623-EE8877BB3C26}" dt="2025-06-03T15:47:03.280" v="45" actId="2711"/>
        <pc:sldMkLst>
          <pc:docMk/>
          <pc:sldMk cId="2997165531" sldId="259"/>
        </pc:sldMkLst>
      </pc:sldChg>
      <pc:sldChg chg="addSp delSp modSp mod">
        <pc:chgData name="松浦英宗" userId="9b03fd3a-662f-49ff-9af1-1b93cf7aab22" providerId="ADAL" clId="{5E680781-FA19-41D5-8623-EE8877BB3C26}" dt="2025-06-03T15:50:45.580" v="117" actId="108"/>
        <pc:sldMkLst>
          <pc:docMk/>
          <pc:sldMk cId="1259182770" sldId="260"/>
        </pc:sldMkLst>
      </pc:sldChg>
      <pc:sldChg chg="modSp mod">
        <pc:chgData name="松浦英宗" userId="9b03fd3a-662f-49ff-9af1-1b93cf7aab22" providerId="ADAL" clId="{5E680781-FA19-41D5-8623-EE8877BB3C26}" dt="2025-06-03T15:47:37.914" v="47" actId="2711"/>
        <pc:sldMkLst>
          <pc:docMk/>
          <pc:sldMk cId="2456256889" sldId="261"/>
        </pc:sldMkLst>
      </pc:sldChg>
      <pc:sldChg chg="modSp mod">
        <pc:chgData name="松浦英宗" userId="9b03fd3a-662f-49ff-9af1-1b93cf7aab22" providerId="ADAL" clId="{5E680781-FA19-41D5-8623-EE8877BB3C26}" dt="2025-06-03T15:47:45.717" v="48" actId="2711"/>
        <pc:sldMkLst>
          <pc:docMk/>
          <pc:sldMk cId="10603173" sldId="262"/>
        </pc:sldMkLst>
      </pc:sldChg>
      <pc:sldChg chg="addSp delSp modSp mod">
        <pc:chgData name="松浦英宗" userId="9b03fd3a-662f-49ff-9af1-1b93cf7aab22" providerId="ADAL" clId="{5E680781-FA19-41D5-8623-EE8877BB3C26}" dt="2025-06-03T15:52:35.980" v="135" actId="167"/>
        <pc:sldMkLst>
          <pc:docMk/>
          <pc:sldMk cId="3805670091" sldId="265"/>
        </pc:sldMkLst>
      </pc:sldChg>
    </pc:docChg>
  </pc:docChgLst>
  <pc:docChgLst>
    <pc:chgData name="松浦英宗" userId="9b03fd3a-662f-49ff-9af1-1b93cf7aab22" providerId="ADAL" clId="{FF0BE35D-063E-423E-A0AE-FF8373A87451}"/>
    <pc:docChg chg="undo redo custSel addSld delSld modSld">
      <pc:chgData name="松浦英宗" userId="9b03fd3a-662f-49ff-9af1-1b93cf7aab22" providerId="ADAL" clId="{FF0BE35D-063E-423E-A0AE-FF8373A87451}" dt="2025-06-25T06:40:16.591" v="3530" actId="207"/>
      <pc:docMkLst>
        <pc:docMk/>
      </pc:docMkLst>
      <pc:sldChg chg="addSp delSp modSp mod">
        <pc:chgData name="松浦英宗" userId="9b03fd3a-662f-49ff-9af1-1b93cf7aab22" providerId="ADAL" clId="{FF0BE35D-063E-423E-A0AE-FF8373A87451}" dt="2025-06-25T05:25:34.652" v="2593" actId="20577"/>
        <pc:sldMkLst>
          <pc:docMk/>
          <pc:sldMk cId="913356044" sldId="256"/>
        </pc:sldMkLst>
        <pc:spChg chg="add del">
          <ac:chgData name="松浦英宗" userId="9b03fd3a-662f-49ff-9af1-1b93cf7aab22" providerId="ADAL" clId="{FF0BE35D-063E-423E-A0AE-FF8373A87451}" dt="2025-06-25T00:26:47.788" v="11" actId="478"/>
          <ac:spMkLst>
            <pc:docMk/>
            <pc:sldMk cId="913356044" sldId="256"/>
            <ac:spMk id="2" creationId="{C6C7D71A-0D27-CF35-7D89-D2188A827D3A}"/>
          </ac:spMkLst>
        </pc:spChg>
        <pc:spChg chg="add del mod">
          <ac:chgData name="松浦英宗" userId="9b03fd3a-662f-49ff-9af1-1b93cf7aab22" providerId="ADAL" clId="{FF0BE35D-063E-423E-A0AE-FF8373A87451}" dt="2025-06-25T01:34:40.593" v="367" actId="478"/>
          <ac:spMkLst>
            <pc:docMk/>
            <pc:sldMk cId="913356044" sldId="256"/>
            <ac:spMk id="3" creationId="{FD0D8A0A-1C2C-1B95-9C80-F02777532DB7}"/>
          </ac:spMkLst>
        </pc:spChg>
        <pc:spChg chg="add mod topLvl">
          <ac:chgData name="松浦英宗" userId="9b03fd3a-662f-49ff-9af1-1b93cf7aab22" providerId="ADAL" clId="{FF0BE35D-063E-423E-A0AE-FF8373A87451}" dt="2025-06-25T01:41:47.918" v="480" actId="164"/>
          <ac:spMkLst>
            <pc:docMk/>
            <pc:sldMk cId="913356044" sldId="256"/>
            <ac:spMk id="6" creationId="{B0EF4D36-D89F-2798-B081-85ACCB232947}"/>
          </ac:spMkLst>
        </pc:spChg>
        <pc:spChg chg="add mod topLvl">
          <ac:chgData name="松浦英宗" userId="9b03fd3a-662f-49ff-9af1-1b93cf7aab22" providerId="ADAL" clId="{FF0BE35D-063E-423E-A0AE-FF8373A87451}" dt="2025-06-25T01:41:47.918" v="480" actId="164"/>
          <ac:spMkLst>
            <pc:docMk/>
            <pc:sldMk cId="913356044" sldId="256"/>
            <ac:spMk id="7" creationId="{95B7C780-5464-937A-09A3-D3C71C377F63}"/>
          </ac:spMkLst>
        </pc:spChg>
        <pc:spChg chg="add mod topLvl">
          <ac:chgData name="松浦英宗" userId="9b03fd3a-662f-49ff-9af1-1b93cf7aab22" providerId="ADAL" clId="{FF0BE35D-063E-423E-A0AE-FF8373A87451}" dt="2025-06-25T01:41:47.918" v="480" actId="164"/>
          <ac:spMkLst>
            <pc:docMk/>
            <pc:sldMk cId="913356044" sldId="256"/>
            <ac:spMk id="8" creationId="{0440240F-31B0-9359-80C3-F547395F78C9}"/>
          </ac:spMkLst>
        </pc:spChg>
        <pc:spChg chg="add mod">
          <ac:chgData name="松浦英宗" userId="9b03fd3a-662f-49ff-9af1-1b93cf7aab22" providerId="ADAL" clId="{FF0BE35D-063E-423E-A0AE-FF8373A87451}" dt="2025-06-25T01:45:14.731" v="682" actId="164"/>
          <ac:spMkLst>
            <pc:docMk/>
            <pc:sldMk cId="913356044" sldId="256"/>
            <ac:spMk id="11" creationId="{093E31E7-DC0E-9054-F207-A4A1287E0030}"/>
          </ac:spMkLst>
        </pc:spChg>
        <pc:spChg chg="add mod">
          <ac:chgData name="松浦英宗" userId="9b03fd3a-662f-49ff-9af1-1b93cf7aab22" providerId="ADAL" clId="{FF0BE35D-063E-423E-A0AE-FF8373A87451}" dt="2025-06-25T05:25:34.652" v="2593" actId="20577"/>
          <ac:spMkLst>
            <pc:docMk/>
            <pc:sldMk cId="913356044" sldId="256"/>
            <ac:spMk id="12" creationId="{D7B49EE3-978D-4278-E623-DA2A6572A366}"/>
          </ac:spMkLst>
        </pc:spChg>
        <pc:spChg chg="add mod">
          <ac:chgData name="松浦英宗" userId="9b03fd3a-662f-49ff-9af1-1b93cf7aab22" providerId="ADAL" clId="{FF0BE35D-063E-423E-A0AE-FF8373A87451}" dt="2025-06-25T01:45:20.703" v="698" actId="1037"/>
          <ac:spMkLst>
            <pc:docMk/>
            <pc:sldMk cId="913356044" sldId="256"/>
            <ac:spMk id="13" creationId="{43014D94-31FA-9DBB-77AB-662BF52A97B8}"/>
          </ac:spMkLst>
        </pc:spChg>
        <pc:spChg chg="mod">
          <ac:chgData name="松浦英宗" userId="9b03fd3a-662f-49ff-9af1-1b93cf7aab22" providerId="ADAL" clId="{FF0BE35D-063E-423E-A0AE-FF8373A87451}" dt="2025-06-25T02:07:40.984" v="890"/>
          <ac:spMkLst>
            <pc:docMk/>
            <pc:sldMk cId="913356044" sldId="256"/>
            <ac:spMk id="16" creationId="{D09C4462-74BF-1AA4-3B64-440CB5B2F3A6}"/>
          </ac:spMkLst>
        </pc:spChg>
        <pc:spChg chg="mod">
          <ac:chgData name="松浦英宗" userId="9b03fd3a-662f-49ff-9af1-1b93cf7aab22" providerId="ADAL" clId="{FF0BE35D-063E-423E-A0AE-FF8373A87451}" dt="2025-06-25T02:07:40.984" v="890"/>
          <ac:spMkLst>
            <pc:docMk/>
            <pc:sldMk cId="913356044" sldId="256"/>
            <ac:spMk id="17" creationId="{78950AAE-C942-26C2-6640-D6F83D4427A9}"/>
          </ac:spMkLst>
        </pc:spChg>
        <pc:spChg chg="mod">
          <ac:chgData name="松浦英宗" userId="9b03fd3a-662f-49ff-9af1-1b93cf7aab22" providerId="ADAL" clId="{FF0BE35D-063E-423E-A0AE-FF8373A87451}" dt="2025-06-25T02:07:40.984" v="890"/>
          <ac:spMkLst>
            <pc:docMk/>
            <pc:sldMk cId="913356044" sldId="256"/>
            <ac:spMk id="18" creationId="{E362D680-67D0-3437-15A1-95CA5C80E12A}"/>
          </ac:spMkLst>
        </pc:spChg>
        <pc:spChg chg="mod">
          <ac:chgData name="松浦英宗" userId="9b03fd3a-662f-49ff-9af1-1b93cf7aab22" providerId="ADAL" clId="{FF0BE35D-063E-423E-A0AE-FF8373A87451}" dt="2025-06-25T02:50:14.487" v="1412"/>
          <ac:spMkLst>
            <pc:docMk/>
            <pc:sldMk cId="913356044" sldId="256"/>
            <ac:spMk id="20" creationId="{44E90626-F8FC-8B19-AB28-8505B944E3D9}"/>
          </ac:spMkLst>
        </pc:spChg>
        <pc:spChg chg="mod">
          <ac:chgData name="松浦英宗" userId="9b03fd3a-662f-49ff-9af1-1b93cf7aab22" providerId="ADAL" clId="{FF0BE35D-063E-423E-A0AE-FF8373A87451}" dt="2025-06-25T02:50:14.487" v="1412"/>
          <ac:spMkLst>
            <pc:docMk/>
            <pc:sldMk cId="913356044" sldId="256"/>
            <ac:spMk id="21" creationId="{D7211BAA-1B8D-5539-E72A-4B9CFC21CECF}"/>
          </ac:spMkLst>
        </pc:spChg>
        <pc:spChg chg="mod">
          <ac:chgData name="松浦英宗" userId="9b03fd3a-662f-49ff-9af1-1b93cf7aab22" providerId="ADAL" clId="{FF0BE35D-063E-423E-A0AE-FF8373A87451}" dt="2025-06-25T02:50:14.487" v="1412"/>
          <ac:spMkLst>
            <pc:docMk/>
            <pc:sldMk cId="913356044" sldId="256"/>
            <ac:spMk id="22" creationId="{DEAF62A9-7D12-4041-6556-A67704378827}"/>
          </ac:spMkLst>
        </pc:spChg>
        <pc:grpChg chg="add del mod">
          <ac:chgData name="松浦英宗" userId="9b03fd3a-662f-49ff-9af1-1b93cf7aab22" providerId="ADAL" clId="{FF0BE35D-063E-423E-A0AE-FF8373A87451}" dt="2025-06-25T01:41:21.310" v="474" actId="165"/>
          <ac:grpSpMkLst>
            <pc:docMk/>
            <pc:sldMk cId="913356044" sldId="256"/>
            <ac:grpSpMk id="9" creationId="{A2D538D8-A1C1-F0BA-DD9C-63CFFD0F9992}"/>
          </ac:grpSpMkLst>
        </pc:grpChg>
        <pc:grpChg chg="add del mod">
          <ac:chgData name="松浦英宗" userId="9b03fd3a-662f-49ff-9af1-1b93cf7aab22" providerId="ADAL" clId="{FF0BE35D-063E-423E-A0AE-FF8373A87451}" dt="2025-06-25T02:07:40.686" v="889" actId="478"/>
          <ac:grpSpMkLst>
            <pc:docMk/>
            <pc:sldMk cId="913356044" sldId="256"/>
            <ac:grpSpMk id="10" creationId="{A113BEC4-0389-3472-523A-3DCA2377BD24}"/>
          </ac:grpSpMkLst>
        </pc:grpChg>
        <pc:grpChg chg="add mod">
          <ac:chgData name="松浦英宗" userId="9b03fd3a-662f-49ff-9af1-1b93cf7aab22" providerId="ADAL" clId="{FF0BE35D-063E-423E-A0AE-FF8373A87451}" dt="2025-06-25T01:45:20.703" v="698" actId="1037"/>
          <ac:grpSpMkLst>
            <pc:docMk/>
            <pc:sldMk cId="913356044" sldId="256"/>
            <ac:grpSpMk id="14" creationId="{EDB1009D-3028-C362-1A63-3B9F701A92B9}"/>
          </ac:grpSpMkLst>
        </pc:grpChg>
        <pc:grpChg chg="add del mod">
          <ac:chgData name="松浦英宗" userId="9b03fd3a-662f-49ff-9af1-1b93cf7aab22" providerId="ADAL" clId="{FF0BE35D-063E-423E-A0AE-FF8373A87451}" dt="2025-06-25T02:50:14.210" v="1411" actId="478"/>
          <ac:grpSpMkLst>
            <pc:docMk/>
            <pc:sldMk cId="913356044" sldId="256"/>
            <ac:grpSpMk id="15" creationId="{50EA27E3-2934-D109-2A07-CBB57F98DCD8}"/>
          </ac:grpSpMkLst>
        </pc:grpChg>
        <pc:grpChg chg="add mod">
          <ac:chgData name="松浦英宗" userId="9b03fd3a-662f-49ff-9af1-1b93cf7aab22" providerId="ADAL" clId="{FF0BE35D-063E-423E-A0AE-FF8373A87451}" dt="2025-06-25T02:50:14.487" v="1412"/>
          <ac:grpSpMkLst>
            <pc:docMk/>
            <pc:sldMk cId="913356044" sldId="256"/>
            <ac:grpSpMk id="19" creationId="{D5621AE1-3BD4-1ED3-D432-4709EBE568C6}"/>
          </ac:grpSpMkLst>
        </pc:grpChg>
        <pc:picChg chg="add del mod">
          <ac:chgData name="松浦英宗" userId="9b03fd3a-662f-49ff-9af1-1b93cf7aab22" providerId="ADAL" clId="{FF0BE35D-063E-423E-A0AE-FF8373A87451}" dt="2025-06-25T01:36:57.392" v="370" actId="478"/>
          <ac:picMkLst>
            <pc:docMk/>
            <pc:sldMk cId="913356044" sldId="256"/>
            <ac:picMk id="4" creationId="{13B6A6F3-FEEA-82CE-6110-11CEF1785E8A}"/>
          </ac:picMkLst>
        </pc:picChg>
        <pc:picChg chg="add mod">
          <ac:chgData name="松浦英宗" userId="9b03fd3a-662f-49ff-9af1-1b93cf7aab22" providerId="ADAL" clId="{FF0BE35D-063E-423E-A0AE-FF8373A87451}" dt="2025-06-25T01:39:09.474" v="444" actId="555"/>
          <ac:picMkLst>
            <pc:docMk/>
            <pc:sldMk cId="913356044" sldId="256"/>
            <ac:picMk id="5" creationId="{4BCDE528-42F8-E973-4286-8FB23B65A923}"/>
          </ac:picMkLst>
        </pc:picChg>
      </pc:sldChg>
      <pc:sldChg chg="addSp delSp modSp mod">
        <pc:chgData name="松浦英宗" userId="9b03fd3a-662f-49ff-9af1-1b93cf7aab22" providerId="ADAL" clId="{FF0BE35D-063E-423E-A0AE-FF8373A87451}" dt="2025-06-25T06:37:34.652" v="3449" actId="948"/>
        <pc:sldMkLst>
          <pc:docMk/>
          <pc:sldMk cId="4173564231" sldId="257"/>
        </pc:sldMkLst>
        <pc:spChg chg="del mod">
          <ac:chgData name="松浦英宗" userId="9b03fd3a-662f-49ff-9af1-1b93cf7aab22" providerId="ADAL" clId="{FF0BE35D-063E-423E-A0AE-FF8373A87451}" dt="2025-06-25T02:11:08.454" v="943" actId="478"/>
          <ac:spMkLst>
            <pc:docMk/>
            <pc:sldMk cId="4173564231" sldId="257"/>
            <ac:spMk id="4" creationId="{586E3B15-CE5D-A0CC-1800-508E86B8BD9B}"/>
          </ac:spMkLst>
        </pc:spChg>
        <pc:spChg chg="add mod ord">
          <ac:chgData name="松浦英宗" userId="9b03fd3a-662f-49ff-9af1-1b93cf7aab22" providerId="ADAL" clId="{FF0BE35D-063E-423E-A0AE-FF8373A87451}" dt="2025-06-25T02:55:45.388" v="1489" actId="1076"/>
          <ac:spMkLst>
            <pc:docMk/>
            <pc:sldMk cId="4173564231" sldId="257"/>
            <ac:spMk id="5" creationId="{7EB18304-1DFD-2FF4-A9A1-8FF51CE52582}"/>
          </ac:spMkLst>
        </pc:spChg>
        <pc:spChg chg="add mod">
          <ac:chgData name="松浦英宗" userId="9b03fd3a-662f-49ff-9af1-1b93cf7aab22" providerId="ADAL" clId="{FF0BE35D-063E-423E-A0AE-FF8373A87451}" dt="2025-06-25T06:37:34.652" v="3449" actId="948"/>
          <ac:spMkLst>
            <pc:docMk/>
            <pc:sldMk cId="4173564231" sldId="257"/>
            <ac:spMk id="12" creationId="{0947ACAC-039B-1087-1D29-4FD47333CC9C}"/>
          </ac:spMkLst>
        </pc:spChg>
        <pc:spChg chg="mod">
          <ac:chgData name="松浦英宗" userId="9b03fd3a-662f-49ff-9af1-1b93cf7aab22" providerId="ADAL" clId="{FF0BE35D-063E-423E-A0AE-FF8373A87451}" dt="2025-06-25T02:05:09.223" v="868"/>
          <ac:spMkLst>
            <pc:docMk/>
            <pc:sldMk cId="4173564231" sldId="257"/>
            <ac:spMk id="14" creationId="{031A6799-79E9-8693-4108-DB35E2C90550}"/>
          </ac:spMkLst>
        </pc:spChg>
        <pc:spChg chg="mod">
          <ac:chgData name="松浦英宗" userId="9b03fd3a-662f-49ff-9af1-1b93cf7aab22" providerId="ADAL" clId="{FF0BE35D-063E-423E-A0AE-FF8373A87451}" dt="2025-06-25T02:05:09.223" v="868"/>
          <ac:spMkLst>
            <pc:docMk/>
            <pc:sldMk cId="4173564231" sldId="257"/>
            <ac:spMk id="15" creationId="{27E31360-49F6-25AB-4C3F-97495829497A}"/>
          </ac:spMkLst>
        </pc:spChg>
        <pc:spChg chg="mod">
          <ac:chgData name="松浦英宗" userId="9b03fd3a-662f-49ff-9af1-1b93cf7aab22" providerId="ADAL" clId="{FF0BE35D-063E-423E-A0AE-FF8373A87451}" dt="2025-06-25T02:05:09.223" v="868"/>
          <ac:spMkLst>
            <pc:docMk/>
            <pc:sldMk cId="4173564231" sldId="257"/>
            <ac:spMk id="16" creationId="{2787A0AA-51B4-AC14-AD80-B8BB51300AB0}"/>
          </ac:spMkLst>
        </pc:spChg>
        <pc:spChg chg="add mod">
          <ac:chgData name="松浦英宗" userId="9b03fd3a-662f-49ff-9af1-1b93cf7aab22" providerId="ADAL" clId="{FF0BE35D-063E-423E-A0AE-FF8373A87451}" dt="2025-06-25T02:51:35.265" v="1423" actId="207"/>
          <ac:spMkLst>
            <pc:docMk/>
            <pc:sldMk cId="4173564231" sldId="257"/>
            <ac:spMk id="17" creationId="{EA8AEE1A-2BA2-C114-2DE6-EE461BF6549A}"/>
          </ac:spMkLst>
        </pc:spChg>
        <pc:spChg chg="mod">
          <ac:chgData name="松浦英宗" userId="9b03fd3a-662f-49ff-9af1-1b93cf7aab22" providerId="ADAL" clId="{FF0BE35D-063E-423E-A0AE-FF8373A87451}" dt="2025-06-25T02:33:28.282" v="1345"/>
          <ac:spMkLst>
            <pc:docMk/>
            <pc:sldMk cId="4173564231" sldId="257"/>
            <ac:spMk id="19" creationId="{40C42232-6075-0594-B837-03CE87EAF681}"/>
          </ac:spMkLst>
        </pc:spChg>
        <pc:spChg chg="mod">
          <ac:chgData name="松浦英宗" userId="9b03fd3a-662f-49ff-9af1-1b93cf7aab22" providerId="ADAL" clId="{FF0BE35D-063E-423E-A0AE-FF8373A87451}" dt="2025-06-25T02:33:28.282" v="1345"/>
          <ac:spMkLst>
            <pc:docMk/>
            <pc:sldMk cId="4173564231" sldId="257"/>
            <ac:spMk id="21" creationId="{61984DA5-A83B-EEF3-DB91-A0EA07139069}"/>
          </ac:spMkLst>
        </pc:spChg>
        <pc:spChg chg="mod">
          <ac:chgData name="松浦英宗" userId="9b03fd3a-662f-49ff-9af1-1b93cf7aab22" providerId="ADAL" clId="{FF0BE35D-063E-423E-A0AE-FF8373A87451}" dt="2025-06-25T02:33:28.282" v="1345"/>
          <ac:spMkLst>
            <pc:docMk/>
            <pc:sldMk cId="4173564231" sldId="257"/>
            <ac:spMk id="22" creationId="{4A0F1A2B-15AA-9B6B-FB23-6890E6185BF2}"/>
          </ac:spMkLst>
        </pc:spChg>
        <pc:spChg chg="add mod">
          <ac:chgData name="松浦英宗" userId="9b03fd3a-662f-49ff-9af1-1b93cf7aab22" providerId="ADAL" clId="{FF0BE35D-063E-423E-A0AE-FF8373A87451}" dt="2025-06-25T02:54:48.611" v="1472" actId="207"/>
          <ac:spMkLst>
            <pc:docMk/>
            <pc:sldMk cId="4173564231" sldId="257"/>
            <ac:spMk id="25" creationId="{397754FB-2763-75AD-A5D5-72BEEAA76B5E}"/>
          </ac:spMkLst>
        </pc:spChg>
        <pc:spChg chg="del mod ord">
          <ac:chgData name="松浦英宗" userId="9b03fd3a-662f-49ff-9af1-1b93cf7aab22" providerId="ADAL" clId="{FF0BE35D-063E-423E-A0AE-FF8373A87451}" dt="2025-06-25T02:54:45.638" v="1469" actId="478"/>
          <ac:spMkLst>
            <pc:docMk/>
            <pc:sldMk cId="4173564231" sldId="257"/>
            <ac:spMk id="28" creationId="{F22C3C6E-A54E-6B91-0225-6F4EB54AC2EE}"/>
          </ac:spMkLst>
        </pc:spChg>
        <pc:grpChg chg="add del mod ord">
          <ac:chgData name="松浦英宗" userId="9b03fd3a-662f-49ff-9af1-1b93cf7aab22" providerId="ADAL" clId="{FF0BE35D-063E-423E-A0AE-FF8373A87451}" dt="2025-06-25T02:55:49.673" v="1490" actId="166"/>
          <ac:grpSpMkLst>
            <pc:docMk/>
            <pc:sldMk cId="4173564231" sldId="257"/>
            <ac:grpSpMk id="13" creationId="{12DAB03E-FF5F-425B-8772-CE33850B6360}"/>
          </ac:grpSpMkLst>
        </pc:grpChg>
        <pc:grpChg chg="add mod">
          <ac:chgData name="松浦英宗" userId="9b03fd3a-662f-49ff-9af1-1b93cf7aab22" providerId="ADAL" clId="{FF0BE35D-063E-423E-A0AE-FF8373A87451}" dt="2025-06-25T02:55:26.785" v="1487" actId="14100"/>
          <ac:grpSpMkLst>
            <pc:docMk/>
            <pc:sldMk cId="4173564231" sldId="257"/>
            <ac:grpSpMk id="18" creationId="{46DDE259-F154-7AF8-D85B-0C181A306C08}"/>
          </ac:grpSpMkLst>
        </pc:grpChg>
        <pc:grpChg chg="mod">
          <ac:chgData name="松浦英宗" userId="9b03fd3a-662f-49ff-9af1-1b93cf7aab22" providerId="ADAL" clId="{FF0BE35D-063E-423E-A0AE-FF8373A87451}" dt="2025-06-25T02:33:28.282" v="1345"/>
          <ac:grpSpMkLst>
            <pc:docMk/>
            <pc:sldMk cId="4173564231" sldId="257"/>
            <ac:grpSpMk id="20" creationId="{46E8D384-BB39-3B5C-847E-D5284D975B99}"/>
          </ac:grpSpMkLst>
        </pc:grpChg>
        <pc:picChg chg="add del">
          <ac:chgData name="松浦英宗" userId="9b03fd3a-662f-49ff-9af1-1b93cf7aab22" providerId="ADAL" clId="{FF0BE35D-063E-423E-A0AE-FF8373A87451}" dt="2025-06-25T00:26:13.826" v="6" actId="478"/>
          <ac:picMkLst>
            <pc:docMk/>
            <pc:sldMk cId="4173564231" sldId="257"/>
            <ac:picMk id="3" creationId="{14E3F91B-3316-65AF-11A5-3C3524534403}"/>
          </ac:picMkLst>
        </pc:picChg>
        <pc:picChg chg="add del mod">
          <ac:chgData name="松浦英宗" userId="9b03fd3a-662f-49ff-9af1-1b93cf7aab22" providerId="ADAL" clId="{FF0BE35D-063E-423E-A0AE-FF8373A87451}" dt="2025-06-25T00:41:09.002" v="21" actId="21"/>
          <ac:picMkLst>
            <pc:docMk/>
            <pc:sldMk cId="4173564231" sldId="257"/>
            <ac:picMk id="7" creationId="{17FC2511-8657-48F8-F7DF-69FC672B4373}"/>
          </ac:picMkLst>
        </pc:picChg>
        <pc:picChg chg="add del mod">
          <ac:chgData name="松浦英宗" userId="9b03fd3a-662f-49ff-9af1-1b93cf7aab22" providerId="ADAL" clId="{FF0BE35D-063E-423E-A0AE-FF8373A87451}" dt="2025-06-25T01:53:45.201" v="710" actId="478"/>
          <ac:picMkLst>
            <pc:docMk/>
            <pc:sldMk cId="4173564231" sldId="257"/>
            <ac:picMk id="9" creationId="{1FCC2FD3-32AF-C82C-C3E2-F16BFBD5766F}"/>
          </ac:picMkLst>
        </pc:picChg>
        <pc:picChg chg="add del mod ord modCrop">
          <ac:chgData name="松浦英宗" userId="9b03fd3a-662f-49ff-9af1-1b93cf7aab22" providerId="ADAL" clId="{FF0BE35D-063E-423E-A0AE-FF8373A87451}" dt="2025-06-25T02:48:28.709" v="1356" actId="478"/>
          <ac:picMkLst>
            <pc:docMk/>
            <pc:sldMk cId="4173564231" sldId="257"/>
            <ac:picMk id="11" creationId="{A026006D-E1EC-26C2-5BFC-84DB3350DDB7}"/>
          </ac:picMkLst>
        </pc:picChg>
        <pc:picChg chg="add mod ord modCrop">
          <ac:chgData name="松浦英宗" userId="9b03fd3a-662f-49ff-9af1-1b93cf7aab22" providerId="ADAL" clId="{FF0BE35D-063E-423E-A0AE-FF8373A87451}" dt="2025-06-25T02:50:33.834" v="1415" actId="555"/>
          <ac:picMkLst>
            <pc:docMk/>
            <pc:sldMk cId="4173564231" sldId="257"/>
            <ac:picMk id="24" creationId="{2849498F-4331-4C0B-508C-C1ACB2E81F00}"/>
          </ac:picMkLst>
        </pc:picChg>
      </pc:sldChg>
      <pc:sldChg chg="addSp delSp modSp add del mod">
        <pc:chgData name="松浦英宗" userId="9b03fd3a-662f-49ff-9af1-1b93cf7aab22" providerId="ADAL" clId="{FF0BE35D-063E-423E-A0AE-FF8373A87451}" dt="2025-06-25T01:32:13.646" v="366" actId="47"/>
        <pc:sldMkLst>
          <pc:docMk/>
          <pc:sldMk cId="738924679" sldId="258"/>
        </pc:sldMkLst>
        <pc:spChg chg="add mod">
          <ac:chgData name="松浦英宗" userId="9b03fd3a-662f-49ff-9af1-1b93cf7aab22" providerId="ADAL" clId="{FF0BE35D-063E-423E-A0AE-FF8373A87451}" dt="2025-06-25T00:44:38.815" v="179" actId="404"/>
          <ac:spMkLst>
            <pc:docMk/>
            <pc:sldMk cId="738924679" sldId="258"/>
            <ac:spMk id="2" creationId="{23EE81F7-C660-198E-E23E-A12C69652C0E}"/>
          </ac:spMkLst>
        </pc:spChg>
        <pc:spChg chg="add mod">
          <ac:chgData name="松浦英宗" userId="9b03fd3a-662f-49ff-9af1-1b93cf7aab22" providerId="ADAL" clId="{FF0BE35D-063E-423E-A0AE-FF8373A87451}" dt="2025-06-25T00:44:38.815" v="179" actId="404"/>
          <ac:spMkLst>
            <pc:docMk/>
            <pc:sldMk cId="738924679" sldId="258"/>
            <ac:spMk id="3" creationId="{E9561D8D-7E24-B589-5E72-B348AD80E42F}"/>
          </ac:spMkLst>
        </pc:spChg>
        <pc:spChg chg="del">
          <ac:chgData name="松浦英宗" userId="9b03fd3a-662f-49ff-9af1-1b93cf7aab22" providerId="ADAL" clId="{FF0BE35D-063E-423E-A0AE-FF8373A87451}" dt="2025-06-25T00:38:27.964" v="14" actId="478"/>
          <ac:spMkLst>
            <pc:docMk/>
            <pc:sldMk cId="738924679" sldId="258"/>
            <ac:spMk id="4" creationId="{2C62B4FC-23FC-39DC-E525-845F67D3FC4D}"/>
          </ac:spMkLst>
        </pc:spChg>
        <pc:spChg chg="del">
          <ac:chgData name="松浦英宗" userId="9b03fd3a-662f-49ff-9af1-1b93cf7aab22" providerId="ADAL" clId="{FF0BE35D-063E-423E-A0AE-FF8373A87451}" dt="2025-06-25T00:38:27.964" v="14" actId="478"/>
          <ac:spMkLst>
            <pc:docMk/>
            <pc:sldMk cId="738924679" sldId="258"/>
            <ac:spMk id="5" creationId="{A8E59E98-47BD-7E98-2909-2C2C2AF17CA9}"/>
          </ac:spMkLst>
        </pc:spChg>
        <pc:spChg chg="mod">
          <ac:chgData name="松浦英宗" userId="9b03fd3a-662f-49ff-9af1-1b93cf7aab22" providerId="ADAL" clId="{FF0BE35D-063E-423E-A0AE-FF8373A87451}" dt="2025-06-25T00:44:38.815" v="179" actId="404"/>
          <ac:spMkLst>
            <pc:docMk/>
            <pc:sldMk cId="738924679" sldId="258"/>
            <ac:spMk id="9" creationId="{F7581F68-AD9E-0D42-3AA5-D5AACB28F3BC}"/>
          </ac:spMkLst>
        </pc:spChg>
        <pc:spChg chg="mod">
          <ac:chgData name="松浦英宗" userId="9b03fd3a-662f-49ff-9af1-1b93cf7aab22" providerId="ADAL" clId="{FF0BE35D-063E-423E-A0AE-FF8373A87451}" dt="2025-06-25T00:44:38.815" v="179" actId="404"/>
          <ac:spMkLst>
            <pc:docMk/>
            <pc:sldMk cId="738924679" sldId="258"/>
            <ac:spMk id="10" creationId="{B262F85C-164F-4ECF-0D62-E28B724940B2}"/>
          </ac:spMkLst>
        </pc:spChg>
        <pc:spChg chg="mod">
          <ac:chgData name="松浦英宗" userId="9b03fd3a-662f-49ff-9af1-1b93cf7aab22" providerId="ADAL" clId="{FF0BE35D-063E-423E-A0AE-FF8373A87451}" dt="2025-06-25T00:44:38.815" v="179" actId="404"/>
          <ac:spMkLst>
            <pc:docMk/>
            <pc:sldMk cId="738924679" sldId="258"/>
            <ac:spMk id="12" creationId="{CCF8C078-0B54-C914-7913-E172A8A28308}"/>
          </ac:spMkLst>
        </pc:spChg>
        <pc:spChg chg="mod">
          <ac:chgData name="松浦英宗" userId="9b03fd3a-662f-49ff-9af1-1b93cf7aab22" providerId="ADAL" clId="{FF0BE35D-063E-423E-A0AE-FF8373A87451}" dt="2025-06-25T00:44:38.815" v="179" actId="404"/>
          <ac:spMkLst>
            <pc:docMk/>
            <pc:sldMk cId="738924679" sldId="258"/>
            <ac:spMk id="13" creationId="{4C8E567B-5304-BF68-5D0E-156EA06DC00B}"/>
          </ac:spMkLst>
        </pc:spChg>
        <pc:spChg chg="mod">
          <ac:chgData name="松浦英宗" userId="9b03fd3a-662f-49ff-9af1-1b93cf7aab22" providerId="ADAL" clId="{FF0BE35D-063E-423E-A0AE-FF8373A87451}" dt="2025-06-25T00:42:08.039" v="77" actId="571"/>
          <ac:spMkLst>
            <pc:docMk/>
            <pc:sldMk cId="738924679" sldId="258"/>
            <ac:spMk id="15" creationId="{E5367D01-7405-B842-815D-81DF0FD1B3F5}"/>
          </ac:spMkLst>
        </pc:spChg>
        <pc:spChg chg="mod">
          <ac:chgData name="松浦英宗" userId="9b03fd3a-662f-49ff-9af1-1b93cf7aab22" providerId="ADAL" clId="{FF0BE35D-063E-423E-A0AE-FF8373A87451}" dt="2025-06-25T00:42:08.039" v="77" actId="571"/>
          <ac:spMkLst>
            <pc:docMk/>
            <pc:sldMk cId="738924679" sldId="258"/>
            <ac:spMk id="16" creationId="{FBBDC6E2-FB05-4634-4F00-903EEDBBBF15}"/>
          </ac:spMkLst>
        </pc:spChg>
        <pc:spChg chg="mod">
          <ac:chgData name="松浦英宗" userId="9b03fd3a-662f-49ff-9af1-1b93cf7aab22" providerId="ADAL" clId="{FF0BE35D-063E-423E-A0AE-FF8373A87451}" dt="2025-06-25T00:42:09.105" v="79" actId="571"/>
          <ac:spMkLst>
            <pc:docMk/>
            <pc:sldMk cId="738924679" sldId="258"/>
            <ac:spMk id="19" creationId="{A4E270CE-E885-F375-6AFE-733016C43460}"/>
          </ac:spMkLst>
        </pc:spChg>
        <pc:spChg chg="mod">
          <ac:chgData name="松浦英宗" userId="9b03fd3a-662f-49ff-9af1-1b93cf7aab22" providerId="ADAL" clId="{FF0BE35D-063E-423E-A0AE-FF8373A87451}" dt="2025-06-25T00:42:09.105" v="79" actId="571"/>
          <ac:spMkLst>
            <pc:docMk/>
            <pc:sldMk cId="738924679" sldId="258"/>
            <ac:spMk id="20" creationId="{6E99D692-7673-4567-B289-83F18D2E697F}"/>
          </ac:spMkLst>
        </pc:spChg>
        <pc:spChg chg="mod">
          <ac:chgData name="松浦英宗" userId="9b03fd3a-662f-49ff-9af1-1b93cf7aab22" providerId="ADAL" clId="{FF0BE35D-063E-423E-A0AE-FF8373A87451}" dt="2025-06-25T00:44:38.815" v="179" actId="404"/>
          <ac:spMkLst>
            <pc:docMk/>
            <pc:sldMk cId="738924679" sldId="258"/>
            <ac:spMk id="22" creationId="{DECA0463-C9F6-ED11-4EB3-45A9F3B16F42}"/>
          </ac:spMkLst>
        </pc:spChg>
        <pc:spChg chg="mod">
          <ac:chgData name="松浦英宗" userId="9b03fd3a-662f-49ff-9af1-1b93cf7aab22" providerId="ADAL" clId="{FF0BE35D-063E-423E-A0AE-FF8373A87451}" dt="2025-06-25T00:44:38.815" v="179" actId="404"/>
          <ac:spMkLst>
            <pc:docMk/>
            <pc:sldMk cId="738924679" sldId="258"/>
            <ac:spMk id="23" creationId="{4451ABDC-38E4-33EF-69A2-6523AD708255}"/>
          </ac:spMkLst>
        </pc:spChg>
        <pc:spChg chg="add mod topLvl">
          <ac:chgData name="松浦英宗" userId="9b03fd3a-662f-49ff-9af1-1b93cf7aab22" providerId="ADAL" clId="{FF0BE35D-063E-423E-A0AE-FF8373A87451}" dt="2025-06-25T01:31:06.941" v="306" actId="165"/>
          <ac:spMkLst>
            <pc:docMk/>
            <pc:sldMk cId="738924679" sldId="258"/>
            <ac:spMk id="27" creationId="{B4065F41-D23C-FD62-F934-138EDC1E489A}"/>
          </ac:spMkLst>
        </pc:spChg>
        <pc:spChg chg="del">
          <ac:chgData name="松浦英宗" userId="9b03fd3a-662f-49ff-9af1-1b93cf7aab22" providerId="ADAL" clId="{FF0BE35D-063E-423E-A0AE-FF8373A87451}" dt="2025-06-25T00:38:30.513" v="15" actId="478"/>
          <ac:spMkLst>
            <pc:docMk/>
            <pc:sldMk cId="738924679" sldId="258"/>
            <ac:spMk id="28" creationId="{4EF78A31-1CC4-3C59-1FD7-2C22507975C1}"/>
          </ac:spMkLst>
        </pc:spChg>
        <pc:spChg chg="add mod">
          <ac:chgData name="松浦英宗" userId="9b03fd3a-662f-49ff-9af1-1b93cf7aab22" providerId="ADAL" clId="{FF0BE35D-063E-423E-A0AE-FF8373A87451}" dt="2025-06-25T01:31:40.912" v="359" actId="1076"/>
          <ac:spMkLst>
            <pc:docMk/>
            <pc:sldMk cId="738924679" sldId="258"/>
            <ac:spMk id="30" creationId="{A823A1C6-A2EF-9B69-9B94-F589BF68FD89}"/>
          </ac:spMkLst>
        </pc:spChg>
        <pc:grpChg chg="add mod">
          <ac:chgData name="松浦英宗" userId="9b03fd3a-662f-49ff-9af1-1b93cf7aab22" providerId="ADAL" clId="{FF0BE35D-063E-423E-A0AE-FF8373A87451}" dt="2025-06-25T00:44:31.396" v="174" actId="164"/>
          <ac:grpSpMkLst>
            <pc:docMk/>
            <pc:sldMk cId="738924679" sldId="258"/>
            <ac:grpSpMk id="6" creationId="{8CB252BD-4BFA-CD5E-1393-5019B5DCFA9D}"/>
          </ac:grpSpMkLst>
        </pc:grpChg>
        <pc:grpChg chg="add mod">
          <ac:chgData name="松浦英宗" userId="9b03fd3a-662f-49ff-9af1-1b93cf7aab22" providerId="ADAL" clId="{FF0BE35D-063E-423E-A0AE-FF8373A87451}" dt="2025-06-25T00:44:31.396" v="174" actId="164"/>
          <ac:grpSpMkLst>
            <pc:docMk/>
            <pc:sldMk cId="738924679" sldId="258"/>
            <ac:grpSpMk id="8" creationId="{B857FEA0-E48D-B9DB-02CB-C1E1E79B8CF7}"/>
          </ac:grpSpMkLst>
        </pc:grpChg>
        <pc:grpChg chg="add mod topLvl">
          <ac:chgData name="松浦英宗" userId="9b03fd3a-662f-49ff-9af1-1b93cf7aab22" providerId="ADAL" clId="{FF0BE35D-063E-423E-A0AE-FF8373A87451}" dt="2025-06-25T00:44:31.396" v="174" actId="164"/>
          <ac:grpSpMkLst>
            <pc:docMk/>
            <pc:sldMk cId="738924679" sldId="258"/>
            <ac:grpSpMk id="11" creationId="{13496E8F-B9C0-7FE4-CF98-86227825F527}"/>
          </ac:grpSpMkLst>
        </pc:grpChg>
        <pc:grpChg chg="add del mod">
          <ac:chgData name="松浦英宗" userId="9b03fd3a-662f-49ff-9af1-1b93cf7aab22" providerId="ADAL" clId="{FF0BE35D-063E-423E-A0AE-FF8373A87451}" dt="2025-06-25T00:44:02.545" v="133" actId="478"/>
          <ac:grpSpMkLst>
            <pc:docMk/>
            <pc:sldMk cId="738924679" sldId="258"/>
            <ac:grpSpMk id="14" creationId="{65AF90EA-B94D-E570-FC25-83D9CACF44EC}"/>
          </ac:grpSpMkLst>
        </pc:grpChg>
        <pc:grpChg chg="add mod">
          <ac:chgData name="松浦英宗" userId="9b03fd3a-662f-49ff-9af1-1b93cf7aab22" providerId="ADAL" clId="{FF0BE35D-063E-423E-A0AE-FF8373A87451}" dt="2025-06-25T00:42:09.105" v="79" actId="571"/>
          <ac:grpSpMkLst>
            <pc:docMk/>
            <pc:sldMk cId="738924679" sldId="258"/>
            <ac:grpSpMk id="18" creationId="{90555BA5-AD99-FEBD-4338-45B15A02DD2E}"/>
          </ac:grpSpMkLst>
        </pc:grpChg>
        <pc:grpChg chg="add mod">
          <ac:chgData name="松浦英宗" userId="9b03fd3a-662f-49ff-9af1-1b93cf7aab22" providerId="ADAL" clId="{FF0BE35D-063E-423E-A0AE-FF8373A87451}" dt="2025-06-25T00:44:31.396" v="174" actId="164"/>
          <ac:grpSpMkLst>
            <pc:docMk/>
            <pc:sldMk cId="738924679" sldId="258"/>
            <ac:grpSpMk id="21" creationId="{B88F35F5-996A-2A84-4A5E-37F54478252E}"/>
          </ac:grpSpMkLst>
        </pc:grpChg>
        <pc:grpChg chg="add del mod">
          <ac:chgData name="松浦英宗" userId="9b03fd3a-662f-49ff-9af1-1b93cf7aab22" providerId="ADAL" clId="{FF0BE35D-063E-423E-A0AE-FF8373A87451}" dt="2025-06-25T00:44:29.083" v="172" actId="165"/>
          <ac:grpSpMkLst>
            <pc:docMk/>
            <pc:sldMk cId="738924679" sldId="258"/>
            <ac:grpSpMk id="24" creationId="{AC6CF6BC-6E15-50C2-B929-AA795C3202AE}"/>
          </ac:grpSpMkLst>
        </pc:grpChg>
        <pc:grpChg chg="add mod">
          <ac:chgData name="松浦英宗" userId="9b03fd3a-662f-49ff-9af1-1b93cf7aab22" providerId="ADAL" clId="{FF0BE35D-063E-423E-A0AE-FF8373A87451}" dt="2025-06-25T00:44:51.818" v="208" actId="1035"/>
          <ac:grpSpMkLst>
            <pc:docMk/>
            <pc:sldMk cId="738924679" sldId="258"/>
            <ac:grpSpMk id="25" creationId="{2B2D5000-6055-4E47-D8FD-C122B53EA0D5}"/>
          </ac:grpSpMkLst>
        </pc:grpChg>
        <pc:grpChg chg="add del mod">
          <ac:chgData name="松浦英宗" userId="9b03fd3a-662f-49ff-9af1-1b93cf7aab22" providerId="ADAL" clId="{FF0BE35D-063E-423E-A0AE-FF8373A87451}" dt="2025-06-25T01:31:06.941" v="306" actId="165"/>
          <ac:grpSpMkLst>
            <pc:docMk/>
            <pc:sldMk cId="738924679" sldId="258"/>
            <ac:grpSpMk id="29" creationId="{9BC7BAAB-7CD0-6600-A42E-CD39C769BFB8}"/>
          </ac:grpSpMkLst>
        </pc:grpChg>
        <pc:picChg chg="add mod">
          <ac:chgData name="松浦英宗" userId="9b03fd3a-662f-49ff-9af1-1b93cf7aab22" providerId="ADAL" clId="{FF0BE35D-063E-423E-A0AE-FF8373A87451}" dt="2025-06-25T00:46:39.085" v="281" actId="12788"/>
          <ac:picMkLst>
            <pc:docMk/>
            <pc:sldMk cId="738924679" sldId="258"/>
            <ac:picMk id="7" creationId="{17FC2511-8657-48F8-F7DF-69FC672B4373}"/>
          </ac:picMkLst>
        </pc:picChg>
        <pc:picChg chg="add mod">
          <ac:chgData name="松浦英宗" userId="9b03fd3a-662f-49ff-9af1-1b93cf7aab22" providerId="ADAL" clId="{FF0BE35D-063E-423E-A0AE-FF8373A87451}" dt="2025-06-25T00:42:09.105" v="79" actId="571"/>
          <ac:picMkLst>
            <pc:docMk/>
            <pc:sldMk cId="738924679" sldId="258"/>
            <ac:picMk id="17" creationId="{F5A2A2D5-F748-55E1-7D66-6DA98017F925}"/>
          </ac:picMkLst>
        </pc:picChg>
        <pc:picChg chg="add mod topLvl">
          <ac:chgData name="松浦英宗" userId="9b03fd3a-662f-49ff-9af1-1b93cf7aab22" providerId="ADAL" clId="{FF0BE35D-063E-423E-A0AE-FF8373A87451}" dt="2025-06-25T01:31:40.912" v="359" actId="1076"/>
          <ac:picMkLst>
            <pc:docMk/>
            <pc:sldMk cId="738924679" sldId="258"/>
            <ac:picMk id="26" creationId="{EC0EABE7-2065-7493-CD87-B54FD58ACFFF}"/>
          </ac:picMkLst>
        </pc:picChg>
      </pc:sldChg>
      <pc:sldChg chg="addSp delSp modSp add mod">
        <pc:chgData name="松浦英宗" userId="9b03fd3a-662f-49ff-9af1-1b93cf7aab22" providerId="ADAL" clId="{FF0BE35D-063E-423E-A0AE-FF8373A87451}" dt="2025-06-25T02:33:41.571" v="1354" actId="478"/>
        <pc:sldMkLst>
          <pc:docMk/>
          <pc:sldMk cId="469507376" sldId="259"/>
        </pc:sldMkLst>
        <pc:spChg chg="mod">
          <ac:chgData name="松浦英宗" userId="9b03fd3a-662f-49ff-9af1-1b93cf7aab22" providerId="ADAL" clId="{FF0BE35D-063E-423E-A0AE-FF8373A87451}" dt="2025-06-25T02:33:39.042" v="1353"/>
          <ac:spMkLst>
            <pc:docMk/>
            <pc:sldMk cId="469507376" sldId="259"/>
            <ac:spMk id="14" creationId="{17A1477E-D1FD-5C92-F77E-4AB22AFA25D2}"/>
          </ac:spMkLst>
        </pc:spChg>
        <pc:spChg chg="mod">
          <ac:chgData name="松浦英宗" userId="9b03fd3a-662f-49ff-9af1-1b93cf7aab22" providerId="ADAL" clId="{FF0BE35D-063E-423E-A0AE-FF8373A87451}" dt="2025-06-25T02:33:39.042" v="1353"/>
          <ac:spMkLst>
            <pc:docMk/>
            <pc:sldMk cId="469507376" sldId="259"/>
            <ac:spMk id="16" creationId="{7A98A78D-F54B-A685-2375-DBA630958EA0}"/>
          </ac:spMkLst>
        </pc:spChg>
        <pc:spChg chg="mod">
          <ac:chgData name="松浦英宗" userId="9b03fd3a-662f-49ff-9af1-1b93cf7aab22" providerId="ADAL" clId="{FF0BE35D-063E-423E-A0AE-FF8373A87451}" dt="2025-06-25T02:33:39.042" v="1353"/>
          <ac:spMkLst>
            <pc:docMk/>
            <pc:sldMk cId="469507376" sldId="259"/>
            <ac:spMk id="17" creationId="{879F8E78-3381-88B4-35A6-3B019B61A2D5}"/>
          </ac:spMkLst>
        </pc:spChg>
        <pc:spChg chg="mod">
          <ac:chgData name="松浦英宗" userId="9b03fd3a-662f-49ff-9af1-1b93cf7aab22" providerId="ADAL" clId="{FF0BE35D-063E-423E-A0AE-FF8373A87451}" dt="2025-06-25T02:27:13.935" v="1327" actId="1035"/>
          <ac:spMkLst>
            <pc:docMk/>
            <pc:sldMk cId="469507376" sldId="259"/>
            <ac:spMk id="27" creationId="{FC815B31-50DC-2C81-2E49-C3B5FBEFA7D8}"/>
          </ac:spMkLst>
        </pc:spChg>
        <pc:spChg chg="mod">
          <ac:chgData name="松浦英宗" userId="9b03fd3a-662f-49ff-9af1-1b93cf7aab22" providerId="ADAL" clId="{FF0BE35D-063E-423E-A0AE-FF8373A87451}" dt="2025-06-25T01:32:11.447" v="365" actId="164"/>
          <ac:spMkLst>
            <pc:docMk/>
            <pc:sldMk cId="469507376" sldId="259"/>
            <ac:spMk id="30" creationId="{B654608B-39B7-4F5D-7A87-8845EA02A71D}"/>
          </ac:spMkLst>
        </pc:spChg>
        <pc:grpChg chg="add mod">
          <ac:chgData name="松浦英宗" userId="9b03fd3a-662f-49ff-9af1-1b93cf7aab22" providerId="ADAL" clId="{FF0BE35D-063E-423E-A0AE-FF8373A87451}" dt="2025-06-25T01:50:05.992" v="706" actId="1036"/>
          <ac:grpSpMkLst>
            <pc:docMk/>
            <pc:sldMk cId="469507376" sldId="259"/>
            <ac:grpSpMk id="4" creationId="{D65C2400-2B1E-9249-F3DC-4D95769CA3DA}"/>
          </ac:grpSpMkLst>
        </pc:grpChg>
        <pc:grpChg chg="add del mod">
          <ac:chgData name="松浦英宗" userId="9b03fd3a-662f-49ff-9af1-1b93cf7aab22" providerId="ADAL" clId="{FF0BE35D-063E-423E-A0AE-FF8373A87451}" dt="2025-06-25T02:33:41.571" v="1354" actId="478"/>
          <ac:grpSpMkLst>
            <pc:docMk/>
            <pc:sldMk cId="469507376" sldId="259"/>
            <ac:grpSpMk id="5" creationId="{BE297D6B-46BE-7D6C-7C8F-5C2D63751B28}"/>
          </ac:grpSpMkLst>
        </pc:grpChg>
        <pc:grpChg chg="mod">
          <ac:chgData name="松浦英宗" userId="9b03fd3a-662f-49ff-9af1-1b93cf7aab22" providerId="ADAL" clId="{FF0BE35D-063E-423E-A0AE-FF8373A87451}" dt="2025-06-25T02:33:39.042" v="1353"/>
          <ac:grpSpMkLst>
            <pc:docMk/>
            <pc:sldMk cId="469507376" sldId="259"/>
            <ac:grpSpMk id="15" creationId="{930FF7DC-B792-2696-2562-98F8EA35FC51}"/>
          </ac:grpSpMkLst>
        </pc:grpChg>
        <pc:grpChg chg="mod">
          <ac:chgData name="松浦英宗" userId="9b03fd3a-662f-49ff-9af1-1b93cf7aab22" providerId="ADAL" clId="{FF0BE35D-063E-423E-A0AE-FF8373A87451}" dt="2025-06-25T01:32:07.023" v="364" actId="552"/>
          <ac:grpSpMkLst>
            <pc:docMk/>
            <pc:sldMk cId="469507376" sldId="259"/>
            <ac:grpSpMk id="25" creationId="{B0163574-F119-140B-F3BE-A3AF55A2620C}"/>
          </ac:grpSpMkLst>
        </pc:grpChg>
        <pc:picChg chg="mod">
          <ac:chgData name="松浦英宗" userId="9b03fd3a-662f-49ff-9af1-1b93cf7aab22" providerId="ADAL" clId="{FF0BE35D-063E-423E-A0AE-FF8373A87451}" dt="2025-06-25T01:36:55.141" v="369" actId="14100"/>
          <ac:picMkLst>
            <pc:docMk/>
            <pc:sldMk cId="469507376" sldId="259"/>
            <ac:picMk id="7" creationId="{F834348C-7D87-9A6C-B5D9-52EAEC00684B}"/>
          </ac:picMkLst>
        </pc:picChg>
        <pc:picChg chg="mod">
          <ac:chgData name="松浦英宗" userId="9b03fd3a-662f-49ff-9af1-1b93cf7aab22" providerId="ADAL" clId="{FF0BE35D-063E-423E-A0AE-FF8373A87451}" dt="2025-06-25T01:32:11.447" v="365" actId="164"/>
          <ac:picMkLst>
            <pc:docMk/>
            <pc:sldMk cId="469507376" sldId="259"/>
            <ac:picMk id="26" creationId="{067D2AA5-7AEF-F8F1-0D71-6F804EC19CB5}"/>
          </ac:picMkLst>
        </pc:picChg>
      </pc:sldChg>
      <pc:sldChg chg="new del">
        <pc:chgData name="松浦英宗" userId="9b03fd3a-662f-49ff-9af1-1b93cf7aab22" providerId="ADAL" clId="{FF0BE35D-063E-423E-A0AE-FF8373A87451}" dt="2025-06-25T00:44:36.161" v="177" actId="47"/>
        <pc:sldMkLst>
          <pc:docMk/>
          <pc:sldMk cId="1917780605" sldId="259"/>
        </pc:sldMkLst>
      </pc:sldChg>
      <pc:sldChg chg="addSp delSp modSp add mod">
        <pc:chgData name="松浦英宗" userId="9b03fd3a-662f-49ff-9af1-1b93cf7aab22" providerId="ADAL" clId="{FF0BE35D-063E-423E-A0AE-FF8373A87451}" dt="2025-06-25T04:47:42.444" v="1797" actId="207"/>
        <pc:sldMkLst>
          <pc:docMk/>
          <pc:sldMk cId="201715642" sldId="260"/>
        </pc:sldMkLst>
        <pc:spChg chg="add mod">
          <ac:chgData name="松浦英宗" userId="9b03fd3a-662f-49ff-9af1-1b93cf7aab22" providerId="ADAL" clId="{FF0BE35D-063E-423E-A0AE-FF8373A87451}" dt="2025-06-25T02:11:01.371" v="942" actId="1035"/>
          <ac:spMkLst>
            <pc:docMk/>
            <pc:sldMk cId="201715642" sldId="260"/>
            <ac:spMk id="2" creationId="{9A7B0187-7419-122A-7481-141742BF82DA}"/>
          </ac:spMkLst>
        </pc:spChg>
        <pc:spChg chg="add mod">
          <ac:chgData name="松浦英宗" userId="9b03fd3a-662f-49ff-9af1-1b93cf7aab22" providerId="ADAL" clId="{FF0BE35D-063E-423E-A0AE-FF8373A87451}" dt="2025-06-25T02:11:01.371" v="942" actId="1035"/>
          <ac:spMkLst>
            <pc:docMk/>
            <pc:sldMk cId="201715642" sldId="260"/>
            <ac:spMk id="3" creationId="{2AD7A051-B32E-1B14-4216-97FE3EDD6165}"/>
          </ac:spMkLst>
        </pc:spChg>
        <pc:spChg chg="del">
          <ac:chgData name="松浦英宗" userId="9b03fd3a-662f-49ff-9af1-1b93cf7aab22" providerId="ADAL" clId="{FF0BE35D-063E-423E-A0AE-FF8373A87451}" dt="2025-06-25T02:08:56.789" v="891" actId="478"/>
          <ac:spMkLst>
            <pc:docMk/>
            <pc:sldMk cId="201715642" sldId="260"/>
            <ac:spMk id="4" creationId="{48E14132-C073-435C-3092-3190EE3C8035}"/>
          </ac:spMkLst>
        </pc:spChg>
        <pc:spChg chg="add mod">
          <ac:chgData name="松浦英宗" userId="9b03fd3a-662f-49ff-9af1-1b93cf7aab22" providerId="ADAL" clId="{FF0BE35D-063E-423E-A0AE-FF8373A87451}" dt="2025-06-25T02:33:22.349" v="1343" actId="164"/>
          <ac:spMkLst>
            <pc:docMk/>
            <pc:sldMk cId="201715642" sldId="260"/>
            <ac:spMk id="6" creationId="{FF66C819-CFCA-7992-3F0F-5FBDBD8288F2}"/>
          </ac:spMkLst>
        </pc:spChg>
        <pc:spChg chg="add mod">
          <ac:chgData name="松浦英宗" userId="9b03fd3a-662f-49ff-9af1-1b93cf7aab22" providerId="ADAL" clId="{FF0BE35D-063E-423E-A0AE-FF8373A87451}" dt="2025-06-25T02:33:20.444" v="1342" actId="164"/>
          <ac:spMkLst>
            <pc:docMk/>
            <pc:sldMk cId="201715642" sldId="260"/>
            <ac:spMk id="7" creationId="{A09D8751-F9FA-672B-3D30-4433EAF43A2B}"/>
          </ac:spMkLst>
        </pc:spChg>
        <pc:spChg chg="add mod">
          <ac:chgData name="松浦英宗" userId="9b03fd3a-662f-49ff-9af1-1b93cf7aab22" providerId="ADAL" clId="{FF0BE35D-063E-423E-A0AE-FF8373A87451}" dt="2025-06-25T02:33:20.444" v="1342" actId="164"/>
          <ac:spMkLst>
            <pc:docMk/>
            <pc:sldMk cId="201715642" sldId="260"/>
            <ac:spMk id="8" creationId="{EC34B7A7-505A-3398-86E7-833B0701FEAE}"/>
          </ac:spMkLst>
        </pc:spChg>
        <pc:spChg chg="add mod topLvl">
          <ac:chgData name="松浦英宗" userId="9b03fd3a-662f-49ff-9af1-1b93cf7aab22" providerId="ADAL" clId="{FF0BE35D-063E-423E-A0AE-FF8373A87451}" dt="2025-06-25T02:59:20.328" v="1642" actId="164"/>
          <ac:spMkLst>
            <pc:docMk/>
            <pc:sldMk cId="201715642" sldId="260"/>
            <ac:spMk id="11" creationId="{10F6B557-FF18-4B02-C774-6DFBC99A9D0D}"/>
          </ac:spMkLst>
        </pc:spChg>
        <pc:spChg chg="add del mod">
          <ac:chgData name="松浦英宗" userId="9b03fd3a-662f-49ff-9af1-1b93cf7aab22" providerId="ADAL" clId="{FF0BE35D-063E-423E-A0AE-FF8373A87451}" dt="2025-06-25T02:54:29.951" v="1464" actId="478"/>
          <ac:spMkLst>
            <pc:docMk/>
            <pc:sldMk cId="201715642" sldId="260"/>
            <ac:spMk id="12" creationId="{A712189F-984A-0EF7-6B4E-91CBE355BF1D}"/>
          </ac:spMkLst>
        </pc:spChg>
        <pc:spChg chg="add del mod">
          <ac:chgData name="松浦英宗" userId="9b03fd3a-662f-49ff-9af1-1b93cf7aab22" providerId="ADAL" clId="{FF0BE35D-063E-423E-A0AE-FF8373A87451}" dt="2025-06-25T02:54:23.473" v="1462" actId="478"/>
          <ac:spMkLst>
            <pc:docMk/>
            <pc:sldMk cId="201715642" sldId="260"/>
            <ac:spMk id="13" creationId="{BAA20D15-BE02-4E4E-817F-7741D913A9C3}"/>
          </ac:spMkLst>
        </pc:spChg>
        <pc:spChg chg="add del mod">
          <ac:chgData name="松浦英宗" userId="9b03fd3a-662f-49ff-9af1-1b93cf7aab22" providerId="ADAL" clId="{FF0BE35D-063E-423E-A0AE-FF8373A87451}" dt="2025-06-25T02:54:23.473" v="1462" actId="478"/>
          <ac:spMkLst>
            <pc:docMk/>
            <pc:sldMk cId="201715642" sldId="260"/>
            <ac:spMk id="14" creationId="{E8E6CE08-F084-9D77-E670-C66452B7E531}"/>
          </ac:spMkLst>
        </pc:spChg>
        <pc:spChg chg="add del mod">
          <ac:chgData name="松浦英宗" userId="9b03fd3a-662f-49ff-9af1-1b93cf7aab22" providerId="ADAL" clId="{FF0BE35D-063E-423E-A0AE-FF8373A87451}" dt="2025-06-25T02:54:35.888" v="1466" actId="478"/>
          <ac:spMkLst>
            <pc:docMk/>
            <pc:sldMk cId="201715642" sldId="260"/>
            <ac:spMk id="15" creationId="{90DB3224-DDFF-4A49-4977-D00E8DFE1A46}"/>
          </ac:spMkLst>
        </pc:spChg>
        <pc:spChg chg="add mod">
          <ac:chgData name="松浦英宗" userId="9b03fd3a-662f-49ff-9af1-1b93cf7aab22" providerId="ADAL" clId="{FF0BE35D-063E-423E-A0AE-FF8373A87451}" dt="2025-06-25T02:56:22.773" v="1498" actId="571"/>
          <ac:spMkLst>
            <pc:docMk/>
            <pc:sldMk cId="201715642" sldId="260"/>
            <ac:spMk id="16" creationId="{1E1F861F-B488-7C7F-6376-4DD2EF33F763}"/>
          </ac:spMkLst>
        </pc:spChg>
        <pc:spChg chg="add mod">
          <ac:chgData name="松浦英宗" userId="9b03fd3a-662f-49ff-9af1-1b93cf7aab22" providerId="ADAL" clId="{FF0BE35D-063E-423E-A0AE-FF8373A87451}" dt="2025-06-25T02:56:22.773" v="1498" actId="571"/>
          <ac:spMkLst>
            <pc:docMk/>
            <pc:sldMk cId="201715642" sldId="260"/>
            <ac:spMk id="17" creationId="{886DF36F-02E9-A841-5DEB-BB339A54BE4D}"/>
          </ac:spMkLst>
        </pc:spChg>
        <pc:spChg chg="add mod ord topLvl">
          <ac:chgData name="松浦英宗" userId="9b03fd3a-662f-49ff-9af1-1b93cf7aab22" providerId="ADAL" clId="{FF0BE35D-063E-423E-A0AE-FF8373A87451}" dt="2025-06-25T04:45:28.746" v="1772" actId="165"/>
          <ac:spMkLst>
            <pc:docMk/>
            <pc:sldMk cId="201715642" sldId="260"/>
            <ac:spMk id="18" creationId="{DCB51E99-5677-A5E2-8399-61AFB0A8EA4D}"/>
          </ac:spMkLst>
        </pc:spChg>
        <pc:spChg chg="del mod topLvl">
          <ac:chgData name="松浦英宗" userId="9b03fd3a-662f-49ff-9af1-1b93cf7aab22" providerId="ADAL" clId="{FF0BE35D-063E-423E-A0AE-FF8373A87451}" dt="2025-06-25T02:58:05.401" v="1583" actId="478"/>
          <ac:spMkLst>
            <pc:docMk/>
            <pc:sldMk cId="201715642" sldId="260"/>
            <ac:spMk id="21" creationId="{FACBCD17-B6AF-F446-54D1-08CC48931A17}"/>
          </ac:spMkLst>
        </pc:spChg>
        <pc:spChg chg="del mod topLvl">
          <ac:chgData name="松浦英宗" userId="9b03fd3a-662f-49ff-9af1-1b93cf7aab22" providerId="ADAL" clId="{FF0BE35D-063E-423E-A0AE-FF8373A87451}" dt="2025-06-25T02:58:05.401" v="1583" actId="478"/>
          <ac:spMkLst>
            <pc:docMk/>
            <pc:sldMk cId="201715642" sldId="260"/>
            <ac:spMk id="22" creationId="{D3B581D9-ED67-17AC-BC8A-43359CBCA5EC}"/>
          </ac:spMkLst>
        </pc:spChg>
        <pc:spChg chg="mod">
          <ac:chgData name="松浦英宗" userId="9b03fd3a-662f-49ff-9af1-1b93cf7aab22" providerId="ADAL" clId="{FF0BE35D-063E-423E-A0AE-FF8373A87451}" dt="2025-06-25T02:57:30.223" v="1549" actId="571"/>
          <ac:spMkLst>
            <pc:docMk/>
            <pc:sldMk cId="201715642" sldId="260"/>
            <ac:spMk id="24" creationId="{B4A8D235-8BD2-F9C7-9A1D-1662A638B30F}"/>
          </ac:spMkLst>
        </pc:spChg>
        <pc:spChg chg="mod">
          <ac:chgData name="松浦英宗" userId="9b03fd3a-662f-49ff-9af1-1b93cf7aab22" providerId="ADAL" clId="{FF0BE35D-063E-423E-A0AE-FF8373A87451}" dt="2025-06-25T02:57:30.223" v="1549" actId="571"/>
          <ac:spMkLst>
            <pc:docMk/>
            <pc:sldMk cId="201715642" sldId="260"/>
            <ac:spMk id="25" creationId="{62C55E5E-5321-5387-E43A-ED2120B6D832}"/>
          </ac:spMkLst>
        </pc:spChg>
        <pc:spChg chg="mod">
          <ac:chgData name="松浦英宗" userId="9b03fd3a-662f-49ff-9af1-1b93cf7aab22" providerId="ADAL" clId="{FF0BE35D-063E-423E-A0AE-FF8373A87451}" dt="2025-06-25T02:57:30.223" v="1549" actId="571"/>
          <ac:spMkLst>
            <pc:docMk/>
            <pc:sldMk cId="201715642" sldId="260"/>
            <ac:spMk id="27" creationId="{D15A25D3-B3EE-23AD-E5E7-75E362B11AC9}"/>
          </ac:spMkLst>
        </pc:spChg>
        <pc:spChg chg="mod">
          <ac:chgData name="松浦英宗" userId="9b03fd3a-662f-49ff-9af1-1b93cf7aab22" providerId="ADAL" clId="{FF0BE35D-063E-423E-A0AE-FF8373A87451}" dt="2025-06-25T02:54:42.701" v="1468" actId="207"/>
          <ac:spMkLst>
            <pc:docMk/>
            <pc:sldMk cId="201715642" sldId="260"/>
            <ac:spMk id="28" creationId="{BD59AB74-9FD2-DF69-F3EF-51C2A93EB83A}"/>
          </ac:spMkLst>
        </pc:spChg>
        <pc:spChg chg="mod">
          <ac:chgData name="松浦英宗" userId="9b03fd3a-662f-49ff-9af1-1b93cf7aab22" providerId="ADAL" clId="{FF0BE35D-063E-423E-A0AE-FF8373A87451}" dt="2025-06-25T02:57:30.223" v="1549" actId="571"/>
          <ac:spMkLst>
            <pc:docMk/>
            <pc:sldMk cId="201715642" sldId="260"/>
            <ac:spMk id="29" creationId="{6BD21AF5-8C28-3D18-C658-8E890ED20275}"/>
          </ac:spMkLst>
        </pc:spChg>
        <pc:spChg chg="add del mod">
          <ac:chgData name="松浦英宗" userId="9b03fd3a-662f-49ff-9af1-1b93cf7aab22" providerId="ADAL" clId="{FF0BE35D-063E-423E-A0AE-FF8373A87451}" dt="2025-06-25T04:47:42.444" v="1797" actId="207"/>
          <ac:spMkLst>
            <pc:docMk/>
            <pc:sldMk cId="201715642" sldId="260"/>
            <ac:spMk id="30" creationId="{452B3F7F-9BAC-7C0D-71D1-162D1F65DC79}"/>
          </ac:spMkLst>
        </pc:spChg>
        <pc:spChg chg="mod">
          <ac:chgData name="松浦英宗" userId="9b03fd3a-662f-49ff-9af1-1b93cf7aab22" providerId="ADAL" clId="{FF0BE35D-063E-423E-A0AE-FF8373A87451}" dt="2025-06-25T02:59:26.364" v="1643" actId="571"/>
          <ac:spMkLst>
            <pc:docMk/>
            <pc:sldMk cId="201715642" sldId="260"/>
            <ac:spMk id="33" creationId="{69096208-7AD5-4445-1A2E-04B4CB4A1799}"/>
          </ac:spMkLst>
        </pc:spChg>
        <pc:spChg chg="mod">
          <ac:chgData name="松浦英宗" userId="9b03fd3a-662f-49ff-9af1-1b93cf7aab22" providerId="ADAL" clId="{FF0BE35D-063E-423E-A0AE-FF8373A87451}" dt="2025-06-25T02:59:26.364" v="1643" actId="571"/>
          <ac:spMkLst>
            <pc:docMk/>
            <pc:sldMk cId="201715642" sldId="260"/>
            <ac:spMk id="34" creationId="{0F947EC1-688C-330C-82AC-E54287CEB173}"/>
          </ac:spMkLst>
        </pc:spChg>
        <pc:spChg chg="mod">
          <ac:chgData name="松浦英宗" userId="9b03fd3a-662f-49ff-9af1-1b93cf7aab22" providerId="ADAL" clId="{FF0BE35D-063E-423E-A0AE-FF8373A87451}" dt="2025-06-25T02:59:26.364" v="1643" actId="571"/>
          <ac:spMkLst>
            <pc:docMk/>
            <pc:sldMk cId="201715642" sldId="260"/>
            <ac:spMk id="35" creationId="{CBEF0FF4-9D8A-11B3-FBE8-EAA5E1C65C0F}"/>
          </ac:spMkLst>
        </pc:spChg>
        <pc:spChg chg="mod topLvl">
          <ac:chgData name="松浦英宗" userId="9b03fd3a-662f-49ff-9af1-1b93cf7aab22" providerId="ADAL" clId="{FF0BE35D-063E-423E-A0AE-FF8373A87451}" dt="2025-06-25T04:45:28.746" v="1772" actId="165"/>
          <ac:spMkLst>
            <pc:docMk/>
            <pc:sldMk cId="201715642" sldId="260"/>
            <ac:spMk id="37" creationId="{9E93DE25-8A9F-D92B-1ACE-1C35B5CD08E8}"/>
          </ac:spMkLst>
        </pc:spChg>
        <pc:spChg chg="mod topLvl">
          <ac:chgData name="松浦英宗" userId="9b03fd3a-662f-49ff-9af1-1b93cf7aab22" providerId="ADAL" clId="{FF0BE35D-063E-423E-A0AE-FF8373A87451}" dt="2025-06-25T04:45:28.746" v="1772" actId="165"/>
          <ac:spMkLst>
            <pc:docMk/>
            <pc:sldMk cId="201715642" sldId="260"/>
            <ac:spMk id="38" creationId="{B403B5BD-F9B7-F9F1-EF55-98E7A6EBCEBA}"/>
          </ac:spMkLst>
        </pc:spChg>
        <pc:spChg chg="mod topLvl">
          <ac:chgData name="松浦英宗" userId="9b03fd3a-662f-49ff-9af1-1b93cf7aab22" providerId="ADAL" clId="{FF0BE35D-063E-423E-A0AE-FF8373A87451}" dt="2025-06-25T04:47:42.444" v="1797" actId="207"/>
          <ac:spMkLst>
            <pc:docMk/>
            <pc:sldMk cId="201715642" sldId="260"/>
            <ac:spMk id="39" creationId="{64B95E88-446B-52D3-6005-DDB7DC2D6613}"/>
          </ac:spMkLst>
        </pc:spChg>
        <pc:spChg chg="mod">
          <ac:chgData name="松浦英宗" userId="9b03fd3a-662f-49ff-9af1-1b93cf7aab22" providerId="ADAL" clId="{FF0BE35D-063E-423E-A0AE-FF8373A87451}" dt="2025-06-25T02:59:42.534" v="1657" actId="571"/>
          <ac:spMkLst>
            <pc:docMk/>
            <pc:sldMk cId="201715642" sldId="260"/>
            <ac:spMk id="41" creationId="{A0A7E83F-9562-C512-24B3-DDFA68FE33B6}"/>
          </ac:spMkLst>
        </pc:spChg>
        <pc:spChg chg="mod">
          <ac:chgData name="松浦英宗" userId="9b03fd3a-662f-49ff-9af1-1b93cf7aab22" providerId="ADAL" clId="{FF0BE35D-063E-423E-A0AE-FF8373A87451}" dt="2025-06-25T02:59:42.534" v="1657" actId="571"/>
          <ac:spMkLst>
            <pc:docMk/>
            <pc:sldMk cId="201715642" sldId="260"/>
            <ac:spMk id="42" creationId="{6248A7E3-DB26-A382-000F-BC38D6CBC0FE}"/>
          </ac:spMkLst>
        </pc:spChg>
        <pc:spChg chg="mod">
          <ac:chgData name="松浦英宗" userId="9b03fd3a-662f-49ff-9af1-1b93cf7aab22" providerId="ADAL" clId="{FF0BE35D-063E-423E-A0AE-FF8373A87451}" dt="2025-06-25T02:59:42.534" v="1657" actId="571"/>
          <ac:spMkLst>
            <pc:docMk/>
            <pc:sldMk cId="201715642" sldId="260"/>
            <ac:spMk id="43" creationId="{565CC6EE-BCAB-4F2D-0D92-562318029CE9}"/>
          </ac:spMkLst>
        </pc:spChg>
        <pc:spChg chg="mod">
          <ac:chgData name="松浦英宗" userId="9b03fd3a-662f-49ff-9af1-1b93cf7aab22" providerId="ADAL" clId="{FF0BE35D-063E-423E-A0AE-FF8373A87451}" dt="2025-06-25T02:59:42.534" v="1657" actId="571"/>
          <ac:spMkLst>
            <pc:docMk/>
            <pc:sldMk cId="201715642" sldId="260"/>
            <ac:spMk id="45" creationId="{487BA766-66D2-9373-C050-81A52D30C84D}"/>
          </ac:spMkLst>
        </pc:spChg>
        <pc:spChg chg="mod">
          <ac:chgData name="松浦英宗" userId="9b03fd3a-662f-49ff-9af1-1b93cf7aab22" providerId="ADAL" clId="{FF0BE35D-063E-423E-A0AE-FF8373A87451}" dt="2025-06-25T02:59:42.534" v="1657" actId="571"/>
          <ac:spMkLst>
            <pc:docMk/>
            <pc:sldMk cId="201715642" sldId="260"/>
            <ac:spMk id="46" creationId="{A1001B56-D829-96B5-E058-96EA90B1E86C}"/>
          </ac:spMkLst>
        </pc:spChg>
        <pc:spChg chg="mod">
          <ac:chgData name="松浦英宗" userId="9b03fd3a-662f-49ff-9af1-1b93cf7aab22" providerId="ADAL" clId="{FF0BE35D-063E-423E-A0AE-FF8373A87451}" dt="2025-06-25T02:59:42.534" v="1657" actId="571"/>
          <ac:spMkLst>
            <pc:docMk/>
            <pc:sldMk cId="201715642" sldId="260"/>
            <ac:spMk id="47" creationId="{36A11694-67A7-C336-F0CB-DBE0D3AFBD88}"/>
          </ac:spMkLst>
        </pc:spChg>
        <pc:spChg chg="mod">
          <ac:chgData name="松浦英宗" userId="9b03fd3a-662f-49ff-9af1-1b93cf7aab22" providerId="ADAL" clId="{FF0BE35D-063E-423E-A0AE-FF8373A87451}" dt="2025-06-25T02:59:45.382" v="1658" actId="571"/>
          <ac:spMkLst>
            <pc:docMk/>
            <pc:sldMk cId="201715642" sldId="260"/>
            <ac:spMk id="49" creationId="{A75F368C-8259-DAC5-79EF-F913E28B6BC4}"/>
          </ac:spMkLst>
        </pc:spChg>
        <pc:spChg chg="mod">
          <ac:chgData name="松浦英宗" userId="9b03fd3a-662f-49ff-9af1-1b93cf7aab22" providerId="ADAL" clId="{FF0BE35D-063E-423E-A0AE-FF8373A87451}" dt="2025-06-25T02:59:45.382" v="1658" actId="571"/>
          <ac:spMkLst>
            <pc:docMk/>
            <pc:sldMk cId="201715642" sldId="260"/>
            <ac:spMk id="50" creationId="{F274813C-1363-63C8-B41B-1D83864C5C4A}"/>
          </ac:spMkLst>
        </pc:spChg>
        <pc:spChg chg="mod">
          <ac:chgData name="松浦英宗" userId="9b03fd3a-662f-49ff-9af1-1b93cf7aab22" providerId="ADAL" clId="{FF0BE35D-063E-423E-A0AE-FF8373A87451}" dt="2025-06-25T02:59:45.382" v="1658" actId="571"/>
          <ac:spMkLst>
            <pc:docMk/>
            <pc:sldMk cId="201715642" sldId="260"/>
            <ac:spMk id="51" creationId="{689F5E55-8367-5108-5EBE-DFA9A786E1F8}"/>
          </ac:spMkLst>
        </pc:spChg>
        <pc:spChg chg="mod">
          <ac:chgData name="松浦英宗" userId="9b03fd3a-662f-49ff-9af1-1b93cf7aab22" providerId="ADAL" clId="{FF0BE35D-063E-423E-A0AE-FF8373A87451}" dt="2025-06-25T02:59:45.382" v="1658" actId="571"/>
          <ac:spMkLst>
            <pc:docMk/>
            <pc:sldMk cId="201715642" sldId="260"/>
            <ac:spMk id="53" creationId="{11CDFCB3-3C7C-0DC2-0203-2F187E207F40}"/>
          </ac:spMkLst>
        </pc:spChg>
        <pc:spChg chg="mod">
          <ac:chgData name="松浦英宗" userId="9b03fd3a-662f-49ff-9af1-1b93cf7aab22" providerId="ADAL" clId="{FF0BE35D-063E-423E-A0AE-FF8373A87451}" dt="2025-06-25T02:59:45.382" v="1658" actId="571"/>
          <ac:spMkLst>
            <pc:docMk/>
            <pc:sldMk cId="201715642" sldId="260"/>
            <ac:spMk id="54" creationId="{031C86F9-835B-3D7B-652D-17DF4EFD222C}"/>
          </ac:spMkLst>
        </pc:spChg>
        <pc:spChg chg="mod">
          <ac:chgData name="松浦英宗" userId="9b03fd3a-662f-49ff-9af1-1b93cf7aab22" providerId="ADAL" clId="{FF0BE35D-063E-423E-A0AE-FF8373A87451}" dt="2025-06-25T02:59:45.382" v="1658" actId="571"/>
          <ac:spMkLst>
            <pc:docMk/>
            <pc:sldMk cId="201715642" sldId="260"/>
            <ac:spMk id="55" creationId="{61A5FFA9-A070-0CCE-AE31-2D025C6677A1}"/>
          </ac:spMkLst>
        </pc:spChg>
        <pc:spChg chg="mod topLvl">
          <ac:chgData name="松浦英宗" userId="9b03fd3a-662f-49ff-9af1-1b93cf7aab22" providerId="ADAL" clId="{FF0BE35D-063E-423E-A0AE-FF8373A87451}" dt="2025-06-25T04:45:28.746" v="1772" actId="165"/>
          <ac:spMkLst>
            <pc:docMk/>
            <pc:sldMk cId="201715642" sldId="260"/>
            <ac:spMk id="60" creationId="{32D09A8E-E8CE-9670-6E20-09E96D7F5033}"/>
          </ac:spMkLst>
        </pc:spChg>
        <pc:spChg chg="mod">
          <ac:chgData name="松浦英宗" userId="9b03fd3a-662f-49ff-9af1-1b93cf7aab22" providerId="ADAL" clId="{FF0BE35D-063E-423E-A0AE-FF8373A87451}" dt="2025-06-25T04:45:12.075" v="1768" actId="404"/>
          <ac:spMkLst>
            <pc:docMk/>
            <pc:sldMk cId="201715642" sldId="260"/>
            <ac:spMk id="61" creationId="{EA2E4946-5265-5042-5219-895C8813FCED}"/>
          </ac:spMkLst>
        </pc:spChg>
        <pc:spChg chg="mod topLvl">
          <ac:chgData name="松浦英宗" userId="9b03fd3a-662f-49ff-9af1-1b93cf7aab22" providerId="ADAL" clId="{FF0BE35D-063E-423E-A0AE-FF8373A87451}" dt="2025-06-25T04:47:42.444" v="1797" actId="207"/>
          <ac:spMkLst>
            <pc:docMk/>
            <pc:sldMk cId="201715642" sldId="260"/>
            <ac:spMk id="62" creationId="{D38FD5F2-3A0E-ABCA-82EF-A50EFD661FB7}"/>
          </ac:spMkLst>
        </pc:spChg>
        <pc:spChg chg="mod topLvl">
          <ac:chgData name="松浦英宗" userId="9b03fd3a-662f-49ff-9af1-1b93cf7aab22" providerId="ADAL" clId="{FF0BE35D-063E-423E-A0AE-FF8373A87451}" dt="2025-06-25T04:45:28.746" v="1772" actId="165"/>
          <ac:spMkLst>
            <pc:docMk/>
            <pc:sldMk cId="201715642" sldId="260"/>
            <ac:spMk id="63" creationId="{ACBE96A8-8A38-47CD-A2A0-35184C01AFB0}"/>
          </ac:spMkLst>
        </pc:spChg>
        <pc:spChg chg="mod topLvl">
          <ac:chgData name="松浦英宗" userId="9b03fd3a-662f-49ff-9af1-1b93cf7aab22" providerId="ADAL" clId="{FF0BE35D-063E-423E-A0AE-FF8373A87451}" dt="2025-06-25T04:45:28.746" v="1772" actId="165"/>
          <ac:spMkLst>
            <pc:docMk/>
            <pc:sldMk cId="201715642" sldId="260"/>
            <ac:spMk id="64" creationId="{7A3D6C19-7447-D892-CEC3-E1F432A9E2C1}"/>
          </ac:spMkLst>
        </pc:spChg>
        <pc:spChg chg="mod topLvl">
          <ac:chgData name="松浦英宗" userId="9b03fd3a-662f-49ff-9af1-1b93cf7aab22" providerId="ADAL" clId="{FF0BE35D-063E-423E-A0AE-FF8373A87451}" dt="2025-06-25T04:47:42.444" v="1797" actId="207"/>
          <ac:spMkLst>
            <pc:docMk/>
            <pc:sldMk cId="201715642" sldId="260"/>
            <ac:spMk id="65" creationId="{ACA7B339-B7F9-B7A4-0307-AE8390EE602D}"/>
          </ac:spMkLst>
        </pc:spChg>
        <pc:spChg chg="mod">
          <ac:chgData name="松浦英宗" userId="9b03fd3a-662f-49ff-9af1-1b93cf7aab22" providerId="ADAL" clId="{FF0BE35D-063E-423E-A0AE-FF8373A87451}" dt="2025-06-25T04:44:54.833" v="1762"/>
          <ac:spMkLst>
            <pc:docMk/>
            <pc:sldMk cId="201715642" sldId="260"/>
            <ac:spMk id="69" creationId="{3FC0CEDA-96F0-57AF-7137-24C46F05BF62}"/>
          </ac:spMkLst>
        </pc:spChg>
        <pc:spChg chg="mod">
          <ac:chgData name="松浦英宗" userId="9b03fd3a-662f-49ff-9af1-1b93cf7aab22" providerId="ADAL" clId="{FF0BE35D-063E-423E-A0AE-FF8373A87451}" dt="2025-06-25T04:45:18.972" v="1771" actId="404"/>
          <ac:spMkLst>
            <pc:docMk/>
            <pc:sldMk cId="201715642" sldId="260"/>
            <ac:spMk id="70" creationId="{57E3EE03-B62D-D0C2-E2A3-D610B8484AF1}"/>
          </ac:spMkLst>
        </pc:spChg>
        <pc:spChg chg="mod">
          <ac:chgData name="松浦英宗" userId="9b03fd3a-662f-49ff-9af1-1b93cf7aab22" providerId="ADAL" clId="{FF0BE35D-063E-423E-A0AE-FF8373A87451}" dt="2025-06-25T04:47:42.444" v="1797" actId="207"/>
          <ac:spMkLst>
            <pc:docMk/>
            <pc:sldMk cId="201715642" sldId="260"/>
            <ac:spMk id="71" creationId="{B3843B49-60DA-482D-D5A4-1330B091C8A2}"/>
          </ac:spMkLst>
        </pc:spChg>
        <pc:spChg chg="mod topLvl">
          <ac:chgData name="松浦英宗" userId="9b03fd3a-662f-49ff-9af1-1b93cf7aab22" providerId="ADAL" clId="{FF0BE35D-063E-423E-A0AE-FF8373A87451}" dt="2025-06-25T04:45:28.746" v="1772" actId="165"/>
          <ac:spMkLst>
            <pc:docMk/>
            <pc:sldMk cId="201715642" sldId="260"/>
            <ac:spMk id="72" creationId="{471AAC5E-0ADB-CEF4-356F-EE21A071F9B2}"/>
          </ac:spMkLst>
        </pc:spChg>
        <pc:spChg chg="mod">
          <ac:chgData name="松浦英宗" userId="9b03fd3a-662f-49ff-9af1-1b93cf7aab22" providerId="ADAL" clId="{FF0BE35D-063E-423E-A0AE-FF8373A87451}" dt="2025-06-25T04:45:16.295" v="1770" actId="404"/>
          <ac:spMkLst>
            <pc:docMk/>
            <pc:sldMk cId="201715642" sldId="260"/>
            <ac:spMk id="73" creationId="{A8ACE4B6-D52A-E7C1-8C50-70BD06E6530E}"/>
          </ac:spMkLst>
        </pc:spChg>
        <pc:spChg chg="mod">
          <ac:chgData name="松浦英宗" userId="9b03fd3a-662f-49ff-9af1-1b93cf7aab22" providerId="ADAL" clId="{FF0BE35D-063E-423E-A0AE-FF8373A87451}" dt="2025-06-25T04:47:42.444" v="1797" actId="207"/>
          <ac:spMkLst>
            <pc:docMk/>
            <pc:sldMk cId="201715642" sldId="260"/>
            <ac:spMk id="74" creationId="{AFA9FEA0-0575-8562-CF85-4F6B850EB1E5}"/>
          </ac:spMkLst>
        </pc:spChg>
        <pc:spChg chg="add mod">
          <ac:chgData name="松浦英宗" userId="9b03fd3a-662f-49ff-9af1-1b93cf7aab22" providerId="ADAL" clId="{FF0BE35D-063E-423E-A0AE-FF8373A87451}" dt="2025-06-25T04:46:59.453" v="1775" actId="20577"/>
          <ac:spMkLst>
            <pc:docMk/>
            <pc:sldMk cId="201715642" sldId="260"/>
            <ac:spMk id="75" creationId="{FB1B25A2-74F1-7A99-7240-08C3AC784087}"/>
          </ac:spMkLst>
        </pc:spChg>
        <pc:grpChg chg="add mod">
          <ac:chgData name="松浦英宗" userId="9b03fd3a-662f-49ff-9af1-1b93cf7aab22" providerId="ADAL" clId="{FF0BE35D-063E-423E-A0AE-FF8373A87451}" dt="2025-06-25T02:33:22.349" v="1343" actId="164"/>
          <ac:grpSpMkLst>
            <pc:docMk/>
            <pc:sldMk cId="201715642" sldId="260"/>
            <ac:grpSpMk id="9" creationId="{CED70EEE-E33B-B80B-D0E2-2F4B65FE817B}"/>
          </ac:grpSpMkLst>
        </pc:grpChg>
        <pc:grpChg chg="add mod">
          <ac:chgData name="松浦英宗" userId="9b03fd3a-662f-49ff-9af1-1b93cf7aab22" providerId="ADAL" clId="{FF0BE35D-063E-423E-A0AE-FF8373A87451}" dt="2025-06-25T02:33:24.821" v="1344" actId="14100"/>
          <ac:grpSpMkLst>
            <pc:docMk/>
            <pc:sldMk cId="201715642" sldId="260"/>
            <ac:grpSpMk id="10" creationId="{4142CD9E-64B3-05D2-417B-005E073367F8}"/>
          </ac:grpSpMkLst>
        </pc:grpChg>
        <pc:grpChg chg="add del mod">
          <ac:chgData name="松浦英宗" userId="9b03fd3a-662f-49ff-9af1-1b93cf7aab22" providerId="ADAL" clId="{FF0BE35D-063E-423E-A0AE-FF8373A87451}" dt="2025-06-25T02:57:33.712" v="1551" actId="165"/>
          <ac:grpSpMkLst>
            <pc:docMk/>
            <pc:sldMk cId="201715642" sldId="260"/>
            <ac:grpSpMk id="19" creationId="{9981B96D-13C5-2589-BBAE-5B5DC8B6E210}"/>
          </ac:grpSpMkLst>
        </pc:grpChg>
        <pc:grpChg chg="add del mod">
          <ac:chgData name="松浦英宗" userId="9b03fd3a-662f-49ff-9af1-1b93cf7aab22" providerId="ADAL" clId="{FF0BE35D-063E-423E-A0AE-FF8373A87451}" dt="2025-06-25T02:57:33.712" v="1551" actId="165"/>
          <ac:grpSpMkLst>
            <pc:docMk/>
            <pc:sldMk cId="201715642" sldId="260"/>
            <ac:grpSpMk id="20" creationId="{94A23A1D-B7E6-113F-D41C-0D2E79D532E7}"/>
          </ac:grpSpMkLst>
        </pc:grpChg>
        <pc:grpChg chg="add del mod">
          <ac:chgData name="松浦英宗" userId="9b03fd3a-662f-49ff-9af1-1b93cf7aab22" providerId="ADAL" clId="{FF0BE35D-063E-423E-A0AE-FF8373A87451}" dt="2025-06-25T02:57:31.003" v="1550" actId="478"/>
          <ac:grpSpMkLst>
            <pc:docMk/>
            <pc:sldMk cId="201715642" sldId="260"/>
            <ac:grpSpMk id="23" creationId="{0711AE25-4653-51DD-CD7C-AC532764AE10}"/>
          </ac:grpSpMkLst>
        </pc:grpChg>
        <pc:grpChg chg="add del mod">
          <ac:chgData name="松浦英宗" userId="9b03fd3a-662f-49ff-9af1-1b93cf7aab22" providerId="ADAL" clId="{FF0BE35D-063E-423E-A0AE-FF8373A87451}" dt="2025-06-25T02:57:31.003" v="1550" actId="478"/>
          <ac:grpSpMkLst>
            <pc:docMk/>
            <pc:sldMk cId="201715642" sldId="260"/>
            <ac:grpSpMk id="26" creationId="{EADA3FBD-F067-A8E4-AC6C-730D80C4FA9E}"/>
          </ac:grpSpMkLst>
        </pc:grpChg>
        <pc:grpChg chg="add mod">
          <ac:chgData name="松浦英宗" userId="9b03fd3a-662f-49ff-9af1-1b93cf7aab22" providerId="ADAL" clId="{FF0BE35D-063E-423E-A0AE-FF8373A87451}" dt="2025-06-25T04:42:45.392" v="1708" actId="1036"/>
          <ac:grpSpMkLst>
            <pc:docMk/>
            <pc:sldMk cId="201715642" sldId="260"/>
            <ac:grpSpMk id="31" creationId="{D6351071-C691-AE26-B56B-6A792CED45BF}"/>
          </ac:grpSpMkLst>
        </pc:grpChg>
        <pc:grpChg chg="add del mod">
          <ac:chgData name="松浦英宗" userId="9b03fd3a-662f-49ff-9af1-1b93cf7aab22" providerId="ADAL" clId="{FF0BE35D-063E-423E-A0AE-FF8373A87451}" dt="2025-06-25T02:59:26.859" v="1644" actId="478"/>
          <ac:grpSpMkLst>
            <pc:docMk/>
            <pc:sldMk cId="201715642" sldId="260"/>
            <ac:grpSpMk id="32" creationId="{1DC78226-10E8-DC4C-560D-13C55B87117E}"/>
          </ac:grpSpMkLst>
        </pc:grpChg>
        <pc:grpChg chg="add mod">
          <ac:chgData name="松浦英宗" userId="9b03fd3a-662f-49ff-9af1-1b93cf7aab22" providerId="ADAL" clId="{FF0BE35D-063E-423E-A0AE-FF8373A87451}" dt="2025-06-25T04:42:45.392" v="1708" actId="1036"/>
          <ac:grpSpMkLst>
            <pc:docMk/>
            <pc:sldMk cId="201715642" sldId="260"/>
            <ac:grpSpMk id="36" creationId="{034E57B4-E5A8-A383-54A1-612DE2B08290}"/>
          </ac:grpSpMkLst>
        </pc:grpChg>
        <pc:grpChg chg="add del mod">
          <ac:chgData name="松浦英宗" userId="9b03fd3a-662f-49ff-9af1-1b93cf7aab22" providerId="ADAL" clId="{FF0BE35D-063E-423E-A0AE-FF8373A87451}" dt="2025-06-25T02:59:47.706" v="1659" actId="478"/>
          <ac:grpSpMkLst>
            <pc:docMk/>
            <pc:sldMk cId="201715642" sldId="260"/>
            <ac:grpSpMk id="40" creationId="{A0283B2F-5367-A06F-B8B6-461319873301}"/>
          </ac:grpSpMkLst>
        </pc:grpChg>
        <pc:grpChg chg="add del mod">
          <ac:chgData name="松浦英宗" userId="9b03fd3a-662f-49ff-9af1-1b93cf7aab22" providerId="ADAL" clId="{FF0BE35D-063E-423E-A0AE-FF8373A87451}" dt="2025-06-25T02:59:47.706" v="1659" actId="478"/>
          <ac:grpSpMkLst>
            <pc:docMk/>
            <pc:sldMk cId="201715642" sldId="260"/>
            <ac:grpSpMk id="44" creationId="{E439282F-9DFE-A99E-24D0-8895333C00BC}"/>
          </ac:grpSpMkLst>
        </pc:grpChg>
        <pc:grpChg chg="add del mod">
          <ac:chgData name="松浦英宗" userId="9b03fd3a-662f-49ff-9af1-1b93cf7aab22" providerId="ADAL" clId="{FF0BE35D-063E-423E-A0AE-FF8373A87451}" dt="2025-06-25T02:59:47.706" v="1659" actId="478"/>
          <ac:grpSpMkLst>
            <pc:docMk/>
            <pc:sldMk cId="201715642" sldId="260"/>
            <ac:grpSpMk id="48" creationId="{FECB46F2-B21F-0154-8055-F2C904B3D535}"/>
          </ac:grpSpMkLst>
        </pc:grpChg>
        <pc:grpChg chg="add del mod">
          <ac:chgData name="松浦英宗" userId="9b03fd3a-662f-49ff-9af1-1b93cf7aab22" providerId="ADAL" clId="{FF0BE35D-063E-423E-A0AE-FF8373A87451}" dt="2025-06-25T02:59:47.706" v="1659" actId="478"/>
          <ac:grpSpMkLst>
            <pc:docMk/>
            <pc:sldMk cId="201715642" sldId="260"/>
            <ac:grpSpMk id="52" creationId="{EC94A03F-3883-48A5-4CF0-B2F9826C4E31}"/>
          </ac:grpSpMkLst>
        </pc:grpChg>
        <pc:grpChg chg="add mod">
          <ac:chgData name="松浦英宗" userId="9b03fd3a-662f-49ff-9af1-1b93cf7aab22" providerId="ADAL" clId="{FF0BE35D-063E-423E-A0AE-FF8373A87451}" dt="2025-06-25T02:59:53.592" v="1666" actId="164"/>
          <ac:grpSpMkLst>
            <pc:docMk/>
            <pc:sldMk cId="201715642" sldId="260"/>
            <ac:grpSpMk id="56" creationId="{CB20DCF6-4345-5B81-872D-EC956D5BA0B8}"/>
          </ac:grpSpMkLst>
        </pc:grpChg>
        <pc:grpChg chg="add mod">
          <ac:chgData name="松浦英宗" userId="9b03fd3a-662f-49ff-9af1-1b93cf7aab22" providerId="ADAL" clId="{FF0BE35D-063E-423E-A0AE-FF8373A87451}" dt="2025-06-25T03:00:06.979" v="1675" actId="465"/>
          <ac:grpSpMkLst>
            <pc:docMk/>
            <pc:sldMk cId="201715642" sldId="260"/>
            <ac:grpSpMk id="57" creationId="{A3563EE6-7C72-8089-0F16-4183C23CDC3F}"/>
          </ac:grpSpMkLst>
        </pc:grpChg>
        <pc:grpChg chg="mod">
          <ac:chgData name="松浦英宗" userId="9b03fd3a-662f-49ff-9af1-1b93cf7aab22" providerId="ADAL" clId="{FF0BE35D-063E-423E-A0AE-FF8373A87451}" dt="2025-06-25T04:42:48.428" v="1709" actId="465"/>
          <ac:grpSpMkLst>
            <pc:docMk/>
            <pc:sldMk cId="201715642" sldId="260"/>
            <ac:grpSpMk id="58" creationId="{1085CD5A-1B23-6CB6-2320-AD923F7664DD}"/>
          </ac:grpSpMkLst>
        </pc:grpChg>
        <pc:grpChg chg="mod">
          <ac:chgData name="松浦英宗" userId="9b03fd3a-662f-49ff-9af1-1b93cf7aab22" providerId="ADAL" clId="{FF0BE35D-063E-423E-A0AE-FF8373A87451}" dt="2025-06-25T04:42:51.857" v="1710" actId="465"/>
          <ac:grpSpMkLst>
            <pc:docMk/>
            <pc:sldMk cId="201715642" sldId="260"/>
            <ac:grpSpMk id="59" creationId="{96CD4093-97D0-CB01-4575-F1A4C2A939C4}"/>
          </ac:grpSpMkLst>
        </pc:grpChg>
        <pc:grpChg chg="add mod">
          <ac:chgData name="松浦英宗" userId="9b03fd3a-662f-49ff-9af1-1b93cf7aab22" providerId="ADAL" clId="{FF0BE35D-063E-423E-A0AE-FF8373A87451}" dt="2025-06-25T03:00:04.515" v="1674" actId="571"/>
          <ac:grpSpMkLst>
            <pc:docMk/>
            <pc:sldMk cId="201715642" sldId="260"/>
            <ac:grpSpMk id="66" creationId="{432E22B6-2DBF-0907-CEBA-C25CB1E68F48}"/>
          </ac:grpSpMkLst>
        </pc:grpChg>
        <pc:grpChg chg="mod">
          <ac:chgData name="松浦英宗" userId="9b03fd3a-662f-49ff-9af1-1b93cf7aab22" providerId="ADAL" clId="{FF0BE35D-063E-423E-A0AE-FF8373A87451}" dt="2025-06-25T04:42:39.860" v="1698" actId="1035"/>
          <ac:grpSpMkLst>
            <pc:docMk/>
            <pc:sldMk cId="201715642" sldId="260"/>
            <ac:grpSpMk id="67" creationId="{843463F4-3FCA-F8BF-768A-E02DF25A4BEA}"/>
          </ac:grpSpMkLst>
        </pc:grpChg>
        <pc:grpChg chg="mod">
          <ac:chgData name="松浦英宗" userId="9b03fd3a-662f-49ff-9af1-1b93cf7aab22" providerId="ADAL" clId="{FF0BE35D-063E-423E-A0AE-FF8373A87451}" dt="2025-06-25T04:42:39.860" v="1698" actId="1035"/>
          <ac:grpSpMkLst>
            <pc:docMk/>
            <pc:sldMk cId="201715642" sldId="260"/>
            <ac:grpSpMk id="68" creationId="{926872C1-CF39-9B9F-4F81-F7F9193BDE1A}"/>
          </ac:grpSpMkLst>
        </pc:grpChg>
        <pc:picChg chg="add del">
          <ac:chgData name="松浦英宗" userId="9b03fd3a-662f-49ff-9af1-1b93cf7aab22" providerId="ADAL" clId="{FF0BE35D-063E-423E-A0AE-FF8373A87451}" dt="2025-06-25T04:44:44.127" v="1758" actId="22"/>
          <ac:picMkLst>
            <pc:docMk/>
            <pc:sldMk cId="201715642" sldId="260"/>
            <ac:picMk id="77" creationId="{22636041-7D5A-B675-E44F-00D3B3C14C9D}"/>
          </ac:picMkLst>
        </pc:picChg>
      </pc:sldChg>
      <pc:sldChg chg="addSp delSp modSp add mod">
        <pc:chgData name="松浦英宗" userId="9b03fd3a-662f-49ff-9af1-1b93cf7aab22" providerId="ADAL" clId="{FF0BE35D-063E-423E-A0AE-FF8373A87451}" dt="2025-06-25T05:24:25.640" v="2559" actId="1037"/>
        <pc:sldMkLst>
          <pc:docMk/>
          <pc:sldMk cId="1247121065" sldId="261"/>
        </pc:sldMkLst>
        <pc:spChg chg="mod">
          <ac:chgData name="松浦英宗" userId="9b03fd3a-662f-49ff-9af1-1b93cf7aab22" providerId="ADAL" clId="{FF0BE35D-063E-423E-A0AE-FF8373A87451}" dt="2025-06-25T02:12:13.980" v="978"/>
          <ac:spMkLst>
            <pc:docMk/>
            <pc:sldMk cId="1247121065" sldId="261"/>
            <ac:spMk id="2" creationId="{8839876A-5358-506C-C01A-4070F3FDA325}"/>
          </ac:spMkLst>
        </pc:spChg>
        <pc:spChg chg="mod ord">
          <ac:chgData name="松浦英宗" userId="9b03fd3a-662f-49ff-9af1-1b93cf7aab22" providerId="ADAL" clId="{FF0BE35D-063E-423E-A0AE-FF8373A87451}" dt="2025-06-25T04:51:58.496" v="1818" actId="207"/>
          <ac:spMkLst>
            <pc:docMk/>
            <pc:sldMk cId="1247121065" sldId="261"/>
            <ac:spMk id="3" creationId="{F33C15DE-B8A8-FB47-70A5-EFDE1B8BFF40}"/>
          </ac:spMkLst>
        </pc:spChg>
        <pc:spChg chg="mod">
          <ac:chgData name="松浦英宗" userId="9b03fd3a-662f-49ff-9af1-1b93cf7aab22" providerId="ADAL" clId="{FF0BE35D-063E-423E-A0AE-FF8373A87451}" dt="2025-06-25T04:51:40.772" v="1812" actId="555"/>
          <ac:spMkLst>
            <pc:docMk/>
            <pc:sldMk cId="1247121065" sldId="261"/>
            <ac:spMk id="5" creationId="{A9F8592A-AF1E-E14B-7445-48CCC4B159DE}"/>
          </ac:spMkLst>
        </pc:spChg>
        <pc:spChg chg="mod topLvl">
          <ac:chgData name="松浦英宗" userId="9b03fd3a-662f-49ff-9af1-1b93cf7aab22" providerId="ADAL" clId="{FF0BE35D-063E-423E-A0AE-FF8373A87451}" dt="2025-06-25T04:51:41.477" v="1813" actId="165"/>
          <ac:spMkLst>
            <pc:docMk/>
            <pc:sldMk cId="1247121065" sldId="261"/>
            <ac:spMk id="6" creationId="{73F3C934-066D-3064-55C9-22D044247219}"/>
          </ac:spMkLst>
        </pc:spChg>
        <pc:spChg chg="mod">
          <ac:chgData name="松浦英宗" userId="9b03fd3a-662f-49ff-9af1-1b93cf7aab22" providerId="ADAL" clId="{FF0BE35D-063E-423E-A0AE-FF8373A87451}" dt="2025-06-25T04:51:41.477" v="1813" actId="165"/>
          <ac:spMkLst>
            <pc:docMk/>
            <pc:sldMk cId="1247121065" sldId="261"/>
            <ac:spMk id="8" creationId="{403B83AC-1463-7554-0DB3-B2AA8B7639A6}"/>
          </ac:spMkLst>
        </pc:spChg>
        <pc:spChg chg="mod">
          <ac:chgData name="松浦英宗" userId="9b03fd3a-662f-49ff-9af1-1b93cf7aab22" providerId="ADAL" clId="{FF0BE35D-063E-423E-A0AE-FF8373A87451}" dt="2025-06-25T04:51:41.477" v="1813" actId="165"/>
          <ac:spMkLst>
            <pc:docMk/>
            <pc:sldMk cId="1247121065" sldId="261"/>
            <ac:spMk id="9" creationId="{4F0DD65A-EE7B-CA26-42D0-0B665D5FD7A2}"/>
          </ac:spMkLst>
        </pc:spChg>
        <pc:spChg chg="add mod">
          <ac:chgData name="松浦英宗" userId="9b03fd3a-662f-49ff-9af1-1b93cf7aab22" providerId="ADAL" clId="{FF0BE35D-063E-423E-A0AE-FF8373A87451}" dt="2025-06-25T02:54:52.975" v="1474"/>
          <ac:spMkLst>
            <pc:docMk/>
            <pc:sldMk cId="1247121065" sldId="261"/>
            <ac:spMk id="10" creationId="{BAD60443-99F7-0B71-ECBA-DF30899CB17B}"/>
          </ac:spMkLst>
        </pc:spChg>
        <pc:spChg chg="add del mod">
          <ac:chgData name="松浦英宗" userId="9b03fd3a-662f-49ff-9af1-1b93cf7aab22" providerId="ADAL" clId="{FF0BE35D-063E-423E-A0AE-FF8373A87451}" dt="2025-06-25T04:51:54.080" v="1814" actId="478"/>
          <ac:spMkLst>
            <pc:docMk/>
            <pc:sldMk cId="1247121065" sldId="261"/>
            <ac:spMk id="11" creationId="{FE9B56A5-8E9F-C19C-414D-ADBE2CEF5692}"/>
          </ac:spMkLst>
        </pc:spChg>
        <pc:spChg chg="add mod ord topLvl">
          <ac:chgData name="松浦英宗" userId="9b03fd3a-662f-49ff-9af1-1b93cf7aab22" providerId="ADAL" clId="{FF0BE35D-063E-423E-A0AE-FF8373A87451}" dt="2025-06-25T05:19:43.300" v="2322" actId="165"/>
          <ac:spMkLst>
            <pc:docMk/>
            <pc:sldMk cId="1247121065" sldId="261"/>
            <ac:spMk id="12" creationId="{41B58AE2-117D-CC22-6187-89C9A36F1D91}"/>
          </ac:spMkLst>
        </pc:spChg>
        <pc:spChg chg="add mod ord topLvl">
          <ac:chgData name="松浦英宗" userId="9b03fd3a-662f-49ff-9af1-1b93cf7aab22" providerId="ADAL" clId="{FF0BE35D-063E-423E-A0AE-FF8373A87451}" dt="2025-06-25T05:20:00.117" v="2323" actId="165"/>
          <ac:spMkLst>
            <pc:docMk/>
            <pc:sldMk cId="1247121065" sldId="261"/>
            <ac:spMk id="13" creationId="{4DA53775-4998-521A-28FF-607299D92591}"/>
          </ac:spMkLst>
        </pc:spChg>
        <pc:spChg chg="add mod topLvl">
          <ac:chgData name="松浦英宗" userId="9b03fd3a-662f-49ff-9af1-1b93cf7aab22" providerId="ADAL" clId="{FF0BE35D-063E-423E-A0AE-FF8373A87451}" dt="2025-06-25T05:19:43.300" v="2322" actId="165"/>
          <ac:spMkLst>
            <pc:docMk/>
            <pc:sldMk cId="1247121065" sldId="261"/>
            <ac:spMk id="14" creationId="{23DD2C68-CFAA-5D92-5411-7350D51197ED}"/>
          </ac:spMkLst>
        </pc:spChg>
        <pc:spChg chg="add mod topLvl">
          <ac:chgData name="松浦英宗" userId="9b03fd3a-662f-49ff-9af1-1b93cf7aab22" providerId="ADAL" clId="{FF0BE35D-063E-423E-A0AE-FF8373A87451}" dt="2025-06-25T05:20:09.082" v="2359" actId="1038"/>
          <ac:spMkLst>
            <pc:docMk/>
            <pc:sldMk cId="1247121065" sldId="261"/>
            <ac:spMk id="15" creationId="{A6D6B5C1-FBB6-1B8E-795C-F98CF57B32A8}"/>
          </ac:spMkLst>
        </pc:spChg>
        <pc:spChg chg="mod">
          <ac:chgData name="松浦英宗" userId="9b03fd3a-662f-49ff-9af1-1b93cf7aab22" providerId="ADAL" clId="{FF0BE35D-063E-423E-A0AE-FF8373A87451}" dt="2025-06-25T05:10:19.536" v="2091" actId="571"/>
          <ac:spMkLst>
            <pc:docMk/>
            <pc:sldMk cId="1247121065" sldId="261"/>
            <ac:spMk id="20" creationId="{9A50A779-094F-CF57-BB92-D7342C03115B}"/>
          </ac:spMkLst>
        </pc:spChg>
        <pc:spChg chg="mod">
          <ac:chgData name="松浦英宗" userId="9b03fd3a-662f-49ff-9af1-1b93cf7aab22" providerId="ADAL" clId="{FF0BE35D-063E-423E-A0AE-FF8373A87451}" dt="2025-06-25T05:10:19.536" v="2091" actId="571"/>
          <ac:spMkLst>
            <pc:docMk/>
            <pc:sldMk cId="1247121065" sldId="261"/>
            <ac:spMk id="21" creationId="{9D4F6ABE-DFD3-F30A-7D55-277D5C7CDF5D}"/>
          </ac:spMkLst>
        </pc:spChg>
        <pc:spChg chg="mod topLvl">
          <ac:chgData name="松浦英宗" userId="9b03fd3a-662f-49ff-9af1-1b93cf7aab22" providerId="ADAL" clId="{FF0BE35D-063E-423E-A0AE-FF8373A87451}" dt="2025-06-25T05:20:00.117" v="2323" actId="165"/>
          <ac:spMkLst>
            <pc:docMk/>
            <pc:sldMk cId="1247121065" sldId="261"/>
            <ac:spMk id="24" creationId="{5E0ECCD1-B81E-D4C4-158C-8A56D4493093}"/>
          </ac:spMkLst>
        </pc:spChg>
        <pc:spChg chg="mod topLvl">
          <ac:chgData name="松浦英宗" userId="9b03fd3a-662f-49ff-9af1-1b93cf7aab22" providerId="ADAL" clId="{FF0BE35D-063E-423E-A0AE-FF8373A87451}" dt="2025-06-25T05:20:09.082" v="2359" actId="1038"/>
          <ac:spMkLst>
            <pc:docMk/>
            <pc:sldMk cId="1247121065" sldId="261"/>
            <ac:spMk id="25" creationId="{CE925452-A41D-029F-8E12-B347AC248AD2}"/>
          </ac:spMkLst>
        </pc:spChg>
        <pc:spChg chg="del">
          <ac:chgData name="松浦英宗" userId="9b03fd3a-662f-49ff-9af1-1b93cf7aab22" providerId="ADAL" clId="{FF0BE35D-063E-423E-A0AE-FF8373A87451}" dt="2025-06-25T02:54:52.744" v="1473" actId="478"/>
          <ac:spMkLst>
            <pc:docMk/>
            <pc:sldMk cId="1247121065" sldId="261"/>
            <ac:spMk id="28" creationId="{A5157EBB-85E4-4793-7B0E-B51627B0FC4E}"/>
          </ac:spMkLst>
        </pc:spChg>
        <pc:spChg chg="mod topLvl">
          <ac:chgData name="松浦英宗" userId="9b03fd3a-662f-49ff-9af1-1b93cf7aab22" providerId="ADAL" clId="{FF0BE35D-063E-423E-A0AE-FF8373A87451}" dt="2025-06-25T05:20:00.117" v="2323" actId="165"/>
          <ac:spMkLst>
            <pc:docMk/>
            <pc:sldMk cId="1247121065" sldId="261"/>
            <ac:spMk id="29" creationId="{B9039841-E06D-40B4-0375-3CC27E64ADF2}"/>
          </ac:spMkLst>
        </pc:spChg>
        <pc:spChg chg="mod">
          <ac:chgData name="松浦英宗" userId="9b03fd3a-662f-49ff-9af1-1b93cf7aab22" providerId="ADAL" clId="{FF0BE35D-063E-423E-A0AE-FF8373A87451}" dt="2025-06-25T05:20:09.082" v="2359" actId="1038"/>
          <ac:spMkLst>
            <pc:docMk/>
            <pc:sldMk cId="1247121065" sldId="261"/>
            <ac:spMk id="30" creationId="{72FBBD65-8C66-AE9C-054C-FDBB7CB7CADF}"/>
          </ac:spMkLst>
        </pc:spChg>
        <pc:spChg chg="mod">
          <ac:chgData name="松浦英宗" userId="9b03fd3a-662f-49ff-9af1-1b93cf7aab22" providerId="ADAL" clId="{FF0BE35D-063E-423E-A0AE-FF8373A87451}" dt="2025-06-25T05:10:30.261" v="2099" actId="571"/>
          <ac:spMkLst>
            <pc:docMk/>
            <pc:sldMk cId="1247121065" sldId="261"/>
            <ac:spMk id="33" creationId="{40F11E64-1027-36C4-C3E9-9A3D70F82443}"/>
          </ac:spMkLst>
        </pc:spChg>
        <pc:spChg chg="mod">
          <ac:chgData name="松浦英宗" userId="9b03fd3a-662f-49ff-9af1-1b93cf7aab22" providerId="ADAL" clId="{FF0BE35D-063E-423E-A0AE-FF8373A87451}" dt="2025-06-25T05:10:30.261" v="2099" actId="571"/>
          <ac:spMkLst>
            <pc:docMk/>
            <pc:sldMk cId="1247121065" sldId="261"/>
            <ac:spMk id="34" creationId="{15F49FBB-DAFA-04F1-0789-96AE638B77B5}"/>
          </ac:spMkLst>
        </pc:spChg>
        <pc:spChg chg="mod">
          <ac:chgData name="松浦英宗" userId="9b03fd3a-662f-49ff-9af1-1b93cf7aab22" providerId="ADAL" clId="{FF0BE35D-063E-423E-A0AE-FF8373A87451}" dt="2025-06-25T05:10:37.129" v="2101" actId="571"/>
          <ac:spMkLst>
            <pc:docMk/>
            <pc:sldMk cId="1247121065" sldId="261"/>
            <ac:spMk id="37" creationId="{908F8326-7717-2724-F1B4-4908C976A7DF}"/>
          </ac:spMkLst>
        </pc:spChg>
        <pc:spChg chg="mod">
          <ac:chgData name="松浦英宗" userId="9b03fd3a-662f-49ff-9af1-1b93cf7aab22" providerId="ADAL" clId="{FF0BE35D-063E-423E-A0AE-FF8373A87451}" dt="2025-06-25T05:10:37.129" v="2101" actId="571"/>
          <ac:spMkLst>
            <pc:docMk/>
            <pc:sldMk cId="1247121065" sldId="261"/>
            <ac:spMk id="38" creationId="{04C7C857-740B-3667-602A-D1C199C102C5}"/>
          </ac:spMkLst>
        </pc:spChg>
        <pc:spChg chg="mod">
          <ac:chgData name="松浦英宗" userId="9b03fd3a-662f-49ff-9af1-1b93cf7aab22" providerId="ADAL" clId="{FF0BE35D-063E-423E-A0AE-FF8373A87451}" dt="2025-06-25T05:11:59.192" v="2138" actId="571"/>
          <ac:spMkLst>
            <pc:docMk/>
            <pc:sldMk cId="1247121065" sldId="261"/>
            <ac:spMk id="45" creationId="{72C48D83-BEC9-B5E7-4367-A2D9323CA6B6}"/>
          </ac:spMkLst>
        </pc:spChg>
        <pc:spChg chg="mod">
          <ac:chgData name="松浦英宗" userId="9b03fd3a-662f-49ff-9af1-1b93cf7aab22" providerId="ADAL" clId="{FF0BE35D-063E-423E-A0AE-FF8373A87451}" dt="2025-06-25T05:11:59.192" v="2138" actId="571"/>
          <ac:spMkLst>
            <pc:docMk/>
            <pc:sldMk cId="1247121065" sldId="261"/>
            <ac:spMk id="46" creationId="{35EC91F4-9389-AE83-AFB3-988E1AC25F3E}"/>
          </ac:spMkLst>
        </pc:spChg>
        <pc:spChg chg="mod">
          <ac:chgData name="松浦英宗" userId="9b03fd3a-662f-49ff-9af1-1b93cf7aab22" providerId="ADAL" clId="{FF0BE35D-063E-423E-A0AE-FF8373A87451}" dt="2025-06-25T05:11:59.192" v="2138" actId="571"/>
          <ac:spMkLst>
            <pc:docMk/>
            <pc:sldMk cId="1247121065" sldId="261"/>
            <ac:spMk id="48" creationId="{CF38D83E-BC83-A3CC-822B-0AB9D04563E4}"/>
          </ac:spMkLst>
        </pc:spChg>
        <pc:spChg chg="mod">
          <ac:chgData name="松浦英宗" userId="9b03fd3a-662f-49ff-9af1-1b93cf7aab22" providerId="ADAL" clId="{FF0BE35D-063E-423E-A0AE-FF8373A87451}" dt="2025-06-25T05:11:59.192" v="2138" actId="571"/>
          <ac:spMkLst>
            <pc:docMk/>
            <pc:sldMk cId="1247121065" sldId="261"/>
            <ac:spMk id="49" creationId="{7A46B50E-5FA2-1551-153A-F3B11CBA785B}"/>
          </ac:spMkLst>
        </pc:spChg>
        <pc:spChg chg="mod">
          <ac:chgData name="松浦英宗" userId="9b03fd3a-662f-49ff-9af1-1b93cf7aab22" providerId="ADAL" clId="{FF0BE35D-063E-423E-A0AE-FF8373A87451}" dt="2025-06-25T05:11:59.192" v="2138" actId="571"/>
          <ac:spMkLst>
            <pc:docMk/>
            <pc:sldMk cId="1247121065" sldId="261"/>
            <ac:spMk id="51" creationId="{A7B4BB16-2ECC-6388-44C2-46771FAE1CA6}"/>
          </ac:spMkLst>
        </pc:spChg>
        <pc:spChg chg="mod">
          <ac:chgData name="松浦英宗" userId="9b03fd3a-662f-49ff-9af1-1b93cf7aab22" providerId="ADAL" clId="{FF0BE35D-063E-423E-A0AE-FF8373A87451}" dt="2025-06-25T05:11:59.192" v="2138" actId="571"/>
          <ac:spMkLst>
            <pc:docMk/>
            <pc:sldMk cId="1247121065" sldId="261"/>
            <ac:spMk id="52" creationId="{220350A1-2857-9AF3-2577-00BC3278FA9D}"/>
          </ac:spMkLst>
        </pc:spChg>
        <pc:spChg chg="mod">
          <ac:chgData name="松浦英宗" userId="9b03fd3a-662f-49ff-9af1-1b93cf7aab22" providerId="ADAL" clId="{FF0BE35D-063E-423E-A0AE-FF8373A87451}" dt="2025-06-25T05:12:15.103" v="2142" actId="571"/>
          <ac:spMkLst>
            <pc:docMk/>
            <pc:sldMk cId="1247121065" sldId="261"/>
            <ac:spMk id="58" creationId="{F0D682E5-1052-A25D-CA46-5D44CA337EEA}"/>
          </ac:spMkLst>
        </pc:spChg>
        <pc:spChg chg="mod">
          <ac:chgData name="松浦英宗" userId="9b03fd3a-662f-49ff-9af1-1b93cf7aab22" providerId="ADAL" clId="{FF0BE35D-063E-423E-A0AE-FF8373A87451}" dt="2025-06-25T05:12:15.103" v="2142" actId="571"/>
          <ac:spMkLst>
            <pc:docMk/>
            <pc:sldMk cId="1247121065" sldId="261"/>
            <ac:spMk id="59" creationId="{2FEE16BE-8499-EBC8-3303-60B255D9C403}"/>
          </ac:spMkLst>
        </pc:spChg>
        <pc:spChg chg="mod">
          <ac:chgData name="松浦英宗" userId="9b03fd3a-662f-49ff-9af1-1b93cf7aab22" providerId="ADAL" clId="{FF0BE35D-063E-423E-A0AE-FF8373A87451}" dt="2025-06-25T05:12:15.103" v="2142" actId="571"/>
          <ac:spMkLst>
            <pc:docMk/>
            <pc:sldMk cId="1247121065" sldId="261"/>
            <ac:spMk id="61" creationId="{1E18168A-B705-CF9C-1932-2A5585038AB1}"/>
          </ac:spMkLst>
        </pc:spChg>
        <pc:spChg chg="mod">
          <ac:chgData name="松浦英宗" userId="9b03fd3a-662f-49ff-9af1-1b93cf7aab22" providerId="ADAL" clId="{FF0BE35D-063E-423E-A0AE-FF8373A87451}" dt="2025-06-25T05:12:15.103" v="2142" actId="571"/>
          <ac:spMkLst>
            <pc:docMk/>
            <pc:sldMk cId="1247121065" sldId="261"/>
            <ac:spMk id="62" creationId="{A0C1DAB8-7490-29C8-DDCB-FD48921D5C0E}"/>
          </ac:spMkLst>
        </pc:spChg>
        <pc:spChg chg="mod">
          <ac:chgData name="松浦英宗" userId="9b03fd3a-662f-49ff-9af1-1b93cf7aab22" providerId="ADAL" clId="{FF0BE35D-063E-423E-A0AE-FF8373A87451}" dt="2025-06-25T05:12:15.103" v="2142" actId="571"/>
          <ac:spMkLst>
            <pc:docMk/>
            <pc:sldMk cId="1247121065" sldId="261"/>
            <ac:spMk id="64" creationId="{2986323F-F45A-348D-B1F8-525AF7B149F1}"/>
          </ac:spMkLst>
        </pc:spChg>
        <pc:spChg chg="mod">
          <ac:chgData name="松浦英宗" userId="9b03fd3a-662f-49ff-9af1-1b93cf7aab22" providerId="ADAL" clId="{FF0BE35D-063E-423E-A0AE-FF8373A87451}" dt="2025-06-25T05:12:15.103" v="2142" actId="571"/>
          <ac:spMkLst>
            <pc:docMk/>
            <pc:sldMk cId="1247121065" sldId="261"/>
            <ac:spMk id="65" creationId="{857CC871-FD38-4C99-F91F-8A200EB26B86}"/>
          </ac:spMkLst>
        </pc:spChg>
        <pc:spChg chg="mod topLvl">
          <ac:chgData name="松浦英宗" userId="9b03fd3a-662f-49ff-9af1-1b93cf7aab22" providerId="ADAL" clId="{FF0BE35D-063E-423E-A0AE-FF8373A87451}" dt="2025-06-25T05:20:00.117" v="2323" actId="165"/>
          <ac:spMkLst>
            <pc:docMk/>
            <pc:sldMk cId="1247121065" sldId="261"/>
            <ac:spMk id="68" creationId="{FE3EB44B-5443-C3EB-5401-FD96F3B83C0A}"/>
          </ac:spMkLst>
        </pc:spChg>
        <pc:spChg chg="mod topLvl">
          <ac:chgData name="松浦英宗" userId="9b03fd3a-662f-49ff-9af1-1b93cf7aab22" providerId="ADAL" clId="{FF0BE35D-063E-423E-A0AE-FF8373A87451}" dt="2025-06-25T05:20:09.082" v="2359" actId="1038"/>
          <ac:spMkLst>
            <pc:docMk/>
            <pc:sldMk cId="1247121065" sldId="261"/>
            <ac:spMk id="69" creationId="{053A3BB1-1EED-4EBD-E7F6-C063A5FA77FB}"/>
          </ac:spMkLst>
        </pc:spChg>
        <pc:spChg chg="mod">
          <ac:chgData name="松浦英宗" userId="9b03fd3a-662f-49ff-9af1-1b93cf7aab22" providerId="ADAL" clId="{FF0BE35D-063E-423E-A0AE-FF8373A87451}" dt="2025-06-25T05:15:23.220" v="2263" actId="207"/>
          <ac:spMkLst>
            <pc:docMk/>
            <pc:sldMk cId="1247121065" sldId="261"/>
            <ac:spMk id="72" creationId="{8D57274A-AF27-CE1E-D71B-3B116D3208F6}"/>
          </ac:spMkLst>
        </pc:spChg>
        <pc:spChg chg="mod topLvl">
          <ac:chgData name="松浦英宗" userId="9b03fd3a-662f-49ff-9af1-1b93cf7aab22" providerId="ADAL" clId="{FF0BE35D-063E-423E-A0AE-FF8373A87451}" dt="2025-06-25T05:20:09.082" v="2359" actId="1038"/>
          <ac:spMkLst>
            <pc:docMk/>
            <pc:sldMk cId="1247121065" sldId="261"/>
            <ac:spMk id="73" creationId="{54DEE86C-4E70-D7FE-6850-A53D81F01CD1}"/>
          </ac:spMkLst>
        </pc:spChg>
        <pc:spChg chg="mod topLvl">
          <ac:chgData name="松浦英宗" userId="9b03fd3a-662f-49ff-9af1-1b93cf7aab22" providerId="ADAL" clId="{FF0BE35D-063E-423E-A0AE-FF8373A87451}" dt="2025-06-25T05:20:00.117" v="2323" actId="165"/>
          <ac:spMkLst>
            <pc:docMk/>
            <pc:sldMk cId="1247121065" sldId="261"/>
            <ac:spMk id="76" creationId="{1DC49BC3-CA0E-2D93-CE2A-AB2C6F4BBF19}"/>
          </ac:spMkLst>
        </pc:spChg>
        <pc:spChg chg="mod topLvl">
          <ac:chgData name="松浦英宗" userId="9b03fd3a-662f-49ff-9af1-1b93cf7aab22" providerId="ADAL" clId="{FF0BE35D-063E-423E-A0AE-FF8373A87451}" dt="2025-06-25T05:20:09.082" v="2359" actId="1038"/>
          <ac:spMkLst>
            <pc:docMk/>
            <pc:sldMk cId="1247121065" sldId="261"/>
            <ac:spMk id="77" creationId="{260A70DA-1F66-B471-6C62-4DC24BC8D0BD}"/>
          </ac:spMkLst>
        </pc:spChg>
        <pc:grpChg chg="add del mod">
          <ac:chgData name="松浦英宗" userId="9b03fd3a-662f-49ff-9af1-1b93cf7aab22" providerId="ADAL" clId="{FF0BE35D-063E-423E-A0AE-FF8373A87451}" dt="2025-06-25T04:51:41.477" v="1813" actId="165"/>
          <ac:grpSpMkLst>
            <pc:docMk/>
            <pc:sldMk cId="1247121065" sldId="261"/>
            <ac:grpSpMk id="4" creationId="{FCE9EF04-055E-0FFE-B679-E4F5C314510B}"/>
          </ac:grpSpMkLst>
        </pc:grpChg>
        <pc:grpChg chg="mod topLvl">
          <ac:chgData name="松浦英宗" userId="9b03fd3a-662f-49ff-9af1-1b93cf7aab22" providerId="ADAL" clId="{FF0BE35D-063E-423E-A0AE-FF8373A87451}" dt="2025-06-25T04:51:41.477" v="1813" actId="165"/>
          <ac:grpSpMkLst>
            <pc:docMk/>
            <pc:sldMk cId="1247121065" sldId="261"/>
            <ac:grpSpMk id="7" creationId="{3C4A6235-D5B1-C3F0-84C6-BE7CC5DED04B}"/>
          </ac:grpSpMkLst>
        </pc:grpChg>
        <pc:grpChg chg="add mod topLvl">
          <ac:chgData name="松浦英宗" userId="9b03fd3a-662f-49ff-9af1-1b93cf7aab22" providerId="ADAL" clId="{FF0BE35D-063E-423E-A0AE-FF8373A87451}" dt="2025-06-25T05:14:40.352" v="2235" actId="164"/>
          <ac:grpSpMkLst>
            <pc:docMk/>
            <pc:sldMk cId="1247121065" sldId="261"/>
            <ac:grpSpMk id="18" creationId="{289BA839-5C55-1778-80AC-1255FA60EEF9}"/>
          </ac:grpSpMkLst>
        </pc:grpChg>
        <pc:grpChg chg="add del mod">
          <ac:chgData name="松浦英宗" userId="9b03fd3a-662f-49ff-9af1-1b93cf7aab22" providerId="ADAL" clId="{FF0BE35D-063E-423E-A0AE-FF8373A87451}" dt="2025-06-25T05:10:21.165" v="2093" actId="478"/>
          <ac:grpSpMkLst>
            <pc:docMk/>
            <pc:sldMk cId="1247121065" sldId="261"/>
            <ac:grpSpMk id="19" creationId="{E30E9E00-DA66-72AE-9CE9-3B383A296D19}"/>
          </ac:grpSpMkLst>
        </pc:grpChg>
        <pc:grpChg chg="add mod topLvl">
          <ac:chgData name="松浦英宗" userId="9b03fd3a-662f-49ff-9af1-1b93cf7aab22" providerId="ADAL" clId="{FF0BE35D-063E-423E-A0AE-FF8373A87451}" dt="2025-06-25T05:14:40.352" v="2235" actId="164"/>
          <ac:grpSpMkLst>
            <pc:docMk/>
            <pc:sldMk cId="1247121065" sldId="261"/>
            <ac:grpSpMk id="23" creationId="{9E176775-3618-16A4-340E-88A5A4F796DF}"/>
          </ac:grpSpMkLst>
        </pc:grpChg>
        <pc:grpChg chg="add mod topLvl">
          <ac:chgData name="松浦英宗" userId="9b03fd3a-662f-49ff-9af1-1b93cf7aab22" providerId="ADAL" clId="{FF0BE35D-063E-423E-A0AE-FF8373A87451}" dt="2025-06-25T05:14:40.352" v="2235" actId="164"/>
          <ac:grpSpMkLst>
            <pc:docMk/>
            <pc:sldMk cId="1247121065" sldId="261"/>
            <ac:grpSpMk id="27" creationId="{56A79198-BFC9-31CC-DBFF-465D52A98D8E}"/>
          </ac:grpSpMkLst>
        </pc:grpChg>
        <pc:grpChg chg="add del mod">
          <ac:chgData name="松浦英宗" userId="9b03fd3a-662f-49ff-9af1-1b93cf7aab22" providerId="ADAL" clId="{FF0BE35D-063E-423E-A0AE-FF8373A87451}" dt="2025-06-25T05:10:39.151" v="2103" actId="478"/>
          <ac:grpSpMkLst>
            <pc:docMk/>
            <pc:sldMk cId="1247121065" sldId="261"/>
            <ac:grpSpMk id="32" creationId="{151D382A-97C9-7859-F31E-E9638826CCF5}"/>
          </ac:grpSpMkLst>
        </pc:grpChg>
        <pc:grpChg chg="add del mod">
          <ac:chgData name="松浦英宗" userId="9b03fd3a-662f-49ff-9af1-1b93cf7aab22" providerId="ADAL" clId="{FF0BE35D-063E-423E-A0AE-FF8373A87451}" dt="2025-06-25T05:10:39.151" v="2103" actId="478"/>
          <ac:grpSpMkLst>
            <pc:docMk/>
            <pc:sldMk cId="1247121065" sldId="261"/>
            <ac:grpSpMk id="36" creationId="{30792EDF-5FED-B946-0978-3305E1D33C98}"/>
          </ac:grpSpMkLst>
        </pc:grpChg>
        <pc:grpChg chg="add del mod">
          <ac:chgData name="松浦英宗" userId="9b03fd3a-662f-49ff-9af1-1b93cf7aab22" providerId="ADAL" clId="{FF0BE35D-063E-423E-A0AE-FF8373A87451}" dt="2025-06-25T05:12:17.443" v="2144" actId="165"/>
          <ac:grpSpMkLst>
            <pc:docMk/>
            <pc:sldMk cId="1247121065" sldId="261"/>
            <ac:grpSpMk id="40" creationId="{1CC8BA7A-2645-4538-E1B6-291E7FFD89AF}"/>
          </ac:grpSpMkLst>
        </pc:grpChg>
        <pc:grpChg chg="add del mod">
          <ac:chgData name="松浦英宗" userId="9b03fd3a-662f-49ff-9af1-1b93cf7aab22" providerId="ADAL" clId="{FF0BE35D-063E-423E-A0AE-FF8373A87451}" dt="2025-06-25T05:12:09.527" v="2141" actId="478"/>
          <ac:grpSpMkLst>
            <pc:docMk/>
            <pc:sldMk cId="1247121065" sldId="261"/>
            <ac:grpSpMk id="41" creationId="{9C01BC30-F744-ED55-3731-E417DF69763A}"/>
          </ac:grpSpMkLst>
        </pc:grpChg>
        <pc:grpChg chg="mod">
          <ac:chgData name="松浦英宗" userId="9b03fd3a-662f-49ff-9af1-1b93cf7aab22" providerId="ADAL" clId="{FF0BE35D-063E-423E-A0AE-FF8373A87451}" dt="2025-06-25T05:11:59.192" v="2138" actId="571"/>
          <ac:grpSpMkLst>
            <pc:docMk/>
            <pc:sldMk cId="1247121065" sldId="261"/>
            <ac:grpSpMk id="42" creationId="{8E6663E8-8793-339F-A786-2CD06D230D16}"/>
          </ac:grpSpMkLst>
        </pc:grpChg>
        <pc:grpChg chg="mod">
          <ac:chgData name="松浦英宗" userId="9b03fd3a-662f-49ff-9af1-1b93cf7aab22" providerId="ADAL" clId="{FF0BE35D-063E-423E-A0AE-FF8373A87451}" dt="2025-06-25T05:11:59.192" v="2138" actId="571"/>
          <ac:grpSpMkLst>
            <pc:docMk/>
            <pc:sldMk cId="1247121065" sldId="261"/>
            <ac:grpSpMk id="43" creationId="{3BA0702B-38E4-5B72-DC23-4FCD5BE24158}"/>
          </ac:grpSpMkLst>
        </pc:grpChg>
        <pc:grpChg chg="mod">
          <ac:chgData name="松浦英宗" userId="9b03fd3a-662f-49ff-9af1-1b93cf7aab22" providerId="ADAL" clId="{FF0BE35D-063E-423E-A0AE-FF8373A87451}" dt="2025-06-25T05:11:59.192" v="2138" actId="571"/>
          <ac:grpSpMkLst>
            <pc:docMk/>
            <pc:sldMk cId="1247121065" sldId="261"/>
            <ac:grpSpMk id="44" creationId="{54D41736-A2A1-B22D-340C-27E650E7D9CB}"/>
          </ac:grpSpMkLst>
        </pc:grpChg>
        <pc:grpChg chg="add del mod">
          <ac:chgData name="松浦英宗" userId="9b03fd3a-662f-49ff-9af1-1b93cf7aab22" providerId="ADAL" clId="{FF0BE35D-063E-423E-A0AE-FF8373A87451}" dt="2025-06-25T05:12:15.756" v="2143" actId="478"/>
          <ac:grpSpMkLst>
            <pc:docMk/>
            <pc:sldMk cId="1247121065" sldId="261"/>
            <ac:grpSpMk id="54" creationId="{02365B5A-3AB4-33A7-A442-C5E37F00242D}"/>
          </ac:grpSpMkLst>
        </pc:grpChg>
        <pc:grpChg chg="mod">
          <ac:chgData name="松浦英宗" userId="9b03fd3a-662f-49ff-9af1-1b93cf7aab22" providerId="ADAL" clId="{FF0BE35D-063E-423E-A0AE-FF8373A87451}" dt="2025-06-25T05:12:15.103" v="2142" actId="571"/>
          <ac:grpSpMkLst>
            <pc:docMk/>
            <pc:sldMk cId="1247121065" sldId="261"/>
            <ac:grpSpMk id="55" creationId="{BE659E0A-F307-7648-EC1F-4802CEAF4352}"/>
          </ac:grpSpMkLst>
        </pc:grpChg>
        <pc:grpChg chg="mod">
          <ac:chgData name="松浦英宗" userId="9b03fd3a-662f-49ff-9af1-1b93cf7aab22" providerId="ADAL" clId="{FF0BE35D-063E-423E-A0AE-FF8373A87451}" dt="2025-06-25T05:12:15.103" v="2142" actId="571"/>
          <ac:grpSpMkLst>
            <pc:docMk/>
            <pc:sldMk cId="1247121065" sldId="261"/>
            <ac:grpSpMk id="56" creationId="{3D9E8572-411A-0DE7-CFA8-807E3E49152C}"/>
          </ac:grpSpMkLst>
        </pc:grpChg>
        <pc:grpChg chg="mod">
          <ac:chgData name="松浦英宗" userId="9b03fd3a-662f-49ff-9af1-1b93cf7aab22" providerId="ADAL" clId="{FF0BE35D-063E-423E-A0AE-FF8373A87451}" dt="2025-06-25T05:12:15.103" v="2142" actId="571"/>
          <ac:grpSpMkLst>
            <pc:docMk/>
            <pc:sldMk cId="1247121065" sldId="261"/>
            <ac:grpSpMk id="57" creationId="{2F45E123-BE1C-A6B0-DB2B-521326D84EF0}"/>
          </ac:grpSpMkLst>
        </pc:grpChg>
        <pc:grpChg chg="add mod">
          <ac:chgData name="松浦英宗" userId="9b03fd3a-662f-49ff-9af1-1b93cf7aab22" providerId="ADAL" clId="{FF0BE35D-063E-423E-A0AE-FF8373A87451}" dt="2025-06-25T05:14:40.352" v="2235" actId="164"/>
          <ac:grpSpMkLst>
            <pc:docMk/>
            <pc:sldMk cId="1247121065" sldId="261"/>
            <ac:grpSpMk id="67" creationId="{E41603C2-6C69-D7A1-2559-095C30DB03E0}"/>
          </ac:grpSpMkLst>
        </pc:grpChg>
        <pc:grpChg chg="add mod">
          <ac:chgData name="松浦英宗" userId="9b03fd3a-662f-49ff-9af1-1b93cf7aab22" providerId="ADAL" clId="{FF0BE35D-063E-423E-A0AE-FF8373A87451}" dt="2025-06-25T05:14:40.352" v="2235" actId="164"/>
          <ac:grpSpMkLst>
            <pc:docMk/>
            <pc:sldMk cId="1247121065" sldId="261"/>
            <ac:grpSpMk id="71" creationId="{BFAFDDD6-9AB7-AEFA-A791-3A3DC2C5DCC9}"/>
          </ac:grpSpMkLst>
        </pc:grpChg>
        <pc:grpChg chg="add mod">
          <ac:chgData name="松浦英宗" userId="9b03fd3a-662f-49ff-9af1-1b93cf7aab22" providerId="ADAL" clId="{FF0BE35D-063E-423E-A0AE-FF8373A87451}" dt="2025-06-25T05:14:40.352" v="2235" actId="164"/>
          <ac:grpSpMkLst>
            <pc:docMk/>
            <pc:sldMk cId="1247121065" sldId="261"/>
            <ac:grpSpMk id="75" creationId="{EFF3C7DD-49D0-6B7C-9848-2362E309A877}"/>
          </ac:grpSpMkLst>
        </pc:grpChg>
        <pc:grpChg chg="add mod">
          <ac:chgData name="松浦英宗" userId="9b03fd3a-662f-49ff-9af1-1b93cf7aab22" providerId="ADAL" clId="{FF0BE35D-063E-423E-A0AE-FF8373A87451}" dt="2025-06-25T05:12:52.965" v="2171" actId="12789"/>
          <ac:grpSpMkLst>
            <pc:docMk/>
            <pc:sldMk cId="1247121065" sldId="261"/>
            <ac:grpSpMk id="79" creationId="{63D8E740-716F-2F3D-6C9E-238BB2E8926D}"/>
          </ac:grpSpMkLst>
        </pc:grpChg>
        <pc:grpChg chg="add mod">
          <ac:chgData name="松浦英宗" userId="9b03fd3a-662f-49ff-9af1-1b93cf7aab22" providerId="ADAL" clId="{FF0BE35D-063E-423E-A0AE-FF8373A87451}" dt="2025-06-25T05:12:52.965" v="2171" actId="12789"/>
          <ac:grpSpMkLst>
            <pc:docMk/>
            <pc:sldMk cId="1247121065" sldId="261"/>
            <ac:grpSpMk id="80" creationId="{87DACCEA-010C-BF96-7809-8453AC99BFBC}"/>
          </ac:grpSpMkLst>
        </pc:grpChg>
        <pc:grpChg chg="add mod">
          <ac:chgData name="松浦英宗" userId="9b03fd3a-662f-49ff-9af1-1b93cf7aab22" providerId="ADAL" clId="{FF0BE35D-063E-423E-A0AE-FF8373A87451}" dt="2025-06-25T05:13:11.215" v="2178" actId="164"/>
          <ac:grpSpMkLst>
            <pc:docMk/>
            <pc:sldMk cId="1247121065" sldId="261"/>
            <ac:grpSpMk id="81" creationId="{1586948A-64A1-FBDD-0132-32824AAB7CBA}"/>
          </ac:grpSpMkLst>
        </pc:grpChg>
        <pc:grpChg chg="add mod">
          <ac:chgData name="松浦英宗" userId="9b03fd3a-662f-49ff-9af1-1b93cf7aab22" providerId="ADAL" clId="{FF0BE35D-063E-423E-A0AE-FF8373A87451}" dt="2025-06-25T05:13:11.215" v="2178" actId="164"/>
          <ac:grpSpMkLst>
            <pc:docMk/>
            <pc:sldMk cId="1247121065" sldId="261"/>
            <ac:grpSpMk id="82" creationId="{84B90B90-CD8E-6BED-12B6-CF24AD568A95}"/>
          </ac:grpSpMkLst>
        </pc:grpChg>
        <pc:grpChg chg="add mod">
          <ac:chgData name="松浦英宗" userId="9b03fd3a-662f-49ff-9af1-1b93cf7aab22" providerId="ADAL" clId="{FF0BE35D-063E-423E-A0AE-FF8373A87451}" dt="2025-06-25T05:13:11.215" v="2178" actId="164"/>
          <ac:grpSpMkLst>
            <pc:docMk/>
            <pc:sldMk cId="1247121065" sldId="261"/>
            <ac:grpSpMk id="83" creationId="{5FE9D18C-5A36-EE5D-B8FB-9DB839BBFE91}"/>
          </ac:grpSpMkLst>
        </pc:grpChg>
        <pc:grpChg chg="add mod">
          <ac:chgData name="松浦英宗" userId="9b03fd3a-662f-49ff-9af1-1b93cf7aab22" providerId="ADAL" clId="{FF0BE35D-063E-423E-A0AE-FF8373A87451}" dt="2025-06-25T05:19:42.450" v="2321" actId="1037"/>
          <ac:grpSpMkLst>
            <pc:docMk/>
            <pc:sldMk cId="1247121065" sldId="261"/>
            <ac:grpSpMk id="84" creationId="{A5EF142C-3F04-0FDA-F77B-185F215F7392}"/>
          </ac:grpSpMkLst>
        </pc:grpChg>
        <pc:picChg chg="add mod">
          <ac:chgData name="松浦英宗" userId="9b03fd3a-662f-49ff-9af1-1b93cf7aab22" providerId="ADAL" clId="{FF0BE35D-063E-423E-A0AE-FF8373A87451}" dt="2025-06-25T05:21:31.523" v="2419" actId="1038"/>
          <ac:picMkLst>
            <pc:docMk/>
            <pc:sldMk cId="1247121065" sldId="261"/>
            <ac:picMk id="86" creationId="{190812E8-08F9-B610-C513-435B0EDD9B98}"/>
          </ac:picMkLst>
        </pc:picChg>
        <pc:picChg chg="add mod">
          <ac:chgData name="松浦英宗" userId="9b03fd3a-662f-49ff-9af1-1b93cf7aab22" providerId="ADAL" clId="{FF0BE35D-063E-423E-A0AE-FF8373A87451}" dt="2025-06-25T05:21:29.775" v="2418" actId="1037"/>
          <ac:picMkLst>
            <pc:docMk/>
            <pc:sldMk cId="1247121065" sldId="261"/>
            <ac:picMk id="88" creationId="{07F722FA-EBC6-7B6D-1B8B-4D2613626AE2}"/>
          </ac:picMkLst>
        </pc:picChg>
        <pc:picChg chg="add mod">
          <ac:chgData name="松浦英宗" userId="9b03fd3a-662f-49ff-9af1-1b93cf7aab22" providerId="ADAL" clId="{FF0BE35D-063E-423E-A0AE-FF8373A87451}" dt="2025-06-25T05:23:27.554" v="2520" actId="1037"/>
          <ac:picMkLst>
            <pc:docMk/>
            <pc:sldMk cId="1247121065" sldId="261"/>
            <ac:picMk id="90" creationId="{27603A61-A1E8-D55D-1879-F34296A9496D}"/>
          </ac:picMkLst>
        </pc:picChg>
        <pc:picChg chg="add mod">
          <ac:chgData name="松浦英宗" userId="9b03fd3a-662f-49ff-9af1-1b93cf7aab22" providerId="ADAL" clId="{FF0BE35D-063E-423E-A0AE-FF8373A87451}" dt="2025-06-25T05:22:53.881" v="2486" actId="1037"/>
          <ac:picMkLst>
            <pc:docMk/>
            <pc:sldMk cId="1247121065" sldId="261"/>
            <ac:picMk id="92" creationId="{97633DE4-E8D8-5F6F-30C2-032F1393F0D7}"/>
          </ac:picMkLst>
        </pc:picChg>
        <pc:picChg chg="add mod">
          <ac:chgData name="松浦英宗" userId="9b03fd3a-662f-49ff-9af1-1b93cf7aab22" providerId="ADAL" clId="{FF0BE35D-063E-423E-A0AE-FF8373A87451}" dt="2025-06-25T05:23:25.213" v="2518" actId="1037"/>
          <ac:picMkLst>
            <pc:docMk/>
            <pc:sldMk cId="1247121065" sldId="261"/>
            <ac:picMk id="94" creationId="{EA06408E-622E-52CB-1EB3-91A0C6AFBB4A}"/>
          </ac:picMkLst>
        </pc:picChg>
        <pc:picChg chg="add mod">
          <ac:chgData name="松浦英宗" userId="9b03fd3a-662f-49ff-9af1-1b93cf7aab22" providerId="ADAL" clId="{FF0BE35D-063E-423E-A0AE-FF8373A87451}" dt="2025-06-25T05:24:06.663" v="2551" actId="1037"/>
          <ac:picMkLst>
            <pc:docMk/>
            <pc:sldMk cId="1247121065" sldId="261"/>
            <ac:picMk id="96" creationId="{29086328-2821-1F43-C9CB-5D6D485B1CB7}"/>
          </ac:picMkLst>
        </pc:picChg>
        <pc:cxnChg chg="add mod">
          <ac:chgData name="松浦英宗" userId="9b03fd3a-662f-49ff-9af1-1b93cf7aab22" providerId="ADAL" clId="{FF0BE35D-063E-423E-A0AE-FF8373A87451}" dt="2025-06-25T05:24:25.640" v="2559" actId="1037"/>
          <ac:cxnSpMkLst>
            <pc:docMk/>
            <pc:sldMk cId="1247121065" sldId="261"/>
            <ac:cxnSpMk id="16" creationId="{789CD9CF-2634-335D-022B-48E1A328EF52}"/>
          </ac:cxnSpMkLst>
        </pc:cxnChg>
        <pc:cxnChg chg="mod">
          <ac:chgData name="松浦英宗" userId="9b03fd3a-662f-49ff-9af1-1b93cf7aab22" providerId="ADAL" clId="{FF0BE35D-063E-423E-A0AE-FF8373A87451}" dt="2025-06-25T05:10:19.536" v="2091" actId="571"/>
          <ac:cxnSpMkLst>
            <pc:docMk/>
            <pc:sldMk cId="1247121065" sldId="261"/>
            <ac:cxnSpMk id="22" creationId="{65F75EF6-4F7C-71CF-9429-0328942A69B7}"/>
          </ac:cxnSpMkLst>
        </pc:cxnChg>
        <pc:cxnChg chg="mod">
          <ac:chgData name="松浦英宗" userId="9b03fd3a-662f-49ff-9af1-1b93cf7aab22" providerId="ADAL" clId="{FF0BE35D-063E-423E-A0AE-FF8373A87451}" dt="2025-06-25T05:24:25.640" v="2559" actId="1037"/>
          <ac:cxnSpMkLst>
            <pc:docMk/>
            <pc:sldMk cId="1247121065" sldId="261"/>
            <ac:cxnSpMk id="26" creationId="{DA23C41E-A35D-D272-22F9-6BA85B8F097C}"/>
          </ac:cxnSpMkLst>
        </pc:cxnChg>
        <pc:cxnChg chg="mod">
          <ac:chgData name="松浦英宗" userId="9b03fd3a-662f-49ff-9af1-1b93cf7aab22" providerId="ADAL" clId="{FF0BE35D-063E-423E-A0AE-FF8373A87451}" dt="2025-06-25T05:24:25.640" v="2559" actId="1037"/>
          <ac:cxnSpMkLst>
            <pc:docMk/>
            <pc:sldMk cId="1247121065" sldId="261"/>
            <ac:cxnSpMk id="31" creationId="{CE3D43D0-ECED-D87E-CAA7-1BA55F9095BF}"/>
          </ac:cxnSpMkLst>
        </pc:cxnChg>
        <pc:cxnChg chg="mod">
          <ac:chgData name="松浦英宗" userId="9b03fd3a-662f-49ff-9af1-1b93cf7aab22" providerId="ADAL" clId="{FF0BE35D-063E-423E-A0AE-FF8373A87451}" dt="2025-06-25T05:10:30.261" v="2099" actId="571"/>
          <ac:cxnSpMkLst>
            <pc:docMk/>
            <pc:sldMk cId="1247121065" sldId="261"/>
            <ac:cxnSpMk id="35" creationId="{E3AAA9E6-A2E4-27F4-ADB5-C0944D36D78F}"/>
          </ac:cxnSpMkLst>
        </pc:cxnChg>
        <pc:cxnChg chg="mod">
          <ac:chgData name="松浦英宗" userId="9b03fd3a-662f-49ff-9af1-1b93cf7aab22" providerId="ADAL" clId="{FF0BE35D-063E-423E-A0AE-FF8373A87451}" dt="2025-06-25T05:10:37.129" v="2101" actId="571"/>
          <ac:cxnSpMkLst>
            <pc:docMk/>
            <pc:sldMk cId="1247121065" sldId="261"/>
            <ac:cxnSpMk id="39" creationId="{2A486F42-7128-7F21-6BB5-9704E5DBE5E1}"/>
          </ac:cxnSpMkLst>
        </pc:cxnChg>
        <pc:cxnChg chg="mod">
          <ac:chgData name="松浦英宗" userId="9b03fd3a-662f-49ff-9af1-1b93cf7aab22" providerId="ADAL" clId="{FF0BE35D-063E-423E-A0AE-FF8373A87451}" dt="2025-06-25T05:24:25.640" v="2559" actId="1037"/>
          <ac:cxnSpMkLst>
            <pc:docMk/>
            <pc:sldMk cId="1247121065" sldId="261"/>
            <ac:cxnSpMk id="70" creationId="{036D70FC-3EE9-08A8-9EEF-B0F4349D3F5D}"/>
          </ac:cxnSpMkLst>
        </pc:cxnChg>
        <pc:cxnChg chg="mod">
          <ac:chgData name="松浦英宗" userId="9b03fd3a-662f-49ff-9af1-1b93cf7aab22" providerId="ADAL" clId="{FF0BE35D-063E-423E-A0AE-FF8373A87451}" dt="2025-06-25T05:24:25.640" v="2559" actId="1037"/>
          <ac:cxnSpMkLst>
            <pc:docMk/>
            <pc:sldMk cId="1247121065" sldId="261"/>
            <ac:cxnSpMk id="74" creationId="{13255EEC-9845-608D-3BDB-032423585199}"/>
          </ac:cxnSpMkLst>
        </pc:cxnChg>
        <pc:cxnChg chg="mod">
          <ac:chgData name="松浦英宗" userId="9b03fd3a-662f-49ff-9af1-1b93cf7aab22" providerId="ADAL" clId="{FF0BE35D-063E-423E-A0AE-FF8373A87451}" dt="2025-06-25T05:24:25.640" v="2559" actId="1037"/>
          <ac:cxnSpMkLst>
            <pc:docMk/>
            <pc:sldMk cId="1247121065" sldId="261"/>
            <ac:cxnSpMk id="78" creationId="{4C45089E-3C29-00C6-ED4E-E5495D4713F8}"/>
          </ac:cxnSpMkLst>
        </pc:cxnChg>
      </pc:sldChg>
      <pc:sldChg chg="add del">
        <pc:chgData name="松浦英宗" userId="9b03fd3a-662f-49ff-9af1-1b93cf7aab22" providerId="ADAL" clId="{FF0BE35D-063E-423E-A0AE-FF8373A87451}" dt="2025-06-25T02:11:32.305" v="960" actId="47"/>
        <pc:sldMkLst>
          <pc:docMk/>
          <pc:sldMk cId="1599226100" sldId="261"/>
        </pc:sldMkLst>
      </pc:sldChg>
      <pc:sldChg chg="add del">
        <pc:chgData name="松浦英宗" userId="9b03fd3a-662f-49ff-9af1-1b93cf7aab22" providerId="ADAL" clId="{FF0BE35D-063E-423E-A0AE-FF8373A87451}" dt="2025-06-25T02:10:23.133" v="914" actId="47"/>
        <pc:sldMkLst>
          <pc:docMk/>
          <pc:sldMk cId="3418026736" sldId="261"/>
        </pc:sldMkLst>
      </pc:sldChg>
      <pc:sldChg chg="addSp delSp modSp add del mod">
        <pc:chgData name="松浦英宗" userId="9b03fd3a-662f-49ff-9af1-1b93cf7aab22" providerId="ADAL" clId="{FF0BE35D-063E-423E-A0AE-FF8373A87451}" dt="2025-06-25T06:05:21.392" v="3287" actId="47"/>
        <pc:sldMkLst>
          <pc:docMk/>
          <pc:sldMk cId="77034362" sldId="262"/>
        </pc:sldMkLst>
        <pc:spChg chg="mod">
          <ac:chgData name="松浦英宗" userId="9b03fd3a-662f-49ff-9af1-1b93cf7aab22" providerId="ADAL" clId="{FF0BE35D-063E-423E-A0AE-FF8373A87451}" dt="2025-06-25T02:12:31.887" v="982"/>
          <ac:spMkLst>
            <pc:docMk/>
            <pc:sldMk cId="77034362" sldId="262"/>
            <ac:spMk id="2" creationId="{EC55E04D-BD79-1C95-B17F-A2D29882BD13}"/>
          </ac:spMkLst>
        </pc:spChg>
        <pc:spChg chg="mod ord">
          <ac:chgData name="松浦英宗" userId="9b03fd3a-662f-49ff-9af1-1b93cf7aab22" providerId="ADAL" clId="{FF0BE35D-063E-423E-A0AE-FF8373A87451}" dt="2025-06-25T05:57:10.709" v="3037" actId="166"/>
          <ac:spMkLst>
            <pc:docMk/>
            <pc:sldMk cId="77034362" sldId="262"/>
            <ac:spMk id="3" creationId="{6AD2386F-C3CD-850F-2EEC-05C1898BDFCB}"/>
          </ac:spMkLst>
        </pc:spChg>
        <pc:spChg chg="mod">
          <ac:chgData name="松浦英宗" userId="9b03fd3a-662f-49ff-9af1-1b93cf7aab22" providerId="ADAL" clId="{FF0BE35D-063E-423E-A0AE-FF8373A87451}" dt="2025-06-25T05:51:18.693" v="2918" actId="12788"/>
          <ac:spMkLst>
            <pc:docMk/>
            <pc:sldMk cId="77034362" sldId="262"/>
            <ac:spMk id="5" creationId="{2B8B07F0-E2EA-0DA5-102F-4D0946C8C5E4}"/>
          </ac:spMkLst>
        </pc:spChg>
        <pc:spChg chg="mod">
          <ac:chgData name="松浦英宗" userId="9b03fd3a-662f-49ff-9af1-1b93cf7aab22" providerId="ADAL" clId="{FF0BE35D-063E-423E-A0AE-FF8373A87451}" dt="2025-06-25T02:33:34.923" v="1347"/>
          <ac:spMkLst>
            <pc:docMk/>
            <pc:sldMk cId="77034362" sldId="262"/>
            <ac:spMk id="6" creationId="{35E3D666-2031-D81A-E175-0D9688866117}"/>
          </ac:spMkLst>
        </pc:spChg>
        <pc:spChg chg="mod">
          <ac:chgData name="松浦英宗" userId="9b03fd3a-662f-49ff-9af1-1b93cf7aab22" providerId="ADAL" clId="{FF0BE35D-063E-423E-A0AE-FF8373A87451}" dt="2025-06-25T02:33:34.923" v="1347"/>
          <ac:spMkLst>
            <pc:docMk/>
            <pc:sldMk cId="77034362" sldId="262"/>
            <ac:spMk id="8" creationId="{F88DA2E0-C1B2-882F-277B-0678FC6E52F7}"/>
          </ac:spMkLst>
        </pc:spChg>
        <pc:spChg chg="mod">
          <ac:chgData name="松浦英宗" userId="9b03fd3a-662f-49ff-9af1-1b93cf7aab22" providerId="ADAL" clId="{FF0BE35D-063E-423E-A0AE-FF8373A87451}" dt="2025-06-25T02:33:34.923" v="1347"/>
          <ac:spMkLst>
            <pc:docMk/>
            <pc:sldMk cId="77034362" sldId="262"/>
            <ac:spMk id="9" creationId="{95BD6243-3121-388A-F893-F5FB3C76AD8C}"/>
          </ac:spMkLst>
        </pc:spChg>
        <pc:spChg chg="add mod">
          <ac:chgData name="松浦英宗" userId="9b03fd3a-662f-49ff-9af1-1b93cf7aab22" providerId="ADAL" clId="{FF0BE35D-063E-423E-A0AE-FF8373A87451}" dt="2025-06-25T02:54:55.217" v="1476"/>
          <ac:spMkLst>
            <pc:docMk/>
            <pc:sldMk cId="77034362" sldId="262"/>
            <ac:spMk id="10" creationId="{22E37306-131E-CCDF-D966-6140DA2F065D}"/>
          </ac:spMkLst>
        </pc:spChg>
        <pc:spChg chg="add mod">
          <ac:chgData name="松浦英宗" userId="9b03fd3a-662f-49ff-9af1-1b93cf7aab22" providerId="ADAL" clId="{FF0BE35D-063E-423E-A0AE-FF8373A87451}" dt="2025-06-25T05:42:43.987" v="2739" actId="208"/>
          <ac:spMkLst>
            <pc:docMk/>
            <pc:sldMk cId="77034362" sldId="262"/>
            <ac:spMk id="11" creationId="{A433F4D1-4C73-B7F6-ADA3-50208D50DF1C}"/>
          </ac:spMkLst>
        </pc:spChg>
        <pc:spChg chg="add mod">
          <ac:chgData name="松浦英宗" userId="9b03fd3a-662f-49ff-9af1-1b93cf7aab22" providerId="ADAL" clId="{FF0BE35D-063E-423E-A0AE-FF8373A87451}" dt="2025-06-25T05:42:43.987" v="2739" actId="208"/>
          <ac:spMkLst>
            <pc:docMk/>
            <pc:sldMk cId="77034362" sldId="262"/>
            <ac:spMk id="12" creationId="{45784BDA-A830-62C9-45FE-0A654544D2CB}"/>
          </ac:spMkLst>
        </pc:spChg>
        <pc:spChg chg="add mod ord">
          <ac:chgData name="松浦英宗" userId="9b03fd3a-662f-49ff-9af1-1b93cf7aab22" providerId="ADAL" clId="{FF0BE35D-063E-423E-A0AE-FF8373A87451}" dt="2025-06-25T05:59:10.494" v="3046" actId="166"/>
          <ac:spMkLst>
            <pc:docMk/>
            <pc:sldMk cId="77034362" sldId="262"/>
            <ac:spMk id="14" creationId="{15DA3419-16DC-F50B-B79A-095FA8353BAC}"/>
          </ac:spMkLst>
        </pc:spChg>
        <pc:spChg chg="add mod ord topLvl">
          <ac:chgData name="松浦英宗" userId="9b03fd3a-662f-49ff-9af1-1b93cf7aab22" providerId="ADAL" clId="{FF0BE35D-063E-423E-A0AE-FF8373A87451}" dt="2025-06-25T05:53:52.277" v="3003" actId="1036"/>
          <ac:spMkLst>
            <pc:docMk/>
            <pc:sldMk cId="77034362" sldId="262"/>
            <ac:spMk id="15" creationId="{97EE9CEF-F249-A809-9B11-3DE410B11250}"/>
          </ac:spMkLst>
        </pc:spChg>
        <pc:spChg chg="add mod ord topLvl">
          <ac:chgData name="松浦英宗" userId="9b03fd3a-662f-49ff-9af1-1b93cf7aab22" providerId="ADAL" clId="{FF0BE35D-063E-423E-A0AE-FF8373A87451}" dt="2025-06-25T05:53:52.277" v="3003" actId="1036"/>
          <ac:spMkLst>
            <pc:docMk/>
            <pc:sldMk cId="77034362" sldId="262"/>
            <ac:spMk id="16" creationId="{18F6FD2A-2200-DDF4-0F41-54B028DBD88D}"/>
          </ac:spMkLst>
        </pc:spChg>
        <pc:spChg chg="add mod ord topLvl">
          <ac:chgData name="松浦英宗" userId="9b03fd3a-662f-49ff-9af1-1b93cf7aab22" providerId="ADAL" clId="{FF0BE35D-063E-423E-A0AE-FF8373A87451}" dt="2025-06-25T05:53:52.277" v="3003" actId="1036"/>
          <ac:spMkLst>
            <pc:docMk/>
            <pc:sldMk cId="77034362" sldId="262"/>
            <ac:spMk id="17" creationId="{DB15675E-6403-E8FA-26D7-83343104FA8A}"/>
          </ac:spMkLst>
        </pc:spChg>
        <pc:spChg chg="add mod ord topLvl">
          <ac:chgData name="松浦英宗" userId="9b03fd3a-662f-49ff-9af1-1b93cf7aab22" providerId="ADAL" clId="{FF0BE35D-063E-423E-A0AE-FF8373A87451}" dt="2025-06-25T05:53:52.277" v="3003" actId="1036"/>
          <ac:spMkLst>
            <pc:docMk/>
            <pc:sldMk cId="77034362" sldId="262"/>
            <ac:spMk id="18" creationId="{0AF5D92A-9530-F355-7902-DBEE862989D2}"/>
          </ac:spMkLst>
        </pc:spChg>
        <pc:spChg chg="del">
          <ac:chgData name="松浦英宗" userId="9b03fd3a-662f-49ff-9af1-1b93cf7aab22" providerId="ADAL" clId="{FF0BE35D-063E-423E-A0AE-FF8373A87451}" dt="2025-06-25T02:54:54.984" v="1475" actId="478"/>
          <ac:spMkLst>
            <pc:docMk/>
            <pc:sldMk cId="77034362" sldId="262"/>
            <ac:spMk id="28" creationId="{F2E8F1CF-2B66-919F-2495-969FC9618F4A}"/>
          </ac:spMkLst>
        </pc:spChg>
        <pc:grpChg chg="add mod">
          <ac:chgData name="松浦英宗" userId="9b03fd3a-662f-49ff-9af1-1b93cf7aab22" providerId="ADAL" clId="{FF0BE35D-063E-423E-A0AE-FF8373A87451}" dt="2025-06-25T02:33:34.923" v="1347"/>
          <ac:grpSpMkLst>
            <pc:docMk/>
            <pc:sldMk cId="77034362" sldId="262"/>
            <ac:grpSpMk id="4" creationId="{A9C37782-97F5-3C21-70BD-E8A536C95FE0}"/>
          </ac:grpSpMkLst>
        </pc:grpChg>
        <pc:grpChg chg="mod">
          <ac:chgData name="松浦英宗" userId="9b03fd3a-662f-49ff-9af1-1b93cf7aab22" providerId="ADAL" clId="{FF0BE35D-063E-423E-A0AE-FF8373A87451}" dt="2025-06-25T02:33:34.923" v="1347"/>
          <ac:grpSpMkLst>
            <pc:docMk/>
            <pc:sldMk cId="77034362" sldId="262"/>
            <ac:grpSpMk id="7" creationId="{5555F615-4B46-FD5C-6135-93987B485A87}"/>
          </ac:grpSpMkLst>
        </pc:grpChg>
        <pc:grpChg chg="add mod ord">
          <ac:chgData name="松浦英宗" userId="9b03fd3a-662f-49ff-9af1-1b93cf7aab22" providerId="ADAL" clId="{FF0BE35D-063E-423E-A0AE-FF8373A87451}" dt="2025-06-25T05:59:10.494" v="3046" actId="166"/>
          <ac:grpSpMkLst>
            <pc:docMk/>
            <pc:sldMk cId="77034362" sldId="262"/>
            <ac:grpSpMk id="13" creationId="{281EF403-A50A-66B1-4C9D-5532FBD447E0}"/>
          </ac:grpSpMkLst>
        </pc:grpChg>
        <pc:grpChg chg="add mod">
          <ac:chgData name="松浦英宗" userId="9b03fd3a-662f-49ff-9af1-1b93cf7aab22" providerId="ADAL" clId="{FF0BE35D-063E-423E-A0AE-FF8373A87451}" dt="2025-06-25T05:51:15.124" v="2917" actId="164"/>
          <ac:grpSpMkLst>
            <pc:docMk/>
            <pc:sldMk cId="77034362" sldId="262"/>
            <ac:grpSpMk id="24" creationId="{1A95714F-C54C-8403-2F68-9DBD0137FEF5}"/>
          </ac:grpSpMkLst>
        </pc:grpChg>
        <pc:grpChg chg="add del mod topLvl">
          <ac:chgData name="松浦英宗" userId="9b03fd3a-662f-49ff-9af1-1b93cf7aab22" providerId="ADAL" clId="{FF0BE35D-063E-423E-A0AE-FF8373A87451}" dt="2025-06-25T05:52:44.195" v="2972" actId="165"/>
          <ac:grpSpMkLst>
            <pc:docMk/>
            <pc:sldMk cId="77034362" sldId="262"/>
            <ac:grpSpMk id="25" creationId="{D40D5EEB-0FF8-C4CB-D86B-A69B297C3156}"/>
          </ac:grpSpMkLst>
        </pc:grpChg>
        <pc:grpChg chg="add mod">
          <ac:chgData name="松浦英宗" userId="9b03fd3a-662f-49ff-9af1-1b93cf7aab22" providerId="ADAL" clId="{FF0BE35D-063E-423E-A0AE-FF8373A87451}" dt="2025-06-25T05:51:15.124" v="2917" actId="164"/>
          <ac:grpSpMkLst>
            <pc:docMk/>
            <pc:sldMk cId="77034362" sldId="262"/>
            <ac:grpSpMk id="26" creationId="{AEE760C6-98C8-6273-C091-461A979A775B}"/>
          </ac:grpSpMkLst>
        </pc:grpChg>
        <pc:grpChg chg="add del mod topLvl">
          <ac:chgData name="松浦英宗" userId="9b03fd3a-662f-49ff-9af1-1b93cf7aab22" providerId="ADAL" clId="{FF0BE35D-063E-423E-A0AE-FF8373A87451}" dt="2025-06-25T05:52:44.195" v="2972" actId="165"/>
          <ac:grpSpMkLst>
            <pc:docMk/>
            <pc:sldMk cId="77034362" sldId="262"/>
            <ac:grpSpMk id="27" creationId="{DFEEEB43-82F4-DC67-ECB7-CE35BBEA078B}"/>
          </ac:grpSpMkLst>
        </pc:grpChg>
        <pc:grpChg chg="add mod">
          <ac:chgData name="松浦英宗" userId="9b03fd3a-662f-49ff-9af1-1b93cf7aab22" providerId="ADAL" clId="{FF0BE35D-063E-423E-A0AE-FF8373A87451}" dt="2025-06-25T05:51:18.693" v="2918" actId="12788"/>
          <ac:grpSpMkLst>
            <pc:docMk/>
            <pc:sldMk cId="77034362" sldId="262"/>
            <ac:grpSpMk id="29" creationId="{F75AD52E-8BB9-82D8-39E5-8C4E3F47BAA5}"/>
          </ac:grpSpMkLst>
        </pc:grpChg>
        <pc:grpChg chg="add mod">
          <ac:chgData name="松浦英宗" userId="9b03fd3a-662f-49ff-9af1-1b93cf7aab22" providerId="ADAL" clId="{FF0BE35D-063E-423E-A0AE-FF8373A87451}" dt="2025-06-25T05:53:43.498" v="2996" actId="164"/>
          <ac:grpSpMkLst>
            <pc:docMk/>
            <pc:sldMk cId="77034362" sldId="262"/>
            <ac:grpSpMk id="30" creationId="{224E9B94-A39C-5C9A-7A1D-5834B7A60CA6}"/>
          </ac:grpSpMkLst>
        </pc:grpChg>
        <pc:grpChg chg="add mod">
          <ac:chgData name="松浦英宗" userId="9b03fd3a-662f-49ff-9af1-1b93cf7aab22" providerId="ADAL" clId="{FF0BE35D-063E-423E-A0AE-FF8373A87451}" dt="2025-06-25T05:53:43.498" v="2996" actId="164"/>
          <ac:grpSpMkLst>
            <pc:docMk/>
            <pc:sldMk cId="77034362" sldId="262"/>
            <ac:grpSpMk id="31" creationId="{9162313C-8A30-E96B-C3F3-B30CA243D924}"/>
          </ac:grpSpMkLst>
        </pc:grpChg>
        <pc:grpChg chg="add mod">
          <ac:chgData name="松浦英宗" userId="9b03fd3a-662f-49ff-9af1-1b93cf7aab22" providerId="ADAL" clId="{FF0BE35D-063E-423E-A0AE-FF8373A87451}" dt="2025-06-25T05:53:43.498" v="2996" actId="164"/>
          <ac:grpSpMkLst>
            <pc:docMk/>
            <pc:sldMk cId="77034362" sldId="262"/>
            <ac:grpSpMk id="32" creationId="{6E1F2E79-193C-9C02-EC8B-C706B21A4C7F}"/>
          </ac:grpSpMkLst>
        </pc:grpChg>
        <pc:grpChg chg="add mod">
          <ac:chgData name="松浦英宗" userId="9b03fd3a-662f-49ff-9af1-1b93cf7aab22" providerId="ADAL" clId="{FF0BE35D-063E-423E-A0AE-FF8373A87451}" dt="2025-06-25T05:53:43.498" v="2996" actId="164"/>
          <ac:grpSpMkLst>
            <pc:docMk/>
            <pc:sldMk cId="77034362" sldId="262"/>
            <ac:grpSpMk id="33" creationId="{0361972F-87DD-308F-94BB-95D8B0C6E936}"/>
          </ac:grpSpMkLst>
        </pc:grpChg>
        <pc:grpChg chg="add mod">
          <ac:chgData name="松浦英宗" userId="9b03fd3a-662f-49ff-9af1-1b93cf7aab22" providerId="ADAL" clId="{FF0BE35D-063E-423E-A0AE-FF8373A87451}" dt="2025-06-25T05:54:04.651" v="3013" actId="1035"/>
          <ac:grpSpMkLst>
            <pc:docMk/>
            <pc:sldMk cId="77034362" sldId="262"/>
            <ac:grpSpMk id="34" creationId="{61948F48-ABAE-37B8-7B73-0CD8F8CC584B}"/>
          </ac:grpSpMkLst>
        </pc:grpChg>
        <pc:picChg chg="add mod topLvl modCrop">
          <ac:chgData name="松浦英宗" userId="9b03fd3a-662f-49ff-9af1-1b93cf7aab22" providerId="ADAL" clId="{FF0BE35D-063E-423E-A0AE-FF8373A87451}" dt="2025-06-25T05:53:16.608" v="2992" actId="164"/>
          <ac:picMkLst>
            <pc:docMk/>
            <pc:sldMk cId="77034362" sldId="262"/>
            <ac:picMk id="20" creationId="{FFCC410B-D41E-34FD-E3C2-548662B380D5}"/>
          </ac:picMkLst>
        </pc:picChg>
        <pc:picChg chg="add mod topLvl">
          <ac:chgData name="松浦英宗" userId="9b03fd3a-662f-49ff-9af1-1b93cf7aab22" providerId="ADAL" clId="{FF0BE35D-063E-423E-A0AE-FF8373A87451}" dt="2025-06-25T05:53:13.785" v="2991" actId="164"/>
          <ac:picMkLst>
            <pc:docMk/>
            <pc:sldMk cId="77034362" sldId="262"/>
            <ac:picMk id="21" creationId="{03C46905-067E-BFD1-3AE8-128D4D2B8744}"/>
          </ac:picMkLst>
        </pc:picChg>
        <pc:picChg chg="add mod topLvl">
          <ac:chgData name="松浦英宗" userId="9b03fd3a-662f-49ff-9af1-1b93cf7aab22" providerId="ADAL" clId="{FF0BE35D-063E-423E-A0AE-FF8373A87451}" dt="2025-06-25T05:53:11.301" v="2990" actId="164"/>
          <ac:picMkLst>
            <pc:docMk/>
            <pc:sldMk cId="77034362" sldId="262"/>
            <ac:picMk id="22" creationId="{6FDDBEC1-BD55-6F11-5D4F-A177F83BB7E1}"/>
          </ac:picMkLst>
        </pc:picChg>
        <pc:picChg chg="add mod topLvl">
          <ac:chgData name="松浦英宗" userId="9b03fd3a-662f-49ff-9af1-1b93cf7aab22" providerId="ADAL" clId="{FF0BE35D-063E-423E-A0AE-FF8373A87451}" dt="2025-06-25T05:53:08.943" v="2989" actId="164"/>
          <ac:picMkLst>
            <pc:docMk/>
            <pc:sldMk cId="77034362" sldId="262"/>
            <ac:picMk id="23" creationId="{8A768627-2474-52D1-5F99-292703717484}"/>
          </ac:picMkLst>
        </pc:picChg>
        <pc:picChg chg="add del mod">
          <ac:chgData name="松浦英宗" userId="9b03fd3a-662f-49ff-9af1-1b93cf7aab22" providerId="ADAL" clId="{FF0BE35D-063E-423E-A0AE-FF8373A87451}" dt="2025-06-25T05:57:40.632" v="3039" actId="478"/>
          <ac:picMkLst>
            <pc:docMk/>
            <pc:sldMk cId="77034362" sldId="262"/>
            <ac:picMk id="35" creationId="{6FED2ADE-C32A-A114-6E82-394D03E3A7AD}"/>
          </ac:picMkLst>
        </pc:picChg>
        <pc:picChg chg="add mod">
          <ac:chgData name="松浦英宗" userId="9b03fd3a-662f-49ff-9af1-1b93cf7aab22" providerId="ADAL" clId="{FF0BE35D-063E-423E-A0AE-FF8373A87451}" dt="2025-06-25T05:58:59.858" v="3044" actId="14100"/>
          <ac:picMkLst>
            <pc:docMk/>
            <pc:sldMk cId="77034362" sldId="262"/>
            <ac:picMk id="37" creationId="{FA7D7E47-72EE-F28E-0E2D-5482E618C1DA}"/>
          </ac:picMkLst>
        </pc:picChg>
      </pc:sldChg>
      <pc:sldChg chg="addSp delSp modSp add mod">
        <pc:chgData name="松浦英宗" userId="9b03fd3a-662f-49ff-9af1-1b93cf7aab22" providerId="ADAL" clId="{FF0BE35D-063E-423E-A0AE-FF8373A87451}" dt="2025-06-25T02:55:00.326" v="1478"/>
        <pc:sldMkLst>
          <pc:docMk/>
          <pc:sldMk cId="1841228453" sldId="263"/>
        </pc:sldMkLst>
        <pc:spChg chg="mod">
          <ac:chgData name="松浦英宗" userId="9b03fd3a-662f-49ff-9af1-1b93cf7aab22" providerId="ADAL" clId="{FF0BE35D-063E-423E-A0AE-FF8373A87451}" dt="2025-06-25T02:12:53.025" v="1003" actId="20577"/>
          <ac:spMkLst>
            <pc:docMk/>
            <pc:sldMk cId="1841228453" sldId="263"/>
            <ac:spMk id="2" creationId="{AB92927F-1161-EEA8-CC68-FB4A3A8A47C6}"/>
          </ac:spMkLst>
        </pc:spChg>
        <pc:spChg chg="mod">
          <ac:chgData name="松浦英宗" userId="9b03fd3a-662f-49ff-9af1-1b93cf7aab22" providerId="ADAL" clId="{FF0BE35D-063E-423E-A0AE-FF8373A87451}" dt="2025-06-25T02:12:55.360" v="1005"/>
          <ac:spMkLst>
            <pc:docMk/>
            <pc:sldMk cId="1841228453" sldId="263"/>
            <ac:spMk id="3" creationId="{A848B762-FD60-7A22-6DFC-CF936AA43034}"/>
          </ac:spMkLst>
        </pc:spChg>
        <pc:spChg chg="add mod">
          <ac:chgData name="松浦英宗" userId="9b03fd3a-662f-49ff-9af1-1b93cf7aab22" providerId="ADAL" clId="{FF0BE35D-063E-423E-A0AE-FF8373A87451}" dt="2025-06-25T02:22:56.935" v="1219" actId="113"/>
          <ac:spMkLst>
            <pc:docMk/>
            <pc:sldMk cId="1841228453" sldId="263"/>
            <ac:spMk id="4" creationId="{62488F19-644D-A1F6-BE19-EEDBA5D36888}"/>
          </ac:spMkLst>
        </pc:spChg>
        <pc:spChg chg="mod">
          <ac:chgData name="松浦英宗" userId="9b03fd3a-662f-49ff-9af1-1b93cf7aab22" providerId="ADAL" clId="{FF0BE35D-063E-423E-A0AE-FF8373A87451}" dt="2025-06-25T02:33:35.624" v="1348"/>
          <ac:spMkLst>
            <pc:docMk/>
            <pc:sldMk cId="1841228453" sldId="263"/>
            <ac:spMk id="7" creationId="{1934773C-A61F-A731-2FC0-30E2F0FA9CFB}"/>
          </ac:spMkLst>
        </pc:spChg>
        <pc:spChg chg="mod">
          <ac:chgData name="松浦英宗" userId="9b03fd3a-662f-49ff-9af1-1b93cf7aab22" providerId="ADAL" clId="{FF0BE35D-063E-423E-A0AE-FF8373A87451}" dt="2025-06-25T02:33:35.624" v="1348"/>
          <ac:spMkLst>
            <pc:docMk/>
            <pc:sldMk cId="1841228453" sldId="263"/>
            <ac:spMk id="9" creationId="{2E0B85D8-3CF6-5353-8FFE-C81A95822C38}"/>
          </ac:spMkLst>
        </pc:spChg>
        <pc:spChg chg="mod">
          <ac:chgData name="松浦英宗" userId="9b03fd3a-662f-49ff-9af1-1b93cf7aab22" providerId="ADAL" clId="{FF0BE35D-063E-423E-A0AE-FF8373A87451}" dt="2025-06-25T02:33:35.624" v="1348"/>
          <ac:spMkLst>
            <pc:docMk/>
            <pc:sldMk cId="1841228453" sldId="263"/>
            <ac:spMk id="10" creationId="{74B3C6D9-ADA6-17F9-D33C-3E4000080A67}"/>
          </ac:spMkLst>
        </pc:spChg>
        <pc:spChg chg="add mod">
          <ac:chgData name="松浦英宗" userId="9b03fd3a-662f-49ff-9af1-1b93cf7aab22" providerId="ADAL" clId="{FF0BE35D-063E-423E-A0AE-FF8373A87451}" dt="2025-06-25T02:55:00.326" v="1478"/>
          <ac:spMkLst>
            <pc:docMk/>
            <pc:sldMk cId="1841228453" sldId="263"/>
            <ac:spMk id="11" creationId="{11CF0117-5CD7-D2F6-C39C-248A20A84DA0}"/>
          </ac:spMkLst>
        </pc:spChg>
        <pc:spChg chg="del">
          <ac:chgData name="松浦英宗" userId="9b03fd3a-662f-49ff-9af1-1b93cf7aab22" providerId="ADAL" clId="{FF0BE35D-063E-423E-A0AE-FF8373A87451}" dt="2025-06-25T02:55:00.128" v="1477" actId="478"/>
          <ac:spMkLst>
            <pc:docMk/>
            <pc:sldMk cId="1841228453" sldId="263"/>
            <ac:spMk id="28" creationId="{A9036122-A5CB-30C5-ACFB-6156686FA2B7}"/>
          </ac:spMkLst>
        </pc:spChg>
        <pc:grpChg chg="add mod">
          <ac:chgData name="松浦英宗" userId="9b03fd3a-662f-49ff-9af1-1b93cf7aab22" providerId="ADAL" clId="{FF0BE35D-063E-423E-A0AE-FF8373A87451}" dt="2025-06-25T02:33:35.624" v="1348"/>
          <ac:grpSpMkLst>
            <pc:docMk/>
            <pc:sldMk cId="1841228453" sldId="263"/>
            <ac:grpSpMk id="6" creationId="{8A306AF7-8AFC-7F42-FC11-829E99B2C3A2}"/>
          </ac:grpSpMkLst>
        </pc:grpChg>
        <pc:grpChg chg="mod">
          <ac:chgData name="松浦英宗" userId="9b03fd3a-662f-49ff-9af1-1b93cf7aab22" providerId="ADAL" clId="{FF0BE35D-063E-423E-A0AE-FF8373A87451}" dt="2025-06-25T02:33:35.624" v="1348"/>
          <ac:grpSpMkLst>
            <pc:docMk/>
            <pc:sldMk cId="1841228453" sldId="263"/>
            <ac:grpSpMk id="8" creationId="{DE030336-B7E1-8C29-C622-0BBDB28932FE}"/>
          </ac:grpSpMkLst>
        </pc:grpChg>
      </pc:sldChg>
      <pc:sldChg chg="addSp delSp modSp add mod">
        <pc:chgData name="松浦英宗" userId="9b03fd3a-662f-49ff-9af1-1b93cf7aab22" providerId="ADAL" clId="{FF0BE35D-063E-423E-A0AE-FF8373A87451}" dt="2025-06-25T02:55:02.430" v="1480"/>
        <pc:sldMkLst>
          <pc:docMk/>
          <pc:sldMk cId="3620086958" sldId="264"/>
        </pc:sldMkLst>
        <pc:spChg chg="mod">
          <ac:chgData name="松浦英宗" userId="9b03fd3a-662f-49ff-9af1-1b93cf7aab22" providerId="ADAL" clId="{FF0BE35D-063E-423E-A0AE-FF8373A87451}" dt="2025-06-25T02:13:14.456" v="1035" actId="20577"/>
          <ac:spMkLst>
            <pc:docMk/>
            <pc:sldMk cId="3620086958" sldId="264"/>
            <ac:spMk id="2" creationId="{FC5E91CC-4ED8-C8E2-8023-06C528280C55}"/>
          </ac:spMkLst>
        </pc:spChg>
        <pc:spChg chg="mod">
          <ac:chgData name="松浦英宗" userId="9b03fd3a-662f-49ff-9af1-1b93cf7aab22" providerId="ADAL" clId="{FF0BE35D-063E-423E-A0AE-FF8373A87451}" dt="2025-06-25T02:13:06.958" v="1007"/>
          <ac:spMkLst>
            <pc:docMk/>
            <pc:sldMk cId="3620086958" sldId="264"/>
            <ac:spMk id="3" creationId="{F599D10F-2959-5846-FCBC-115C87EC5FF7}"/>
          </ac:spMkLst>
        </pc:spChg>
        <pc:spChg chg="add mod">
          <ac:chgData name="松浦英宗" userId="9b03fd3a-662f-49ff-9af1-1b93cf7aab22" providerId="ADAL" clId="{FF0BE35D-063E-423E-A0AE-FF8373A87451}" dt="2025-06-25T02:13:52.779" v="1098" actId="1076"/>
          <ac:spMkLst>
            <pc:docMk/>
            <pc:sldMk cId="3620086958" sldId="264"/>
            <ac:spMk id="4" creationId="{CBFD37F2-9C31-C0CD-8C39-D0C3AE96D9F7}"/>
          </ac:spMkLst>
        </pc:spChg>
        <pc:spChg chg="add del mod">
          <ac:chgData name="松浦英宗" userId="9b03fd3a-662f-49ff-9af1-1b93cf7aab22" providerId="ADAL" clId="{FF0BE35D-063E-423E-A0AE-FF8373A87451}" dt="2025-06-25T02:23:32.126" v="1234" actId="113"/>
          <ac:spMkLst>
            <pc:docMk/>
            <pc:sldMk cId="3620086958" sldId="264"/>
            <ac:spMk id="6" creationId="{87B9B509-EEA2-C533-00B7-4CE71DA69201}"/>
          </ac:spMkLst>
        </pc:spChg>
        <pc:spChg chg="add mod">
          <ac:chgData name="松浦英宗" userId="9b03fd3a-662f-49ff-9af1-1b93cf7aab22" providerId="ADAL" clId="{FF0BE35D-063E-423E-A0AE-FF8373A87451}" dt="2025-06-25T02:22:20.311" v="1198"/>
          <ac:spMkLst>
            <pc:docMk/>
            <pc:sldMk cId="3620086958" sldId="264"/>
            <ac:spMk id="7" creationId="{98D972A7-53D1-D71B-02D7-8CE36F2560E5}"/>
          </ac:spMkLst>
        </pc:spChg>
        <pc:spChg chg="mod">
          <ac:chgData name="松浦英宗" userId="9b03fd3a-662f-49ff-9af1-1b93cf7aab22" providerId="ADAL" clId="{FF0BE35D-063E-423E-A0AE-FF8373A87451}" dt="2025-06-25T02:33:36.332" v="1349"/>
          <ac:spMkLst>
            <pc:docMk/>
            <pc:sldMk cId="3620086958" sldId="264"/>
            <ac:spMk id="9" creationId="{0BB3E771-1B55-3A94-E4C6-E94B138182D6}"/>
          </ac:spMkLst>
        </pc:spChg>
        <pc:spChg chg="mod">
          <ac:chgData name="松浦英宗" userId="9b03fd3a-662f-49ff-9af1-1b93cf7aab22" providerId="ADAL" clId="{FF0BE35D-063E-423E-A0AE-FF8373A87451}" dt="2025-06-25T02:33:36.332" v="1349"/>
          <ac:spMkLst>
            <pc:docMk/>
            <pc:sldMk cId="3620086958" sldId="264"/>
            <ac:spMk id="11" creationId="{C0407378-049D-55B0-2B20-07F1E01FEC05}"/>
          </ac:spMkLst>
        </pc:spChg>
        <pc:spChg chg="mod">
          <ac:chgData name="松浦英宗" userId="9b03fd3a-662f-49ff-9af1-1b93cf7aab22" providerId="ADAL" clId="{FF0BE35D-063E-423E-A0AE-FF8373A87451}" dt="2025-06-25T02:33:36.332" v="1349"/>
          <ac:spMkLst>
            <pc:docMk/>
            <pc:sldMk cId="3620086958" sldId="264"/>
            <ac:spMk id="12" creationId="{C93D8399-BB53-89C4-47EB-321D58723C02}"/>
          </ac:spMkLst>
        </pc:spChg>
        <pc:spChg chg="add mod">
          <ac:chgData name="松浦英宗" userId="9b03fd3a-662f-49ff-9af1-1b93cf7aab22" providerId="ADAL" clId="{FF0BE35D-063E-423E-A0AE-FF8373A87451}" dt="2025-06-25T02:55:02.430" v="1480"/>
          <ac:spMkLst>
            <pc:docMk/>
            <pc:sldMk cId="3620086958" sldId="264"/>
            <ac:spMk id="13" creationId="{8320DEFB-CC26-3E4D-E748-CF3CD14F20FA}"/>
          </ac:spMkLst>
        </pc:spChg>
        <pc:spChg chg="del">
          <ac:chgData name="松浦英宗" userId="9b03fd3a-662f-49ff-9af1-1b93cf7aab22" providerId="ADAL" clId="{FF0BE35D-063E-423E-A0AE-FF8373A87451}" dt="2025-06-25T02:55:02.222" v="1479" actId="478"/>
          <ac:spMkLst>
            <pc:docMk/>
            <pc:sldMk cId="3620086958" sldId="264"/>
            <ac:spMk id="28" creationId="{625AC004-37C0-B706-3B69-5EB2BDF3EA5F}"/>
          </ac:spMkLst>
        </pc:spChg>
        <pc:grpChg chg="add mod">
          <ac:chgData name="松浦英宗" userId="9b03fd3a-662f-49ff-9af1-1b93cf7aab22" providerId="ADAL" clId="{FF0BE35D-063E-423E-A0AE-FF8373A87451}" dt="2025-06-25T02:33:36.332" v="1349"/>
          <ac:grpSpMkLst>
            <pc:docMk/>
            <pc:sldMk cId="3620086958" sldId="264"/>
            <ac:grpSpMk id="8" creationId="{37CF3577-785C-63CF-DD90-E6164DAE40E3}"/>
          </ac:grpSpMkLst>
        </pc:grpChg>
        <pc:grpChg chg="mod">
          <ac:chgData name="松浦英宗" userId="9b03fd3a-662f-49ff-9af1-1b93cf7aab22" providerId="ADAL" clId="{FF0BE35D-063E-423E-A0AE-FF8373A87451}" dt="2025-06-25T02:33:36.332" v="1349"/>
          <ac:grpSpMkLst>
            <pc:docMk/>
            <pc:sldMk cId="3620086958" sldId="264"/>
            <ac:grpSpMk id="10" creationId="{44C75E56-D20A-C21E-8063-471D30BD7FB6}"/>
          </ac:grpSpMkLst>
        </pc:grpChg>
      </pc:sldChg>
      <pc:sldChg chg="addSp delSp modSp add mod">
        <pc:chgData name="松浦英宗" userId="9b03fd3a-662f-49ff-9af1-1b93cf7aab22" providerId="ADAL" clId="{FF0BE35D-063E-423E-A0AE-FF8373A87451}" dt="2025-06-25T05:28:47.946" v="2628" actId="14100"/>
        <pc:sldMkLst>
          <pc:docMk/>
          <pc:sldMk cId="911278004" sldId="265"/>
        </pc:sldMkLst>
        <pc:spChg chg="mod">
          <ac:chgData name="松浦英宗" userId="9b03fd3a-662f-49ff-9af1-1b93cf7aab22" providerId="ADAL" clId="{FF0BE35D-063E-423E-A0AE-FF8373A87451}" dt="2025-06-25T02:14:26.482" v="1113"/>
          <ac:spMkLst>
            <pc:docMk/>
            <pc:sldMk cId="911278004" sldId="265"/>
            <ac:spMk id="2" creationId="{4EB771A4-A94C-245D-B77B-558731F12347}"/>
          </ac:spMkLst>
        </pc:spChg>
        <pc:spChg chg="mod">
          <ac:chgData name="松浦英宗" userId="9b03fd3a-662f-49ff-9af1-1b93cf7aab22" providerId="ADAL" clId="{FF0BE35D-063E-423E-A0AE-FF8373A87451}" dt="2025-06-25T02:14:33.060" v="1115"/>
          <ac:spMkLst>
            <pc:docMk/>
            <pc:sldMk cId="911278004" sldId="265"/>
            <ac:spMk id="3" creationId="{ABE1F28D-6176-CAB8-C367-E7AEFBF96B28}"/>
          </ac:spMkLst>
        </pc:spChg>
        <pc:spChg chg="add del mod">
          <ac:chgData name="松浦英宗" userId="9b03fd3a-662f-49ff-9af1-1b93cf7aab22" providerId="ADAL" clId="{FF0BE35D-063E-423E-A0AE-FF8373A87451}" dt="2025-06-25T02:23:06.149" v="1224" actId="478"/>
          <ac:spMkLst>
            <pc:docMk/>
            <pc:sldMk cId="911278004" sldId="265"/>
            <ac:spMk id="4" creationId="{7680D9C4-4BA6-B912-6EA0-EA5596CA0F2F}"/>
          </ac:spMkLst>
        </pc:spChg>
        <pc:spChg chg="add mod">
          <ac:chgData name="松浦英宗" userId="9b03fd3a-662f-49ff-9af1-1b93cf7aab22" providerId="ADAL" clId="{FF0BE35D-063E-423E-A0AE-FF8373A87451}" dt="2025-06-25T05:28:47.946" v="2628" actId="14100"/>
          <ac:spMkLst>
            <pc:docMk/>
            <pc:sldMk cId="911278004" sldId="265"/>
            <ac:spMk id="6" creationId="{6B5D9A5B-036C-EDA4-C9B3-B6C2F57E7483}"/>
          </ac:spMkLst>
        </pc:spChg>
        <pc:spChg chg="mod">
          <ac:chgData name="松浦英宗" userId="9b03fd3a-662f-49ff-9af1-1b93cf7aab22" providerId="ADAL" clId="{FF0BE35D-063E-423E-A0AE-FF8373A87451}" dt="2025-06-25T02:33:37.712" v="1351"/>
          <ac:spMkLst>
            <pc:docMk/>
            <pc:sldMk cId="911278004" sldId="265"/>
            <ac:spMk id="8" creationId="{50F55AFC-F9D3-2B82-DC9B-1D47E115BDC7}"/>
          </ac:spMkLst>
        </pc:spChg>
        <pc:spChg chg="mod">
          <ac:chgData name="松浦英宗" userId="9b03fd3a-662f-49ff-9af1-1b93cf7aab22" providerId="ADAL" clId="{FF0BE35D-063E-423E-A0AE-FF8373A87451}" dt="2025-06-25T02:33:37.712" v="1351"/>
          <ac:spMkLst>
            <pc:docMk/>
            <pc:sldMk cId="911278004" sldId="265"/>
            <ac:spMk id="10" creationId="{5091F2FE-430E-926B-0379-40C8AA238EF3}"/>
          </ac:spMkLst>
        </pc:spChg>
        <pc:spChg chg="mod">
          <ac:chgData name="松浦英宗" userId="9b03fd3a-662f-49ff-9af1-1b93cf7aab22" providerId="ADAL" clId="{FF0BE35D-063E-423E-A0AE-FF8373A87451}" dt="2025-06-25T02:33:37.712" v="1351"/>
          <ac:spMkLst>
            <pc:docMk/>
            <pc:sldMk cId="911278004" sldId="265"/>
            <ac:spMk id="11" creationId="{F6C9E178-7F05-4CCF-B3B9-E215F3FCD2F9}"/>
          </ac:spMkLst>
        </pc:spChg>
        <pc:spChg chg="add mod">
          <ac:chgData name="松浦英宗" userId="9b03fd3a-662f-49ff-9af1-1b93cf7aab22" providerId="ADAL" clId="{FF0BE35D-063E-423E-A0AE-FF8373A87451}" dt="2025-06-25T02:55:06.453" v="1484"/>
          <ac:spMkLst>
            <pc:docMk/>
            <pc:sldMk cId="911278004" sldId="265"/>
            <ac:spMk id="12" creationId="{571EDF33-F5A3-4C39-C335-F47E8F1733A9}"/>
          </ac:spMkLst>
        </pc:spChg>
        <pc:spChg chg="del">
          <ac:chgData name="松浦英宗" userId="9b03fd3a-662f-49ff-9af1-1b93cf7aab22" providerId="ADAL" clId="{FF0BE35D-063E-423E-A0AE-FF8373A87451}" dt="2025-06-25T02:55:06.231" v="1483" actId="478"/>
          <ac:spMkLst>
            <pc:docMk/>
            <pc:sldMk cId="911278004" sldId="265"/>
            <ac:spMk id="28" creationId="{92628CBE-DD24-2C00-D715-755209235DFA}"/>
          </ac:spMkLst>
        </pc:spChg>
        <pc:grpChg chg="add mod">
          <ac:chgData name="松浦英宗" userId="9b03fd3a-662f-49ff-9af1-1b93cf7aab22" providerId="ADAL" clId="{FF0BE35D-063E-423E-A0AE-FF8373A87451}" dt="2025-06-25T02:33:37.712" v="1351"/>
          <ac:grpSpMkLst>
            <pc:docMk/>
            <pc:sldMk cId="911278004" sldId="265"/>
            <ac:grpSpMk id="7" creationId="{D5944E6E-114C-EB45-28B0-AECF106770C2}"/>
          </ac:grpSpMkLst>
        </pc:grpChg>
        <pc:grpChg chg="mod">
          <ac:chgData name="松浦英宗" userId="9b03fd3a-662f-49ff-9af1-1b93cf7aab22" providerId="ADAL" clId="{FF0BE35D-063E-423E-A0AE-FF8373A87451}" dt="2025-06-25T02:33:37.712" v="1351"/>
          <ac:grpSpMkLst>
            <pc:docMk/>
            <pc:sldMk cId="911278004" sldId="265"/>
            <ac:grpSpMk id="9" creationId="{37A91305-6113-04A9-E671-A3F28B98BE00}"/>
          </ac:grpSpMkLst>
        </pc:grpChg>
      </pc:sldChg>
      <pc:sldChg chg="addSp delSp modSp add mod">
        <pc:chgData name="松浦英宗" userId="9b03fd3a-662f-49ff-9af1-1b93cf7aab22" providerId="ADAL" clId="{FF0BE35D-063E-423E-A0AE-FF8373A87451}" dt="2025-06-25T02:55:08.491" v="1486"/>
        <pc:sldMkLst>
          <pc:docMk/>
          <pc:sldMk cId="2127682581" sldId="266"/>
        </pc:sldMkLst>
        <pc:spChg chg="mod">
          <ac:chgData name="松浦英宗" userId="9b03fd3a-662f-49ff-9af1-1b93cf7aab22" providerId="ADAL" clId="{FF0BE35D-063E-423E-A0AE-FF8373A87451}" dt="2025-06-25T02:14:44.742" v="1117"/>
          <ac:spMkLst>
            <pc:docMk/>
            <pc:sldMk cId="2127682581" sldId="266"/>
            <ac:spMk id="2" creationId="{D5C95A93-56DF-C92B-7588-E3A15547E6EC}"/>
          </ac:spMkLst>
        </pc:spChg>
        <pc:spChg chg="mod">
          <ac:chgData name="松浦英宗" userId="9b03fd3a-662f-49ff-9af1-1b93cf7aab22" providerId="ADAL" clId="{FF0BE35D-063E-423E-A0AE-FF8373A87451}" dt="2025-06-25T02:14:50.739" v="1119"/>
          <ac:spMkLst>
            <pc:docMk/>
            <pc:sldMk cId="2127682581" sldId="266"/>
            <ac:spMk id="3" creationId="{D9A16D3C-35B9-8DD1-0451-2D1C00A35F48}"/>
          </ac:spMkLst>
        </pc:spChg>
        <pc:spChg chg="add del mod">
          <ac:chgData name="松浦英宗" userId="9b03fd3a-662f-49ff-9af1-1b93cf7aab22" providerId="ADAL" clId="{FF0BE35D-063E-423E-A0AE-FF8373A87451}" dt="2025-06-25T02:23:08.298" v="1226" actId="478"/>
          <ac:spMkLst>
            <pc:docMk/>
            <pc:sldMk cId="2127682581" sldId="266"/>
            <ac:spMk id="4" creationId="{A3FE4B0F-EDA0-0714-6D82-FBA23F4BDBBC}"/>
          </ac:spMkLst>
        </pc:spChg>
        <pc:spChg chg="add mod">
          <ac:chgData name="松浦英宗" userId="9b03fd3a-662f-49ff-9af1-1b93cf7aab22" providerId="ADAL" clId="{FF0BE35D-063E-423E-A0AE-FF8373A87451}" dt="2025-06-25T02:26:33.399" v="1321" actId="20577"/>
          <ac:spMkLst>
            <pc:docMk/>
            <pc:sldMk cId="2127682581" sldId="266"/>
            <ac:spMk id="6" creationId="{A07DDC0B-67C1-4756-AD6C-6CB37B18C247}"/>
          </ac:spMkLst>
        </pc:spChg>
        <pc:spChg chg="mod">
          <ac:chgData name="松浦英宗" userId="9b03fd3a-662f-49ff-9af1-1b93cf7aab22" providerId="ADAL" clId="{FF0BE35D-063E-423E-A0AE-FF8373A87451}" dt="2025-06-25T02:33:38.361" v="1352"/>
          <ac:spMkLst>
            <pc:docMk/>
            <pc:sldMk cId="2127682581" sldId="266"/>
            <ac:spMk id="8" creationId="{EB34008E-7215-A685-5DFA-0592BED34A1E}"/>
          </ac:spMkLst>
        </pc:spChg>
        <pc:spChg chg="mod">
          <ac:chgData name="松浦英宗" userId="9b03fd3a-662f-49ff-9af1-1b93cf7aab22" providerId="ADAL" clId="{FF0BE35D-063E-423E-A0AE-FF8373A87451}" dt="2025-06-25T02:33:38.361" v="1352"/>
          <ac:spMkLst>
            <pc:docMk/>
            <pc:sldMk cId="2127682581" sldId="266"/>
            <ac:spMk id="10" creationId="{D06D54B0-83EF-D33C-5E8F-07E894999E01}"/>
          </ac:spMkLst>
        </pc:spChg>
        <pc:spChg chg="mod">
          <ac:chgData name="松浦英宗" userId="9b03fd3a-662f-49ff-9af1-1b93cf7aab22" providerId="ADAL" clId="{FF0BE35D-063E-423E-A0AE-FF8373A87451}" dt="2025-06-25T02:33:38.361" v="1352"/>
          <ac:spMkLst>
            <pc:docMk/>
            <pc:sldMk cId="2127682581" sldId="266"/>
            <ac:spMk id="11" creationId="{4EA8A5FC-5B67-E708-6877-133F34F304D6}"/>
          </ac:spMkLst>
        </pc:spChg>
        <pc:spChg chg="add mod">
          <ac:chgData name="松浦英宗" userId="9b03fd3a-662f-49ff-9af1-1b93cf7aab22" providerId="ADAL" clId="{FF0BE35D-063E-423E-A0AE-FF8373A87451}" dt="2025-06-25T02:55:08.491" v="1486"/>
          <ac:spMkLst>
            <pc:docMk/>
            <pc:sldMk cId="2127682581" sldId="266"/>
            <ac:spMk id="12" creationId="{82649196-80C9-9597-714F-28650D58E98F}"/>
          </ac:spMkLst>
        </pc:spChg>
        <pc:spChg chg="del">
          <ac:chgData name="松浦英宗" userId="9b03fd3a-662f-49ff-9af1-1b93cf7aab22" providerId="ADAL" clId="{FF0BE35D-063E-423E-A0AE-FF8373A87451}" dt="2025-06-25T02:55:08.262" v="1485" actId="478"/>
          <ac:spMkLst>
            <pc:docMk/>
            <pc:sldMk cId="2127682581" sldId="266"/>
            <ac:spMk id="28" creationId="{3A76A8FB-0CA2-1D8D-5833-B1CC80A0AC47}"/>
          </ac:spMkLst>
        </pc:spChg>
        <pc:grpChg chg="add mod">
          <ac:chgData name="松浦英宗" userId="9b03fd3a-662f-49ff-9af1-1b93cf7aab22" providerId="ADAL" clId="{FF0BE35D-063E-423E-A0AE-FF8373A87451}" dt="2025-06-25T02:33:38.361" v="1352"/>
          <ac:grpSpMkLst>
            <pc:docMk/>
            <pc:sldMk cId="2127682581" sldId="266"/>
            <ac:grpSpMk id="7" creationId="{2148FCC6-63D2-17C9-D345-31342AB9377A}"/>
          </ac:grpSpMkLst>
        </pc:grpChg>
        <pc:grpChg chg="mod">
          <ac:chgData name="松浦英宗" userId="9b03fd3a-662f-49ff-9af1-1b93cf7aab22" providerId="ADAL" clId="{FF0BE35D-063E-423E-A0AE-FF8373A87451}" dt="2025-06-25T02:33:38.361" v="1352"/>
          <ac:grpSpMkLst>
            <pc:docMk/>
            <pc:sldMk cId="2127682581" sldId="266"/>
            <ac:grpSpMk id="9" creationId="{1A9579B1-2F43-192B-85BA-97BD9C4EB3E6}"/>
          </ac:grpSpMkLst>
        </pc:grpChg>
      </pc:sldChg>
      <pc:sldChg chg="addSp delSp modSp add mod">
        <pc:chgData name="松浦英宗" userId="9b03fd3a-662f-49ff-9af1-1b93cf7aab22" providerId="ADAL" clId="{FF0BE35D-063E-423E-A0AE-FF8373A87451}" dt="2025-06-25T02:55:04.405" v="1482"/>
        <pc:sldMkLst>
          <pc:docMk/>
          <pc:sldMk cId="1139102472" sldId="267"/>
        </pc:sldMkLst>
        <pc:spChg chg="mod">
          <ac:chgData name="松浦英宗" userId="9b03fd3a-662f-49ff-9af1-1b93cf7aab22" providerId="ADAL" clId="{FF0BE35D-063E-423E-A0AE-FF8373A87451}" dt="2025-06-25T02:14:14.199" v="1111" actId="20577"/>
          <ac:spMkLst>
            <pc:docMk/>
            <pc:sldMk cId="1139102472" sldId="267"/>
            <ac:spMk id="4" creationId="{A5659956-D86F-5131-14D0-671B33DC3B01}"/>
          </ac:spMkLst>
        </pc:spChg>
        <pc:spChg chg="add del mod">
          <ac:chgData name="松浦英宗" userId="9b03fd3a-662f-49ff-9af1-1b93cf7aab22" providerId="ADAL" clId="{FF0BE35D-063E-423E-A0AE-FF8373A87451}" dt="2025-06-25T02:23:04.221" v="1222" actId="478"/>
          <ac:spMkLst>
            <pc:docMk/>
            <pc:sldMk cId="1139102472" sldId="267"/>
            <ac:spMk id="6" creationId="{68D3AFC9-47A6-3A10-2FD4-B4ED059D0F06}"/>
          </ac:spMkLst>
        </pc:spChg>
        <pc:spChg chg="add mod">
          <ac:chgData name="松浦英宗" userId="9b03fd3a-662f-49ff-9af1-1b93cf7aab22" providerId="ADAL" clId="{FF0BE35D-063E-423E-A0AE-FF8373A87451}" dt="2025-06-25T02:22:22.227" v="1200"/>
          <ac:spMkLst>
            <pc:docMk/>
            <pc:sldMk cId="1139102472" sldId="267"/>
            <ac:spMk id="7" creationId="{0CEDD3E5-1220-8044-7641-B06A92B4F037}"/>
          </ac:spMkLst>
        </pc:spChg>
        <pc:spChg chg="add mod">
          <ac:chgData name="松浦英宗" userId="9b03fd3a-662f-49ff-9af1-1b93cf7aab22" providerId="ADAL" clId="{FF0BE35D-063E-423E-A0AE-FF8373A87451}" dt="2025-06-25T02:23:53.535" v="1241" actId="113"/>
          <ac:spMkLst>
            <pc:docMk/>
            <pc:sldMk cId="1139102472" sldId="267"/>
            <ac:spMk id="8" creationId="{65CE7AD6-597E-1A9A-EDFC-20440FD09724}"/>
          </ac:spMkLst>
        </pc:spChg>
        <pc:spChg chg="mod">
          <ac:chgData name="松浦英宗" userId="9b03fd3a-662f-49ff-9af1-1b93cf7aab22" providerId="ADAL" clId="{FF0BE35D-063E-423E-A0AE-FF8373A87451}" dt="2025-06-25T02:33:37.039" v="1350"/>
          <ac:spMkLst>
            <pc:docMk/>
            <pc:sldMk cId="1139102472" sldId="267"/>
            <ac:spMk id="10" creationId="{21C5283F-A850-526F-C716-1CABFF992EAE}"/>
          </ac:spMkLst>
        </pc:spChg>
        <pc:spChg chg="mod">
          <ac:chgData name="松浦英宗" userId="9b03fd3a-662f-49ff-9af1-1b93cf7aab22" providerId="ADAL" clId="{FF0BE35D-063E-423E-A0AE-FF8373A87451}" dt="2025-06-25T02:33:37.039" v="1350"/>
          <ac:spMkLst>
            <pc:docMk/>
            <pc:sldMk cId="1139102472" sldId="267"/>
            <ac:spMk id="12" creationId="{9052089E-6B0B-F26D-9AEF-BCE3C29B0B53}"/>
          </ac:spMkLst>
        </pc:spChg>
        <pc:spChg chg="mod">
          <ac:chgData name="松浦英宗" userId="9b03fd3a-662f-49ff-9af1-1b93cf7aab22" providerId="ADAL" clId="{FF0BE35D-063E-423E-A0AE-FF8373A87451}" dt="2025-06-25T02:33:37.039" v="1350"/>
          <ac:spMkLst>
            <pc:docMk/>
            <pc:sldMk cId="1139102472" sldId="267"/>
            <ac:spMk id="13" creationId="{50B9A05E-0B20-1729-4824-0EDA71C09D80}"/>
          </ac:spMkLst>
        </pc:spChg>
        <pc:spChg chg="add mod">
          <ac:chgData name="松浦英宗" userId="9b03fd3a-662f-49ff-9af1-1b93cf7aab22" providerId="ADAL" clId="{FF0BE35D-063E-423E-A0AE-FF8373A87451}" dt="2025-06-25T02:55:04.405" v="1482"/>
          <ac:spMkLst>
            <pc:docMk/>
            <pc:sldMk cId="1139102472" sldId="267"/>
            <ac:spMk id="14" creationId="{E4E38013-DF88-EA18-7276-699CD01CEDF0}"/>
          </ac:spMkLst>
        </pc:spChg>
        <pc:spChg chg="del">
          <ac:chgData name="松浦英宗" userId="9b03fd3a-662f-49ff-9af1-1b93cf7aab22" providerId="ADAL" clId="{FF0BE35D-063E-423E-A0AE-FF8373A87451}" dt="2025-06-25T02:55:04.208" v="1481" actId="478"/>
          <ac:spMkLst>
            <pc:docMk/>
            <pc:sldMk cId="1139102472" sldId="267"/>
            <ac:spMk id="28" creationId="{7E04C6BB-843F-7731-289A-DED5D7E8FCC9}"/>
          </ac:spMkLst>
        </pc:spChg>
        <pc:grpChg chg="add mod">
          <ac:chgData name="松浦英宗" userId="9b03fd3a-662f-49ff-9af1-1b93cf7aab22" providerId="ADAL" clId="{FF0BE35D-063E-423E-A0AE-FF8373A87451}" dt="2025-06-25T02:33:37.039" v="1350"/>
          <ac:grpSpMkLst>
            <pc:docMk/>
            <pc:sldMk cId="1139102472" sldId="267"/>
            <ac:grpSpMk id="9" creationId="{123A2341-FF2F-156A-E5DE-3971FE11F96F}"/>
          </ac:grpSpMkLst>
        </pc:grpChg>
        <pc:grpChg chg="mod">
          <ac:chgData name="松浦英宗" userId="9b03fd3a-662f-49ff-9af1-1b93cf7aab22" providerId="ADAL" clId="{FF0BE35D-063E-423E-A0AE-FF8373A87451}" dt="2025-06-25T02:33:37.039" v="1350"/>
          <ac:grpSpMkLst>
            <pc:docMk/>
            <pc:sldMk cId="1139102472" sldId="267"/>
            <ac:grpSpMk id="11" creationId="{88CBE1D6-ACAB-79CB-3BAB-3E2287AE5895}"/>
          </ac:grpSpMkLst>
        </pc:grpChg>
      </pc:sldChg>
      <pc:sldChg chg="addSp delSp modSp add del mod">
        <pc:chgData name="松浦英宗" userId="9b03fd3a-662f-49ff-9af1-1b93cf7aab22" providerId="ADAL" clId="{FF0BE35D-063E-423E-A0AE-FF8373A87451}" dt="2025-06-25T06:06:36.284" v="3306" actId="47"/>
        <pc:sldMkLst>
          <pc:docMk/>
          <pc:sldMk cId="270065747" sldId="268"/>
        </pc:sldMkLst>
        <pc:spChg chg="mod">
          <ac:chgData name="松浦英宗" userId="9b03fd3a-662f-49ff-9af1-1b93cf7aab22" providerId="ADAL" clId="{FF0BE35D-063E-423E-A0AE-FF8373A87451}" dt="2025-06-25T05:56:55.910" v="3034" actId="164"/>
          <ac:spMkLst>
            <pc:docMk/>
            <pc:sldMk cId="270065747" sldId="268"/>
            <ac:spMk id="2" creationId="{A29A2E5B-AEF5-90B6-35A7-998C12A6A3AA}"/>
          </ac:spMkLst>
        </pc:spChg>
        <pc:spChg chg="mod">
          <ac:chgData name="松浦英宗" userId="9b03fd3a-662f-49ff-9af1-1b93cf7aab22" providerId="ADAL" clId="{FF0BE35D-063E-423E-A0AE-FF8373A87451}" dt="2025-06-25T05:56:55.910" v="3034" actId="164"/>
          <ac:spMkLst>
            <pc:docMk/>
            <pc:sldMk cId="270065747" sldId="268"/>
            <ac:spMk id="3" creationId="{39FA87B4-35C6-6203-6DF2-D41A3224BC08}"/>
          </ac:spMkLst>
        </pc:spChg>
        <pc:spChg chg="mod">
          <ac:chgData name="松浦英宗" userId="9b03fd3a-662f-49ff-9af1-1b93cf7aab22" providerId="ADAL" clId="{FF0BE35D-063E-423E-A0AE-FF8373A87451}" dt="2025-06-25T05:56:55.910" v="3034" actId="164"/>
          <ac:spMkLst>
            <pc:docMk/>
            <pc:sldMk cId="270065747" sldId="268"/>
            <ac:spMk id="10" creationId="{EB8D719C-A029-00F8-A576-3FC32249A88E}"/>
          </ac:spMkLst>
        </pc:spChg>
        <pc:spChg chg="mod">
          <ac:chgData name="松浦英宗" userId="9b03fd3a-662f-49ff-9af1-1b93cf7aab22" providerId="ADAL" clId="{FF0BE35D-063E-423E-A0AE-FF8373A87451}" dt="2025-06-25T05:55:39.698" v="3020" actId="208"/>
          <ac:spMkLst>
            <pc:docMk/>
            <pc:sldMk cId="270065747" sldId="268"/>
            <ac:spMk id="11" creationId="{7EDFEB36-E465-29F2-8E97-21D46C41BD34}"/>
          </ac:spMkLst>
        </pc:spChg>
        <pc:spChg chg="mod">
          <ac:chgData name="松浦英宗" userId="9b03fd3a-662f-49ff-9af1-1b93cf7aab22" providerId="ADAL" clId="{FF0BE35D-063E-423E-A0AE-FF8373A87451}" dt="2025-06-25T05:55:43.621" v="3021" actId="207"/>
          <ac:spMkLst>
            <pc:docMk/>
            <pc:sldMk cId="270065747" sldId="268"/>
            <ac:spMk id="12" creationId="{FC881712-0679-C2B9-5210-35DC9C2A3D15}"/>
          </ac:spMkLst>
        </pc:spChg>
        <pc:spChg chg="mod">
          <ac:chgData name="松浦英宗" userId="9b03fd3a-662f-49ff-9af1-1b93cf7aab22" providerId="ADAL" clId="{FF0BE35D-063E-423E-A0AE-FF8373A87451}" dt="2025-06-25T05:56:55.910" v="3034" actId="164"/>
          <ac:spMkLst>
            <pc:docMk/>
            <pc:sldMk cId="270065747" sldId="268"/>
            <ac:spMk id="14" creationId="{52AF6DD0-37E6-579E-041D-776F69F06DE4}"/>
          </ac:spMkLst>
        </pc:spChg>
        <pc:grpChg chg="mod">
          <ac:chgData name="松浦英宗" userId="9b03fd3a-662f-49ff-9af1-1b93cf7aab22" providerId="ADAL" clId="{FF0BE35D-063E-423E-A0AE-FF8373A87451}" dt="2025-06-25T05:56:55.910" v="3034" actId="164"/>
          <ac:grpSpMkLst>
            <pc:docMk/>
            <pc:sldMk cId="270065747" sldId="268"/>
            <ac:grpSpMk id="13" creationId="{76990A95-07F9-E3DC-B7D2-B962F73D1F4E}"/>
          </ac:grpSpMkLst>
        </pc:grpChg>
        <pc:grpChg chg="add mod ord">
          <ac:chgData name="松浦英宗" userId="9b03fd3a-662f-49ff-9af1-1b93cf7aab22" providerId="ADAL" clId="{FF0BE35D-063E-423E-A0AE-FF8373A87451}" dt="2025-06-25T05:56:56.618" v="3035" actId="166"/>
          <ac:grpSpMkLst>
            <pc:docMk/>
            <pc:sldMk cId="270065747" sldId="268"/>
            <ac:grpSpMk id="25" creationId="{066F21E8-A64E-9B59-9926-D0896C491E7B}"/>
          </ac:grpSpMkLst>
        </pc:grpChg>
        <pc:grpChg chg="mod">
          <ac:chgData name="松浦英宗" userId="9b03fd3a-662f-49ff-9af1-1b93cf7aab22" providerId="ADAL" clId="{FF0BE35D-063E-423E-A0AE-FF8373A87451}" dt="2025-06-25T05:56:55.910" v="3034" actId="164"/>
          <ac:grpSpMkLst>
            <pc:docMk/>
            <pc:sldMk cId="270065747" sldId="268"/>
            <ac:grpSpMk id="30" creationId="{882E3F3E-F072-69D8-15ED-911E8F22BC5E}"/>
          </ac:grpSpMkLst>
        </pc:grpChg>
        <pc:grpChg chg="mod">
          <ac:chgData name="松浦英宗" userId="9b03fd3a-662f-49ff-9af1-1b93cf7aab22" providerId="ADAL" clId="{FF0BE35D-063E-423E-A0AE-FF8373A87451}" dt="2025-06-25T05:56:55.910" v="3034" actId="164"/>
          <ac:grpSpMkLst>
            <pc:docMk/>
            <pc:sldMk cId="270065747" sldId="268"/>
            <ac:grpSpMk id="31" creationId="{FE670765-B3E6-8789-95AF-959BBAAE34CB}"/>
          </ac:grpSpMkLst>
        </pc:grpChg>
        <pc:grpChg chg="mod">
          <ac:chgData name="松浦英宗" userId="9b03fd3a-662f-49ff-9af1-1b93cf7aab22" providerId="ADAL" clId="{FF0BE35D-063E-423E-A0AE-FF8373A87451}" dt="2025-06-25T05:56:55.910" v="3034" actId="164"/>
          <ac:grpSpMkLst>
            <pc:docMk/>
            <pc:sldMk cId="270065747" sldId="268"/>
            <ac:grpSpMk id="32" creationId="{4B1111E5-BA76-C1F3-70FC-37E3E4A911C8}"/>
          </ac:grpSpMkLst>
        </pc:grpChg>
        <pc:grpChg chg="mod">
          <ac:chgData name="松浦英宗" userId="9b03fd3a-662f-49ff-9af1-1b93cf7aab22" providerId="ADAL" clId="{FF0BE35D-063E-423E-A0AE-FF8373A87451}" dt="2025-06-25T05:56:55.910" v="3034" actId="164"/>
          <ac:grpSpMkLst>
            <pc:docMk/>
            <pc:sldMk cId="270065747" sldId="268"/>
            <ac:grpSpMk id="33" creationId="{B54C12E0-1721-E6D4-290C-CF2DF49D320B}"/>
          </ac:grpSpMkLst>
        </pc:grpChg>
        <pc:picChg chg="add del mod modCrop">
          <ac:chgData name="松浦英宗" userId="9b03fd3a-662f-49ff-9af1-1b93cf7aab22" providerId="ADAL" clId="{FF0BE35D-063E-423E-A0AE-FF8373A87451}" dt="2025-06-25T05:57:37.939" v="3038" actId="478"/>
          <ac:picMkLst>
            <pc:docMk/>
            <pc:sldMk cId="270065747" sldId="268"/>
            <ac:picMk id="24" creationId="{994B01F2-1E94-D392-4085-BA562B601E58}"/>
          </ac:picMkLst>
        </pc:picChg>
      </pc:sldChg>
      <pc:sldChg chg="delSp modSp add del mod">
        <pc:chgData name="松浦英宗" userId="9b03fd3a-662f-49ff-9af1-1b93cf7aab22" providerId="ADAL" clId="{FF0BE35D-063E-423E-A0AE-FF8373A87451}" dt="2025-06-25T06:05:21.392" v="3287" actId="47"/>
        <pc:sldMkLst>
          <pc:docMk/>
          <pc:sldMk cId="4272840692" sldId="269"/>
        </pc:sldMkLst>
        <pc:spChg chg="mod ord">
          <ac:chgData name="松浦英宗" userId="9b03fd3a-662f-49ff-9af1-1b93cf7aab22" providerId="ADAL" clId="{FF0BE35D-063E-423E-A0AE-FF8373A87451}" dt="2025-06-25T06:01:24.497" v="3126" actId="14100"/>
          <ac:spMkLst>
            <pc:docMk/>
            <pc:sldMk cId="4272840692" sldId="269"/>
            <ac:spMk id="3" creationId="{890C6076-6070-52A3-BCB3-15882F007DFE}"/>
          </ac:spMkLst>
        </pc:spChg>
        <pc:spChg chg="mod">
          <ac:chgData name="松浦英宗" userId="9b03fd3a-662f-49ff-9af1-1b93cf7aab22" providerId="ADAL" clId="{FF0BE35D-063E-423E-A0AE-FF8373A87451}" dt="2025-06-25T06:00:31.930" v="3115" actId="207"/>
          <ac:spMkLst>
            <pc:docMk/>
            <pc:sldMk cId="4272840692" sldId="269"/>
            <ac:spMk id="11" creationId="{DE32A392-EFB7-0B76-0BA0-0F75239A2699}"/>
          </ac:spMkLst>
        </pc:spChg>
        <pc:spChg chg="mod ord">
          <ac:chgData name="松浦英宗" userId="9b03fd3a-662f-49ff-9af1-1b93cf7aab22" providerId="ADAL" clId="{FF0BE35D-063E-423E-A0AE-FF8373A87451}" dt="2025-06-25T06:02:31.384" v="3169" actId="1035"/>
          <ac:spMkLst>
            <pc:docMk/>
            <pc:sldMk cId="4272840692" sldId="269"/>
            <ac:spMk id="14" creationId="{7B2C164A-7EFB-75BC-7E43-83F34E0A5564}"/>
          </ac:spMkLst>
        </pc:spChg>
        <pc:spChg chg="mod">
          <ac:chgData name="松浦英宗" userId="9b03fd3a-662f-49ff-9af1-1b93cf7aab22" providerId="ADAL" clId="{FF0BE35D-063E-423E-A0AE-FF8373A87451}" dt="2025-06-25T05:59:50.966" v="3082" actId="165"/>
          <ac:spMkLst>
            <pc:docMk/>
            <pc:sldMk cId="4272840692" sldId="269"/>
            <ac:spMk id="15" creationId="{9E5BA696-F80B-B463-3AD9-E5EBE1D19184}"/>
          </ac:spMkLst>
        </pc:spChg>
        <pc:spChg chg="mod">
          <ac:chgData name="松浦英宗" userId="9b03fd3a-662f-49ff-9af1-1b93cf7aab22" providerId="ADAL" clId="{FF0BE35D-063E-423E-A0AE-FF8373A87451}" dt="2025-06-25T05:59:50.966" v="3082" actId="165"/>
          <ac:spMkLst>
            <pc:docMk/>
            <pc:sldMk cId="4272840692" sldId="269"/>
            <ac:spMk id="16" creationId="{8E358BC2-13AD-B26B-FB07-F7FCC64A1CBB}"/>
          </ac:spMkLst>
        </pc:spChg>
        <pc:spChg chg="mod">
          <ac:chgData name="松浦英宗" userId="9b03fd3a-662f-49ff-9af1-1b93cf7aab22" providerId="ADAL" clId="{FF0BE35D-063E-423E-A0AE-FF8373A87451}" dt="2025-06-25T05:59:50.966" v="3082" actId="165"/>
          <ac:spMkLst>
            <pc:docMk/>
            <pc:sldMk cId="4272840692" sldId="269"/>
            <ac:spMk id="17" creationId="{A6CB1D03-F098-E340-2FE9-30FF91600EFB}"/>
          </ac:spMkLst>
        </pc:spChg>
        <pc:spChg chg="mod">
          <ac:chgData name="松浦英宗" userId="9b03fd3a-662f-49ff-9af1-1b93cf7aab22" providerId="ADAL" clId="{FF0BE35D-063E-423E-A0AE-FF8373A87451}" dt="2025-06-25T05:59:50.966" v="3082" actId="165"/>
          <ac:spMkLst>
            <pc:docMk/>
            <pc:sldMk cId="4272840692" sldId="269"/>
            <ac:spMk id="18" creationId="{666A46EC-76F1-DBFF-2EEB-EA1F0DF650D5}"/>
          </ac:spMkLst>
        </pc:spChg>
        <pc:grpChg chg="mod ord">
          <ac:chgData name="松浦英宗" userId="9b03fd3a-662f-49ff-9af1-1b93cf7aab22" providerId="ADAL" clId="{FF0BE35D-063E-423E-A0AE-FF8373A87451}" dt="2025-06-25T06:01:30.267" v="3136" actId="1035"/>
          <ac:grpSpMkLst>
            <pc:docMk/>
            <pc:sldMk cId="4272840692" sldId="269"/>
            <ac:grpSpMk id="13" creationId="{E39BAD96-5A26-9491-CF9F-BA994BC85497}"/>
          </ac:grpSpMkLst>
        </pc:grpChg>
        <pc:grpChg chg="mod">
          <ac:chgData name="松浦英宗" userId="9b03fd3a-662f-49ff-9af1-1b93cf7aab22" providerId="ADAL" clId="{FF0BE35D-063E-423E-A0AE-FF8373A87451}" dt="2025-06-25T06:00:00.497" v="3110" actId="1036"/>
          <ac:grpSpMkLst>
            <pc:docMk/>
            <pc:sldMk cId="4272840692" sldId="269"/>
            <ac:grpSpMk id="30" creationId="{5D3B37E6-D216-0B41-295D-FF3E13014CFA}"/>
          </ac:grpSpMkLst>
        </pc:grpChg>
        <pc:grpChg chg="mod">
          <ac:chgData name="松浦英宗" userId="9b03fd3a-662f-49ff-9af1-1b93cf7aab22" providerId="ADAL" clId="{FF0BE35D-063E-423E-A0AE-FF8373A87451}" dt="2025-06-25T06:00:00.497" v="3110" actId="1036"/>
          <ac:grpSpMkLst>
            <pc:docMk/>
            <pc:sldMk cId="4272840692" sldId="269"/>
            <ac:grpSpMk id="31" creationId="{1008F43E-CF73-AD1A-9E68-F4605802ED83}"/>
          </ac:grpSpMkLst>
        </pc:grpChg>
        <pc:grpChg chg="mod">
          <ac:chgData name="松浦英宗" userId="9b03fd3a-662f-49ff-9af1-1b93cf7aab22" providerId="ADAL" clId="{FF0BE35D-063E-423E-A0AE-FF8373A87451}" dt="2025-06-25T06:00:00.497" v="3110" actId="1036"/>
          <ac:grpSpMkLst>
            <pc:docMk/>
            <pc:sldMk cId="4272840692" sldId="269"/>
            <ac:grpSpMk id="32" creationId="{CF3CB260-8432-5FDA-CE7F-C8CBA85387FD}"/>
          </ac:grpSpMkLst>
        </pc:grpChg>
        <pc:grpChg chg="mod topLvl">
          <ac:chgData name="松浦英宗" userId="9b03fd3a-662f-49ff-9af1-1b93cf7aab22" providerId="ADAL" clId="{FF0BE35D-063E-423E-A0AE-FF8373A87451}" dt="2025-06-25T06:00:00.497" v="3110" actId="1036"/>
          <ac:grpSpMkLst>
            <pc:docMk/>
            <pc:sldMk cId="4272840692" sldId="269"/>
            <ac:grpSpMk id="33" creationId="{F59E0BD3-ED0B-D2D0-DF61-B74DA88C410F}"/>
          </ac:grpSpMkLst>
        </pc:grpChg>
        <pc:grpChg chg="del">
          <ac:chgData name="松浦英宗" userId="9b03fd3a-662f-49ff-9af1-1b93cf7aab22" providerId="ADAL" clId="{FF0BE35D-063E-423E-A0AE-FF8373A87451}" dt="2025-06-25T05:59:50.966" v="3082" actId="165"/>
          <ac:grpSpMkLst>
            <pc:docMk/>
            <pc:sldMk cId="4272840692" sldId="269"/>
            <ac:grpSpMk id="34" creationId="{8AA73D8C-72BE-0129-34B1-4A0FE4C2D7E5}"/>
          </ac:grpSpMkLst>
        </pc:grpChg>
        <pc:picChg chg="mod">
          <ac:chgData name="松浦英宗" userId="9b03fd3a-662f-49ff-9af1-1b93cf7aab22" providerId="ADAL" clId="{FF0BE35D-063E-423E-A0AE-FF8373A87451}" dt="2025-06-25T05:59:50.966" v="3082" actId="165"/>
          <ac:picMkLst>
            <pc:docMk/>
            <pc:sldMk cId="4272840692" sldId="269"/>
            <ac:picMk id="20" creationId="{2838B8E6-3118-D203-B280-872C9DCE3870}"/>
          </ac:picMkLst>
        </pc:picChg>
        <pc:picChg chg="mod">
          <ac:chgData name="松浦英宗" userId="9b03fd3a-662f-49ff-9af1-1b93cf7aab22" providerId="ADAL" clId="{FF0BE35D-063E-423E-A0AE-FF8373A87451}" dt="2025-06-25T05:59:50.966" v="3082" actId="165"/>
          <ac:picMkLst>
            <pc:docMk/>
            <pc:sldMk cId="4272840692" sldId="269"/>
            <ac:picMk id="21" creationId="{2E7DDCBD-0C83-A461-5325-08F278B6AB68}"/>
          </ac:picMkLst>
        </pc:picChg>
        <pc:picChg chg="mod">
          <ac:chgData name="松浦英宗" userId="9b03fd3a-662f-49ff-9af1-1b93cf7aab22" providerId="ADAL" clId="{FF0BE35D-063E-423E-A0AE-FF8373A87451}" dt="2025-06-25T05:59:50.966" v="3082" actId="165"/>
          <ac:picMkLst>
            <pc:docMk/>
            <pc:sldMk cId="4272840692" sldId="269"/>
            <ac:picMk id="22" creationId="{226AFE94-8FC2-1B1E-EA65-B60C52BFFE79}"/>
          </ac:picMkLst>
        </pc:picChg>
        <pc:picChg chg="mod">
          <ac:chgData name="松浦英宗" userId="9b03fd3a-662f-49ff-9af1-1b93cf7aab22" providerId="ADAL" clId="{FF0BE35D-063E-423E-A0AE-FF8373A87451}" dt="2025-06-25T05:59:50.966" v="3082" actId="165"/>
          <ac:picMkLst>
            <pc:docMk/>
            <pc:sldMk cId="4272840692" sldId="269"/>
            <ac:picMk id="23" creationId="{15C63324-8FFF-D1B4-9279-D57085B0EECC}"/>
          </ac:picMkLst>
        </pc:picChg>
        <pc:picChg chg="mod">
          <ac:chgData name="松浦英宗" userId="9b03fd3a-662f-49ff-9af1-1b93cf7aab22" providerId="ADAL" clId="{FF0BE35D-063E-423E-A0AE-FF8373A87451}" dt="2025-06-25T06:02:07.193" v="3147"/>
          <ac:picMkLst>
            <pc:docMk/>
            <pc:sldMk cId="4272840692" sldId="269"/>
            <ac:picMk id="37" creationId="{137D93A1-DA64-AD7E-95D3-54D7EFB74E68}"/>
          </ac:picMkLst>
        </pc:picChg>
      </pc:sldChg>
      <pc:sldChg chg="addSp delSp modSp add mod">
        <pc:chgData name="松浦英宗" userId="9b03fd3a-662f-49ff-9af1-1b93cf7aab22" providerId="ADAL" clId="{FF0BE35D-063E-423E-A0AE-FF8373A87451}" dt="2025-06-25T06:40:16.591" v="3530" actId="207"/>
        <pc:sldMkLst>
          <pc:docMk/>
          <pc:sldMk cId="2306451494" sldId="270"/>
        </pc:sldMkLst>
        <pc:spChg chg="mod">
          <ac:chgData name="松浦英宗" userId="9b03fd3a-662f-49ff-9af1-1b93cf7aab22" providerId="ADAL" clId="{FF0BE35D-063E-423E-A0AE-FF8373A87451}" dt="2025-06-25T06:19:33.906" v="3357" actId="552"/>
          <ac:spMkLst>
            <pc:docMk/>
            <pc:sldMk cId="2306451494" sldId="270"/>
            <ac:spMk id="3" creationId="{F07DBF7C-EB00-BC1B-0964-B84E50A36E81}"/>
          </ac:spMkLst>
        </pc:spChg>
        <pc:spChg chg="mod">
          <ac:chgData name="松浦英宗" userId="9b03fd3a-662f-49ff-9af1-1b93cf7aab22" providerId="ADAL" clId="{FF0BE35D-063E-423E-A0AE-FF8373A87451}" dt="2025-06-25T06:18:07.892" v="3342" actId="553"/>
          <ac:spMkLst>
            <pc:docMk/>
            <pc:sldMk cId="2306451494" sldId="270"/>
            <ac:spMk id="5" creationId="{1647AFD9-BDDA-8FEE-C228-C283F12B9F4E}"/>
          </ac:spMkLst>
        </pc:spChg>
        <pc:spChg chg="mod ord">
          <ac:chgData name="松浦英宗" userId="9b03fd3a-662f-49ff-9af1-1b93cf7aab22" providerId="ADAL" clId="{FF0BE35D-063E-423E-A0AE-FF8373A87451}" dt="2025-06-25T06:21:15.211" v="3438" actId="166"/>
          <ac:spMkLst>
            <pc:docMk/>
            <pc:sldMk cId="2306451494" sldId="270"/>
            <ac:spMk id="10" creationId="{CF010C8C-2751-4407-069B-5DAD4C1A1ACC}"/>
          </ac:spMkLst>
        </pc:spChg>
        <pc:spChg chg="mod">
          <ac:chgData name="松浦英宗" userId="9b03fd3a-662f-49ff-9af1-1b93cf7aab22" providerId="ADAL" clId="{FF0BE35D-063E-423E-A0AE-FF8373A87451}" dt="2025-06-25T06:40:04.990" v="3529" actId="2085"/>
          <ac:spMkLst>
            <pc:docMk/>
            <pc:sldMk cId="2306451494" sldId="270"/>
            <ac:spMk id="11" creationId="{38976E60-6174-4240-2A1C-E71CE8B4469E}"/>
          </ac:spMkLst>
        </pc:spChg>
        <pc:spChg chg="mod">
          <ac:chgData name="松浦英宗" userId="9b03fd3a-662f-49ff-9af1-1b93cf7aab22" providerId="ADAL" clId="{FF0BE35D-063E-423E-A0AE-FF8373A87451}" dt="2025-06-25T06:40:16.591" v="3530" actId="207"/>
          <ac:spMkLst>
            <pc:docMk/>
            <pc:sldMk cId="2306451494" sldId="270"/>
            <ac:spMk id="12" creationId="{735DB4E6-65F6-8CFB-1EA6-8EEC66C7A21A}"/>
          </ac:spMkLst>
        </pc:spChg>
        <pc:spChg chg="mod ord">
          <ac:chgData name="松浦英宗" userId="9b03fd3a-662f-49ff-9af1-1b93cf7aab22" providerId="ADAL" clId="{FF0BE35D-063E-423E-A0AE-FF8373A87451}" dt="2025-06-25T06:21:31.216" v="3444" actId="1076"/>
          <ac:spMkLst>
            <pc:docMk/>
            <pc:sldMk cId="2306451494" sldId="270"/>
            <ac:spMk id="14" creationId="{01CB0061-18CA-DF7C-EF2B-A338DDC83305}"/>
          </ac:spMkLst>
        </pc:spChg>
        <pc:spChg chg="mod">
          <ac:chgData name="松浦英宗" userId="9b03fd3a-662f-49ff-9af1-1b93cf7aab22" providerId="ADAL" clId="{FF0BE35D-063E-423E-A0AE-FF8373A87451}" dt="2025-06-25T06:05:33.239" v="3289" actId="404"/>
          <ac:spMkLst>
            <pc:docMk/>
            <pc:sldMk cId="2306451494" sldId="270"/>
            <ac:spMk id="15" creationId="{3779F950-9C6A-A3A5-BF4B-3A6C2B035636}"/>
          </ac:spMkLst>
        </pc:spChg>
        <pc:spChg chg="mod">
          <ac:chgData name="松浦英宗" userId="9b03fd3a-662f-49ff-9af1-1b93cf7aab22" providerId="ADAL" clId="{FF0BE35D-063E-423E-A0AE-FF8373A87451}" dt="2025-06-25T06:05:36.249" v="3291" actId="404"/>
          <ac:spMkLst>
            <pc:docMk/>
            <pc:sldMk cId="2306451494" sldId="270"/>
            <ac:spMk id="16" creationId="{D5F7123F-52C3-B0F4-CD28-5FAA533A8CBC}"/>
          </ac:spMkLst>
        </pc:spChg>
        <pc:spChg chg="mod">
          <ac:chgData name="松浦英宗" userId="9b03fd3a-662f-49ff-9af1-1b93cf7aab22" providerId="ADAL" clId="{FF0BE35D-063E-423E-A0AE-FF8373A87451}" dt="2025-06-25T06:05:41.751" v="3295" actId="404"/>
          <ac:spMkLst>
            <pc:docMk/>
            <pc:sldMk cId="2306451494" sldId="270"/>
            <ac:spMk id="17" creationId="{1AA935D4-1D0C-C560-131B-3EB27964FAD5}"/>
          </ac:spMkLst>
        </pc:spChg>
        <pc:spChg chg="mod">
          <ac:chgData name="松浦英宗" userId="9b03fd3a-662f-49ff-9af1-1b93cf7aab22" providerId="ADAL" clId="{FF0BE35D-063E-423E-A0AE-FF8373A87451}" dt="2025-06-25T06:05:39.052" v="3293" actId="404"/>
          <ac:spMkLst>
            <pc:docMk/>
            <pc:sldMk cId="2306451494" sldId="270"/>
            <ac:spMk id="18" creationId="{4F22C0AA-33F2-9E5F-EEEE-4C02502AEC69}"/>
          </ac:spMkLst>
        </pc:spChg>
        <pc:spChg chg="add mod">
          <ac:chgData name="松浦英宗" userId="9b03fd3a-662f-49ff-9af1-1b93cf7aab22" providerId="ADAL" clId="{FF0BE35D-063E-423E-A0AE-FF8373A87451}" dt="2025-06-25T06:21:23.833" v="3442" actId="207"/>
          <ac:spMkLst>
            <pc:docMk/>
            <pc:sldMk cId="2306451494" sldId="270"/>
            <ac:spMk id="27" creationId="{8B1F7C8E-356D-5E50-DB92-8BA85DA64E24}"/>
          </ac:spMkLst>
        </pc:spChg>
        <pc:grpChg chg="mod">
          <ac:chgData name="松浦英宗" userId="9b03fd3a-662f-49ff-9af1-1b93cf7aab22" providerId="ADAL" clId="{FF0BE35D-063E-423E-A0AE-FF8373A87451}" dt="2025-06-25T06:06:55.224" v="3309" actId="164"/>
          <ac:grpSpMkLst>
            <pc:docMk/>
            <pc:sldMk cId="2306451494" sldId="270"/>
            <ac:grpSpMk id="13" creationId="{4AD04198-CF41-8791-2A4E-4399FE06BAEB}"/>
          </ac:grpSpMkLst>
        </pc:grpChg>
        <pc:grpChg chg="add mod">
          <ac:chgData name="松浦英宗" userId="9b03fd3a-662f-49ff-9af1-1b93cf7aab22" providerId="ADAL" clId="{FF0BE35D-063E-423E-A0AE-FF8373A87451}" dt="2025-06-25T06:06:55.224" v="3309" actId="164"/>
          <ac:grpSpMkLst>
            <pc:docMk/>
            <pc:sldMk cId="2306451494" sldId="270"/>
            <ac:grpSpMk id="19" creationId="{FD097E48-1665-98A1-CA5A-FD313EEAB5B5}"/>
          </ac:grpSpMkLst>
        </pc:grpChg>
        <pc:grpChg chg="add mod ord">
          <ac:chgData name="松浦英宗" userId="9b03fd3a-662f-49ff-9af1-1b93cf7aab22" providerId="ADAL" clId="{FF0BE35D-063E-423E-A0AE-FF8373A87451}" dt="2025-06-25T06:21:41.717" v="3445" actId="14100"/>
          <ac:grpSpMkLst>
            <pc:docMk/>
            <pc:sldMk cId="2306451494" sldId="270"/>
            <ac:grpSpMk id="24" creationId="{A2BECC87-EA8F-2A1F-1825-3C1F8BA3852C}"/>
          </ac:grpSpMkLst>
        </pc:grpChg>
        <pc:grpChg chg="mod">
          <ac:chgData name="松浦英宗" userId="9b03fd3a-662f-49ff-9af1-1b93cf7aab22" providerId="ADAL" clId="{FF0BE35D-063E-423E-A0AE-FF8373A87451}" dt="2025-06-25T06:04:20.640" v="3234" actId="164"/>
          <ac:grpSpMkLst>
            <pc:docMk/>
            <pc:sldMk cId="2306451494" sldId="270"/>
            <ac:grpSpMk id="30" creationId="{1B691107-4DEE-D348-7CF7-92E6F4102240}"/>
          </ac:grpSpMkLst>
        </pc:grpChg>
        <pc:grpChg chg="mod">
          <ac:chgData name="松浦英宗" userId="9b03fd3a-662f-49ff-9af1-1b93cf7aab22" providerId="ADAL" clId="{FF0BE35D-063E-423E-A0AE-FF8373A87451}" dt="2025-06-25T06:04:20.640" v="3234" actId="164"/>
          <ac:grpSpMkLst>
            <pc:docMk/>
            <pc:sldMk cId="2306451494" sldId="270"/>
            <ac:grpSpMk id="31" creationId="{01EB5C6A-4CF8-24F6-1CB4-AC4131344336}"/>
          </ac:grpSpMkLst>
        </pc:grpChg>
        <pc:grpChg chg="mod">
          <ac:chgData name="松浦英宗" userId="9b03fd3a-662f-49ff-9af1-1b93cf7aab22" providerId="ADAL" clId="{FF0BE35D-063E-423E-A0AE-FF8373A87451}" dt="2025-06-25T06:04:20.640" v="3234" actId="164"/>
          <ac:grpSpMkLst>
            <pc:docMk/>
            <pc:sldMk cId="2306451494" sldId="270"/>
            <ac:grpSpMk id="32" creationId="{79AF5E61-A651-66E6-1483-F9A437AF62BA}"/>
          </ac:grpSpMkLst>
        </pc:grpChg>
        <pc:grpChg chg="mod">
          <ac:chgData name="松浦英宗" userId="9b03fd3a-662f-49ff-9af1-1b93cf7aab22" providerId="ADAL" clId="{FF0BE35D-063E-423E-A0AE-FF8373A87451}" dt="2025-06-25T06:04:20.640" v="3234" actId="164"/>
          <ac:grpSpMkLst>
            <pc:docMk/>
            <pc:sldMk cId="2306451494" sldId="270"/>
            <ac:grpSpMk id="33" creationId="{E90974CB-7026-E4F3-5E1B-224C2CD8AF2D}"/>
          </ac:grpSpMkLst>
        </pc:grpChg>
        <pc:picChg chg="add mod modCrop">
          <ac:chgData name="松浦英宗" userId="9b03fd3a-662f-49ff-9af1-1b93cf7aab22" providerId="ADAL" clId="{FF0BE35D-063E-423E-A0AE-FF8373A87451}" dt="2025-06-25T06:20:25.858" v="3367"/>
          <ac:picMkLst>
            <pc:docMk/>
            <pc:sldMk cId="2306451494" sldId="270"/>
            <ac:picMk id="26" creationId="{6A5FFEC8-AA1D-6CA9-4B4E-4ED3EC00BB59}"/>
          </ac:picMkLst>
        </pc:picChg>
        <pc:picChg chg="del mod">
          <ac:chgData name="松浦英宗" userId="9b03fd3a-662f-49ff-9af1-1b93cf7aab22" providerId="ADAL" clId="{FF0BE35D-063E-423E-A0AE-FF8373A87451}" dt="2025-06-25T06:17:36.964" v="3335" actId="478"/>
          <ac:picMkLst>
            <pc:docMk/>
            <pc:sldMk cId="2306451494" sldId="270"/>
            <ac:picMk id="37" creationId="{20AA756A-76CA-488A-6F32-E7A02E20CBD5}"/>
          </ac:picMkLst>
        </pc:picChg>
      </pc:sldChg>
    </pc:docChg>
  </pc:docChgLst>
  <pc:docChgLst>
    <pc:chgData name="松浦英宗" userId="9b03fd3a-662f-49ff-9af1-1b93cf7aab22" providerId="ADAL" clId="{5A60934E-A36F-43A6-AA9C-86BABC9D6116}"/>
    <pc:docChg chg="undo redo custSel addSld delSld modSld">
      <pc:chgData name="松浦英宗" userId="9b03fd3a-662f-49ff-9af1-1b93cf7aab22" providerId="ADAL" clId="{5A60934E-A36F-43A6-AA9C-86BABC9D6116}" dt="2025-05-19T14:23:21.449" v="5230" actId="20577"/>
      <pc:docMkLst>
        <pc:docMk/>
      </pc:docMkLst>
      <pc:sldChg chg="addSp delSp modSp mod">
        <pc:chgData name="松浦英宗" userId="9b03fd3a-662f-49ff-9af1-1b93cf7aab22" providerId="ADAL" clId="{5A60934E-A36F-43A6-AA9C-86BABC9D6116}" dt="2025-05-19T14:23:21.449" v="5230" actId="20577"/>
        <pc:sldMkLst>
          <pc:docMk/>
          <pc:sldMk cId="913356044" sldId="256"/>
        </pc:sldMkLst>
      </pc:sldChg>
      <pc:sldChg chg="addSp delSp modSp mod">
        <pc:chgData name="松浦英宗" userId="9b03fd3a-662f-49ff-9af1-1b93cf7aab22" providerId="ADAL" clId="{5A60934E-A36F-43A6-AA9C-86BABC9D6116}" dt="2025-05-19T07:28:04.735" v="2991" actId="403"/>
        <pc:sldMkLst>
          <pc:docMk/>
          <pc:sldMk cId="4173564231" sldId="257"/>
        </pc:sldMkLst>
      </pc:sldChg>
      <pc:sldChg chg="addSp delSp modSp mod">
        <pc:chgData name="松浦英宗" userId="9b03fd3a-662f-49ff-9af1-1b93cf7aab22" providerId="ADAL" clId="{5A60934E-A36F-43A6-AA9C-86BABC9D6116}" dt="2025-05-19T08:55:33.500" v="5199" actId="208"/>
        <pc:sldMkLst>
          <pc:docMk/>
          <pc:sldMk cId="4082717725" sldId="258"/>
        </pc:sldMkLst>
      </pc:sldChg>
      <pc:sldChg chg="del">
        <pc:chgData name="松浦英宗" userId="9b03fd3a-662f-49ff-9af1-1b93cf7aab22" providerId="ADAL" clId="{5A60934E-A36F-43A6-AA9C-86BABC9D6116}" dt="2025-05-19T06:18:31.327" v="158" actId="47"/>
        <pc:sldMkLst>
          <pc:docMk/>
          <pc:sldMk cId="1169995872" sldId="259"/>
        </pc:sldMkLst>
      </pc:sldChg>
      <pc:sldChg chg="addSp delSp modSp add mod">
        <pc:chgData name="松浦英宗" userId="9b03fd3a-662f-49ff-9af1-1b93cf7aab22" providerId="ADAL" clId="{5A60934E-A36F-43A6-AA9C-86BABC9D6116}" dt="2025-05-19T13:51:50.949" v="5228" actId="20577"/>
        <pc:sldMkLst>
          <pc:docMk/>
          <pc:sldMk cId="2997165531" sldId="259"/>
        </pc:sldMkLst>
      </pc:sldChg>
      <pc:sldChg chg="addSp delSp modSp add mod">
        <pc:chgData name="松浦英宗" userId="9b03fd3a-662f-49ff-9af1-1b93cf7aab22" providerId="ADAL" clId="{5A60934E-A36F-43A6-AA9C-86BABC9D6116}" dt="2025-05-19T08:12:53.056" v="3571" actId="1035"/>
        <pc:sldMkLst>
          <pc:docMk/>
          <pc:sldMk cId="1259182770" sldId="260"/>
        </pc:sldMkLst>
      </pc:sldChg>
      <pc:sldChg chg="del">
        <pc:chgData name="松浦英宗" userId="9b03fd3a-662f-49ff-9af1-1b93cf7aab22" providerId="ADAL" clId="{5A60934E-A36F-43A6-AA9C-86BABC9D6116}" dt="2025-05-19T06:18:31.327" v="158" actId="47"/>
        <pc:sldMkLst>
          <pc:docMk/>
          <pc:sldMk cId="1277525917" sldId="260"/>
        </pc:sldMkLst>
      </pc:sldChg>
      <pc:sldChg chg="addSp delSp modSp add mod">
        <pc:chgData name="松浦英宗" userId="9b03fd3a-662f-49ff-9af1-1b93cf7aab22" providerId="ADAL" clId="{5A60934E-A36F-43A6-AA9C-86BABC9D6116}" dt="2025-05-19T08:55:50.457" v="5200" actId="208"/>
        <pc:sldMkLst>
          <pc:docMk/>
          <pc:sldMk cId="2456256889" sldId="261"/>
        </pc:sldMkLst>
      </pc:sldChg>
      <pc:sldChg chg="del">
        <pc:chgData name="松浦英宗" userId="9b03fd3a-662f-49ff-9af1-1b93cf7aab22" providerId="ADAL" clId="{5A60934E-A36F-43A6-AA9C-86BABC9D6116}" dt="2025-05-19T06:18:31.327" v="158" actId="47"/>
        <pc:sldMkLst>
          <pc:docMk/>
          <pc:sldMk cId="2733265923" sldId="261"/>
        </pc:sldMkLst>
      </pc:sldChg>
      <pc:sldChg chg="addSp delSp modSp add mod">
        <pc:chgData name="松浦英宗" userId="9b03fd3a-662f-49ff-9af1-1b93cf7aab22" providerId="ADAL" clId="{5A60934E-A36F-43A6-AA9C-86BABC9D6116}" dt="2025-05-19T08:44:07.402" v="4960" actId="20577"/>
        <pc:sldMkLst>
          <pc:docMk/>
          <pc:sldMk cId="10603173" sldId="262"/>
        </pc:sldMkLst>
      </pc:sldChg>
      <pc:sldChg chg="del">
        <pc:chgData name="松浦英宗" userId="9b03fd3a-662f-49ff-9af1-1b93cf7aab22" providerId="ADAL" clId="{5A60934E-A36F-43A6-AA9C-86BABC9D6116}" dt="2025-05-19T06:18:31.327" v="158" actId="47"/>
        <pc:sldMkLst>
          <pc:docMk/>
          <pc:sldMk cId="3280008525" sldId="262"/>
        </pc:sldMkLst>
      </pc:sldChg>
      <pc:sldChg chg="addSp delSp modSp add del mod">
        <pc:chgData name="松浦英宗" userId="9b03fd3a-662f-49ff-9af1-1b93cf7aab22" providerId="ADAL" clId="{5A60934E-A36F-43A6-AA9C-86BABC9D6116}" dt="2025-05-19T07:24:57.555" v="2843" actId="47"/>
        <pc:sldMkLst>
          <pc:docMk/>
          <pc:sldMk cId="153152269" sldId="263"/>
        </pc:sldMkLst>
      </pc:sldChg>
      <pc:sldChg chg="del">
        <pc:chgData name="松浦英宗" userId="9b03fd3a-662f-49ff-9af1-1b93cf7aab22" providerId="ADAL" clId="{5A60934E-A36F-43A6-AA9C-86BABC9D6116}" dt="2025-05-19T06:18:31.327" v="158" actId="47"/>
        <pc:sldMkLst>
          <pc:docMk/>
          <pc:sldMk cId="1025766176" sldId="263"/>
        </pc:sldMkLst>
      </pc:sldChg>
      <pc:sldChg chg="del">
        <pc:chgData name="松浦英宗" userId="9b03fd3a-662f-49ff-9af1-1b93cf7aab22" providerId="ADAL" clId="{5A60934E-A36F-43A6-AA9C-86BABC9D6116}" dt="2025-05-19T06:18:31.327" v="158" actId="47"/>
        <pc:sldMkLst>
          <pc:docMk/>
          <pc:sldMk cId="816030905" sldId="264"/>
        </pc:sldMkLst>
      </pc:sldChg>
      <pc:sldChg chg="addSp delSp modSp add del mod">
        <pc:chgData name="松浦英宗" userId="9b03fd3a-662f-49ff-9af1-1b93cf7aab22" providerId="ADAL" clId="{5A60934E-A36F-43A6-AA9C-86BABC9D6116}" dt="2025-05-19T07:24:57.555" v="2843" actId="47"/>
        <pc:sldMkLst>
          <pc:docMk/>
          <pc:sldMk cId="3617763635" sldId="264"/>
        </pc:sldMkLst>
      </pc:sldChg>
      <pc:sldChg chg="del">
        <pc:chgData name="松浦英宗" userId="9b03fd3a-662f-49ff-9af1-1b93cf7aab22" providerId="ADAL" clId="{5A60934E-A36F-43A6-AA9C-86BABC9D6116}" dt="2025-05-19T06:18:31.327" v="158" actId="47"/>
        <pc:sldMkLst>
          <pc:docMk/>
          <pc:sldMk cId="582647792" sldId="265"/>
        </pc:sldMkLst>
      </pc:sldChg>
      <pc:sldChg chg="addSp delSp modSp add mod">
        <pc:chgData name="松浦英宗" userId="9b03fd3a-662f-49ff-9af1-1b93cf7aab22" providerId="ADAL" clId="{5A60934E-A36F-43A6-AA9C-86BABC9D6116}" dt="2025-05-19T08:51:38.697" v="5194" actId="403"/>
        <pc:sldMkLst>
          <pc:docMk/>
          <pc:sldMk cId="3805670091" sldId="265"/>
        </pc:sldMkLst>
      </pc:sldChg>
      <pc:sldChg chg="add del">
        <pc:chgData name="松浦英宗" userId="9b03fd3a-662f-49ff-9af1-1b93cf7aab22" providerId="ADAL" clId="{5A60934E-A36F-43A6-AA9C-86BABC9D6116}" dt="2025-05-19T07:27:55.362" v="2990" actId="47"/>
        <pc:sldMkLst>
          <pc:docMk/>
          <pc:sldMk cId="3177280995" sldId="266"/>
        </pc:sldMkLst>
      </pc:sldChg>
      <pc:sldChg chg="del">
        <pc:chgData name="松浦英宗" userId="9b03fd3a-662f-49ff-9af1-1b93cf7aab22" providerId="ADAL" clId="{5A60934E-A36F-43A6-AA9C-86BABC9D6116}" dt="2025-05-19T06:18:31.327" v="158" actId="47"/>
        <pc:sldMkLst>
          <pc:docMk/>
          <pc:sldMk cId="4183379157" sldId="266"/>
        </pc:sldMkLst>
      </pc:sldChg>
    </pc:docChg>
  </pc:docChgLst>
  <pc:docChgLst>
    <pc:chgData name="松浦英宗" userId="9b03fd3a-662f-49ff-9af1-1b93cf7aab22" providerId="ADAL" clId="{CCD5BC6A-FD3F-4A2A-BB9A-5C92D2182B96}"/>
    <pc:docChg chg="custSel addSld delSld modSld">
      <pc:chgData name="松浦英宗" userId="9b03fd3a-662f-49ff-9af1-1b93cf7aab22" providerId="ADAL" clId="{CCD5BC6A-FD3F-4A2A-BB9A-5C92D2182B96}" dt="2025-05-18T01:48:53.738" v="16"/>
      <pc:docMkLst>
        <pc:docMk/>
      </pc:docMkLst>
      <pc:sldChg chg="addSp delSp modSp mod">
        <pc:chgData name="松浦英宗" userId="9b03fd3a-662f-49ff-9af1-1b93cf7aab22" providerId="ADAL" clId="{CCD5BC6A-FD3F-4A2A-BB9A-5C92D2182B96}" dt="2025-05-18T01:48:53.738" v="16"/>
        <pc:sldMkLst>
          <pc:docMk/>
          <pc:sldMk cId="913356044" sldId="256"/>
        </pc:sldMkLst>
      </pc:sldChg>
      <pc:sldChg chg="delSp modSp mod">
        <pc:chgData name="松浦英宗" userId="9b03fd3a-662f-49ff-9af1-1b93cf7aab22" providerId="ADAL" clId="{CCD5BC6A-FD3F-4A2A-BB9A-5C92D2182B96}" dt="2025-05-18T01:48:33.869" v="5" actId="20577"/>
        <pc:sldMkLst>
          <pc:docMk/>
          <pc:sldMk cId="4173564231" sldId="257"/>
        </pc:sldMkLst>
      </pc:sldChg>
      <pc:sldChg chg="del">
        <pc:chgData name="松浦英宗" userId="9b03fd3a-662f-49ff-9af1-1b93cf7aab22" providerId="ADAL" clId="{CCD5BC6A-FD3F-4A2A-BB9A-5C92D2182B96}" dt="2025-05-18T01:48:39.119" v="6" actId="47"/>
        <pc:sldMkLst>
          <pc:docMk/>
          <pc:sldMk cId="4048517723" sldId="258"/>
        </pc:sldMkLst>
      </pc:sldChg>
      <pc:sldChg chg="add">
        <pc:chgData name="松浦英宗" userId="9b03fd3a-662f-49ff-9af1-1b93cf7aab22" providerId="ADAL" clId="{CCD5BC6A-FD3F-4A2A-BB9A-5C92D2182B96}" dt="2025-05-18T01:48:41.350" v="7"/>
        <pc:sldMkLst>
          <pc:docMk/>
          <pc:sldMk cId="4082717725" sldId="258"/>
        </pc:sldMkLst>
      </pc:sldChg>
      <pc:sldChg chg="add">
        <pc:chgData name="松浦英宗" userId="9b03fd3a-662f-49ff-9af1-1b93cf7aab22" providerId="ADAL" clId="{CCD5BC6A-FD3F-4A2A-BB9A-5C92D2182B96}" dt="2025-05-18T01:48:41.591" v="8"/>
        <pc:sldMkLst>
          <pc:docMk/>
          <pc:sldMk cId="1169995872" sldId="259"/>
        </pc:sldMkLst>
      </pc:sldChg>
      <pc:sldChg chg="del">
        <pc:chgData name="松浦英宗" userId="9b03fd3a-662f-49ff-9af1-1b93cf7aab22" providerId="ADAL" clId="{CCD5BC6A-FD3F-4A2A-BB9A-5C92D2182B96}" dt="2025-05-18T01:48:39.119" v="6" actId="47"/>
        <pc:sldMkLst>
          <pc:docMk/>
          <pc:sldMk cId="3683638786" sldId="259"/>
        </pc:sldMkLst>
      </pc:sldChg>
      <pc:sldChg chg="del">
        <pc:chgData name="松浦英宗" userId="9b03fd3a-662f-49ff-9af1-1b93cf7aab22" providerId="ADAL" clId="{CCD5BC6A-FD3F-4A2A-BB9A-5C92D2182B96}" dt="2025-05-18T01:48:39.119" v="6" actId="47"/>
        <pc:sldMkLst>
          <pc:docMk/>
          <pc:sldMk cId="730990976" sldId="260"/>
        </pc:sldMkLst>
      </pc:sldChg>
      <pc:sldChg chg="add">
        <pc:chgData name="松浦英宗" userId="9b03fd3a-662f-49ff-9af1-1b93cf7aab22" providerId="ADAL" clId="{CCD5BC6A-FD3F-4A2A-BB9A-5C92D2182B96}" dt="2025-05-18T01:48:41.756" v="9"/>
        <pc:sldMkLst>
          <pc:docMk/>
          <pc:sldMk cId="1277525917" sldId="260"/>
        </pc:sldMkLst>
      </pc:sldChg>
      <pc:sldChg chg="add">
        <pc:chgData name="松浦英宗" userId="9b03fd3a-662f-49ff-9af1-1b93cf7aab22" providerId="ADAL" clId="{CCD5BC6A-FD3F-4A2A-BB9A-5C92D2182B96}" dt="2025-05-18T01:48:41.923" v="10"/>
        <pc:sldMkLst>
          <pc:docMk/>
          <pc:sldMk cId="2733265923" sldId="261"/>
        </pc:sldMkLst>
      </pc:sldChg>
      <pc:sldChg chg="del">
        <pc:chgData name="松浦英宗" userId="9b03fd3a-662f-49ff-9af1-1b93cf7aab22" providerId="ADAL" clId="{CCD5BC6A-FD3F-4A2A-BB9A-5C92D2182B96}" dt="2025-05-18T01:48:39.119" v="6" actId="47"/>
        <pc:sldMkLst>
          <pc:docMk/>
          <pc:sldMk cId="3506267798" sldId="261"/>
        </pc:sldMkLst>
      </pc:sldChg>
      <pc:sldChg chg="del">
        <pc:chgData name="松浦英宗" userId="9b03fd3a-662f-49ff-9af1-1b93cf7aab22" providerId="ADAL" clId="{CCD5BC6A-FD3F-4A2A-BB9A-5C92D2182B96}" dt="2025-05-18T01:48:39.119" v="6" actId="47"/>
        <pc:sldMkLst>
          <pc:docMk/>
          <pc:sldMk cId="779130493" sldId="262"/>
        </pc:sldMkLst>
      </pc:sldChg>
      <pc:sldChg chg="add">
        <pc:chgData name="松浦英宗" userId="9b03fd3a-662f-49ff-9af1-1b93cf7aab22" providerId="ADAL" clId="{CCD5BC6A-FD3F-4A2A-BB9A-5C92D2182B96}" dt="2025-05-18T01:48:42.076" v="11"/>
        <pc:sldMkLst>
          <pc:docMk/>
          <pc:sldMk cId="3280008525" sldId="262"/>
        </pc:sldMkLst>
      </pc:sldChg>
      <pc:sldChg chg="add">
        <pc:chgData name="松浦英宗" userId="9b03fd3a-662f-49ff-9af1-1b93cf7aab22" providerId="ADAL" clId="{CCD5BC6A-FD3F-4A2A-BB9A-5C92D2182B96}" dt="2025-05-18T01:48:42.833" v="12"/>
        <pc:sldMkLst>
          <pc:docMk/>
          <pc:sldMk cId="1025766176" sldId="263"/>
        </pc:sldMkLst>
      </pc:sldChg>
      <pc:sldChg chg="del">
        <pc:chgData name="松浦英宗" userId="9b03fd3a-662f-49ff-9af1-1b93cf7aab22" providerId="ADAL" clId="{CCD5BC6A-FD3F-4A2A-BB9A-5C92D2182B96}" dt="2025-05-18T01:48:39.119" v="6" actId="47"/>
        <pc:sldMkLst>
          <pc:docMk/>
          <pc:sldMk cId="1707377331" sldId="263"/>
        </pc:sldMkLst>
      </pc:sldChg>
      <pc:sldChg chg="add">
        <pc:chgData name="松浦英宗" userId="9b03fd3a-662f-49ff-9af1-1b93cf7aab22" providerId="ADAL" clId="{CCD5BC6A-FD3F-4A2A-BB9A-5C92D2182B96}" dt="2025-05-18T01:48:45.818" v="13"/>
        <pc:sldMkLst>
          <pc:docMk/>
          <pc:sldMk cId="816030905" sldId="264"/>
        </pc:sldMkLst>
      </pc:sldChg>
      <pc:sldChg chg="add">
        <pc:chgData name="松浦英宗" userId="9b03fd3a-662f-49ff-9af1-1b93cf7aab22" providerId="ADAL" clId="{CCD5BC6A-FD3F-4A2A-BB9A-5C92D2182B96}" dt="2025-05-18T01:48:46.009" v="14"/>
        <pc:sldMkLst>
          <pc:docMk/>
          <pc:sldMk cId="582647792" sldId="265"/>
        </pc:sldMkLst>
      </pc:sldChg>
      <pc:sldChg chg="add">
        <pc:chgData name="松浦英宗" userId="9b03fd3a-662f-49ff-9af1-1b93cf7aab22" providerId="ADAL" clId="{CCD5BC6A-FD3F-4A2A-BB9A-5C92D2182B96}" dt="2025-05-18T01:48:46.144" v="15"/>
        <pc:sldMkLst>
          <pc:docMk/>
          <pc:sldMk cId="4183379157"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BDDD9-BFF9-43EB-8DF2-3669FE11DD41}" type="datetimeFigureOut">
              <a:rPr kumimoji="1" lang="ja-JP" altLang="en-US" smtClean="0"/>
              <a:t>2025/7/2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E5FA5-95EA-4883-BF27-FD3FAB03ABAF}" type="slidenum">
              <a:rPr kumimoji="1" lang="ja-JP" altLang="en-US" smtClean="0"/>
              <a:t>‹#›</a:t>
            </a:fld>
            <a:endParaRPr kumimoji="1" lang="ja-JP" altLang="en-US"/>
          </a:p>
        </p:txBody>
      </p:sp>
    </p:spTree>
    <p:extLst>
      <p:ext uri="{BB962C8B-B14F-4D97-AF65-F5344CB8AC3E}">
        <p14:creationId xmlns:p14="http://schemas.microsoft.com/office/powerpoint/2010/main" val="21686250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3D69F-99A2-983C-A002-91F2FFD5524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A19D2D7-6AEC-3D60-BF44-52151FD35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4E8FEE-4A08-B401-2B88-AC07CAAEFF97}"/>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5" name="フッター プレースホルダー 4">
            <a:extLst>
              <a:ext uri="{FF2B5EF4-FFF2-40B4-BE49-F238E27FC236}">
                <a16:creationId xmlns:a16="http://schemas.microsoft.com/office/drawing/2014/main" id="{AE80FDA4-D66E-029A-3BCC-8869FFFA74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A9028A-A77C-11D1-9ABF-9339A76665CE}"/>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78367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70CD3-A00D-0A40-9D38-0BEE45953E9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154946-B528-7E7B-9009-1107BD9560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44867B-6319-EE82-F8AB-2036DAD3B289}"/>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5" name="フッター プレースホルダー 4">
            <a:extLst>
              <a:ext uri="{FF2B5EF4-FFF2-40B4-BE49-F238E27FC236}">
                <a16:creationId xmlns:a16="http://schemas.microsoft.com/office/drawing/2014/main" id="{325B43A2-14F9-4D98-1011-05FABA0901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90B51F-3B2A-C275-B468-A0A39222B751}"/>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355933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751DE6-352D-D03D-F527-8BBAFBABA6C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32E57E-7253-13DD-E87E-26F7A4C792D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529C3A-D3C7-6B65-B97C-8DE4C6670491}"/>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5" name="フッター プレースホルダー 4">
            <a:extLst>
              <a:ext uri="{FF2B5EF4-FFF2-40B4-BE49-F238E27FC236}">
                <a16:creationId xmlns:a16="http://schemas.microsoft.com/office/drawing/2014/main" id="{F4AD8C7F-0C88-D3D4-523C-0D4E7740EB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369F7C-E174-1A62-80D9-73A6E060DB5D}"/>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56124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2319D-2089-9C34-9A8B-3290064A2F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C639B1-FD65-E573-6D1C-73CE53ABFD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DA6D1C-0D75-930B-3BE8-14919085A270}"/>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5" name="フッター プレースホルダー 4">
            <a:extLst>
              <a:ext uri="{FF2B5EF4-FFF2-40B4-BE49-F238E27FC236}">
                <a16:creationId xmlns:a16="http://schemas.microsoft.com/office/drawing/2014/main" id="{3BAB49D1-5DEC-692D-4A00-B60CB3E6E0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5ADCE4-2C7F-B2D2-7744-26AA5F2324ED}"/>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01815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2CF59-301A-FD59-10BD-F60C6406C60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8855C1-55DE-35BC-8210-CAC5929FD6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8588B2-4AF8-2C97-9DCB-CFA48A321609}"/>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5" name="フッター プレースホルダー 4">
            <a:extLst>
              <a:ext uri="{FF2B5EF4-FFF2-40B4-BE49-F238E27FC236}">
                <a16:creationId xmlns:a16="http://schemas.microsoft.com/office/drawing/2014/main" id="{91B18F8D-BED5-3506-AD46-1186736922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552172-BBC4-5654-A5FB-CAB85349D1C5}"/>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77992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77919-CBB4-B102-B5A9-D407108DA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5D76DA-9022-9399-9768-948618EBA05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A8D29DF-3156-B276-F0D8-29503EE2212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87383A-A57C-704E-1527-894DF0A2613C}"/>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6" name="フッター プレースホルダー 5">
            <a:extLst>
              <a:ext uri="{FF2B5EF4-FFF2-40B4-BE49-F238E27FC236}">
                <a16:creationId xmlns:a16="http://schemas.microsoft.com/office/drawing/2014/main" id="{F2DD176A-135F-573E-CE43-D925E714A2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E8EE2F-64DE-82D3-2090-73DFDA9F4EE7}"/>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78638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5D7FC-770C-20DF-5279-5AD666118BC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005150-A1E9-25A6-9369-A15C472D4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79E7CC-A718-12CE-7914-DC52E00AD31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1F4995-368B-A32E-A7AC-0AD17C820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33BC22E-4753-D79A-A748-7DF1B1254F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18708A-3ABA-4BDC-07BC-7A87E252523A}"/>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8" name="フッター プレースホルダー 7">
            <a:extLst>
              <a:ext uri="{FF2B5EF4-FFF2-40B4-BE49-F238E27FC236}">
                <a16:creationId xmlns:a16="http://schemas.microsoft.com/office/drawing/2014/main" id="{FF6DC06B-4150-AC58-C3CE-594DD4201F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74DAE61-0E0B-AFDD-196F-6255D90943BF}"/>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37394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EADC9-3D06-A233-CDA8-9D28BDB78DC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68BAB8-C73C-7A97-0583-B8CE45A68874}"/>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4" name="フッター プレースホルダー 3">
            <a:extLst>
              <a:ext uri="{FF2B5EF4-FFF2-40B4-BE49-F238E27FC236}">
                <a16:creationId xmlns:a16="http://schemas.microsoft.com/office/drawing/2014/main" id="{B13F0CF6-7573-0691-98E0-87EB078600F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7E8279-AF6B-84F2-58FD-C7A82ACA461F}"/>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9871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FAE943-B2CF-E741-B454-064AA6884A60}"/>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3" name="フッター プレースホルダー 2">
            <a:extLst>
              <a:ext uri="{FF2B5EF4-FFF2-40B4-BE49-F238E27FC236}">
                <a16:creationId xmlns:a16="http://schemas.microsoft.com/office/drawing/2014/main" id="{9056A1D8-CDAA-51BC-2BBB-5CB46FB593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0212D2-09D7-DC97-0914-0D1D6AA24C23}"/>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5770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B5FE2-6AEB-C5F9-9233-98ECA35C53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37C5CA-E589-7B9F-8D77-115026B3D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39CDBB-F2DD-35B5-3A79-984431673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B4C8FB-A77D-6E01-789A-BDE3C1C1442B}"/>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6" name="フッター プレースホルダー 5">
            <a:extLst>
              <a:ext uri="{FF2B5EF4-FFF2-40B4-BE49-F238E27FC236}">
                <a16:creationId xmlns:a16="http://schemas.microsoft.com/office/drawing/2014/main" id="{DC589C30-6016-FABD-39D2-BE9023B874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D81A6A-068B-F34F-6800-A27CEA18CAC2}"/>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25340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9C3D0B-B256-7822-2138-D61E45ED3E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532255-89B6-0EE7-ED1B-BDE4DB2AB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81469A4-44C7-DE43-7521-43A559DF8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4AED02-68AC-1211-BCD5-0F63705C4F3A}"/>
              </a:ext>
            </a:extLst>
          </p:cNvPr>
          <p:cNvSpPr>
            <a:spLocks noGrp="1"/>
          </p:cNvSpPr>
          <p:nvPr>
            <p:ph type="dt" sz="half" idx="10"/>
          </p:nvPr>
        </p:nvSpPr>
        <p:spPr/>
        <p:txBody>
          <a:bodyPr/>
          <a:lstStyle/>
          <a:p>
            <a:fld id="{7A623FD2-F423-4CCE-B48D-87D279801762}" type="datetimeFigureOut">
              <a:rPr kumimoji="1" lang="ja-JP" altLang="en-US" smtClean="0"/>
              <a:t>2025/7/2</a:t>
            </a:fld>
            <a:endParaRPr kumimoji="1" lang="ja-JP" altLang="en-US"/>
          </a:p>
        </p:txBody>
      </p:sp>
      <p:sp>
        <p:nvSpPr>
          <p:cNvPr id="6" name="フッター プレースホルダー 5">
            <a:extLst>
              <a:ext uri="{FF2B5EF4-FFF2-40B4-BE49-F238E27FC236}">
                <a16:creationId xmlns:a16="http://schemas.microsoft.com/office/drawing/2014/main" id="{405B33F6-20D6-F105-727E-8F0407A664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DC57CC-3E1E-1ADA-40E8-E8EF9F9596B5}"/>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88143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A4E2D83-3458-74E1-EA2E-79C26DDD9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3DEBDF-C5A3-61EA-CC67-4226626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C7A9F4-0C28-8527-E85C-C23D3EFB2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623FD2-F423-4CCE-B48D-87D279801762}" type="datetimeFigureOut">
              <a:rPr kumimoji="1" lang="ja-JP" altLang="en-US" smtClean="0"/>
              <a:t>2025/7/2</a:t>
            </a:fld>
            <a:endParaRPr kumimoji="1" lang="ja-JP" altLang="en-US"/>
          </a:p>
        </p:txBody>
      </p:sp>
      <p:sp>
        <p:nvSpPr>
          <p:cNvPr id="5" name="フッター プレースホルダー 4">
            <a:extLst>
              <a:ext uri="{FF2B5EF4-FFF2-40B4-BE49-F238E27FC236}">
                <a16:creationId xmlns:a16="http://schemas.microsoft.com/office/drawing/2014/main" id="{6FA2F9AD-019F-B28A-BF83-262571B4B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46220E-FAA9-C26D-9D78-2DB92FB55F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78511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BCDE528-42F8-E973-4286-8FB23B65A923}"/>
              </a:ext>
            </a:extLst>
          </p:cNvPr>
          <p:cNvPicPr>
            <a:picLocks noChangeAspect="1"/>
          </p:cNvPicPr>
          <p:nvPr/>
        </p:nvPicPr>
        <p:blipFill>
          <a:blip r:embed="rId2"/>
          <a:stretch>
            <a:fillRect/>
          </a:stretch>
        </p:blipFill>
        <p:spPr>
          <a:xfrm>
            <a:off x="0" y="0"/>
            <a:ext cx="12192000" cy="6858000"/>
          </a:xfrm>
          <a:prstGeom prst="rect">
            <a:avLst/>
          </a:prstGeom>
        </p:spPr>
      </p:pic>
      <p:grpSp>
        <p:nvGrpSpPr>
          <p:cNvPr id="14" name="グループ化 13">
            <a:extLst>
              <a:ext uri="{FF2B5EF4-FFF2-40B4-BE49-F238E27FC236}">
                <a16:creationId xmlns:a16="http://schemas.microsoft.com/office/drawing/2014/main" id="{EDB1009D-3028-C362-1A63-3B9F701A92B9}"/>
              </a:ext>
            </a:extLst>
          </p:cNvPr>
          <p:cNvGrpSpPr/>
          <p:nvPr/>
        </p:nvGrpSpPr>
        <p:grpSpPr>
          <a:xfrm>
            <a:off x="524181" y="901700"/>
            <a:ext cx="8371197" cy="2406380"/>
            <a:chOff x="422582" y="825500"/>
            <a:chExt cx="7210118" cy="2406380"/>
          </a:xfrm>
        </p:grpSpPr>
        <p:sp>
          <p:nvSpPr>
            <p:cNvPr id="11" name="正方形/長方形 10">
              <a:extLst>
                <a:ext uri="{FF2B5EF4-FFF2-40B4-BE49-F238E27FC236}">
                  <a16:creationId xmlns:a16="http://schemas.microsoft.com/office/drawing/2014/main" id="{093E31E7-DC0E-9054-F207-A4A1287E0030}"/>
                </a:ext>
              </a:extLst>
            </p:cNvPr>
            <p:cNvSpPr/>
            <p:nvPr/>
          </p:nvSpPr>
          <p:spPr>
            <a:xfrm>
              <a:off x="422582" y="825500"/>
              <a:ext cx="7210118" cy="15923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6600" dirty="0">
                  <a:solidFill>
                    <a:schemeClr val="tx1"/>
                  </a:solidFill>
                  <a:latin typeface="游明朝" panose="02020400000000000000" pitchFamily="18" charset="-128"/>
                  <a:ea typeface="游明朝" panose="02020400000000000000" pitchFamily="18" charset="-128"/>
                </a:rPr>
                <a:t>with Pet Box</a:t>
              </a:r>
              <a:endParaRPr kumimoji="1" lang="ja-JP" altLang="en-US" sz="6600" dirty="0">
                <a:solidFill>
                  <a:schemeClr val="tx1"/>
                </a:solidFill>
                <a:latin typeface="游明朝" panose="02020400000000000000" pitchFamily="18" charset="-128"/>
                <a:ea typeface="游明朝" panose="02020400000000000000" pitchFamily="18" charset="-128"/>
              </a:endParaRPr>
            </a:p>
          </p:txBody>
        </p:sp>
        <p:sp>
          <p:nvSpPr>
            <p:cNvPr id="12" name="正方形/長方形 11">
              <a:extLst>
                <a:ext uri="{FF2B5EF4-FFF2-40B4-BE49-F238E27FC236}">
                  <a16:creationId xmlns:a16="http://schemas.microsoft.com/office/drawing/2014/main" id="{D7B49EE3-978D-4278-E623-DA2A6572A366}"/>
                </a:ext>
              </a:extLst>
            </p:cNvPr>
            <p:cNvSpPr/>
            <p:nvPr/>
          </p:nvSpPr>
          <p:spPr>
            <a:xfrm>
              <a:off x="422582" y="2511880"/>
              <a:ext cx="7210118" cy="72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ペットと人の「幸せな共生」を支える定期便サービス</a:t>
              </a:r>
            </a:p>
          </p:txBody>
        </p:sp>
      </p:grpSp>
      <p:sp>
        <p:nvSpPr>
          <p:cNvPr id="13" name="正方形/長方形 12">
            <a:extLst>
              <a:ext uri="{FF2B5EF4-FFF2-40B4-BE49-F238E27FC236}">
                <a16:creationId xmlns:a16="http://schemas.microsoft.com/office/drawing/2014/main" id="{43014D94-31FA-9DBB-77AB-662BF52A97B8}"/>
              </a:ext>
            </a:extLst>
          </p:cNvPr>
          <p:cNvSpPr/>
          <p:nvPr/>
        </p:nvSpPr>
        <p:spPr>
          <a:xfrm>
            <a:off x="524182" y="5585280"/>
            <a:ext cx="7210118" cy="72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アニマルパートナーズ株式会社</a:t>
            </a:r>
          </a:p>
        </p:txBody>
      </p:sp>
      <p:grpSp>
        <p:nvGrpSpPr>
          <p:cNvPr id="19" name="グループ化 18">
            <a:extLst>
              <a:ext uri="{FF2B5EF4-FFF2-40B4-BE49-F238E27FC236}">
                <a16:creationId xmlns:a16="http://schemas.microsoft.com/office/drawing/2014/main" id="{D5621AE1-3BD4-1ED3-D432-4709EBE568C6}"/>
              </a:ext>
            </a:extLst>
          </p:cNvPr>
          <p:cNvGrpSpPr/>
          <p:nvPr/>
        </p:nvGrpSpPr>
        <p:grpSpPr>
          <a:xfrm>
            <a:off x="8895379" y="-1604030"/>
            <a:ext cx="3188810" cy="10066060"/>
            <a:chOff x="8582293" y="-1604030"/>
            <a:chExt cx="3188810" cy="10066060"/>
          </a:xfrm>
        </p:grpSpPr>
        <p:sp>
          <p:nvSpPr>
            <p:cNvPr id="20" name="楕円 19">
              <a:extLst>
                <a:ext uri="{FF2B5EF4-FFF2-40B4-BE49-F238E27FC236}">
                  <a16:creationId xmlns:a16="http://schemas.microsoft.com/office/drawing/2014/main" id="{44E90626-F8FC-8B19-AB28-8505B944E3D9}"/>
                </a:ext>
              </a:extLst>
            </p:cNvPr>
            <p:cNvSpPr/>
            <p:nvPr/>
          </p:nvSpPr>
          <p:spPr>
            <a:xfrm>
              <a:off x="8582293" y="1834595"/>
              <a:ext cx="3188810" cy="3188810"/>
            </a:xfrm>
            <a:prstGeom prst="ellipse">
              <a:avLst/>
            </a:prstGeom>
            <a:gradFill>
              <a:gsLst>
                <a:gs pos="0">
                  <a:srgbClr val="F9F6F0">
                    <a:alpha val="50000"/>
                  </a:srgbClr>
                </a:gs>
                <a:gs pos="100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21" name="部分円 20">
              <a:extLst>
                <a:ext uri="{FF2B5EF4-FFF2-40B4-BE49-F238E27FC236}">
                  <a16:creationId xmlns:a16="http://schemas.microsoft.com/office/drawing/2014/main" id="{D7211BAA-1B8D-5539-E72A-4B9CFC21CECF}"/>
                </a:ext>
              </a:extLst>
            </p:cNvPr>
            <p:cNvSpPr/>
            <p:nvPr/>
          </p:nvSpPr>
          <p:spPr>
            <a:xfrm>
              <a:off x="8582293" y="5273220"/>
              <a:ext cx="3188810" cy="3188810"/>
            </a:xfrm>
            <a:prstGeom prst="pie">
              <a:avLst>
                <a:gd name="adj1" fmla="val 10792739"/>
                <a:gd name="adj2" fmla="val 3915"/>
              </a:avLst>
            </a:prstGeom>
            <a:gradFill>
              <a:gsLst>
                <a:gs pos="0">
                  <a:srgbClr val="F9F6F0">
                    <a:alpha val="50000"/>
                  </a:srgbClr>
                </a:gs>
                <a:gs pos="100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lang="ja-JP" altLang="en-US" sz="2000" dirty="0">
                <a:solidFill>
                  <a:schemeClr val="tx1"/>
                </a:solidFill>
                <a:latin typeface="游明朝" panose="02020400000000000000" pitchFamily="18" charset="-128"/>
                <a:ea typeface="游明朝" panose="02020400000000000000" pitchFamily="18" charset="-128"/>
              </a:endParaRPr>
            </a:p>
          </p:txBody>
        </p:sp>
        <p:sp>
          <p:nvSpPr>
            <p:cNvPr id="22" name="部分円 21">
              <a:extLst>
                <a:ext uri="{FF2B5EF4-FFF2-40B4-BE49-F238E27FC236}">
                  <a16:creationId xmlns:a16="http://schemas.microsoft.com/office/drawing/2014/main" id="{DEAF62A9-7D12-4041-6556-A67704378827}"/>
                </a:ext>
              </a:extLst>
            </p:cNvPr>
            <p:cNvSpPr/>
            <p:nvPr/>
          </p:nvSpPr>
          <p:spPr>
            <a:xfrm rot="10800000">
              <a:off x="8582293" y="-1604030"/>
              <a:ext cx="3188810" cy="3188810"/>
            </a:xfrm>
            <a:prstGeom prst="pie">
              <a:avLst>
                <a:gd name="adj1" fmla="val 10792739"/>
                <a:gd name="adj2" fmla="val 3915"/>
              </a:avLst>
            </a:prstGeom>
            <a:gradFill>
              <a:gsLst>
                <a:gs pos="0">
                  <a:srgbClr val="F9F6F0">
                    <a:alpha val="50000"/>
                  </a:srgbClr>
                </a:gs>
                <a:gs pos="100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lang="ja-JP" altLang="en-US" sz="2000" dirty="0">
                <a:solidFill>
                  <a:schemeClr val="tx1"/>
                </a:solidFill>
                <a:latin typeface="游明朝" panose="02020400000000000000" pitchFamily="18" charset="-128"/>
                <a:ea typeface="游明朝" panose="02020400000000000000" pitchFamily="18" charset="-128"/>
              </a:endParaRPr>
            </a:p>
          </p:txBody>
        </p:sp>
      </p:grpSp>
    </p:spTree>
    <p:extLst>
      <p:ext uri="{BB962C8B-B14F-4D97-AF65-F5344CB8AC3E}">
        <p14:creationId xmlns:p14="http://schemas.microsoft.com/office/powerpoint/2010/main" val="91335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959A6-B791-5D43-051F-938B0D35D8EC}"/>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F834348C-7D87-9A6C-B5D9-52EAEC00684B}"/>
              </a:ext>
            </a:extLst>
          </p:cNvPr>
          <p:cNvPicPr>
            <a:picLocks noChangeAspect="1"/>
          </p:cNvPicPr>
          <p:nvPr/>
        </p:nvPicPr>
        <p:blipFill>
          <a:blip r:embed="rId2"/>
          <a:stretch>
            <a:fillRect/>
          </a:stretch>
        </p:blipFill>
        <p:spPr>
          <a:xfrm>
            <a:off x="0" y="0"/>
            <a:ext cx="12192000" cy="6858000"/>
          </a:xfrm>
          <a:prstGeom prst="rect">
            <a:avLst/>
          </a:prstGeom>
        </p:spPr>
      </p:pic>
      <p:grpSp>
        <p:nvGrpSpPr>
          <p:cNvPr id="25" name="グループ化 24">
            <a:extLst>
              <a:ext uri="{FF2B5EF4-FFF2-40B4-BE49-F238E27FC236}">
                <a16:creationId xmlns:a16="http://schemas.microsoft.com/office/drawing/2014/main" id="{B0163574-F119-140B-F3BE-A3AF55A2620C}"/>
              </a:ext>
            </a:extLst>
          </p:cNvPr>
          <p:cNvGrpSpPr/>
          <p:nvPr/>
        </p:nvGrpSpPr>
        <p:grpSpPr>
          <a:xfrm>
            <a:off x="695958" y="4549116"/>
            <a:ext cx="4713458" cy="1835027"/>
            <a:chOff x="388071" y="3780607"/>
            <a:chExt cx="4713458" cy="1835027"/>
          </a:xfrm>
        </p:grpSpPr>
        <p:grpSp>
          <p:nvGrpSpPr>
            <p:cNvPr id="6" name="グループ化 5">
              <a:extLst>
                <a:ext uri="{FF2B5EF4-FFF2-40B4-BE49-F238E27FC236}">
                  <a16:creationId xmlns:a16="http://schemas.microsoft.com/office/drawing/2014/main" id="{9804863F-22A0-C847-1B38-1A3EDD31D1A7}"/>
                </a:ext>
              </a:extLst>
            </p:cNvPr>
            <p:cNvGrpSpPr/>
            <p:nvPr/>
          </p:nvGrpSpPr>
          <p:grpSpPr>
            <a:xfrm>
              <a:off x="388073" y="4290472"/>
              <a:ext cx="4713456" cy="305431"/>
              <a:chOff x="602324" y="4690901"/>
              <a:chExt cx="4284961" cy="305431"/>
            </a:xfrm>
          </p:grpSpPr>
          <p:sp>
            <p:nvSpPr>
              <p:cNvPr id="2" name="正方形/長方形 1">
                <a:extLst>
                  <a:ext uri="{FF2B5EF4-FFF2-40B4-BE49-F238E27FC236}">
                    <a16:creationId xmlns:a16="http://schemas.microsoft.com/office/drawing/2014/main" id="{E05EC464-9158-FEFF-D1BA-3E104D5614C1}"/>
                  </a:ext>
                </a:extLst>
              </p:cNvPr>
              <p:cNvSpPr/>
              <p:nvPr/>
            </p:nvSpPr>
            <p:spPr>
              <a:xfrm>
                <a:off x="602324" y="4690901"/>
                <a:ext cx="1310278"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電話</a:t>
                </a:r>
              </a:p>
            </p:txBody>
          </p:sp>
          <p:sp>
            <p:nvSpPr>
              <p:cNvPr id="3" name="正方形/長方形 2">
                <a:extLst>
                  <a:ext uri="{FF2B5EF4-FFF2-40B4-BE49-F238E27FC236}">
                    <a16:creationId xmlns:a16="http://schemas.microsoft.com/office/drawing/2014/main" id="{FFF9CD82-0A9D-DF0D-EC2A-8B71FF8C7553}"/>
                  </a:ext>
                </a:extLst>
              </p:cNvPr>
              <p:cNvSpPr/>
              <p:nvPr/>
            </p:nvSpPr>
            <p:spPr>
              <a:xfrm>
                <a:off x="2043285" y="4690901"/>
                <a:ext cx="284400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1400" dirty="0">
                    <a:solidFill>
                      <a:schemeClr val="tx1"/>
                    </a:solidFill>
                    <a:latin typeface="游明朝" panose="02020400000000000000" pitchFamily="18" charset="-128"/>
                    <a:ea typeface="游明朝" panose="02020400000000000000" pitchFamily="18" charset="-128"/>
                  </a:rPr>
                  <a:t>0123-5678-9012</a:t>
                </a:r>
                <a:endParaRPr kumimoji="1" lang="ja-JP" altLang="en-US" sz="140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8BABC53E-0DAE-6C57-957E-BCDC55003128}"/>
                </a:ext>
              </a:extLst>
            </p:cNvPr>
            <p:cNvGrpSpPr/>
            <p:nvPr/>
          </p:nvGrpSpPr>
          <p:grpSpPr>
            <a:xfrm>
              <a:off x="388073" y="4800337"/>
              <a:ext cx="4713456" cy="305431"/>
              <a:chOff x="602324" y="4690901"/>
              <a:chExt cx="4284961" cy="305431"/>
            </a:xfrm>
          </p:grpSpPr>
          <p:sp>
            <p:nvSpPr>
              <p:cNvPr id="9" name="正方形/長方形 8">
                <a:extLst>
                  <a:ext uri="{FF2B5EF4-FFF2-40B4-BE49-F238E27FC236}">
                    <a16:creationId xmlns:a16="http://schemas.microsoft.com/office/drawing/2014/main" id="{F9B987FC-53FB-90CF-BFE9-234094DAEBA6}"/>
                  </a:ext>
                </a:extLst>
              </p:cNvPr>
              <p:cNvSpPr/>
              <p:nvPr/>
            </p:nvSpPr>
            <p:spPr>
              <a:xfrm>
                <a:off x="602324" y="4690901"/>
                <a:ext cx="1310278"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メール</a:t>
                </a:r>
              </a:p>
            </p:txBody>
          </p:sp>
          <p:sp>
            <p:nvSpPr>
              <p:cNvPr id="10" name="正方形/長方形 9">
                <a:extLst>
                  <a:ext uri="{FF2B5EF4-FFF2-40B4-BE49-F238E27FC236}">
                    <a16:creationId xmlns:a16="http://schemas.microsoft.com/office/drawing/2014/main" id="{C0DDC106-82D4-7A40-8FF6-96018ECA4574}"/>
                  </a:ext>
                </a:extLst>
              </p:cNvPr>
              <p:cNvSpPr/>
              <p:nvPr/>
            </p:nvSpPr>
            <p:spPr>
              <a:xfrm>
                <a:off x="2043285" y="4690901"/>
                <a:ext cx="284400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1400" dirty="0">
                    <a:solidFill>
                      <a:schemeClr val="tx1"/>
                    </a:solidFill>
                    <a:latin typeface="游明朝" panose="02020400000000000000" pitchFamily="18" charset="-128"/>
                    <a:ea typeface="游明朝" panose="02020400000000000000" pitchFamily="18" charset="-128"/>
                  </a:rPr>
                  <a:t>info@animai-partners.com</a:t>
                </a:r>
                <a:endParaRPr kumimoji="1" lang="ja-JP" altLang="en-US" sz="140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0FC05560-7AD8-11B6-AA43-23DEC189E423}"/>
                </a:ext>
              </a:extLst>
            </p:cNvPr>
            <p:cNvGrpSpPr/>
            <p:nvPr/>
          </p:nvGrpSpPr>
          <p:grpSpPr>
            <a:xfrm>
              <a:off x="388073" y="5310203"/>
              <a:ext cx="4713456" cy="305431"/>
              <a:chOff x="602324" y="4690901"/>
              <a:chExt cx="4284961" cy="305431"/>
            </a:xfrm>
          </p:grpSpPr>
          <p:sp>
            <p:nvSpPr>
              <p:cNvPr id="12" name="正方形/長方形 11">
                <a:extLst>
                  <a:ext uri="{FF2B5EF4-FFF2-40B4-BE49-F238E27FC236}">
                    <a16:creationId xmlns:a16="http://schemas.microsoft.com/office/drawing/2014/main" id="{89EFF710-562A-10AC-73DE-B5974123F018}"/>
                  </a:ext>
                </a:extLst>
              </p:cNvPr>
              <p:cNvSpPr/>
              <p:nvPr/>
            </p:nvSpPr>
            <p:spPr>
              <a:xfrm>
                <a:off x="602324" y="4690901"/>
                <a:ext cx="1310278"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担当</a:t>
                </a:r>
              </a:p>
            </p:txBody>
          </p:sp>
          <p:sp>
            <p:nvSpPr>
              <p:cNvPr id="13" name="正方形/長方形 12">
                <a:extLst>
                  <a:ext uri="{FF2B5EF4-FFF2-40B4-BE49-F238E27FC236}">
                    <a16:creationId xmlns:a16="http://schemas.microsoft.com/office/drawing/2014/main" id="{45E6E2F3-421B-A4C1-1FCE-4657A653485A}"/>
                  </a:ext>
                </a:extLst>
              </p:cNvPr>
              <p:cNvSpPr/>
              <p:nvPr/>
            </p:nvSpPr>
            <p:spPr>
              <a:xfrm>
                <a:off x="2043285" y="4690901"/>
                <a:ext cx="284400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山下</a:t>
                </a:r>
              </a:p>
            </p:txBody>
          </p:sp>
        </p:grpSp>
        <p:grpSp>
          <p:nvGrpSpPr>
            <p:cNvPr id="21" name="グループ化 20">
              <a:extLst>
                <a:ext uri="{FF2B5EF4-FFF2-40B4-BE49-F238E27FC236}">
                  <a16:creationId xmlns:a16="http://schemas.microsoft.com/office/drawing/2014/main" id="{5855BCCD-7FA4-9CAA-6619-48B33855659C}"/>
                </a:ext>
              </a:extLst>
            </p:cNvPr>
            <p:cNvGrpSpPr/>
            <p:nvPr/>
          </p:nvGrpSpPr>
          <p:grpSpPr>
            <a:xfrm>
              <a:off x="388071" y="3780607"/>
              <a:ext cx="4713458" cy="305431"/>
              <a:chOff x="602323" y="4690901"/>
              <a:chExt cx="4284962" cy="305431"/>
            </a:xfrm>
          </p:grpSpPr>
          <p:sp>
            <p:nvSpPr>
              <p:cNvPr id="22" name="正方形/長方形 21">
                <a:extLst>
                  <a:ext uri="{FF2B5EF4-FFF2-40B4-BE49-F238E27FC236}">
                    <a16:creationId xmlns:a16="http://schemas.microsoft.com/office/drawing/2014/main" id="{A8B09922-477D-93A7-978B-8768086D25A4}"/>
                  </a:ext>
                </a:extLst>
              </p:cNvPr>
              <p:cNvSpPr/>
              <p:nvPr/>
            </p:nvSpPr>
            <p:spPr>
              <a:xfrm>
                <a:off x="602323" y="4690901"/>
                <a:ext cx="1310278"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1400" dirty="0">
                    <a:solidFill>
                      <a:schemeClr val="tx1"/>
                    </a:solidFill>
                    <a:latin typeface="游明朝" panose="02020400000000000000" pitchFamily="18" charset="-128"/>
                    <a:ea typeface="游明朝" panose="02020400000000000000" pitchFamily="18" charset="-128"/>
                  </a:rPr>
                  <a:t>URL</a:t>
                </a:r>
                <a:endParaRPr kumimoji="1" lang="ja-JP" altLang="en-US" sz="1400" dirty="0">
                  <a:solidFill>
                    <a:schemeClr val="tx1"/>
                  </a:solidFill>
                  <a:latin typeface="游明朝" panose="02020400000000000000" pitchFamily="18" charset="-128"/>
                  <a:ea typeface="游明朝" panose="02020400000000000000" pitchFamily="18" charset="-128"/>
                </a:endParaRPr>
              </a:p>
            </p:txBody>
          </p:sp>
          <p:sp>
            <p:nvSpPr>
              <p:cNvPr id="23" name="正方形/長方形 22">
                <a:extLst>
                  <a:ext uri="{FF2B5EF4-FFF2-40B4-BE49-F238E27FC236}">
                    <a16:creationId xmlns:a16="http://schemas.microsoft.com/office/drawing/2014/main" id="{578157C5-8F31-62A1-93C8-F8BFCEC4B39C}"/>
                  </a:ext>
                </a:extLst>
              </p:cNvPr>
              <p:cNvSpPr/>
              <p:nvPr/>
            </p:nvSpPr>
            <p:spPr>
              <a:xfrm>
                <a:off x="2043285" y="4690901"/>
                <a:ext cx="284400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400" dirty="0">
                    <a:solidFill>
                      <a:schemeClr val="tx1"/>
                    </a:solidFill>
                    <a:latin typeface="游明朝" panose="02020400000000000000" pitchFamily="18" charset="-128"/>
                    <a:ea typeface="游明朝" panose="02020400000000000000" pitchFamily="18" charset="-128"/>
                  </a:rPr>
                  <a:t>https://animai-partners.com</a:t>
                </a:r>
                <a:endParaRPr kumimoji="1" lang="ja-JP" altLang="en-US" sz="1400" dirty="0">
                  <a:solidFill>
                    <a:schemeClr val="tx1"/>
                  </a:solidFill>
                  <a:latin typeface="游明朝" panose="02020400000000000000" pitchFamily="18" charset="-128"/>
                  <a:ea typeface="游明朝" panose="02020400000000000000" pitchFamily="18" charset="-128"/>
                </a:endParaRPr>
              </a:p>
            </p:txBody>
          </p:sp>
        </p:grpSp>
      </p:grpSp>
      <p:sp>
        <p:nvSpPr>
          <p:cNvPr id="27" name="正方形/長方形 26">
            <a:extLst>
              <a:ext uri="{FF2B5EF4-FFF2-40B4-BE49-F238E27FC236}">
                <a16:creationId xmlns:a16="http://schemas.microsoft.com/office/drawing/2014/main" id="{FC815B31-50DC-2C81-2E49-C3B5FBEFA7D8}"/>
              </a:ext>
            </a:extLst>
          </p:cNvPr>
          <p:cNvSpPr/>
          <p:nvPr/>
        </p:nvSpPr>
        <p:spPr>
          <a:xfrm>
            <a:off x="695958" y="395598"/>
            <a:ext cx="10800084" cy="5288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毎月届く安心”が、ペットとの暮らしをもっと豊かにする</a:t>
            </a:r>
          </a:p>
        </p:txBody>
      </p:sp>
      <p:pic>
        <p:nvPicPr>
          <p:cNvPr id="14" name="図 13">
            <a:extLst>
              <a:ext uri="{FF2B5EF4-FFF2-40B4-BE49-F238E27FC236}">
                <a16:creationId xmlns:a16="http://schemas.microsoft.com/office/drawing/2014/main" id="{900016DD-1DDE-32E6-6076-BF599B5BB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8088" y="1289447"/>
            <a:ext cx="1101690" cy="1101690"/>
          </a:xfrm>
          <a:prstGeom prst="rect">
            <a:avLst/>
          </a:prstGeom>
        </p:spPr>
      </p:pic>
      <p:sp>
        <p:nvSpPr>
          <p:cNvPr id="15" name="正方形/長方形 14">
            <a:extLst>
              <a:ext uri="{FF2B5EF4-FFF2-40B4-BE49-F238E27FC236}">
                <a16:creationId xmlns:a16="http://schemas.microsoft.com/office/drawing/2014/main" id="{82F6EB82-266D-E84C-E8AD-4B4469E4C056}"/>
              </a:ext>
            </a:extLst>
          </p:cNvPr>
          <p:cNvSpPr/>
          <p:nvPr/>
        </p:nvSpPr>
        <p:spPr>
          <a:xfrm>
            <a:off x="695958" y="1098259"/>
            <a:ext cx="10800084" cy="1484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1200"/>
              </a:spcBef>
            </a:pPr>
            <a:r>
              <a:rPr kumimoji="1" lang="ja-JP" altLang="en-US" sz="1400" dirty="0">
                <a:solidFill>
                  <a:schemeClr val="tx1"/>
                </a:solidFill>
                <a:latin typeface="游明朝" panose="02020400000000000000" pitchFamily="18" charset="-128"/>
                <a:ea typeface="游明朝" panose="02020400000000000000" pitchFamily="18" charset="-128"/>
              </a:rPr>
              <a:t>ペットを家族の一員として迎えるすべての方に、“迷わず”“無理なく”“長く続けられる”ケア体験を。</a:t>
            </a:r>
          </a:p>
          <a:p>
            <a:pPr>
              <a:spcBef>
                <a:spcPts val="1200"/>
              </a:spcBef>
            </a:pPr>
            <a:r>
              <a:rPr kumimoji="1" lang="ja-JP" altLang="en-US" sz="1400" dirty="0">
                <a:solidFill>
                  <a:schemeClr val="tx1"/>
                </a:solidFill>
                <a:latin typeface="游明朝" panose="02020400000000000000" pitchFamily="18" charset="-128"/>
                <a:ea typeface="游明朝" panose="02020400000000000000" pitchFamily="18" charset="-128"/>
              </a:rPr>
              <a:t>アニマルパートナーズ株式会社は、ペットとの暮らしに寄り添う“もう一人の家族”でありたいと考えています。</a:t>
            </a:r>
          </a:p>
          <a:p>
            <a:pPr>
              <a:spcBef>
                <a:spcPts val="1200"/>
              </a:spcBef>
            </a:pPr>
            <a:r>
              <a:rPr kumimoji="1" lang="ja-JP" altLang="en-US" sz="1400" dirty="0">
                <a:solidFill>
                  <a:schemeClr val="tx1"/>
                </a:solidFill>
                <a:latin typeface="游明朝" panose="02020400000000000000" pitchFamily="18" charset="-128"/>
                <a:ea typeface="游明朝" panose="02020400000000000000" pitchFamily="18" charset="-128"/>
              </a:rPr>
              <a:t>今後も利用者の声を反映しながら、商品・サポート・体験価値のすべてをアップデートしてまいります。</a:t>
            </a:r>
          </a:p>
        </p:txBody>
      </p:sp>
    </p:spTree>
    <p:extLst>
      <p:ext uri="{BB962C8B-B14F-4D97-AF65-F5344CB8AC3E}">
        <p14:creationId xmlns:p14="http://schemas.microsoft.com/office/powerpoint/2010/main" val="46950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19B34-08FB-00B2-E1B4-2D17569A6C52}"/>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9A60FB55-4267-09C1-3E2F-F32EB59E9CD9}"/>
              </a:ext>
            </a:extLst>
          </p:cNvPr>
          <p:cNvPicPr>
            <a:picLocks noChangeAspect="1"/>
          </p:cNvPicPr>
          <p:nvPr/>
        </p:nvPicPr>
        <p:blipFill>
          <a:blip r:embed="rId2"/>
          <a:srcRect t="10852" b="32214"/>
          <a:stretch>
            <a:fillRect/>
          </a:stretch>
        </p:blipFill>
        <p:spPr>
          <a:xfrm>
            <a:off x="146811" y="0"/>
            <a:ext cx="12045187" cy="6858000"/>
          </a:xfrm>
          <a:prstGeom prst="rect">
            <a:avLst/>
          </a:prstGeom>
        </p:spPr>
      </p:pic>
      <p:sp>
        <p:nvSpPr>
          <p:cNvPr id="5" name="正方形/長方形 4">
            <a:extLst>
              <a:ext uri="{FF2B5EF4-FFF2-40B4-BE49-F238E27FC236}">
                <a16:creationId xmlns:a16="http://schemas.microsoft.com/office/drawing/2014/main" id="{7EB18304-1DFD-2FF4-A9A1-8FF51CE52582}"/>
              </a:ext>
            </a:extLst>
          </p:cNvPr>
          <p:cNvSpPr/>
          <p:nvPr/>
        </p:nvSpPr>
        <p:spPr>
          <a:xfrm>
            <a:off x="0" y="0"/>
            <a:ext cx="12192000" cy="6867625"/>
          </a:xfrm>
          <a:prstGeom prst="rect">
            <a:avLst/>
          </a:prstGeom>
          <a:solidFill>
            <a:schemeClr val="tx1">
              <a:alpha val="1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12" name="正方形/長方形 11">
            <a:extLst>
              <a:ext uri="{FF2B5EF4-FFF2-40B4-BE49-F238E27FC236}">
                <a16:creationId xmlns:a16="http://schemas.microsoft.com/office/drawing/2014/main" id="{0947ACAC-039B-1087-1D29-4FD47333CC9C}"/>
              </a:ext>
            </a:extLst>
          </p:cNvPr>
          <p:cNvSpPr/>
          <p:nvPr/>
        </p:nvSpPr>
        <p:spPr>
          <a:xfrm>
            <a:off x="560997" y="1058861"/>
            <a:ext cx="8075003" cy="54832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アニマルパートナーズ株式会社は、愛犬・愛猫との暮らしを</a:t>
            </a:r>
            <a:endParaRPr kumimoji="1" lang="en-US" altLang="ja-JP"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より健康で豊かにするために、フード・ヘルスケア・グッズを</a:t>
            </a:r>
            <a:endParaRPr kumimoji="1" lang="en-US" altLang="ja-JP"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組み合わせたサブスクリプションサービス</a:t>
            </a:r>
            <a:endParaRPr kumimoji="1" lang="en-US" altLang="ja-JP"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『with Pet Box</a:t>
            </a:r>
            <a:r>
              <a:rPr kumimoji="1" lang="ja-JP" altLang="en-US" sz="2000" dirty="0">
                <a:solidFill>
                  <a:schemeClr val="bg1"/>
                </a:solidFill>
                <a:latin typeface="游明朝" panose="02020400000000000000" pitchFamily="18" charset="-128"/>
                <a:ea typeface="游明朝" panose="02020400000000000000" pitchFamily="18" charset="-128"/>
              </a:rPr>
              <a:t>（ウィズペットボックス）</a:t>
            </a:r>
            <a:r>
              <a:rPr kumimoji="1" lang="en-US" altLang="ja-JP" sz="2000" dirty="0">
                <a:solidFill>
                  <a:schemeClr val="bg1"/>
                </a:solidFill>
                <a:latin typeface="游明朝" panose="02020400000000000000" pitchFamily="18" charset="-128"/>
                <a:ea typeface="游明朝" panose="02020400000000000000" pitchFamily="18" charset="-128"/>
              </a:rPr>
              <a:t>』</a:t>
            </a:r>
            <a:r>
              <a:rPr kumimoji="1" lang="ja-JP" altLang="en-US" sz="2000" dirty="0">
                <a:solidFill>
                  <a:schemeClr val="bg1"/>
                </a:solidFill>
                <a:latin typeface="游明朝" panose="02020400000000000000" pitchFamily="18" charset="-128"/>
                <a:ea typeface="游明朝" panose="02020400000000000000" pitchFamily="18" charset="-128"/>
              </a:rPr>
              <a:t>を展開しています。</a:t>
            </a:r>
          </a:p>
          <a:p>
            <a:pPr>
              <a:lnSpc>
                <a:spcPct val="120000"/>
              </a:lnSpc>
              <a:spcBef>
                <a:spcPts val="600"/>
              </a:spcBef>
            </a:pPr>
            <a:endParaRPr kumimoji="1" lang="ja-JP" altLang="en-US"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昨今、ペットは家族という位置づけで迎え入れられる存在と</a:t>
            </a:r>
            <a:endParaRPr kumimoji="1" lang="en-US" altLang="ja-JP"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なりました。一方で、仕事と生活の両立の中で十分なケアや</a:t>
            </a:r>
            <a:endParaRPr kumimoji="1" lang="en-US" altLang="ja-JP"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栄養管理が難しいという声も多く聞かれます。</a:t>
            </a:r>
          </a:p>
          <a:p>
            <a:pPr>
              <a:lnSpc>
                <a:spcPct val="120000"/>
              </a:lnSpc>
              <a:spcBef>
                <a:spcPts val="600"/>
              </a:spcBef>
            </a:pPr>
            <a:endParaRPr kumimoji="1" lang="ja-JP" altLang="en-US"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本資料では、ペットの健康と飼い主の安心を両立する伴走型</a:t>
            </a:r>
            <a:endParaRPr kumimoji="1" lang="en-US" altLang="ja-JP"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サービスとしての</a:t>
            </a:r>
            <a:r>
              <a:rPr kumimoji="1" lang="en-US" altLang="ja-JP" sz="2000" dirty="0">
                <a:solidFill>
                  <a:schemeClr val="bg1"/>
                </a:solidFill>
                <a:latin typeface="游明朝" panose="02020400000000000000" pitchFamily="18" charset="-128"/>
                <a:ea typeface="游明朝" panose="02020400000000000000" pitchFamily="18" charset="-128"/>
              </a:rPr>
              <a:t>『with Pet Box』</a:t>
            </a:r>
            <a:r>
              <a:rPr kumimoji="1" lang="ja-JP" altLang="en-US" sz="2000" dirty="0">
                <a:solidFill>
                  <a:schemeClr val="bg1"/>
                </a:solidFill>
                <a:latin typeface="游明朝" panose="02020400000000000000" pitchFamily="18" charset="-128"/>
                <a:ea typeface="游明朝" panose="02020400000000000000" pitchFamily="18" charset="-128"/>
              </a:rPr>
              <a:t>の全容を、ユーザー動向・</a:t>
            </a:r>
            <a:endParaRPr kumimoji="1" lang="en-US" altLang="ja-JP" sz="2000" dirty="0">
              <a:solidFill>
                <a:schemeClr val="bg1"/>
              </a:solidFill>
              <a:latin typeface="游明朝" panose="02020400000000000000" pitchFamily="18" charset="-128"/>
              <a:ea typeface="游明朝" panose="02020400000000000000" pitchFamily="18" charset="-128"/>
            </a:endParaRPr>
          </a:p>
          <a:p>
            <a:pPr>
              <a:lnSpc>
                <a:spcPct val="120000"/>
              </a:lnSpc>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サービス概要・導入実績・料金体系などを通じてご紹介します。</a:t>
            </a:r>
          </a:p>
        </p:txBody>
      </p:sp>
      <p:sp>
        <p:nvSpPr>
          <p:cNvPr id="17" name="正方形/長方形 16">
            <a:extLst>
              <a:ext uri="{FF2B5EF4-FFF2-40B4-BE49-F238E27FC236}">
                <a16:creationId xmlns:a16="http://schemas.microsoft.com/office/drawing/2014/main" id="{EA8AEE1A-2BA2-C114-2DE6-EE461BF6549A}"/>
              </a:ext>
            </a:extLst>
          </p:cNvPr>
          <p:cNvSpPr/>
          <p:nvPr/>
        </p:nvSpPr>
        <p:spPr>
          <a:xfrm>
            <a:off x="560997" y="241300"/>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b="1" dirty="0">
                <a:solidFill>
                  <a:schemeClr val="bg1"/>
                </a:solidFill>
                <a:latin typeface="游明朝" panose="02020400000000000000" pitchFamily="18" charset="-128"/>
                <a:ea typeface="游明朝" panose="02020400000000000000" pitchFamily="18" charset="-128"/>
              </a:rPr>
              <a:t>はじめに</a:t>
            </a:r>
          </a:p>
        </p:txBody>
      </p:sp>
      <p:grpSp>
        <p:nvGrpSpPr>
          <p:cNvPr id="18" name="グループ化 17">
            <a:extLst>
              <a:ext uri="{FF2B5EF4-FFF2-40B4-BE49-F238E27FC236}">
                <a16:creationId xmlns:a16="http://schemas.microsoft.com/office/drawing/2014/main" id="{46DDE259-F154-7AF8-D85B-0C181A306C08}"/>
              </a:ext>
            </a:extLst>
          </p:cNvPr>
          <p:cNvGrpSpPr/>
          <p:nvPr/>
        </p:nvGrpSpPr>
        <p:grpSpPr>
          <a:xfrm>
            <a:off x="1" y="0"/>
            <a:ext cx="146811" cy="6857999"/>
            <a:chOff x="1" y="1"/>
            <a:chExt cx="279400" cy="6857998"/>
          </a:xfrm>
        </p:grpSpPr>
        <p:sp>
          <p:nvSpPr>
            <p:cNvPr id="19" name="正方形/長方形 18">
              <a:extLst>
                <a:ext uri="{FF2B5EF4-FFF2-40B4-BE49-F238E27FC236}">
                  <a16:creationId xmlns:a16="http://schemas.microsoft.com/office/drawing/2014/main" id="{40C42232-6075-0594-B837-03CE87EAF681}"/>
                </a:ext>
              </a:extLst>
            </p:cNvPr>
            <p:cNvSpPr/>
            <p:nvPr/>
          </p:nvSpPr>
          <p:spPr>
            <a:xfrm>
              <a:off x="1" y="1"/>
              <a:ext cx="279400" cy="5467349"/>
            </a:xfrm>
            <a:prstGeom prst="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20" name="グループ化 19">
              <a:extLst>
                <a:ext uri="{FF2B5EF4-FFF2-40B4-BE49-F238E27FC236}">
                  <a16:creationId xmlns:a16="http://schemas.microsoft.com/office/drawing/2014/main" id="{46E8D384-BB39-3B5C-847E-D5284D975B99}"/>
                </a:ext>
              </a:extLst>
            </p:cNvPr>
            <p:cNvGrpSpPr/>
            <p:nvPr/>
          </p:nvGrpSpPr>
          <p:grpSpPr>
            <a:xfrm>
              <a:off x="1" y="5149850"/>
              <a:ext cx="279400" cy="1708149"/>
              <a:chOff x="1" y="5149850"/>
              <a:chExt cx="279400" cy="1708149"/>
            </a:xfrm>
          </p:grpSpPr>
          <p:sp>
            <p:nvSpPr>
              <p:cNvPr id="21" name="正方形/長方形 20">
                <a:extLst>
                  <a:ext uri="{FF2B5EF4-FFF2-40B4-BE49-F238E27FC236}">
                    <a16:creationId xmlns:a16="http://schemas.microsoft.com/office/drawing/2014/main" id="{61984DA5-A83B-EEF3-DB91-A0EA07139069}"/>
                  </a:ext>
                </a:extLst>
              </p:cNvPr>
              <p:cNvSpPr/>
              <p:nvPr/>
            </p:nvSpPr>
            <p:spPr>
              <a:xfrm>
                <a:off x="1" y="5467350"/>
                <a:ext cx="279400" cy="13906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22" name="直角三角形 21">
                <a:extLst>
                  <a:ext uri="{FF2B5EF4-FFF2-40B4-BE49-F238E27FC236}">
                    <a16:creationId xmlns:a16="http://schemas.microsoft.com/office/drawing/2014/main" id="{4A0F1A2B-15AA-9B6B-FB23-6890E6185BF2}"/>
                  </a:ext>
                </a:extLst>
              </p:cNvPr>
              <p:cNvSpPr/>
              <p:nvPr/>
            </p:nvSpPr>
            <p:spPr>
              <a:xfrm>
                <a:off x="1" y="5149850"/>
                <a:ext cx="279400" cy="3175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grpSp>
      <p:sp>
        <p:nvSpPr>
          <p:cNvPr id="25" name="スライド番号プレースホルダー 5">
            <a:extLst>
              <a:ext uri="{FF2B5EF4-FFF2-40B4-BE49-F238E27FC236}">
                <a16:creationId xmlns:a16="http://schemas.microsoft.com/office/drawing/2014/main" id="{397754FB-2763-75AD-A5D5-72BEEAA76B5E}"/>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bg1"/>
                </a:solidFill>
                <a:latin typeface="游明朝" panose="02020400000000000000" pitchFamily="18" charset="-128"/>
                <a:ea typeface="游明朝" panose="02020400000000000000" pitchFamily="18" charset="-128"/>
              </a:rPr>
              <a:pPr/>
              <a:t>2</a:t>
            </a:fld>
            <a:endParaRPr lang="ja-JP" altLang="en-US" dirty="0">
              <a:solidFill>
                <a:schemeClr val="bg1"/>
              </a:solidFill>
              <a:latin typeface="游明朝" panose="02020400000000000000" pitchFamily="18" charset="-128"/>
              <a:ea typeface="游明朝" panose="02020400000000000000" pitchFamily="18" charset="-128"/>
            </a:endParaRPr>
          </a:p>
        </p:txBody>
      </p:sp>
      <p:grpSp>
        <p:nvGrpSpPr>
          <p:cNvPr id="13" name="グループ化 12">
            <a:extLst>
              <a:ext uri="{FF2B5EF4-FFF2-40B4-BE49-F238E27FC236}">
                <a16:creationId xmlns:a16="http://schemas.microsoft.com/office/drawing/2014/main" id="{12DAB03E-FF5F-425B-8772-CE33850B6360}"/>
              </a:ext>
            </a:extLst>
          </p:cNvPr>
          <p:cNvGrpSpPr/>
          <p:nvPr/>
        </p:nvGrpSpPr>
        <p:grpSpPr>
          <a:xfrm>
            <a:off x="8895379" y="-1604030"/>
            <a:ext cx="3188810" cy="10066060"/>
            <a:chOff x="8582293" y="-1604030"/>
            <a:chExt cx="3188810" cy="10066060"/>
          </a:xfrm>
        </p:grpSpPr>
        <p:sp>
          <p:nvSpPr>
            <p:cNvPr id="14" name="楕円 13">
              <a:extLst>
                <a:ext uri="{FF2B5EF4-FFF2-40B4-BE49-F238E27FC236}">
                  <a16:creationId xmlns:a16="http://schemas.microsoft.com/office/drawing/2014/main" id="{031A6799-79E9-8693-4108-DB35E2C90550}"/>
                </a:ext>
              </a:extLst>
            </p:cNvPr>
            <p:cNvSpPr/>
            <p:nvPr/>
          </p:nvSpPr>
          <p:spPr>
            <a:xfrm>
              <a:off x="8582293" y="1834595"/>
              <a:ext cx="3188810" cy="3188810"/>
            </a:xfrm>
            <a:prstGeom prst="ellipse">
              <a:avLst/>
            </a:prstGeom>
            <a:gradFill>
              <a:gsLst>
                <a:gs pos="0">
                  <a:srgbClr val="F9F6F0">
                    <a:alpha val="50000"/>
                  </a:srgbClr>
                </a:gs>
                <a:gs pos="100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15" name="部分円 14">
              <a:extLst>
                <a:ext uri="{FF2B5EF4-FFF2-40B4-BE49-F238E27FC236}">
                  <a16:creationId xmlns:a16="http://schemas.microsoft.com/office/drawing/2014/main" id="{27E31360-49F6-25AB-4C3F-97495829497A}"/>
                </a:ext>
              </a:extLst>
            </p:cNvPr>
            <p:cNvSpPr/>
            <p:nvPr/>
          </p:nvSpPr>
          <p:spPr>
            <a:xfrm>
              <a:off x="8582293" y="5273220"/>
              <a:ext cx="3188810" cy="3188810"/>
            </a:xfrm>
            <a:prstGeom prst="pie">
              <a:avLst>
                <a:gd name="adj1" fmla="val 10792739"/>
                <a:gd name="adj2" fmla="val 3915"/>
              </a:avLst>
            </a:prstGeom>
            <a:gradFill>
              <a:gsLst>
                <a:gs pos="0">
                  <a:srgbClr val="F9F6F0">
                    <a:alpha val="50000"/>
                  </a:srgbClr>
                </a:gs>
                <a:gs pos="100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lang="ja-JP" altLang="en-US" sz="2000" dirty="0">
                <a:solidFill>
                  <a:schemeClr val="tx1"/>
                </a:solidFill>
                <a:latin typeface="游明朝" panose="02020400000000000000" pitchFamily="18" charset="-128"/>
                <a:ea typeface="游明朝" panose="02020400000000000000" pitchFamily="18" charset="-128"/>
              </a:endParaRPr>
            </a:p>
          </p:txBody>
        </p:sp>
        <p:sp>
          <p:nvSpPr>
            <p:cNvPr id="16" name="部分円 15">
              <a:extLst>
                <a:ext uri="{FF2B5EF4-FFF2-40B4-BE49-F238E27FC236}">
                  <a16:creationId xmlns:a16="http://schemas.microsoft.com/office/drawing/2014/main" id="{2787A0AA-51B4-AC14-AD80-B8BB51300AB0}"/>
                </a:ext>
              </a:extLst>
            </p:cNvPr>
            <p:cNvSpPr/>
            <p:nvPr/>
          </p:nvSpPr>
          <p:spPr>
            <a:xfrm rot="10800000">
              <a:off x="8582293" y="-1604030"/>
              <a:ext cx="3188810" cy="3188810"/>
            </a:xfrm>
            <a:prstGeom prst="pie">
              <a:avLst>
                <a:gd name="adj1" fmla="val 10792739"/>
                <a:gd name="adj2" fmla="val 3915"/>
              </a:avLst>
            </a:prstGeom>
            <a:gradFill>
              <a:gsLst>
                <a:gs pos="0">
                  <a:srgbClr val="F9F6F0">
                    <a:alpha val="50000"/>
                  </a:srgbClr>
                </a:gs>
                <a:gs pos="100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lang="ja-JP" altLang="en-US" sz="2000" dirty="0">
                <a:solidFill>
                  <a:schemeClr val="tx1"/>
                </a:solidFill>
                <a:latin typeface="游明朝" panose="02020400000000000000" pitchFamily="18" charset="-128"/>
                <a:ea typeface="游明朝" panose="02020400000000000000" pitchFamily="18" charset="-128"/>
              </a:endParaRPr>
            </a:p>
          </p:txBody>
        </p:sp>
      </p:grpSp>
    </p:spTree>
    <p:extLst>
      <p:ext uri="{BB962C8B-B14F-4D97-AF65-F5344CB8AC3E}">
        <p14:creationId xmlns:p14="http://schemas.microsoft.com/office/powerpoint/2010/main" val="417356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8B20E-CBFE-7335-EC22-EB91493DE53F}"/>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5EB8EA3F-E132-DCC7-F565-14BD022CB35B}"/>
              </a:ext>
            </a:extLst>
          </p:cNvPr>
          <p:cNvSpPr/>
          <p:nvPr/>
        </p:nvSpPr>
        <p:spPr>
          <a:xfrm>
            <a:off x="0" y="0"/>
            <a:ext cx="12192000" cy="6857999"/>
          </a:xfrm>
          <a:prstGeom prst="rect">
            <a:avLst/>
          </a:prstGeom>
          <a:solidFill>
            <a:srgbClr val="F9F6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28" name="スライド番号プレースホルダー 5">
            <a:extLst>
              <a:ext uri="{FF2B5EF4-FFF2-40B4-BE49-F238E27FC236}">
                <a16:creationId xmlns:a16="http://schemas.microsoft.com/office/drawing/2014/main" id="{BD59AB74-9FD2-DF69-F3EF-51C2A93EB83A}"/>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tx1"/>
                </a:solidFill>
                <a:latin typeface="游明朝" panose="02020400000000000000" pitchFamily="18" charset="-128"/>
                <a:ea typeface="游明朝" panose="02020400000000000000" pitchFamily="18" charset="-128"/>
              </a:rPr>
              <a:pPr/>
              <a:t>3</a:t>
            </a:fld>
            <a:endParaRPr lang="ja-JP" altLang="en-US" dirty="0">
              <a:solidFill>
                <a:schemeClr val="tx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9A7B0187-7419-122A-7481-141742BF82DA}"/>
              </a:ext>
            </a:extLst>
          </p:cNvPr>
          <p:cNvSpPr/>
          <p:nvPr/>
        </p:nvSpPr>
        <p:spPr>
          <a:xfrm>
            <a:off x="560997" y="241300"/>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b="1" dirty="0">
                <a:solidFill>
                  <a:schemeClr val="tx1"/>
                </a:solidFill>
                <a:latin typeface="游明朝" panose="02020400000000000000" pitchFamily="18" charset="-128"/>
                <a:ea typeface="游明朝" panose="02020400000000000000" pitchFamily="18" charset="-128"/>
              </a:rPr>
              <a:t>ペットに関するお悩み</a:t>
            </a:r>
          </a:p>
        </p:txBody>
      </p:sp>
      <p:sp>
        <p:nvSpPr>
          <p:cNvPr id="3" name="正方形/長方形 2">
            <a:extLst>
              <a:ext uri="{FF2B5EF4-FFF2-40B4-BE49-F238E27FC236}">
                <a16:creationId xmlns:a16="http://schemas.microsoft.com/office/drawing/2014/main" id="{2AD7A051-B32E-1B14-4216-97FE3EDD6165}"/>
              </a:ext>
            </a:extLst>
          </p:cNvPr>
          <p:cNvSpPr/>
          <p:nvPr/>
        </p:nvSpPr>
        <p:spPr>
          <a:xfrm>
            <a:off x="560997" y="715849"/>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dirty="0">
                <a:solidFill>
                  <a:schemeClr val="tx1"/>
                </a:solidFill>
                <a:latin typeface="游明朝" panose="02020400000000000000" pitchFamily="18" charset="-128"/>
                <a:ea typeface="游明朝" panose="02020400000000000000" pitchFamily="18" charset="-128"/>
              </a:rPr>
              <a:t>ペットに関する</a:t>
            </a:r>
            <a:r>
              <a:rPr kumimoji="1" lang="ja-JP" altLang="en-US" sz="2000" dirty="0">
                <a:solidFill>
                  <a:schemeClr val="tx1"/>
                </a:solidFill>
                <a:latin typeface="游明朝" panose="02020400000000000000" pitchFamily="18" charset="-128"/>
                <a:ea typeface="游明朝" panose="02020400000000000000" pitchFamily="18" charset="-128"/>
              </a:rPr>
              <a:t>こんな悩み、抱えているのはあなただけではありません。</a:t>
            </a:r>
          </a:p>
        </p:txBody>
      </p:sp>
      <p:grpSp>
        <p:nvGrpSpPr>
          <p:cNvPr id="10" name="グループ化 9">
            <a:extLst>
              <a:ext uri="{FF2B5EF4-FFF2-40B4-BE49-F238E27FC236}">
                <a16:creationId xmlns:a16="http://schemas.microsoft.com/office/drawing/2014/main" id="{4142CD9E-64B3-05D2-417B-005E073367F8}"/>
              </a:ext>
            </a:extLst>
          </p:cNvPr>
          <p:cNvGrpSpPr/>
          <p:nvPr/>
        </p:nvGrpSpPr>
        <p:grpSpPr>
          <a:xfrm>
            <a:off x="1" y="1"/>
            <a:ext cx="146811" cy="6857998"/>
            <a:chOff x="1" y="1"/>
            <a:chExt cx="279400" cy="6857998"/>
          </a:xfrm>
        </p:grpSpPr>
        <p:sp>
          <p:nvSpPr>
            <p:cNvPr id="6" name="正方形/長方形 5">
              <a:extLst>
                <a:ext uri="{FF2B5EF4-FFF2-40B4-BE49-F238E27FC236}">
                  <a16:creationId xmlns:a16="http://schemas.microsoft.com/office/drawing/2014/main" id="{FF66C819-CFCA-7992-3F0F-5FBDBD8288F2}"/>
                </a:ext>
              </a:extLst>
            </p:cNvPr>
            <p:cNvSpPr/>
            <p:nvPr/>
          </p:nvSpPr>
          <p:spPr>
            <a:xfrm>
              <a:off x="1" y="1"/>
              <a:ext cx="279400" cy="5467349"/>
            </a:xfrm>
            <a:prstGeom prst="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9" name="グループ化 8">
              <a:extLst>
                <a:ext uri="{FF2B5EF4-FFF2-40B4-BE49-F238E27FC236}">
                  <a16:creationId xmlns:a16="http://schemas.microsoft.com/office/drawing/2014/main" id="{CED70EEE-E33B-B80B-D0E2-2F4B65FE817B}"/>
                </a:ext>
              </a:extLst>
            </p:cNvPr>
            <p:cNvGrpSpPr/>
            <p:nvPr/>
          </p:nvGrpSpPr>
          <p:grpSpPr>
            <a:xfrm>
              <a:off x="1" y="5149850"/>
              <a:ext cx="279400" cy="1708149"/>
              <a:chOff x="1" y="5149850"/>
              <a:chExt cx="279400" cy="1708149"/>
            </a:xfrm>
          </p:grpSpPr>
          <p:sp>
            <p:nvSpPr>
              <p:cNvPr id="7" name="正方形/長方形 6">
                <a:extLst>
                  <a:ext uri="{FF2B5EF4-FFF2-40B4-BE49-F238E27FC236}">
                    <a16:creationId xmlns:a16="http://schemas.microsoft.com/office/drawing/2014/main" id="{A09D8751-F9FA-672B-3D30-4433EAF43A2B}"/>
                  </a:ext>
                </a:extLst>
              </p:cNvPr>
              <p:cNvSpPr/>
              <p:nvPr/>
            </p:nvSpPr>
            <p:spPr>
              <a:xfrm>
                <a:off x="1" y="5467350"/>
                <a:ext cx="279400" cy="13906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8" name="直角三角形 7">
                <a:extLst>
                  <a:ext uri="{FF2B5EF4-FFF2-40B4-BE49-F238E27FC236}">
                    <a16:creationId xmlns:a16="http://schemas.microsoft.com/office/drawing/2014/main" id="{EC34B7A7-505A-3398-86E7-833B0701FEAE}"/>
                  </a:ext>
                </a:extLst>
              </p:cNvPr>
              <p:cNvSpPr/>
              <p:nvPr/>
            </p:nvSpPr>
            <p:spPr>
              <a:xfrm>
                <a:off x="1" y="5149850"/>
                <a:ext cx="279400" cy="3175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grpSp>
      <p:sp>
        <p:nvSpPr>
          <p:cNvPr id="11" name="四角形: 角を丸くする 10">
            <a:extLst>
              <a:ext uri="{FF2B5EF4-FFF2-40B4-BE49-F238E27FC236}">
                <a16:creationId xmlns:a16="http://schemas.microsoft.com/office/drawing/2014/main" id="{10F6B557-FF18-4B02-C774-6DFBC99A9D0D}"/>
              </a:ext>
            </a:extLst>
          </p:cNvPr>
          <p:cNvSpPr/>
          <p:nvPr/>
        </p:nvSpPr>
        <p:spPr>
          <a:xfrm>
            <a:off x="560998" y="1614920"/>
            <a:ext cx="5387416" cy="142666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spcBef>
                <a:spcPts val="600"/>
              </a:spcBef>
            </a:pPr>
            <a:r>
              <a:rPr kumimoji="1" lang="ja-JP" altLang="en-US" sz="2000" b="1" dirty="0">
                <a:solidFill>
                  <a:schemeClr val="tx1"/>
                </a:solidFill>
                <a:latin typeface="游明朝" panose="02020400000000000000" pitchFamily="18" charset="-128"/>
                <a:ea typeface="游明朝" panose="02020400000000000000" pitchFamily="18" charset="-128"/>
              </a:rPr>
              <a:t>食事管理の不安</a:t>
            </a:r>
          </a:p>
        </p:txBody>
      </p:sp>
      <p:sp>
        <p:nvSpPr>
          <p:cNvPr id="18" name="正方形/長方形 17">
            <a:extLst>
              <a:ext uri="{FF2B5EF4-FFF2-40B4-BE49-F238E27FC236}">
                <a16:creationId xmlns:a16="http://schemas.microsoft.com/office/drawing/2014/main" id="{DCB51E99-5677-A5E2-8399-61AFB0A8EA4D}"/>
              </a:ext>
            </a:extLst>
          </p:cNvPr>
          <p:cNvSpPr/>
          <p:nvPr/>
        </p:nvSpPr>
        <p:spPr>
          <a:xfrm>
            <a:off x="560997" y="2273558"/>
            <a:ext cx="5387416" cy="617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どのフードが本当に体に合うのか分からず、</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健康面や栄養バランスがとても心配です。</a:t>
            </a:r>
          </a:p>
        </p:txBody>
      </p:sp>
      <p:sp>
        <p:nvSpPr>
          <p:cNvPr id="30" name="楕円 29">
            <a:extLst>
              <a:ext uri="{FF2B5EF4-FFF2-40B4-BE49-F238E27FC236}">
                <a16:creationId xmlns:a16="http://schemas.microsoft.com/office/drawing/2014/main" id="{452B3F7F-9BAC-7C0D-71D1-162D1F65DC79}"/>
              </a:ext>
            </a:extLst>
          </p:cNvPr>
          <p:cNvSpPr/>
          <p:nvPr/>
        </p:nvSpPr>
        <p:spPr>
          <a:xfrm>
            <a:off x="483987" y="1517557"/>
            <a:ext cx="720000" cy="720000"/>
          </a:xfrm>
          <a:prstGeom prst="ellipse">
            <a:avLst/>
          </a:prstGeom>
          <a:solidFill>
            <a:schemeClr val="bg1"/>
          </a:solidFill>
          <a:ln w="952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3600" dirty="0">
                <a:solidFill>
                  <a:srgbClr val="957851"/>
                </a:solidFill>
                <a:latin typeface="游明朝" panose="02020400000000000000" pitchFamily="18" charset="-128"/>
                <a:ea typeface="游明朝" panose="02020400000000000000" pitchFamily="18" charset="-128"/>
              </a:rPr>
              <a:t>1</a:t>
            </a:r>
            <a:endParaRPr kumimoji="1" lang="ja-JP" altLang="en-US" sz="3600" dirty="0">
              <a:solidFill>
                <a:srgbClr val="957851"/>
              </a:solidFill>
              <a:latin typeface="游明朝" panose="02020400000000000000" pitchFamily="18" charset="-128"/>
              <a:ea typeface="游明朝" panose="02020400000000000000" pitchFamily="18" charset="-128"/>
            </a:endParaRPr>
          </a:p>
        </p:txBody>
      </p:sp>
      <p:sp>
        <p:nvSpPr>
          <p:cNvPr id="37" name="四角形: 角を丸くする 36">
            <a:extLst>
              <a:ext uri="{FF2B5EF4-FFF2-40B4-BE49-F238E27FC236}">
                <a16:creationId xmlns:a16="http://schemas.microsoft.com/office/drawing/2014/main" id="{9E93DE25-8A9F-D92B-1ACE-1C35B5CD08E8}"/>
              </a:ext>
            </a:extLst>
          </p:cNvPr>
          <p:cNvSpPr/>
          <p:nvPr/>
        </p:nvSpPr>
        <p:spPr>
          <a:xfrm>
            <a:off x="6243587" y="1614920"/>
            <a:ext cx="5387416" cy="142666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spcBef>
                <a:spcPts val="600"/>
              </a:spcBef>
            </a:pPr>
            <a:r>
              <a:rPr kumimoji="1" lang="ja-JP" altLang="en-US" sz="2000" b="1" dirty="0">
                <a:solidFill>
                  <a:schemeClr val="tx1"/>
                </a:solidFill>
                <a:latin typeface="游明朝" panose="02020400000000000000" pitchFamily="18" charset="-128"/>
                <a:ea typeface="游明朝" panose="02020400000000000000" pitchFamily="18" charset="-128"/>
              </a:rPr>
              <a:t>運動不足の心配</a:t>
            </a:r>
          </a:p>
        </p:txBody>
      </p:sp>
      <p:sp>
        <p:nvSpPr>
          <p:cNvPr id="38" name="正方形/長方形 37">
            <a:extLst>
              <a:ext uri="{FF2B5EF4-FFF2-40B4-BE49-F238E27FC236}">
                <a16:creationId xmlns:a16="http://schemas.microsoft.com/office/drawing/2014/main" id="{B403B5BD-F9B7-F9F1-EF55-98E7A6EBCEBA}"/>
              </a:ext>
            </a:extLst>
          </p:cNvPr>
          <p:cNvSpPr/>
          <p:nvPr/>
        </p:nvSpPr>
        <p:spPr>
          <a:xfrm>
            <a:off x="6243586" y="2273558"/>
            <a:ext cx="5387416" cy="617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十分に散歩や遊びの時間が取れず、</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ストレスや肥満が進んでしまうのが悩みです。</a:t>
            </a:r>
          </a:p>
        </p:txBody>
      </p:sp>
      <p:sp>
        <p:nvSpPr>
          <p:cNvPr id="39" name="楕円 38">
            <a:extLst>
              <a:ext uri="{FF2B5EF4-FFF2-40B4-BE49-F238E27FC236}">
                <a16:creationId xmlns:a16="http://schemas.microsoft.com/office/drawing/2014/main" id="{64B95E88-446B-52D3-6005-DDB7DC2D6613}"/>
              </a:ext>
            </a:extLst>
          </p:cNvPr>
          <p:cNvSpPr/>
          <p:nvPr/>
        </p:nvSpPr>
        <p:spPr>
          <a:xfrm>
            <a:off x="6166576" y="1517557"/>
            <a:ext cx="720000" cy="720000"/>
          </a:xfrm>
          <a:prstGeom prst="ellipse">
            <a:avLst/>
          </a:prstGeom>
          <a:solidFill>
            <a:schemeClr val="bg1"/>
          </a:solidFill>
          <a:ln w="952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3600" dirty="0">
                <a:solidFill>
                  <a:srgbClr val="957851"/>
                </a:solidFill>
                <a:latin typeface="游明朝" panose="02020400000000000000" pitchFamily="18" charset="-128"/>
                <a:ea typeface="游明朝" panose="02020400000000000000" pitchFamily="18" charset="-128"/>
              </a:rPr>
              <a:t>2</a:t>
            </a:r>
            <a:endParaRPr kumimoji="1" lang="ja-JP" altLang="en-US" sz="3600" dirty="0">
              <a:solidFill>
                <a:srgbClr val="957851"/>
              </a:solidFill>
              <a:latin typeface="游明朝" panose="02020400000000000000" pitchFamily="18" charset="-128"/>
              <a:ea typeface="游明朝" panose="02020400000000000000" pitchFamily="18" charset="-128"/>
            </a:endParaRPr>
          </a:p>
        </p:txBody>
      </p:sp>
      <p:sp>
        <p:nvSpPr>
          <p:cNvPr id="63" name="四角形: 角を丸くする 62">
            <a:extLst>
              <a:ext uri="{FF2B5EF4-FFF2-40B4-BE49-F238E27FC236}">
                <a16:creationId xmlns:a16="http://schemas.microsoft.com/office/drawing/2014/main" id="{ACBE96A8-8A38-47CD-A2A0-35184C01AFB0}"/>
              </a:ext>
            </a:extLst>
          </p:cNvPr>
          <p:cNvSpPr/>
          <p:nvPr/>
        </p:nvSpPr>
        <p:spPr>
          <a:xfrm>
            <a:off x="560998" y="3326383"/>
            <a:ext cx="5387416" cy="142666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spcBef>
                <a:spcPts val="600"/>
              </a:spcBef>
            </a:pPr>
            <a:r>
              <a:rPr kumimoji="1" lang="ja-JP" altLang="en-US" sz="2000" b="1" dirty="0">
                <a:solidFill>
                  <a:schemeClr val="tx1"/>
                </a:solidFill>
                <a:latin typeface="游明朝" panose="02020400000000000000" pitchFamily="18" charset="-128"/>
                <a:ea typeface="游明朝" panose="02020400000000000000" pitchFamily="18" charset="-128"/>
              </a:rPr>
              <a:t>留守中の不安感</a:t>
            </a:r>
          </a:p>
        </p:txBody>
      </p:sp>
      <p:sp>
        <p:nvSpPr>
          <p:cNvPr id="64" name="正方形/長方形 63">
            <a:extLst>
              <a:ext uri="{FF2B5EF4-FFF2-40B4-BE49-F238E27FC236}">
                <a16:creationId xmlns:a16="http://schemas.microsoft.com/office/drawing/2014/main" id="{7A3D6C19-7447-D892-CEC3-E1F432A9E2C1}"/>
              </a:ext>
            </a:extLst>
          </p:cNvPr>
          <p:cNvSpPr/>
          <p:nvPr/>
        </p:nvSpPr>
        <p:spPr>
          <a:xfrm>
            <a:off x="560997" y="3985021"/>
            <a:ext cx="5387416" cy="617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仕事や外出が多く、</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ひとりにさせてしまうのがとても心配になります。</a:t>
            </a:r>
          </a:p>
        </p:txBody>
      </p:sp>
      <p:sp>
        <p:nvSpPr>
          <p:cNvPr id="65" name="楕円 64">
            <a:extLst>
              <a:ext uri="{FF2B5EF4-FFF2-40B4-BE49-F238E27FC236}">
                <a16:creationId xmlns:a16="http://schemas.microsoft.com/office/drawing/2014/main" id="{ACA7B339-B7F9-B7A4-0307-AE8390EE602D}"/>
              </a:ext>
            </a:extLst>
          </p:cNvPr>
          <p:cNvSpPr/>
          <p:nvPr/>
        </p:nvSpPr>
        <p:spPr>
          <a:xfrm>
            <a:off x="483987" y="3229020"/>
            <a:ext cx="720000" cy="720000"/>
          </a:xfrm>
          <a:prstGeom prst="ellipse">
            <a:avLst/>
          </a:prstGeom>
          <a:solidFill>
            <a:schemeClr val="bg1"/>
          </a:solidFill>
          <a:ln w="952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3600" dirty="0">
                <a:solidFill>
                  <a:srgbClr val="957851"/>
                </a:solidFill>
                <a:latin typeface="游明朝" panose="02020400000000000000" pitchFamily="18" charset="-128"/>
                <a:ea typeface="游明朝" panose="02020400000000000000" pitchFamily="18" charset="-128"/>
              </a:rPr>
              <a:t>3</a:t>
            </a:r>
            <a:endParaRPr kumimoji="1" lang="ja-JP" altLang="en-US" sz="3600" dirty="0">
              <a:solidFill>
                <a:srgbClr val="957851"/>
              </a:solidFill>
              <a:latin typeface="游明朝" panose="02020400000000000000" pitchFamily="18" charset="-128"/>
              <a:ea typeface="游明朝" panose="02020400000000000000" pitchFamily="18" charset="-128"/>
            </a:endParaRPr>
          </a:p>
        </p:txBody>
      </p:sp>
      <p:sp>
        <p:nvSpPr>
          <p:cNvPr id="60" name="四角形: 角を丸くする 59">
            <a:extLst>
              <a:ext uri="{FF2B5EF4-FFF2-40B4-BE49-F238E27FC236}">
                <a16:creationId xmlns:a16="http://schemas.microsoft.com/office/drawing/2014/main" id="{32D09A8E-E8CE-9670-6E20-09E96D7F5033}"/>
              </a:ext>
            </a:extLst>
          </p:cNvPr>
          <p:cNvSpPr/>
          <p:nvPr/>
        </p:nvSpPr>
        <p:spPr>
          <a:xfrm>
            <a:off x="6243587" y="3326383"/>
            <a:ext cx="5387416" cy="142666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spcBef>
                <a:spcPts val="600"/>
              </a:spcBef>
            </a:pPr>
            <a:r>
              <a:rPr kumimoji="1" lang="ja-JP" altLang="en-US" sz="2000" b="1" dirty="0">
                <a:solidFill>
                  <a:schemeClr val="tx1"/>
                </a:solidFill>
                <a:latin typeface="游明朝" panose="02020400000000000000" pitchFamily="18" charset="-128"/>
                <a:ea typeface="游明朝" panose="02020400000000000000" pitchFamily="18" charset="-128"/>
              </a:rPr>
              <a:t>健康異変の発見</a:t>
            </a:r>
          </a:p>
        </p:txBody>
      </p:sp>
      <p:sp>
        <p:nvSpPr>
          <p:cNvPr id="61" name="正方形/長方形 60">
            <a:extLst>
              <a:ext uri="{FF2B5EF4-FFF2-40B4-BE49-F238E27FC236}">
                <a16:creationId xmlns:a16="http://schemas.microsoft.com/office/drawing/2014/main" id="{EA2E4946-5265-5042-5219-895C8813FCED}"/>
              </a:ext>
            </a:extLst>
          </p:cNvPr>
          <p:cNvSpPr/>
          <p:nvPr/>
        </p:nvSpPr>
        <p:spPr>
          <a:xfrm>
            <a:off x="6243586" y="3985021"/>
            <a:ext cx="5387416" cy="617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体調や様子の変化に気づくのが遅れ、</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病気の早期発見が難しいと感じます。</a:t>
            </a:r>
          </a:p>
        </p:txBody>
      </p:sp>
      <p:sp>
        <p:nvSpPr>
          <p:cNvPr id="62" name="楕円 61">
            <a:extLst>
              <a:ext uri="{FF2B5EF4-FFF2-40B4-BE49-F238E27FC236}">
                <a16:creationId xmlns:a16="http://schemas.microsoft.com/office/drawing/2014/main" id="{D38FD5F2-3A0E-ABCA-82EF-A50EFD661FB7}"/>
              </a:ext>
            </a:extLst>
          </p:cNvPr>
          <p:cNvSpPr/>
          <p:nvPr/>
        </p:nvSpPr>
        <p:spPr>
          <a:xfrm>
            <a:off x="6166576" y="3229020"/>
            <a:ext cx="720000" cy="720000"/>
          </a:xfrm>
          <a:prstGeom prst="ellipse">
            <a:avLst/>
          </a:prstGeom>
          <a:solidFill>
            <a:schemeClr val="bg1"/>
          </a:solidFill>
          <a:ln w="952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3600" dirty="0">
                <a:solidFill>
                  <a:srgbClr val="957851"/>
                </a:solidFill>
                <a:latin typeface="游明朝" panose="02020400000000000000" pitchFamily="18" charset="-128"/>
                <a:ea typeface="游明朝" panose="02020400000000000000" pitchFamily="18" charset="-128"/>
              </a:rPr>
              <a:t>4</a:t>
            </a:r>
            <a:endParaRPr kumimoji="1" lang="ja-JP" altLang="en-US" sz="3600" dirty="0">
              <a:solidFill>
                <a:srgbClr val="957851"/>
              </a:solidFill>
              <a:latin typeface="游明朝" panose="02020400000000000000" pitchFamily="18" charset="-128"/>
              <a:ea typeface="游明朝" panose="02020400000000000000" pitchFamily="18" charset="-128"/>
            </a:endParaRPr>
          </a:p>
        </p:txBody>
      </p:sp>
      <p:sp>
        <p:nvSpPr>
          <p:cNvPr id="72" name="四角形: 角を丸くする 71">
            <a:extLst>
              <a:ext uri="{FF2B5EF4-FFF2-40B4-BE49-F238E27FC236}">
                <a16:creationId xmlns:a16="http://schemas.microsoft.com/office/drawing/2014/main" id="{471AAC5E-0ADB-CEF4-356F-EE21A071F9B2}"/>
              </a:ext>
            </a:extLst>
          </p:cNvPr>
          <p:cNvSpPr/>
          <p:nvPr/>
        </p:nvSpPr>
        <p:spPr>
          <a:xfrm>
            <a:off x="560998" y="5037845"/>
            <a:ext cx="5387416" cy="142666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spcBef>
                <a:spcPts val="600"/>
              </a:spcBef>
            </a:pPr>
            <a:r>
              <a:rPr kumimoji="1" lang="ja-JP" altLang="en-US" sz="2000" b="1" dirty="0">
                <a:solidFill>
                  <a:schemeClr val="tx1"/>
                </a:solidFill>
                <a:latin typeface="游明朝" panose="02020400000000000000" pitchFamily="18" charset="-128"/>
                <a:ea typeface="游明朝" panose="02020400000000000000" pitchFamily="18" charset="-128"/>
              </a:rPr>
              <a:t>費用負担の悩み</a:t>
            </a:r>
          </a:p>
        </p:txBody>
      </p:sp>
      <p:sp>
        <p:nvSpPr>
          <p:cNvPr id="73" name="正方形/長方形 72">
            <a:extLst>
              <a:ext uri="{FF2B5EF4-FFF2-40B4-BE49-F238E27FC236}">
                <a16:creationId xmlns:a16="http://schemas.microsoft.com/office/drawing/2014/main" id="{A8ACE4B6-D52A-E7C1-8C50-70BD06E6530E}"/>
              </a:ext>
            </a:extLst>
          </p:cNvPr>
          <p:cNvSpPr/>
          <p:nvPr/>
        </p:nvSpPr>
        <p:spPr>
          <a:xfrm>
            <a:off x="560997" y="5696483"/>
            <a:ext cx="5387416" cy="617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医療費や毎月のケア用品代が重なり、</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家計への負担が大きくなっています。</a:t>
            </a:r>
          </a:p>
        </p:txBody>
      </p:sp>
      <p:sp>
        <p:nvSpPr>
          <p:cNvPr id="74" name="楕円 73">
            <a:extLst>
              <a:ext uri="{FF2B5EF4-FFF2-40B4-BE49-F238E27FC236}">
                <a16:creationId xmlns:a16="http://schemas.microsoft.com/office/drawing/2014/main" id="{AFA9FEA0-0575-8562-CF85-4F6B850EB1E5}"/>
              </a:ext>
            </a:extLst>
          </p:cNvPr>
          <p:cNvSpPr/>
          <p:nvPr/>
        </p:nvSpPr>
        <p:spPr>
          <a:xfrm>
            <a:off x="483987" y="4940482"/>
            <a:ext cx="720000" cy="720000"/>
          </a:xfrm>
          <a:prstGeom prst="ellipse">
            <a:avLst/>
          </a:prstGeom>
          <a:solidFill>
            <a:schemeClr val="bg1"/>
          </a:solidFill>
          <a:ln w="952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3600" dirty="0">
                <a:solidFill>
                  <a:srgbClr val="957851"/>
                </a:solidFill>
                <a:latin typeface="游明朝" panose="02020400000000000000" pitchFamily="18" charset="-128"/>
                <a:ea typeface="游明朝" panose="02020400000000000000" pitchFamily="18" charset="-128"/>
              </a:rPr>
              <a:t>5</a:t>
            </a:r>
            <a:endParaRPr kumimoji="1" lang="ja-JP" altLang="en-US" sz="3600" dirty="0">
              <a:solidFill>
                <a:srgbClr val="957851"/>
              </a:solidFill>
              <a:latin typeface="游明朝" panose="02020400000000000000" pitchFamily="18" charset="-128"/>
              <a:ea typeface="游明朝" panose="02020400000000000000" pitchFamily="18" charset="-128"/>
            </a:endParaRPr>
          </a:p>
        </p:txBody>
      </p:sp>
      <p:sp>
        <p:nvSpPr>
          <p:cNvPr id="69" name="四角形: 角を丸くする 68">
            <a:extLst>
              <a:ext uri="{FF2B5EF4-FFF2-40B4-BE49-F238E27FC236}">
                <a16:creationId xmlns:a16="http://schemas.microsoft.com/office/drawing/2014/main" id="{3FC0CEDA-96F0-57AF-7137-24C46F05BF62}"/>
              </a:ext>
            </a:extLst>
          </p:cNvPr>
          <p:cNvSpPr/>
          <p:nvPr/>
        </p:nvSpPr>
        <p:spPr>
          <a:xfrm>
            <a:off x="6243587" y="5037845"/>
            <a:ext cx="5387416" cy="142666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spcBef>
                <a:spcPts val="600"/>
              </a:spcBef>
            </a:pPr>
            <a:r>
              <a:rPr kumimoji="1" lang="ja-JP" altLang="en-US" sz="2000" b="1" dirty="0">
                <a:solidFill>
                  <a:schemeClr val="tx1"/>
                </a:solidFill>
                <a:latin typeface="游明朝" panose="02020400000000000000" pitchFamily="18" charset="-128"/>
                <a:ea typeface="游明朝" panose="02020400000000000000" pitchFamily="18" charset="-128"/>
              </a:rPr>
              <a:t>しつけの難しさ</a:t>
            </a:r>
          </a:p>
        </p:txBody>
      </p:sp>
      <p:sp>
        <p:nvSpPr>
          <p:cNvPr id="70" name="正方形/長方形 69">
            <a:extLst>
              <a:ext uri="{FF2B5EF4-FFF2-40B4-BE49-F238E27FC236}">
                <a16:creationId xmlns:a16="http://schemas.microsoft.com/office/drawing/2014/main" id="{57E3EE03-B62D-D0C2-E2A3-D610B8484AF1}"/>
              </a:ext>
            </a:extLst>
          </p:cNvPr>
          <p:cNvSpPr/>
          <p:nvPr/>
        </p:nvSpPr>
        <p:spPr>
          <a:xfrm>
            <a:off x="6243586" y="5696483"/>
            <a:ext cx="5387416" cy="617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吠え癖やトイレのしつけがうまくいかず、</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日々ストレスを感じて悩んでいます。</a:t>
            </a:r>
          </a:p>
        </p:txBody>
      </p:sp>
      <p:sp>
        <p:nvSpPr>
          <p:cNvPr id="71" name="楕円 70">
            <a:extLst>
              <a:ext uri="{FF2B5EF4-FFF2-40B4-BE49-F238E27FC236}">
                <a16:creationId xmlns:a16="http://schemas.microsoft.com/office/drawing/2014/main" id="{B3843B49-60DA-482D-D5A4-1330B091C8A2}"/>
              </a:ext>
            </a:extLst>
          </p:cNvPr>
          <p:cNvSpPr/>
          <p:nvPr/>
        </p:nvSpPr>
        <p:spPr>
          <a:xfrm>
            <a:off x="6166576" y="4940482"/>
            <a:ext cx="720000" cy="720000"/>
          </a:xfrm>
          <a:prstGeom prst="ellipse">
            <a:avLst/>
          </a:prstGeom>
          <a:solidFill>
            <a:schemeClr val="bg1"/>
          </a:solidFill>
          <a:ln w="952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3600" dirty="0">
                <a:solidFill>
                  <a:srgbClr val="957851"/>
                </a:solidFill>
                <a:latin typeface="游明朝" panose="02020400000000000000" pitchFamily="18" charset="-128"/>
                <a:ea typeface="游明朝" panose="02020400000000000000" pitchFamily="18" charset="-128"/>
              </a:rPr>
              <a:t>6</a:t>
            </a:r>
            <a:endParaRPr kumimoji="1" lang="ja-JP" altLang="en-US" sz="3600" dirty="0">
              <a:solidFill>
                <a:srgbClr val="95785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0171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C0AE-F184-F256-6015-5731073C4479}"/>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A9F8592A-AF1E-E14B-7445-48CCC4B159DE}"/>
              </a:ext>
            </a:extLst>
          </p:cNvPr>
          <p:cNvSpPr/>
          <p:nvPr/>
        </p:nvSpPr>
        <p:spPr>
          <a:xfrm>
            <a:off x="0" y="0"/>
            <a:ext cx="12192000" cy="6857999"/>
          </a:xfrm>
          <a:prstGeom prst="rect">
            <a:avLst/>
          </a:prstGeom>
          <a:solidFill>
            <a:srgbClr val="F9F6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8839876A-5358-506C-C01A-4070F3FDA325}"/>
              </a:ext>
            </a:extLst>
          </p:cNvPr>
          <p:cNvSpPr/>
          <p:nvPr/>
        </p:nvSpPr>
        <p:spPr>
          <a:xfrm>
            <a:off x="560997" y="241300"/>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b="1" dirty="0">
                <a:solidFill>
                  <a:schemeClr val="tx1"/>
                </a:solidFill>
                <a:latin typeface="游明朝" panose="02020400000000000000" pitchFamily="18" charset="-128"/>
                <a:ea typeface="游明朝" panose="02020400000000000000" pitchFamily="18" charset="-128"/>
              </a:rPr>
              <a:t>お悩み解決の手段「</a:t>
            </a:r>
            <a:r>
              <a:rPr kumimoji="1" lang="en-US" altLang="ja-JP" sz="1600" b="1" dirty="0">
                <a:solidFill>
                  <a:schemeClr val="tx1"/>
                </a:solidFill>
                <a:latin typeface="游明朝" panose="02020400000000000000" pitchFamily="18" charset="-128"/>
                <a:ea typeface="游明朝" panose="02020400000000000000" pitchFamily="18" charset="-128"/>
              </a:rPr>
              <a:t>with Pet BOX</a:t>
            </a:r>
            <a:r>
              <a:rPr kumimoji="1" lang="ja-JP" altLang="en-US" sz="1600" b="1" dirty="0">
                <a:solidFill>
                  <a:schemeClr val="tx1"/>
                </a:solidFill>
                <a:latin typeface="游明朝" panose="02020400000000000000" pitchFamily="18" charset="-128"/>
                <a:ea typeface="游明朝" panose="02020400000000000000" pitchFamily="18" charset="-128"/>
              </a:rPr>
              <a:t>」</a:t>
            </a:r>
          </a:p>
        </p:txBody>
      </p:sp>
      <p:grpSp>
        <p:nvGrpSpPr>
          <p:cNvPr id="4" name="グループ化 3">
            <a:extLst>
              <a:ext uri="{FF2B5EF4-FFF2-40B4-BE49-F238E27FC236}">
                <a16:creationId xmlns:a16="http://schemas.microsoft.com/office/drawing/2014/main" id="{FCE9EF04-055E-0FFE-B679-E4F5C314510B}"/>
              </a:ext>
            </a:extLst>
          </p:cNvPr>
          <p:cNvGrpSpPr/>
          <p:nvPr/>
        </p:nvGrpSpPr>
        <p:grpSpPr>
          <a:xfrm>
            <a:off x="1" y="1"/>
            <a:ext cx="146811" cy="6857998"/>
            <a:chOff x="1" y="1"/>
            <a:chExt cx="279400" cy="6857998"/>
          </a:xfrm>
        </p:grpSpPr>
        <p:sp>
          <p:nvSpPr>
            <p:cNvPr id="6" name="正方形/長方形 5">
              <a:extLst>
                <a:ext uri="{FF2B5EF4-FFF2-40B4-BE49-F238E27FC236}">
                  <a16:creationId xmlns:a16="http://schemas.microsoft.com/office/drawing/2014/main" id="{73F3C934-066D-3064-55C9-22D044247219}"/>
                </a:ext>
              </a:extLst>
            </p:cNvPr>
            <p:cNvSpPr/>
            <p:nvPr/>
          </p:nvSpPr>
          <p:spPr>
            <a:xfrm>
              <a:off x="1" y="1"/>
              <a:ext cx="279400" cy="5467349"/>
            </a:xfrm>
            <a:prstGeom prst="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7" name="グループ化 6">
              <a:extLst>
                <a:ext uri="{FF2B5EF4-FFF2-40B4-BE49-F238E27FC236}">
                  <a16:creationId xmlns:a16="http://schemas.microsoft.com/office/drawing/2014/main" id="{3C4A6235-D5B1-C3F0-84C6-BE7CC5DED04B}"/>
                </a:ext>
              </a:extLst>
            </p:cNvPr>
            <p:cNvGrpSpPr/>
            <p:nvPr/>
          </p:nvGrpSpPr>
          <p:grpSpPr>
            <a:xfrm>
              <a:off x="1" y="5149850"/>
              <a:ext cx="279400" cy="1708149"/>
              <a:chOff x="1" y="5149850"/>
              <a:chExt cx="279400" cy="1708149"/>
            </a:xfrm>
          </p:grpSpPr>
          <p:sp>
            <p:nvSpPr>
              <p:cNvPr id="8" name="正方形/長方形 7">
                <a:extLst>
                  <a:ext uri="{FF2B5EF4-FFF2-40B4-BE49-F238E27FC236}">
                    <a16:creationId xmlns:a16="http://schemas.microsoft.com/office/drawing/2014/main" id="{403B83AC-1463-7554-0DB3-B2AA8B7639A6}"/>
                  </a:ext>
                </a:extLst>
              </p:cNvPr>
              <p:cNvSpPr/>
              <p:nvPr/>
            </p:nvSpPr>
            <p:spPr>
              <a:xfrm>
                <a:off x="1" y="5467350"/>
                <a:ext cx="279400" cy="13906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9" name="直角三角形 8">
                <a:extLst>
                  <a:ext uri="{FF2B5EF4-FFF2-40B4-BE49-F238E27FC236}">
                    <a16:creationId xmlns:a16="http://schemas.microsoft.com/office/drawing/2014/main" id="{4F0DD65A-EE7B-CA26-42D0-0B665D5FD7A2}"/>
                  </a:ext>
                </a:extLst>
              </p:cNvPr>
              <p:cNvSpPr/>
              <p:nvPr/>
            </p:nvSpPr>
            <p:spPr>
              <a:xfrm>
                <a:off x="1" y="5149850"/>
                <a:ext cx="279400" cy="3175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grpSp>
      <p:sp>
        <p:nvSpPr>
          <p:cNvPr id="10" name="スライド番号プレースホルダー 5">
            <a:extLst>
              <a:ext uri="{FF2B5EF4-FFF2-40B4-BE49-F238E27FC236}">
                <a16:creationId xmlns:a16="http://schemas.microsoft.com/office/drawing/2014/main" id="{BAD60443-99F7-0B71-ECBA-DF30899CB17B}"/>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tx1"/>
                </a:solidFill>
                <a:latin typeface="游明朝" panose="02020400000000000000" pitchFamily="18" charset="-128"/>
                <a:ea typeface="游明朝" panose="02020400000000000000" pitchFamily="18" charset="-128"/>
              </a:rPr>
              <a:pPr/>
              <a:t>4</a:t>
            </a:fld>
            <a:endParaRPr lang="ja-JP" altLang="en-US" dirty="0">
              <a:solidFill>
                <a:schemeClr val="tx1"/>
              </a:solidFill>
              <a:latin typeface="游明朝" panose="02020400000000000000" pitchFamily="18" charset="-128"/>
              <a:ea typeface="游明朝" panose="02020400000000000000" pitchFamily="18" charset="-128"/>
            </a:endParaRPr>
          </a:p>
        </p:txBody>
      </p:sp>
      <p:sp>
        <p:nvSpPr>
          <p:cNvPr id="3" name="正方形/長方形 2">
            <a:extLst>
              <a:ext uri="{FF2B5EF4-FFF2-40B4-BE49-F238E27FC236}">
                <a16:creationId xmlns:a16="http://schemas.microsoft.com/office/drawing/2014/main" id="{F33C15DE-B8A8-FB47-70A5-EFDE1B8BFF40}"/>
              </a:ext>
            </a:extLst>
          </p:cNvPr>
          <p:cNvSpPr/>
          <p:nvPr/>
        </p:nvSpPr>
        <p:spPr>
          <a:xfrm>
            <a:off x="560997" y="715849"/>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必要なものを、必要なタイミングで届けるパーソナライズ型サブスクです。</a:t>
            </a:r>
          </a:p>
        </p:txBody>
      </p:sp>
      <p:sp>
        <p:nvSpPr>
          <p:cNvPr id="14" name="部分円 13">
            <a:extLst>
              <a:ext uri="{FF2B5EF4-FFF2-40B4-BE49-F238E27FC236}">
                <a16:creationId xmlns:a16="http://schemas.microsoft.com/office/drawing/2014/main" id="{23DD2C68-CFAA-5D92-5411-7350D51197ED}"/>
              </a:ext>
            </a:extLst>
          </p:cNvPr>
          <p:cNvSpPr/>
          <p:nvPr/>
        </p:nvSpPr>
        <p:spPr>
          <a:xfrm>
            <a:off x="61951" y="1592623"/>
            <a:ext cx="4743684" cy="4743684"/>
          </a:xfrm>
          <a:prstGeom prst="pie">
            <a:avLst>
              <a:gd name="adj1" fmla="val 17425481"/>
              <a:gd name="adj2" fmla="val 4187430"/>
            </a:avLst>
          </a:prstGeom>
          <a:gradFill flip="none" rotWithShape="1">
            <a:gsLst>
              <a:gs pos="0">
                <a:schemeClr val="bg1">
                  <a:alpha val="50000"/>
                </a:schemeClr>
              </a:gs>
              <a:gs pos="100000">
                <a:srgbClr val="E8E0D5"/>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bg1"/>
              </a:solidFill>
              <a:latin typeface="游明朝" panose="02020400000000000000" pitchFamily="18" charset="-128"/>
              <a:ea typeface="游明朝" panose="02020400000000000000" pitchFamily="18" charset="-128"/>
            </a:endParaRPr>
          </a:p>
        </p:txBody>
      </p:sp>
      <p:sp>
        <p:nvSpPr>
          <p:cNvPr id="13" name="楕円 12">
            <a:extLst>
              <a:ext uri="{FF2B5EF4-FFF2-40B4-BE49-F238E27FC236}">
                <a16:creationId xmlns:a16="http://schemas.microsoft.com/office/drawing/2014/main" id="{4DA53775-4998-521A-28FF-607299D92591}"/>
              </a:ext>
            </a:extLst>
          </p:cNvPr>
          <p:cNvSpPr/>
          <p:nvPr/>
        </p:nvSpPr>
        <p:spPr>
          <a:xfrm>
            <a:off x="3026723" y="1531517"/>
            <a:ext cx="705119" cy="705119"/>
          </a:xfrm>
          <a:prstGeom prst="ellipse">
            <a:avLst/>
          </a:prstGeom>
          <a:solidFill>
            <a:srgbClr val="E8E0D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15" name="正方形/長方形 14">
            <a:extLst>
              <a:ext uri="{FF2B5EF4-FFF2-40B4-BE49-F238E27FC236}">
                <a16:creationId xmlns:a16="http://schemas.microsoft.com/office/drawing/2014/main" id="{A6D6B5C1-FBB6-1B8E-795C-F98CF57B32A8}"/>
              </a:ext>
            </a:extLst>
          </p:cNvPr>
          <p:cNvSpPr/>
          <p:nvPr/>
        </p:nvSpPr>
        <p:spPr>
          <a:xfrm>
            <a:off x="4460597" y="1531517"/>
            <a:ext cx="5923761" cy="7051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栄養管理されたフード提案で毎日の食事が安心になります</a:t>
            </a:r>
          </a:p>
        </p:txBody>
      </p:sp>
      <p:cxnSp>
        <p:nvCxnSpPr>
          <p:cNvPr id="16" name="直線矢印コネクタ 15">
            <a:extLst>
              <a:ext uri="{FF2B5EF4-FFF2-40B4-BE49-F238E27FC236}">
                <a16:creationId xmlns:a16="http://schemas.microsoft.com/office/drawing/2014/main" id="{789CD9CF-2634-335D-022B-48E1A328EF52}"/>
              </a:ext>
            </a:extLst>
          </p:cNvPr>
          <p:cNvCxnSpPr>
            <a:cxnSpLocks/>
          </p:cNvCxnSpPr>
          <p:nvPr/>
        </p:nvCxnSpPr>
        <p:spPr>
          <a:xfrm flipV="1">
            <a:off x="3829786" y="1884075"/>
            <a:ext cx="331540"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楕円 23">
            <a:extLst>
              <a:ext uri="{FF2B5EF4-FFF2-40B4-BE49-F238E27FC236}">
                <a16:creationId xmlns:a16="http://schemas.microsoft.com/office/drawing/2014/main" id="{5E0ECCD1-B81E-D4C4-158C-8A56D4493093}"/>
              </a:ext>
            </a:extLst>
          </p:cNvPr>
          <p:cNvSpPr/>
          <p:nvPr/>
        </p:nvSpPr>
        <p:spPr>
          <a:xfrm>
            <a:off x="3908927" y="2250098"/>
            <a:ext cx="705119" cy="705119"/>
          </a:xfrm>
          <a:prstGeom prst="ellipse">
            <a:avLst/>
          </a:prstGeom>
          <a:solidFill>
            <a:srgbClr val="E8E0D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25" name="正方形/長方形 24">
            <a:extLst>
              <a:ext uri="{FF2B5EF4-FFF2-40B4-BE49-F238E27FC236}">
                <a16:creationId xmlns:a16="http://schemas.microsoft.com/office/drawing/2014/main" id="{CE925452-A41D-029F-8E12-B347AC248AD2}"/>
              </a:ext>
            </a:extLst>
          </p:cNvPr>
          <p:cNvSpPr/>
          <p:nvPr/>
        </p:nvSpPr>
        <p:spPr>
          <a:xfrm>
            <a:off x="5342801" y="2250098"/>
            <a:ext cx="5923761" cy="7051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 定期便に運動グッズが含まれ運動不足の解消をサポートします</a:t>
            </a:r>
          </a:p>
        </p:txBody>
      </p:sp>
      <p:cxnSp>
        <p:nvCxnSpPr>
          <p:cNvPr id="26" name="直線矢印コネクタ 25">
            <a:extLst>
              <a:ext uri="{FF2B5EF4-FFF2-40B4-BE49-F238E27FC236}">
                <a16:creationId xmlns:a16="http://schemas.microsoft.com/office/drawing/2014/main" id="{DA23C41E-A35D-D272-22F9-6BA85B8F097C}"/>
              </a:ext>
            </a:extLst>
          </p:cNvPr>
          <p:cNvCxnSpPr>
            <a:cxnSpLocks/>
          </p:cNvCxnSpPr>
          <p:nvPr/>
        </p:nvCxnSpPr>
        <p:spPr>
          <a:xfrm flipV="1">
            <a:off x="4711990" y="2602656"/>
            <a:ext cx="331540"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楕円 28">
            <a:extLst>
              <a:ext uri="{FF2B5EF4-FFF2-40B4-BE49-F238E27FC236}">
                <a16:creationId xmlns:a16="http://schemas.microsoft.com/office/drawing/2014/main" id="{B9039841-E06D-40B4-0375-3CC27E64ADF2}"/>
              </a:ext>
            </a:extLst>
          </p:cNvPr>
          <p:cNvSpPr/>
          <p:nvPr/>
        </p:nvSpPr>
        <p:spPr>
          <a:xfrm>
            <a:off x="4484553" y="3190054"/>
            <a:ext cx="705119" cy="705119"/>
          </a:xfrm>
          <a:prstGeom prst="ellipse">
            <a:avLst/>
          </a:prstGeom>
          <a:solidFill>
            <a:srgbClr val="E8E0D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30" name="正方形/長方形 29">
            <a:extLst>
              <a:ext uri="{FF2B5EF4-FFF2-40B4-BE49-F238E27FC236}">
                <a16:creationId xmlns:a16="http://schemas.microsoft.com/office/drawing/2014/main" id="{72FBBD65-8C66-AE9C-054C-FDBB7CB7CADF}"/>
              </a:ext>
            </a:extLst>
          </p:cNvPr>
          <p:cNvSpPr/>
          <p:nvPr/>
        </p:nvSpPr>
        <p:spPr>
          <a:xfrm>
            <a:off x="5918427" y="3190054"/>
            <a:ext cx="5923761" cy="7051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留守中の健康管理を継続サポートして不安を軽減します</a:t>
            </a:r>
          </a:p>
        </p:txBody>
      </p:sp>
      <p:cxnSp>
        <p:nvCxnSpPr>
          <p:cNvPr id="31" name="直線矢印コネクタ 30">
            <a:extLst>
              <a:ext uri="{FF2B5EF4-FFF2-40B4-BE49-F238E27FC236}">
                <a16:creationId xmlns:a16="http://schemas.microsoft.com/office/drawing/2014/main" id="{CE3D43D0-ECED-D87E-CAA7-1BA55F9095BF}"/>
              </a:ext>
            </a:extLst>
          </p:cNvPr>
          <p:cNvCxnSpPr>
            <a:cxnSpLocks/>
          </p:cNvCxnSpPr>
          <p:nvPr/>
        </p:nvCxnSpPr>
        <p:spPr>
          <a:xfrm flipV="1">
            <a:off x="5287616" y="3542612"/>
            <a:ext cx="331540"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68" name="楕円 67">
            <a:extLst>
              <a:ext uri="{FF2B5EF4-FFF2-40B4-BE49-F238E27FC236}">
                <a16:creationId xmlns:a16="http://schemas.microsoft.com/office/drawing/2014/main" id="{FE3EB44B-5443-C3EB-5401-FD96F3B83C0A}"/>
              </a:ext>
            </a:extLst>
          </p:cNvPr>
          <p:cNvSpPr/>
          <p:nvPr/>
        </p:nvSpPr>
        <p:spPr>
          <a:xfrm>
            <a:off x="4484553" y="4033760"/>
            <a:ext cx="705119" cy="705119"/>
          </a:xfrm>
          <a:prstGeom prst="ellipse">
            <a:avLst/>
          </a:prstGeom>
          <a:solidFill>
            <a:srgbClr val="E8E0D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69" name="正方形/長方形 68">
            <a:extLst>
              <a:ext uri="{FF2B5EF4-FFF2-40B4-BE49-F238E27FC236}">
                <a16:creationId xmlns:a16="http://schemas.microsoft.com/office/drawing/2014/main" id="{053A3BB1-1EED-4EBD-E7F6-C063A5FA77FB}"/>
              </a:ext>
            </a:extLst>
          </p:cNvPr>
          <p:cNvSpPr/>
          <p:nvPr/>
        </p:nvSpPr>
        <p:spPr>
          <a:xfrm>
            <a:off x="5918427" y="4033760"/>
            <a:ext cx="5923761" cy="7051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毎月の健康チェックで体調変化を早期に発見できます</a:t>
            </a:r>
          </a:p>
        </p:txBody>
      </p:sp>
      <p:cxnSp>
        <p:nvCxnSpPr>
          <p:cNvPr id="70" name="直線矢印コネクタ 69">
            <a:extLst>
              <a:ext uri="{FF2B5EF4-FFF2-40B4-BE49-F238E27FC236}">
                <a16:creationId xmlns:a16="http://schemas.microsoft.com/office/drawing/2014/main" id="{036D70FC-3EE9-08A8-9EEF-B0F4349D3F5D}"/>
              </a:ext>
            </a:extLst>
          </p:cNvPr>
          <p:cNvCxnSpPr>
            <a:cxnSpLocks/>
          </p:cNvCxnSpPr>
          <p:nvPr/>
        </p:nvCxnSpPr>
        <p:spPr>
          <a:xfrm flipV="1">
            <a:off x="5287616" y="4386318"/>
            <a:ext cx="331540"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楕円 71">
            <a:extLst>
              <a:ext uri="{FF2B5EF4-FFF2-40B4-BE49-F238E27FC236}">
                <a16:creationId xmlns:a16="http://schemas.microsoft.com/office/drawing/2014/main" id="{8D57274A-AF27-CE1E-D71B-3B116D3208F6}"/>
              </a:ext>
            </a:extLst>
          </p:cNvPr>
          <p:cNvSpPr/>
          <p:nvPr/>
        </p:nvSpPr>
        <p:spPr>
          <a:xfrm>
            <a:off x="3908927" y="4973716"/>
            <a:ext cx="705119" cy="705119"/>
          </a:xfrm>
          <a:prstGeom prst="ellipse">
            <a:avLst/>
          </a:prstGeom>
          <a:solidFill>
            <a:srgbClr val="E8E0D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73" name="正方形/長方形 72">
            <a:extLst>
              <a:ext uri="{FF2B5EF4-FFF2-40B4-BE49-F238E27FC236}">
                <a16:creationId xmlns:a16="http://schemas.microsoft.com/office/drawing/2014/main" id="{54DEE86C-4E70-D7FE-6850-A53D81F01CD1}"/>
              </a:ext>
            </a:extLst>
          </p:cNvPr>
          <p:cNvSpPr/>
          <p:nvPr/>
        </p:nvSpPr>
        <p:spPr>
          <a:xfrm>
            <a:off x="5342801" y="4973716"/>
            <a:ext cx="5923761" cy="7051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定額プランで毎月のケア費用を無理なく平準化できます</a:t>
            </a:r>
          </a:p>
        </p:txBody>
      </p:sp>
      <p:cxnSp>
        <p:nvCxnSpPr>
          <p:cNvPr id="74" name="直線矢印コネクタ 73">
            <a:extLst>
              <a:ext uri="{FF2B5EF4-FFF2-40B4-BE49-F238E27FC236}">
                <a16:creationId xmlns:a16="http://schemas.microsoft.com/office/drawing/2014/main" id="{13255EEC-9845-608D-3BDB-032423585199}"/>
              </a:ext>
            </a:extLst>
          </p:cNvPr>
          <p:cNvCxnSpPr>
            <a:cxnSpLocks/>
          </p:cNvCxnSpPr>
          <p:nvPr/>
        </p:nvCxnSpPr>
        <p:spPr>
          <a:xfrm flipV="1">
            <a:off x="4711990" y="5326274"/>
            <a:ext cx="331540"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76" name="楕円 75">
            <a:extLst>
              <a:ext uri="{FF2B5EF4-FFF2-40B4-BE49-F238E27FC236}">
                <a16:creationId xmlns:a16="http://schemas.microsoft.com/office/drawing/2014/main" id="{1DC49BC3-CA0E-2D93-CE2A-AB2C6F4BBF19}"/>
              </a:ext>
            </a:extLst>
          </p:cNvPr>
          <p:cNvSpPr/>
          <p:nvPr/>
        </p:nvSpPr>
        <p:spPr>
          <a:xfrm>
            <a:off x="3026723" y="5692295"/>
            <a:ext cx="705119" cy="705119"/>
          </a:xfrm>
          <a:prstGeom prst="ellipse">
            <a:avLst/>
          </a:prstGeom>
          <a:solidFill>
            <a:srgbClr val="E8E0D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77" name="正方形/長方形 76">
            <a:extLst>
              <a:ext uri="{FF2B5EF4-FFF2-40B4-BE49-F238E27FC236}">
                <a16:creationId xmlns:a16="http://schemas.microsoft.com/office/drawing/2014/main" id="{260A70DA-1F66-B471-6C62-4DC24BC8D0BD}"/>
              </a:ext>
            </a:extLst>
          </p:cNvPr>
          <p:cNvSpPr/>
          <p:nvPr/>
        </p:nvSpPr>
        <p:spPr>
          <a:xfrm>
            <a:off x="4460597" y="5692295"/>
            <a:ext cx="5923761" cy="7051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専門家によるアドバイスでしつけの悩みも相談できます</a:t>
            </a:r>
          </a:p>
        </p:txBody>
      </p:sp>
      <p:cxnSp>
        <p:nvCxnSpPr>
          <p:cNvPr id="78" name="直線矢印コネクタ 77">
            <a:extLst>
              <a:ext uri="{FF2B5EF4-FFF2-40B4-BE49-F238E27FC236}">
                <a16:creationId xmlns:a16="http://schemas.microsoft.com/office/drawing/2014/main" id="{4C45089E-3C29-00C6-ED4E-E5495D4713F8}"/>
              </a:ext>
            </a:extLst>
          </p:cNvPr>
          <p:cNvCxnSpPr>
            <a:cxnSpLocks/>
          </p:cNvCxnSpPr>
          <p:nvPr/>
        </p:nvCxnSpPr>
        <p:spPr>
          <a:xfrm flipV="1">
            <a:off x="3829786" y="6044853"/>
            <a:ext cx="331540"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20" name="図 19">
            <a:extLst>
              <a:ext uri="{FF2B5EF4-FFF2-40B4-BE49-F238E27FC236}">
                <a16:creationId xmlns:a16="http://schemas.microsoft.com/office/drawing/2014/main" id="{E63958BD-92FD-15D4-D874-812C54680D60}"/>
              </a:ext>
            </a:extLst>
          </p:cNvPr>
          <p:cNvPicPr>
            <a:picLocks noChangeAspect="1"/>
          </p:cNvPicPr>
          <p:nvPr/>
        </p:nvPicPr>
        <p:blipFill>
          <a:blip r:embed="rId2"/>
          <a:srcRect l="3775" t="3779" r="4159" b="4156"/>
          <a:stretch>
            <a:fillRect/>
          </a:stretch>
        </p:blipFill>
        <p:spPr>
          <a:xfrm>
            <a:off x="651793" y="2182465"/>
            <a:ext cx="3564000" cy="3564000"/>
          </a:xfrm>
          <a:custGeom>
            <a:avLst/>
            <a:gdLst>
              <a:gd name="connsiteX0" fmla="*/ 1782000 w 3564000"/>
              <a:gd name="connsiteY0" fmla="*/ 0 h 3564000"/>
              <a:gd name="connsiteX1" fmla="*/ 3564000 w 3564000"/>
              <a:gd name="connsiteY1" fmla="*/ 1782000 h 3564000"/>
              <a:gd name="connsiteX2" fmla="*/ 1782000 w 3564000"/>
              <a:gd name="connsiteY2" fmla="*/ 3564000 h 3564000"/>
              <a:gd name="connsiteX3" fmla="*/ 0 w 3564000"/>
              <a:gd name="connsiteY3" fmla="*/ 1782000 h 3564000"/>
              <a:gd name="connsiteX4" fmla="*/ 1782000 w 3564000"/>
              <a:gd name="connsiteY4" fmla="*/ 0 h 35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000" h="3564000">
                <a:moveTo>
                  <a:pt x="1782000" y="0"/>
                </a:moveTo>
                <a:cubicBezTo>
                  <a:pt x="2766171" y="0"/>
                  <a:pt x="3564000" y="797829"/>
                  <a:pt x="3564000" y="1782000"/>
                </a:cubicBezTo>
                <a:cubicBezTo>
                  <a:pt x="3564000" y="2766171"/>
                  <a:pt x="2766171" y="3564000"/>
                  <a:pt x="1782000" y="3564000"/>
                </a:cubicBezTo>
                <a:cubicBezTo>
                  <a:pt x="797829" y="3564000"/>
                  <a:pt x="0" y="2766171"/>
                  <a:pt x="0" y="1782000"/>
                </a:cubicBezTo>
                <a:cubicBezTo>
                  <a:pt x="0" y="797829"/>
                  <a:pt x="797829" y="0"/>
                  <a:pt x="1782000" y="0"/>
                </a:cubicBezTo>
                <a:close/>
              </a:path>
            </a:pathLst>
          </a:custGeom>
        </p:spPr>
      </p:pic>
      <p:sp>
        <p:nvSpPr>
          <p:cNvPr id="12" name="楕円 11">
            <a:extLst>
              <a:ext uri="{FF2B5EF4-FFF2-40B4-BE49-F238E27FC236}">
                <a16:creationId xmlns:a16="http://schemas.microsoft.com/office/drawing/2014/main" id="{41B58AE2-117D-CC22-6187-89C9A36F1D91}"/>
              </a:ext>
            </a:extLst>
          </p:cNvPr>
          <p:cNvSpPr/>
          <p:nvPr/>
        </p:nvSpPr>
        <p:spPr>
          <a:xfrm>
            <a:off x="651793" y="2182465"/>
            <a:ext cx="3564000" cy="3564000"/>
          </a:xfrm>
          <a:prstGeom prst="ellipse">
            <a:avLst/>
          </a:prstGeom>
          <a:solidFill>
            <a:schemeClr val="tx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en-US" altLang="ja-JP" sz="3600" b="1" dirty="0">
                <a:solidFill>
                  <a:schemeClr val="bg1"/>
                </a:solidFill>
                <a:latin typeface="游明朝" panose="02020400000000000000" pitchFamily="18" charset="-128"/>
                <a:ea typeface="游明朝" panose="02020400000000000000" pitchFamily="18" charset="-128"/>
              </a:rPr>
              <a:t>With</a:t>
            </a:r>
          </a:p>
          <a:p>
            <a:pPr algn="ctr">
              <a:spcBef>
                <a:spcPts val="600"/>
              </a:spcBef>
            </a:pPr>
            <a:r>
              <a:rPr kumimoji="1" lang="en-US" altLang="ja-JP" sz="3600" b="1" dirty="0">
                <a:solidFill>
                  <a:schemeClr val="bg1"/>
                </a:solidFill>
                <a:latin typeface="游明朝" panose="02020400000000000000" pitchFamily="18" charset="-128"/>
                <a:ea typeface="游明朝" panose="02020400000000000000" pitchFamily="18" charset="-128"/>
              </a:rPr>
              <a:t>Pet BOX</a:t>
            </a:r>
            <a:br>
              <a:rPr kumimoji="1" lang="en-US" altLang="ja-JP" sz="1200" dirty="0">
                <a:solidFill>
                  <a:schemeClr val="bg1"/>
                </a:solidFill>
                <a:latin typeface="游明朝" panose="02020400000000000000" pitchFamily="18" charset="-128"/>
                <a:ea typeface="游明朝" panose="02020400000000000000" pitchFamily="18" charset="-128"/>
              </a:rPr>
            </a:br>
            <a:endParaRPr kumimoji="1" lang="en-US" altLang="ja-JP" sz="1200"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1200" dirty="0">
                <a:solidFill>
                  <a:schemeClr val="bg1"/>
                </a:solidFill>
                <a:latin typeface="游明朝" panose="02020400000000000000" pitchFamily="18" charset="-128"/>
                <a:ea typeface="游明朝" panose="02020400000000000000" pitchFamily="18" charset="-128"/>
              </a:rPr>
              <a:t>犬猫それぞれの品種・年齢・体質・好みに</a:t>
            </a:r>
            <a:endParaRPr kumimoji="1" lang="en-US" altLang="ja-JP" sz="1200"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1200" dirty="0">
                <a:solidFill>
                  <a:schemeClr val="bg1"/>
                </a:solidFill>
                <a:latin typeface="游明朝" panose="02020400000000000000" pitchFamily="18" charset="-128"/>
                <a:ea typeface="游明朝" panose="02020400000000000000" pitchFamily="18" charset="-128"/>
              </a:rPr>
              <a:t>合わせて最適なフードやケア用品を</a:t>
            </a:r>
            <a:endParaRPr kumimoji="1" lang="en-US" altLang="ja-JP" sz="1200"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1200" dirty="0">
                <a:solidFill>
                  <a:schemeClr val="bg1"/>
                </a:solidFill>
                <a:latin typeface="游明朝" panose="02020400000000000000" pitchFamily="18" charset="-128"/>
                <a:ea typeface="游明朝" panose="02020400000000000000" pitchFamily="18" charset="-128"/>
              </a:rPr>
              <a:t>組み合わせてお届けする</a:t>
            </a:r>
            <a:endParaRPr kumimoji="1" lang="en-US" altLang="ja-JP" sz="1200"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1200" dirty="0">
                <a:solidFill>
                  <a:schemeClr val="bg1"/>
                </a:solidFill>
                <a:latin typeface="游明朝" panose="02020400000000000000" pitchFamily="18" charset="-128"/>
                <a:ea typeface="游明朝" panose="02020400000000000000" pitchFamily="18" charset="-128"/>
              </a:rPr>
              <a:t>月額定期便</a:t>
            </a:r>
          </a:p>
        </p:txBody>
      </p:sp>
    </p:spTree>
    <p:extLst>
      <p:ext uri="{BB962C8B-B14F-4D97-AF65-F5344CB8AC3E}">
        <p14:creationId xmlns:p14="http://schemas.microsoft.com/office/powerpoint/2010/main" val="124712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4B931-27E9-3EF6-2F7A-F838635EA7DF}"/>
            </a:ext>
          </a:extLst>
        </p:cNvPr>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8A306AF7-8AFC-7F42-FC11-829E99B2C3A2}"/>
              </a:ext>
            </a:extLst>
          </p:cNvPr>
          <p:cNvGrpSpPr/>
          <p:nvPr/>
        </p:nvGrpSpPr>
        <p:grpSpPr>
          <a:xfrm>
            <a:off x="1" y="1"/>
            <a:ext cx="146811" cy="6857998"/>
            <a:chOff x="1" y="1"/>
            <a:chExt cx="279400" cy="6857998"/>
          </a:xfrm>
        </p:grpSpPr>
        <p:sp>
          <p:nvSpPr>
            <p:cNvPr id="7" name="正方形/長方形 6">
              <a:extLst>
                <a:ext uri="{FF2B5EF4-FFF2-40B4-BE49-F238E27FC236}">
                  <a16:creationId xmlns:a16="http://schemas.microsoft.com/office/drawing/2014/main" id="{1934773C-A61F-A731-2FC0-30E2F0FA9CFB}"/>
                </a:ext>
              </a:extLst>
            </p:cNvPr>
            <p:cNvSpPr/>
            <p:nvPr/>
          </p:nvSpPr>
          <p:spPr>
            <a:xfrm>
              <a:off x="1" y="1"/>
              <a:ext cx="279400" cy="5467349"/>
            </a:xfrm>
            <a:prstGeom prst="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8" name="グループ化 7">
              <a:extLst>
                <a:ext uri="{FF2B5EF4-FFF2-40B4-BE49-F238E27FC236}">
                  <a16:creationId xmlns:a16="http://schemas.microsoft.com/office/drawing/2014/main" id="{DE030336-B7E1-8C29-C622-0BBDB28932FE}"/>
                </a:ext>
              </a:extLst>
            </p:cNvPr>
            <p:cNvGrpSpPr/>
            <p:nvPr/>
          </p:nvGrpSpPr>
          <p:grpSpPr>
            <a:xfrm>
              <a:off x="1" y="5149850"/>
              <a:ext cx="279400" cy="1708149"/>
              <a:chOff x="1" y="5149850"/>
              <a:chExt cx="279400" cy="1708149"/>
            </a:xfrm>
          </p:grpSpPr>
          <p:sp>
            <p:nvSpPr>
              <p:cNvPr id="9" name="正方形/長方形 8">
                <a:extLst>
                  <a:ext uri="{FF2B5EF4-FFF2-40B4-BE49-F238E27FC236}">
                    <a16:creationId xmlns:a16="http://schemas.microsoft.com/office/drawing/2014/main" id="{2E0B85D8-3CF6-5353-8FFE-C81A95822C38}"/>
                  </a:ext>
                </a:extLst>
              </p:cNvPr>
              <p:cNvSpPr/>
              <p:nvPr/>
            </p:nvSpPr>
            <p:spPr>
              <a:xfrm>
                <a:off x="1" y="5467350"/>
                <a:ext cx="279400" cy="13906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10" name="直角三角形 9">
                <a:extLst>
                  <a:ext uri="{FF2B5EF4-FFF2-40B4-BE49-F238E27FC236}">
                    <a16:creationId xmlns:a16="http://schemas.microsoft.com/office/drawing/2014/main" id="{74B3C6D9-ADA6-17F9-D33C-3E4000080A67}"/>
                  </a:ext>
                </a:extLst>
              </p:cNvPr>
              <p:cNvSpPr/>
              <p:nvPr/>
            </p:nvSpPr>
            <p:spPr>
              <a:xfrm>
                <a:off x="1" y="5149850"/>
                <a:ext cx="279400" cy="3175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grpSp>
      <p:sp>
        <p:nvSpPr>
          <p:cNvPr id="12" name="正方形/長方形 11">
            <a:extLst>
              <a:ext uri="{FF2B5EF4-FFF2-40B4-BE49-F238E27FC236}">
                <a16:creationId xmlns:a16="http://schemas.microsoft.com/office/drawing/2014/main" id="{51DA826D-E78A-1C56-9722-28E254F3F27F}"/>
              </a:ext>
            </a:extLst>
          </p:cNvPr>
          <p:cNvSpPr/>
          <p:nvPr/>
        </p:nvSpPr>
        <p:spPr>
          <a:xfrm>
            <a:off x="146812" y="0"/>
            <a:ext cx="3011297" cy="6857999"/>
          </a:xfrm>
          <a:prstGeom prst="rect">
            <a:avLst/>
          </a:prstGeom>
          <a:solidFill>
            <a:srgbClr val="DFD3C3">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パーソナライズド・</a:t>
            </a:r>
            <a:endParaRPr kumimoji="1"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フード</a:t>
            </a:r>
            <a:endParaRPr kumimoji="1"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a:t>
            </a:r>
            <a:r>
              <a:rPr kumimoji="1" lang="en-US" altLang="ja-JP" dirty="0">
                <a:solidFill>
                  <a:schemeClr val="tx1"/>
                </a:solidFill>
                <a:latin typeface="游明朝" panose="02020400000000000000" pitchFamily="18" charset="-128"/>
                <a:ea typeface="游明朝" panose="02020400000000000000" pitchFamily="18" charset="-128"/>
              </a:rPr>
              <a:t>100g×30</a:t>
            </a:r>
            <a:r>
              <a:rPr kumimoji="1" lang="ja-JP" altLang="en-US" dirty="0">
                <a:solidFill>
                  <a:schemeClr val="tx1"/>
                </a:solidFill>
                <a:latin typeface="游明朝" panose="02020400000000000000" pitchFamily="18" charset="-128"/>
                <a:ea typeface="游明朝" panose="02020400000000000000" pitchFamily="18" charset="-128"/>
              </a:rPr>
              <a:t>袋）</a:t>
            </a:r>
            <a:endParaRPr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13" name="正方形/長方形 12">
            <a:extLst>
              <a:ext uri="{FF2B5EF4-FFF2-40B4-BE49-F238E27FC236}">
                <a16:creationId xmlns:a16="http://schemas.microsoft.com/office/drawing/2014/main" id="{8984837F-DE6B-84B4-4E68-ED5CD15C0536}"/>
              </a:ext>
            </a:extLst>
          </p:cNvPr>
          <p:cNvSpPr/>
          <p:nvPr/>
        </p:nvSpPr>
        <p:spPr>
          <a:xfrm>
            <a:off x="3158109" y="0"/>
            <a:ext cx="3011297" cy="6857999"/>
          </a:xfrm>
          <a:prstGeom prst="rect">
            <a:avLst/>
          </a:prstGeom>
          <a:solidFill>
            <a:srgbClr val="DFD3C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栄養補助用</a:t>
            </a:r>
            <a:endParaRPr kumimoji="1"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サプリメント</a:t>
            </a:r>
            <a:endParaRPr kumimoji="1"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（関節</a:t>
            </a:r>
            <a:r>
              <a:rPr kumimoji="1" lang="en-US" altLang="ja-JP" dirty="0">
                <a:solidFill>
                  <a:schemeClr val="tx1"/>
                </a:solidFill>
                <a:latin typeface="游明朝" panose="02020400000000000000" pitchFamily="18" charset="-128"/>
                <a:ea typeface="游明朝" panose="02020400000000000000" pitchFamily="18" charset="-128"/>
              </a:rPr>
              <a:t>/</a:t>
            </a:r>
            <a:r>
              <a:rPr kumimoji="1" lang="ja-JP" altLang="en-US" dirty="0">
                <a:solidFill>
                  <a:schemeClr val="tx1"/>
                </a:solidFill>
                <a:latin typeface="游明朝" panose="02020400000000000000" pitchFamily="18" charset="-128"/>
                <a:ea typeface="游明朝" panose="02020400000000000000" pitchFamily="18" charset="-128"/>
              </a:rPr>
              <a:t>腸内</a:t>
            </a:r>
            <a:r>
              <a:rPr kumimoji="1" lang="en-US" altLang="ja-JP" dirty="0">
                <a:solidFill>
                  <a:schemeClr val="tx1"/>
                </a:solidFill>
                <a:latin typeface="游明朝" panose="02020400000000000000" pitchFamily="18" charset="-128"/>
                <a:ea typeface="游明朝" panose="02020400000000000000" pitchFamily="18" charset="-128"/>
              </a:rPr>
              <a:t>/</a:t>
            </a:r>
            <a:r>
              <a:rPr kumimoji="1" lang="ja-JP" altLang="en-US" dirty="0">
                <a:solidFill>
                  <a:schemeClr val="tx1"/>
                </a:solidFill>
                <a:latin typeface="游明朝" panose="02020400000000000000" pitchFamily="18" charset="-128"/>
                <a:ea typeface="游明朝" panose="02020400000000000000" pitchFamily="18" charset="-128"/>
              </a:rPr>
              <a:t>毛並み）</a:t>
            </a:r>
            <a:endParaRPr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14" name="正方形/長方形 13">
            <a:extLst>
              <a:ext uri="{FF2B5EF4-FFF2-40B4-BE49-F238E27FC236}">
                <a16:creationId xmlns:a16="http://schemas.microsoft.com/office/drawing/2014/main" id="{9C0DB008-397F-FF9A-EC5E-006B6E98089D}"/>
              </a:ext>
            </a:extLst>
          </p:cNvPr>
          <p:cNvSpPr/>
          <p:nvPr/>
        </p:nvSpPr>
        <p:spPr>
          <a:xfrm>
            <a:off x="6169406" y="0"/>
            <a:ext cx="3011297" cy="6857999"/>
          </a:xfrm>
          <a:prstGeom prst="rect">
            <a:avLst/>
          </a:prstGeom>
          <a:solidFill>
            <a:srgbClr val="DFD3C3">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月替わりおもちゃ＆</a:t>
            </a:r>
            <a:endParaRPr kumimoji="1"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ケアグッズ</a:t>
            </a:r>
            <a:endParaRPr kumimoji="1"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（歯磨き／耳掃除用品）</a:t>
            </a:r>
            <a:endParaRPr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15" name="正方形/長方形 14">
            <a:extLst>
              <a:ext uri="{FF2B5EF4-FFF2-40B4-BE49-F238E27FC236}">
                <a16:creationId xmlns:a16="http://schemas.microsoft.com/office/drawing/2014/main" id="{E1BF9670-A0B2-08AC-FD0F-5E7A71CB4570}"/>
              </a:ext>
            </a:extLst>
          </p:cNvPr>
          <p:cNvSpPr/>
          <p:nvPr/>
        </p:nvSpPr>
        <p:spPr>
          <a:xfrm>
            <a:off x="9180702" y="0"/>
            <a:ext cx="3011297" cy="6857999"/>
          </a:xfrm>
          <a:prstGeom prst="rect">
            <a:avLst/>
          </a:prstGeom>
          <a:solidFill>
            <a:srgbClr val="DFD3C3">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獣医監修</a:t>
            </a:r>
            <a:endParaRPr kumimoji="1"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アドバイスレター＋</a:t>
            </a:r>
            <a:endParaRPr kumimoji="1"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チャット相談</a:t>
            </a:r>
            <a:r>
              <a:rPr kumimoji="1" lang="en-US" altLang="ja-JP" dirty="0">
                <a:solidFill>
                  <a:schemeClr val="tx1"/>
                </a:solidFill>
                <a:latin typeface="游明朝" panose="02020400000000000000" pitchFamily="18" charset="-128"/>
                <a:ea typeface="游明朝" panose="02020400000000000000" pitchFamily="18" charset="-128"/>
              </a:rPr>
              <a:t>QR</a:t>
            </a:r>
            <a:endParaRPr lang="en-US" altLang="ja-JP" dirty="0">
              <a:solidFill>
                <a:schemeClr val="tx1"/>
              </a:solidFill>
              <a:latin typeface="游明朝" panose="02020400000000000000" pitchFamily="18" charset="-128"/>
              <a:ea typeface="游明朝" panose="02020400000000000000" pitchFamily="18" charset="-128"/>
            </a:endParaRPr>
          </a:p>
          <a:p>
            <a:pPr algn="ctr">
              <a:spcBef>
                <a:spcPts val="600"/>
              </a:spcBef>
            </a:pPr>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11" name="スライド番号プレースホルダー 5">
            <a:extLst>
              <a:ext uri="{FF2B5EF4-FFF2-40B4-BE49-F238E27FC236}">
                <a16:creationId xmlns:a16="http://schemas.microsoft.com/office/drawing/2014/main" id="{11CF0117-5CD7-D2F6-C39C-248A20A84DA0}"/>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bg1"/>
                </a:solidFill>
                <a:latin typeface="游明朝" panose="02020400000000000000" pitchFamily="18" charset="-128"/>
                <a:ea typeface="游明朝" panose="02020400000000000000" pitchFamily="18" charset="-128"/>
              </a:rPr>
              <a:pPr/>
              <a:t>5</a:t>
            </a:fld>
            <a:endParaRPr lang="ja-JP" altLang="en-US" dirty="0">
              <a:solidFill>
                <a:schemeClr val="bg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AB92927F-1161-EEA8-CC68-FB4A3A8A47C6}"/>
              </a:ext>
            </a:extLst>
          </p:cNvPr>
          <p:cNvSpPr/>
          <p:nvPr/>
        </p:nvSpPr>
        <p:spPr>
          <a:xfrm>
            <a:off x="560997" y="241300"/>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b="1" dirty="0">
                <a:solidFill>
                  <a:schemeClr val="tx1"/>
                </a:solidFill>
                <a:latin typeface="游明朝" panose="02020400000000000000" pitchFamily="18" charset="-128"/>
                <a:ea typeface="游明朝" panose="02020400000000000000" pitchFamily="18" charset="-128"/>
              </a:rPr>
              <a:t>「</a:t>
            </a:r>
            <a:r>
              <a:rPr lang="en-US" altLang="ja-JP" sz="1600" b="1" dirty="0">
                <a:solidFill>
                  <a:schemeClr val="tx1"/>
                </a:solidFill>
                <a:latin typeface="游明朝" panose="02020400000000000000" pitchFamily="18" charset="-128"/>
                <a:ea typeface="游明朝" panose="02020400000000000000" pitchFamily="18" charset="-128"/>
              </a:rPr>
              <a:t>with Pet BOX</a:t>
            </a:r>
            <a:r>
              <a:rPr lang="ja-JP" altLang="en-US" sz="1600" b="1" dirty="0">
                <a:solidFill>
                  <a:schemeClr val="tx1"/>
                </a:solidFill>
                <a:latin typeface="游明朝" panose="02020400000000000000" pitchFamily="18" charset="-128"/>
                <a:ea typeface="游明朝" panose="02020400000000000000" pitchFamily="18" charset="-128"/>
              </a:rPr>
              <a:t>」の内容</a:t>
            </a:r>
          </a:p>
        </p:txBody>
      </p:sp>
      <p:sp>
        <p:nvSpPr>
          <p:cNvPr id="3" name="正方形/長方形 2">
            <a:extLst>
              <a:ext uri="{FF2B5EF4-FFF2-40B4-BE49-F238E27FC236}">
                <a16:creationId xmlns:a16="http://schemas.microsoft.com/office/drawing/2014/main" id="{A848B762-FD60-7A22-6DFC-CF936AA43034}"/>
              </a:ext>
            </a:extLst>
          </p:cNvPr>
          <p:cNvSpPr/>
          <p:nvPr/>
        </p:nvSpPr>
        <p:spPr>
          <a:xfrm>
            <a:off x="560997" y="715849"/>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健康</a:t>
            </a:r>
            <a:r>
              <a:rPr kumimoji="1" lang="en-US" altLang="ja-JP" sz="2000" dirty="0">
                <a:solidFill>
                  <a:schemeClr val="tx1"/>
                </a:solidFill>
                <a:latin typeface="游明朝" panose="02020400000000000000" pitchFamily="18" charset="-128"/>
                <a:ea typeface="游明朝" panose="02020400000000000000" pitchFamily="18" charset="-128"/>
              </a:rPr>
              <a:t>×</a:t>
            </a:r>
            <a:r>
              <a:rPr kumimoji="1" lang="ja-JP" altLang="en-US" sz="2000" dirty="0">
                <a:solidFill>
                  <a:schemeClr val="tx1"/>
                </a:solidFill>
                <a:latin typeface="游明朝" panose="02020400000000000000" pitchFamily="18" charset="-128"/>
                <a:ea typeface="游明朝" panose="02020400000000000000" pitchFamily="18" charset="-128"/>
              </a:rPr>
              <a:t>利便性</a:t>
            </a:r>
            <a:r>
              <a:rPr kumimoji="1" lang="en-US" altLang="ja-JP" sz="2000" dirty="0">
                <a:solidFill>
                  <a:schemeClr val="tx1"/>
                </a:solidFill>
                <a:latin typeface="游明朝" panose="02020400000000000000" pitchFamily="18" charset="-128"/>
                <a:ea typeface="游明朝" panose="02020400000000000000" pitchFamily="18" charset="-128"/>
              </a:rPr>
              <a:t>×</a:t>
            </a:r>
            <a:r>
              <a:rPr kumimoji="1" lang="ja-JP" altLang="en-US" sz="2000" dirty="0">
                <a:solidFill>
                  <a:schemeClr val="tx1"/>
                </a:solidFill>
                <a:latin typeface="游明朝" panose="02020400000000000000" pitchFamily="18" charset="-128"/>
                <a:ea typeface="游明朝" panose="02020400000000000000" pitchFamily="18" charset="-128"/>
              </a:rPr>
              <a:t>楽しさを</a:t>
            </a:r>
            <a:r>
              <a:rPr kumimoji="1" lang="en-US" altLang="ja-JP" sz="2000" dirty="0">
                <a:solidFill>
                  <a:schemeClr val="tx1"/>
                </a:solidFill>
                <a:latin typeface="游明朝" panose="02020400000000000000" pitchFamily="18" charset="-128"/>
                <a:ea typeface="游明朝" panose="02020400000000000000" pitchFamily="18" charset="-128"/>
              </a:rPr>
              <a:t>1</a:t>
            </a:r>
            <a:r>
              <a:rPr kumimoji="1" lang="ja-JP" altLang="en-US" sz="2000" dirty="0">
                <a:solidFill>
                  <a:schemeClr val="tx1"/>
                </a:solidFill>
                <a:latin typeface="游明朝" panose="02020400000000000000" pitchFamily="18" charset="-128"/>
                <a:ea typeface="游明朝" panose="02020400000000000000" pitchFamily="18" charset="-128"/>
              </a:rPr>
              <a:t>つにまとめた“暮らし密着型”ボックスです。</a:t>
            </a:r>
          </a:p>
        </p:txBody>
      </p:sp>
      <p:sp>
        <p:nvSpPr>
          <p:cNvPr id="19" name="四角形: 角を丸くする 18">
            <a:extLst>
              <a:ext uri="{FF2B5EF4-FFF2-40B4-BE49-F238E27FC236}">
                <a16:creationId xmlns:a16="http://schemas.microsoft.com/office/drawing/2014/main" id="{EBF1DAB9-6474-44A5-5D38-2D09C3863B90}"/>
              </a:ext>
            </a:extLst>
          </p:cNvPr>
          <p:cNvSpPr/>
          <p:nvPr/>
        </p:nvSpPr>
        <p:spPr>
          <a:xfrm>
            <a:off x="408123" y="4359652"/>
            <a:ext cx="2488675" cy="1641750"/>
          </a:xfrm>
          <a:prstGeom prst="round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lstStyle/>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犬猫の品種・年齢・体質に</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応じた無添加フードを</a:t>
            </a:r>
            <a:r>
              <a:rPr lang="en-US" altLang="ja-JP" sz="1400" dirty="0">
                <a:solidFill>
                  <a:schemeClr val="tx1"/>
                </a:solidFill>
                <a:latin typeface="游明朝" panose="02020400000000000000" pitchFamily="18" charset="-128"/>
                <a:ea typeface="游明朝" panose="02020400000000000000" pitchFamily="18" charset="-128"/>
              </a:rPr>
              <a:t>30</a:t>
            </a:r>
            <a:r>
              <a:rPr lang="ja-JP" altLang="en-US" sz="1400" dirty="0">
                <a:solidFill>
                  <a:schemeClr val="tx1"/>
                </a:solidFill>
                <a:latin typeface="游明朝" panose="02020400000000000000" pitchFamily="18" charset="-128"/>
                <a:ea typeface="游明朝" panose="02020400000000000000" pitchFamily="18" charset="-128"/>
              </a:rPr>
              <a:t>袋</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セットで毎月届け、栄養と</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食べやすさを両立します。</a:t>
            </a:r>
          </a:p>
        </p:txBody>
      </p:sp>
      <p:sp>
        <p:nvSpPr>
          <p:cNvPr id="20" name="四角形: 角を丸くする 19">
            <a:extLst>
              <a:ext uri="{FF2B5EF4-FFF2-40B4-BE49-F238E27FC236}">
                <a16:creationId xmlns:a16="http://schemas.microsoft.com/office/drawing/2014/main" id="{47DE99B4-69C2-3895-0175-450313E9C1CF}"/>
              </a:ext>
            </a:extLst>
          </p:cNvPr>
          <p:cNvSpPr/>
          <p:nvPr/>
        </p:nvSpPr>
        <p:spPr>
          <a:xfrm>
            <a:off x="3419420" y="4359652"/>
            <a:ext cx="2488675" cy="1641750"/>
          </a:xfrm>
          <a:prstGeom prst="round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lstStyle/>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関節ケアや腸内環境、</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毛艶改善を目的とした獣医</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監修サプリを個別提案し</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一緒に同梱します。</a:t>
            </a:r>
          </a:p>
        </p:txBody>
      </p:sp>
      <p:sp>
        <p:nvSpPr>
          <p:cNvPr id="21" name="四角形: 角を丸くする 20">
            <a:extLst>
              <a:ext uri="{FF2B5EF4-FFF2-40B4-BE49-F238E27FC236}">
                <a16:creationId xmlns:a16="http://schemas.microsoft.com/office/drawing/2014/main" id="{3A67CE3C-05C2-182A-3C19-9DD26ECCD6CE}"/>
              </a:ext>
            </a:extLst>
          </p:cNvPr>
          <p:cNvSpPr/>
          <p:nvPr/>
        </p:nvSpPr>
        <p:spPr>
          <a:xfrm>
            <a:off x="6430717" y="4359652"/>
            <a:ext cx="2488675" cy="1641750"/>
          </a:xfrm>
          <a:prstGeom prst="round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lstStyle/>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毎月テーマが変わる知育</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おもちゃや歯磨き・耳掃除</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など衛生グッズをセットに</a:t>
            </a:r>
            <a:endParaRPr kumimoji="1"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kumimoji="1" lang="ja-JP" altLang="en-US" sz="1400" dirty="0">
                <a:solidFill>
                  <a:schemeClr val="tx1"/>
                </a:solidFill>
                <a:latin typeface="游明朝" panose="02020400000000000000" pitchFamily="18" charset="-128"/>
                <a:ea typeface="游明朝" panose="02020400000000000000" pitchFamily="18" charset="-128"/>
              </a:rPr>
              <a:t>してお届けします。</a:t>
            </a:r>
          </a:p>
        </p:txBody>
      </p:sp>
      <p:sp>
        <p:nvSpPr>
          <p:cNvPr id="22" name="四角形: 角を丸くする 21">
            <a:extLst>
              <a:ext uri="{FF2B5EF4-FFF2-40B4-BE49-F238E27FC236}">
                <a16:creationId xmlns:a16="http://schemas.microsoft.com/office/drawing/2014/main" id="{42D48355-853D-A6AF-2AB0-E4944A3257C0}"/>
              </a:ext>
            </a:extLst>
          </p:cNvPr>
          <p:cNvSpPr/>
          <p:nvPr/>
        </p:nvSpPr>
        <p:spPr>
          <a:xfrm>
            <a:off x="9442014" y="4359652"/>
            <a:ext cx="2488675" cy="1641750"/>
          </a:xfrm>
          <a:prstGeom prst="round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lstStyle/>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専門獣医の飼育アドバイス</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をレターで同封し、</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en-US" altLang="ja-JP" sz="1400" dirty="0">
                <a:solidFill>
                  <a:schemeClr val="tx1"/>
                </a:solidFill>
                <a:latin typeface="游明朝" panose="02020400000000000000" pitchFamily="18" charset="-128"/>
                <a:ea typeface="游明朝" panose="02020400000000000000" pitchFamily="18" charset="-128"/>
              </a:rPr>
              <a:t>QR</a:t>
            </a:r>
            <a:r>
              <a:rPr lang="ja-JP" altLang="en-US" sz="1400" dirty="0">
                <a:solidFill>
                  <a:schemeClr val="tx1"/>
                </a:solidFill>
                <a:latin typeface="游明朝" panose="02020400000000000000" pitchFamily="18" charset="-128"/>
                <a:ea typeface="游明朝" panose="02020400000000000000" pitchFamily="18" charset="-128"/>
              </a:rPr>
              <a:t>コードからチャット</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相談が</a:t>
            </a:r>
            <a:r>
              <a:rPr lang="en-US" altLang="ja-JP" sz="1400" dirty="0">
                <a:solidFill>
                  <a:schemeClr val="tx1"/>
                </a:solidFill>
                <a:latin typeface="游明朝" panose="02020400000000000000" pitchFamily="18" charset="-128"/>
                <a:ea typeface="游明朝" panose="02020400000000000000" pitchFamily="18" charset="-128"/>
              </a:rPr>
              <a:t>24</a:t>
            </a:r>
            <a:r>
              <a:rPr lang="ja-JP" altLang="en-US" sz="1400" dirty="0">
                <a:solidFill>
                  <a:schemeClr val="tx1"/>
                </a:solidFill>
                <a:latin typeface="游明朝" panose="02020400000000000000" pitchFamily="18" charset="-128"/>
                <a:ea typeface="游明朝" panose="02020400000000000000" pitchFamily="18" charset="-128"/>
              </a:rPr>
              <a:t>時間可能です。</a:t>
            </a:r>
          </a:p>
        </p:txBody>
      </p:sp>
      <p:sp>
        <p:nvSpPr>
          <p:cNvPr id="24" name="正方形/長方形 23">
            <a:extLst>
              <a:ext uri="{FF2B5EF4-FFF2-40B4-BE49-F238E27FC236}">
                <a16:creationId xmlns:a16="http://schemas.microsoft.com/office/drawing/2014/main" id="{20A5CE0D-D9EE-C651-30FD-4DDA629C2AF7}"/>
              </a:ext>
            </a:extLst>
          </p:cNvPr>
          <p:cNvSpPr/>
          <p:nvPr/>
        </p:nvSpPr>
        <p:spPr>
          <a:xfrm>
            <a:off x="408123" y="1842142"/>
            <a:ext cx="2488675" cy="5231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lstStyle/>
          <a:p>
            <a:pPr algn="ctr">
              <a:spcBef>
                <a:spcPts val="600"/>
              </a:spcBef>
            </a:pPr>
            <a:r>
              <a:rPr lang="en-US" altLang="ja-JP" sz="4800" dirty="0">
                <a:solidFill>
                  <a:srgbClr val="957851"/>
                </a:solidFill>
                <a:latin typeface="游明朝" panose="02020400000000000000" pitchFamily="18" charset="-128"/>
                <a:ea typeface="游明朝" panose="02020400000000000000" pitchFamily="18" charset="-128"/>
              </a:rPr>
              <a:t>01</a:t>
            </a:r>
            <a:endParaRPr lang="ja-JP" altLang="en-US" sz="4800" dirty="0">
              <a:solidFill>
                <a:srgbClr val="957851"/>
              </a:solidFill>
              <a:latin typeface="游明朝" panose="02020400000000000000" pitchFamily="18" charset="-128"/>
              <a:ea typeface="游明朝" panose="02020400000000000000" pitchFamily="18" charset="-128"/>
            </a:endParaRPr>
          </a:p>
        </p:txBody>
      </p:sp>
      <p:sp>
        <p:nvSpPr>
          <p:cNvPr id="25" name="正方形/長方形 24">
            <a:extLst>
              <a:ext uri="{FF2B5EF4-FFF2-40B4-BE49-F238E27FC236}">
                <a16:creationId xmlns:a16="http://schemas.microsoft.com/office/drawing/2014/main" id="{1A4688A7-4C8B-4205-7476-E24FD1D68AD1}"/>
              </a:ext>
            </a:extLst>
          </p:cNvPr>
          <p:cNvSpPr/>
          <p:nvPr/>
        </p:nvSpPr>
        <p:spPr>
          <a:xfrm>
            <a:off x="3419420" y="1842142"/>
            <a:ext cx="2488675" cy="5231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lstStyle/>
          <a:p>
            <a:pPr algn="ctr">
              <a:spcBef>
                <a:spcPts val="600"/>
              </a:spcBef>
            </a:pPr>
            <a:r>
              <a:rPr lang="en-US" altLang="ja-JP" sz="4800" dirty="0">
                <a:solidFill>
                  <a:srgbClr val="957851"/>
                </a:solidFill>
                <a:latin typeface="游明朝" panose="02020400000000000000" pitchFamily="18" charset="-128"/>
                <a:ea typeface="游明朝" panose="02020400000000000000" pitchFamily="18" charset="-128"/>
              </a:rPr>
              <a:t>02</a:t>
            </a:r>
            <a:endParaRPr lang="ja-JP" altLang="en-US" sz="4800" dirty="0">
              <a:solidFill>
                <a:srgbClr val="957851"/>
              </a:solidFill>
              <a:latin typeface="游明朝" panose="02020400000000000000" pitchFamily="18" charset="-128"/>
              <a:ea typeface="游明朝" panose="02020400000000000000" pitchFamily="18" charset="-128"/>
            </a:endParaRPr>
          </a:p>
        </p:txBody>
      </p:sp>
      <p:sp>
        <p:nvSpPr>
          <p:cNvPr id="26" name="正方形/長方形 25">
            <a:extLst>
              <a:ext uri="{FF2B5EF4-FFF2-40B4-BE49-F238E27FC236}">
                <a16:creationId xmlns:a16="http://schemas.microsoft.com/office/drawing/2014/main" id="{C9E071ED-0D11-2710-882D-4736F2B03AF5}"/>
              </a:ext>
            </a:extLst>
          </p:cNvPr>
          <p:cNvSpPr/>
          <p:nvPr/>
        </p:nvSpPr>
        <p:spPr>
          <a:xfrm>
            <a:off x="6430717" y="1842142"/>
            <a:ext cx="2488675" cy="5231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lstStyle/>
          <a:p>
            <a:pPr algn="ctr">
              <a:spcBef>
                <a:spcPts val="600"/>
              </a:spcBef>
            </a:pPr>
            <a:r>
              <a:rPr kumimoji="1" lang="en-US" altLang="ja-JP" sz="4800" dirty="0">
                <a:solidFill>
                  <a:srgbClr val="957851"/>
                </a:solidFill>
                <a:latin typeface="游明朝" panose="02020400000000000000" pitchFamily="18" charset="-128"/>
                <a:ea typeface="游明朝" panose="02020400000000000000" pitchFamily="18" charset="-128"/>
              </a:rPr>
              <a:t>03</a:t>
            </a:r>
            <a:endParaRPr kumimoji="1" lang="ja-JP" altLang="en-US" sz="4800" dirty="0">
              <a:solidFill>
                <a:srgbClr val="957851"/>
              </a:solidFill>
              <a:latin typeface="游明朝" panose="02020400000000000000" pitchFamily="18" charset="-128"/>
              <a:ea typeface="游明朝" panose="02020400000000000000" pitchFamily="18" charset="-128"/>
            </a:endParaRPr>
          </a:p>
        </p:txBody>
      </p:sp>
      <p:sp>
        <p:nvSpPr>
          <p:cNvPr id="27" name="正方形/長方形 26">
            <a:extLst>
              <a:ext uri="{FF2B5EF4-FFF2-40B4-BE49-F238E27FC236}">
                <a16:creationId xmlns:a16="http://schemas.microsoft.com/office/drawing/2014/main" id="{41AEFA16-E1C4-FC08-8B3F-61CCDD3DBC4D}"/>
              </a:ext>
            </a:extLst>
          </p:cNvPr>
          <p:cNvSpPr/>
          <p:nvPr/>
        </p:nvSpPr>
        <p:spPr>
          <a:xfrm>
            <a:off x="9442014" y="1842142"/>
            <a:ext cx="2488675" cy="5231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lstStyle/>
          <a:p>
            <a:pPr algn="ctr">
              <a:spcBef>
                <a:spcPts val="600"/>
              </a:spcBef>
            </a:pPr>
            <a:r>
              <a:rPr lang="en-US" altLang="ja-JP" sz="4800" dirty="0">
                <a:solidFill>
                  <a:srgbClr val="957851"/>
                </a:solidFill>
                <a:latin typeface="游明朝" panose="02020400000000000000" pitchFamily="18" charset="-128"/>
                <a:ea typeface="游明朝" panose="02020400000000000000" pitchFamily="18" charset="-128"/>
              </a:rPr>
              <a:t>04</a:t>
            </a:r>
            <a:endParaRPr lang="ja-JP" altLang="en-US" sz="4800" dirty="0">
              <a:solidFill>
                <a:srgbClr val="95785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84122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80FC8-568E-F9E3-BA31-45E717F16A07}"/>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1647AFD9-BDDA-8FEE-C228-C283F12B9F4E}"/>
              </a:ext>
            </a:extLst>
          </p:cNvPr>
          <p:cNvSpPr/>
          <p:nvPr/>
        </p:nvSpPr>
        <p:spPr>
          <a:xfrm>
            <a:off x="0" y="0"/>
            <a:ext cx="12192000" cy="6857999"/>
          </a:xfrm>
          <a:prstGeom prst="rect">
            <a:avLst/>
          </a:prstGeom>
          <a:solidFill>
            <a:srgbClr val="F9F6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ED1CAD1B-A6F5-D807-6C6B-89DAA90B8835}"/>
              </a:ext>
            </a:extLst>
          </p:cNvPr>
          <p:cNvSpPr/>
          <p:nvPr/>
        </p:nvSpPr>
        <p:spPr>
          <a:xfrm>
            <a:off x="560997" y="241300"/>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b="1" dirty="0">
                <a:solidFill>
                  <a:schemeClr val="tx1"/>
                </a:solidFill>
                <a:latin typeface="游明朝" panose="02020400000000000000" pitchFamily="18" charset="-128"/>
                <a:ea typeface="游明朝" panose="02020400000000000000" pitchFamily="18" charset="-128"/>
              </a:rPr>
              <a:t>利用者の声・実績</a:t>
            </a:r>
          </a:p>
        </p:txBody>
      </p:sp>
      <p:grpSp>
        <p:nvGrpSpPr>
          <p:cNvPr id="4" name="グループ化 3">
            <a:extLst>
              <a:ext uri="{FF2B5EF4-FFF2-40B4-BE49-F238E27FC236}">
                <a16:creationId xmlns:a16="http://schemas.microsoft.com/office/drawing/2014/main" id="{BE8917E2-8039-0A35-8BB4-6F43AC3726E4}"/>
              </a:ext>
            </a:extLst>
          </p:cNvPr>
          <p:cNvGrpSpPr/>
          <p:nvPr/>
        </p:nvGrpSpPr>
        <p:grpSpPr>
          <a:xfrm>
            <a:off x="1" y="1"/>
            <a:ext cx="146811" cy="6857998"/>
            <a:chOff x="1" y="1"/>
            <a:chExt cx="279400" cy="6857998"/>
          </a:xfrm>
        </p:grpSpPr>
        <p:sp>
          <p:nvSpPr>
            <p:cNvPr id="6" name="正方形/長方形 5">
              <a:extLst>
                <a:ext uri="{FF2B5EF4-FFF2-40B4-BE49-F238E27FC236}">
                  <a16:creationId xmlns:a16="http://schemas.microsoft.com/office/drawing/2014/main" id="{517D20B5-23FB-2D7E-41A2-B19067552DF4}"/>
                </a:ext>
              </a:extLst>
            </p:cNvPr>
            <p:cNvSpPr/>
            <p:nvPr/>
          </p:nvSpPr>
          <p:spPr>
            <a:xfrm>
              <a:off x="1" y="1"/>
              <a:ext cx="279400" cy="5467349"/>
            </a:xfrm>
            <a:prstGeom prst="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7" name="グループ化 6">
              <a:extLst>
                <a:ext uri="{FF2B5EF4-FFF2-40B4-BE49-F238E27FC236}">
                  <a16:creationId xmlns:a16="http://schemas.microsoft.com/office/drawing/2014/main" id="{43BB33B3-2401-BDC5-AFE8-63642641D71F}"/>
                </a:ext>
              </a:extLst>
            </p:cNvPr>
            <p:cNvGrpSpPr/>
            <p:nvPr/>
          </p:nvGrpSpPr>
          <p:grpSpPr>
            <a:xfrm>
              <a:off x="1" y="5149850"/>
              <a:ext cx="279400" cy="1708149"/>
              <a:chOff x="1" y="5149850"/>
              <a:chExt cx="279400" cy="1708149"/>
            </a:xfrm>
          </p:grpSpPr>
          <p:sp>
            <p:nvSpPr>
              <p:cNvPr id="8" name="正方形/長方形 7">
                <a:extLst>
                  <a:ext uri="{FF2B5EF4-FFF2-40B4-BE49-F238E27FC236}">
                    <a16:creationId xmlns:a16="http://schemas.microsoft.com/office/drawing/2014/main" id="{B05DCE9D-F0C4-91D2-38E3-1A1D04DE90B6}"/>
                  </a:ext>
                </a:extLst>
              </p:cNvPr>
              <p:cNvSpPr/>
              <p:nvPr/>
            </p:nvSpPr>
            <p:spPr>
              <a:xfrm>
                <a:off x="1" y="5467350"/>
                <a:ext cx="279400" cy="13906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9" name="直角三角形 8">
                <a:extLst>
                  <a:ext uri="{FF2B5EF4-FFF2-40B4-BE49-F238E27FC236}">
                    <a16:creationId xmlns:a16="http://schemas.microsoft.com/office/drawing/2014/main" id="{C1392B11-952E-1F32-B1F8-3EFAE64BDA71}"/>
                  </a:ext>
                </a:extLst>
              </p:cNvPr>
              <p:cNvSpPr/>
              <p:nvPr/>
            </p:nvSpPr>
            <p:spPr>
              <a:xfrm>
                <a:off x="1" y="5149850"/>
                <a:ext cx="279400" cy="3175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grpSp>
      <p:sp>
        <p:nvSpPr>
          <p:cNvPr id="3" name="正方形/長方形 2">
            <a:extLst>
              <a:ext uri="{FF2B5EF4-FFF2-40B4-BE49-F238E27FC236}">
                <a16:creationId xmlns:a16="http://schemas.microsoft.com/office/drawing/2014/main" id="{F07DBF7C-EB00-BC1B-0964-B84E50A36E81}"/>
              </a:ext>
            </a:extLst>
          </p:cNvPr>
          <p:cNvSpPr/>
          <p:nvPr/>
        </p:nvSpPr>
        <p:spPr>
          <a:xfrm>
            <a:off x="560997" y="715849"/>
            <a:ext cx="11070006" cy="7226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“本当に飼い主思い”と</a:t>
            </a:r>
            <a:endParaRPr kumimoji="1" lang="en-US" altLang="ja-JP" sz="2000" dirty="0">
              <a:solidFill>
                <a:schemeClr val="tx1"/>
              </a:solidFill>
              <a:latin typeface="游明朝" panose="02020400000000000000" pitchFamily="18" charset="-128"/>
              <a:ea typeface="游明朝" panose="02020400000000000000" pitchFamily="18" charset="-128"/>
            </a:endParaRPr>
          </a:p>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口コミ評価で広がるファン層</a:t>
            </a:r>
          </a:p>
        </p:txBody>
      </p:sp>
      <p:grpSp>
        <p:nvGrpSpPr>
          <p:cNvPr id="19" name="グループ化 18">
            <a:extLst>
              <a:ext uri="{FF2B5EF4-FFF2-40B4-BE49-F238E27FC236}">
                <a16:creationId xmlns:a16="http://schemas.microsoft.com/office/drawing/2014/main" id="{FD097E48-1665-98A1-CA5A-FD313EEAB5B5}"/>
              </a:ext>
            </a:extLst>
          </p:cNvPr>
          <p:cNvGrpSpPr/>
          <p:nvPr/>
        </p:nvGrpSpPr>
        <p:grpSpPr>
          <a:xfrm>
            <a:off x="604320" y="3634504"/>
            <a:ext cx="5029726" cy="3039418"/>
            <a:chOff x="598934" y="3557504"/>
            <a:chExt cx="5004175" cy="3039418"/>
          </a:xfrm>
        </p:grpSpPr>
        <p:grpSp>
          <p:nvGrpSpPr>
            <p:cNvPr id="33" name="グループ化 32">
              <a:extLst>
                <a:ext uri="{FF2B5EF4-FFF2-40B4-BE49-F238E27FC236}">
                  <a16:creationId xmlns:a16="http://schemas.microsoft.com/office/drawing/2014/main" id="{E90974CB-7026-E4F3-5E1B-224C2CD8AF2D}"/>
                </a:ext>
              </a:extLst>
            </p:cNvPr>
            <p:cNvGrpSpPr/>
            <p:nvPr/>
          </p:nvGrpSpPr>
          <p:grpSpPr>
            <a:xfrm>
              <a:off x="598934" y="3557504"/>
              <a:ext cx="2272579" cy="1321519"/>
              <a:chOff x="598934" y="3530970"/>
              <a:chExt cx="2272579" cy="1321519"/>
            </a:xfrm>
          </p:grpSpPr>
          <p:pic>
            <p:nvPicPr>
              <p:cNvPr id="20" name="図 19">
                <a:extLst>
                  <a:ext uri="{FF2B5EF4-FFF2-40B4-BE49-F238E27FC236}">
                    <a16:creationId xmlns:a16="http://schemas.microsoft.com/office/drawing/2014/main" id="{E3B0294D-AE71-C7CC-8F92-06139CC97468}"/>
                  </a:ext>
                </a:extLst>
              </p:cNvPr>
              <p:cNvPicPr>
                <a:picLocks noChangeAspect="1"/>
              </p:cNvPicPr>
              <p:nvPr/>
            </p:nvPicPr>
            <p:blipFill>
              <a:blip r:embed="rId2">
                <a:duotone>
                  <a:prstClr val="black"/>
                  <a:srgbClr val="D9C3A5">
                    <a:tint val="50000"/>
                    <a:satMod val="180000"/>
                  </a:srgbClr>
                </a:duotone>
              </a:blip>
              <a:srcRect l="5085" t="25316" r="8488" b="26547"/>
              <a:stretch>
                <a:fillRect/>
              </a:stretch>
            </p:blipFill>
            <p:spPr>
              <a:xfrm>
                <a:off x="671392" y="3896244"/>
                <a:ext cx="2127663" cy="956245"/>
              </a:xfrm>
              <a:prstGeom prst="rect">
                <a:avLst/>
              </a:prstGeom>
            </p:spPr>
          </p:pic>
          <p:sp>
            <p:nvSpPr>
              <p:cNvPr id="15" name="正方形/長方形 14">
                <a:extLst>
                  <a:ext uri="{FF2B5EF4-FFF2-40B4-BE49-F238E27FC236}">
                    <a16:creationId xmlns:a16="http://schemas.microsoft.com/office/drawing/2014/main" id="{3779F950-9C6A-A3A5-BF4B-3A6C2B035636}"/>
                  </a:ext>
                </a:extLst>
              </p:cNvPr>
              <p:cNvSpPr/>
              <p:nvPr/>
            </p:nvSpPr>
            <p:spPr>
              <a:xfrm>
                <a:off x="598934" y="3530970"/>
                <a:ext cx="2272579" cy="981148"/>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月間利用者数</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en-US" altLang="ja-JP" sz="3600" dirty="0">
                    <a:solidFill>
                      <a:schemeClr val="tx1"/>
                    </a:solidFill>
                    <a:latin typeface="游明朝" panose="02020400000000000000" pitchFamily="18" charset="-128"/>
                    <a:ea typeface="游明朝" panose="02020400000000000000" pitchFamily="18" charset="-128"/>
                  </a:rPr>
                  <a:t>1</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万人</a:t>
                </a:r>
                <a:endParaRPr lang="en-US" altLang="ja-JP" sz="1200" dirty="0">
                  <a:solidFill>
                    <a:schemeClr val="tx1"/>
                  </a:solidFill>
                  <a:latin typeface="游明朝" panose="02020400000000000000" pitchFamily="18" charset="-128"/>
                  <a:ea typeface="游明朝" panose="02020400000000000000" pitchFamily="18" charset="-128"/>
                </a:endParaRPr>
              </a:p>
            </p:txBody>
          </p:sp>
        </p:grpSp>
        <p:grpSp>
          <p:nvGrpSpPr>
            <p:cNvPr id="32" name="グループ化 31">
              <a:extLst>
                <a:ext uri="{FF2B5EF4-FFF2-40B4-BE49-F238E27FC236}">
                  <a16:creationId xmlns:a16="http://schemas.microsoft.com/office/drawing/2014/main" id="{79AF5E61-A651-66E6-1483-F9A437AF62BA}"/>
                </a:ext>
              </a:extLst>
            </p:cNvPr>
            <p:cNvGrpSpPr/>
            <p:nvPr/>
          </p:nvGrpSpPr>
          <p:grpSpPr>
            <a:xfrm>
              <a:off x="3330530" y="3557504"/>
              <a:ext cx="2272579" cy="1321519"/>
              <a:chOff x="3455658" y="3530970"/>
              <a:chExt cx="2272579" cy="1321519"/>
            </a:xfrm>
          </p:grpSpPr>
          <p:sp>
            <p:nvSpPr>
              <p:cNvPr id="16" name="正方形/長方形 15">
                <a:extLst>
                  <a:ext uri="{FF2B5EF4-FFF2-40B4-BE49-F238E27FC236}">
                    <a16:creationId xmlns:a16="http://schemas.microsoft.com/office/drawing/2014/main" id="{D5F7123F-52C3-B0F4-CD28-5FAA533A8CBC}"/>
                  </a:ext>
                </a:extLst>
              </p:cNvPr>
              <p:cNvSpPr/>
              <p:nvPr/>
            </p:nvSpPr>
            <p:spPr>
              <a:xfrm>
                <a:off x="3455658" y="3530970"/>
                <a:ext cx="2272579" cy="981148"/>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満足度</a:t>
                </a:r>
                <a:endParaRPr lang="en-US" altLang="zh-TW"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en-US" altLang="zh-TW" sz="3600" dirty="0">
                    <a:solidFill>
                      <a:schemeClr val="tx1"/>
                    </a:solidFill>
                    <a:latin typeface="游明朝" panose="02020400000000000000" pitchFamily="18" charset="-128"/>
                    <a:ea typeface="游明朝" panose="02020400000000000000" pitchFamily="18" charset="-128"/>
                  </a:rPr>
                  <a:t>87</a:t>
                </a:r>
                <a:r>
                  <a:rPr lang="en-US" altLang="zh-TW"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a:t>
                </a:r>
                <a:endParaRPr lang="en-US" altLang="ja-JP" sz="1200" dirty="0">
                  <a:solidFill>
                    <a:schemeClr val="tx1"/>
                  </a:solidFill>
                  <a:latin typeface="游明朝" panose="02020400000000000000" pitchFamily="18" charset="-128"/>
                  <a:ea typeface="游明朝" panose="02020400000000000000" pitchFamily="18" charset="-128"/>
                </a:endParaRPr>
              </a:p>
            </p:txBody>
          </p:sp>
          <p:pic>
            <p:nvPicPr>
              <p:cNvPr id="21" name="図 20">
                <a:extLst>
                  <a:ext uri="{FF2B5EF4-FFF2-40B4-BE49-F238E27FC236}">
                    <a16:creationId xmlns:a16="http://schemas.microsoft.com/office/drawing/2014/main" id="{0AE3B7FD-3D53-21B4-2F0E-91D9EB9D328A}"/>
                  </a:ext>
                </a:extLst>
              </p:cNvPr>
              <p:cNvPicPr>
                <a:picLocks noChangeAspect="1"/>
              </p:cNvPicPr>
              <p:nvPr/>
            </p:nvPicPr>
            <p:blipFill>
              <a:blip r:embed="rId2">
                <a:duotone>
                  <a:prstClr val="black"/>
                  <a:srgbClr val="D9C3A5">
                    <a:tint val="50000"/>
                    <a:satMod val="180000"/>
                  </a:srgbClr>
                </a:duotone>
              </a:blip>
              <a:srcRect l="5085" t="25316" r="8488" b="26547"/>
              <a:stretch>
                <a:fillRect/>
              </a:stretch>
            </p:blipFill>
            <p:spPr>
              <a:xfrm>
                <a:off x="3528116" y="3896244"/>
                <a:ext cx="2127663" cy="956245"/>
              </a:xfrm>
              <a:prstGeom prst="rect">
                <a:avLst/>
              </a:prstGeom>
            </p:spPr>
          </p:pic>
        </p:grpSp>
        <p:grpSp>
          <p:nvGrpSpPr>
            <p:cNvPr id="31" name="グループ化 30">
              <a:extLst>
                <a:ext uri="{FF2B5EF4-FFF2-40B4-BE49-F238E27FC236}">
                  <a16:creationId xmlns:a16="http://schemas.microsoft.com/office/drawing/2014/main" id="{01EB5C6A-4CF8-24F6-1CB4-AC4131344336}"/>
                </a:ext>
              </a:extLst>
            </p:cNvPr>
            <p:cNvGrpSpPr/>
            <p:nvPr/>
          </p:nvGrpSpPr>
          <p:grpSpPr>
            <a:xfrm>
              <a:off x="598934" y="5275403"/>
              <a:ext cx="2272579" cy="1321519"/>
              <a:chOff x="6312382" y="3530970"/>
              <a:chExt cx="2272579" cy="1321519"/>
            </a:xfrm>
          </p:grpSpPr>
          <p:sp>
            <p:nvSpPr>
              <p:cNvPr id="17" name="正方形/長方形 16">
                <a:extLst>
                  <a:ext uri="{FF2B5EF4-FFF2-40B4-BE49-F238E27FC236}">
                    <a16:creationId xmlns:a16="http://schemas.microsoft.com/office/drawing/2014/main" id="{1AA935D4-1D0C-C560-131B-3EB27964FAD5}"/>
                  </a:ext>
                </a:extLst>
              </p:cNvPr>
              <p:cNvSpPr/>
              <p:nvPr/>
            </p:nvSpPr>
            <p:spPr>
              <a:xfrm>
                <a:off x="6312382" y="3530970"/>
                <a:ext cx="2272579" cy="981148"/>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口コミ評価（</a:t>
                </a:r>
                <a:r>
                  <a:rPr lang="en-US" altLang="ja-JP" sz="1400" dirty="0">
                    <a:solidFill>
                      <a:schemeClr val="tx1"/>
                    </a:solidFill>
                    <a:latin typeface="游明朝" panose="02020400000000000000" pitchFamily="18" charset="-128"/>
                    <a:ea typeface="游明朝" panose="02020400000000000000" pitchFamily="18" charset="-128"/>
                  </a:rPr>
                  <a:t>5</a:t>
                </a:r>
                <a:r>
                  <a:rPr lang="ja-JP" altLang="en-US" sz="1400" dirty="0">
                    <a:solidFill>
                      <a:schemeClr val="tx1"/>
                    </a:solidFill>
                    <a:latin typeface="游明朝" panose="02020400000000000000" pitchFamily="18" charset="-128"/>
                    <a:ea typeface="游明朝" panose="02020400000000000000" pitchFamily="18" charset="-128"/>
                  </a:rPr>
                  <a:t>点中）</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en-US" altLang="ja-JP" sz="3600" dirty="0">
                    <a:solidFill>
                      <a:schemeClr val="tx1"/>
                    </a:solidFill>
                    <a:latin typeface="游明朝" panose="02020400000000000000" pitchFamily="18" charset="-128"/>
                    <a:ea typeface="游明朝" panose="02020400000000000000" pitchFamily="18" charset="-128"/>
                  </a:rPr>
                  <a:t>4.8</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点</a:t>
                </a:r>
                <a:endParaRPr lang="en-US" altLang="ja-JP" sz="1200" dirty="0">
                  <a:solidFill>
                    <a:schemeClr val="tx1"/>
                  </a:solidFill>
                  <a:latin typeface="游明朝" panose="02020400000000000000" pitchFamily="18" charset="-128"/>
                  <a:ea typeface="游明朝" panose="02020400000000000000" pitchFamily="18" charset="-128"/>
                </a:endParaRPr>
              </a:p>
            </p:txBody>
          </p:sp>
          <p:pic>
            <p:nvPicPr>
              <p:cNvPr id="22" name="図 21">
                <a:extLst>
                  <a:ext uri="{FF2B5EF4-FFF2-40B4-BE49-F238E27FC236}">
                    <a16:creationId xmlns:a16="http://schemas.microsoft.com/office/drawing/2014/main" id="{84B0B9E0-501B-F353-275C-98CFF18765C7}"/>
                  </a:ext>
                </a:extLst>
              </p:cNvPr>
              <p:cNvPicPr>
                <a:picLocks noChangeAspect="1"/>
              </p:cNvPicPr>
              <p:nvPr/>
            </p:nvPicPr>
            <p:blipFill>
              <a:blip r:embed="rId2">
                <a:duotone>
                  <a:prstClr val="black"/>
                  <a:srgbClr val="D9C3A5">
                    <a:tint val="50000"/>
                    <a:satMod val="180000"/>
                  </a:srgbClr>
                </a:duotone>
              </a:blip>
              <a:srcRect l="5085" t="25316" r="8488" b="26547"/>
              <a:stretch>
                <a:fillRect/>
              </a:stretch>
            </p:blipFill>
            <p:spPr>
              <a:xfrm>
                <a:off x="6384840" y="3896244"/>
                <a:ext cx="2127663" cy="956245"/>
              </a:xfrm>
              <a:prstGeom prst="rect">
                <a:avLst/>
              </a:prstGeom>
            </p:spPr>
          </p:pic>
        </p:grpSp>
        <p:grpSp>
          <p:nvGrpSpPr>
            <p:cNvPr id="30" name="グループ化 29">
              <a:extLst>
                <a:ext uri="{FF2B5EF4-FFF2-40B4-BE49-F238E27FC236}">
                  <a16:creationId xmlns:a16="http://schemas.microsoft.com/office/drawing/2014/main" id="{1B691107-4DEE-D348-7CF7-92E6F4102240}"/>
                </a:ext>
              </a:extLst>
            </p:cNvPr>
            <p:cNvGrpSpPr/>
            <p:nvPr/>
          </p:nvGrpSpPr>
          <p:grpSpPr>
            <a:xfrm>
              <a:off x="3330529" y="5275403"/>
              <a:ext cx="2272579" cy="1321519"/>
              <a:chOff x="9169105" y="3530970"/>
              <a:chExt cx="2272579" cy="1321519"/>
            </a:xfrm>
          </p:grpSpPr>
          <p:sp>
            <p:nvSpPr>
              <p:cNvPr id="18" name="正方形/長方形 17">
                <a:extLst>
                  <a:ext uri="{FF2B5EF4-FFF2-40B4-BE49-F238E27FC236}">
                    <a16:creationId xmlns:a16="http://schemas.microsoft.com/office/drawing/2014/main" id="{4F22C0AA-33F2-9E5F-EEEE-4C02502AEC69}"/>
                  </a:ext>
                </a:extLst>
              </p:cNvPr>
              <p:cNvSpPr/>
              <p:nvPr/>
            </p:nvSpPr>
            <p:spPr>
              <a:xfrm>
                <a:off x="9169105" y="3530970"/>
                <a:ext cx="2272579" cy="981148"/>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400" dirty="0">
                    <a:solidFill>
                      <a:schemeClr val="tx1"/>
                    </a:solidFill>
                    <a:latin typeface="游明朝" panose="02020400000000000000" pitchFamily="18" charset="-128"/>
                    <a:ea typeface="游明朝" panose="02020400000000000000" pitchFamily="18" charset="-128"/>
                  </a:rPr>
                  <a:t>年間解約率</a:t>
                </a:r>
                <a:endParaRPr lang="en-US" altLang="ja-JP" sz="14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en-US" altLang="ja-JP" sz="3600" dirty="0">
                    <a:solidFill>
                      <a:schemeClr val="tx1"/>
                    </a:solidFill>
                    <a:latin typeface="游明朝" panose="02020400000000000000" pitchFamily="18" charset="-128"/>
                    <a:ea typeface="游明朝" panose="02020400000000000000" pitchFamily="18" charset="-128"/>
                  </a:rPr>
                  <a:t>5</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a:t>
                </a:r>
                <a:endParaRPr lang="en-US" altLang="ja-JP" sz="1200" dirty="0">
                  <a:solidFill>
                    <a:schemeClr val="tx1"/>
                  </a:solidFill>
                  <a:latin typeface="游明朝" panose="02020400000000000000" pitchFamily="18" charset="-128"/>
                  <a:ea typeface="游明朝" panose="02020400000000000000" pitchFamily="18" charset="-128"/>
                </a:endParaRPr>
              </a:p>
            </p:txBody>
          </p:sp>
          <p:pic>
            <p:nvPicPr>
              <p:cNvPr id="23" name="図 22">
                <a:extLst>
                  <a:ext uri="{FF2B5EF4-FFF2-40B4-BE49-F238E27FC236}">
                    <a16:creationId xmlns:a16="http://schemas.microsoft.com/office/drawing/2014/main" id="{F292FA8A-B92A-B722-2C36-469ED85503A7}"/>
                  </a:ext>
                </a:extLst>
              </p:cNvPr>
              <p:cNvPicPr>
                <a:picLocks noChangeAspect="1"/>
              </p:cNvPicPr>
              <p:nvPr/>
            </p:nvPicPr>
            <p:blipFill>
              <a:blip r:embed="rId2">
                <a:duotone>
                  <a:prstClr val="black"/>
                  <a:srgbClr val="D9C3A5">
                    <a:tint val="50000"/>
                    <a:satMod val="180000"/>
                  </a:srgbClr>
                </a:duotone>
              </a:blip>
              <a:srcRect l="5085" t="25316" r="8488" b="26547"/>
              <a:stretch>
                <a:fillRect/>
              </a:stretch>
            </p:blipFill>
            <p:spPr>
              <a:xfrm>
                <a:off x="9241563" y="3896244"/>
                <a:ext cx="2127663" cy="956245"/>
              </a:xfrm>
              <a:prstGeom prst="rect">
                <a:avLst/>
              </a:prstGeom>
            </p:spPr>
          </p:pic>
        </p:grpSp>
      </p:grpSp>
      <p:sp>
        <p:nvSpPr>
          <p:cNvPr id="11" name="吹き出し: 角を丸めた四角形 10">
            <a:extLst>
              <a:ext uri="{FF2B5EF4-FFF2-40B4-BE49-F238E27FC236}">
                <a16:creationId xmlns:a16="http://schemas.microsoft.com/office/drawing/2014/main" id="{38976E60-6174-4240-2A1C-E71CE8B4469E}"/>
              </a:ext>
            </a:extLst>
          </p:cNvPr>
          <p:cNvSpPr/>
          <p:nvPr/>
        </p:nvSpPr>
        <p:spPr>
          <a:xfrm>
            <a:off x="556550" y="1750601"/>
            <a:ext cx="5120795" cy="491900"/>
          </a:xfrm>
          <a:prstGeom prst="wedgeRoundRectCallout">
            <a:avLst>
              <a:gd name="adj1" fmla="val -54397"/>
              <a:gd name="adj2" fmla="val 26355"/>
              <a:gd name="adj3" fmla="val 16667"/>
            </a:avLst>
          </a:prstGeom>
          <a:solidFill>
            <a:schemeClr val="bg1">
              <a:alpha val="9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algn="ct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相談できるだけでこんなに安心なんて！</a:t>
            </a:r>
          </a:p>
        </p:txBody>
      </p:sp>
      <p:sp>
        <p:nvSpPr>
          <p:cNvPr id="25" name="吹き出し: 角を丸めた四角形 24">
            <a:extLst>
              <a:ext uri="{FF2B5EF4-FFF2-40B4-BE49-F238E27FC236}">
                <a16:creationId xmlns:a16="http://schemas.microsoft.com/office/drawing/2014/main" id="{6DEA3CF9-EA39-FFAE-B071-568F6D4BD0CF}"/>
              </a:ext>
            </a:extLst>
          </p:cNvPr>
          <p:cNvSpPr/>
          <p:nvPr/>
        </p:nvSpPr>
        <p:spPr>
          <a:xfrm flipH="1">
            <a:off x="556550" y="2362570"/>
            <a:ext cx="5120795" cy="491900"/>
          </a:xfrm>
          <a:prstGeom prst="wedgeRoundRectCallout">
            <a:avLst>
              <a:gd name="adj1" fmla="val -54397"/>
              <a:gd name="adj2" fmla="val 26355"/>
              <a:gd name="adj3" fmla="val 16667"/>
            </a:avLst>
          </a:prstGeom>
          <a:solidFill>
            <a:schemeClr val="bg1">
              <a:alpha val="9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algn="ct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今までのフード選びが不安だったことに気付いた！</a:t>
            </a:r>
          </a:p>
        </p:txBody>
      </p:sp>
      <p:sp>
        <p:nvSpPr>
          <p:cNvPr id="28" name="吹き出し: 角を丸めた四角形 27">
            <a:extLst>
              <a:ext uri="{FF2B5EF4-FFF2-40B4-BE49-F238E27FC236}">
                <a16:creationId xmlns:a16="http://schemas.microsoft.com/office/drawing/2014/main" id="{1D8CC04B-84BA-4B36-1672-F3EAD13AD66B}"/>
              </a:ext>
            </a:extLst>
          </p:cNvPr>
          <p:cNvSpPr/>
          <p:nvPr/>
        </p:nvSpPr>
        <p:spPr>
          <a:xfrm>
            <a:off x="556550" y="2974539"/>
            <a:ext cx="5120795" cy="491900"/>
          </a:xfrm>
          <a:prstGeom prst="wedgeRoundRectCallout">
            <a:avLst>
              <a:gd name="adj1" fmla="val -54397"/>
              <a:gd name="adj2" fmla="val 26355"/>
              <a:gd name="adj3" fmla="val 16667"/>
            </a:avLst>
          </a:prstGeom>
          <a:solidFill>
            <a:schemeClr val="bg1">
              <a:alpha val="9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algn="ctr">
              <a:spcBef>
                <a:spcPts val="600"/>
              </a:spcBef>
            </a:pPr>
            <a:r>
              <a:rPr kumimoji="1" lang="ja-JP" altLang="en-US" sz="1600" dirty="0">
                <a:solidFill>
                  <a:schemeClr val="tx1"/>
                </a:solidFill>
                <a:latin typeface="游明朝" panose="02020400000000000000" pitchFamily="18" charset="-128"/>
                <a:ea typeface="游明朝" panose="02020400000000000000" pitchFamily="18" charset="-128"/>
              </a:rPr>
              <a:t>愛犬がボックスを待っている姿が嬉しい！</a:t>
            </a:r>
          </a:p>
        </p:txBody>
      </p:sp>
      <p:pic>
        <p:nvPicPr>
          <p:cNvPr id="36" name="図 35">
            <a:extLst>
              <a:ext uri="{FF2B5EF4-FFF2-40B4-BE49-F238E27FC236}">
                <a16:creationId xmlns:a16="http://schemas.microsoft.com/office/drawing/2014/main" id="{4E398E84-0C8E-5540-36FE-E4296AFBF6A2}"/>
              </a:ext>
            </a:extLst>
          </p:cNvPr>
          <p:cNvPicPr>
            <a:picLocks noChangeAspect="1"/>
          </p:cNvPicPr>
          <p:nvPr/>
        </p:nvPicPr>
        <p:blipFill>
          <a:blip r:embed="rId3"/>
          <a:srcRect l="3143" r="7959"/>
          <a:stretch>
            <a:fillRect/>
          </a:stretch>
        </p:blipFill>
        <p:spPr>
          <a:xfrm>
            <a:off x="6095404" y="0"/>
            <a:ext cx="6096596" cy="6858000"/>
          </a:xfrm>
          <a:prstGeom prst="rect">
            <a:avLst/>
          </a:prstGeom>
        </p:spPr>
      </p:pic>
      <p:sp>
        <p:nvSpPr>
          <p:cNvPr id="10" name="スライド番号プレースホルダー 5">
            <a:extLst>
              <a:ext uri="{FF2B5EF4-FFF2-40B4-BE49-F238E27FC236}">
                <a16:creationId xmlns:a16="http://schemas.microsoft.com/office/drawing/2014/main" id="{CF010C8C-2751-4407-069B-5DAD4C1A1ACC}"/>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bg1"/>
                </a:solidFill>
                <a:latin typeface="游明朝" panose="02020400000000000000" pitchFamily="18" charset="-128"/>
                <a:ea typeface="游明朝" panose="02020400000000000000" pitchFamily="18" charset="-128"/>
              </a:rPr>
              <a:pPr/>
              <a:t>6</a:t>
            </a:fld>
            <a:endParaRPr lang="ja-JP" altLang="en-US" dirty="0">
              <a:solidFill>
                <a:schemeClr val="bg1"/>
              </a:solidFill>
              <a:latin typeface="游明朝" panose="02020400000000000000" pitchFamily="18" charset="-128"/>
              <a:ea typeface="游明朝" panose="02020400000000000000" pitchFamily="18" charset="-128"/>
            </a:endParaRPr>
          </a:p>
        </p:txBody>
      </p:sp>
      <p:sp>
        <p:nvSpPr>
          <p:cNvPr id="14" name="正方形/長方形 13">
            <a:extLst>
              <a:ext uri="{FF2B5EF4-FFF2-40B4-BE49-F238E27FC236}">
                <a16:creationId xmlns:a16="http://schemas.microsoft.com/office/drawing/2014/main" id="{01CB0061-18CA-DF7C-EF2B-A338DDC83305}"/>
              </a:ext>
            </a:extLst>
          </p:cNvPr>
          <p:cNvSpPr/>
          <p:nvPr/>
        </p:nvSpPr>
        <p:spPr>
          <a:xfrm>
            <a:off x="11444358" y="302611"/>
            <a:ext cx="481900" cy="593456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600"/>
              </a:spcBef>
            </a:pPr>
            <a:r>
              <a:rPr lang="ja-JP" altLang="en-US" sz="2800" b="1" dirty="0">
                <a:solidFill>
                  <a:schemeClr val="bg1"/>
                </a:solidFill>
                <a:latin typeface="游明朝" panose="02020400000000000000" pitchFamily="18" charset="-128"/>
                <a:ea typeface="游明朝" panose="02020400000000000000" pitchFamily="18" charset="-128"/>
              </a:rPr>
              <a:t>嬉しい声がたくさん届いています！</a:t>
            </a:r>
          </a:p>
        </p:txBody>
      </p:sp>
    </p:spTree>
    <p:extLst>
      <p:ext uri="{BB962C8B-B14F-4D97-AF65-F5344CB8AC3E}">
        <p14:creationId xmlns:p14="http://schemas.microsoft.com/office/powerpoint/2010/main" val="230645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8B8C6-D84E-87D3-BEF4-825F2E5234D5}"/>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36667086-B617-12F5-A8F4-A149AEAF9F62}"/>
              </a:ext>
            </a:extLst>
          </p:cNvPr>
          <p:cNvSpPr/>
          <p:nvPr/>
        </p:nvSpPr>
        <p:spPr>
          <a:xfrm>
            <a:off x="0" y="0"/>
            <a:ext cx="12192000" cy="6857999"/>
          </a:xfrm>
          <a:prstGeom prst="rect">
            <a:avLst/>
          </a:prstGeom>
          <a:solidFill>
            <a:srgbClr val="F9F6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158B8376-1FA1-DB74-6C43-882859B9BD75}"/>
              </a:ext>
            </a:extLst>
          </p:cNvPr>
          <p:cNvSpPr/>
          <p:nvPr/>
        </p:nvSpPr>
        <p:spPr>
          <a:xfrm>
            <a:off x="560997" y="241300"/>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b="1" dirty="0">
                <a:solidFill>
                  <a:schemeClr val="tx1"/>
                </a:solidFill>
                <a:latin typeface="游明朝" panose="02020400000000000000" pitchFamily="18" charset="-128"/>
                <a:ea typeface="游明朝" panose="02020400000000000000" pitchFamily="18" charset="-128"/>
              </a:rPr>
              <a:t>料金プラン</a:t>
            </a:r>
          </a:p>
        </p:txBody>
      </p:sp>
      <p:sp>
        <p:nvSpPr>
          <p:cNvPr id="3" name="正方形/長方形 2">
            <a:extLst>
              <a:ext uri="{FF2B5EF4-FFF2-40B4-BE49-F238E27FC236}">
                <a16:creationId xmlns:a16="http://schemas.microsoft.com/office/drawing/2014/main" id="{DFCD0490-73EE-9E24-8B97-35811A1BB81C}"/>
              </a:ext>
            </a:extLst>
          </p:cNvPr>
          <p:cNvSpPr/>
          <p:nvPr/>
        </p:nvSpPr>
        <p:spPr>
          <a:xfrm>
            <a:off x="560997" y="715849"/>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手軽に始められ、長期利用するほどお得な設計です。</a:t>
            </a:r>
          </a:p>
        </p:txBody>
      </p:sp>
      <p:grpSp>
        <p:nvGrpSpPr>
          <p:cNvPr id="6" name="グループ化 5">
            <a:extLst>
              <a:ext uri="{FF2B5EF4-FFF2-40B4-BE49-F238E27FC236}">
                <a16:creationId xmlns:a16="http://schemas.microsoft.com/office/drawing/2014/main" id="{3F9BAA6B-9F28-0FD2-A53C-66CF99DC86FF}"/>
              </a:ext>
            </a:extLst>
          </p:cNvPr>
          <p:cNvGrpSpPr/>
          <p:nvPr/>
        </p:nvGrpSpPr>
        <p:grpSpPr>
          <a:xfrm>
            <a:off x="1" y="1"/>
            <a:ext cx="146811" cy="6857998"/>
            <a:chOff x="1" y="1"/>
            <a:chExt cx="279400" cy="6857998"/>
          </a:xfrm>
        </p:grpSpPr>
        <p:sp>
          <p:nvSpPr>
            <p:cNvPr id="7" name="正方形/長方形 6">
              <a:extLst>
                <a:ext uri="{FF2B5EF4-FFF2-40B4-BE49-F238E27FC236}">
                  <a16:creationId xmlns:a16="http://schemas.microsoft.com/office/drawing/2014/main" id="{C72E6982-940B-57C2-EBDC-3846F82CB724}"/>
                </a:ext>
              </a:extLst>
            </p:cNvPr>
            <p:cNvSpPr/>
            <p:nvPr/>
          </p:nvSpPr>
          <p:spPr>
            <a:xfrm>
              <a:off x="1" y="1"/>
              <a:ext cx="279400" cy="5467349"/>
            </a:xfrm>
            <a:prstGeom prst="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8" name="グループ化 7">
              <a:extLst>
                <a:ext uri="{FF2B5EF4-FFF2-40B4-BE49-F238E27FC236}">
                  <a16:creationId xmlns:a16="http://schemas.microsoft.com/office/drawing/2014/main" id="{EAC8B298-97D3-3E23-AC6A-43344DAB9639}"/>
                </a:ext>
              </a:extLst>
            </p:cNvPr>
            <p:cNvGrpSpPr/>
            <p:nvPr/>
          </p:nvGrpSpPr>
          <p:grpSpPr>
            <a:xfrm>
              <a:off x="1" y="5149850"/>
              <a:ext cx="279400" cy="1708149"/>
              <a:chOff x="1" y="5149850"/>
              <a:chExt cx="279400" cy="1708149"/>
            </a:xfrm>
          </p:grpSpPr>
          <p:sp>
            <p:nvSpPr>
              <p:cNvPr id="9" name="正方形/長方形 8">
                <a:extLst>
                  <a:ext uri="{FF2B5EF4-FFF2-40B4-BE49-F238E27FC236}">
                    <a16:creationId xmlns:a16="http://schemas.microsoft.com/office/drawing/2014/main" id="{AB3B4C16-2268-23AA-5FE2-84A3A9F4EDF5}"/>
                  </a:ext>
                </a:extLst>
              </p:cNvPr>
              <p:cNvSpPr/>
              <p:nvPr/>
            </p:nvSpPr>
            <p:spPr>
              <a:xfrm>
                <a:off x="1" y="5467350"/>
                <a:ext cx="279400" cy="13906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10" name="直角三角形 9">
                <a:extLst>
                  <a:ext uri="{FF2B5EF4-FFF2-40B4-BE49-F238E27FC236}">
                    <a16:creationId xmlns:a16="http://schemas.microsoft.com/office/drawing/2014/main" id="{B35AEB03-44A1-AA0F-1614-A5A3C6A8E26D}"/>
                  </a:ext>
                </a:extLst>
              </p:cNvPr>
              <p:cNvSpPr/>
              <p:nvPr/>
            </p:nvSpPr>
            <p:spPr>
              <a:xfrm>
                <a:off x="1" y="5149850"/>
                <a:ext cx="279400" cy="3175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grpSp>
      <p:sp>
        <p:nvSpPr>
          <p:cNvPr id="11" name="スライド番号プレースホルダー 5">
            <a:extLst>
              <a:ext uri="{FF2B5EF4-FFF2-40B4-BE49-F238E27FC236}">
                <a16:creationId xmlns:a16="http://schemas.microsoft.com/office/drawing/2014/main" id="{5491915A-2081-6A49-BED1-248D03FCE5F1}"/>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tx1"/>
                </a:solidFill>
                <a:latin typeface="游明朝" panose="02020400000000000000" pitchFamily="18" charset="-128"/>
                <a:ea typeface="游明朝" panose="02020400000000000000" pitchFamily="18" charset="-128"/>
              </a:rPr>
              <a:pPr/>
              <a:t>7</a:t>
            </a:fld>
            <a:endParaRPr lang="ja-JP" altLang="en-US" dirty="0">
              <a:solidFill>
                <a:schemeClr val="tx1"/>
              </a:solidFill>
              <a:latin typeface="游明朝" panose="02020400000000000000" pitchFamily="18" charset="-128"/>
              <a:ea typeface="游明朝" panose="02020400000000000000" pitchFamily="18" charset="-128"/>
            </a:endParaRPr>
          </a:p>
        </p:txBody>
      </p:sp>
      <p:sp>
        <p:nvSpPr>
          <p:cNvPr id="4" name="四角形: 角を丸くする 3">
            <a:extLst>
              <a:ext uri="{FF2B5EF4-FFF2-40B4-BE49-F238E27FC236}">
                <a16:creationId xmlns:a16="http://schemas.microsoft.com/office/drawing/2014/main" id="{31138E4E-3AA2-28FB-6B93-2E6262625020}"/>
              </a:ext>
            </a:extLst>
          </p:cNvPr>
          <p:cNvSpPr/>
          <p:nvPr/>
        </p:nvSpPr>
        <p:spPr>
          <a:xfrm>
            <a:off x="560997" y="1639443"/>
            <a:ext cx="11070006" cy="3837767"/>
          </a:xfrm>
          <a:prstGeom prst="roundRect">
            <a:avLst>
              <a:gd name="adj" fmla="val 10710"/>
            </a:avLst>
          </a:prstGeom>
          <a:solidFill>
            <a:srgbClr val="E8E0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27" name="グループ化 26">
            <a:extLst>
              <a:ext uri="{FF2B5EF4-FFF2-40B4-BE49-F238E27FC236}">
                <a16:creationId xmlns:a16="http://schemas.microsoft.com/office/drawing/2014/main" id="{30751244-D4BC-CA13-3418-1F1DBA8894FF}"/>
              </a:ext>
            </a:extLst>
          </p:cNvPr>
          <p:cNvGrpSpPr/>
          <p:nvPr/>
        </p:nvGrpSpPr>
        <p:grpSpPr>
          <a:xfrm>
            <a:off x="1010520" y="1972472"/>
            <a:ext cx="10170961" cy="3171708"/>
            <a:chOff x="931760" y="1972472"/>
            <a:chExt cx="10170961" cy="3171708"/>
          </a:xfrm>
        </p:grpSpPr>
        <p:grpSp>
          <p:nvGrpSpPr>
            <p:cNvPr id="16" name="グループ化 15">
              <a:extLst>
                <a:ext uri="{FF2B5EF4-FFF2-40B4-BE49-F238E27FC236}">
                  <a16:creationId xmlns:a16="http://schemas.microsoft.com/office/drawing/2014/main" id="{E9443DE8-A678-2879-C8FF-F32EDED26C28}"/>
                </a:ext>
              </a:extLst>
            </p:cNvPr>
            <p:cNvGrpSpPr/>
            <p:nvPr/>
          </p:nvGrpSpPr>
          <p:grpSpPr>
            <a:xfrm>
              <a:off x="931760" y="1972472"/>
              <a:ext cx="3149173" cy="3171708"/>
              <a:chOff x="931760" y="1972472"/>
              <a:chExt cx="3149173" cy="3171708"/>
            </a:xfrm>
          </p:grpSpPr>
          <p:sp>
            <p:nvSpPr>
              <p:cNvPr id="12" name="四角形: 角を丸くする 11">
                <a:extLst>
                  <a:ext uri="{FF2B5EF4-FFF2-40B4-BE49-F238E27FC236}">
                    <a16:creationId xmlns:a16="http://schemas.microsoft.com/office/drawing/2014/main" id="{856738FE-7524-43B5-1AE2-6E5538A86E2F}"/>
                  </a:ext>
                </a:extLst>
              </p:cNvPr>
              <p:cNvSpPr/>
              <p:nvPr/>
            </p:nvSpPr>
            <p:spPr>
              <a:xfrm>
                <a:off x="931760" y="1972472"/>
                <a:ext cx="3149173" cy="3171708"/>
              </a:xfrm>
              <a:prstGeom prst="roundRect">
                <a:avLst>
                  <a:gd name="adj" fmla="val 107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600"/>
                  </a:spcBef>
                </a:pPr>
                <a:r>
                  <a:rPr lang="ja-JP" altLang="en-US" sz="2000" b="1" dirty="0">
                    <a:solidFill>
                      <a:schemeClr val="tx1"/>
                    </a:solidFill>
                    <a:latin typeface="游明朝" panose="02020400000000000000" pitchFamily="18" charset="-128"/>
                    <a:ea typeface="游明朝" panose="02020400000000000000" pitchFamily="18" charset="-128"/>
                  </a:rPr>
                  <a:t>ライトプラン</a:t>
                </a:r>
                <a:endParaRPr kumimoji="1" lang="ja-JP" altLang="en-US" sz="2000" b="1" dirty="0">
                  <a:solidFill>
                    <a:schemeClr val="tx1"/>
                  </a:solidFill>
                  <a:latin typeface="游明朝" panose="02020400000000000000" pitchFamily="18" charset="-128"/>
                  <a:ea typeface="游明朝" panose="02020400000000000000" pitchFamily="18" charset="-128"/>
                </a:endParaRPr>
              </a:p>
            </p:txBody>
          </p:sp>
          <p:cxnSp>
            <p:nvCxnSpPr>
              <p:cNvPr id="13" name="直線矢印コネクタ 12">
                <a:extLst>
                  <a:ext uri="{FF2B5EF4-FFF2-40B4-BE49-F238E27FC236}">
                    <a16:creationId xmlns:a16="http://schemas.microsoft.com/office/drawing/2014/main" id="{B4179A09-5773-3CA5-F17A-A68D71EF4E71}"/>
                  </a:ext>
                </a:extLst>
              </p:cNvPr>
              <p:cNvCxnSpPr>
                <a:cxnSpLocks/>
              </p:cNvCxnSpPr>
              <p:nvPr/>
            </p:nvCxnSpPr>
            <p:spPr>
              <a:xfrm flipV="1">
                <a:off x="1156933" y="2544474"/>
                <a:ext cx="2698825"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正方形/長方形 13">
                <a:extLst>
                  <a:ext uri="{FF2B5EF4-FFF2-40B4-BE49-F238E27FC236}">
                    <a16:creationId xmlns:a16="http://schemas.microsoft.com/office/drawing/2014/main" id="{BD0528FF-4D69-7976-42D2-E029F71AC66B}"/>
                  </a:ext>
                </a:extLst>
              </p:cNvPr>
              <p:cNvSpPr/>
              <p:nvPr/>
            </p:nvSpPr>
            <p:spPr>
              <a:xfrm>
                <a:off x="1074903" y="2765594"/>
                <a:ext cx="2862885" cy="720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pc="300" dirty="0">
                    <a:solidFill>
                      <a:schemeClr val="tx1"/>
                    </a:solidFill>
                    <a:latin typeface="游明朝" panose="02020400000000000000" pitchFamily="18" charset="-128"/>
                    <a:ea typeface="游明朝" panose="02020400000000000000" pitchFamily="18" charset="-128"/>
                  </a:rPr>
                  <a:t>月額</a:t>
                </a:r>
                <a:r>
                  <a:rPr kumimoji="1" lang="en-US" altLang="ja-JP" sz="4400" spc="300" dirty="0">
                    <a:solidFill>
                      <a:srgbClr val="957851"/>
                    </a:solidFill>
                    <a:latin typeface="游明朝" panose="02020400000000000000" pitchFamily="18" charset="-128"/>
                    <a:ea typeface="游明朝" panose="02020400000000000000" pitchFamily="18" charset="-128"/>
                  </a:rPr>
                  <a:t>3,980</a:t>
                </a:r>
                <a:r>
                  <a:rPr kumimoji="1" lang="ja-JP" altLang="en-US" spc="300" dirty="0">
                    <a:solidFill>
                      <a:schemeClr val="tx1"/>
                    </a:solidFill>
                    <a:latin typeface="游明朝" panose="02020400000000000000" pitchFamily="18" charset="-128"/>
                    <a:ea typeface="游明朝" panose="02020400000000000000" pitchFamily="18" charset="-128"/>
                  </a:rPr>
                  <a:t>円</a:t>
                </a:r>
              </a:p>
            </p:txBody>
          </p:sp>
          <p:sp>
            <p:nvSpPr>
              <p:cNvPr id="15" name="正方形/長方形 14">
                <a:extLst>
                  <a:ext uri="{FF2B5EF4-FFF2-40B4-BE49-F238E27FC236}">
                    <a16:creationId xmlns:a16="http://schemas.microsoft.com/office/drawing/2014/main" id="{3276A6DC-AE30-9613-A345-00AB942B7382}"/>
                  </a:ext>
                </a:extLst>
              </p:cNvPr>
              <p:cNvSpPr/>
              <p:nvPr/>
            </p:nvSpPr>
            <p:spPr>
              <a:xfrm>
                <a:off x="1074903" y="3639812"/>
                <a:ext cx="2862885" cy="1403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游明朝" panose="02020400000000000000" pitchFamily="18" charset="-128"/>
                    <a:ea typeface="游明朝" panose="02020400000000000000" pitchFamily="18" charset="-128"/>
                  </a:rPr>
                  <a:t>小型犬・猫向けフード</a:t>
                </a:r>
                <a:endParaRPr kumimoji="1" lang="en-US" altLang="ja-JP" sz="1600" dirty="0">
                  <a:solidFill>
                    <a:schemeClr val="tx1"/>
                  </a:solidFill>
                  <a:latin typeface="游明朝" panose="02020400000000000000" pitchFamily="18" charset="-128"/>
                  <a:ea typeface="游明朝" panose="02020400000000000000" pitchFamily="18" charset="-128"/>
                </a:endParaRPr>
              </a:p>
              <a:p>
                <a:pPr algn="ctr"/>
                <a:r>
                  <a:rPr kumimoji="1" lang="ja-JP" altLang="en-US" sz="1600" dirty="0">
                    <a:solidFill>
                      <a:schemeClr val="tx1"/>
                    </a:solidFill>
                    <a:latin typeface="游明朝" panose="02020400000000000000" pitchFamily="18" charset="-128"/>
                    <a:ea typeface="游明朝" panose="02020400000000000000" pitchFamily="18" charset="-128"/>
                  </a:rPr>
                  <a:t>＋</a:t>
                </a:r>
                <a:endParaRPr kumimoji="1" lang="en-US" altLang="ja-JP" sz="1600" dirty="0">
                  <a:solidFill>
                    <a:schemeClr val="tx1"/>
                  </a:solidFill>
                  <a:latin typeface="游明朝" panose="02020400000000000000" pitchFamily="18" charset="-128"/>
                  <a:ea typeface="游明朝" panose="02020400000000000000" pitchFamily="18" charset="-128"/>
                </a:endParaRPr>
              </a:p>
              <a:p>
                <a:pPr algn="ctr"/>
                <a:r>
                  <a:rPr kumimoji="1" lang="en-US" altLang="ja-JP" sz="1600" dirty="0">
                    <a:solidFill>
                      <a:schemeClr val="tx1"/>
                    </a:solidFill>
                    <a:latin typeface="游明朝" panose="02020400000000000000" pitchFamily="18" charset="-128"/>
                    <a:ea typeface="游明朝" panose="02020400000000000000" pitchFamily="18" charset="-128"/>
                  </a:rPr>
                  <a:t>1</a:t>
                </a:r>
                <a:r>
                  <a:rPr kumimoji="1" lang="ja-JP" altLang="en-US" sz="1600" dirty="0">
                    <a:solidFill>
                      <a:schemeClr val="tx1"/>
                    </a:solidFill>
                    <a:latin typeface="游明朝" panose="02020400000000000000" pitchFamily="18" charset="-128"/>
                    <a:ea typeface="游明朝" panose="02020400000000000000" pitchFamily="18" charset="-128"/>
                  </a:rPr>
                  <a:t>点グッズのみ</a:t>
                </a:r>
              </a:p>
            </p:txBody>
          </p:sp>
        </p:grpSp>
        <p:grpSp>
          <p:nvGrpSpPr>
            <p:cNvPr id="17" name="グループ化 16">
              <a:extLst>
                <a:ext uri="{FF2B5EF4-FFF2-40B4-BE49-F238E27FC236}">
                  <a16:creationId xmlns:a16="http://schemas.microsoft.com/office/drawing/2014/main" id="{1E92CE4E-85D4-5323-965F-6B2FD91B6126}"/>
                </a:ext>
              </a:extLst>
            </p:cNvPr>
            <p:cNvGrpSpPr/>
            <p:nvPr/>
          </p:nvGrpSpPr>
          <p:grpSpPr>
            <a:xfrm>
              <a:off x="4442654" y="1972472"/>
              <a:ext cx="3149173" cy="3171708"/>
              <a:chOff x="931760" y="1972472"/>
              <a:chExt cx="3149173" cy="3171708"/>
            </a:xfrm>
          </p:grpSpPr>
          <p:sp>
            <p:nvSpPr>
              <p:cNvPr id="18" name="四角形: 角を丸くする 17">
                <a:extLst>
                  <a:ext uri="{FF2B5EF4-FFF2-40B4-BE49-F238E27FC236}">
                    <a16:creationId xmlns:a16="http://schemas.microsoft.com/office/drawing/2014/main" id="{C6A1B089-43EF-2A98-EED2-AA9446EC6D41}"/>
                  </a:ext>
                </a:extLst>
              </p:cNvPr>
              <p:cNvSpPr/>
              <p:nvPr/>
            </p:nvSpPr>
            <p:spPr>
              <a:xfrm>
                <a:off x="931760" y="1972472"/>
                <a:ext cx="3149173" cy="3171708"/>
              </a:xfrm>
              <a:prstGeom prst="roundRect">
                <a:avLst>
                  <a:gd name="adj" fmla="val 107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600"/>
                  </a:spcBef>
                </a:pPr>
                <a:r>
                  <a:rPr lang="ja-JP" altLang="en-US" sz="2000" b="1" dirty="0">
                    <a:solidFill>
                      <a:schemeClr val="tx1"/>
                    </a:solidFill>
                    <a:latin typeface="游明朝" panose="02020400000000000000" pitchFamily="18" charset="-128"/>
                    <a:ea typeface="游明朝" panose="02020400000000000000" pitchFamily="18" charset="-128"/>
                  </a:rPr>
                  <a:t>スタンダードプラン</a:t>
                </a:r>
                <a:endParaRPr kumimoji="1" lang="ja-JP" altLang="en-US" sz="2000" b="1" dirty="0">
                  <a:solidFill>
                    <a:schemeClr val="tx1"/>
                  </a:solidFill>
                  <a:latin typeface="游明朝" panose="02020400000000000000" pitchFamily="18" charset="-128"/>
                  <a:ea typeface="游明朝" panose="02020400000000000000" pitchFamily="18" charset="-128"/>
                </a:endParaRPr>
              </a:p>
            </p:txBody>
          </p:sp>
          <p:cxnSp>
            <p:nvCxnSpPr>
              <p:cNvPr id="19" name="直線矢印コネクタ 18">
                <a:extLst>
                  <a:ext uri="{FF2B5EF4-FFF2-40B4-BE49-F238E27FC236}">
                    <a16:creationId xmlns:a16="http://schemas.microsoft.com/office/drawing/2014/main" id="{2FC09075-6CED-05C8-5E09-4D5ABAE358CD}"/>
                  </a:ext>
                </a:extLst>
              </p:cNvPr>
              <p:cNvCxnSpPr>
                <a:cxnSpLocks/>
              </p:cNvCxnSpPr>
              <p:nvPr/>
            </p:nvCxnSpPr>
            <p:spPr>
              <a:xfrm flipV="1">
                <a:off x="1156933" y="2544474"/>
                <a:ext cx="2698825"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正方形/長方形 19">
                <a:extLst>
                  <a:ext uri="{FF2B5EF4-FFF2-40B4-BE49-F238E27FC236}">
                    <a16:creationId xmlns:a16="http://schemas.microsoft.com/office/drawing/2014/main" id="{B208EE2B-7887-7D1D-30D6-F9B5403E8BB3}"/>
                  </a:ext>
                </a:extLst>
              </p:cNvPr>
              <p:cNvSpPr/>
              <p:nvPr/>
            </p:nvSpPr>
            <p:spPr>
              <a:xfrm>
                <a:off x="1074903" y="2765594"/>
                <a:ext cx="2862885" cy="720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pc="300" dirty="0">
                    <a:solidFill>
                      <a:schemeClr val="tx1"/>
                    </a:solidFill>
                    <a:latin typeface="游明朝" panose="02020400000000000000" pitchFamily="18" charset="-128"/>
                    <a:ea typeface="游明朝" panose="02020400000000000000" pitchFamily="18" charset="-128"/>
                  </a:rPr>
                  <a:t>月額</a:t>
                </a:r>
                <a:r>
                  <a:rPr kumimoji="1" lang="en-US" altLang="ja-JP" sz="4400" spc="300" dirty="0">
                    <a:solidFill>
                      <a:srgbClr val="957851"/>
                    </a:solidFill>
                    <a:latin typeface="游明朝" panose="02020400000000000000" pitchFamily="18" charset="-128"/>
                    <a:ea typeface="游明朝" panose="02020400000000000000" pitchFamily="18" charset="-128"/>
                  </a:rPr>
                  <a:t>5,980</a:t>
                </a:r>
                <a:r>
                  <a:rPr kumimoji="1" lang="ja-JP" altLang="en-US" spc="300" dirty="0">
                    <a:solidFill>
                      <a:schemeClr val="tx1"/>
                    </a:solidFill>
                    <a:latin typeface="游明朝" panose="02020400000000000000" pitchFamily="18" charset="-128"/>
                    <a:ea typeface="游明朝" panose="02020400000000000000" pitchFamily="18" charset="-128"/>
                  </a:rPr>
                  <a:t>円</a:t>
                </a:r>
              </a:p>
            </p:txBody>
          </p:sp>
          <p:sp>
            <p:nvSpPr>
              <p:cNvPr id="21" name="正方形/長方形 20">
                <a:extLst>
                  <a:ext uri="{FF2B5EF4-FFF2-40B4-BE49-F238E27FC236}">
                    <a16:creationId xmlns:a16="http://schemas.microsoft.com/office/drawing/2014/main" id="{C9DFC82A-06C1-8F23-0641-1C42A7E6DC59}"/>
                  </a:ext>
                </a:extLst>
              </p:cNvPr>
              <p:cNvSpPr/>
              <p:nvPr/>
            </p:nvSpPr>
            <p:spPr>
              <a:xfrm>
                <a:off x="1074903" y="3639812"/>
                <a:ext cx="2862885" cy="1403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游明朝" panose="02020400000000000000" pitchFamily="18" charset="-128"/>
                    <a:ea typeface="游明朝" panose="02020400000000000000" pitchFamily="18" charset="-128"/>
                  </a:rPr>
                  <a:t>全構成品フルセット</a:t>
                </a:r>
                <a:endParaRPr kumimoji="1" lang="en-US" altLang="ja-JP" sz="1600" dirty="0">
                  <a:solidFill>
                    <a:schemeClr val="tx1"/>
                  </a:solidFill>
                  <a:latin typeface="游明朝" panose="02020400000000000000" pitchFamily="18" charset="-128"/>
                  <a:ea typeface="游明朝" panose="02020400000000000000" pitchFamily="18" charset="-128"/>
                </a:endParaRPr>
              </a:p>
              <a:p>
                <a:pPr algn="ctr"/>
                <a:r>
                  <a:rPr lang="ja-JP" altLang="en-US" sz="1600" dirty="0">
                    <a:solidFill>
                      <a:schemeClr val="tx1"/>
                    </a:solidFill>
                    <a:latin typeface="游明朝" panose="02020400000000000000" pitchFamily="18" charset="-128"/>
                    <a:ea typeface="游明朝" panose="02020400000000000000" pitchFamily="18" charset="-128"/>
                  </a:rPr>
                  <a:t>＋</a:t>
                </a:r>
                <a:endParaRPr lang="en-US" altLang="ja-JP" sz="1600" dirty="0">
                  <a:solidFill>
                    <a:schemeClr val="tx1"/>
                  </a:solidFill>
                  <a:latin typeface="游明朝" panose="02020400000000000000" pitchFamily="18" charset="-128"/>
                  <a:ea typeface="游明朝" panose="02020400000000000000" pitchFamily="18" charset="-128"/>
                </a:endParaRPr>
              </a:p>
              <a:p>
                <a:pPr algn="ctr"/>
                <a:r>
                  <a:rPr kumimoji="1" lang="ja-JP" altLang="en-US" sz="1600" dirty="0">
                    <a:solidFill>
                      <a:schemeClr val="tx1"/>
                    </a:solidFill>
                    <a:latin typeface="游明朝" panose="02020400000000000000" pitchFamily="18" charset="-128"/>
                    <a:ea typeface="游明朝" panose="02020400000000000000" pitchFamily="18" charset="-128"/>
                  </a:rPr>
                  <a:t>チャット相談付き</a:t>
                </a:r>
              </a:p>
            </p:txBody>
          </p:sp>
        </p:grpSp>
        <p:grpSp>
          <p:nvGrpSpPr>
            <p:cNvPr id="22" name="グループ化 21">
              <a:extLst>
                <a:ext uri="{FF2B5EF4-FFF2-40B4-BE49-F238E27FC236}">
                  <a16:creationId xmlns:a16="http://schemas.microsoft.com/office/drawing/2014/main" id="{335D8AF4-0A0D-50BA-C04D-D2C6BA046675}"/>
                </a:ext>
              </a:extLst>
            </p:cNvPr>
            <p:cNvGrpSpPr/>
            <p:nvPr/>
          </p:nvGrpSpPr>
          <p:grpSpPr>
            <a:xfrm>
              <a:off x="7953548" y="1972472"/>
              <a:ext cx="3149173" cy="3171708"/>
              <a:chOff x="931760" y="1972472"/>
              <a:chExt cx="3149173" cy="3171708"/>
            </a:xfrm>
          </p:grpSpPr>
          <p:sp>
            <p:nvSpPr>
              <p:cNvPr id="23" name="四角形: 角を丸くする 22">
                <a:extLst>
                  <a:ext uri="{FF2B5EF4-FFF2-40B4-BE49-F238E27FC236}">
                    <a16:creationId xmlns:a16="http://schemas.microsoft.com/office/drawing/2014/main" id="{04CF4410-25EE-5F67-3A27-6DEF231586F5}"/>
                  </a:ext>
                </a:extLst>
              </p:cNvPr>
              <p:cNvSpPr/>
              <p:nvPr/>
            </p:nvSpPr>
            <p:spPr>
              <a:xfrm>
                <a:off x="931760" y="1972472"/>
                <a:ext cx="3149173" cy="3171708"/>
              </a:xfrm>
              <a:prstGeom prst="roundRect">
                <a:avLst>
                  <a:gd name="adj" fmla="val 107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600"/>
                  </a:spcBef>
                </a:pPr>
                <a:r>
                  <a:rPr lang="ja-JP" altLang="en-US" sz="2000" b="1" dirty="0">
                    <a:solidFill>
                      <a:schemeClr val="tx1"/>
                    </a:solidFill>
                    <a:latin typeface="游明朝" panose="02020400000000000000" pitchFamily="18" charset="-128"/>
                    <a:ea typeface="游明朝" panose="02020400000000000000" pitchFamily="18" charset="-128"/>
                  </a:rPr>
                  <a:t>プレミアムプラン</a:t>
                </a:r>
                <a:endParaRPr kumimoji="1" lang="ja-JP" altLang="en-US" sz="2000" b="1" dirty="0">
                  <a:solidFill>
                    <a:schemeClr val="tx1"/>
                  </a:solidFill>
                  <a:latin typeface="游明朝" panose="02020400000000000000" pitchFamily="18" charset="-128"/>
                  <a:ea typeface="游明朝" panose="02020400000000000000" pitchFamily="18" charset="-128"/>
                </a:endParaRPr>
              </a:p>
            </p:txBody>
          </p:sp>
          <p:cxnSp>
            <p:nvCxnSpPr>
              <p:cNvPr id="24" name="直線矢印コネクタ 23">
                <a:extLst>
                  <a:ext uri="{FF2B5EF4-FFF2-40B4-BE49-F238E27FC236}">
                    <a16:creationId xmlns:a16="http://schemas.microsoft.com/office/drawing/2014/main" id="{D38B23E4-A16A-7988-B56B-E127580F4E52}"/>
                  </a:ext>
                </a:extLst>
              </p:cNvPr>
              <p:cNvCxnSpPr>
                <a:cxnSpLocks/>
              </p:cNvCxnSpPr>
              <p:nvPr/>
            </p:nvCxnSpPr>
            <p:spPr>
              <a:xfrm flipV="1">
                <a:off x="1156933" y="2544474"/>
                <a:ext cx="2698825"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正方形/長方形 24">
                <a:extLst>
                  <a:ext uri="{FF2B5EF4-FFF2-40B4-BE49-F238E27FC236}">
                    <a16:creationId xmlns:a16="http://schemas.microsoft.com/office/drawing/2014/main" id="{74BB1134-810B-0E4C-13EB-D8AAEF29984D}"/>
                  </a:ext>
                </a:extLst>
              </p:cNvPr>
              <p:cNvSpPr/>
              <p:nvPr/>
            </p:nvSpPr>
            <p:spPr>
              <a:xfrm>
                <a:off x="1074903" y="2765594"/>
                <a:ext cx="2862885" cy="720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pc="300" dirty="0">
                    <a:solidFill>
                      <a:schemeClr val="tx1"/>
                    </a:solidFill>
                    <a:latin typeface="游明朝" panose="02020400000000000000" pitchFamily="18" charset="-128"/>
                    <a:ea typeface="游明朝" panose="02020400000000000000" pitchFamily="18" charset="-128"/>
                  </a:rPr>
                  <a:t>月額</a:t>
                </a:r>
                <a:r>
                  <a:rPr kumimoji="1" lang="en-US" altLang="ja-JP" sz="4400" spc="300" dirty="0">
                    <a:solidFill>
                      <a:srgbClr val="957851"/>
                    </a:solidFill>
                    <a:latin typeface="游明朝" panose="02020400000000000000" pitchFamily="18" charset="-128"/>
                    <a:ea typeface="游明朝" panose="02020400000000000000" pitchFamily="18" charset="-128"/>
                  </a:rPr>
                  <a:t>7,980</a:t>
                </a:r>
                <a:r>
                  <a:rPr kumimoji="1" lang="ja-JP" altLang="en-US" spc="300" dirty="0">
                    <a:solidFill>
                      <a:schemeClr val="tx1"/>
                    </a:solidFill>
                    <a:latin typeface="游明朝" panose="02020400000000000000" pitchFamily="18" charset="-128"/>
                    <a:ea typeface="游明朝" panose="02020400000000000000" pitchFamily="18" charset="-128"/>
                  </a:rPr>
                  <a:t>円</a:t>
                </a:r>
              </a:p>
            </p:txBody>
          </p:sp>
          <p:sp>
            <p:nvSpPr>
              <p:cNvPr id="26" name="正方形/長方形 25">
                <a:extLst>
                  <a:ext uri="{FF2B5EF4-FFF2-40B4-BE49-F238E27FC236}">
                    <a16:creationId xmlns:a16="http://schemas.microsoft.com/office/drawing/2014/main" id="{4CB0A512-24A3-0E4E-F5A3-22A406126A1D}"/>
                  </a:ext>
                </a:extLst>
              </p:cNvPr>
              <p:cNvSpPr/>
              <p:nvPr/>
            </p:nvSpPr>
            <p:spPr>
              <a:xfrm>
                <a:off x="1074903" y="3639812"/>
                <a:ext cx="2862885" cy="1403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游明朝" panose="02020400000000000000" pitchFamily="18" charset="-128"/>
                    <a:ea typeface="游明朝" panose="02020400000000000000" pitchFamily="18" charset="-128"/>
                  </a:rPr>
                  <a:t>健康相談サポート</a:t>
                </a:r>
                <a:endParaRPr kumimoji="1" lang="en-US" altLang="ja-JP" sz="1600" dirty="0">
                  <a:solidFill>
                    <a:schemeClr val="tx1"/>
                  </a:solidFill>
                  <a:latin typeface="游明朝" panose="02020400000000000000" pitchFamily="18" charset="-128"/>
                  <a:ea typeface="游明朝" panose="02020400000000000000" pitchFamily="18" charset="-128"/>
                </a:endParaRPr>
              </a:p>
              <a:p>
                <a:pPr algn="ctr"/>
                <a:r>
                  <a:rPr kumimoji="1" lang="ja-JP" altLang="en-US" sz="1600" dirty="0">
                    <a:solidFill>
                      <a:schemeClr val="tx1"/>
                    </a:solidFill>
                    <a:latin typeface="游明朝" panose="02020400000000000000" pitchFamily="18" charset="-128"/>
                    <a:ea typeface="游明朝" panose="02020400000000000000" pitchFamily="18" charset="-128"/>
                  </a:rPr>
                  <a:t>＋</a:t>
                </a:r>
                <a:endParaRPr kumimoji="1" lang="en-US" altLang="ja-JP" sz="1600" dirty="0">
                  <a:solidFill>
                    <a:schemeClr val="tx1"/>
                  </a:solidFill>
                  <a:latin typeface="游明朝" panose="02020400000000000000" pitchFamily="18" charset="-128"/>
                  <a:ea typeface="游明朝" panose="02020400000000000000" pitchFamily="18" charset="-128"/>
                </a:endParaRPr>
              </a:p>
              <a:p>
                <a:pPr algn="ctr"/>
                <a:r>
                  <a:rPr kumimoji="1" lang="ja-JP" altLang="en-US" sz="1600" dirty="0">
                    <a:solidFill>
                      <a:schemeClr val="tx1"/>
                    </a:solidFill>
                    <a:latin typeface="游明朝" panose="02020400000000000000" pitchFamily="18" charset="-128"/>
                    <a:ea typeface="游明朝" panose="02020400000000000000" pitchFamily="18" charset="-128"/>
                  </a:rPr>
                  <a:t>オリジナルグッズ</a:t>
                </a:r>
                <a:endParaRPr kumimoji="1" lang="en-US" altLang="ja-JP" sz="1600" dirty="0">
                  <a:solidFill>
                    <a:schemeClr val="tx1"/>
                  </a:solidFill>
                  <a:latin typeface="游明朝" panose="02020400000000000000" pitchFamily="18" charset="-128"/>
                  <a:ea typeface="游明朝" panose="02020400000000000000" pitchFamily="18" charset="-128"/>
                </a:endParaRPr>
              </a:p>
              <a:p>
                <a:pPr algn="ctr"/>
                <a:r>
                  <a:rPr kumimoji="1" lang="ja-JP" altLang="en-US" sz="1600" dirty="0">
                    <a:solidFill>
                      <a:schemeClr val="tx1"/>
                    </a:solidFill>
                    <a:latin typeface="游明朝" panose="02020400000000000000" pitchFamily="18" charset="-128"/>
                    <a:ea typeface="游明朝" panose="02020400000000000000" pitchFamily="18" charset="-128"/>
                  </a:rPr>
                  <a:t>＋</a:t>
                </a:r>
                <a:endParaRPr kumimoji="1" lang="en-US" altLang="ja-JP" sz="1600" dirty="0">
                  <a:solidFill>
                    <a:schemeClr val="tx1"/>
                  </a:solidFill>
                  <a:latin typeface="游明朝" panose="02020400000000000000" pitchFamily="18" charset="-128"/>
                  <a:ea typeface="游明朝" panose="02020400000000000000" pitchFamily="18" charset="-128"/>
                </a:endParaRPr>
              </a:p>
              <a:p>
                <a:pPr algn="ctr"/>
                <a:r>
                  <a:rPr kumimoji="1" lang="ja-JP" altLang="en-US" sz="1600" dirty="0">
                    <a:solidFill>
                      <a:schemeClr val="tx1"/>
                    </a:solidFill>
                    <a:latin typeface="游明朝" panose="02020400000000000000" pitchFamily="18" charset="-128"/>
                    <a:ea typeface="游明朝" panose="02020400000000000000" pitchFamily="18" charset="-128"/>
                  </a:rPr>
                  <a:t>誕生月特典</a:t>
                </a:r>
              </a:p>
            </p:txBody>
          </p:sp>
        </p:grpSp>
      </p:grpSp>
      <p:sp>
        <p:nvSpPr>
          <p:cNvPr id="28" name="正方形/長方形 27">
            <a:extLst>
              <a:ext uri="{FF2B5EF4-FFF2-40B4-BE49-F238E27FC236}">
                <a16:creationId xmlns:a16="http://schemas.microsoft.com/office/drawing/2014/main" id="{F31A9590-528D-0995-9105-08C65B9610C2}"/>
              </a:ext>
            </a:extLst>
          </p:cNvPr>
          <p:cNvSpPr/>
          <p:nvPr/>
        </p:nvSpPr>
        <p:spPr>
          <a:xfrm>
            <a:off x="560996" y="5816241"/>
            <a:ext cx="11070007" cy="5951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957851"/>
                </a:solidFill>
                <a:latin typeface="游明朝" panose="02020400000000000000" pitchFamily="18" charset="-128"/>
                <a:ea typeface="游明朝" panose="02020400000000000000" pitchFamily="18" charset="-128"/>
              </a:rPr>
              <a:t>初回のみ</a:t>
            </a:r>
            <a:r>
              <a:rPr kumimoji="1" lang="en-US" altLang="ja-JP" sz="2400" b="1" dirty="0">
                <a:solidFill>
                  <a:srgbClr val="957851"/>
                </a:solidFill>
                <a:latin typeface="游明朝" panose="02020400000000000000" pitchFamily="18" charset="-128"/>
                <a:ea typeface="游明朝" panose="02020400000000000000" pitchFamily="18" charset="-128"/>
              </a:rPr>
              <a:t>500</a:t>
            </a:r>
            <a:r>
              <a:rPr lang="ja-JP" altLang="en-US" sz="2400" b="1" dirty="0">
                <a:solidFill>
                  <a:srgbClr val="957851"/>
                </a:solidFill>
                <a:latin typeface="游明朝" panose="02020400000000000000" pitchFamily="18" charset="-128"/>
                <a:ea typeface="游明朝" panose="02020400000000000000" pitchFamily="18" charset="-128"/>
              </a:rPr>
              <a:t>円（送料込</a:t>
            </a:r>
            <a:r>
              <a:rPr kumimoji="1" lang="ja-JP" altLang="en-US" sz="2400" b="1" dirty="0">
                <a:solidFill>
                  <a:srgbClr val="957851"/>
                </a:solidFill>
                <a:latin typeface="游明朝" panose="02020400000000000000" pitchFamily="18" charset="-128"/>
                <a:ea typeface="游明朝" panose="02020400000000000000" pitchFamily="18" charset="-128"/>
              </a:rPr>
              <a:t>）でトライアルできます！</a:t>
            </a:r>
          </a:p>
        </p:txBody>
      </p:sp>
    </p:spTree>
    <p:extLst>
      <p:ext uri="{BB962C8B-B14F-4D97-AF65-F5344CB8AC3E}">
        <p14:creationId xmlns:p14="http://schemas.microsoft.com/office/powerpoint/2010/main" val="231302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430AA-E5EF-2A4D-5FFD-07611CFA844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19330321-72D3-EBCC-AACB-DCFD6E4F602E}"/>
              </a:ext>
            </a:extLst>
          </p:cNvPr>
          <p:cNvSpPr/>
          <p:nvPr/>
        </p:nvSpPr>
        <p:spPr>
          <a:xfrm>
            <a:off x="0" y="0"/>
            <a:ext cx="12192000" cy="6857999"/>
          </a:xfrm>
          <a:prstGeom prst="rect">
            <a:avLst/>
          </a:prstGeom>
          <a:solidFill>
            <a:srgbClr val="F9F6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9575DEA3-2FED-83AA-FF97-A2099F24F5A4}"/>
              </a:ext>
            </a:extLst>
          </p:cNvPr>
          <p:cNvSpPr/>
          <p:nvPr/>
        </p:nvSpPr>
        <p:spPr>
          <a:xfrm>
            <a:off x="560997" y="241300"/>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b="1" dirty="0">
                <a:solidFill>
                  <a:schemeClr val="tx1"/>
                </a:solidFill>
                <a:latin typeface="游明朝" panose="02020400000000000000" pitchFamily="18" charset="-128"/>
                <a:ea typeface="游明朝" panose="02020400000000000000" pitchFamily="18" charset="-128"/>
              </a:rPr>
              <a:t>導入の流れ</a:t>
            </a:r>
            <a:endParaRPr kumimoji="1" lang="ja-JP" altLang="en-US" sz="1600" b="1" dirty="0">
              <a:solidFill>
                <a:schemeClr val="tx1"/>
              </a:solidFill>
              <a:latin typeface="游明朝" panose="02020400000000000000" pitchFamily="18" charset="-128"/>
              <a:ea typeface="游明朝" panose="02020400000000000000" pitchFamily="18" charset="-128"/>
            </a:endParaRPr>
          </a:p>
        </p:txBody>
      </p:sp>
      <p:sp>
        <p:nvSpPr>
          <p:cNvPr id="11" name="スライド番号プレースホルダー 5">
            <a:extLst>
              <a:ext uri="{FF2B5EF4-FFF2-40B4-BE49-F238E27FC236}">
                <a16:creationId xmlns:a16="http://schemas.microsoft.com/office/drawing/2014/main" id="{BD0E07E9-B1E9-7979-86B5-3F261B45156D}"/>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tx1"/>
                </a:solidFill>
                <a:latin typeface="游明朝" panose="02020400000000000000" pitchFamily="18" charset="-128"/>
                <a:ea typeface="游明朝" panose="02020400000000000000" pitchFamily="18" charset="-128"/>
              </a:rPr>
              <a:pPr/>
              <a:t>8</a:t>
            </a:fld>
            <a:endParaRPr lang="ja-JP" altLang="en-US" dirty="0">
              <a:solidFill>
                <a:schemeClr val="tx1"/>
              </a:solidFill>
              <a:latin typeface="游明朝" panose="02020400000000000000" pitchFamily="18" charset="-128"/>
              <a:ea typeface="游明朝" panose="02020400000000000000" pitchFamily="18" charset="-128"/>
            </a:endParaRPr>
          </a:p>
        </p:txBody>
      </p:sp>
      <p:cxnSp>
        <p:nvCxnSpPr>
          <p:cNvPr id="13" name="直線矢印コネクタ 12">
            <a:extLst>
              <a:ext uri="{FF2B5EF4-FFF2-40B4-BE49-F238E27FC236}">
                <a16:creationId xmlns:a16="http://schemas.microsoft.com/office/drawing/2014/main" id="{AD88C89D-69DC-ED2A-4809-79A441E17EBB}"/>
              </a:ext>
            </a:extLst>
          </p:cNvPr>
          <p:cNvCxnSpPr>
            <a:cxnSpLocks/>
          </p:cNvCxnSpPr>
          <p:nvPr/>
        </p:nvCxnSpPr>
        <p:spPr>
          <a:xfrm>
            <a:off x="0" y="5006842"/>
            <a:ext cx="12193200" cy="0"/>
          </a:xfrm>
          <a:prstGeom prst="straightConnector1">
            <a:avLst/>
          </a:prstGeom>
          <a:ln w="25400">
            <a:solidFill>
              <a:srgbClr val="95785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3D50D148-273F-4D11-5052-80DA06C3E91C}"/>
              </a:ext>
            </a:extLst>
          </p:cNvPr>
          <p:cNvGrpSpPr/>
          <p:nvPr/>
        </p:nvGrpSpPr>
        <p:grpSpPr>
          <a:xfrm>
            <a:off x="1" y="1"/>
            <a:ext cx="146811" cy="6857998"/>
            <a:chOff x="1" y="1"/>
            <a:chExt cx="279400" cy="6857998"/>
          </a:xfrm>
        </p:grpSpPr>
        <p:sp>
          <p:nvSpPr>
            <p:cNvPr id="7" name="正方形/長方形 6">
              <a:extLst>
                <a:ext uri="{FF2B5EF4-FFF2-40B4-BE49-F238E27FC236}">
                  <a16:creationId xmlns:a16="http://schemas.microsoft.com/office/drawing/2014/main" id="{31E5FCE6-903C-E1B2-9141-1DBF8FEE116F}"/>
                </a:ext>
              </a:extLst>
            </p:cNvPr>
            <p:cNvSpPr/>
            <p:nvPr/>
          </p:nvSpPr>
          <p:spPr>
            <a:xfrm>
              <a:off x="1" y="1"/>
              <a:ext cx="279400" cy="5467349"/>
            </a:xfrm>
            <a:prstGeom prst="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8" name="グループ化 7">
              <a:extLst>
                <a:ext uri="{FF2B5EF4-FFF2-40B4-BE49-F238E27FC236}">
                  <a16:creationId xmlns:a16="http://schemas.microsoft.com/office/drawing/2014/main" id="{7ACDCD7A-B2B2-326A-5ACA-C7E11A01A237}"/>
                </a:ext>
              </a:extLst>
            </p:cNvPr>
            <p:cNvGrpSpPr/>
            <p:nvPr/>
          </p:nvGrpSpPr>
          <p:grpSpPr>
            <a:xfrm>
              <a:off x="1" y="5149850"/>
              <a:ext cx="279400" cy="1708149"/>
              <a:chOff x="1" y="5149850"/>
              <a:chExt cx="279400" cy="1708149"/>
            </a:xfrm>
          </p:grpSpPr>
          <p:sp>
            <p:nvSpPr>
              <p:cNvPr id="9" name="正方形/長方形 8">
                <a:extLst>
                  <a:ext uri="{FF2B5EF4-FFF2-40B4-BE49-F238E27FC236}">
                    <a16:creationId xmlns:a16="http://schemas.microsoft.com/office/drawing/2014/main" id="{3E212D29-76B2-C4A4-EC49-F6B88A0B0AD0}"/>
                  </a:ext>
                </a:extLst>
              </p:cNvPr>
              <p:cNvSpPr/>
              <p:nvPr/>
            </p:nvSpPr>
            <p:spPr>
              <a:xfrm>
                <a:off x="1" y="5467350"/>
                <a:ext cx="279400" cy="13906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10" name="直角三角形 9">
                <a:extLst>
                  <a:ext uri="{FF2B5EF4-FFF2-40B4-BE49-F238E27FC236}">
                    <a16:creationId xmlns:a16="http://schemas.microsoft.com/office/drawing/2014/main" id="{950BA467-F881-9C5E-3C33-374C907EE021}"/>
                  </a:ext>
                </a:extLst>
              </p:cNvPr>
              <p:cNvSpPr/>
              <p:nvPr/>
            </p:nvSpPr>
            <p:spPr>
              <a:xfrm>
                <a:off x="1" y="5149850"/>
                <a:ext cx="279400" cy="3175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grpSp>
      <p:sp>
        <p:nvSpPr>
          <p:cNvPr id="3" name="正方形/長方形 2">
            <a:extLst>
              <a:ext uri="{FF2B5EF4-FFF2-40B4-BE49-F238E27FC236}">
                <a16:creationId xmlns:a16="http://schemas.microsoft.com/office/drawing/2014/main" id="{DA60D665-63BD-ADAC-0E0D-AE8462539599}"/>
              </a:ext>
            </a:extLst>
          </p:cNvPr>
          <p:cNvSpPr/>
          <p:nvPr/>
        </p:nvSpPr>
        <p:spPr>
          <a:xfrm>
            <a:off x="501714" y="5313663"/>
            <a:ext cx="150487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rgbClr val="957851"/>
                </a:solidFill>
                <a:latin typeface="游明朝" panose="02020400000000000000" pitchFamily="18" charset="-128"/>
                <a:ea typeface="游明朝" panose="02020400000000000000" pitchFamily="18" charset="-128"/>
              </a:rPr>
              <a:t>情報を登録</a:t>
            </a:r>
          </a:p>
        </p:txBody>
      </p:sp>
      <p:sp>
        <p:nvSpPr>
          <p:cNvPr id="17" name="四角形: 角を丸くする 16">
            <a:extLst>
              <a:ext uri="{FF2B5EF4-FFF2-40B4-BE49-F238E27FC236}">
                <a16:creationId xmlns:a16="http://schemas.microsoft.com/office/drawing/2014/main" id="{5FE97D0D-A4A3-6F13-17C8-CC56CB806706}"/>
              </a:ext>
            </a:extLst>
          </p:cNvPr>
          <p:cNvSpPr/>
          <p:nvPr/>
        </p:nvSpPr>
        <p:spPr>
          <a:xfrm>
            <a:off x="501714" y="3254428"/>
            <a:ext cx="2664819" cy="13724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kumimoji="1" lang="en-US" altLang="ja-JP" sz="1400" dirty="0">
                <a:solidFill>
                  <a:schemeClr val="tx1"/>
                </a:solidFill>
                <a:latin typeface="游明朝" panose="02020400000000000000" pitchFamily="18" charset="-128"/>
                <a:ea typeface="游明朝" panose="02020400000000000000" pitchFamily="18" charset="-128"/>
              </a:rPr>
              <a:t>Web</a:t>
            </a:r>
            <a:r>
              <a:rPr kumimoji="1" lang="ja-JP" altLang="en-US" sz="1400" dirty="0">
                <a:solidFill>
                  <a:schemeClr val="tx1"/>
                </a:solidFill>
                <a:latin typeface="游明朝" panose="02020400000000000000" pitchFamily="18" charset="-128"/>
                <a:ea typeface="游明朝" panose="02020400000000000000" pitchFamily="18" charset="-128"/>
              </a:rPr>
              <a:t>サイト上の専用フォーム</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から、ペットの基本情報や</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健康状態、飼育環境について</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簡単にご登録いただきます。</a:t>
            </a:r>
          </a:p>
        </p:txBody>
      </p:sp>
      <p:sp>
        <p:nvSpPr>
          <p:cNvPr id="4" name="楕円 3">
            <a:extLst>
              <a:ext uri="{FF2B5EF4-FFF2-40B4-BE49-F238E27FC236}">
                <a16:creationId xmlns:a16="http://schemas.microsoft.com/office/drawing/2014/main" id="{150DF8E9-6E92-B744-B22E-D6821D480330}"/>
              </a:ext>
            </a:extLst>
          </p:cNvPr>
          <p:cNvSpPr/>
          <p:nvPr/>
        </p:nvSpPr>
        <p:spPr>
          <a:xfrm>
            <a:off x="1118222" y="4870915"/>
            <a:ext cx="271854" cy="271854"/>
          </a:xfrm>
          <a:prstGeom prst="ellipse">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12" name="楕円 11">
            <a:extLst>
              <a:ext uri="{FF2B5EF4-FFF2-40B4-BE49-F238E27FC236}">
                <a16:creationId xmlns:a16="http://schemas.microsoft.com/office/drawing/2014/main" id="{D43D01A4-DBB0-4BB9-48AF-11A09B1BED69}"/>
              </a:ext>
            </a:extLst>
          </p:cNvPr>
          <p:cNvSpPr/>
          <p:nvPr/>
        </p:nvSpPr>
        <p:spPr>
          <a:xfrm>
            <a:off x="9546166" y="1470553"/>
            <a:ext cx="4312441" cy="4312441"/>
          </a:xfrm>
          <a:prstGeom prst="ellipse">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20" name="正方形/長方形 19">
            <a:extLst>
              <a:ext uri="{FF2B5EF4-FFF2-40B4-BE49-F238E27FC236}">
                <a16:creationId xmlns:a16="http://schemas.microsoft.com/office/drawing/2014/main" id="{474DAD17-E79A-6C1A-8C3E-4D998DFF1DE8}"/>
              </a:ext>
            </a:extLst>
          </p:cNvPr>
          <p:cNvSpPr/>
          <p:nvPr/>
        </p:nvSpPr>
        <p:spPr>
          <a:xfrm>
            <a:off x="3516531" y="5313663"/>
            <a:ext cx="150487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rgbClr val="957851"/>
                </a:solidFill>
                <a:latin typeface="游明朝" panose="02020400000000000000" pitchFamily="18" charset="-128"/>
                <a:ea typeface="游明朝" panose="02020400000000000000" pitchFamily="18" charset="-128"/>
              </a:rPr>
              <a:t>初回ヒアリング</a:t>
            </a:r>
          </a:p>
        </p:txBody>
      </p:sp>
      <p:sp>
        <p:nvSpPr>
          <p:cNvPr id="21" name="四角形: 角を丸くする 20">
            <a:extLst>
              <a:ext uri="{FF2B5EF4-FFF2-40B4-BE49-F238E27FC236}">
                <a16:creationId xmlns:a16="http://schemas.microsoft.com/office/drawing/2014/main" id="{A45F1E8F-37DD-F784-7309-584F2F750A29}"/>
              </a:ext>
            </a:extLst>
          </p:cNvPr>
          <p:cNvSpPr/>
          <p:nvPr/>
        </p:nvSpPr>
        <p:spPr>
          <a:xfrm>
            <a:off x="3516531" y="3254428"/>
            <a:ext cx="2664819" cy="13724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専任のスタッフがアレルギー</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や好み、気になる点を詳しく</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ヒアリングし、最適な提案に</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活かします。</a:t>
            </a:r>
          </a:p>
        </p:txBody>
      </p:sp>
      <p:sp>
        <p:nvSpPr>
          <p:cNvPr id="22" name="楕円 21">
            <a:extLst>
              <a:ext uri="{FF2B5EF4-FFF2-40B4-BE49-F238E27FC236}">
                <a16:creationId xmlns:a16="http://schemas.microsoft.com/office/drawing/2014/main" id="{AAF9A24E-9B1D-7B61-E32F-322F06EA950F}"/>
              </a:ext>
            </a:extLst>
          </p:cNvPr>
          <p:cNvSpPr/>
          <p:nvPr/>
        </p:nvSpPr>
        <p:spPr>
          <a:xfrm>
            <a:off x="4133039" y="4870915"/>
            <a:ext cx="271854" cy="271854"/>
          </a:xfrm>
          <a:prstGeom prst="ellipse">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24" name="正方形/長方形 23">
            <a:extLst>
              <a:ext uri="{FF2B5EF4-FFF2-40B4-BE49-F238E27FC236}">
                <a16:creationId xmlns:a16="http://schemas.microsoft.com/office/drawing/2014/main" id="{1392EBC8-017E-24E1-1B43-FDF194297F49}"/>
              </a:ext>
            </a:extLst>
          </p:cNvPr>
          <p:cNvSpPr/>
          <p:nvPr/>
        </p:nvSpPr>
        <p:spPr>
          <a:xfrm>
            <a:off x="6531348" y="5313663"/>
            <a:ext cx="150487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400" dirty="0">
                <a:solidFill>
                  <a:srgbClr val="957851"/>
                </a:solidFill>
                <a:latin typeface="游明朝" panose="02020400000000000000" pitchFamily="18" charset="-128"/>
                <a:ea typeface="游明朝" panose="02020400000000000000" pitchFamily="18" charset="-128"/>
              </a:rPr>
              <a:t>設計・準備</a:t>
            </a:r>
          </a:p>
        </p:txBody>
      </p:sp>
      <p:sp>
        <p:nvSpPr>
          <p:cNvPr id="25" name="四角形: 角を丸くする 24">
            <a:extLst>
              <a:ext uri="{FF2B5EF4-FFF2-40B4-BE49-F238E27FC236}">
                <a16:creationId xmlns:a16="http://schemas.microsoft.com/office/drawing/2014/main" id="{13E1F520-E4D0-1BF5-5FA7-0B285F2AD86D}"/>
              </a:ext>
            </a:extLst>
          </p:cNvPr>
          <p:cNvSpPr/>
          <p:nvPr/>
        </p:nvSpPr>
        <p:spPr>
          <a:xfrm>
            <a:off x="6531348" y="3254428"/>
            <a:ext cx="2664819" cy="13724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ヒアリング内容をもとに、</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一頭一頭に合わせた商品</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セットを個別に設計し、発送</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20000"/>
              </a:lnSpc>
            </a:pPr>
            <a:r>
              <a:rPr kumimoji="1" lang="ja-JP" altLang="en-US" sz="1400" dirty="0">
                <a:solidFill>
                  <a:schemeClr val="tx1"/>
                </a:solidFill>
                <a:latin typeface="游明朝" panose="02020400000000000000" pitchFamily="18" charset="-128"/>
                <a:ea typeface="游明朝" panose="02020400000000000000" pitchFamily="18" charset="-128"/>
              </a:rPr>
              <a:t>準備を行います。</a:t>
            </a:r>
          </a:p>
        </p:txBody>
      </p:sp>
      <p:sp>
        <p:nvSpPr>
          <p:cNvPr id="26" name="楕円 25">
            <a:extLst>
              <a:ext uri="{FF2B5EF4-FFF2-40B4-BE49-F238E27FC236}">
                <a16:creationId xmlns:a16="http://schemas.microsoft.com/office/drawing/2014/main" id="{241FCBA3-0E4C-C58A-D0B4-65DDF8C2DB6F}"/>
              </a:ext>
            </a:extLst>
          </p:cNvPr>
          <p:cNvSpPr/>
          <p:nvPr/>
        </p:nvSpPr>
        <p:spPr>
          <a:xfrm>
            <a:off x="7147856" y="4870915"/>
            <a:ext cx="271854" cy="271854"/>
          </a:xfrm>
          <a:prstGeom prst="ellipse">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27" name="正方形/長方形 26">
            <a:extLst>
              <a:ext uri="{FF2B5EF4-FFF2-40B4-BE49-F238E27FC236}">
                <a16:creationId xmlns:a16="http://schemas.microsoft.com/office/drawing/2014/main" id="{9B396F73-73A8-ABBD-A691-B4625658EF86}"/>
              </a:ext>
            </a:extLst>
          </p:cNvPr>
          <p:cNvSpPr/>
          <p:nvPr/>
        </p:nvSpPr>
        <p:spPr>
          <a:xfrm>
            <a:off x="501714" y="2819322"/>
            <a:ext cx="150487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1400" dirty="0">
                <a:solidFill>
                  <a:srgbClr val="957851"/>
                </a:solidFill>
                <a:latin typeface="游明朝" panose="02020400000000000000" pitchFamily="18" charset="-128"/>
                <a:ea typeface="游明朝" panose="02020400000000000000" pitchFamily="18" charset="-128"/>
              </a:rPr>
              <a:t>Step 1</a:t>
            </a:r>
            <a:endParaRPr kumimoji="1" lang="ja-JP" altLang="en-US" sz="1400" dirty="0">
              <a:solidFill>
                <a:srgbClr val="957851"/>
              </a:solidFill>
              <a:latin typeface="游明朝" panose="02020400000000000000" pitchFamily="18" charset="-128"/>
              <a:ea typeface="游明朝" panose="02020400000000000000" pitchFamily="18" charset="-128"/>
            </a:endParaRPr>
          </a:p>
        </p:txBody>
      </p:sp>
      <p:sp>
        <p:nvSpPr>
          <p:cNvPr id="28" name="正方形/長方形 27">
            <a:extLst>
              <a:ext uri="{FF2B5EF4-FFF2-40B4-BE49-F238E27FC236}">
                <a16:creationId xmlns:a16="http://schemas.microsoft.com/office/drawing/2014/main" id="{2BB10C50-0F0B-9468-896F-D8D15819DECB}"/>
              </a:ext>
            </a:extLst>
          </p:cNvPr>
          <p:cNvSpPr/>
          <p:nvPr/>
        </p:nvSpPr>
        <p:spPr>
          <a:xfrm>
            <a:off x="3516531" y="2819322"/>
            <a:ext cx="150487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400" dirty="0">
                <a:solidFill>
                  <a:srgbClr val="957851"/>
                </a:solidFill>
                <a:latin typeface="游明朝" panose="02020400000000000000" pitchFamily="18" charset="-128"/>
                <a:ea typeface="游明朝" panose="02020400000000000000" pitchFamily="18" charset="-128"/>
              </a:rPr>
              <a:t>Step 2</a:t>
            </a:r>
            <a:endParaRPr lang="ja-JP" altLang="en-US" sz="1400" dirty="0">
              <a:solidFill>
                <a:srgbClr val="957851"/>
              </a:solidFill>
              <a:latin typeface="游明朝" panose="02020400000000000000" pitchFamily="18" charset="-128"/>
              <a:ea typeface="游明朝" panose="02020400000000000000" pitchFamily="18" charset="-128"/>
            </a:endParaRPr>
          </a:p>
        </p:txBody>
      </p:sp>
      <p:sp>
        <p:nvSpPr>
          <p:cNvPr id="29" name="正方形/長方形 28">
            <a:extLst>
              <a:ext uri="{FF2B5EF4-FFF2-40B4-BE49-F238E27FC236}">
                <a16:creationId xmlns:a16="http://schemas.microsoft.com/office/drawing/2014/main" id="{FC22D952-013A-F1EC-6811-43519CA65CF8}"/>
              </a:ext>
            </a:extLst>
          </p:cNvPr>
          <p:cNvSpPr/>
          <p:nvPr/>
        </p:nvSpPr>
        <p:spPr>
          <a:xfrm>
            <a:off x="6531348" y="2819322"/>
            <a:ext cx="150487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400" dirty="0">
                <a:solidFill>
                  <a:srgbClr val="957851"/>
                </a:solidFill>
                <a:latin typeface="游明朝" panose="02020400000000000000" pitchFamily="18" charset="-128"/>
                <a:ea typeface="游明朝" panose="02020400000000000000" pitchFamily="18" charset="-128"/>
              </a:rPr>
              <a:t>Step 3</a:t>
            </a:r>
            <a:endParaRPr lang="ja-JP" altLang="en-US" sz="1400" dirty="0">
              <a:solidFill>
                <a:srgbClr val="957851"/>
              </a:solidFill>
              <a:latin typeface="游明朝" panose="02020400000000000000" pitchFamily="18" charset="-128"/>
              <a:ea typeface="游明朝" panose="02020400000000000000" pitchFamily="18" charset="-128"/>
            </a:endParaRPr>
          </a:p>
        </p:txBody>
      </p:sp>
      <p:sp>
        <p:nvSpPr>
          <p:cNvPr id="31" name="正方形/長方形 30">
            <a:extLst>
              <a:ext uri="{FF2B5EF4-FFF2-40B4-BE49-F238E27FC236}">
                <a16:creationId xmlns:a16="http://schemas.microsoft.com/office/drawing/2014/main" id="{DB375B25-5AC4-0618-3AB9-FDAF62E76588}"/>
              </a:ext>
            </a:extLst>
          </p:cNvPr>
          <p:cNvSpPr/>
          <p:nvPr/>
        </p:nvSpPr>
        <p:spPr>
          <a:xfrm>
            <a:off x="10129754" y="2670223"/>
            <a:ext cx="2062246" cy="24386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900"/>
              </a:spcBef>
            </a:pPr>
            <a:r>
              <a:rPr lang="ja-JP" altLang="en-US" sz="4400" b="1" dirty="0">
                <a:solidFill>
                  <a:schemeClr val="bg1"/>
                </a:solidFill>
                <a:latin typeface="游明朝" panose="02020400000000000000" pitchFamily="18" charset="-128"/>
                <a:ea typeface="游明朝" panose="02020400000000000000" pitchFamily="18" charset="-128"/>
              </a:rPr>
              <a:t>毎月</a:t>
            </a:r>
            <a:endParaRPr lang="en-US" altLang="ja-JP" sz="4400" b="1" dirty="0">
              <a:solidFill>
                <a:schemeClr val="bg1"/>
              </a:solidFill>
              <a:latin typeface="游明朝" panose="02020400000000000000" pitchFamily="18" charset="-128"/>
              <a:ea typeface="游明朝" panose="02020400000000000000" pitchFamily="18" charset="-128"/>
            </a:endParaRPr>
          </a:p>
          <a:p>
            <a:pPr>
              <a:spcBef>
                <a:spcPts val="900"/>
              </a:spcBef>
            </a:pPr>
            <a:r>
              <a:rPr lang="ja-JP" altLang="en-US" sz="4400" b="1" dirty="0">
                <a:solidFill>
                  <a:schemeClr val="bg1"/>
                </a:solidFill>
                <a:latin typeface="游明朝" panose="02020400000000000000" pitchFamily="18" charset="-128"/>
                <a:ea typeface="游明朝" panose="02020400000000000000" pitchFamily="18" charset="-128"/>
              </a:rPr>
              <a:t>お届け</a:t>
            </a:r>
            <a:endParaRPr lang="en-US" altLang="ja-JP" sz="4400" b="1" dirty="0">
              <a:solidFill>
                <a:schemeClr val="bg1"/>
              </a:solidFill>
              <a:latin typeface="游明朝" panose="02020400000000000000" pitchFamily="18" charset="-128"/>
              <a:ea typeface="游明朝" panose="02020400000000000000" pitchFamily="18" charset="-128"/>
            </a:endParaRPr>
          </a:p>
          <a:p>
            <a:pPr>
              <a:spcBef>
                <a:spcPts val="900"/>
              </a:spcBef>
            </a:pPr>
            <a:r>
              <a:rPr lang="ja-JP" altLang="en-US" sz="4400" b="1" dirty="0">
                <a:solidFill>
                  <a:schemeClr val="bg1"/>
                </a:solidFill>
                <a:latin typeface="游明朝" panose="02020400000000000000" pitchFamily="18" charset="-128"/>
                <a:ea typeface="游明朝" panose="02020400000000000000" pitchFamily="18" charset="-128"/>
              </a:rPr>
              <a:t>開始</a:t>
            </a:r>
          </a:p>
        </p:txBody>
      </p:sp>
      <p:sp>
        <p:nvSpPr>
          <p:cNvPr id="32" name="正方形/長方形 31">
            <a:extLst>
              <a:ext uri="{FF2B5EF4-FFF2-40B4-BE49-F238E27FC236}">
                <a16:creationId xmlns:a16="http://schemas.microsoft.com/office/drawing/2014/main" id="{8DD31048-4285-82A8-A2B4-6292F56F4448}"/>
              </a:ext>
            </a:extLst>
          </p:cNvPr>
          <p:cNvSpPr/>
          <p:nvPr/>
        </p:nvSpPr>
        <p:spPr>
          <a:xfrm>
            <a:off x="10129754" y="2311321"/>
            <a:ext cx="1504870" cy="3054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400" dirty="0">
                <a:solidFill>
                  <a:schemeClr val="bg1"/>
                </a:solidFill>
                <a:latin typeface="游明朝" panose="02020400000000000000" pitchFamily="18" charset="-128"/>
                <a:ea typeface="游明朝" panose="02020400000000000000" pitchFamily="18" charset="-128"/>
              </a:rPr>
              <a:t>Step 4</a:t>
            </a:r>
            <a:endParaRPr lang="ja-JP" altLang="en-US" sz="1400" dirty="0">
              <a:solidFill>
                <a:schemeClr val="bg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72272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8AA46-91FB-55F0-E516-C657E0590795}"/>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F35B8D80-4323-6997-23C7-0FFE1F4874D4}"/>
              </a:ext>
            </a:extLst>
          </p:cNvPr>
          <p:cNvSpPr/>
          <p:nvPr/>
        </p:nvSpPr>
        <p:spPr>
          <a:xfrm>
            <a:off x="0" y="0"/>
            <a:ext cx="12192000" cy="6857999"/>
          </a:xfrm>
          <a:prstGeom prst="rect">
            <a:avLst/>
          </a:prstGeom>
          <a:solidFill>
            <a:srgbClr val="F9F6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BF4AEA0C-0070-B7E0-E8F2-F99463CF6C17}"/>
              </a:ext>
            </a:extLst>
          </p:cNvPr>
          <p:cNvSpPr/>
          <p:nvPr/>
        </p:nvSpPr>
        <p:spPr>
          <a:xfrm>
            <a:off x="560997" y="241300"/>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b="1" dirty="0">
                <a:solidFill>
                  <a:schemeClr val="tx1"/>
                </a:solidFill>
                <a:latin typeface="游明朝" panose="02020400000000000000" pitchFamily="18" charset="-128"/>
                <a:ea typeface="游明朝" panose="02020400000000000000" pitchFamily="18" charset="-128"/>
              </a:rPr>
              <a:t>よくある質問</a:t>
            </a:r>
          </a:p>
        </p:txBody>
      </p:sp>
      <p:sp>
        <p:nvSpPr>
          <p:cNvPr id="3" name="正方形/長方形 2">
            <a:extLst>
              <a:ext uri="{FF2B5EF4-FFF2-40B4-BE49-F238E27FC236}">
                <a16:creationId xmlns:a16="http://schemas.microsoft.com/office/drawing/2014/main" id="{F0AF333D-518F-4F0F-5B56-B6A90CE92197}"/>
              </a:ext>
            </a:extLst>
          </p:cNvPr>
          <p:cNvSpPr/>
          <p:nvPr/>
        </p:nvSpPr>
        <p:spPr>
          <a:xfrm>
            <a:off x="560997" y="715849"/>
            <a:ext cx="11070006" cy="491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気になることがあれば、ぜひお問い合わせくださいませ。</a:t>
            </a:r>
          </a:p>
        </p:txBody>
      </p:sp>
      <p:grpSp>
        <p:nvGrpSpPr>
          <p:cNvPr id="6" name="グループ化 5">
            <a:extLst>
              <a:ext uri="{FF2B5EF4-FFF2-40B4-BE49-F238E27FC236}">
                <a16:creationId xmlns:a16="http://schemas.microsoft.com/office/drawing/2014/main" id="{34C11626-30C4-D9A6-9A73-6287A4D13210}"/>
              </a:ext>
            </a:extLst>
          </p:cNvPr>
          <p:cNvGrpSpPr/>
          <p:nvPr/>
        </p:nvGrpSpPr>
        <p:grpSpPr>
          <a:xfrm>
            <a:off x="1" y="1"/>
            <a:ext cx="146811" cy="6857998"/>
            <a:chOff x="1" y="1"/>
            <a:chExt cx="279400" cy="6857998"/>
          </a:xfrm>
        </p:grpSpPr>
        <p:sp>
          <p:nvSpPr>
            <p:cNvPr id="7" name="正方形/長方形 6">
              <a:extLst>
                <a:ext uri="{FF2B5EF4-FFF2-40B4-BE49-F238E27FC236}">
                  <a16:creationId xmlns:a16="http://schemas.microsoft.com/office/drawing/2014/main" id="{66258A73-E1C0-FC18-D185-A478E9326F32}"/>
                </a:ext>
              </a:extLst>
            </p:cNvPr>
            <p:cNvSpPr/>
            <p:nvPr/>
          </p:nvSpPr>
          <p:spPr>
            <a:xfrm>
              <a:off x="1" y="1"/>
              <a:ext cx="279400" cy="5467349"/>
            </a:xfrm>
            <a:prstGeom prst="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nvGrpSpPr>
            <p:cNvPr id="8" name="グループ化 7">
              <a:extLst>
                <a:ext uri="{FF2B5EF4-FFF2-40B4-BE49-F238E27FC236}">
                  <a16:creationId xmlns:a16="http://schemas.microsoft.com/office/drawing/2014/main" id="{6380ED17-8A95-F535-E6CC-C555CD2794EC}"/>
                </a:ext>
              </a:extLst>
            </p:cNvPr>
            <p:cNvGrpSpPr/>
            <p:nvPr/>
          </p:nvGrpSpPr>
          <p:grpSpPr>
            <a:xfrm>
              <a:off x="1" y="5149850"/>
              <a:ext cx="279400" cy="1708149"/>
              <a:chOff x="1" y="5149850"/>
              <a:chExt cx="279400" cy="1708149"/>
            </a:xfrm>
          </p:grpSpPr>
          <p:sp>
            <p:nvSpPr>
              <p:cNvPr id="9" name="正方形/長方形 8">
                <a:extLst>
                  <a:ext uri="{FF2B5EF4-FFF2-40B4-BE49-F238E27FC236}">
                    <a16:creationId xmlns:a16="http://schemas.microsoft.com/office/drawing/2014/main" id="{C1B5D777-4C35-96CD-1B5E-0CF891D87FBD}"/>
                  </a:ext>
                </a:extLst>
              </p:cNvPr>
              <p:cNvSpPr/>
              <p:nvPr/>
            </p:nvSpPr>
            <p:spPr>
              <a:xfrm>
                <a:off x="1" y="5467350"/>
                <a:ext cx="279400" cy="13906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sp>
            <p:nvSpPr>
              <p:cNvPr id="10" name="直角三角形 9">
                <a:extLst>
                  <a:ext uri="{FF2B5EF4-FFF2-40B4-BE49-F238E27FC236}">
                    <a16:creationId xmlns:a16="http://schemas.microsoft.com/office/drawing/2014/main" id="{D67DC953-FB9A-5C70-4BFC-E2CA5150D7A4}"/>
                  </a:ext>
                </a:extLst>
              </p:cNvPr>
              <p:cNvSpPr/>
              <p:nvPr/>
            </p:nvSpPr>
            <p:spPr>
              <a:xfrm>
                <a:off x="1" y="5149850"/>
                <a:ext cx="279400" cy="3175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2000" dirty="0">
                  <a:solidFill>
                    <a:schemeClr val="tx1"/>
                  </a:solidFill>
                  <a:latin typeface="游明朝" panose="02020400000000000000" pitchFamily="18" charset="-128"/>
                  <a:ea typeface="游明朝" panose="02020400000000000000" pitchFamily="18" charset="-128"/>
                </a:endParaRPr>
              </a:p>
            </p:txBody>
          </p:sp>
        </p:grpSp>
      </p:grpSp>
      <p:sp>
        <p:nvSpPr>
          <p:cNvPr id="11" name="スライド番号プレースホルダー 5">
            <a:extLst>
              <a:ext uri="{FF2B5EF4-FFF2-40B4-BE49-F238E27FC236}">
                <a16:creationId xmlns:a16="http://schemas.microsoft.com/office/drawing/2014/main" id="{76ED3EB9-708F-461D-BE33-46CF686FB9B3}"/>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tx1"/>
                </a:solidFill>
                <a:latin typeface="游明朝" panose="02020400000000000000" pitchFamily="18" charset="-128"/>
                <a:ea typeface="游明朝" panose="02020400000000000000" pitchFamily="18" charset="-128"/>
              </a:rPr>
              <a:pPr/>
              <a:t>9</a:t>
            </a:fld>
            <a:endParaRPr lang="ja-JP" altLang="en-US" dirty="0">
              <a:solidFill>
                <a:schemeClr val="tx1"/>
              </a:solidFill>
              <a:latin typeface="游明朝" panose="02020400000000000000" pitchFamily="18" charset="-128"/>
              <a:ea typeface="游明朝" panose="02020400000000000000" pitchFamily="18" charset="-128"/>
            </a:endParaRPr>
          </a:p>
        </p:txBody>
      </p:sp>
      <p:grpSp>
        <p:nvGrpSpPr>
          <p:cNvPr id="17" name="グループ化 16">
            <a:extLst>
              <a:ext uri="{FF2B5EF4-FFF2-40B4-BE49-F238E27FC236}">
                <a16:creationId xmlns:a16="http://schemas.microsoft.com/office/drawing/2014/main" id="{EC79DDC9-A25B-5B35-9495-86DECAE32C3B}"/>
              </a:ext>
            </a:extLst>
          </p:cNvPr>
          <p:cNvGrpSpPr/>
          <p:nvPr/>
        </p:nvGrpSpPr>
        <p:grpSpPr>
          <a:xfrm>
            <a:off x="4056961" y="2041530"/>
            <a:ext cx="3031573" cy="716487"/>
            <a:chOff x="2075369" y="2153115"/>
            <a:chExt cx="3031573" cy="716487"/>
          </a:xfrm>
          <a:solidFill>
            <a:srgbClr val="E8E0D5"/>
          </a:solidFill>
        </p:grpSpPr>
        <p:grpSp>
          <p:nvGrpSpPr>
            <p:cNvPr id="13" name="グループ化 12">
              <a:extLst>
                <a:ext uri="{FF2B5EF4-FFF2-40B4-BE49-F238E27FC236}">
                  <a16:creationId xmlns:a16="http://schemas.microsoft.com/office/drawing/2014/main" id="{88DBEE83-F11A-3734-1D8F-75D61EF679A8}"/>
                </a:ext>
              </a:extLst>
            </p:cNvPr>
            <p:cNvGrpSpPr/>
            <p:nvPr/>
          </p:nvGrpSpPr>
          <p:grpSpPr>
            <a:xfrm>
              <a:off x="2075369" y="2153115"/>
              <a:ext cx="2286507" cy="271854"/>
              <a:chOff x="3040569" y="2153115"/>
              <a:chExt cx="2286507" cy="271854"/>
            </a:xfrm>
            <a:grpFill/>
          </p:grpSpPr>
          <p:sp>
            <p:nvSpPr>
              <p:cNvPr id="4" name="楕円 3">
                <a:extLst>
                  <a:ext uri="{FF2B5EF4-FFF2-40B4-BE49-F238E27FC236}">
                    <a16:creationId xmlns:a16="http://schemas.microsoft.com/office/drawing/2014/main" id="{CC6CDC71-A6F8-983B-694B-D2C4D1C33D49}"/>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12" name="四角形: 角を丸くする 11">
                <a:extLst>
                  <a:ext uri="{FF2B5EF4-FFF2-40B4-BE49-F238E27FC236}">
                    <a16:creationId xmlns:a16="http://schemas.microsoft.com/office/drawing/2014/main" id="{EA2B17F6-72A0-32E8-4CBC-7157E966AB1A}"/>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nvGrpSpPr>
            <p:cNvPr id="14" name="グループ化 13">
              <a:extLst>
                <a:ext uri="{FF2B5EF4-FFF2-40B4-BE49-F238E27FC236}">
                  <a16:creationId xmlns:a16="http://schemas.microsoft.com/office/drawing/2014/main" id="{3332657A-C80F-A485-A64F-B18A26E3AB04}"/>
                </a:ext>
              </a:extLst>
            </p:cNvPr>
            <p:cNvGrpSpPr/>
            <p:nvPr/>
          </p:nvGrpSpPr>
          <p:grpSpPr>
            <a:xfrm>
              <a:off x="2820435" y="2597748"/>
              <a:ext cx="2286507" cy="271854"/>
              <a:chOff x="3040569" y="2153115"/>
              <a:chExt cx="2286507" cy="271854"/>
            </a:xfrm>
            <a:grpFill/>
          </p:grpSpPr>
          <p:sp>
            <p:nvSpPr>
              <p:cNvPr id="15" name="楕円 14">
                <a:extLst>
                  <a:ext uri="{FF2B5EF4-FFF2-40B4-BE49-F238E27FC236}">
                    <a16:creationId xmlns:a16="http://schemas.microsoft.com/office/drawing/2014/main" id="{C102CD45-BBA0-F2B9-FEE7-D42173E1A992}"/>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16" name="四角形: 角を丸くする 15">
                <a:extLst>
                  <a:ext uri="{FF2B5EF4-FFF2-40B4-BE49-F238E27FC236}">
                    <a16:creationId xmlns:a16="http://schemas.microsoft.com/office/drawing/2014/main" id="{2E299331-5E87-4169-7FD1-F31C3CCEC1A3}"/>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grpSp>
        <p:nvGrpSpPr>
          <p:cNvPr id="18" name="グループ化 17">
            <a:extLst>
              <a:ext uri="{FF2B5EF4-FFF2-40B4-BE49-F238E27FC236}">
                <a16:creationId xmlns:a16="http://schemas.microsoft.com/office/drawing/2014/main" id="{4DA7A282-A98B-CD70-DAA1-A3576F6A9004}"/>
              </a:ext>
            </a:extLst>
          </p:cNvPr>
          <p:cNvGrpSpPr/>
          <p:nvPr/>
        </p:nvGrpSpPr>
        <p:grpSpPr>
          <a:xfrm>
            <a:off x="636035" y="5804430"/>
            <a:ext cx="3031573" cy="716487"/>
            <a:chOff x="2075369" y="2153115"/>
            <a:chExt cx="3031573" cy="716487"/>
          </a:xfrm>
          <a:solidFill>
            <a:srgbClr val="E8E0D5"/>
          </a:solidFill>
        </p:grpSpPr>
        <p:grpSp>
          <p:nvGrpSpPr>
            <p:cNvPr id="19" name="グループ化 18">
              <a:extLst>
                <a:ext uri="{FF2B5EF4-FFF2-40B4-BE49-F238E27FC236}">
                  <a16:creationId xmlns:a16="http://schemas.microsoft.com/office/drawing/2014/main" id="{084FB778-A490-DF44-31DB-48250C09B9CC}"/>
                </a:ext>
              </a:extLst>
            </p:cNvPr>
            <p:cNvGrpSpPr/>
            <p:nvPr/>
          </p:nvGrpSpPr>
          <p:grpSpPr>
            <a:xfrm>
              <a:off x="2075369" y="2153115"/>
              <a:ext cx="2286507" cy="271854"/>
              <a:chOff x="3040569" y="2153115"/>
              <a:chExt cx="2286507" cy="271854"/>
            </a:xfrm>
            <a:grpFill/>
          </p:grpSpPr>
          <p:sp>
            <p:nvSpPr>
              <p:cNvPr id="23" name="楕円 22">
                <a:extLst>
                  <a:ext uri="{FF2B5EF4-FFF2-40B4-BE49-F238E27FC236}">
                    <a16:creationId xmlns:a16="http://schemas.microsoft.com/office/drawing/2014/main" id="{0F4733F5-940F-05C0-E7B9-16C842D044E3}"/>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24" name="四角形: 角を丸くする 23">
                <a:extLst>
                  <a:ext uri="{FF2B5EF4-FFF2-40B4-BE49-F238E27FC236}">
                    <a16:creationId xmlns:a16="http://schemas.microsoft.com/office/drawing/2014/main" id="{843CE69B-588B-2F70-4257-FD4A0780962D}"/>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nvGrpSpPr>
            <p:cNvPr id="20" name="グループ化 19">
              <a:extLst>
                <a:ext uri="{FF2B5EF4-FFF2-40B4-BE49-F238E27FC236}">
                  <a16:creationId xmlns:a16="http://schemas.microsoft.com/office/drawing/2014/main" id="{53D38A96-9463-CE41-2B25-1FD9D956A8A2}"/>
                </a:ext>
              </a:extLst>
            </p:cNvPr>
            <p:cNvGrpSpPr/>
            <p:nvPr/>
          </p:nvGrpSpPr>
          <p:grpSpPr>
            <a:xfrm>
              <a:off x="2820435" y="2597748"/>
              <a:ext cx="2286507" cy="271854"/>
              <a:chOff x="3040569" y="2153115"/>
              <a:chExt cx="2286507" cy="271854"/>
            </a:xfrm>
            <a:grpFill/>
          </p:grpSpPr>
          <p:sp>
            <p:nvSpPr>
              <p:cNvPr id="21" name="楕円 20">
                <a:extLst>
                  <a:ext uri="{FF2B5EF4-FFF2-40B4-BE49-F238E27FC236}">
                    <a16:creationId xmlns:a16="http://schemas.microsoft.com/office/drawing/2014/main" id="{047991D7-3368-6A57-99E5-FFBA2D7BB631}"/>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22" name="四角形: 角を丸くする 21">
                <a:extLst>
                  <a:ext uri="{FF2B5EF4-FFF2-40B4-BE49-F238E27FC236}">
                    <a16:creationId xmlns:a16="http://schemas.microsoft.com/office/drawing/2014/main" id="{7994BC8F-16EE-DA3E-5945-1E5E19DF6A3F}"/>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grpSp>
        <p:nvGrpSpPr>
          <p:cNvPr id="25" name="グループ化 24">
            <a:extLst>
              <a:ext uri="{FF2B5EF4-FFF2-40B4-BE49-F238E27FC236}">
                <a16:creationId xmlns:a16="http://schemas.microsoft.com/office/drawing/2014/main" id="{A5B4D927-BB81-3B3B-E57D-FFD6AF1491B3}"/>
              </a:ext>
            </a:extLst>
          </p:cNvPr>
          <p:cNvGrpSpPr/>
          <p:nvPr/>
        </p:nvGrpSpPr>
        <p:grpSpPr>
          <a:xfrm flipH="1">
            <a:off x="8789347" y="3509963"/>
            <a:ext cx="3031573" cy="716487"/>
            <a:chOff x="2075369" y="2153115"/>
            <a:chExt cx="3031573" cy="716487"/>
          </a:xfrm>
          <a:solidFill>
            <a:srgbClr val="E8E0D5"/>
          </a:solidFill>
        </p:grpSpPr>
        <p:grpSp>
          <p:nvGrpSpPr>
            <p:cNvPr id="26" name="グループ化 25">
              <a:extLst>
                <a:ext uri="{FF2B5EF4-FFF2-40B4-BE49-F238E27FC236}">
                  <a16:creationId xmlns:a16="http://schemas.microsoft.com/office/drawing/2014/main" id="{D8EF1A58-96F2-8D14-4B8D-EF682570F82E}"/>
                </a:ext>
              </a:extLst>
            </p:cNvPr>
            <p:cNvGrpSpPr/>
            <p:nvPr/>
          </p:nvGrpSpPr>
          <p:grpSpPr>
            <a:xfrm>
              <a:off x="2075369" y="2153115"/>
              <a:ext cx="2286507" cy="271854"/>
              <a:chOff x="3040569" y="2153115"/>
              <a:chExt cx="2286507" cy="271854"/>
            </a:xfrm>
            <a:grpFill/>
          </p:grpSpPr>
          <p:sp>
            <p:nvSpPr>
              <p:cNvPr id="30" name="楕円 29">
                <a:extLst>
                  <a:ext uri="{FF2B5EF4-FFF2-40B4-BE49-F238E27FC236}">
                    <a16:creationId xmlns:a16="http://schemas.microsoft.com/office/drawing/2014/main" id="{A25ECB44-2DDA-5A1B-A538-E48CE94D9D3D}"/>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31" name="四角形: 角を丸くする 30">
                <a:extLst>
                  <a:ext uri="{FF2B5EF4-FFF2-40B4-BE49-F238E27FC236}">
                    <a16:creationId xmlns:a16="http://schemas.microsoft.com/office/drawing/2014/main" id="{2FBCE4E6-7FE6-901D-1CED-0F3DDA8E344E}"/>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nvGrpSpPr>
            <p:cNvPr id="27" name="グループ化 26">
              <a:extLst>
                <a:ext uri="{FF2B5EF4-FFF2-40B4-BE49-F238E27FC236}">
                  <a16:creationId xmlns:a16="http://schemas.microsoft.com/office/drawing/2014/main" id="{C9813CAB-866C-1574-593C-2308FBF91815}"/>
                </a:ext>
              </a:extLst>
            </p:cNvPr>
            <p:cNvGrpSpPr/>
            <p:nvPr/>
          </p:nvGrpSpPr>
          <p:grpSpPr>
            <a:xfrm>
              <a:off x="2820435" y="2597748"/>
              <a:ext cx="2286507" cy="271854"/>
              <a:chOff x="3040569" y="2153115"/>
              <a:chExt cx="2286507" cy="271854"/>
            </a:xfrm>
            <a:grpFill/>
          </p:grpSpPr>
          <p:sp>
            <p:nvSpPr>
              <p:cNvPr id="28" name="楕円 27">
                <a:extLst>
                  <a:ext uri="{FF2B5EF4-FFF2-40B4-BE49-F238E27FC236}">
                    <a16:creationId xmlns:a16="http://schemas.microsoft.com/office/drawing/2014/main" id="{F78D09D5-98C8-E15F-6EBB-730BF660C7D8}"/>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29" name="四角形: 角を丸くする 28">
                <a:extLst>
                  <a:ext uri="{FF2B5EF4-FFF2-40B4-BE49-F238E27FC236}">
                    <a16:creationId xmlns:a16="http://schemas.microsoft.com/office/drawing/2014/main" id="{EB4E110B-5C0F-5F37-E8CB-7E43B3B96827}"/>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grpSp>
        <p:nvGrpSpPr>
          <p:cNvPr id="32" name="グループ化 31">
            <a:extLst>
              <a:ext uri="{FF2B5EF4-FFF2-40B4-BE49-F238E27FC236}">
                <a16:creationId xmlns:a16="http://schemas.microsoft.com/office/drawing/2014/main" id="{9838C68A-FCB7-66A9-0032-F89BAB3EF432}"/>
              </a:ext>
            </a:extLst>
          </p:cNvPr>
          <p:cNvGrpSpPr/>
          <p:nvPr/>
        </p:nvGrpSpPr>
        <p:grpSpPr>
          <a:xfrm flipH="1">
            <a:off x="7545414" y="5376866"/>
            <a:ext cx="3031573" cy="716487"/>
            <a:chOff x="2075369" y="2153115"/>
            <a:chExt cx="3031573" cy="716487"/>
          </a:xfrm>
          <a:solidFill>
            <a:srgbClr val="E8E0D5"/>
          </a:solidFill>
        </p:grpSpPr>
        <p:grpSp>
          <p:nvGrpSpPr>
            <p:cNvPr id="33" name="グループ化 32">
              <a:extLst>
                <a:ext uri="{FF2B5EF4-FFF2-40B4-BE49-F238E27FC236}">
                  <a16:creationId xmlns:a16="http://schemas.microsoft.com/office/drawing/2014/main" id="{2DA0B3CF-9F97-3120-FE1F-FD447A59BD17}"/>
                </a:ext>
              </a:extLst>
            </p:cNvPr>
            <p:cNvGrpSpPr/>
            <p:nvPr/>
          </p:nvGrpSpPr>
          <p:grpSpPr>
            <a:xfrm>
              <a:off x="2075369" y="2153115"/>
              <a:ext cx="2286507" cy="271854"/>
              <a:chOff x="3040569" y="2153115"/>
              <a:chExt cx="2286507" cy="271854"/>
            </a:xfrm>
            <a:grpFill/>
          </p:grpSpPr>
          <p:sp>
            <p:nvSpPr>
              <p:cNvPr id="37" name="楕円 36">
                <a:extLst>
                  <a:ext uri="{FF2B5EF4-FFF2-40B4-BE49-F238E27FC236}">
                    <a16:creationId xmlns:a16="http://schemas.microsoft.com/office/drawing/2014/main" id="{B502CEAB-9D3E-8AED-958D-C122CA3B6ECC}"/>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38" name="四角形: 角を丸くする 37">
                <a:extLst>
                  <a:ext uri="{FF2B5EF4-FFF2-40B4-BE49-F238E27FC236}">
                    <a16:creationId xmlns:a16="http://schemas.microsoft.com/office/drawing/2014/main" id="{CC333E75-217D-2B6A-DEFE-06F067EE28CB}"/>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nvGrpSpPr>
            <p:cNvPr id="34" name="グループ化 33">
              <a:extLst>
                <a:ext uri="{FF2B5EF4-FFF2-40B4-BE49-F238E27FC236}">
                  <a16:creationId xmlns:a16="http://schemas.microsoft.com/office/drawing/2014/main" id="{DB6A1D9B-CE23-1557-D353-E80E66C20176}"/>
                </a:ext>
              </a:extLst>
            </p:cNvPr>
            <p:cNvGrpSpPr/>
            <p:nvPr/>
          </p:nvGrpSpPr>
          <p:grpSpPr>
            <a:xfrm>
              <a:off x="2820435" y="2597748"/>
              <a:ext cx="2286507" cy="271854"/>
              <a:chOff x="3040569" y="2153115"/>
              <a:chExt cx="2286507" cy="271854"/>
            </a:xfrm>
            <a:grpFill/>
          </p:grpSpPr>
          <p:sp>
            <p:nvSpPr>
              <p:cNvPr id="35" name="楕円 34">
                <a:extLst>
                  <a:ext uri="{FF2B5EF4-FFF2-40B4-BE49-F238E27FC236}">
                    <a16:creationId xmlns:a16="http://schemas.microsoft.com/office/drawing/2014/main" id="{B8BCD6F0-6836-993C-165B-99DA11B137DB}"/>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36" name="四角形: 角を丸くする 35">
                <a:extLst>
                  <a:ext uri="{FF2B5EF4-FFF2-40B4-BE49-F238E27FC236}">
                    <a16:creationId xmlns:a16="http://schemas.microsoft.com/office/drawing/2014/main" id="{F507DF16-2910-3653-56E2-712EDAF3803C}"/>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grpSp>
        <p:nvGrpSpPr>
          <p:cNvPr id="39" name="グループ化 38">
            <a:extLst>
              <a:ext uri="{FF2B5EF4-FFF2-40B4-BE49-F238E27FC236}">
                <a16:creationId xmlns:a16="http://schemas.microsoft.com/office/drawing/2014/main" id="{BA9B9F0F-711B-E949-CCE8-53CCCF9339ED}"/>
              </a:ext>
            </a:extLst>
          </p:cNvPr>
          <p:cNvGrpSpPr/>
          <p:nvPr/>
        </p:nvGrpSpPr>
        <p:grpSpPr>
          <a:xfrm flipH="1">
            <a:off x="8044281" y="599288"/>
            <a:ext cx="3031573" cy="716487"/>
            <a:chOff x="2075369" y="2153115"/>
            <a:chExt cx="3031573" cy="716487"/>
          </a:xfrm>
          <a:solidFill>
            <a:srgbClr val="E8E0D5"/>
          </a:solidFill>
        </p:grpSpPr>
        <p:grpSp>
          <p:nvGrpSpPr>
            <p:cNvPr id="40" name="グループ化 39">
              <a:extLst>
                <a:ext uri="{FF2B5EF4-FFF2-40B4-BE49-F238E27FC236}">
                  <a16:creationId xmlns:a16="http://schemas.microsoft.com/office/drawing/2014/main" id="{8441BAC6-C1B1-5E71-FAE7-EF03A904CBE9}"/>
                </a:ext>
              </a:extLst>
            </p:cNvPr>
            <p:cNvGrpSpPr/>
            <p:nvPr/>
          </p:nvGrpSpPr>
          <p:grpSpPr>
            <a:xfrm>
              <a:off x="2075369" y="2153115"/>
              <a:ext cx="2286507" cy="271854"/>
              <a:chOff x="3040569" y="2153115"/>
              <a:chExt cx="2286507" cy="271854"/>
            </a:xfrm>
            <a:grpFill/>
          </p:grpSpPr>
          <p:sp>
            <p:nvSpPr>
              <p:cNvPr id="44" name="楕円 43">
                <a:extLst>
                  <a:ext uri="{FF2B5EF4-FFF2-40B4-BE49-F238E27FC236}">
                    <a16:creationId xmlns:a16="http://schemas.microsoft.com/office/drawing/2014/main" id="{FB142009-DBEE-9D2F-869C-7E9BDAD51A80}"/>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45" name="四角形: 角を丸くする 44">
                <a:extLst>
                  <a:ext uri="{FF2B5EF4-FFF2-40B4-BE49-F238E27FC236}">
                    <a16:creationId xmlns:a16="http://schemas.microsoft.com/office/drawing/2014/main" id="{FC1F7621-4A08-AB4C-B38C-E9FC89EDF637}"/>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nvGrpSpPr>
            <p:cNvPr id="41" name="グループ化 40">
              <a:extLst>
                <a:ext uri="{FF2B5EF4-FFF2-40B4-BE49-F238E27FC236}">
                  <a16:creationId xmlns:a16="http://schemas.microsoft.com/office/drawing/2014/main" id="{EE6F4C27-5A4C-A57B-F4CD-7064BEE53141}"/>
                </a:ext>
              </a:extLst>
            </p:cNvPr>
            <p:cNvGrpSpPr/>
            <p:nvPr/>
          </p:nvGrpSpPr>
          <p:grpSpPr>
            <a:xfrm>
              <a:off x="2820435" y="2597748"/>
              <a:ext cx="2286507" cy="271854"/>
              <a:chOff x="3040569" y="2153115"/>
              <a:chExt cx="2286507" cy="271854"/>
            </a:xfrm>
            <a:grpFill/>
          </p:grpSpPr>
          <p:sp>
            <p:nvSpPr>
              <p:cNvPr id="42" name="楕円 41">
                <a:extLst>
                  <a:ext uri="{FF2B5EF4-FFF2-40B4-BE49-F238E27FC236}">
                    <a16:creationId xmlns:a16="http://schemas.microsoft.com/office/drawing/2014/main" id="{D9CB08A6-AF1A-A078-58D0-28F1A6CA0AAC}"/>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43" name="四角形: 角を丸くする 42">
                <a:extLst>
                  <a:ext uri="{FF2B5EF4-FFF2-40B4-BE49-F238E27FC236}">
                    <a16:creationId xmlns:a16="http://schemas.microsoft.com/office/drawing/2014/main" id="{80013EF2-50DC-A20F-CC2F-2DA375180FC8}"/>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grpSp>
        <p:nvGrpSpPr>
          <p:cNvPr id="46" name="グループ化 45">
            <a:extLst>
              <a:ext uri="{FF2B5EF4-FFF2-40B4-BE49-F238E27FC236}">
                <a16:creationId xmlns:a16="http://schemas.microsoft.com/office/drawing/2014/main" id="{EB2B9480-7447-59A9-2F62-5560D37EE97A}"/>
              </a:ext>
            </a:extLst>
          </p:cNvPr>
          <p:cNvGrpSpPr/>
          <p:nvPr/>
        </p:nvGrpSpPr>
        <p:grpSpPr>
          <a:xfrm>
            <a:off x="1270828" y="3197965"/>
            <a:ext cx="3031573" cy="716487"/>
            <a:chOff x="2075369" y="2153115"/>
            <a:chExt cx="3031573" cy="716487"/>
          </a:xfrm>
          <a:solidFill>
            <a:srgbClr val="E8E0D5"/>
          </a:solidFill>
        </p:grpSpPr>
        <p:grpSp>
          <p:nvGrpSpPr>
            <p:cNvPr id="47" name="グループ化 46">
              <a:extLst>
                <a:ext uri="{FF2B5EF4-FFF2-40B4-BE49-F238E27FC236}">
                  <a16:creationId xmlns:a16="http://schemas.microsoft.com/office/drawing/2014/main" id="{E9778873-89CD-1B0D-7CE2-E3014A32A6B2}"/>
                </a:ext>
              </a:extLst>
            </p:cNvPr>
            <p:cNvGrpSpPr/>
            <p:nvPr/>
          </p:nvGrpSpPr>
          <p:grpSpPr>
            <a:xfrm>
              <a:off x="2075369" y="2153115"/>
              <a:ext cx="2286507" cy="271854"/>
              <a:chOff x="3040569" y="2153115"/>
              <a:chExt cx="2286507" cy="271854"/>
            </a:xfrm>
            <a:grpFill/>
          </p:grpSpPr>
          <p:sp>
            <p:nvSpPr>
              <p:cNvPr id="51" name="楕円 50">
                <a:extLst>
                  <a:ext uri="{FF2B5EF4-FFF2-40B4-BE49-F238E27FC236}">
                    <a16:creationId xmlns:a16="http://schemas.microsoft.com/office/drawing/2014/main" id="{0FBBDFE3-91C5-7291-286F-B0C53430DDA0}"/>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52" name="四角形: 角を丸くする 51">
                <a:extLst>
                  <a:ext uri="{FF2B5EF4-FFF2-40B4-BE49-F238E27FC236}">
                    <a16:creationId xmlns:a16="http://schemas.microsoft.com/office/drawing/2014/main" id="{A25286F6-ED85-6F76-CA25-559699246EE1}"/>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nvGrpSpPr>
            <p:cNvPr id="48" name="グループ化 47">
              <a:extLst>
                <a:ext uri="{FF2B5EF4-FFF2-40B4-BE49-F238E27FC236}">
                  <a16:creationId xmlns:a16="http://schemas.microsoft.com/office/drawing/2014/main" id="{53CE0E8A-7DB5-31F9-21E6-B450CABCD875}"/>
                </a:ext>
              </a:extLst>
            </p:cNvPr>
            <p:cNvGrpSpPr/>
            <p:nvPr/>
          </p:nvGrpSpPr>
          <p:grpSpPr>
            <a:xfrm>
              <a:off x="2820435" y="2597748"/>
              <a:ext cx="2286507" cy="271854"/>
              <a:chOff x="3040569" y="2153115"/>
              <a:chExt cx="2286507" cy="271854"/>
            </a:xfrm>
            <a:grpFill/>
          </p:grpSpPr>
          <p:sp>
            <p:nvSpPr>
              <p:cNvPr id="49" name="楕円 48">
                <a:extLst>
                  <a:ext uri="{FF2B5EF4-FFF2-40B4-BE49-F238E27FC236}">
                    <a16:creationId xmlns:a16="http://schemas.microsoft.com/office/drawing/2014/main" id="{F0C5F904-AC86-0E7F-85AC-418E1C1070DD}"/>
                  </a:ext>
                </a:extLst>
              </p:cNvPr>
              <p:cNvSpPr/>
              <p:nvPr/>
            </p:nvSpPr>
            <p:spPr>
              <a:xfrm>
                <a:off x="5055222" y="2153115"/>
                <a:ext cx="271854" cy="27185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50" name="四角形: 角を丸くする 49">
                <a:extLst>
                  <a:ext uri="{FF2B5EF4-FFF2-40B4-BE49-F238E27FC236}">
                    <a16:creationId xmlns:a16="http://schemas.microsoft.com/office/drawing/2014/main" id="{22C96BFD-24D9-5821-996F-83EFF8C6DEA9}"/>
                  </a:ext>
                </a:extLst>
              </p:cNvPr>
              <p:cNvSpPr/>
              <p:nvPr/>
            </p:nvSpPr>
            <p:spPr>
              <a:xfrm>
                <a:off x="3040569" y="2153115"/>
                <a:ext cx="1828895" cy="27185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grpSp>
        <p:nvGrpSpPr>
          <p:cNvPr id="108" name="グループ化 107">
            <a:extLst>
              <a:ext uri="{FF2B5EF4-FFF2-40B4-BE49-F238E27FC236}">
                <a16:creationId xmlns:a16="http://schemas.microsoft.com/office/drawing/2014/main" id="{4A9B8C3D-A163-E0F0-B55F-0EF12A7CE8E1}"/>
              </a:ext>
            </a:extLst>
          </p:cNvPr>
          <p:cNvGrpSpPr/>
          <p:nvPr/>
        </p:nvGrpSpPr>
        <p:grpSpPr>
          <a:xfrm>
            <a:off x="493581" y="1419558"/>
            <a:ext cx="11204839" cy="5241407"/>
            <a:chOff x="622324" y="1419558"/>
            <a:chExt cx="11204839" cy="5241407"/>
          </a:xfrm>
        </p:grpSpPr>
        <p:grpSp>
          <p:nvGrpSpPr>
            <p:cNvPr id="57" name="グループ化 56">
              <a:extLst>
                <a:ext uri="{FF2B5EF4-FFF2-40B4-BE49-F238E27FC236}">
                  <a16:creationId xmlns:a16="http://schemas.microsoft.com/office/drawing/2014/main" id="{C1DEE57E-9EAC-29CA-02AE-B46EA3DD9790}"/>
                </a:ext>
              </a:extLst>
            </p:cNvPr>
            <p:cNvGrpSpPr/>
            <p:nvPr/>
          </p:nvGrpSpPr>
          <p:grpSpPr>
            <a:xfrm>
              <a:off x="622324" y="1419558"/>
              <a:ext cx="5160409" cy="1605628"/>
              <a:chOff x="622324" y="1640719"/>
              <a:chExt cx="5160409" cy="1605628"/>
            </a:xfrm>
          </p:grpSpPr>
          <p:sp>
            <p:nvSpPr>
              <p:cNvPr id="53" name="正方形/長方形 52">
                <a:extLst>
                  <a:ext uri="{FF2B5EF4-FFF2-40B4-BE49-F238E27FC236}">
                    <a16:creationId xmlns:a16="http://schemas.microsoft.com/office/drawing/2014/main" id="{EFEE4CF9-E1D9-628F-3702-37CF9664331E}"/>
                  </a:ext>
                </a:extLst>
              </p:cNvPr>
              <p:cNvSpPr/>
              <p:nvPr/>
            </p:nvSpPr>
            <p:spPr>
              <a:xfrm>
                <a:off x="1193801" y="1640719"/>
                <a:ext cx="4588932" cy="370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どのくらいで届きますか？</a:t>
                </a:r>
              </a:p>
            </p:txBody>
          </p:sp>
          <p:sp>
            <p:nvSpPr>
              <p:cNvPr id="54" name="四角形: 角を丸くする 53">
                <a:extLst>
                  <a:ext uri="{FF2B5EF4-FFF2-40B4-BE49-F238E27FC236}">
                    <a16:creationId xmlns:a16="http://schemas.microsoft.com/office/drawing/2014/main" id="{C2408DC5-93B2-84CA-BB55-6682B171920D}"/>
                  </a:ext>
                </a:extLst>
              </p:cNvPr>
              <p:cNvSpPr/>
              <p:nvPr/>
            </p:nvSpPr>
            <p:spPr>
              <a:xfrm>
                <a:off x="622324" y="1641334"/>
                <a:ext cx="370549" cy="369571"/>
              </a:xfrm>
              <a:prstGeom prst="round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Q</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sp>
            <p:nvSpPr>
              <p:cNvPr id="55" name="正方形/長方形 54">
                <a:extLst>
                  <a:ext uri="{FF2B5EF4-FFF2-40B4-BE49-F238E27FC236}">
                    <a16:creationId xmlns:a16="http://schemas.microsoft.com/office/drawing/2014/main" id="{903A090E-8076-668B-4607-AF9374C6D3C4}"/>
                  </a:ext>
                </a:extLst>
              </p:cNvPr>
              <p:cNvSpPr/>
              <p:nvPr/>
            </p:nvSpPr>
            <p:spPr>
              <a:xfrm>
                <a:off x="1193801" y="2111124"/>
                <a:ext cx="4588932" cy="1135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初回は</a:t>
                </a:r>
                <a:r>
                  <a:rPr kumimoji="1" lang="en-US" altLang="ja-JP" sz="1200" dirty="0">
                    <a:solidFill>
                      <a:schemeClr val="tx1"/>
                    </a:solidFill>
                    <a:latin typeface="游明朝" panose="02020400000000000000" pitchFamily="18" charset="-128"/>
                    <a:ea typeface="游明朝" panose="02020400000000000000" pitchFamily="18" charset="-128"/>
                  </a:rPr>
                  <a:t>Web</a:t>
                </a:r>
                <a:r>
                  <a:rPr kumimoji="1" lang="ja-JP" altLang="en-US" sz="1200" dirty="0">
                    <a:solidFill>
                      <a:schemeClr val="tx1"/>
                    </a:solidFill>
                    <a:latin typeface="游明朝" panose="02020400000000000000" pitchFamily="18" charset="-128"/>
                    <a:ea typeface="游明朝" panose="02020400000000000000" pitchFamily="18" charset="-128"/>
                  </a:rPr>
                  <a:t>登録とヒアリング完了から最短</a:t>
                </a:r>
                <a:r>
                  <a:rPr kumimoji="1" lang="en-US" altLang="ja-JP" sz="1200" dirty="0">
                    <a:solidFill>
                      <a:schemeClr val="tx1"/>
                    </a:solidFill>
                    <a:latin typeface="游明朝" panose="02020400000000000000" pitchFamily="18" charset="-128"/>
                    <a:ea typeface="游明朝" panose="02020400000000000000" pitchFamily="18" charset="-128"/>
                  </a:rPr>
                  <a:t>5</a:t>
                </a:r>
                <a:r>
                  <a:rPr kumimoji="1" lang="ja-JP" altLang="en-US" sz="1200" dirty="0">
                    <a:solidFill>
                      <a:schemeClr val="tx1"/>
                    </a:solidFill>
                    <a:latin typeface="游明朝" panose="02020400000000000000" pitchFamily="18" charset="-128"/>
                    <a:ea typeface="游明朝" panose="02020400000000000000" pitchFamily="18" charset="-128"/>
                  </a:rPr>
                  <a:t>営業日以内に発送を行います。</a:t>
                </a:r>
                <a:r>
                  <a:rPr kumimoji="1" lang="en-US" altLang="ja-JP" sz="1200" dirty="0">
                    <a:solidFill>
                      <a:schemeClr val="tx1"/>
                    </a:solidFill>
                    <a:latin typeface="游明朝" panose="02020400000000000000" pitchFamily="18" charset="-128"/>
                    <a:ea typeface="游明朝" panose="02020400000000000000" pitchFamily="18" charset="-128"/>
                  </a:rPr>
                  <a:t>2</a:t>
                </a:r>
                <a:r>
                  <a:rPr kumimoji="1" lang="ja-JP" altLang="en-US" sz="1200" dirty="0">
                    <a:solidFill>
                      <a:schemeClr val="tx1"/>
                    </a:solidFill>
                    <a:latin typeface="游明朝" panose="02020400000000000000" pitchFamily="18" charset="-128"/>
                    <a:ea typeface="游明朝" panose="02020400000000000000" pitchFamily="18" charset="-128"/>
                  </a:rPr>
                  <a:t>回目以降は毎月同じ時期に自動配送されるため、買い忘れの心配なく安心してご利用いただけます。発送時にはメールでご案内もお送りします。</a:t>
                </a:r>
              </a:p>
            </p:txBody>
          </p:sp>
          <p:sp>
            <p:nvSpPr>
              <p:cNvPr id="56" name="四角形: 角を丸くする 55">
                <a:extLst>
                  <a:ext uri="{FF2B5EF4-FFF2-40B4-BE49-F238E27FC236}">
                    <a16:creationId xmlns:a16="http://schemas.microsoft.com/office/drawing/2014/main" id="{28C2DA4D-2B9C-9609-43D7-7D2B15E55E10}"/>
                  </a:ext>
                </a:extLst>
              </p:cNvPr>
              <p:cNvSpPr/>
              <p:nvPr/>
            </p:nvSpPr>
            <p:spPr>
              <a:xfrm>
                <a:off x="622324" y="2111740"/>
                <a:ext cx="370549" cy="36957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A</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grpSp>
        <p:grpSp>
          <p:nvGrpSpPr>
            <p:cNvPr id="83" name="グループ化 82">
              <a:extLst>
                <a:ext uri="{FF2B5EF4-FFF2-40B4-BE49-F238E27FC236}">
                  <a16:creationId xmlns:a16="http://schemas.microsoft.com/office/drawing/2014/main" id="{9D6AA20C-D0E9-FFB3-11CA-078ED05F4EAD}"/>
                </a:ext>
              </a:extLst>
            </p:cNvPr>
            <p:cNvGrpSpPr/>
            <p:nvPr/>
          </p:nvGrpSpPr>
          <p:grpSpPr>
            <a:xfrm>
              <a:off x="622324" y="3237447"/>
              <a:ext cx="5160409" cy="1605628"/>
              <a:chOff x="622324" y="1640719"/>
              <a:chExt cx="5160409" cy="1605628"/>
            </a:xfrm>
          </p:grpSpPr>
          <p:sp>
            <p:nvSpPr>
              <p:cNvPr id="84" name="正方形/長方形 83">
                <a:extLst>
                  <a:ext uri="{FF2B5EF4-FFF2-40B4-BE49-F238E27FC236}">
                    <a16:creationId xmlns:a16="http://schemas.microsoft.com/office/drawing/2014/main" id="{5B2B2C7F-1C6B-CD77-2332-69119052D2D4}"/>
                  </a:ext>
                </a:extLst>
              </p:cNvPr>
              <p:cNvSpPr/>
              <p:nvPr/>
            </p:nvSpPr>
            <p:spPr>
              <a:xfrm>
                <a:off x="1193801" y="1640719"/>
                <a:ext cx="4588932" cy="370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アレルギー対応はできますか？</a:t>
                </a:r>
              </a:p>
            </p:txBody>
          </p:sp>
          <p:sp>
            <p:nvSpPr>
              <p:cNvPr id="85" name="四角形: 角を丸くする 84">
                <a:extLst>
                  <a:ext uri="{FF2B5EF4-FFF2-40B4-BE49-F238E27FC236}">
                    <a16:creationId xmlns:a16="http://schemas.microsoft.com/office/drawing/2014/main" id="{8B11ED1A-9A8C-9EEF-5F59-7D757D7C4EEC}"/>
                  </a:ext>
                </a:extLst>
              </p:cNvPr>
              <p:cNvSpPr/>
              <p:nvPr/>
            </p:nvSpPr>
            <p:spPr>
              <a:xfrm>
                <a:off x="622324" y="1641334"/>
                <a:ext cx="370549" cy="369571"/>
              </a:xfrm>
              <a:prstGeom prst="round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Q</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sp>
            <p:nvSpPr>
              <p:cNvPr id="86" name="正方形/長方形 85">
                <a:extLst>
                  <a:ext uri="{FF2B5EF4-FFF2-40B4-BE49-F238E27FC236}">
                    <a16:creationId xmlns:a16="http://schemas.microsoft.com/office/drawing/2014/main" id="{671C4FDA-4992-6047-1537-B90AD79A0A09}"/>
                  </a:ext>
                </a:extLst>
              </p:cNvPr>
              <p:cNvSpPr/>
              <p:nvPr/>
            </p:nvSpPr>
            <p:spPr>
              <a:xfrm>
                <a:off x="1193801" y="2111124"/>
                <a:ext cx="4588932" cy="1135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専任スタッフが初回ヒアリングでアレルギーや苦手な食材を丁寧に確認し、対象成分を除外したフードやグッズを選定します。安心して続けられるよう定期的に状況もお伺いしながら対応します。</a:t>
                </a:r>
              </a:p>
            </p:txBody>
          </p:sp>
          <p:sp>
            <p:nvSpPr>
              <p:cNvPr id="87" name="四角形: 角を丸くする 86">
                <a:extLst>
                  <a:ext uri="{FF2B5EF4-FFF2-40B4-BE49-F238E27FC236}">
                    <a16:creationId xmlns:a16="http://schemas.microsoft.com/office/drawing/2014/main" id="{032B2BC9-B375-A408-5EB7-60E13194DDD0}"/>
                  </a:ext>
                </a:extLst>
              </p:cNvPr>
              <p:cNvSpPr/>
              <p:nvPr/>
            </p:nvSpPr>
            <p:spPr>
              <a:xfrm>
                <a:off x="622324" y="2111740"/>
                <a:ext cx="370549" cy="36957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A</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grpSp>
        <p:grpSp>
          <p:nvGrpSpPr>
            <p:cNvPr id="88" name="グループ化 87">
              <a:extLst>
                <a:ext uri="{FF2B5EF4-FFF2-40B4-BE49-F238E27FC236}">
                  <a16:creationId xmlns:a16="http://schemas.microsoft.com/office/drawing/2014/main" id="{DDC132D0-5DC2-F7F1-AD0E-803DB9D1A634}"/>
                </a:ext>
              </a:extLst>
            </p:cNvPr>
            <p:cNvGrpSpPr/>
            <p:nvPr/>
          </p:nvGrpSpPr>
          <p:grpSpPr>
            <a:xfrm>
              <a:off x="622324" y="5055337"/>
              <a:ext cx="5160409" cy="1605628"/>
              <a:chOff x="622324" y="1640719"/>
              <a:chExt cx="5160409" cy="1605628"/>
            </a:xfrm>
          </p:grpSpPr>
          <p:sp>
            <p:nvSpPr>
              <p:cNvPr id="89" name="正方形/長方形 88">
                <a:extLst>
                  <a:ext uri="{FF2B5EF4-FFF2-40B4-BE49-F238E27FC236}">
                    <a16:creationId xmlns:a16="http://schemas.microsoft.com/office/drawing/2014/main" id="{95030113-301E-1BDA-819C-E838E8B23E32}"/>
                  </a:ext>
                </a:extLst>
              </p:cNvPr>
              <p:cNvSpPr/>
              <p:nvPr/>
            </p:nvSpPr>
            <p:spPr>
              <a:xfrm>
                <a:off x="1193801" y="1640719"/>
                <a:ext cx="4588932" cy="370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支払い方法は何がありますか？</a:t>
                </a:r>
              </a:p>
            </p:txBody>
          </p:sp>
          <p:sp>
            <p:nvSpPr>
              <p:cNvPr id="90" name="四角形: 角を丸くする 89">
                <a:extLst>
                  <a:ext uri="{FF2B5EF4-FFF2-40B4-BE49-F238E27FC236}">
                    <a16:creationId xmlns:a16="http://schemas.microsoft.com/office/drawing/2014/main" id="{B9FB442C-26D7-A9E2-A054-233EA0A93BAA}"/>
                  </a:ext>
                </a:extLst>
              </p:cNvPr>
              <p:cNvSpPr/>
              <p:nvPr/>
            </p:nvSpPr>
            <p:spPr>
              <a:xfrm>
                <a:off x="622324" y="1641334"/>
                <a:ext cx="370549" cy="369571"/>
              </a:xfrm>
              <a:prstGeom prst="round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Q</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sp>
            <p:nvSpPr>
              <p:cNvPr id="91" name="正方形/長方形 90">
                <a:extLst>
                  <a:ext uri="{FF2B5EF4-FFF2-40B4-BE49-F238E27FC236}">
                    <a16:creationId xmlns:a16="http://schemas.microsoft.com/office/drawing/2014/main" id="{128500D3-5CC3-2C3D-90F1-FE0F64FE5D48}"/>
                  </a:ext>
                </a:extLst>
              </p:cNvPr>
              <p:cNvSpPr/>
              <p:nvPr/>
            </p:nvSpPr>
            <p:spPr>
              <a:xfrm>
                <a:off x="1193801" y="2111124"/>
                <a:ext cx="4588932" cy="1135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クレジットカード、コンビニ決済、口座振替に対応しております。お申し込み時にご希望のお支払い方法を選択いただき、毎月自動決済となるため手間なく継続利用が可能です。</a:t>
                </a:r>
              </a:p>
            </p:txBody>
          </p:sp>
          <p:sp>
            <p:nvSpPr>
              <p:cNvPr id="92" name="四角形: 角を丸くする 91">
                <a:extLst>
                  <a:ext uri="{FF2B5EF4-FFF2-40B4-BE49-F238E27FC236}">
                    <a16:creationId xmlns:a16="http://schemas.microsoft.com/office/drawing/2014/main" id="{3CA4B019-B5EB-0633-D9A6-A9B43499C5F2}"/>
                  </a:ext>
                </a:extLst>
              </p:cNvPr>
              <p:cNvSpPr/>
              <p:nvPr/>
            </p:nvSpPr>
            <p:spPr>
              <a:xfrm>
                <a:off x="622324" y="2111740"/>
                <a:ext cx="370549" cy="36957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A</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grpSp>
        <p:grpSp>
          <p:nvGrpSpPr>
            <p:cNvPr id="93" name="グループ化 92">
              <a:extLst>
                <a:ext uri="{FF2B5EF4-FFF2-40B4-BE49-F238E27FC236}">
                  <a16:creationId xmlns:a16="http://schemas.microsoft.com/office/drawing/2014/main" id="{6CB41AF1-5090-7B1E-ACD6-1F51E29E0B6B}"/>
                </a:ext>
              </a:extLst>
            </p:cNvPr>
            <p:cNvGrpSpPr/>
            <p:nvPr/>
          </p:nvGrpSpPr>
          <p:grpSpPr>
            <a:xfrm>
              <a:off x="6666754" y="1419558"/>
              <a:ext cx="5160409" cy="1605628"/>
              <a:chOff x="622324" y="1640719"/>
              <a:chExt cx="5160409" cy="1605628"/>
            </a:xfrm>
          </p:grpSpPr>
          <p:sp>
            <p:nvSpPr>
              <p:cNvPr id="94" name="正方形/長方形 93">
                <a:extLst>
                  <a:ext uri="{FF2B5EF4-FFF2-40B4-BE49-F238E27FC236}">
                    <a16:creationId xmlns:a16="http://schemas.microsoft.com/office/drawing/2014/main" id="{FD11FEAF-FAD6-3DAF-8216-F4927D36A907}"/>
                  </a:ext>
                </a:extLst>
              </p:cNvPr>
              <p:cNvSpPr/>
              <p:nvPr/>
            </p:nvSpPr>
            <p:spPr>
              <a:xfrm>
                <a:off x="1193801" y="1640719"/>
                <a:ext cx="4588932" cy="370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フードの種類は選べますか？</a:t>
                </a:r>
              </a:p>
            </p:txBody>
          </p:sp>
          <p:sp>
            <p:nvSpPr>
              <p:cNvPr id="95" name="四角形: 角を丸くする 94">
                <a:extLst>
                  <a:ext uri="{FF2B5EF4-FFF2-40B4-BE49-F238E27FC236}">
                    <a16:creationId xmlns:a16="http://schemas.microsoft.com/office/drawing/2014/main" id="{B197A787-1EDC-14FB-60DC-30B38E8286E6}"/>
                  </a:ext>
                </a:extLst>
              </p:cNvPr>
              <p:cNvSpPr/>
              <p:nvPr/>
            </p:nvSpPr>
            <p:spPr>
              <a:xfrm>
                <a:off x="622324" y="1641334"/>
                <a:ext cx="370549" cy="369571"/>
              </a:xfrm>
              <a:prstGeom prst="round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Q</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sp>
            <p:nvSpPr>
              <p:cNvPr id="96" name="正方形/長方形 95">
                <a:extLst>
                  <a:ext uri="{FF2B5EF4-FFF2-40B4-BE49-F238E27FC236}">
                    <a16:creationId xmlns:a16="http://schemas.microsoft.com/office/drawing/2014/main" id="{FE5EDE07-F6D3-6EDB-3FB4-A37F2CA19BAB}"/>
                  </a:ext>
                </a:extLst>
              </p:cNvPr>
              <p:cNvSpPr/>
              <p:nvPr/>
            </p:nvSpPr>
            <p:spPr>
              <a:xfrm>
                <a:off x="1193801" y="2111124"/>
                <a:ext cx="4588932" cy="1135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はい、犬猫それぞれの年齢や体質、好みをもとに最適なフードを個別にご提案します。お客様のご希望があれば、特定メーカーや味の指定もできる限り調整いたしますので、遠慮なくお知らせください。</a:t>
                </a:r>
              </a:p>
            </p:txBody>
          </p:sp>
          <p:sp>
            <p:nvSpPr>
              <p:cNvPr id="97" name="四角形: 角を丸くする 96">
                <a:extLst>
                  <a:ext uri="{FF2B5EF4-FFF2-40B4-BE49-F238E27FC236}">
                    <a16:creationId xmlns:a16="http://schemas.microsoft.com/office/drawing/2014/main" id="{BF01392E-A7B1-261D-D4B5-6D183B968964}"/>
                  </a:ext>
                </a:extLst>
              </p:cNvPr>
              <p:cNvSpPr/>
              <p:nvPr/>
            </p:nvSpPr>
            <p:spPr>
              <a:xfrm>
                <a:off x="622324" y="2111740"/>
                <a:ext cx="370549" cy="36957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A</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grpSp>
        <p:grpSp>
          <p:nvGrpSpPr>
            <p:cNvPr id="98" name="グループ化 97">
              <a:extLst>
                <a:ext uri="{FF2B5EF4-FFF2-40B4-BE49-F238E27FC236}">
                  <a16:creationId xmlns:a16="http://schemas.microsoft.com/office/drawing/2014/main" id="{FB4C0E76-E8B9-0BDE-9857-43A58B9F1CA1}"/>
                </a:ext>
              </a:extLst>
            </p:cNvPr>
            <p:cNvGrpSpPr/>
            <p:nvPr/>
          </p:nvGrpSpPr>
          <p:grpSpPr>
            <a:xfrm>
              <a:off x="6666754" y="3237447"/>
              <a:ext cx="5160409" cy="1605628"/>
              <a:chOff x="622324" y="1640719"/>
              <a:chExt cx="5160409" cy="1605628"/>
            </a:xfrm>
          </p:grpSpPr>
          <p:sp>
            <p:nvSpPr>
              <p:cNvPr id="99" name="正方形/長方形 98">
                <a:extLst>
                  <a:ext uri="{FF2B5EF4-FFF2-40B4-BE49-F238E27FC236}">
                    <a16:creationId xmlns:a16="http://schemas.microsoft.com/office/drawing/2014/main" id="{97078A4D-F893-613E-351E-47B0782C3437}"/>
                  </a:ext>
                </a:extLst>
              </p:cNvPr>
              <p:cNvSpPr/>
              <p:nvPr/>
            </p:nvSpPr>
            <p:spPr>
              <a:xfrm>
                <a:off x="1193801" y="1640719"/>
                <a:ext cx="4588932" cy="370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解約はいつでも可能ですか？</a:t>
                </a:r>
              </a:p>
            </p:txBody>
          </p:sp>
          <p:sp>
            <p:nvSpPr>
              <p:cNvPr id="100" name="四角形: 角を丸くする 99">
                <a:extLst>
                  <a:ext uri="{FF2B5EF4-FFF2-40B4-BE49-F238E27FC236}">
                    <a16:creationId xmlns:a16="http://schemas.microsoft.com/office/drawing/2014/main" id="{53DC9BDC-EBE6-298E-ACF9-B9FA0FAE13A4}"/>
                  </a:ext>
                </a:extLst>
              </p:cNvPr>
              <p:cNvSpPr/>
              <p:nvPr/>
            </p:nvSpPr>
            <p:spPr>
              <a:xfrm>
                <a:off x="622324" y="1641334"/>
                <a:ext cx="370549" cy="369571"/>
              </a:xfrm>
              <a:prstGeom prst="round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Q</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sp>
            <p:nvSpPr>
              <p:cNvPr id="101" name="正方形/長方形 100">
                <a:extLst>
                  <a:ext uri="{FF2B5EF4-FFF2-40B4-BE49-F238E27FC236}">
                    <a16:creationId xmlns:a16="http://schemas.microsoft.com/office/drawing/2014/main" id="{80F23D1C-ACF1-5371-8006-0A961A786608}"/>
                  </a:ext>
                </a:extLst>
              </p:cNvPr>
              <p:cNvSpPr/>
              <p:nvPr/>
            </p:nvSpPr>
            <p:spPr>
              <a:xfrm>
                <a:off x="1193801" y="2111124"/>
                <a:ext cx="4588932" cy="1135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はい。継続利用に縛りはなく、次回発送予定日の</a:t>
                </a:r>
                <a:r>
                  <a:rPr kumimoji="1" lang="en-US" altLang="ja-JP" sz="1200" dirty="0">
                    <a:solidFill>
                      <a:schemeClr val="tx1"/>
                    </a:solidFill>
                    <a:latin typeface="游明朝" panose="02020400000000000000" pitchFamily="18" charset="-128"/>
                    <a:ea typeface="游明朝" panose="02020400000000000000" pitchFamily="18" charset="-128"/>
                  </a:rPr>
                  <a:t>10</a:t>
                </a:r>
                <a:r>
                  <a:rPr kumimoji="1" lang="ja-JP" altLang="en-US" sz="1200" dirty="0">
                    <a:solidFill>
                      <a:schemeClr val="tx1"/>
                    </a:solidFill>
                    <a:latin typeface="游明朝" panose="02020400000000000000" pitchFamily="18" charset="-128"/>
                    <a:ea typeface="游明朝" panose="02020400000000000000" pitchFamily="18" charset="-128"/>
                  </a:rPr>
                  <a:t>日前までにマイページまたはお電話からお手続きいただければ、いつでも解約・一時休止が可能です。理由の確認なども不要ですのでご安心ください。</a:t>
                </a:r>
              </a:p>
            </p:txBody>
          </p:sp>
          <p:sp>
            <p:nvSpPr>
              <p:cNvPr id="102" name="四角形: 角を丸くする 101">
                <a:extLst>
                  <a:ext uri="{FF2B5EF4-FFF2-40B4-BE49-F238E27FC236}">
                    <a16:creationId xmlns:a16="http://schemas.microsoft.com/office/drawing/2014/main" id="{CF9D37E2-7C51-8322-A508-6EBE319EF460}"/>
                  </a:ext>
                </a:extLst>
              </p:cNvPr>
              <p:cNvSpPr/>
              <p:nvPr/>
            </p:nvSpPr>
            <p:spPr>
              <a:xfrm>
                <a:off x="622324" y="2111740"/>
                <a:ext cx="370549" cy="36957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A</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grpSp>
        <p:grpSp>
          <p:nvGrpSpPr>
            <p:cNvPr id="103" name="グループ化 102">
              <a:extLst>
                <a:ext uri="{FF2B5EF4-FFF2-40B4-BE49-F238E27FC236}">
                  <a16:creationId xmlns:a16="http://schemas.microsoft.com/office/drawing/2014/main" id="{05FAB607-50AD-C08A-2C93-2B6A8D007110}"/>
                </a:ext>
              </a:extLst>
            </p:cNvPr>
            <p:cNvGrpSpPr/>
            <p:nvPr/>
          </p:nvGrpSpPr>
          <p:grpSpPr>
            <a:xfrm>
              <a:off x="6666754" y="5055337"/>
              <a:ext cx="5160409" cy="1605628"/>
              <a:chOff x="622324" y="1640719"/>
              <a:chExt cx="5160409" cy="1605628"/>
            </a:xfrm>
          </p:grpSpPr>
          <p:sp>
            <p:nvSpPr>
              <p:cNvPr id="104" name="正方形/長方形 103">
                <a:extLst>
                  <a:ext uri="{FF2B5EF4-FFF2-40B4-BE49-F238E27FC236}">
                    <a16:creationId xmlns:a16="http://schemas.microsoft.com/office/drawing/2014/main" id="{80F19A08-4795-DBD2-4FF7-AFDCA8FA47FB}"/>
                  </a:ext>
                </a:extLst>
              </p:cNvPr>
              <p:cNvSpPr/>
              <p:nvPr/>
            </p:nvSpPr>
            <p:spPr>
              <a:xfrm>
                <a:off x="1193801" y="1640719"/>
                <a:ext cx="4588932" cy="370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相談はどのようにできますか？</a:t>
                </a:r>
              </a:p>
            </p:txBody>
          </p:sp>
          <p:sp>
            <p:nvSpPr>
              <p:cNvPr id="105" name="四角形: 角を丸くする 104">
                <a:extLst>
                  <a:ext uri="{FF2B5EF4-FFF2-40B4-BE49-F238E27FC236}">
                    <a16:creationId xmlns:a16="http://schemas.microsoft.com/office/drawing/2014/main" id="{478025CB-8F01-AEBA-5EFE-F2FDC29F76FC}"/>
                  </a:ext>
                </a:extLst>
              </p:cNvPr>
              <p:cNvSpPr/>
              <p:nvPr/>
            </p:nvSpPr>
            <p:spPr>
              <a:xfrm>
                <a:off x="622324" y="1641334"/>
                <a:ext cx="370549" cy="369571"/>
              </a:xfrm>
              <a:prstGeom prst="roundRect">
                <a:avLst/>
              </a:prstGeom>
              <a:solidFill>
                <a:srgbClr val="957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Q</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sp>
            <p:nvSpPr>
              <p:cNvPr id="106" name="正方形/長方形 105">
                <a:extLst>
                  <a:ext uri="{FF2B5EF4-FFF2-40B4-BE49-F238E27FC236}">
                    <a16:creationId xmlns:a16="http://schemas.microsoft.com/office/drawing/2014/main" id="{29B73D59-5B9B-1757-C016-7A031386E5C7}"/>
                  </a:ext>
                </a:extLst>
              </p:cNvPr>
              <p:cNvSpPr/>
              <p:nvPr/>
            </p:nvSpPr>
            <p:spPr>
              <a:xfrm>
                <a:off x="1193801" y="2111124"/>
                <a:ext cx="4588932" cy="1135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同封のアドバイスレターに記載の</a:t>
                </a:r>
                <a:r>
                  <a:rPr kumimoji="1" lang="en-US" altLang="ja-JP" sz="1200" dirty="0">
                    <a:solidFill>
                      <a:schemeClr val="tx1"/>
                    </a:solidFill>
                    <a:latin typeface="游明朝" panose="02020400000000000000" pitchFamily="18" charset="-128"/>
                    <a:ea typeface="游明朝" panose="02020400000000000000" pitchFamily="18" charset="-128"/>
                  </a:rPr>
                  <a:t>QR</a:t>
                </a:r>
                <a:r>
                  <a:rPr kumimoji="1" lang="ja-JP" altLang="en-US" sz="1200" dirty="0">
                    <a:solidFill>
                      <a:schemeClr val="tx1"/>
                    </a:solidFill>
                    <a:latin typeface="游明朝" panose="02020400000000000000" pitchFamily="18" charset="-128"/>
                    <a:ea typeface="游明朝" panose="02020400000000000000" pitchFamily="18" charset="-128"/>
                  </a:rPr>
                  <a:t>コードをスマホで読み込むだけで、</a:t>
                </a:r>
                <a:r>
                  <a:rPr kumimoji="1" lang="en-US" altLang="ja-JP" sz="1200" dirty="0">
                    <a:solidFill>
                      <a:schemeClr val="tx1"/>
                    </a:solidFill>
                    <a:latin typeface="游明朝" panose="02020400000000000000" pitchFamily="18" charset="-128"/>
                    <a:ea typeface="游明朝" panose="02020400000000000000" pitchFamily="18" charset="-128"/>
                  </a:rPr>
                  <a:t>LINE</a:t>
                </a:r>
                <a:r>
                  <a:rPr kumimoji="1" lang="ja-JP" altLang="en-US" sz="1200" dirty="0">
                    <a:solidFill>
                      <a:schemeClr val="tx1"/>
                    </a:solidFill>
                    <a:latin typeface="游明朝" panose="02020400000000000000" pitchFamily="18" charset="-128"/>
                    <a:ea typeface="游明朝" panose="02020400000000000000" pitchFamily="18" charset="-128"/>
                  </a:rPr>
                  <a:t>チャットがご利用いただけます。しつけや体調の不安など、専門スタッフが</a:t>
                </a:r>
                <a:r>
                  <a:rPr kumimoji="1" lang="en-US" altLang="ja-JP" sz="1200" dirty="0">
                    <a:solidFill>
                      <a:schemeClr val="tx1"/>
                    </a:solidFill>
                    <a:latin typeface="游明朝" panose="02020400000000000000" pitchFamily="18" charset="-128"/>
                    <a:ea typeface="游明朝" panose="02020400000000000000" pitchFamily="18" charset="-128"/>
                  </a:rPr>
                  <a:t>24</a:t>
                </a:r>
                <a:r>
                  <a:rPr kumimoji="1" lang="ja-JP" altLang="en-US" sz="1200" dirty="0">
                    <a:solidFill>
                      <a:schemeClr val="tx1"/>
                    </a:solidFill>
                    <a:latin typeface="游明朝" panose="02020400000000000000" pitchFamily="18" charset="-128"/>
                    <a:ea typeface="游明朝" panose="02020400000000000000" pitchFamily="18" charset="-128"/>
                  </a:rPr>
                  <a:t>時間体制でご相談に応じています。</a:t>
                </a:r>
              </a:p>
            </p:txBody>
          </p:sp>
          <p:sp>
            <p:nvSpPr>
              <p:cNvPr id="107" name="四角形: 角を丸くする 106">
                <a:extLst>
                  <a:ext uri="{FF2B5EF4-FFF2-40B4-BE49-F238E27FC236}">
                    <a16:creationId xmlns:a16="http://schemas.microsoft.com/office/drawing/2014/main" id="{6DDD5D3F-BAF2-E59A-FD09-99955540420A}"/>
                  </a:ext>
                </a:extLst>
              </p:cNvPr>
              <p:cNvSpPr/>
              <p:nvPr/>
            </p:nvSpPr>
            <p:spPr>
              <a:xfrm>
                <a:off x="622324" y="2111740"/>
                <a:ext cx="370549" cy="36957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000" dirty="0">
                    <a:solidFill>
                      <a:schemeClr val="bg1"/>
                    </a:solidFill>
                    <a:latin typeface="游明朝" panose="02020400000000000000" pitchFamily="18" charset="-128"/>
                    <a:ea typeface="游明朝" panose="02020400000000000000" pitchFamily="18" charset="-128"/>
                  </a:rPr>
                  <a:t>A</a:t>
                </a:r>
                <a:endParaRPr kumimoji="1" lang="ja-JP" altLang="en-US" sz="2000" dirty="0">
                  <a:solidFill>
                    <a:schemeClr val="bg1"/>
                  </a:solidFill>
                  <a:latin typeface="游明朝" panose="02020400000000000000" pitchFamily="18" charset="-128"/>
                  <a:ea typeface="游明朝" panose="02020400000000000000" pitchFamily="18" charset="-128"/>
                </a:endParaRPr>
              </a:p>
            </p:txBody>
          </p:sp>
        </p:grpSp>
      </p:grpSp>
    </p:spTree>
    <p:extLst>
      <p:ext uri="{BB962C8B-B14F-4D97-AF65-F5344CB8AC3E}">
        <p14:creationId xmlns:p14="http://schemas.microsoft.com/office/powerpoint/2010/main" val="20975330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ab43ed39cf438de8264d8b65fa41e611">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a2501e3ff80ab5e70b0e54d5b48f5319"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63634-8456-4777-9034-BF6964B14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D133F-485A-4DE3-B94F-A31F35E1A9BB}">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customXml/itemProps3.xml><?xml version="1.0" encoding="utf-8"?>
<ds:datastoreItem xmlns:ds="http://schemas.openxmlformats.org/officeDocument/2006/customXml" ds:itemID="{7E2236B2-08AB-4DF2-B107-FE54C01F11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1263</TotalTime>
  <Words>1266</Words>
  <PresentationFormat>ワイド画面</PresentationFormat>
  <Paragraphs>194</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2025-05-17T05:08:00Z</dcterms:created>
  <dcterms:modified xsi:type="dcterms:W3CDTF">2025-07-02T04:52:31Z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