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4"/>
  </p:sldMasterIdLst>
  <p:notesMasterIdLst>
    <p:notesMasterId r:id="rId16"/>
  </p:notesMasterIdLst>
  <p:sldIdLst>
    <p:sldId id="256" r:id="rId5"/>
    <p:sldId id="258" r:id="rId6"/>
    <p:sldId id="267" r:id="rId7"/>
    <p:sldId id="268" r:id="rId8"/>
    <p:sldId id="269" r:id="rId9"/>
    <p:sldId id="270" r:id="rId10"/>
    <p:sldId id="271" r:id="rId11"/>
    <p:sldId id="274" r:id="rId12"/>
    <p:sldId id="272" r:id="rId13"/>
    <p:sldId id="275" r:id="rId14"/>
    <p:sldId id="276" r:id="rId1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CC"/>
    <a:srgbClr val="FFFF99"/>
    <a:srgbClr val="FBFBFB"/>
    <a:srgbClr val="FDFDFD"/>
    <a:srgbClr val="F5F5F5"/>
    <a:srgbClr val="F7F7F7"/>
    <a:srgbClr val="5AB9E4"/>
    <a:srgbClr val="F0FAEC"/>
    <a:srgbClr val="FAFDF9"/>
    <a:srgbClr val="B6B6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18CFB1-BAC3-459E-A612-FEBBE4256CA5}" v="19" dt="2025-06-03T15:35:02.7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5267" autoAdjust="0"/>
  </p:normalViewPr>
  <p:slideViewPr>
    <p:cSldViewPr snapToGrid="0">
      <p:cViewPr>
        <p:scale>
          <a:sx n="50" d="100"/>
          <a:sy n="50" d="100"/>
        </p:scale>
        <p:origin x="1096" y="7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松浦英宗" userId="9b03fd3a-662f-49ff-9af1-1b93cf7aab22" providerId="ADAL" clId="{BA70078D-7C65-4556-989C-D52939F17501}"/>
    <pc:docChg chg="undo redo custSel addSld delSld modSld sldOrd">
      <pc:chgData name="松浦英宗" userId="9b03fd3a-662f-49ff-9af1-1b93cf7aab22" providerId="ADAL" clId="{BA70078D-7C65-4556-989C-D52939F17501}" dt="2025-05-25T04:00:59.546" v="5382" actId="207"/>
      <pc:docMkLst>
        <pc:docMk/>
      </pc:docMkLst>
      <pc:sldChg chg="addSp delSp modSp mod">
        <pc:chgData name="松浦英宗" userId="9b03fd3a-662f-49ff-9af1-1b93cf7aab22" providerId="ADAL" clId="{BA70078D-7C65-4556-989C-D52939F17501}" dt="2025-05-25T01:28:48.907" v="2182" actId="1036"/>
        <pc:sldMkLst>
          <pc:docMk/>
          <pc:sldMk cId="913356044" sldId="256"/>
        </pc:sldMkLst>
        <pc:spChg chg="add mod">
          <ac:chgData name="松浦英宗" userId="9b03fd3a-662f-49ff-9af1-1b93cf7aab22" providerId="ADAL" clId="{BA70078D-7C65-4556-989C-D52939F17501}" dt="2025-05-24T11:55:22.682" v="454" actId="692"/>
          <ac:spMkLst>
            <pc:docMk/>
            <pc:sldMk cId="913356044" sldId="256"/>
            <ac:spMk id="8" creationId="{E355759A-53A0-1224-7575-CF7E5B88ACE8}"/>
          </ac:spMkLst>
        </pc:spChg>
        <pc:spChg chg="add mod">
          <ac:chgData name="松浦英宗" userId="9b03fd3a-662f-49ff-9af1-1b93cf7aab22" providerId="ADAL" clId="{BA70078D-7C65-4556-989C-D52939F17501}" dt="2025-05-24T11:55:22.682" v="454" actId="692"/>
          <ac:spMkLst>
            <pc:docMk/>
            <pc:sldMk cId="913356044" sldId="256"/>
            <ac:spMk id="9" creationId="{A6292D85-A96C-D4EC-9B34-FFFCD753F4F4}"/>
          </ac:spMkLst>
        </pc:spChg>
        <pc:spChg chg="add mod">
          <ac:chgData name="松浦英宗" userId="9b03fd3a-662f-49ff-9af1-1b93cf7aab22" providerId="ADAL" clId="{BA70078D-7C65-4556-989C-D52939F17501}" dt="2025-05-24T11:55:22.682" v="454" actId="692"/>
          <ac:spMkLst>
            <pc:docMk/>
            <pc:sldMk cId="913356044" sldId="256"/>
            <ac:spMk id="11" creationId="{D99E9553-7406-5FD7-327D-5D4150A94AD4}"/>
          </ac:spMkLst>
        </pc:spChg>
        <pc:spChg chg="add mod">
          <ac:chgData name="松浦英宗" userId="9b03fd3a-662f-49ff-9af1-1b93cf7aab22" providerId="ADAL" clId="{BA70078D-7C65-4556-989C-D52939F17501}" dt="2025-05-24T11:55:22.682" v="454" actId="692"/>
          <ac:spMkLst>
            <pc:docMk/>
            <pc:sldMk cId="913356044" sldId="256"/>
            <ac:spMk id="12" creationId="{A7A90CED-DF73-8BEF-BB82-C69860AA511D}"/>
          </ac:spMkLst>
        </pc:spChg>
        <pc:spChg chg="add mod">
          <ac:chgData name="松浦英宗" userId="9b03fd3a-662f-49ff-9af1-1b93cf7aab22" providerId="ADAL" clId="{BA70078D-7C65-4556-989C-D52939F17501}" dt="2025-05-25T01:28:48.907" v="2182" actId="1036"/>
          <ac:spMkLst>
            <pc:docMk/>
            <pc:sldMk cId="913356044" sldId="256"/>
            <ac:spMk id="15" creationId="{06E72E15-EFB2-2FE4-C998-8A27E37C2604}"/>
          </ac:spMkLst>
        </pc:spChg>
        <pc:grpChg chg="add mod">
          <ac:chgData name="松浦英宗" userId="9b03fd3a-662f-49ff-9af1-1b93cf7aab22" providerId="ADAL" clId="{BA70078D-7C65-4556-989C-D52939F17501}" dt="2025-05-24T11:46:58.622" v="305" actId="164"/>
          <ac:grpSpMkLst>
            <pc:docMk/>
            <pc:sldMk cId="913356044" sldId="256"/>
            <ac:grpSpMk id="10" creationId="{1BCCA1F8-B51E-3F2E-0F36-ADC1CB1ED065}"/>
          </ac:grpSpMkLst>
        </pc:grpChg>
        <pc:grpChg chg="add mod">
          <ac:chgData name="松浦英宗" userId="9b03fd3a-662f-49ff-9af1-1b93cf7aab22" providerId="ADAL" clId="{BA70078D-7C65-4556-989C-D52939F17501}" dt="2025-05-24T11:46:58.622" v="305" actId="164"/>
          <ac:grpSpMkLst>
            <pc:docMk/>
            <pc:sldMk cId="913356044" sldId="256"/>
            <ac:grpSpMk id="13" creationId="{097059DA-F1AD-F50E-0165-6F7C8C7CFD86}"/>
          </ac:grpSpMkLst>
        </pc:grpChg>
      </pc:sldChg>
      <pc:sldChg chg="addSp delSp modSp del mod ord">
        <pc:chgData name="松浦英宗" userId="9b03fd3a-662f-49ff-9af1-1b93cf7aab22" providerId="ADAL" clId="{BA70078D-7C65-4556-989C-D52939F17501}" dt="2025-05-24T12:02:21.715" v="646" actId="47"/>
        <pc:sldMkLst>
          <pc:docMk/>
          <pc:sldMk cId="4173564231" sldId="257"/>
        </pc:sldMkLst>
      </pc:sldChg>
      <pc:sldChg chg="addSp delSp modSp mod">
        <pc:chgData name="松浦英宗" userId="9b03fd3a-662f-49ff-9af1-1b93cf7aab22" providerId="ADAL" clId="{BA70078D-7C65-4556-989C-D52939F17501}" dt="2025-05-24T13:05:59.424" v="1434" actId="1036"/>
        <pc:sldMkLst>
          <pc:docMk/>
          <pc:sldMk cId="4082717725" sldId="258"/>
        </pc:sldMkLst>
        <pc:spChg chg="mod topLvl">
          <ac:chgData name="松浦英宗" userId="9b03fd3a-662f-49ff-9af1-1b93cf7aab22" providerId="ADAL" clId="{BA70078D-7C65-4556-989C-D52939F17501}" dt="2025-05-24T12:02:31.802" v="656" actId="1036"/>
          <ac:spMkLst>
            <pc:docMk/>
            <pc:sldMk cId="4082717725" sldId="258"/>
            <ac:spMk id="3" creationId="{085E9BDD-251C-2498-D38E-03AB1CD13982}"/>
          </ac:spMkLst>
        </pc:spChg>
        <pc:spChg chg="add mod topLvl">
          <ac:chgData name="松浦英宗" userId="9b03fd3a-662f-49ff-9af1-1b93cf7aab22" providerId="ADAL" clId="{BA70078D-7C65-4556-989C-D52939F17501}" dt="2025-05-24T13:01:20.081" v="1252" actId="313"/>
          <ac:spMkLst>
            <pc:docMk/>
            <pc:sldMk cId="4082717725" sldId="258"/>
            <ac:spMk id="4" creationId="{7041AD36-0EB7-033F-485E-E4224295C455}"/>
          </ac:spMkLst>
        </pc:spChg>
        <pc:spChg chg="add mod topLvl">
          <ac:chgData name="松浦英宗" userId="9b03fd3a-662f-49ff-9af1-1b93cf7aab22" providerId="ADAL" clId="{BA70078D-7C65-4556-989C-D52939F17501}" dt="2025-05-24T12:02:34.861" v="657" actId="113"/>
          <ac:spMkLst>
            <pc:docMk/>
            <pc:sldMk cId="4082717725" sldId="258"/>
            <ac:spMk id="5" creationId="{BBEDF6AF-7BDB-B5DC-42DC-67E50FD56F4C}"/>
          </ac:spMkLst>
        </pc:spChg>
        <pc:spChg chg="add mod topLvl">
          <ac:chgData name="松浦英宗" userId="9b03fd3a-662f-49ff-9af1-1b93cf7aab22" providerId="ADAL" clId="{BA70078D-7C65-4556-989C-D52939F17501}" dt="2025-05-24T12:01:26.097" v="596" actId="165"/>
          <ac:spMkLst>
            <pc:docMk/>
            <pc:sldMk cId="4082717725" sldId="258"/>
            <ac:spMk id="6" creationId="{72D3226E-9508-66B1-9D40-ECD35358228E}"/>
          </ac:spMkLst>
        </pc:spChg>
        <pc:spChg chg="mod topLvl">
          <ac:chgData name="松浦英宗" userId="9b03fd3a-662f-49ff-9af1-1b93cf7aab22" providerId="ADAL" clId="{BA70078D-7C65-4556-989C-D52939F17501}" dt="2025-05-24T12:02:31.802" v="656" actId="1036"/>
          <ac:spMkLst>
            <pc:docMk/>
            <pc:sldMk cId="4082717725" sldId="258"/>
            <ac:spMk id="9" creationId="{A5478E7E-791A-489F-518A-704C1FC21882}"/>
          </ac:spMkLst>
        </pc:spChg>
        <pc:spChg chg="mod topLvl">
          <ac:chgData name="松浦英宗" userId="9b03fd3a-662f-49ff-9af1-1b93cf7aab22" providerId="ADAL" clId="{BA70078D-7C65-4556-989C-D52939F17501}" dt="2025-05-24T13:01:20.566" v="1253" actId="313"/>
          <ac:spMkLst>
            <pc:docMk/>
            <pc:sldMk cId="4082717725" sldId="258"/>
            <ac:spMk id="10" creationId="{9F8C52F8-F5B6-A75E-8285-3152D69F97DE}"/>
          </ac:spMkLst>
        </pc:spChg>
        <pc:spChg chg="mod topLvl">
          <ac:chgData name="松浦英宗" userId="9b03fd3a-662f-49ff-9af1-1b93cf7aab22" providerId="ADAL" clId="{BA70078D-7C65-4556-989C-D52939F17501}" dt="2025-05-24T12:02:34.861" v="657" actId="113"/>
          <ac:spMkLst>
            <pc:docMk/>
            <pc:sldMk cId="4082717725" sldId="258"/>
            <ac:spMk id="11" creationId="{058D0804-B697-AD4A-57A6-5FBEFB9DF00C}"/>
          </ac:spMkLst>
        </pc:spChg>
        <pc:spChg chg="mod topLvl">
          <ac:chgData name="松浦英宗" userId="9b03fd3a-662f-49ff-9af1-1b93cf7aab22" providerId="ADAL" clId="{BA70078D-7C65-4556-989C-D52939F17501}" dt="2025-05-24T12:01:26.097" v="596" actId="165"/>
          <ac:spMkLst>
            <pc:docMk/>
            <pc:sldMk cId="4082717725" sldId="258"/>
            <ac:spMk id="12" creationId="{A9143066-A7CF-4521-2997-E40057AA3DA8}"/>
          </ac:spMkLst>
        </pc:spChg>
        <pc:spChg chg="add mod">
          <ac:chgData name="松浦英宗" userId="9b03fd3a-662f-49ff-9af1-1b93cf7aab22" providerId="ADAL" clId="{BA70078D-7C65-4556-989C-D52939F17501}" dt="2025-05-24T13:05:57.126" v="1432" actId="20577"/>
          <ac:spMkLst>
            <pc:docMk/>
            <pc:sldMk cId="4082717725" sldId="258"/>
            <ac:spMk id="17" creationId="{4C729C33-2FC8-F9A1-EA7E-A95B2692AF9C}"/>
          </ac:spMkLst>
        </pc:spChg>
        <pc:spChg chg="mod">
          <ac:chgData name="松浦英宗" userId="9b03fd3a-662f-49ff-9af1-1b93cf7aab22" providerId="ADAL" clId="{BA70078D-7C65-4556-989C-D52939F17501}" dt="2025-05-24T12:02:15.085" v="645" actId="403"/>
          <ac:spMkLst>
            <pc:docMk/>
            <pc:sldMk cId="4082717725" sldId="258"/>
            <ac:spMk id="28" creationId="{F47B9BC7-FFAB-E864-376C-A062844FEBFA}"/>
          </ac:spMkLst>
        </pc:spChg>
        <pc:grpChg chg="add mod topLvl">
          <ac:chgData name="松浦英宗" userId="9b03fd3a-662f-49ff-9af1-1b93cf7aab22" providerId="ADAL" clId="{BA70078D-7C65-4556-989C-D52939F17501}" dt="2025-05-24T12:01:31.519" v="610" actId="164"/>
          <ac:grpSpMkLst>
            <pc:docMk/>
            <pc:sldMk cId="4082717725" sldId="258"/>
            <ac:grpSpMk id="13" creationId="{E7A044C9-34C2-9C55-E10D-C729856D92E3}"/>
          </ac:grpSpMkLst>
        </pc:grpChg>
        <pc:grpChg chg="add mod">
          <ac:chgData name="松浦英宗" userId="9b03fd3a-662f-49ff-9af1-1b93cf7aab22" providerId="ADAL" clId="{BA70078D-7C65-4556-989C-D52939F17501}" dt="2025-05-24T12:01:31.519" v="610" actId="164"/>
          <ac:grpSpMkLst>
            <pc:docMk/>
            <pc:sldMk cId="4082717725" sldId="258"/>
            <ac:grpSpMk id="14" creationId="{853B0E19-2783-9FF4-C6C0-46F6BCC87583}"/>
          </ac:grpSpMkLst>
        </pc:grpChg>
        <pc:grpChg chg="add mod">
          <ac:chgData name="松浦英宗" userId="9b03fd3a-662f-49ff-9af1-1b93cf7aab22" providerId="ADAL" clId="{BA70078D-7C65-4556-989C-D52939F17501}" dt="2025-05-24T13:05:59.424" v="1434" actId="1036"/>
          <ac:grpSpMkLst>
            <pc:docMk/>
            <pc:sldMk cId="4082717725" sldId="258"/>
            <ac:grpSpMk id="16" creationId="{5AB53AB1-9E72-4EC3-4B1E-DA673F5BEF34}"/>
          </ac:grpSpMkLst>
        </pc:grpChg>
      </pc:sldChg>
      <pc:sldChg chg="delSp del mod">
        <pc:chgData name="松浦英宗" userId="9b03fd3a-662f-49ff-9af1-1b93cf7aab22" providerId="ADAL" clId="{BA70078D-7C65-4556-989C-D52939F17501}" dt="2025-05-24T12:04:12.318" v="662" actId="47"/>
        <pc:sldMkLst>
          <pc:docMk/>
          <pc:sldMk cId="1169995872" sldId="259"/>
        </pc:sldMkLst>
      </pc:sldChg>
      <pc:sldChg chg="del">
        <pc:chgData name="松浦英宗" userId="9b03fd3a-662f-49ff-9af1-1b93cf7aab22" providerId="ADAL" clId="{BA70078D-7C65-4556-989C-D52939F17501}" dt="2025-05-24T12:04:12.318" v="662" actId="47"/>
        <pc:sldMkLst>
          <pc:docMk/>
          <pc:sldMk cId="1277525917" sldId="260"/>
        </pc:sldMkLst>
      </pc:sldChg>
      <pc:sldChg chg="del">
        <pc:chgData name="松浦英宗" userId="9b03fd3a-662f-49ff-9af1-1b93cf7aab22" providerId="ADAL" clId="{BA70078D-7C65-4556-989C-D52939F17501}" dt="2025-05-24T12:04:12.318" v="662" actId="47"/>
        <pc:sldMkLst>
          <pc:docMk/>
          <pc:sldMk cId="2733265923" sldId="261"/>
        </pc:sldMkLst>
      </pc:sldChg>
      <pc:sldChg chg="del">
        <pc:chgData name="松浦英宗" userId="9b03fd3a-662f-49ff-9af1-1b93cf7aab22" providerId="ADAL" clId="{BA70078D-7C65-4556-989C-D52939F17501}" dt="2025-05-24T12:04:12.318" v="662" actId="47"/>
        <pc:sldMkLst>
          <pc:docMk/>
          <pc:sldMk cId="3280008525" sldId="262"/>
        </pc:sldMkLst>
      </pc:sldChg>
      <pc:sldChg chg="del">
        <pc:chgData name="松浦英宗" userId="9b03fd3a-662f-49ff-9af1-1b93cf7aab22" providerId="ADAL" clId="{BA70078D-7C65-4556-989C-D52939F17501}" dt="2025-05-24T12:04:12.318" v="662" actId="47"/>
        <pc:sldMkLst>
          <pc:docMk/>
          <pc:sldMk cId="1025766176" sldId="263"/>
        </pc:sldMkLst>
      </pc:sldChg>
      <pc:sldChg chg="del">
        <pc:chgData name="松浦英宗" userId="9b03fd3a-662f-49ff-9af1-1b93cf7aab22" providerId="ADAL" clId="{BA70078D-7C65-4556-989C-D52939F17501}" dt="2025-05-24T12:04:12.318" v="662" actId="47"/>
        <pc:sldMkLst>
          <pc:docMk/>
          <pc:sldMk cId="816030905" sldId="264"/>
        </pc:sldMkLst>
      </pc:sldChg>
      <pc:sldChg chg="del">
        <pc:chgData name="松浦英宗" userId="9b03fd3a-662f-49ff-9af1-1b93cf7aab22" providerId="ADAL" clId="{BA70078D-7C65-4556-989C-D52939F17501}" dt="2025-05-24T12:04:12.318" v="662" actId="47"/>
        <pc:sldMkLst>
          <pc:docMk/>
          <pc:sldMk cId="582647792" sldId="265"/>
        </pc:sldMkLst>
      </pc:sldChg>
      <pc:sldChg chg="del">
        <pc:chgData name="松浦英宗" userId="9b03fd3a-662f-49ff-9af1-1b93cf7aab22" providerId="ADAL" clId="{BA70078D-7C65-4556-989C-D52939F17501}" dt="2025-05-24T12:04:12.318" v="662" actId="47"/>
        <pc:sldMkLst>
          <pc:docMk/>
          <pc:sldMk cId="4183379157" sldId="266"/>
        </pc:sldMkLst>
      </pc:sldChg>
      <pc:sldChg chg="addSp delSp modSp add mod">
        <pc:chgData name="松浦英宗" userId="9b03fd3a-662f-49ff-9af1-1b93cf7aab22" providerId="ADAL" clId="{BA70078D-7C65-4556-989C-D52939F17501}" dt="2025-05-24T13:05:40.549" v="1408" actId="20577"/>
        <pc:sldMkLst>
          <pc:docMk/>
          <pc:sldMk cId="2035932031" sldId="267"/>
        </pc:sldMkLst>
        <pc:spChg chg="add mod">
          <ac:chgData name="松浦英宗" userId="9b03fd3a-662f-49ff-9af1-1b93cf7aab22" providerId="ADAL" clId="{BA70078D-7C65-4556-989C-D52939F17501}" dt="2025-05-24T12:10:56.340" v="838" actId="164"/>
          <ac:spMkLst>
            <pc:docMk/>
            <pc:sldMk cId="2035932031" sldId="267"/>
            <ac:spMk id="18" creationId="{FBBA79C9-7476-C053-3833-32E8C0447778}"/>
          </ac:spMkLst>
        </pc:spChg>
        <pc:spChg chg="add mod">
          <ac:chgData name="松浦英宗" userId="9b03fd3a-662f-49ff-9af1-1b93cf7aab22" providerId="ADAL" clId="{BA70078D-7C65-4556-989C-D52939F17501}" dt="2025-05-24T12:28:40.559" v="930"/>
          <ac:spMkLst>
            <pc:docMk/>
            <pc:sldMk cId="2035932031" sldId="267"/>
            <ac:spMk id="19" creationId="{2084E0D5-7FC1-B7C2-FC09-EEDACB2802AB}"/>
          </ac:spMkLst>
        </pc:spChg>
        <pc:spChg chg="add mod">
          <ac:chgData name="松浦英宗" userId="9b03fd3a-662f-49ff-9af1-1b93cf7aab22" providerId="ADAL" clId="{BA70078D-7C65-4556-989C-D52939F17501}" dt="2025-05-24T12:28:48.894" v="938" actId="20577"/>
          <ac:spMkLst>
            <pc:docMk/>
            <pc:sldMk cId="2035932031" sldId="267"/>
            <ac:spMk id="20" creationId="{1B737233-60AA-77F2-BA70-A94D7D82E841}"/>
          </ac:spMkLst>
        </pc:spChg>
        <pc:spChg chg="add mod">
          <ac:chgData name="松浦英宗" userId="9b03fd3a-662f-49ff-9af1-1b93cf7aab22" providerId="ADAL" clId="{BA70078D-7C65-4556-989C-D52939F17501}" dt="2025-05-24T12:10:59.259" v="839" actId="164"/>
          <ac:spMkLst>
            <pc:docMk/>
            <pc:sldMk cId="2035932031" sldId="267"/>
            <ac:spMk id="21" creationId="{B702F62D-8D05-673A-368B-A12A11412BA4}"/>
          </ac:spMkLst>
        </pc:spChg>
        <pc:spChg chg="add mod">
          <ac:chgData name="松浦英宗" userId="9b03fd3a-662f-49ff-9af1-1b93cf7aab22" providerId="ADAL" clId="{BA70078D-7C65-4556-989C-D52939F17501}" dt="2025-05-24T12:28:56.167" v="943"/>
          <ac:spMkLst>
            <pc:docMk/>
            <pc:sldMk cId="2035932031" sldId="267"/>
            <ac:spMk id="22" creationId="{516A770A-1247-49DE-A2A7-2AE73D4B2CBF}"/>
          </ac:spMkLst>
        </pc:spChg>
        <pc:spChg chg="add mod">
          <ac:chgData name="松浦英宗" userId="9b03fd3a-662f-49ff-9af1-1b93cf7aab22" providerId="ADAL" clId="{BA70078D-7C65-4556-989C-D52939F17501}" dt="2025-05-24T12:29:05.284" v="951" actId="20577"/>
          <ac:spMkLst>
            <pc:docMk/>
            <pc:sldMk cId="2035932031" sldId="267"/>
            <ac:spMk id="23" creationId="{CBD3C818-52D7-2C30-6F3D-789065D2E07E}"/>
          </ac:spMkLst>
        </pc:spChg>
        <pc:spChg chg="add mod">
          <ac:chgData name="松浦英宗" userId="9b03fd3a-662f-49ff-9af1-1b93cf7aab22" providerId="ADAL" clId="{BA70078D-7C65-4556-989C-D52939F17501}" dt="2025-05-24T12:11:12.489" v="840" actId="164"/>
          <ac:spMkLst>
            <pc:docMk/>
            <pc:sldMk cId="2035932031" sldId="267"/>
            <ac:spMk id="24" creationId="{5AB75530-1F25-31D9-21B3-EFCC76260717}"/>
          </ac:spMkLst>
        </pc:spChg>
        <pc:spChg chg="add mod">
          <ac:chgData name="松浦英宗" userId="9b03fd3a-662f-49ff-9af1-1b93cf7aab22" providerId="ADAL" clId="{BA70078D-7C65-4556-989C-D52939F17501}" dt="2025-05-24T12:29:22.460" v="956"/>
          <ac:spMkLst>
            <pc:docMk/>
            <pc:sldMk cId="2035932031" sldId="267"/>
            <ac:spMk id="25" creationId="{46F41422-1CE5-2607-FE7C-E40A74BA676C}"/>
          </ac:spMkLst>
        </pc:spChg>
        <pc:spChg chg="add mod">
          <ac:chgData name="松浦英宗" userId="9b03fd3a-662f-49ff-9af1-1b93cf7aab22" providerId="ADAL" clId="{BA70078D-7C65-4556-989C-D52939F17501}" dt="2025-05-24T12:29:32.312" v="964" actId="20577"/>
          <ac:spMkLst>
            <pc:docMk/>
            <pc:sldMk cId="2035932031" sldId="267"/>
            <ac:spMk id="26" creationId="{70A3973B-7568-E847-7CE0-B124825195B7}"/>
          </ac:spMkLst>
        </pc:spChg>
        <pc:spChg chg="add mod">
          <ac:chgData name="松浦英宗" userId="9b03fd3a-662f-49ff-9af1-1b93cf7aab22" providerId="ADAL" clId="{BA70078D-7C65-4556-989C-D52939F17501}" dt="2025-05-24T13:05:40.549" v="1408" actId="20577"/>
          <ac:spMkLst>
            <pc:docMk/>
            <pc:sldMk cId="2035932031" sldId="267"/>
            <ac:spMk id="39" creationId="{66E83E28-B743-05AE-9696-26567EDD55AC}"/>
          </ac:spMkLst>
        </pc:spChg>
        <pc:grpChg chg="add mod">
          <ac:chgData name="松浦英宗" userId="9b03fd3a-662f-49ff-9af1-1b93cf7aab22" providerId="ADAL" clId="{BA70078D-7C65-4556-989C-D52939F17501}" dt="2025-05-24T12:14:50.262" v="912" actId="164"/>
          <ac:grpSpMkLst>
            <pc:docMk/>
            <pc:sldMk cId="2035932031" sldId="267"/>
            <ac:grpSpMk id="27" creationId="{6C506694-C5DE-6CAD-2CD8-869C8869F0D6}"/>
          </ac:grpSpMkLst>
        </pc:grpChg>
        <pc:grpChg chg="add mod">
          <ac:chgData name="松浦英宗" userId="9b03fd3a-662f-49ff-9af1-1b93cf7aab22" providerId="ADAL" clId="{BA70078D-7C65-4556-989C-D52939F17501}" dt="2025-05-24T12:14:50.262" v="912" actId="164"/>
          <ac:grpSpMkLst>
            <pc:docMk/>
            <pc:sldMk cId="2035932031" sldId="267"/>
            <ac:grpSpMk id="29" creationId="{C191ACCB-FA90-3F5A-4FE4-5E5A2FF78D64}"/>
          </ac:grpSpMkLst>
        </pc:grpChg>
        <pc:grpChg chg="add mod">
          <ac:chgData name="松浦英宗" userId="9b03fd3a-662f-49ff-9af1-1b93cf7aab22" providerId="ADAL" clId="{BA70078D-7C65-4556-989C-D52939F17501}" dt="2025-05-24T12:14:50.262" v="912" actId="164"/>
          <ac:grpSpMkLst>
            <pc:docMk/>
            <pc:sldMk cId="2035932031" sldId="267"/>
            <ac:grpSpMk id="30" creationId="{CC37256E-623F-6BD0-7440-DA9990AA5B1D}"/>
          </ac:grpSpMkLst>
        </pc:grpChg>
      </pc:sldChg>
      <pc:sldChg chg="addSp delSp modSp add mod">
        <pc:chgData name="松浦英宗" userId="9b03fd3a-662f-49ff-9af1-1b93cf7aab22" providerId="ADAL" clId="{BA70078D-7C65-4556-989C-D52939F17501}" dt="2025-05-24T13:06:07.019" v="1435" actId="553"/>
        <pc:sldMkLst>
          <pc:docMk/>
          <pc:sldMk cId="1459048456" sldId="268"/>
        </pc:sldMkLst>
        <pc:spChg chg="add mod topLvl">
          <ac:chgData name="松浦英宗" userId="9b03fd3a-662f-49ff-9af1-1b93cf7aab22" providerId="ADAL" clId="{BA70078D-7C65-4556-989C-D52939F17501}" dt="2025-05-24T13:03:50.533" v="1339" actId="165"/>
          <ac:spMkLst>
            <pc:docMk/>
            <pc:sldMk cId="1459048456" sldId="268"/>
            <ac:spMk id="21" creationId="{D28AB299-9D36-62B8-3403-B66D13F877AC}"/>
          </ac:spMkLst>
        </pc:spChg>
        <pc:spChg chg="add mod topLvl">
          <ac:chgData name="松浦英宗" userId="9b03fd3a-662f-49ff-9af1-1b93cf7aab22" providerId="ADAL" clId="{BA70078D-7C65-4556-989C-D52939F17501}" dt="2025-05-24T13:04:31.288" v="1373" actId="20577"/>
          <ac:spMkLst>
            <pc:docMk/>
            <pc:sldMk cId="1459048456" sldId="268"/>
            <ac:spMk id="22" creationId="{BADD1C8E-B582-CDE9-4553-FB8E8EA41DF0}"/>
          </ac:spMkLst>
        </pc:spChg>
        <pc:spChg chg="mod topLvl">
          <ac:chgData name="松浦英宗" userId="9b03fd3a-662f-49ff-9af1-1b93cf7aab22" providerId="ADAL" clId="{BA70078D-7C65-4556-989C-D52939F17501}" dt="2025-05-24T13:03:50.533" v="1339" actId="165"/>
          <ac:spMkLst>
            <pc:docMk/>
            <pc:sldMk cId="1459048456" sldId="268"/>
            <ac:spMk id="25" creationId="{0C891A58-486E-8F7B-834B-A8CEB6237C7A}"/>
          </ac:spMkLst>
        </pc:spChg>
        <pc:spChg chg="mod topLvl">
          <ac:chgData name="松浦英宗" userId="9b03fd3a-662f-49ff-9af1-1b93cf7aab22" providerId="ADAL" clId="{BA70078D-7C65-4556-989C-D52939F17501}" dt="2025-05-24T13:04:43.342" v="1379" actId="20577"/>
          <ac:spMkLst>
            <pc:docMk/>
            <pc:sldMk cId="1459048456" sldId="268"/>
            <ac:spMk id="26" creationId="{5167D1C7-A0AB-3189-73B8-12B0B372230A}"/>
          </ac:spMkLst>
        </pc:spChg>
        <pc:spChg chg="mod topLvl">
          <ac:chgData name="松浦英宗" userId="9b03fd3a-662f-49ff-9af1-1b93cf7aab22" providerId="ADAL" clId="{BA70078D-7C65-4556-989C-D52939F17501}" dt="2025-05-24T13:03:50.533" v="1339" actId="165"/>
          <ac:spMkLst>
            <pc:docMk/>
            <pc:sldMk cId="1459048456" sldId="268"/>
            <ac:spMk id="29" creationId="{E68E7790-7EDF-214D-B13F-E66D256DF0D4}"/>
          </ac:spMkLst>
        </pc:spChg>
        <pc:spChg chg="mod topLvl">
          <ac:chgData name="松浦英宗" userId="9b03fd3a-662f-49ff-9af1-1b93cf7aab22" providerId="ADAL" clId="{BA70078D-7C65-4556-989C-D52939F17501}" dt="2025-05-24T13:04:50.494" v="1383" actId="20577"/>
          <ac:spMkLst>
            <pc:docMk/>
            <pc:sldMk cId="1459048456" sldId="268"/>
            <ac:spMk id="30" creationId="{C04921DE-51ED-7C5C-0D9B-85FA93E72CFC}"/>
          </ac:spMkLst>
        </pc:spChg>
        <pc:spChg chg="mod topLvl">
          <ac:chgData name="松浦英宗" userId="9b03fd3a-662f-49ff-9af1-1b93cf7aab22" providerId="ADAL" clId="{BA70078D-7C65-4556-989C-D52939F17501}" dt="2025-05-24T13:03:50.533" v="1339" actId="165"/>
          <ac:spMkLst>
            <pc:docMk/>
            <pc:sldMk cId="1459048456" sldId="268"/>
            <ac:spMk id="32" creationId="{8D8E4F34-7E00-D45C-47AB-D362C53EBA15}"/>
          </ac:spMkLst>
        </pc:spChg>
        <pc:spChg chg="mod topLvl">
          <ac:chgData name="松浦英宗" userId="9b03fd3a-662f-49ff-9af1-1b93cf7aab22" providerId="ADAL" clId="{BA70078D-7C65-4556-989C-D52939F17501}" dt="2025-05-24T13:04:55.038" v="1384" actId="20577"/>
          <ac:spMkLst>
            <pc:docMk/>
            <pc:sldMk cId="1459048456" sldId="268"/>
            <ac:spMk id="33" creationId="{9E8FE8B4-D7DA-AC18-67D9-C89EA43AEB3C}"/>
          </ac:spMkLst>
        </pc:spChg>
        <pc:spChg chg="mod topLvl">
          <ac:chgData name="松浦英宗" userId="9b03fd3a-662f-49ff-9af1-1b93cf7aab22" providerId="ADAL" clId="{BA70078D-7C65-4556-989C-D52939F17501}" dt="2025-05-24T13:03:50.533" v="1339" actId="165"/>
          <ac:spMkLst>
            <pc:docMk/>
            <pc:sldMk cId="1459048456" sldId="268"/>
            <ac:spMk id="35" creationId="{E08975D8-7AD0-D08E-824D-8519E6562A4C}"/>
          </ac:spMkLst>
        </pc:spChg>
        <pc:spChg chg="mod topLvl">
          <ac:chgData name="松浦英宗" userId="9b03fd3a-662f-49ff-9af1-1b93cf7aab22" providerId="ADAL" clId="{BA70078D-7C65-4556-989C-D52939F17501}" dt="2025-05-24T13:05:12.455" v="1399" actId="20577"/>
          <ac:spMkLst>
            <pc:docMk/>
            <pc:sldMk cId="1459048456" sldId="268"/>
            <ac:spMk id="36" creationId="{940ACDBD-342B-ECE4-50CC-3105D2CEACAA}"/>
          </ac:spMkLst>
        </pc:spChg>
        <pc:spChg chg="add mod">
          <ac:chgData name="松浦英宗" userId="9b03fd3a-662f-49ff-9af1-1b93cf7aab22" providerId="ADAL" clId="{BA70078D-7C65-4556-989C-D52939F17501}" dt="2025-05-24T13:06:07.019" v="1435" actId="553"/>
          <ac:spMkLst>
            <pc:docMk/>
            <pc:sldMk cId="1459048456" sldId="268"/>
            <ac:spMk id="44" creationId="{E5098879-A864-BFA1-EBAA-09A66A4352F3}"/>
          </ac:spMkLst>
        </pc:spChg>
      </pc:sldChg>
      <pc:sldChg chg="addSp delSp modSp add mod">
        <pc:chgData name="松浦英宗" userId="9b03fd3a-662f-49ff-9af1-1b93cf7aab22" providerId="ADAL" clId="{BA70078D-7C65-4556-989C-D52939F17501}" dt="2025-05-25T03:57:46.111" v="5363" actId="20577"/>
        <pc:sldMkLst>
          <pc:docMk/>
          <pc:sldMk cId="3015445896" sldId="269"/>
        </pc:sldMkLst>
        <pc:spChg chg="add mod">
          <ac:chgData name="松浦英宗" userId="9b03fd3a-662f-49ff-9af1-1b93cf7aab22" providerId="ADAL" clId="{BA70078D-7C65-4556-989C-D52939F17501}" dt="2025-05-24T13:08:07.359" v="1516" actId="20577"/>
          <ac:spMkLst>
            <pc:docMk/>
            <pc:sldMk cId="3015445896" sldId="269"/>
            <ac:spMk id="2" creationId="{8A6EA538-DE0C-2A06-BF71-99A9A2F10CB1}"/>
          </ac:spMkLst>
        </pc:spChg>
        <pc:spChg chg="add mod ord topLvl">
          <ac:chgData name="松浦英宗" userId="9b03fd3a-662f-49ff-9af1-1b93cf7aab22" providerId="ADAL" clId="{BA70078D-7C65-4556-989C-D52939F17501}" dt="2025-05-24T13:50:16.408" v="2084" actId="1076"/>
          <ac:spMkLst>
            <pc:docMk/>
            <pc:sldMk cId="3015445896" sldId="269"/>
            <ac:spMk id="3" creationId="{16EB9210-682D-7406-599C-01559EA33EFD}"/>
          </ac:spMkLst>
        </pc:spChg>
        <pc:spChg chg="add mod topLvl">
          <ac:chgData name="松浦英宗" userId="9b03fd3a-662f-49ff-9af1-1b93cf7aab22" providerId="ADAL" clId="{BA70078D-7C65-4556-989C-D52939F17501}" dt="2025-05-24T13:38:03.787" v="1604" actId="165"/>
          <ac:spMkLst>
            <pc:docMk/>
            <pc:sldMk cId="3015445896" sldId="269"/>
            <ac:spMk id="4" creationId="{6B36CD37-5B4E-82D4-0FC6-9541E814341D}"/>
          </ac:spMkLst>
        </pc:spChg>
        <pc:spChg chg="add mod topLvl">
          <ac:chgData name="松浦英宗" userId="9b03fd3a-662f-49ff-9af1-1b93cf7aab22" providerId="ADAL" clId="{BA70078D-7C65-4556-989C-D52939F17501}" dt="2025-05-24T13:38:03.787" v="1604" actId="165"/>
          <ac:spMkLst>
            <pc:docMk/>
            <pc:sldMk cId="3015445896" sldId="269"/>
            <ac:spMk id="5" creationId="{6DEF6D05-7421-EE08-E1CA-DF3A7804D239}"/>
          </ac:spMkLst>
        </pc:spChg>
        <pc:spChg chg="mod topLvl">
          <ac:chgData name="松浦英宗" userId="9b03fd3a-662f-49ff-9af1-1b93cf7aab22" providerId="ADAL" clId="{BA70078D-7C65-4556-989C-D52939F17501}" dt="2025-05-24T13:38:03.787" v="1604" actId="165"/>
          <ac:spMkLst>
            <pc:docMk/>
            <pc:sldMk cId="3015445896" sldId="269"/>
            <ac:spMk id="8" creationId="{77276C60-8891-5218-8DE8-1F2E1C3EC24A}"/>
          </ac:spMkLst>
        </pc:spChg>
        <pc:spChg chg="mod topLvl">
          <ac:chgData name="松浦英宗" userId="9b03fd3a-662f-49ff-9af1-1b93cf7aab22" providerId="ADAL" clId="{BA70078D-7C65-4556-989C-D52939F17501}" dt="2025-05-24T13:40:02.326" v="1688" actId="12789"/>
          <ac:spMkLst>
            <pc:docMk/>
            <pc:sldMk cId="3015445896" sldId="269"/>
            <ac:spMk id="9" creationId="{91E2BD0E-3E9D-5D45-5390-6B3CA6A828A5}"/>
          </ac:spMkLst>
        </pc:spChg>
        <pc:spChg chg="mod topLvl">
          <ac:chgData name="松浦英宗" userId="9b03fd3a-662f-49ff-9af1-1b93cf7aab22" providerId="ADAL" clId="{BA70078D-7C65-4556-989C-D52939F17501}" dt="2025-05-24T13:38:03.787" v="1604" actId="165"/>
          <ac:spMkLst>
            <pc:docMk/>
            <pc:sldMk cId="3015445896" sldId="269"/>
            <ac:spMk id="10" creationId="{D2A2CACE-4060-DEB9-4BC3-6C7E5D96374D}"/>
          </ac:spMkLst>
        </pc:spChg>
        <pc:spChg chg="add mod">
          <ac:chgData name="松浦英宗" userId="9b03fd3a-662f-49ff-9af1-1b93cf7aab22" providerId="ADAL" clId="{BA70078D-7C65-4556-989C-D52939F17501}" dt="2025-05-24T13:39:30.865" v="1678" actId="164"/>
          <ac:spMkLst>
            <pc:docMk/>
            <pc:sldMk cId="3015445896" sldId="269"/>
            <ac:spMk id="11" creationId="{A6A4215E-6FE2-F2FD-9F5B-BB571E6EEC24}"/>
          </ac:spMkLst>
        </pc:spChg>
        <pc:spChg chg="add mod topLvl">
          <ac:chgData name="松浦英宗" userId="9b03fd3a-662f-49ff-9af1-1b93cf7aab22" providerId="ADAL" clId="{BA70078D-7C65-4556-989C-D52939F17501}" dt="2025-05-24T13:43:59.983" v="1950" actId="165"/>
          <ac:spMkLst>
            <pc:docMk/>
            <pc:sldMk cId="3015445896" sldId="269"/>
            <ac:spMk id="12" creationId="{177B3912-719C-25AA-8E80-656A4267A9FA}"/>
          </ac:spMkLst>
        </pc:spChg>
        <pc:spChg chg="mod topLvl">
          <ac:chgData name="松浦英宗" userId="9b03fd3a-662f-49ff-9af1-1b93cf7aab22" providerId="ADAL" clId="{BA70078D-7C65-4556-989C-D52939F17501}" dt="2025-05-24T13:51:16.121" v="2145" actId="20577"/>
          <ac:spMkLst>
            <pc:docMk/>
            <pc:sldMk cId="3015445896" sldId="269"/>
            <ac:spMk id="15" creationId="{FE06B210-0C95-F693-3AE9-3033AE9E63F5}"/>
          </ac:spMkLst>
        </pc:spChg>
        <pc:spChg chg="mod topLvl">
          <ac:chgData name="松浦英宗" userId="9b03fd3a-662f-49ff-9af1-1b93cf7aab22" providerId="ADAL" clId="{BA70078D-7C65-4556-989C-D52939F17501}" dt="2025-05-24T13:43:59.983" v="1950" actId="165"/>
          <ac:spMkLst>
            <pc:docMk/>
            <pc:sldMk cId="3015445896" sldId="269"/>
            <ac:spMk id="16" creationId="{806DD21A-1F57-58E2-1A07-794CD5245BBE}"/>
          </ac:spMkLst>
        </pc:spChg>
        <pc:spChg chg="mod topLvl">
          <ac:chgData name="松浦英宗" userId="9b03fd3a-662f-49ff-9af1-1b93cf7aab22" providerId="ADAL" clId="{BA70078D-7C65-4556-989C-D52939F17501}" dt="2025-05-24T13:43:59.983" v="1950" actId="165"/>
          <ac:spMkLst>
            <pc:docMk/>
            <pc:sldMk cId="3015445896" sldId="269"/>
            <ac:spMk id="18" creationId="{DAE18BFE-D7B3-AF00-AF28-EC0473450AF9}"/>
          </ac:spMkLst>
        </pc:spChg>
        <pc:spChg chg="mod topLvl">
          <ac:chgData name="松浦英宗" userId="9b03fd3a-662f-49ff-9af1-1b93cf7aab22" providerId="ADAL" clId="{BA70078D-7C65-4556-989C-D52939F17501}" dt="2025-05-24T13:43:59.983" v="1950" actId="165"/>
          <ac:spMkLst>
            <pc:docMk/>
            <pc:sldMk cId="3015445896" sldId="269"/>
            <ac:spMk id="19" creationId="{03D860F9-ADF3-0B5E-9BF7-72D2F71EAE80}"/>
          </ac:spMkLst>
        </pc:spChg>
        <pc:spChg chg="mod">
          <ac:chgData name="松浦英宗" userId="9b03fd3a-662f-49ff-9af1-1b93cf7aab22" providerId="ADAL" clId="{BA70078D-7C65-4556-989C-D52939F17501}" dt="2025-05-24T13:41:20.110" v="1822" actId="20577"/>
          <ac:spMkLst>
            <pc:docMk/>
            <pc:sldMk cId="3015445896" sldId="269"/>
            <ac:spMk id="21" creationId="{94A2347D-C579-3705-735C-AD6674D0D8C8}"/>
          </ac:spMkLst>
        </pc:spChg>
        <pc:spChg chg="mod topLvl">
          <ac:chgData name="松浦英宗" userId="9b03fd3a-662f-49ff-9af1-1b93cf7aab22" providerId="ADAL" clId="{BA70078D-7C65-4556-989C-D52939F17501}" dt="2025-05-24T13:43:59.983" v="1950" actId="165"/>
          <ac:spMkLst>
            <pc:docMk/>
            <pc:sldMk cId="3015445896" sldId="269"/>
            <ac:spMk id="22" creationId="{C24758BC-5A45-FD3B-5813-1FD145B29933}"/>
          </ac:spMkLst>
        </pc:spChg>
        <pc:spChg chg="mod topLvl">
          <ac:chgData name="松浦英宗" userId="9b03fd3a-662f-49ff-9af1-1b93cf7aab22" providerId="ADAL" clId="{BA70078D-7C65-4556-989C-D52939F17501}" dt="2025-05-24T13:43:59.983" v="1950" actId="165"/>
          <ac:spMkLst>
            <pc:docMk/>
            <pc:sldMk cId="3015445896" sldId="269"/>
            <ac:spMk id="24" creationId="{C0CBE5B6-4B6D-BF22-FE8D-8811167AFF75}"/>
          </ac:spMkLst>
        </pc:spChg>
        <pc:spChg chg="mod topLvl">
          <ac:chgData name="松浦英宗" userId="9b03fd3a-662f-49ff-9af1-1b93cf7aab22" providerId="ADAL" clId="{BA70078D-7C65-4556-989C-D52939F17501}" dt="2025-05-24T13:43:59.983" v="1950" actId="165"/>
          <ac:spMkLst>
            <pc:docMk/>
            <pc:sldMk cId="3015445896" sldId="269"/>
            <ac:spMk id="25" creationId="{89B5646F-A6C8-EA9F-00F7-0B1817AA882C}"/>
          </ac:spMkLst>
        </pc:spChg>
        <pc:spChg chg="mod topLvl">
          <ac:chgData name="松浦英宗" userId="9b03fd3a-662f-49ff-9af1-1b93cf7aab22" providerId="ADAL" clId="{BA70078D-7C65-4556-989C-D52939F17501}" dt="2025-05-24T13:43:59.983" v="1950" actId="165"/>
          <ac:spMkLst>
            <pc:docMk/>
            <pc:sldMk cId="3015445896" sldId="269"/>
            <ac:spMk id="27" creationId="{4F58B0EB-BE5C-38B1-BFA5-D60130830C46}"/>
          </ac:spMkLst>
        </pc:spChg>
        <pc:spChg chg="mod topLvl">
          <ac:chgData name="松浦英宗" userId="9b03fd3a-662f-49ff-9af1-1b93cf7aab22" providerId="ADAL" clId="{BA70078D-7C65-4556-989C-D52939F17501}" dt="2025-05-24T13:43:59.983" v="1950" actId="165"/>
          <ac:spMkLst>
            <pc:docMk/>
            <pc:sldMk cId="3015445896" sldId="269"/>
            <ac:spMk id="29" creationId="{BC75219A-7094-C89A-8CC2-AB042B284068}"/>
          </ac:spMkLst>
        </pc:spChg>
        <pc:spChg chg="add mod">
          <ac:chgData name="松浦英宗" userId="9b03fd3a-662f-49ff-9af1-1b93cf7aab22" providerId="ADAL" clId="{BA70078D-7C65-4556-989C-D52939F17501}" dt="2025-05-24T13:48:50.882" v="2033" actId="20577"/>
          <ac:spMkLst>
            <pc:docMk/>
            <pc:sldMk cId="3015445896" sldId="269"/>
            <ac:spMk id="30" creationId="{CE255C04-CC77-04A2-5DE6-8E9D079D2F15}"/>
          </ac:spMkLst>
        </pc:spChg>
        <pc:spChg chg="add mod">
          <ac:chgData name="松浦英宗" userId="9b03fd3a-662f-49ff-9af1-1b93cf7aab22" providerId="ADAL" clId="{BA70078D-7C65-4556-989C-D52939F17501}" dt="2025-05-24T13:48:54.736" v="2035" actId="20577"/>
          <ac:spMkLst>
            <pc:docMk/>
            <pc:sldMk cId="3015445896" sldId="269"/>
            <ac:spMk id="31" creationId="{5E7606E8-16B1-B6EF-84AD-16F0F1CEEAF5}"/>
          </ac:spMkLst>
        </pc:spChg>
        <pc:spChg chg="add mod">
          <ac:chgData name="松浦英宗" userId="9b03fd3a-662f-49ff-9af1-1b93cf7aab22" providerId="ADAL" clId="{BA70078D-7C65-4556-989C-D52939F17501}" dt="2025-05-24T13:48:58.442" v="2037" actId="20577"/>
          <ac:spMkLst>
            <pc:docMk/>
            <pc:sldMk cId="3015445896" sldId="269"/>
            <ac:spMk id="32" creationId="{43F77D4A-6640-4B7E-363B-D6B583A999C4}"/>
          </ac:spMkLst>
        </pc:spChg>
        <pc:spChg chg="add mod">
          <ac:chgData name="松浦英宗" userId="9b03fd3a-662f-49ff-9af1-1b93cf7aab22" providerId="ADAL" clId="{BA70078D-7C65-4556-989C-D52939F17501}" dt="2025-05-25T03:57:35.295" v="5361" actId="20577"/>
          <ac:spMkLst>
            <pc:docMk/>
            <pc:sldMk cId="3015445896" sldId="269"/>
            <ac:spMk id="33" creationId="{6530C9EB-E5B7-378D-8A1F-44B48784860F}"/>
          </ac:spMkLst>
        </pc:spChg>
        <pc:spChg chg="add mod">
          <ac:chgData name="松浦英宗" userId="9b03fd3a-662f-49ff-9af1-1b93cf7aab22" providerId="ADAL" clId="{BA70078D-7C65-4556-989C-D52939F17501}" dt="2025-05-25T03:57:46.111" v="5363" actId="20577"/>
          <ac:spMkLst>
            <pc:docMk/>
            <pc:sldMk cId="3015445896" sldId="269"/>
            <ac:spMk id="34" creationId="{6D0BA51C-26B8-4B62-AF91-21C773C83AFA}"/>
          </ac:spMkLst>
        </pc:spChg>
        <pc:spChg chg="add mod">
          <ac:chgData name="松浦英宗" userId="9b03fd3a-662f-49ff-9af1-1b93cf7aab22" providerId="ADAL" clId="{BA70078D-7C65-4556-989C-D52939F17501}" dt="2025-05-24T13:49:12.046" v="2043" actId="20577"/>
          <ac:spMkLst>
            <pc:docMk/>
            <pc:sldMk cId="3015445896" sldId="269"/>
            <ac:spMk id="35" creationId="{7A907250-9DB1-F49A-3B11-77CDE66DBA5F}"/>
          </ac:spMkLst>
        </pc:spChg>
        <pc:spChg chg="add mod">
          <ac:chgData name="松浦英宗" userId="9b03fd3a-662f-49ff-9af1-1b93cf7aab22" providerId="ADAL" clId="{BA70078D-7C65-4556-989C-D52939F17501}" dt="2025-05-24T13:51:54.391" v="2159" actId="207"/>
          <ac:spMkLst>
            <pc:docMk/>
            <pc:sldMk cId="3015445896" sldId="269"/>
            <ac:spMk id="36" creationId="{F9D5D932-4298-6BB5-A1E9-9F65075D810F}"/>
          </ac:spMkLst>
        </pc:spChg>
        <pc:spChg chg="add mod">
          <ac:chgData name="松浦英宗" userId="9b03fd3a-662f-49ff-9af1-1b93cf7aab22" providerId="ADAL" clId="{BA70078D-7C65-4556-989C-D52939F17501}" dt="2025-05-24T13:51:23.198" v="2157" actId="1038"/>
          <ac:spMkLst>
            <pc:docMk/>
            <pc:sldMk cId="3015445896" sldId="269"/>
            <ac:spMk id="37" creationId="{C99A3377-81DD-1311-A97D-15C578EFFC45}"/>
          </ac:spMkLst>
        </pc:spChg>
        <pc:spChg chg="add mod">
          <ac:chgData name="松浦英宗" userId="9b03fd3a-662f-49ff-9af1-1b93cf7aab22" providerId="ADAL" clId="{BA70078D-7C65-4556-989C-D52939F17501}" dt="2025-05-24T13:51:54.391" v="2159" actId="207"/>
          <ac:spMkLst>
            <pc:docMk/>
            <pc:sldMk cId="3015445896" sldId="269"/>
            <ac:spMk id="38" creationId="{87C7B2DD-F7A8-3C58-CD6C-11F7929623E0}"/>
          </ac:spMkLst>
        </pc:spChg>
        <pc:spChg chg="add mod">
          <ac:chgData name="松浦英宗" userId="9b03fd3a-662f-49ff-9af1-1b93cf7aab22" providerId="ADAL" clId="{BA70078D-7C65-4556-989C-D52939F17501}" dt="2025-05-24T13:51:23.198" v="2157" actId="1038"/>
          <ac:spMkLst>
            <pc:docMk/>
            <pc:sldMk cId="3015445896" sldId="269"/>
            <ac:spMk id="39" creationId="{5A236B68-6BFE-512B-2C8E-39239EAB97FA}"/>
          </ac:spMkLst>
        </pc:spChg>
        <pc:spChg chg="add mod">
          <ac:chgData name="松浦英宗" userId="9b03fd3a-662f-49ff-9af1-1b93cf7aab22" providerId="ADAL" clId="{BA70078D-7C65-4556-989C-D52939F17501}" dt="2025-05-24T13:51:54.391" v="2159" actId="207"/>
          <ac:spMkLst>
            <pc:docMk/>
            <pc:sldMk cId="3015445896" sldId="269"/>
            <ac:spMk id="40" creationId="{59245412-B159-9B01-97FD-7F5D3824521A}"/>
          </ac:spMkLst>
        </pc:spChg>
        <pc:spChg chg="add mod">
          <ac:chgData name="松浦英宗" userId="9b03fd3a-662f-49ff-9af1-1b93cf7aab22" providerId="ADAL" clId="{BA70078D-7C65-4556-989C-D52939F17501}" dt="2025-05-24T13:51:23.198" v="2157" actId="1038"/>
          <ac:spMkLst>
            <pc:docMk/>
            <pc:sldMk cId="3015445896" sldId="269"/>
            <ac:spMk id="41" creationId="{67C089E0-C7C3-DD1F-33BF-1B33D60F2C79}"/>
          </ac:spMkLst>
        </pc:spChg>
      </pc:sldChg>
      <pc:sldChg chg="addSp delSp modSp add mod">
        <pc:chgData name="松浦英宗" userId="9b03fd3a-662f-49ff-9af1-1b93cf7aab22" providerId="ADAL" clId="{BA70078D-7C65-4556-989C-D52939F17501}" dt="2025-05-25T01:41:26.066" v="2330" actId="12789"/>
        <pc:sldMkLst>
          <pc:docMk/>
          <pc:sldMk cId="1896185417" sldId="270"/>
        </pc:sldMkLst>
        <pc:spChg chg="add mod">
          <ac:chgData name="松浦英宗" userId="9b03fd3a-662f-49ff-9af1-1b93cf7aab22" providerId="ADAL" clId="{BA70078D-7C65-4556-989C-D52939F17501}" dt="2025-05-25T01:30:34.833" v="2190" actId="20577"/>
          <ac:spMkLst>
            <pc:docMk/>
            <pc:sldMk cId="1896185417" sldId="270"/>
            <ac:spMk id="2" creationId="{EBE16841-4099-D05C-EFFB-7F25D161F965}"/>
          </ac:spMkLst>
        </pc:spChg>
        <pc:spChg chg="add mod">
          <ac:chgData name="松浦英宗" userId="9b03fd3a-662f-49ff-9af1-1b93cf7aab22" providerId="ADAL" clId="{BA70078D-7C65-4556-989C-D52939F17501}" dt="2025-05-25T01:41:23.611" v="2329" actId="164"/>
          <ac:spMkLst>
            <pc:docMk/>
            <pc:sldMk cId="1896185417" sldId="270"/>
            <ac:spMk id="5" creationId="{C93123C7-0F20-CB69-6B40-EAFA8F61632A}"/>
          </ac:spMkLst>
        </pc:spChg>
        <pc:spChg chg="add mod">
          <ac:chgData name="松浦英宗" userId="9b03fd3a-662f-49ff-9af1-1b93cf7aab22" providerId="ADAL" clId="{BA70078D-7C65-4556-989C-D52939F17501}" dt="2025-05-25T01:41:23.611" v="2329" actId="164"/>
          <ac:spMkLst>
            <pc:docMk/>
            <pc:sldMk cId="1896185417" sldId="270"/>
            <ac:spMk id="6" creationId="{E26E2966-223E-C0C5-3A0B-CE33DFCE4D67}"/>
          </ac:spMkLst>
        </pc:spChg>
        <pc:spChg chg="add del mod">
          <ac:chgData name="松浦英宗" userId="9b03fd3a-662f-49ff-9af1-1b93cf7aab22" providerId="ADAL" clId="{BA70078D-7C65-4556-989C-D52939F17501}" dt="2025-05-25T01:36:43.235" v="2246" actId="207"/>
          <ac:spMkLst>
            <pc:docMk/>
            <pc:sldMk cId="1896185417" sldId="270"/>
            <ac:spMk id="28" creationId="{55EA906F-FB9E-B86F-A2DF-4CF710E1F70C}"/>
          </ac:spMkLst>
        </pc:spChg>
        <pc:grpChg chg="add mod">
          <ac:chgData name="松浦英宗" userId="9b03fd3a-662f-49ff-9af1-1b93cf7aab22" providerId="ADAL" clId="{BA70078D-7C65-4556-989C-D52939F17501}" dt="2025-05-25T01:41:26.066" v="2330" actId="12789"/>
          <ac:grpSpMkLst>
            <pc:docMk/>
            <pc:sldMk cId="1896185417" sldId="270"/>
            <ac:grpSpMk id="7" creationId="{A50A949A-B964-729E-6A1E-E03C31F35D9B}"/>
          </ac:grpSpMkLst>
        </pc:grpChg>
      </pc:sldChg>
      <pc:sldChg chg="addSp delSp modSp add mod">
        <pc:chgData name="松浦英宗" userId="9b03fd3a-662f-49ff-9af1-1b93cf7aab22" providerId="ADAL" clId="{BA70078D-7C65-4556-989C-D52939F17501}" dt="2025-05-25T04:00:08.173" v="5381" actId="20577"/>
        <pc:sldMkLst>
          <pc:docMk/>
          <pc:sldMk cId="338255825" sldId="271"/>
        </pc:sldMkLst>
        <pc:spChg chg="add mod">
          <ac:chgData name="松浦英宗" userId="9b03fd3a-662f-49ff-9af1-1b93cf7aab22" providerId="ADAL" clId="{BA70078D-7C65-4556-989C-D52939F17501}" dt="2025-05-25T02:11:35.292" v="3287" actId="1076"/>
          <ac:spMkLst>
            <pc:docMk/>
            <pc:sldMk cId="338255825" sldId="271"/>
            <ac:spMk id="2" creationId="{15A95583-82AC-D82C-9D0A-FCD07ABEDD95}"/>
          </ac:spMkLst>
        </pc:spChg>
        <pc:spChg chg="add mod">
          <ac:chgData name="松浦英宗" userId="9b03fd3a-662f-49ff-9af1-1b93cf7aab22" providerId="ADAL" clId="{BA70078D-7C65-4556-989C-D52939F17501}" dt="2025-05-25T02:10:10.321" v="3254" actId="207"/>
          <ac:spMkLst>
            <pc:docMk/>
            <pc:sldMk cId="338255825" sldId="271"/>
            <ac:spMk id="6" creationId="{E34D2920-7912-372C-54D5-49A60643961D}"/>
          </ac:spMkLst>
        </pc:spChg>
        <pc:spChg chg="add mod">
          <ac:chgData name="松浦英宗" userId="9b03fd3a-662f-49ff-9af1-1b93cf7aab22" providerId="ADAL" clId="{BA70078D-7C65-4556-989C-D52939F17501}" dt="2025-05-25T02:06:18.207" v="3159" actId="3064"/>
          <ac:spMkLst>
            <pc:docMk/>
            <pc:sldMk cId="338255825" sldId="271"/>
            <ac:spMk id="7" creationId="{F031DB1A-F544-6C91-B64C-D467CDAB4371}"/>
          </ac:spMkLst>
        </pc:spChg>
        <pc:spChg chg="add mod topLvl">
          <ac:chgData name="松浦英宗" userId="9b03fd3a-662f-49ff-9af1-1b93cf7aab22" providerId="ADAL" clId="{BA70078D-7C65-4556-989C-D52939F17501}" dt="2025-05-25T01:55:41.174" v="2733" actId="404"/>
          <ac:spMkLst>
            <pc:docMk/>
            <pc:sldMk cId="338255825" sldId="271"/>
            <ac:spMk id="8" creationId="{75E6353B-F068-149A-4546-C6DFF0081E4A}"/>
          </ac:spMkLst>
        </pc:spChg>
        <pc:spChg chg="mod">
          <ac:chgData name="松浦英宗" userId="9b03fd3a-662f-49ff-9af1-1b93cf7aab22" providerId="ADAL" clId="{BA70078D-7C65-4556-989C-D52939F17501}" dt="2025-05-25T02:10:10.321" v="3254" actId="207"/>
          <ac:spMkLst>
            <pc:docMk/>
            <pc:sldMk cId="338255825" sldId="271"/>
            <ac:spMk id="15" creationId="{26372395-361F-112A-DED5-AF40DAE531D2}"/>
          </ac:spMkLst>
        </pc:spChg>
        <pc:spChg chg="mod">
          <ac:chgData name="松浦英宗" userId="9b03fd3a-662f-49ff-9af1-1b93cf7aab22" providerId="ADAL" clId="{BA70078D-7C65-4556-989C-D52939F17501}" dt="2025-05-25T03:59:26.547" v="5375" actId="20577"/>
          <ac:spMkLst>
            <pc:docMk/>
            <pc:sldMk cId="338255825" sldId="271"/>
            <ac:spMk id="18" creationId="{89F96867-1C11-46C4-1690-3C93527F1140}"/>
          </ac:spMkLst>
        </pc:spChg>
        <pc:spChg chg="mod topLvl">
          <ac:chgData name="松浦英宗" userId="9b03fd3a-662f-49ff-9af1-1b93cf7aab22" providerId="ADAL" clId="{BA70078D-7C65-4556-989C-D52939F17501}" dt="2025-05-25T01:56:53.526" v="2790" actId="20577"/>
          <ac:spMkLst>
            <pc:docMk/>
            <pc:sldMk cId="338255825" sldId="271"/>
            <ac:spMk id="19" creationId="{4C1E0730-8F75-42D0-19DF-FF9490F2D051}"/>
          </ac:spMkLst>
        </pc:spChg>
        <pc:spChg chg="mod">
          <ac:chgData name="松浦英宗" userId="9b03fd3a-662f-49ff-9af1-1b93cf7aab22" providerId="ADAL" clId="{BA70078D-7C65-4556-989C-D52939F17501}" dt="2025-05-25T02:10:10.321" v="3254" actId="207"/>
          <ac:spMkLst>
            <pc:docMk/>
            <pc:sldMk cId="338255825" sldId="271"/>
            <ac:spMk id="21" creationId="{988DF9C7-1566-A16C-C69C-187DAE4AA41F}"/>
          </ac:spMkLst>
        </pc:spChg>
        <pc:spChg chg="mod topLvl">
          <ac:chgData name="松浦英宗" userId="9b03fd3a-662f-49ff-9af1-1b93cf7aab22" providerId="ADAL" clId="{BA70078D-7C65-4556-989C-D52939F17501}" dt="2025-05-25T02:06:18.207" v="3159" actId="3064"/>
          <ac:spMkLst>
            <pc:docMk/>
            <pc:sldMk cId="338255825" sldId="271"/>
            <ac:spMk id="24" creationId="{9EDC0E2F-E974-EE89-2E6F-C5C32260263B}"/>
          </ac:spMkLst>
        </pc:spChg>
        <pc:spChg chg="mod topLvl">
          <ac:chgData name="松浦英宗" userId="9b03fd3a-662f-49ff-9af1-1b93cf7aab22" providerId="ADAL" clId="{BA70078D-7C65-4556-989C-D52939F17501}" dt="2025-05-25T01:57:42.939" v="2884" actId="20577"/>
          <ac:spMkLst>
            <pc:docMk/>
            <pc:sldMk cId="338255825" sldId="271"/>
            <ac:spMk id="25" creationId="{99770540-F43F-DE60-E585-E4C8CBA2DBC0}"/>
          </ac:spMkLst>
        </pc:spChg>
        <pc:spChg chg="mod topLvl">
          <ac:chgData name="松浦英宗" userId="9b03fd3a-662f-49ff-9af1-1b93cf7aab22" providerId="ADAL" clId="{BA70078D-7C65-4556-989C-D52939F17501}" dt="2025-05-25T02:10:10.321" v="3254" actId="207"/>
          <ac:spMkLst>
            <pc:docMk/>
            <pc:sldMk cId="338255825" sldId="271"/>
            <ac:spMk id="27" creationId="{49D59556-156F-684E-89F9-6C99FD923F33}"/>
          </ac:spMkLst>
        </pc:spChg>
        <pc:spChg chg="mod topLvl">
          <ac:chgData name="松浦英宗" userId="9b03fd3a-662f-49ff-9af1-1b93cf7aab22" providerId="ADAL" clId="{BA70078D-7C65-4556-989C-D52939F17501}" dt="2025-05-25T02:06:18.207" v="3159" actId="3064"/>
          <ac:spMkLst>
            <pc:docMk/>
            <pc:sldMk cId="338255825" sldId="271"/>
            <ac:spMk id="31" creationId="{FB6904E5-E677-7975-6C5B-A9CF598F9868}"/>
          </ac:spMkLst>
        </pc:spChg>
        <pc:spChg chg="mod topLvl">
          <ac:chgData name="松浦英宗" userId="9b03fd3a-662f-49ff-9af1-1b93cf7aab22" providerId="ADAL" clId="{BA70078D-7C65-4556-989C-D52939F17501}" dt="2025-05-25T01:57:53.606" v="2913" actId="20577"/>
          <ac:spMkLst>
            <pc:docMk/>
            <pc:sldMk cId="338255825" sldId="271"/>
            <ac:spMk id="32" creationId="{58D56E39-FD96-811A-9241-739BA9CB4F53}"/>
          </ac:spMkLst>
        </pc:spChg>
        <pc:spChg chg="mod">
          <ac:chgData name="松浦英宗" userId="9b03fd3a-662f-49ff-9af1-1b93cf7aab22" providerId="ADAL" clId="{BA70078D-7C65-4556-989C-D52939F17501}" dt="2025-05-25T02:10:10.321" v="3254" actId="207"/>
          <ac:spMkLst>
            <pc:docMk/>
            <pc:sldMk cId="338255825" sldId="271"/>
            <ac:spMk id="34" creationId="{52F30BCD-D94F-7084-6569-F4C921F96569}"/>
          </ac:spMkLst>
        </pc:spChg>
        <pc:spChg chg="mod">
          <ac:chgData name="松浦英宗" userId="9b03fd3a-662f-49ff-9af1-1b93cf7aab22" providerId="ADAL" clId="{BA70078D-7C65-4556-989C-D52939F17501}" dt="2025-05-25T02:06:26.286" v="3166" actId="3064"/>
          <ac:spMkLst>
            <pc:docMk/>
            <pc:sldMk cId="338255825" sldId="271"/>
            <ac:spMk id="37" creationId="{B1FA79BF-4A53-320E-164B-CB6371D74233}"/>
          </ac:spMkLst>
        </pc:spChg>
        <pc:spChg chg="mod">
          <ac:chgData name="松浦英宗" userId="9b03fd3a-662f-49ff-9af1-1b93cf7aab22" providerId="ADAL" clId="{BA70078D-7C65-4556-989C-D52939F17501}" dt="2025-05-25T01:55:51.332" v="2757" actId="20577"/>
          <ac:spMkLst>
            <pc:docMk/>
            <pc:sldMk cId="338255825" sldId="271"/>
            <ac:spMk id="38" creationId="{E6B2284C-204E-F2C6-6DCB-F0BC11B103CD}"/>
          </ac:spMkLst>
        </pc:spChg>
        <pc:spChg chg="mod">
          <ac:chgData name="松浦英宗" userId="9b03fd3a-662f-49ff-9af1-1b93cf7aab22" providerId="ADAL" clId="{BA70078D-7C65-4556-989C-D52939F17501}" dt="2025-05-25T02:10:10.321" v="3254" actId="207"/>
          <ac:spMkLst>
            <pc:docMk/>
            <pc:sldMk cId="338255825" sldId="271"/>
            <ac:spMk id="41" creationId="{6D80D9DC-0330-BBC7-3CE2-F6AF78AFD0DA}"/>
          </ac:spMkLst>
        </pc:spChg>
        <pc:spChg chg="mod">
          <ac:chgData name="松浦英宗" userId="9b03fd3a-662f-49ff-9af1-1b93cf7aab22" providerId="ADAL" clId="{BA70078D-7C65-4556-989C-D52939F17501}" dt="2025-05-25T02:06:26.286" v="3166" actId="3064"/>
          <ac:spMkLst>
            <pc:docMk/>
            <pc:sldMk cId="338255825" sldId="271"/>
            <ac:spMk id="44" creationId="{C8A1FA34-1EDB-9377-AB90-4812EFC0C964}"/>
          </ac:spMkLst>
        </pc:spChg>
        <pc:spChg chg="mod topLvl">
          <ac:chgData name="松浦英宗" userId="9b03fd3a-662f-49ff-9af1-1b93cf7aab22" providerId="ADAL" clId="{BA70078D-7C65-4556-989C-D52939F17501}" dt="2025-05-25T01:58:14.268" v="2934" actId="164"/>
          <ac:spMkLst>
            <pc:docMk/>
            <pc:sldMk cId="338255825" sldId="271"/>
            <ac:spMk id="45" creationId="{8246F066-85C8-35AE-22A5-5F5907A99B93}"/>
          </ac:spMkLst>
        </pc:spChg>
        <pc:spChg chg="mod topLvl">
          <ac:chgData name="松浦英宗" userId="9b03fd3a-662f-49ff-9af1-1b93cf7aab22" providerId="ADAL" clId="{BA70078D-7C65-4556-989C-D52939F17501}" dt="2025-05-25T02:10:10.321" v="3254" actId="207"/>
          <ac:spMkLst>
            <pc:docMk/>
            <pc:sldMk cId="338255825" sldId="271"/>
            <ac:spMk id="47" creationId="{5581A525-19BF-396E-41F2-80FE9953CB67}"/>
          </ac:spMkLst>
        </pc:spChg>
        <pc:spChg chg="mod topLvl">
          <ac:chgData name="松浦英宗" userId="9b03fd3a-662f-49ff-9af1-1b93cf7aab22" providerId="ADAL" clId="{BA70078D-7C65-4556-989C-D52939F17501}" dt="2025-05-25T02:06:26.286" v="3166" actId="3064"/>
          <ac:spMkLst>
            <pc:docMk/>
            <pc:sldMk cId="338255825" sldId="271"/>
            <ac:spMk id="50" creationId="{F4CEF406-C89C-EBD6-51A8-65BA2A70707A}"/>
          </ac:spMkLst>
        </pc:spChg>
        <pc:spChg chg="mod topLvl">
          <ac:chgData name="松浦英宗" userId="9b03fd3a-662f-49ff-9af1-1b93cf7aab22" providerId="ADAL" clId="{BA70078D-7C65-4556-989C-D52939F17501}" dt="2025-05-25T01:57:34.704" v="2860" actId="20577"/>
          <ac:spMkLst>
            <pc:docMk/>
            <pc:sldMk cId="338255825" sldId="271"/>
            <ac:spMk id="51" creationId="{D32D7021-303E-C3E8-4674-B9FF54DECD04}"/>
          </ac:spMkLst>
        </pc:spChg>
        <pc:spChg chg="mod">
          <ac:chgData name="松浦英宗" userId="9b03fd3a-662f-49ff-9af1-1b93cf7aab22" providerId="ADAL" clId="{BA70078D-7C65-4556-989C-D52939F17501}" dt="2025-05-25T02:10:10.321" v="3254" actId="207"/>
          <ac:spMkLst>
            <pc:docMk/>
            <pc:sldMk cId="338255825" sldId="271"/>
            <ac:spMk id="53" creationId="{8B53A5E2-A47B-A005-7FDB-483CBC4C922D}"/>
          </ac:spMkLst>
        </pc:spChg>
        <pc:spChg chg="mod topLvl">
          <ac:chgData name="松浦英宗" userId="9b03fd3a-662f-49ff-9af1-1b93cf7aab22" providerId="ADAL" clId="{BA70078D-7C65-4556-989C-D52939F17501}" dt="2025-05-25T04:00:08.173" v="5381" actId="20577"/>
          <ac:spMkLst>
            <pc:docMk/>
            <pc:sldMk cId="338255825" sldId="271"/>
            <ac:spMk id="56" creationId="{29DCFEFA-3B4F-1335-41AD-6A5D07136C0F}"/>
          </ac:spMkLst>
        </pc:spChg>
        <pc:spChg chg="mod">
          <ac:chgData name="松浦英宗" userId="9b03fd3a-662f-49ff-9af1-1b93cf7aab22" providerId="ADAL" clId="{BA70078D-7C65-4556-989C-D52939F17501}" dt="2025-05-25T01:58:08.667" v="2933" actId="20577"/>
          <ac:spMkLst>
            <pc:docMk/>
            <pc:sldMk cId="338255825" sldId="271"/>
            <ac:spMk id="57" creationId="{0A3DD803-91D2-ACA4-357E-C5C927E4EF52}"/>
          </ac:spMkLst>
        </pc:spChg>
        <pc:spChg chg="add mod">
          <ac:chgData name="松浦英宗" userId="9b03fd3a-662f-49ff-9af1-1b93cf7aab22" providerId="ADAL" clId="{BA70078D-7C65-4556-989C-D52939F17501}" dt="2025-05-25T01:54:49.629" v="2715" actId="20577"/>
          <ac:spMkLst>
            <pc:docMk/>
            <pc:sldMk cId="338255825" sldId="271"/>
            <ac:spMk id="66" creationId="{A74012F9-613E-2FD0-5E48-C878C4E66C68}"/>
          </ac:spMkLst>
        </pc:spChg>
        <pc:spChg chg="add mod">
          <ac:chgData name="松浦英宗" userId="9b03fd3a-662f-49ff-9af1-1b93cf7aab22" providerId="ADAL" clId="{BA70078D-7C65-4556-989C-D52939F17501}" dt="2025-05-25T01:58:14.268" v="2934" actId="164"/>
          <ac:spMkLst>
            <pc:docMk/>
            <pc:sldMk cId="338255825" sldId="271"/>
            <ac:spMk id="67" creationId="{C0795868-2BD5-2DFE-4D43-F0CBF0E7D05F}"/>
          </ac:spMkLst>
        </pc:spChg>
        <pc:spChg chg="add mod">
          <ac:chgData name="松浦英宗" userId="9b03fd3a-662f-49ff-9af1-1b93cf7aab22" providerId="ADAL" clId="{BA70078D-7C65-4556-989C-D52939F17501}" dt="2025-05-25T01:53:38.420" v="2663" actId="20577"/>
          <ac:spMkLst>
            <pc:docMk/>
            <pc:sldMk cId="338255825" sldId="271"/>
            <ac:spMk id="68" creationId="{CFFBA33D-4F17-3AB0-E988-419423BB19F2}"/>
          </ac:spMkLst>
        </pc:spChg>
        <pc:spChg chg="add mod">
          <ac:chgData name="松浦英宗" userId="9b03fd3a-662f-49ff-9af1-1b93cf7aab22" providerId="ADAL" clId="{BA70078D-7C65-4556-989C-D52939F17501}" dt="2025-05-25T01:58:14.268" v="2934" actId="164"/>
          <ac:spMkLst>
            <pc:docMk/>
            <pc:sldMk cId="338255825" sldId="271"/>
            <ac:spMk id="69" creationId="{5ED4CFBF-A515-B1FC-8ECC-B74B06EFD19C}"/>
          </ac:spMkLst>
        </pc:spChg>
        <pc:spChg chg="add mod">
          <ac:chgData name="松浦英宗" userId="9b03fd3a-662f-49ff-9af1-1b93cf7aab22" providerId="ADAL" clId="{BA70078D-7C65-4556-989C-D52939F17501}" dt="2025-05-25T01:58:14.268" v="2934" actId="164"/>
          <ac:spMkLst>
            <pc:docMk/>
            <pc:sldMk cId="338255825" sldId="271"/>
            <ac:spMk id="70" creationId="{44935FD5-D248-7DE5-C239-1AB6D9BAB2CF}"/>
          </ac:spMkLst>
        </pc:spChg>
        <pc:spChg chg="add mod">
          <ac:chgData name="松浦英宗" userId="9b03fd3a-662f-49ff-9af1-1b93cf7aab22" providerId="ADAL" clId="{BA70078D-7C65-4556-989C-D52939F17501}" dt="2025-05-25T01:58:14.268" v="2934" actId="164"/>
          <ac:spMkLst>
            <pc:docMk/>
            <pc:sldMk cId="338255825" sldId="271"/>
            <ac:spMk id="71" creationId="{777D9793-12DA-34D8-9675-CB703C38F559}"/>
          </ac:spMkLst>
        </pc:spChg>
        <pc:spChg chg="add mod">
          <ac:chgData name="松浦英宗" userId="9b03fd3a-662f-49ff-9af1-1b93cf7aab22" providerId="ADAL" clId="{BA70078D-7C65-4556-989C-D52939F17501}" dt="2025-05-25T01:53:55.245" v="2678" actId="20577"/>
          <ac:spMkLst>
            <pc:docMk/>
            <pc:sldMk cId="338255825" sldId="271"/>
            <ac:spMk id="72" creationId="{89F7524A-24B6-750D-01E6-EB9B93AE63CC}"/>
          </ac:spMkLst>
        </pc:spChg>
        <pc:spChg chg="add mod">
          <ac:chgData name="松浦英宗" userId="9b03fd3a-662f-49ff-9af1-1b93cf7aab22" providerId="ADAL" clId="{BA70078D-7C65-4556-989C-D52939F17501}" dt="2025-05-25T01:58:14.268" v="2934" actId="164"/>
          <ac:spMkLst>
            <pc:docMk/>
            <pc:sldMk cId="338255825" sldId="271"/>
            <ac:spMk id="73" creationId="{00CE5D7E-2C71-55AE-C6AA-76FDA5097D3F}"/>
          </ac:spMkLst>
        </pc:spChg>
        <pc:spChg chg="add mod">
          <ac:chgData name="松浦英宗" userId="9b03fd3a-662f-49ff-9af1-1b93cf7aab22" providerId="ADAL" clId="{BA70078D-7C65-4556-989C-D52939F17501}" dt="2025-05-25T03:58:55.056" v="5364" actId="20577"/>
          <ac:spMkLst>
            <pc:docMk/>
            <pc:sldMk cId="338255825" sldId="271"/>
            <ac:spMk id="78" creationId="{CD6CBB0E-EC5F-C653-25EB-18973288E716}"/>
          </ac:spMkLst>
        </pc:spChg>
        <pc:spChg chg="add mod">
          <ac:chgData name="松浦英宗" userId="9b03fd3a-662f-49ff-9af1-1b93cf7aab22" providerId="ADAL" clId="{BA70078D-7C65-4556-989C-D52939F17501}" dt="2025-05-25T02:12:37.405" v="3412" actId="1035"/>
          <ac:spMkLst>
            <pc:docMk/>
            <pc:sldMk cId="338255825" sldId="271"/>
            <ac:spMk id="83" creationId="{53BF9E6C-DD43-84CE-FAB8-EB669EE7FFB1}"/>
          </ac:spMkLst>
        </pc:spChg>
        <pc:grpChg chg="mod">
          <ac:chgData name="松浦英宗" userId="9b03fd3a-662f-49ff-9af1-1b93cf7aab22" providerId="ADAL" clId="{BA70078D-7C65-4556-989C-D52939F17501}" dt="2025-05-25T02:11:23.650" v="3276" actId="1035"/>
          <ac:grpSpMkLst>
            <pc:docMk/>
            <pc:sldMk cId="338255825" sldId="271"/>
            <ac:grpSpMk id="74" creationId="{FCB0D945-89DD-9D68-43D1-55263C0B8074}"/>
          </ac:grpSpMkLst>
        </pc:grpChg>
        <pc:cxnChg chg="add mod">
          <ac:chgData name="松浦英宗" userId="9b03fd3a-662f-49ff-9af1-1b93cf7aab22" providerId="ADAL" clId="{BA70078D-7C65-4556-989C-D52939F17501}" dt="2025-05-25T02:10:27.182" v="3259" actId="14100"/>
          <ac:cxnSpMkLst>
            <pc:docMk/>
            <pc:sldMk cId="338255825" sldId="271"/>
            <ac:cxnSpMk id="3" creationId="{62D399A5-1DA7-DB3F-953F-39CE7527E1B5}"/>
          </ac:cxnSpMkLst>
        </pc:cxnChg>
        <pc:cxnChg chg="add mod">
          <ac:chgData name="松浦英宗" userId="9b03fd3a-662f-49ff-9af1-1b93cf7aab22" providerId="ADAL" clId="{BA70078D-7C65-4556-989C-D52939F17501}" dt="2025-05-25T02:05:13.335" v="3126" actId="692"/>
          <ac:cxnSpMkLst>
            <pc:docMk/>
            <pc:sldMk cId="338255825" sldId="271"/>
            <ac:cxnSpMk id="10" creationId="{263D64D1-CCC8-7FB7-DE3C-C5F6F1CF23C8}"/>
          </ac:cxnSpMkLst>
        </pc:cxnChg>
        <pc:cxnChg chg="mod">
          <ac:chgData name="松浦英宗" userId="9b03fd3a-662f-49ff-9af1-1b93cf7aab22" providerId="ADAL" clId="{BA70078D-7C65-4556-989C-D52939F17501}" dt="2025-05-25T01:51:17.267" v="2585" actId="1076"/>
          <ac:cxnSpMkLst>
            <pc:docMk/>
            <pc:sldMk cId="338255825" sldId="271"/>
            <ac:cxnSpMk id="17" creationId="{6FB91A7A-0161-645E-99B6-216DD61366EC}"/>
          </ac:cxnSpMkLst>
        </pc:cxnChg>
        <pc:cxnChg chg="mod">
          <ac:chgData name="松浦英宗" userId="9b03fd3a-662f-49ff-9af1-1b93cf7aab22" providerId="ADAL" clId="{BA70078D-7C65-4556-989C-D52939F17501}" dt="2025-05-25T01:51:17.267" v="2585" actId="1076"/>
          <ac:cxnSpMkLst>
            <pc:docMk/>
            <pc:sldMk cId="338255825" sldId="271"/>
            <ac:cxnSpMk id="23" creationId="{58CCDE61-DEFC-77C8-4A66-C7DC5F265125}"/>
          </ac:cxnSpMkLst>
        </pc:cxnChg>
        <pc:cxnChg chg="mod">
          <ac:chgData name="松浦英宗" userId="9b03fd3a-662f-49ff-9af1-1b93cf7aab22" providerId="ADAL" clId="{BA70078D-7C65-4556-989C-D52939F17501}" dt="2025-05-25T01:51:17.267" v="2585" actId="1076"/>
          <ac:cxnSpMkLst>
            <pc:docMk/>
            <pc:sldMk cId="338255825" sldId="271"/>
            <ac:cxnSpMk id="30" creationId="{9AF0BFB1-58E9-E1A9-525F-E85DACDE9217}"/>
          </ac:cxnSpMkLst>
        </pc:cxnChg>
        <pc:cxnChg chg="mod">
          <ac:chgData name="松浦英宗" userId="9b03fd3a-662f-49ff-9af1-1b93cf7aab22" providerId="ADAL" clId="{BA70078D-7C65-4556-989C-D52939F17501}" dt="2025-05-25T01:48:28.725" v="2495" actId="14100"/>
          <ac:cxnSpMkLst>
            <pc:docMk/>
            <pc:sldMk cId="338255825" sldId="271"/>
            <ac:cxnSpMk id="36" creationId="{A8387A1A-DE53-075C-9497-14AB5217AFE6}"/>
          </ac:cxnSpMkLst>
        </pc:cxnChg>
        <pc:cxnChg chg="mod">
          <ac:chgData name="松浦英宗" userId="9b03fd3a-662f-49ff-9af1-1b93cf7aab22" providerId="ADAL" clId="{BA70078D-7C65-4556-989C-D52939F17501}" dt="2025-05-25T01:48:40.005" v="2498" actId="571"/>
          <ac:cxnSpMkLst>
            <pc:docMk/>
            <pc:sldMk cId="338255825" sldId="271"/>
            <ac:cxnSpMk id="43" creationId="{D847C756-B0FB-6D56-6479-1FF3BBB07175}"/>
          </ac:cxnSpMkLst>
        </pc:cxnChg>
        <pc:cxnChg chg="mod">
          <ac:chgData name="松浦英宗" userId="9b03fd3a-662f-49ff-9af1-1b93cf7aab22" providerId="ADAL" clId="{BA70078D-7C65-4556-989C-D52939F17501}" dt="2025-05-25T01:48:41.263" v="2499" actId="571"/>
          <ac:cxnSpMkLst>
            <pc:docMk/>
            <pc:sldMk cId="338255825" sldId="271"/>
            <ac:cxnSpMk id="49" creationId="{A9CA9535-B2D4-BEF0-B7CD-3AA259B65E90}"/>
          </ac:cxnSpMkLst>
        </pc:cxnChg>
        <pc:cxnChg chg="mod">
          <ac:chgData name="松浦英宗" userId="9b03fd3a-662f-49ff-9af1-1b93cf7aab22" providerId="ADAL" clId="{BA70078D-7C65-4556-989C-D52939F17501}" dt="2025-05-25T01:51:17.267" v="2585" actId="1076"/>
          <ac:cxnSpMkLst>
            <pc:docMk/>
            <pc:sldMk cId="338255825" sldId="271"/>
            <ac:cxnSpMk id="55" creationId="{70104B6B-69E3-F7DF-3A4A-2CD56BD4F971}"/>
          </ac:cxnSpMkLst>
        </pc:cxnChg>
      </pc:sldChg>
      <pc:sldChg chg="addSp delSp modSp add mod">
        <pc:chgData name="松浦英宗" userId="9b03fd3a-662f-49ff-9af1-1b93cf7aab22" providerId="ADAL" clId="{BA70078D-7C65-4556-989C-D52939F17501}" dt="2025-05-25T02:55:03.285" v="3945" actId="478"/>
        <pc:sldMkLst>
          <pc:docMk/>
          <pc:sldMk cId="914141414" sldId="272"/>
        </pc:sldMkLst>
        <pc:spChg chg="add mod ord">
          <ac:chgData name="松浦英宗" userId="9b03fd3a-662f-49ff-9af1-1b93cf7aab22" providerId="ADAL" clId="{BA70078D-7C65-4556-989C-D52939F17501}" dt="2025-05-25T02:54:07.062" v="3908" actId="1036"/>
          <ac:spMkLst>
            <pc:docMk/>
            <pc:sldMk cId="914141414" sldId="272"/>
            <ac:spMk id="3" creationId="{4CFFC282-7C11-1EE0-D1B9-EF4D7E5596EA}"/>
          </ac:spMkLst>
        </pc:spChg>
        <pc:spChg chg="add mod">
          <ac:chgData name="松浦英宗" userId="9b03fd3a-662f-49ff-9af1-1b93cf7aab22" providerId="ADAL" clId="{BA70078D-7C65-4556-989C-D52939F17501}" dt="2025-05-25T02:45:22.286" v="3426" actId="14100"/>
          <ac:spMkLst>
            <pc:docMk/>
            <pc:sldMk cId="914141414" sldId="272"/>
            <ac:spMk id="4" creationId="{9ABC2978-9913-5012-E875-01B067959137}"/>
          </ac:spMkLst>
        </pc:spChg>
        <pc:spChg chg="add mod">
          <ac:chgData name="松浦英宗" userId="9b03fd3a-662f-49ff-9af1-1b93cf7aab22" providerId="ADAL" clId="{BA70078D-7C65-4556-989C-D52939F17501}" dt="2025-05-25T02:53:50.143" v="3900" actId="948"/>
          <ac:spMkLst>
            <pc:docMk/>
            <pc:sldMk cId="914141414" sldId="272"/>
            <ac:spMk id="6" creationId="{F7D51A72-EC8F-9C9C-4A57-6E160B8B3C44}"/>
          </ac:spMkLst>
        </pc:spChg>
        <pc:spChg chg="add mod">
          <ac:chgData name="松浦英宗" userId="9b03fd3a-662f-49ff-9af1-1b93cf7aab22" providerId="ADAL" clId="{BA70078D-7C65-4556-989C-D52939F17501}" dt="2025-05-25T02:46:40.079" v="3629" actId="20577"/>
          <ac:spMkLst>
            <pc:docMk/>
            <pc:sldMk cId="914141414" sldId="272"/>
            <ac:spMk id="9" creationId="{25A66F8B-A25A-A7C3-88E8-0477716A0E55}"/>
          </ac:spMkLst>
        </pc:spChg>
        <pc:spChg chg="add mod">
          <ac:chgData name="松浦英宗" userId="9b03fd3a-662f-49ff-9af1-1b93cf7aab22" providerId="ADAL" clId="{BA70078D-7C65-4556-989C-D52939F17501}" dt="2025-05-25T02:47:59.914" v="3665" actId="404"/>
          <ac:spMkLst>
            <pc:docMk/>
            <pc:sldMk cId="914141414" sldId="272"/>
            <ac:spMk id="10" creationId="{DDFBF92D-5B2A-26D9-5B0A-2B648C3F0D4A}"/>
          </ac:spMkLst>
        </pc:spChg>
        <pc:spChg chg="add mod">
          <ac:chgData name="松浦英宗" userId="9b03fd3a-662f-49ff-9af1-1b93cf7aab22" providerId="ADAL" clId="{BA70078D-7C65-4556-989C-D52939F17501}" dt="2025-05-25T02:53:50.143" v="3900" actId="948"/>
          <ac:spMkLst>
            <pc:docMk/>
            <pc:sldMk cId="914141414" sldId="272"/>
            <ac:spMk id="11" creationId="{59A9F6F4-BAEC-723B-E188-4B41B4984F77}"/>
          </ac:spMkLst>
        </pc:spChg>
        <pc:spChg chg="mod">
          <ac:chgData name="松浦英宗" userId="9b03fd3a-662f-49ff-9af1-1b93cf7aab22" providerId="ADAL" clId="{BA70078D-7C65-4556-989C-D52939F17501}" dt="2025-05-25T02:53:50.143" v="3900" actId="948"/>
          <ac:spMkLst>
            <pc:docMk/>
            <pc:sldMk cId="914141414" sldId="272"/>
            <ac:spMk id="16" creationId="{029F151C-5AE8-677A-06BB-C77136393621}"/>
          </ac:spMkLst>
        </pc:spChg>
        <pc:spChg chg="mod">
          <ac:chgData name="松浦英宗" userId="9b03fd3a-662f-49ff-9af1-1b93cf7aab22" providerId="ADAL" clId="{BA70078D-7C65-4556-989C-D52939F17501}" dt="2025-05-25T02:54:08.438" v="3910" actId="20577"/>
          <ac:spMkLst>
            <pc:docMk/>
            <pc:sldMk cId="914141414" sldId="272"/>
            <ac:spMk id="17" creationId="{51D0FBA8-3502-D4C3-8C2F-C2E2B9E42E4C}"/>
          </ac:spMkLst>
        </pc:spChg>
        <pc:spChg chg="mod">
          <ac:chgData name="松浦英宗" userId="9b03fd3a-662f-49ff-9af1-1b93cf7aab22" providerId="ADAL" clId="{BA70078D-7C65-4556-989C-D52939F17501}" dt="2025-05-25T02:53:50.143" v="3900" actId="948"/>
          <ac:spMkLst>
            <pc:docMk/>
            <pc:sldMk cId="914141414" sldId="272"/>
            <ac:spMk id="20" creationId="{F04EE755-0BC1-B404-F1F4-9E79C43BEEAF}"/>
          </ac:spMkLst>
        </pc:spChg>
        <pc:spChg chg="mod">
          <ac:chgData name="松浦英宗" userId="9b03fd3a-662f-49ff-9af1-1b93cf7aab22" providerId="ADAL" clId="{BA70078D-7C65-4556-989C-D52939F17501}" dt="2025-05-25T02:53:50.143" v="3900" actId="948"/>
          <ac:spMkLst>
            <pc:docMk/>
            <pc:sldMk cId="914141414" sldId="272"/>
            <ac:spMk id="21" creationId="{32E665E3-BB62-F011-6DEB-30D90663D3A2}"/>
          </ac:spMkLst>
        </pc:spChg>
        <pc:spChg chg="mod">
          <ac:chgData name="松浦英宗" userId="9b03fd3a-662f-49ff-9af1-1b93cf7aab22" providerId="ADAL" clId="{BA70078D-7C65-4556-989C-D52939F17501}" dt="2025-05-25T02:54:16.620" v="3915"/>
          <ac:spMkLst>
            <pc:docMk/>
            <pc:sldMk cId="914141414" sldId="272"/>
            <ac:spMk id="24" creationId="{843ACBA8-6F59-350E-E40C-403DBA78864B}"/>
          </ac:spMkLst>
        </pc:spChg>
        <pc:spChg chg="mod">
          <ac:chgData name="松浦英宗" userId="9b03fd3a-662f-49ff-9af1-1b93cf7aab22" providerId="ADAL" clId="{BA70078D-7C65-4556-989C-D52939F17501}" dt="2025-05-25T02:54:55.743" v="3944"/>
          <ac:spMkLst>
            <pc:docMk/>
            <pc:sldMk cId="914141414" sldId="272"/>
            <ac:spMk id="25" creationId="{99281E9E-DB2E-0037-515B-311FFE8338B7}"/>
          </ac:spMkLst>
        </pc:spChg>
        <pc:spChg chg="mod ord">
          <ac:chgData name="松浦英宗" userId="9b03fd3a-662f-49ff-9af1-1b93cf7aab22" providerId="ADAL" clId="{BA70078D-7C65-4556-989C-D52939F17501}" dt="2025-05-25T02:45:24.898" v="3427" actId="166"/>
          <ac:spMkLst>
            <pc:docMk/>
            <pc:sldMk cId="914141414" sldId="272"/>
            <ac:spMk id="28" creationId="{EE728711-0576-7C49-6BDB-60309FD76691}"/>
          </ac:spMkLst>
        </pc:spChg>
        <pc:grpChg chg="add mod">
          <ac:chgData name="松浦英宗" userId="9b03fd3a-662f-49ff-9af1-1b93cf7aab22" providerId="ADAL" clId="{BA70078D-7C65-4556-989C-D52939F17501}" dt="2025-05-25T02:50:39.331" v="3758" actId="1035"/>
          <ac:grpSpMkLst>
            <pc:docMk/>
            <pc:sldMk cId="914141414" sldId="272"/>
            <ac:grpSpMk id="12" creationId="{2F8F1CC3-E0C8-8449-46B9-A0522797FF71}"/>
          </ac:grpSpMkLst>
        </pc:grpChg>
        <pc:grpChg chg="add mod">
          <ac:chgData name="松浦英宗" userId="9b03fd3a-662f-49ff-9af1-1b93cf7aab22" providerId="ADAL" clId="{BA70078D-7C65-4556-989C-D52939F17501}" dt="2025-05-25T02:50:47.433" v="3759" actId="465"/>
          <ac:grpSpMkLst>
            <pc:docMk/>
            <pc:sldMk cId="914141414" sldId="272"/>
            <ac:grpSpMk id="15" creationId="{9D2E96DE-5909-9F77-2892-20A13F576AAB}"/>
          </ac:grpSpMkLst>
        </pc:grpChg>
        <pc:grpChg chg="add mod">
          <ac:chgData name="松浦英宗" userId="9b03fd3a-662f-49ff-9af1-1b93cf7aab22" providerId="ADAL" clId="{BA70078D-7C65-4556-989C-D52939F17501}" dt="2025-05-25T02:50:47.433" v="3759" actId="465"/>
          <ac:grpSpMkLst>
            <pc:docMk/>
            <pc:sldMk cId="914141414" sldId="272"/>
            <ac:grpSpMk id="19" creationId="{B0F2F197-2132-C3BE-4305-6CBE6A337DF2}"/>
          </ac:grpSpMkLst>
        </pc:grpChg>
        <pc:grpChg chg="add mod">
          <ac:chgData name="松浦英宗" userId="9b03fd3a-662f-49ff-9af1-1b93cf7aab22" providerId="ADAL" clId="{BA70078D-7C65-4556-989C-D52939F17501}" dt="2025-05-25T02:50:28.196" v="3744" actId="1035"/>
          <ac:grpSpMkLst>
            <pc:docMk/>
            <pc:sldMk cId="914141414" sldId="272"/>
            <ac:grpSpMk id="23" creationId="{10B8E09C-F922-2B2E-4210-35122569BFD9}"/>
          </ac:grpSpMkLst>
        </pc:grpChg>
        <pc:cxnChg chg="add mod">
          <ac:chgData name="松浦英宗" userId="9b03fd3a-662f-49ff-9af1-1b93cf7aab22" providerId="ADAL" clId="{BA70078D-7C65-4556-989C-D52939F17501}" dt="2025-05-25T02:50:47.433" v="3759" actId="465"/>
          <ac:cxnSpMkLst>
            <pc:docMk/>
            <pc:sldMk cId="914141414" sldId="272"/>
            <ac:cxnSpMk id="13" creationId="{A5E9B8B1-43E9-EE02-38EC-3BCB2AE05167}"/>
          </ac:cxnSpMkLst>
        </pc:cxnChg>
        <pc:cxnChg chg="add mod">
          <ac:chgData name="松浦英宗" userId="9b03fd3a-662f-49ff-9af1-1b93cf7aab22" providerId="ADAL" clId="{BA70078D-7C65-4556-989C-D52939F17501}" dt="2025-05-25T02:50:47.433" v="3759" actId="465"/>
          <ac:cxnSpMkLst>
            <pc:docMk/>
            <pc:sldMk cId="914141414" sldId="272"/>
            <ac:cxnSpMk id="18" creationId="{F79EDD29-1733-A563-10AE-4BC7FD75F6C5}"/>
          </ac:cxnSpMkLst>
        </pc:cxnChg>
        <pc:cxnChg chg="add mod">
          <ac:chgData name="松浦英宗" userId="9b03fd3a-662f-49ff-9af1-1b93cf7aab22" providerId="ADAL" clId="{BA70078D-7C65-4556-989C-D52939F17501}" dt="2025-05-25T02:50:47.433" v="3759" actId="465"/>
          <ac:cxnSpMkLst>
            <pc:docMk/>
            <pc:sldMk cId="914141414" sldId="272"/>
            <ac:cxnSpMk id="22" creationId="{7C5189DE-A08D-1E85-C8AE-31A03D60276F}"/>
          </ac:cxnSpMkLst>
        </pc:cxnChg>
      </pc:sldChg>
      <pc:sldChg chg="addSp modSp add del mod">
        <pc:chgData name="松浦英宗" userId="9b03fd3a-662f-49ff-9af1-1b93cf7aab22" providerId="ADAL" clId="{BA70078D-7C65-4556-989C-D52939F17501}" dt="2025-05-25T03:36:11.395" v="4691" actId="47"/>
        <pc:sldMkLst>
          <pc:docMk/>
          <pc:sldMk cId="546416291" sldId="273"/>
        </pc:sldMkLst>
      </pc:sldChg>
      <pc:sldChg chg="addSp delSp modSp add mod ord">
        <pc:chgData name="松浦英宗" userId="9b03fd3a-662f-49ff-9af1-1b93cf7aab22" providerId="ADAL" clId="{BA70078D-7C65-4556-989C-D52939F17501}" dt="2025-05-25T04:00:59.546" v="5382" actId="207"/>
        <pc:sldMkLst>
          <pc:docMk/>
          <pc:sldMk cId="2813413917" sldId="274"/>
        </pc:sldMkLst>
        <pc:spChg chg="add mod ord">
          <ac:chgData name="松浦英宗" userId="9b03fd3a-662f-49ff-9af1-1b93cf7aab22" providerId="ADAL" clId="{BA70078D-7C65-4556-989C-D52939F17501}" dt="2025-05-25T03:41:32.447" v="4816" actId="207"/>
          <ac:spMkLst>
            <pc:docMk/>
            <pc:sldMk cId="2813413917" sldId="274"/>
            <ac:spMk id="4" creationId="{8343C184-9A66-654B-4498-70924C0CC705}"/>
          </ac:spMkLst>
        </pc:spChg>
        <pc:spChg chg="add mod topLvl">
          <ac:chgData name="松浦英宗" userId="9b03fd3a-662f-49ff-9af1-1b93cf7aab22" providerId="ADAL" clId="{BA70078D-7C65-4556-989C-D52939F17501}" dt="2025-05-25T03:28:54.967" v="4690" actId="403"/>
          <ac:spMkLst>
            <pc:docMk/>
            <pc:sldMk cId="2813413917" sldId="274"/>
            <ac:spMk id="6" creationId="{5090C329-CE6E-2E78-ACD9-78A2446B0458}"/>
          </ac:spMkLst>
        </pc:spChg>
        <pc:spChg chg="add mod topLvl">
          <ac:chgData name="松浦英宗" userId="9b03fd3a-662f-49ff-9af1-1b93cf7aab22" providerId="ADAL" clId="{BA70078D-7C65-4556-989C-D52939F17501}" dt="2025-05-25T03:28:26.176" v="4681" actId="403"/>
          <ac:spMkLst>
            <pc:docMk/>
            <pc:sldMk cId="2813413917" sldId="274"/>
            <ac:spMk id="7" creationId="{F4F977AC-2724-CACA-81CC-378047D77976}"/>
          </ac:spMkLst>
        </pc:spChg>
        <pc:spChg chg="add mod topLvl">
          <ac:chgData name="松浦英宗" userId="9b03fd3a-662f-49ff-9af1-1b93cf7aab22" providerId="ADAL" clId="{BA70078D-7C65-4556-989C-D52939F17501}" dt="2025-05-25T03:28:43.599" v="4688" actId="404"/>
          <ac:spMkLst>
            <pc:docMk/>
            <pc:sldMk cId="2813413917" sldId="274"/>
            <ac:spMk id="8" creationId="{80923B38-4FA4-BA77-2D44-6EA4A71FD298}"/>
          </ac:spMkLst>
        </pc:spChg>
        <pc:spChg chg="add mod topLvl">
          <ac:chgData name="松浦英宗" userId="9b03fd3a-662f-49ff-9af1-1b93cf7aab22" providerId="ADAL" clId="{BA70078D-7C65-4556-989C-D52939F17501}" dt="2025-05-25T03:28:01.562" v="4661" actId="404"/>
          <ac:spMkLst>
            <pc:docMk/>
            <pc:sldMk cId="2813413917" sldId="274"/>
            <ac:spMk id="9" creationId="{3E09E4EF-00E7-20B8-48D4-15C8CC57FB8A}"/>
          </ac:spMkLst>
        </pc:spChg>
        <pc:spChg chg="add mod topLvl">
          <ac:chgData name="松浦英宗" userId="9b03fd3a-662f-49ff-9af1-1b93cf7aab22" providerId="ADAL" clId="{BA70078D-7C65-4556-989C-D52939F17501}" dt="2025-05-25T03:28:29.764" v="4682" actId="404"/>
          <ac:spMkLst>
            <pc:docMk/>
            <pc:sldMk cId="2813413917" sldId="274"/>
            <ac:spMk id="10" creationId="{48331D15-8671-73FD-2C93-BF29E2C87C87}"/>
          </ac:spMkLst>
        </pc:spChg>
        <pc:spChg chg="add mod">
          <ac:chgData name="松浦英宗" userId="9b03fd3a-662f-49ff-9af1-1b93cf7aab22" providerId="ADAL" clId="{BA70078D-7C65-4556-989C-D52939F17501}" dt="2025-05-25T03:28:39.840" v="4684" actId="403"/>
          <ac:spMkLst>
            <pc:docMk/>
            <pc:sldMk cId="2813413917" sldId="274"/>
            <ac:spMk id="11" creationId="{02E3D50C-8389-9B2A-AB4C-5470B778DCFF}"/>
          </ac:spMkLst>
        </pc:spChg>
        <pc:spChg chg="add mod">
          <ac:chgData name="松浦英宗" userId="9b03fd3a-662f-49ff-9af1-1b93cf7aab22" providerId="ADAL" clId="{BA70078D-7C65-4556-989C-D52939F17501}" dt="2025-05-25T03:41:41.401" v="4818" actId="113"/>
          <ac:spMkLst>
            <pc:docMk/>
            <pc:sldMk cId="2813413917" sldId="274"/>
            <ac:spMk id="12" creationId="{B4CE489C-ED4C-E4A2-172A-43800ED1D945}"/>
          </ac:spMkLst>
        </pc:spChg>
        <pc:spChg chg="add mod">
          <ac:chgData name="松浦英宗" userId="9b03fd3a-662f-49ff-9af1-1b93cf7aab22" providerId="ADAL" clId="{BA70078D-7C65-4556-989C-D52939F17501}" dt="2025-05-25T03:41:41.401" v="4818" actId="113"/>
          <ac:spMkLst>
            <pc:docMk/>
            <pc:sldMk cId="2813413917" sldId="274"/>
            <ac:spMk id="13" creationId="{2B2B10A4-77BA-344B-C166-4542A3693CCC}"/>
          </ac:spMkLst>
        </pc:spChg>
        <pc:spChg chg="add mod">
          <ac:chgData name="松浦英宗" userId="9b03fd3a-662f-49ff-9af1-1b93cf7aab22" providerId="ADAL" clId="{BA70078D-7C65-4556-989C-D52939F17501}" dt="2025-05-25T03:25:36.626" v="4560"/>
          <ac:spMkLst>
            <pc:docMk/>
            <pc:sldMk cId="2813413917" sldId="274"/>
            <ac:spMk id="14" creationId="{477BA1FD-F4BB-EDAD-B910-D6E26230990C}"/>
          </ac:spMkLst>
        </pc:spChg>
        <pc:spChg chg="add mod">
          <ac:chgData name="松浦英宗" userId="9b03fd3a-662f-49ff-9af1-1b93cf7aab22" providerId="ADAL" clId="{BA70078D-7C65-4556-989C-D52939F17501}" dt="2025-05-25T03:27:47.983" v="4655" actId="403"/>
          <ac:spMkLst>
            <pc:docMk/>
            <pc:sldMk cId="2813413917" sldId="274"/>
            <ac:spMk id="15" creationId="{02CCF480-7720-1B31-9E3D-0140421BA0C0}"/>
          </ac:spMkLst>
        </pc:spChg>
        <pc:spChg chg="add mod">
          <ac:chgData name="松浦英宗" userId="9b03fd3a-662f-49ff-9af1-1b93cf7aab22" providerId="ADAL" clId="{BA70078D-7C65-4556-989C-D52939F17501}" dt="2025-05-25T03:28:18.179" v="4676" actId="403"/>
          <ac:spMkLst>
            <pc:docMk/>
            <pc:sldMk cId="2813413917" sldId="274"/>
            <ac:spMk id="16" creationId="{63494D52-45B0-1521-7BAF-85DC32D90436}"/>
          </ac:spMkLst>
        </pc:spChg>
        <pc:spChg chg="add mod">
          <ac:chgData name="松浦英宗" userId="9b03fd3a-662f-49ff-9af1-1b93cf7aab22" providerId="ADAL" clId="{BA70078D-7C65-4556-989C-D52939F17501}" dt="2025-05-25T03:28:21.555" v="4677" actId="403"/>
          <ac:spMkLst>
            <pc:docMk/>
            <pc:sldMk cId="2813413917" sldId="274"/>
            <ac:spMk id="17" creationId="{78C668E1-CCE1-9769-DDAE-FC0B8B293D17}"/>
          </ac:spMkLst>
        </pc:spChg>
        <pc:spChg chg="add mod">
          <ac:chgData name="松浦英宗" userId="9b03fd3a-662f-49ff-9af1-1b93cf7aab22" providerId="ADAL" clId="{BA70078D-7C65-4556-989C-D52939F17501}" dt="2025-05-25T03:24:40.289" v="4500"/>
          <ac:spMkLst>
            <pc:docMk/>
            <pc:sldMk cId="2813413917" sldId="274"/>
            <ac:spMk id="18" creationId="{D0CF9CEF-04B1-2740-CB08-90E9D09C0801}"/>
          </ac:spMkLst>
        </pc:spChg>
        <pc:spChg chg="add mod">
          <ac:chgData name="松浦英宗" userId="9b03fd3a-662f-49ff-9af1-1b93cf7aab22" providerId="ADAL" clId="{BA70078D-7C65-4556-989C-D52939F17501}" dt="2025-05-25T03:24:34.895" v="4493"/>
          <ac:spMkLst>
            <pc:docMk/>
            <pc:sldMk cId="2813413917" sldId="274"/>
            <ac:spMk id="19" creationId="{96B31532-79B7-2990-0C66-0149C69D563E}"/>
          </ac:spMkLst>
        </pc:spChg>
        <pc:spChg chg="add mod topLvl">
          <ac:chgData name="松浦英宗" userId="9b03fd3a-662f-49ff-9af1-1b93cf7aab22" providerId="ADAL" clId="{BA70078D-7C65-4556-989C-D52939F17501}" dt="2025-05-25T03:25:04.005" v="4525"/>
          <ac:spMkLst>
            <pc:docMk/>
            <pc:sldMk cId="2813413917" sldId="274"/>
            <ac:spMk id="20" creationId="{6ED83986-32AC-5D71-5B51-461858948FB0}"/>
          </ac:spMkLst>
        </pc:spChg>
        <pc:spChg chg="add mod">
          <ac:chgData name="松浦英宗" userId="9b03fd3a-662f-49ff-9af1-1b93cf7aab22" providerId="ADAL" clId="{BA70078D-7C65-4556-989C-D52939F17501}" dt="2025-05-25T03:24:25.924" v="4480"/>
          <ac:spMkLst>
            <pc:docMk/>
            <pc:sldMk cId="2813413917" sldId="274"/>
            <ac:spMk id="21" creationId="{65BF4B93-B4E4-952B-2D18-6A0540DD87A0}"/>
          </ac:spMkLst>
        </pc:spChg>
        <pc:spChg chg="add mod">
          <ac:chgData name="松浦英宗" userId="9b03fd3a-662f-49ff-9af1-1b93cf7aab22" providerId="ADAL" clId="{BA70078D-7C65-4556-989C-D52939F17501}" dt="2025-05-25T03:28:32.920" v="4683" actId="403"/>
          <ac:spMkLst>
            <pc:docMk/>
            <pc:sldMk cId="2813413917" sldId="274"/>
            <ac:spMk id="22" creationId="{15B0333E-B175-B9C6-378B-5B6FAC9597BD}"/>
          </ac:spMkLst>
        </pc:spChg>
        <pc:spChg chg="add mod">
          <ac:chgData name="松浦英宗" userId="9b03fd3a-662f-49ff-9af1-1b93cf7aab22" providerId="ADAL" clId="{BA70078D-7C65-4556-989C-D52939F17501}" dt="2025-05-25T03:26:18.158" v="4604"/>
          <ac:spMkLst>
            <pc:docMk/>
            <pc:sldMk cId="2813413917" sldId="274"/>
            <ac:spMk id="23" creationId="{774560C2-99D3-7A85-169C-F5AAB3D9E9B0}"/>
          </ac:spMkLst>
        </pc:spChg>
        <pc:spChg chg="add mod topLvl">
          <ac:chgData name="松浦英宗" userId="9b03fd3a-662f-49ff-9af1-1b93cf7aab22" providerId="ADAL" clId="{BA70078D-7C65-4556-989C-D52939F17501}" dt="2025-05-25T03:28:10.183" v="4671" actId="403"/>
          <ac:spMkLst>
            <pc:docMk/>
            <pc:sldMk cId="2813413917" sldId="274"/>
            <ac:spMk id="24" creationId="{2AB72FA4-C463-1EC3-2EDB-CE1B1C3678BD}"/>
          </ac:spMkLst>
        </pc:spChg>
        <pc:spChg chg="add mod topLvl">
          <ac:chgData name="松浦英宗" userId="9b03fd3a-662f-49ff-9af1-1b93cf7aab22" providerId="ADAL" clId="{BA70078D-7C65-4556-989C-D52939F17501}" dt="2025-05-25T03:25:10.373" v="4532"/>
          <ac:spMkLst>
            <pc:docMk/>
            <pc:sldMk cId="2813413917" sldId="274"/>
            <ac:spMk id="25" creationId="{306F2454-FB32-73DB-4045-7EAB940C4723}"/>
          </ac:spMkLst>
        </pc:spChg>
        <pc:spChg chg="add mod">
          <ac:chgData name="松浦英宗" userId="9b03fd3a-662f-49ff-9af1-1b93cf7aab22" providerId="ADAL" clId="{BA70078D-7C65-4556-989C-D52939F17501}" dt="2025-05-25T03:28:12.718" v="4673" actId="403"/>
          <ac:spMkLst>
            <pc:docMk/>
            <pc:sldMk cId="2813413917" sldId="274"/>
            <ac:spMk id="26" creationId="{5E3CF070-F276-8204-D9EE-77D6E949B499}"/>
          </ac:spMkLst>
        </pc:spChg>
        <pc:spChg chg="add mod topLvl">
          <ac:chgData name="松浦英宗" userId="9b03fd3a-662f-49ff-9af1-1b93cf7aab22" providerId="ADAL" clId="{BA70078D-7C65-4556-989C-D52939F17501}" dt="2025-05-25T03:28:07.841" v="4668" actId="404"/>
          <ac:spMkLst>
            <pc:docMk/>
            <pc:sldMk cId="2813413917" sldId="274"/>
            <ac:spMk id="27" creationId="{9465FB0F-0E9D-5D5D-9931-B8EF2FADDF53}"/>
          </ac:spMkLst>
        </pc:spChg>
        <pc:spChg chg="mod">
          <ac:chgData name="松浦英宗" userId="9b03fd3a-662f-49ff-9af1-1b93cf7aab22" providerId="ADAL" clId="{BA70078D-7C65-4556-989C-D52939F17501}" dt="2025-05-25T04:00:59.546" v="5382" actId="207"/>
          <ac:spMkLst>
            <pc:docMk/>
            <pc:sldMk cId="2813413917" sldId="274"/>
            <ac:spMk id="28" creationId="{45537DCF-DE85-514D-48BD-106172C89169}"/>
          </ac:spMkLst>
        </pc:spChg>
        <pc:spChg chg="add mod topLvl">
          <ac:chgData name="松浦英宗" userId="9b03fd3a-662f-49ff-9af1-1b93cf7aab22" providerId="ADAL" clId="{BA70078D-7C65-4556-989C-D52939F17501}" dt="2025-05-25T03:26:00.727" v="4584"/>
          <ac:spMkLst>
            <pc:docMk/>
            <pc:sldMk cId="2813413917" sldId="274"/>
            <ac:spMk id="29" creationId="{8C80F88D-06E2-7F16-06A0-7C72B5F2649E}"/>
          </ac:spMkLst>
        </pc:spChg>
        <pc:spChg chg="add mod">
          <ac:chgData name="松浦英宗" userId="9b03fd3a-662f-49ff-9af1-1b93cf7aab22" providerId="ADAL" clId="{BA70078D-7C65-4556-989C-D52939F17501}" dt="2025-05-25T03:24:58.414" v="4518"/>
          <ac:spMkLst>
            <pc:docMk/>
            <pc:sldMk cId="2813413917" sldId="274"/>
            <ac:spMk id="30" creationId="{E79AEDFA-1E4B-5307-0D84-DE3F3C6EC327}"/>
          </ac:spMkLst>
        </pc:spChg>
        <pc:spChg chg="add mod">
          <ac:chgData name="松浦英宗" userId="9b03fd3a-662f-49ff-9af1-1b93cf7aab22" providerId="ADAL" clId="{BA70078D-7C65-4556-989C-D52939F17501}" dt="2025-05-25T03:28:24.544" v="4679" actId="403"/>
          <ac:spMkLst>
            <pc:docMk/>
            <pc:sldMk cId="2813413917" sldId="274"/>
            <ac:spMk id="32" creationId="{4B88B160-844A-7688-A1FA-69915C4BA2B9}"/>
          </ac:spMkLst>
        </pc:spChg>
        <pc:spChg chg="add mod">
          <ac:chgData name="松浦英宗" userId="9b03fd3a-662f-49ff-9af1-1b93cf7aab22" providerId="ADAL" clId="{BA70078D-7C65-4556-989C-D52939F17501}" dt="2025-05-25T03:26:36.450" v="4621"/>
          <ac:spMkLst>
            <pc:docMk/>
            <pc:sldMk cId="2813413917" sldId="274"/>
            <ac:spMk id="33" creationId="{00EFAEC7-D244-B4CC-97FD-903BCBDF8B3C}"/>
          </ac:spMkLst>
        </pc:spChg>
        <pc:spChg chg="add mod">
          <ac:chgData name="松浦英宗" userId="9b03fd3a-662f-49ff-9af1-1b93cf7aab22" providerId="ADAL" clId="{BA70078D-7C65-4556-989C-D52939F17501}" dt="2025-05-25T03:27:08.488" v="4645"/>
          <ac:spMkLst>
            <pc:docMk/>
            <pc:sldMk cId="2813413917" sldId="274"/>
            <ac:spMk id="34" creationId="{3FDDF26F-97E0-AF72-AA4A-6D75432BEA88}"/>
          </ac:spMkLst>
        </pc:spChg>
        <pc:spChg chg="add mod">
          <ac:chgData name="松浦英宗" userId="9b03fd3a-662f-49ff-9af1-1b93cf7aab22" providerId="ADAL" clId="{BA70078D-7C65-4556-989C-D52939F17501}" dt="2025-05-25T03:23:41.395" v="4460" actId="1035"/>
          <ac:spMkLst>
            <pc:docMk/>
            <pc:sldMk cId="2813413917" sldId="274"/>
            <ac:spMk id="36" creationId="{17B4B91C-81E3-C2A1-C77B-C6C22806A8BE}"/>
          </ac:spMkLst>
        </pc:spChg>
        <pc:grpChg chg="mod">
          <ac:chgData name="松浦英宗" userId="9b03fd3a-662f-49ff-9af1-1b93cf7aab22" providerId="ADAL" clId="{BA70078D-7C65-4556-989C-D52939F17501}" dt="2025-05-25T03:23:59.315" v="4465" actId="11530"/>
          <ac:grpSpMkLst>
            <pc:docMk/>
            <pc:sldMk cId="2813413917" sldId="274"/>
            <ac:grpSpMk id="37" creationId="{4B376041-4EF9-3814-5CD4-DBA40637FFD9}"/>
          </ac:grpSpMkLst>
        </pc:grpChg>
      </pc:sldChg>
      <pc:sldChg chg="addSp delSp modSp add mod">
        <pc:chgData name="松浦英宗" userId="9b03fd3a-662f-49ff-9af1-1b93cf7aab22" providerId="ADAL" clId="{BA70078D-7C65-4556-989C-D52939F17501}" dt="2025-05-25T03:46:56.523" v="5068" actId="12789"/>
        <pc:sldMkLst>
          <pc:docMk/>
          <pc:sldMk cId="2792138117" sldId="275"/>
        </pc:sldMkLst>
        <pc:spChg chg="add mod">
          <ac:chgData name="松浦英宗" userId="9b03fd3a-662f-49ff-9af1-1b93cf7aab22" providerId="ADAL" clId="{BA70078D-7C65-4556-989C-D52939F17501}" dt="2025-05-25T01:31:20.830" v="2224"/>
          <ac:spMkLst>
            <pc:docMk/>
            <pc:sldMk cId="2792138117" sldId="275"/>
            <ac:spMk id="2" creationId="{063009E5-FD31-5DD7-A4BC-97BF04C52AA3}"/>
          </ac:spMkLst>
        </pc:spChg>
        <pc:spChg chg="add mod ord">
          <ac:chgData name="松浦英宗" userId="9b03fd3a-662f-49ff-9af1-1b93cf7aab22" providerId="ADAL" clId="{BA70078D-7C65-4556-989C-D52939F17501}" dt="2025-05-25T03:44:34.417" v="4985" actId="12788"/>
          <ac:spMkLst>
            <pc:docMk/>
            <pc:sldMk cId="2792138117" sldId="275"/>
            <ac:spMk id="3" creationId="{7364526B-6735-A1FA-5739-AE0EA8B2DC24}"/>
          </ac:spMkLst>
        </pc:spChg>
        <pc:spChg chg="add mod">
          <ac:chgData name="松浦英宗" userId="9b03fd3a-662f-49ff-9af1-1b93cf7aab22" providerId="ADAL" clId="{BA70078D-7C65-4556-989C-D52939F17501}" dt="2025-05-25T03:43:13.269" v="4909" actId="20577"/>
          <ac:spMkLst>
            <pc:docMk/>
            <pc:sldMk cId="2792138117" sldId="275"/>
            <ac:spMk id="4" creationId="{8C108E9A-8BB0-6DA3-E434-A17F7CC1A780}"/>
          </ac:spMkLst>
        </pc:spChg>
        <pc:spChg chg="add mod topLvl">
          <ac:chgData name="松浦英宗" userId="9b03fd3a-662f-49ff-9af1-1b93cf7aab22" providerId="ADAL" clId="{BA70078D-7C65-4556-989C-D52939F17501}" dt="2025-05-25T03:44:32.104" v="4984" actId="164"/>
          <ac:spMkLst>
            <pc:docMk/>
            <pc:sldMk cId="2792138117" sldId="275"/>
            <ac:spMk id="5" creationId="{31BD374B-763B-96BB-9F6C-89A8DF5AA960}"/>
          </ac:spMkLst>
        </pc:spChg>
        <pc:spChg chg="add mod ord topLvl">
          <ac:chgData name="松浦英宗" userId="9b03fd3a-662f-49ff-9af1-1b93cf7aab22" providerId="ADAL" clId="{BA70078D-7C65-4556-989C-D52939F17501}" dt="2025-05-25T03:44:32.104" v="4984" actId="164"/>
          <ac:spMkLst>
            <pc:docMk/>
            <pc:sldMk cId="2792138117" sldId="275"/>
            <ac:spMk id="6" creationId="{D7A959A5-FDFC-9BFF-01E8-9B9F6032FB31}"/>
          </ac:spMkLst>
        </pc:spChg>
        <pc:spChg chg="mod topLvl">
          <ac:chgData name="松浦英宗" userId="9b03fd3a-662f-49ff-9af1-1b93cf7aab22" providerId="ADAL" clId="{BA70078D-7C65-4556-989C-D52939F17501}" dt="2025-05-25T03:44:32.104" v="4984" actId="164"/>
          <ac:spMkLst>
            <pc:docMk/>
            <pc:sldMk cId="2792138117" sldId="275"/>
            <ac:spMk id="9" creationId="{BDCBB955-6CF5-0F69-F66E-E404B7C61A7E}"/>
          </ac:spMkLst>
        </pc:spChg>
        <pc:spChg chg="mod topLvl">
          <ac:chgData name="松浦英宗" userId="9b03fd3a-662f-49ff-9af1-1b93cf7aab22" providerId="ADAL" clId="{BA70078D-7C65-4556-989C-D52939F17501}" dt="2025-05-25T03:44:32.104" v="4984" actId="164"/>
          <ac:spMkLst>
            <pc:docMk/>
            <pc:sldMk cId="2792138117" sldId="275"/>
            <ac:spMk id="10" creationId="{DC027612-6BAD-0A5C-3E9B-B159741C71AC}"/>
          </ac:spMkLst>
        </pc:spChg>
        <pc:spChg chg="mod ord topLvl">
          <ac:chgData name="松浦英宗" userId="9b03fd3a-662f-49ff-9af1-1b93cf7aab22" providerId="ADAL" clId="{BA70078D-7C65-4556-989C-D52939F17501}" dt="2025-05-25T03:44:32.104" v="4984" actId="164"/>
          <ac:spMkLst>
            <pc:docMk/>
            <pc:sldMk cId="2792138117" sldId="275"/>
            <ac:spMk id="11" creationId="{EFE31144-CAEB-92F2-182E-777193B176D5}"/>
          </ac:spMkLst>
        </pc:spChg>
        <pc:spChg chg="mod topLvl">
          <ac:chgData name="松浦英宗" userId="9b03fd3a-662f-49ff-9af1-1b93cf7aab22" providerId="ADAL" clId="{BA70078D-7C65-4556-989C-D52939F17501}" dt="2025-05-25T03:44:32.104" v="4984" actId="164"/>
          <ac:spMkLst>
            <pc:docMk/>
            <pc:sldMk cId="2792138117" sldId="275"/>
            <ac:spMk id="13" creationId="{76F35D49-364A-DAB6-BF52-CCDD5EC043CD}"/>
          </ac:spMkLst>
        </pc:spChg>
        <pc:spChg chg="mod">
          <ac:chgData name="松浦英宗" userId="9b03fd3a-662f-49ff-9af1-1b93cf7aab22" providerId="ADAL" clId="{BA70078D-7C65-4556-989C-D52939F17501}" dt="2025-05-25T03:43:06.417" v="4901" actId="20577"/>
          <ac:spMkLst>
            <pc:docMk/>
            <pc:sldMk cId="2792138117" sldId="275"/>
            <ac:spMk id="14" creationId="{BA6B480B-5AAA-964C-AAF1-844F1D152465}"/>
          </ac:spMkLst>
        </pc:spChg>
        <pc:spChg chg="mod ord topLvl">
          <ac:chgData name="松浦英宗" userId="9b03fd3a-662f-49ff-9af1-1b93cf7aab22" providerId="ADAL" clId="{BA70078D-7C65-4556-989C-D52939F17501}" dt="2025-05-25T03:44:32.104" v="4984" actId="164"/>
          <ac:spMkLst>
            <pc:docMk/>
            <pc:sldMk cId="2792138117" sldId="275"/>
            <ac:spMk id="15" creationId="{DA25090F-6651-CB41-E1E9-EEA0A52456A8}"/>
          </ac:spMkLst>
        </pc:spChg>
        <pc:spChg chg="mod">
          <ac:chgData name="松浦英宗" userId="9b03fd3a-662f-49ff-9af1-1b93cf7aab22" providerId="ADAL" clId="{BA70078D-7C65-4556-989C-D52939F17501}" dt="2025-05-25T03:43:30.514" v="4935" actId="20577"/>
          <ac:spMkLst>
            <pc:docMk/>
            <pc:sldMk cId="2792138117" sldId="275"/>
            <ac:spMk id="17" creationId="{7F85ED40-9205-CBCC-A954-39F6C109EAE3}"/>
          </ac:spMkLst>
        </pc:spChg>
        <pc:spChg chg="mod">
          <ac:chgData name="松浦英宗" userId="9b03fd3a-662f-49ff-9af1-1b93cf7aab22" providerId="ADAL" clId="{BA70078D-7C65-4556-989C-D52939F17501}" dt="2025-05-25T03:43:26.126" v="4927" actId="20577"/>
          <ac:spMkLst>
            <pc:docMk/>
            <pc:sldMk cId="2792138117" sldId="275"/>
            <ac:spMk id="18" creationId="{98B8E502-80FC-7927-C437-9F7F22A90A78}"/>
          </ac:spMkLst>
        </pc:spChg>
        <pc:spChg chg="mod ord topLvl">
          <ac:chgData name="松浦英宗" userId="9b03fd3a-662f-49ff-9af1-1b93cf7aab22" providerId="ADAL" clId="{BA70078D-7C65-4556-989C-D52939F17501}" dt="2025-05-25T03:44:32.104" v="4984" actId="164"/>
          <ac:spMkLst>
            <pc:docMk/>
            <pc:sldMk cId="2792138117" sldId="275"/>
            <ac:spMk id="19" creationId="{1070BE29-6229-B98A-8A21-B3D3028A4D87}"/>
          </ac:spMkLst>
        </pc:spChg>
        <pc:spChg chg="mod topLvl">
          <ac:chgData name="松浦英宗" userId="9b03fd3a-662f-49ff-9af1-1b93cf7aab22" providerId="ADAL" clId="{BA70078D-7C65-4556-989C-D52939F17501}" dt="2025-05-25T03:44:32.104" v="4984" actId="164"/>
          <ac:spMkLst>
            <pc:docMk/>
            <pc:sldMk cId="2792138117" sldId="275"/>
            <ac:spMk id="21" creationId="{DBA34F6D-041D-3A63-5CE4-3100DEA48FE3}"/>
          </ac:spMkLst>
        </pc:spChg>
        <pc:spChg chg="mod">
          <ac:chgData name="松浦英宗" userId="9b03fd3a-662f-49ff-9af1-1b93cf7aab22" providerId="ADAL" clId="{BA70078D-7C65-4556-989C-D52939F17501}" dt="2025-05-25T03:43:56.336" v="4977" actId="20577"/>
          <ac:spMkLst>
            <pc:docMk/>
            <pc:sldMk cId="2792138117" sldId="275"/>
            <ac:spMk id="22" creationId="{320C52FD-6198-0DA4-9A72-3D3C4E9C0970}"/>
          </ac:spMkLst>
        </pc:spChg>
        <pc:spChg chg="mod ord topLvl">
          <ac:chgData name="松浦英宗" userId="9b03fd3a-662f-49ff-9af1-1b93cf7aab22" providerId="ADAL" clId="{BA70078D-7C65-4556-989C-D52939F17501}" dt="2025-05-25T03:44:32.104" v="4984" actId="164"/>
          <ac:spMkLst>
            <pc:docMk/>
            <pc:sldMk cId="2792138117" sldId="275"/>
            <ac:spMk id="23" creationId="{A0BF33A0-1667-DFF5-49EE-77C6DEBF04CB}"/>
          </ac:spMkLst>
        </pc:spChg>
        <pc:spChg chg="add mod">
          <ac:chgData name="松浦英宗" userId="9b03fd3a-662f-49ff-9af1-1b93cf7aab22" providerId="ADAL" clId="{BA70078D-7C65-4556-989C-D52939F17501}" dt="2025-05-25T03:46:54.932" v="5067" actId="164"/>
          <ac:spMkLst>
            <pc:docMk/>
            <pc:sldMk cId="2792138117" sldId="275"/>
            <ac:spMk id="29" creationId="{EABE6BD2-159C-AB9D-CA4E-3ADDFB90BADA}"/>
          </ac:spMkLst>
        </pc:spChg>
        <pc:spChg chg="add mod">
          <ac:chgData name="松浦英宗" userId="9b03fd3a-662f-49ff-9af1-1b93cf7aab22" providerId="ADAL" clId="{BA70078D-7C65-4556-989C-D52939F17501}" dt="2025-05-25T03:46:54.932" v="5067" actId="164"/>
          <ac:spMkLst>
            <pc:docMk/>
            <pc:sldMk cId="2792138117" sldId="275"/>
            <ac:spMk id="30" creationId="{147C4DF6-15D4-68BF-656A-4614028AE29B}"/>
          </ac:spMkLst>
        </pc:spChg>
        <pc:grpChg chg="mod">
          <ac:chgData name="松浦英宗" userId="9b03fd3a-662f-49ff-9af1-1b93cf7aab22" providerId="ADAL" clId="{BA70078D-7C65-4556-989C-D52939F17501}" dt="2025-05-25T03:44:41.473" v="4995" actId="1035"/>
          <ac:grpSpMkLst>
            <pc:docMk/>
            <pc:sldMk cId="2792138117" sldId="275"/>
            <ac:grpSpMk id="27" creationId="{7EFA4F88-8367-52DD-4770-44EC0AB15A84}"/>
          </ac:grpSpMkLst>
        </pc:grpChg>
        <pc:grpChg chg="add mod">
          <ac:chgData name="松浦英宗" userId="9b03fd3a-662f-49ff-9af1-1b93cf7aab22" providerId="ADAL" clId="{BA70078D-7C65-4556-989C-D52939F17501}" dt="2025-05-25T03:46:56.523" v="5068" actId="12789"/>
          <ac:grpSpMkLst>
            <pc:docMk/>
            <pc:sldMk cId="2792138117" sldId="275"/>
            <ac:grpSpMk id="31" creationId="{F75DF9E8-9CD1-4132-2F30-E76EA0A8AE65}"/>
          </ac:grpSpMkLst>
        </pc:grpChg>
        <pc:cxnChg chg="add mod">
          <ac:chgData name="松浦英宗" userId="9b03fd3a-662f-49ff-9af1-1b93cf7aab22" providerId="ADAL" clId="{BA70078D-7C65-4556-989C-D52939F17501}" dt="2025-05-25T03:44:15.753" v="4982" actId="692"/>
          <ac:cxnSpMkLst>
            <pc:docMk/>
            <pc:sldMk cId="2792138117" sldId="275"/>
            <ac:cxnSpMk id="24" creationId="{A64BC16C-88BE-B464-C47A-539E734648CD}"/>
          </ac:cxnSpMkLst>
        </pc:cxnChg>
      </pc:sldChg>
      <pc:sldChg chg="addSp delSp modSp add mod">
        <pc:chgData name="松浦英宗" userId="9b03fd3a-662f-49ff-9af1-1b93cf7aab22" providerId="ADAL" clId="{BA70078D-7C65-4556-989C-D52939F17501}" dt="2025-05-25T03:54:01.739" v="5344" actId="1037"/>
        <pc:sldMkLst>
          <pc:docMk/>
          <pc:sldMk cId="1130464739" sldId="276"/>
        </pc:sldMkLst>
        <pc:spChg chg="add mod">
          <ac:chgData name="松浦英宗" userId="9b03fd3a-662f-49ff-9af1-1b93cf7aab22" providerId="ADAL" clId="{BA70078D-7C65-4556-989C-D52939F17501}" dt="2025-05-25T03:48:53.349" v="5081" actId="20577"/>
          <ac:spMkLst>
            <pc:docMk/>
            <pc:sldMk cId="1130464739" sldId="276"/>
            <ac:spMk id="5" creationId="{64785FCB-8962-ECA3-5E10-E4508058A8D0}"/>
          </ac:spMkLst>
        </pc:spChg>
        <pc:spChg chg="add mod">
          <ac:chgData name="松浦英宗" userId="9b03fd3a-662f-49ff-9af1-1b93cf7aab22" providerId="ADAL" clId="{BA70078D-7C65-4556-989C-D52939F17501}" dt="2025-05-25T03:50:05.183" v="5138" actId="1038"/>
          <ac:spMkLst>
            <pc:docMk/>
            <pc:sldMk cId="1130464739" sldId="276"/>
            <ac:spMk id="6" creationId="{6D0228EE-09CE-F98B-B27D-58534D5CA859}"/>
          </ac:spMkLst>
        </pc:spChg>
        <pc:spChg chg="add mod">
          <ac:chgData name="松浦英宗" userId="9b03fd3a-662f-49ff-9af1-1b93cf7aab22" providerId="ADAL" clId="{BA70078D-7C65-4556-989C-D52939F17501}" dt="2025-05-25T03:53:56.194" v="5330" actId="14100"/>
          <ac:spMkLst>
            <pc:docMk/>
            <pc:sldMk cId="1130464739" sldId="276"/>
            <ac:spMk id="7" creationId="{1750368E-5920-A08F-313D-AFEFF02A02B6}"/>
          </ac:spMkLst>
        </pc:spChg>
        <pc:spChg chg="add mod">
          <ac:chgData name="松浦英宗" userId="9b03fd3a-662f-49ff-9af1-1b93cf7aab22" providerId="ADAL" clId="{BA70078D-7C65-4556-989C-D52939F17501}" dt="2025-05-25T03:53:56.194" v="5330" actId="14100"/>
          <ac:spMkLst>
            <pc:docMk/>
            <pc:sldMk cId="1130464739" sldId="276"/>
            <ac:spMk id="8" creationId="{3941B4EE-9723-9CAC-CE81-FA8B01DC6B0D}"/>
          </ac:spMkLst>
        </pc:spChg>
        <pc:spChg chg="add mod">
          <ac:chgData name="松浦英宗" userId="9b03fd3a-662f-49ff-9af1-1b93cf7aab22" providerId="ADAL" clId="{BA70078D-7C65-4556-989C-D52939F17501}" dt="2025-05-25T03:53:56.194" v="5330" actId="14100"/>
          <ac:spMkLst>
            <pc:docMk/>
            <pc:sldMk cId="1130464739" sldId="276"/>
            <ac:spMk id="9" creationId="{CEF38E18-11BC-6189-D462-012F6D91A010}"/>
          </ac:spMkLst>
        </pc:spChg>
        <pc:picChg chg="add mod">
          <ac:chgData name="松浦英宗" userId="9b03fd3a-662f-49ff-9af1-1b93cf7aab22" providerId="ADAL" clId="{BA70078D-7C65-4556-989C-D52939F17501}" dt="2025-05-25T03:54:01.739" v="5344" actId="1037"/>
          <ac:picMkLst>
            <pc:docMk/>
            <pc:sldMk cId="1130464739" sldId="276"/>
            <ac:picMk id="10" creationId="{EE9E6CA6-435E-DD89-FC9C-C031BEFB95EE}"/>
          </ac:picMkLst>
        </pc:picChg>
        <pc:picChg chg="add mod">
          <ac:chgData name="松浦英宗" userId="9b03fd3a-662f-49ff-9af1-1b93cf7aab22" providerId="ADAL" clId="{BA70078D-7C65-4556-989C-D52939F17501}" dt="2025-05-25T03:54:01.739" v="5344" actId="1037"/>
          <ac:picMkLst>
            <pc:docMk/>
            <pc:sldMk cId="1130464739" sldId="276"/>
            <ac:picMk id="2050" creationId="{167A518A-594D-B6C7-8493-3B1CE4EC0A54}"/>
          </ac:picMkLst>
        </pc:picChg>
      </pc:sldChg>
    </pc:docChg>
  </pc:docChgLst>
  <pc:docChgLst>
    <pc:chgData name="松浦英宗" userId="9b03fd3a-662f-49ff-9af1-1b93cf7aab22" providerId="ADAL" clId="{CCD5BC6A-FD3F-4A2A-BB9A-5C92D2182B96}"/>
    <pc:docChg chg="custSel addSld delSld modSld">
      <pc:chgData name="松浦英宗" userId="9b03fd3a-662f-49ff-9af1-1b93cf7aab22" providerId="ADAL" clId="{CCD5BC6A-FD3F-4A2A-BB9A-5C92D2182B96}" dt="2025-05-18T01:48:53.738" v="16"/>
      <pc:docMkLst>
        <pc:docMk/>
      </pc:docMkLst>
      <pc:sldChg chg="addSp delSp modSp mod">
        <pc:chgData name="松浦英宗" userId="9b03fd3a-662f-49ff-9af1-1b93cf7aab22" providerId="ADAL" clId="{CCD5BC6A-FD3F-4A2A-BB9A-5C92D2182B96}" dt="2025-05-18T01:48:53.738" v="16"/>
        <pc:sldMkLst>
          <pc:docMk/>
          <pc:sldMk cId="913356044" sldId="256"/>
        </pc:sldMkLst>
      </pc:sldChg>
      <pc:sldChg chg="delSp modSp mod">
        <pc:chgData name="松浦英宗" userId="9b03fd3a-662f-49ff-9af1-1b93cf7aab22" providerId="ADAL" clId="{CCD5BC6A-FD3F-4A2A-BB9A-5C92D2182B96}" dt="2025-05-18T01:48:33.869" v="5" actId="20577"/>
        <pc:sldMkLst>
          <pc:docMk/>
          <pc:sldMk cId="4173564231" sldId="257"/>
        </pc:sldMkLst>
      </pc:sldChg>
      <pc:sldChg chg="del">
        <pc:chgData name="松浦英宗" userId="9b03fd3a-662f-49ff-9af1-1b93cf7aab22" providerId="ADAL" clId="{CCD5BC6A-FD3F-4A2A-BB9A-5C92D2182B96}" dt="2025-05-18T01:48:39.119" v="6" actId="47"/>
        <pc:sldMkLst>
          <pc:docMk/>
          <pc:sldMk cId="4048517723" sldId="258"/>
        </pc:sldMkLst>
      </pc:sldChg>
      <pc:sldChg chg="add">
        <pc:chgData name="松浦英宗" userId="9b03fd3a-662f-49ff-9af1-1b93cf7aab22" providerId="ADAL" clId="{CCD5BC6A-FD3F-4A2A-BB9A-5C92D2182B96}" dt="2025-05-18T01:48:41.350" v="7"/>
        <pc:sldMkLst>
          <pc:docMk/>
          <pc:sldMk cId="4082717725" sldId="258"/>
        </pc:sldMkLst>
      </pc:sldChg>
      <pc:sldChg chg="add">
        <pc:chgData name="松浦英宗" userId="9b03fd3a-662f-49ff-9af1-1b93cf7aab22" providerId="ADAL" clId="{CCD5BC6A-FD3F-4A2A-BB9A-5C92D2182B96}" dt="2025-05-18T01:48:41.591" v="8"/>
        <pc:sldMkLst>
          <pc:docMk/>
          <pc:sldMk cId="1169995872" sldId="259"/>
        </pc:sldMkLst>
      </pc:sldChg>
      <pc:sldChg chg="del">
        <pc:chgData name="松浦英宗" userId="9b03fd3a-662f-49ff-9af1-1b93cf7aab22" providerId="ADAL" clId="{CCD5BC6A-FD3F-4A2A-BB9A-5C92D2182B96}" dt="2025-05-18T01:48:39.119" v="6" actId="47"/>
        <pc:sldMkLst>
          <pc:docMk/>
          <pc:sldMk cId="3683638786" sldId="259"/>
        </pc:sldMkLst>
      </pc:sldChg>
      <pc:sldChg chg="del">
        <pc:chgData name="松浦英宗" userId="9b03fd3a-662f-49ff-9af1-1b93cf7aab22" providerId="ADAL" clId="{CCD5BC6A-FD3F-4A2A-BB9A-5C92D2182B96}" dt="2025-05-18T01:48:39.119" v="6" actId="47"/>
        <pc:sldMkLst>
          <pc:docMk/>
          <pc:sldMk cId="730990976" sldId="260"/>
        </pc:sldMkLst>
      </pc:sldChg>
      <pc:sldChg chg="add">
        <pc:chgData name="松浦英宗" userId="9b03fd3a-662f-49ff-9af1-1b93cf7aab22" providerId="ADAL" clId="{CCD5BC6A-FD3F-4A2A-BB9A-5C92D2182B96}" dt="2025-05-18T01:48:41.756" v="9"/>
        <pc:sldMkLst>
          <pc:docMk/>
          <pc:sldMk cId="1277525917" sldId="260"/>
        </pc:sldMkLst>
      </pc:sldChg>
      <pc:sldChg chg="add">
        <pc:chgData name="松浦英宗" userId="9b03fd3a-662f-49ff-9af1-1b93cf7aab22" providerId="ADAL" clId="{CCD5BC6A-FD3F-4A2A-BB9A-5C92D2182B96}" dt="2025-05-18T01:48:41.923" v="10"/>
        <pc:sldMkLst>
          <pc:docMk/>
          <pc:sldMk cId="2733265923" sldId="261"/>
        </pc:sldMkLst>
      </pc:sldChg>
      <pc:sldChg chg="del">
        <pc:chgData name="松浦英宗" userId="9b03fd3a-662f-49ff-9af1-1b93cf7aab22" providerId="ADAL" clId="{CCD5BC6A-FD3F-4A2A-BB9A-5C92D2182B96}" dt="2025-05-18T01:48:39.119" v="6" actId="47"/>
        <pc:sldMkLst>
          <pc:docMk/>
          <pc:sldMk cId="3506267798" sldId="261"/>
        </pc:sldMkLst>
      </pc:sldChg>
      <pc:sldChg chg="del">
        <pc:chgData name="松浦英宗" userId="9b03fd3a-662f-49ff-9af1-1b93cf7aab22" providerId="ADAL" clId="{CCD5BC6A-FD3F-4A2A-BB9A-5C92D2182B96}" dt="2025-05-18T01:48:39.119" v="6" actId="47"/>
        <pc:sldMkLst>
          <pc:docMk/>
          <pc:sldMk cId="779130493" sldId="262"/>
        </pc:sldMkLst>
      </pc:sldChg>
      <pc:sldChg chg="add">
        <pc:chgData name="松浦英宗" userId="9b03fd3a-662f-49ff-9af1-1b93cf7aab22" providerId="ADAL" clId="{CCD5BC6A-FD3F-4A2A-BB9A-5C92D2182B96}" dt="2025-05-18T01:48:42.076" v="11"/>
        <pc:sldMkLst>
          <pc:docMk/>
          <pc:sldMk cId="3280008525" sldId="262"/>
        </pc:sldMkLst>
      </pc:sldChg>
      <pc:sldChg chg="add">
        <pc:chgData name="松浦英宗" userId="9b03fd3a-662f-49ff-9af1-1b93cf7aab22" providerId="ADAL" clId="{CCD5BC6A-FD3F-4A2A-BB9A-5C92D2182B96}" dt="2025-05-18T01:48:42.833" v="12"/>
        <pc:sldMkLst>
          <pc:docMk/>
          <pc:sldMk cId="1025766176" sldId="263"/>
        </pc:sldMkLst>
      </pc:sldChg>
      <pc:sldChg chg="del">
        <pc:chgData name="松浦英宗" userId="9b03fd3a-662f-49ff-9af1-1b93cf7aab22" providerId="ADAL" clId="{CCD5BC6A-FD3F-4A2A-BB9A-5C92D2182B96}" dt="2025-05-18T01:48:39.119" v="6" actId="47"/>
        <pc:sldMkLst>
          <pc:docMk/>
          <pc:sldMk cId="1707377331" sldId="263"/>
        </pc:sldMkLst>
      </pc:sldChg>
      <pc:sldChg chg="add">
        <pc:chgData name="松浦英宗" userId="9b03fd3a-662f-49ff-9af1-1b93cf7aab22" providerId="ADAL" clId="{CCD5BC6A-FD3F-4A2A-BB9A-5C92D2182B96}" dt="2025-05-18T01:48:45.818" v="13"/>
        <pc:sldMkLst>
          <pc:docMk/>
          <pc:sldMk cId="816030905" sldId="264"/>
        </pc:sldMkLst>
      </pc:sldChg>
      <pc:sldChg chg="add">
        <pc:chgData name="松浦英宗" userId="9b03fd3a-662f-49ff-9af1-1b93cf7aab22" providerId="ADAL" clId="{CCD5BC6A-FD3F-4A2A-BB9A-5C92D2182B96}" dt="2025-05-18T01:48:46.009" v="14"/>
        <pc:sldMkLst>
          <pc:docMk/>
          <pc:sldMk cId="582647792" sldId="265"/>
        </pc:sldMkLst>
      </pc:sldChg>
      <pc:sldChg chg="add">
        <pc:chgData name="松浦英宗" userId="9b03fd3a-662f-49ff-9af1-1b93cf7aab22" providerId="ADAL" clId="{CCD5BC6A-FD3F-4A2A-BB9A-5C92D2182B96}" dt="2025-05-18T01:48:46.144" v="15"/>
        <pc:sldMkLst>
          <pc:docMk/>
          <pc:sldMk cId="4183379157" sldId="266"/>
        </pc:sldMkLst>
      </pc:sldChg>
    </pc:docChg>
  </pc:docChgLst>
  <pc:docChgLst>
    <pc:chgData name="松浦英宗" userId="9b03fd3a-662f-49ff-9af1-1b93cf7aab22" providerId="ADAL" clId="{CAA2BC67-9D36-42E5-9AD8-BE89CAE981C5}"/>
    <pc:docChg chg="undo redo custSel addSld delSld modSld">
      <pc:chgData name="松浦英宗" userId="9b03fd3a-662f-49ff-9af1-1b93cf7aab22" providerId="ADAL" clId="{CAA2BC67-9D36-42E5-9AD8-BE89CAE981C5}" dt="2025-05-17T11:33:48.152" v="7192" actId="6549"/>
      <pc:docMkLst>
        <pc:docMk/>
      </pc:docMkLst>
      <pc:sldChg chg="addSp delSp modSp mod">
        <pc:chgData name="松浦英宗" userId="9b03fd3a-662f-49ff-9af1-1b93cf7aab22" providerId="ADAL" clId="{CAA2BC67-9D36-42E5-9AD8-BE89CAE981C5}" dt="2025-05-17T11:09:59.809" v="7116" actId="113"/>
        <pc:sldMkLst>
          <pc:docMk/>
          <pc:sldMk cId="913356044" sldId="256"/>
        </pc:sldMkLst>
      </pc:sldChg>
      <pc:sldChg chg="addSp delSp modSp add mod">
        <pc:chgData name="松浦英宗" userId="9b03fd3a-662f-49ff-9af1-1b93cf7aab22" providerId="ADAL" clId="{CAA2BC67-9D36-42E5-9AD8-BE89CAE981C5}" dt="2025-05-17T11:01:54.556" v="7108" actId="165"/>
        <pc:sldMkLst>
          <pc:docMk/>
          <pc:sldMk cId="4173564231" sldId="257"/>
        </pc:sldMkLst>
      </pc:sldChg>
      <pc:sldChg chg="addSp delSp modSp add mod">
        <pc:chgData name="松浦英宗" userId="9b03fd3a-662f-49ff-9af1-1b93cf7aab22" providerId="ADAL" clId="{CAA2BC67-9D36-42E5-9AD8-BE89CAE981C5}" dt="2025-05-17T11:01:58.598" v="7109" actId="165"/>
        <pc:sldMkLst>
          <pc:docMk/>
          <pc:sldMk cId="4048517723" sldId="258"/>
        </pc:sldMkLst>
      </pc:sldChg>
      <pc:sldChg chg="addSp delSp modSp add mod">
        <pc:chgData name="松浦英宗" userId="9b03fd3a-662f-49ff-9af1-1b93cf7aab22" providerId="ADAL" clId="{CAA2BC67-9D36-42E5-9AD8-BE89CAE981C5}" dt="2025-05-17T11:02:02.136" v="7110" actId="165"/>
        <pc:sldMkLst>
          <pc:docMk/>
          <pc:sldMk cId="3683638786" sldId="259"/>
        </pc:sldMkLst>
      </pc:sldChg>
      <pc:sldChg chg="addSp delSp modSp add mod">
        <pc:chgData name="松浦英宗" userId="9b03fd3a-662f-49ff-9af1-1b93cf7aab22" providerId="ADAL" clId="{CAA2BC67-9D36-42E5-9AD8-BE89CAE981C5}" dt="2025-05-17T10:58:06.768" v="7106" actId="20577"/>
        <pc:sldMkLst>
          <pc:docMk/>
          <pc:sldMk cId="730990976" sldId="260"/>
        </pc:sldMkLst>
      </pc:sldChg>
      <pc:sldChg chg="addSp delSp modSp add mod">
        <pc:chgData name="松浦英宗" userId="9b03fd3a-662f-49ff-9af1-1b93cf7aab22" providerId="ADAL" clId="{CAA2BC67-9D36-42E5-9AD8-BE89CAE981C5}" dt="2025-05-17T11:31:51.293" v="7127" actId="20577"/>
        <pc:sldMkLst>
          <pc:docMk/>
          <pc:sldMk cId="3506267798" sldId="261"/>
        </pc:sldMkLst>
      </pc:sldChg>
      <pc:sldChg chg="addSp delSp modSp add mod">
        <pc:chgData name="松浦英宗" userId="9b03fd3a-662f-49ff-9af1-1b93cf7aab22" providerId="ADAL" clId="{CAA2BC67-9D36-42E5-9AD8-BE89CAE981C5}" dt="2025-05-17T11:32:43.671" v="7161" actId="20577"/>
        <pc:sldMkLst>
          <pc:docMk/>
          <pc:sldMk cId="779130493" sldId="262"/>
        </pc:sldMkLst>
      </pc:sldChg>
      <pc:sldChg chg="addSp delSp modSp add mod">
        <pc:chgData name="松浦英宗" userId="9b03fd3a-662f-49ff-9af1-1b93cf7aab22" providerId="ADAL" clId="{CAA2BC67-9D36-42E5-9AD8-BE89CAE981C5}" dt="2025-05-17T11:33:48.152" v="7192" actId="6549"/>
        <pc:sldMkLst>
          <pc:docMk/>
          <pc:sldMk cId="1707377331" sldId="263"/>
        </pc:sldMkLst>
      </pc:sldChg>
      <pc:sldChg chg="addSp delSp modSp add del mod">
        <pc:chgData name="松浦英宗" userId="9b03fd3a-662f-49ff-9af1-1b93cf7aab22" providerId="ADAL" clId="{CAA2BC67-9D36-42E5-9AD8-BE89CAE981C5}" dt="2025-05-17T10:39:54.614" v="6621" actId="47"/>
        <pc:sldMkLst>
          <pc:docMk/>
          <pc:sldMk cId="1114196223" sldId="264"/>
        </pc:sldMkLst>
      </pc:sldChg>
      <pc:sldChg chg="addSp delSp modSp add del mod">
        <pc:chgData name="松浦英宗" userId="9b03fd3a-662f-49ff-9af1-1b93cf7aab22" providerId="ADAL" clId="{CAA2BC67-9D36-42E5-9AD8-BE89CAE981C5}" dt="2025-05-17T10:39:54.614" v="6621" actId="47"/>
        <pc:sldMkLst>
          <pc:docMk/>
          <pc:sldMk cId="3183691207" sldId="265"/>
        </pc:sldMkLst>
      </pc:sldChg>
      <pc:sldChg chg="new del">
        <pc:chgData name="松浦英宗" userId="9b03fd3a-662f-49ff-9af1-1b93cf7aab22" providerId="ADAL" clId="{CAA2BC67-9D36-42E5-9AD8-BE89CAE981C5}" dt="2025-05-17T07:09:21.714" v="2690" actId="680"/>
        <pc:sldMkLst>
          <pc:docMk/>
          <pc:sldMk cId="209326745" sldId="266"/>
        </pc:sldMkLst>
      </pc:sldChg>
      <pc:sldChg chg="new del">
        <pc:chgData name="松浦英宗" userId="9b03fd3a-662f-49ff-9af1-1b93cf7aab22" providerId="ADAL" clId="{CAA2BC67-9D36-42E5-9AD8-BE89CAE981C5}" dt="2025-05-17T07:09:13.370" v="2688" actId="680"/>
        <pc:sldMkLst>
          <pc:docMk/>
          <pc:sldMk cId="1983247805" sldId="266"/>
        </pc:sldMkLst>
      </pc:sldChg>
      <pc:sldChg chg="add del">
        <pc:chgData name="松浦英宗" userId="9b03fd3a-662f-49ff-9af1-1b93cf7aab22" providerId="ADAL" clId="{CAA2BC67-9D36-42E5-9AD8-BE89CAE981C5}" dt="2025-05-17T06:31:50.356" v="1612" actId="47"/>
        <pc:sldMkLst>
          <pc:docMk/>
          <pc:sldMk cId="3733910552" sldId="266"/>
        </pc:sldMkLst>
      </pc:sldChg>
      <pc:sldChg chg="add del">
        <pc:chgData name="松浦英宗" userId="9b03fd3a-662f-49ff-9af1-1b93cf7aab22" providerId="ADAL" clId="{CAA2BC67-9D36-42E5-9AD8-BE89CAE981C5}" dt="2025-05-17T06:31:50.356" v="1612" actId="47"/>
        <pc:sldMkLst>
          <pc:docMk/>
          <pc:sldMk cId="3393173448" sldId="267"/>
        </pc:sldMkLst>
      </pc:sldChg>
      <pc:sldChg chg="add del">
        <pc:chgData name="松浦英宗" userId="9b03fd3a-662f-49ff-9af1-1b93cf7aab22" providerId="ADAL" clId="{CAA2BC67-9D36-42E5-9AD8-BE89CAE981C5}" dt="2025-05-17T06:31:50.356" v="1612" actId="47"/>
        <pc:sldMkLst>
          <pc:docMk/>
          <pc:sldMk cId="690403364" sldId="268"/>
        </pc:sldMkLst>
      </pc:sldChg>
    </pc:docChg>
  </pc:docChgLst>
  <pc:docChgLst>
    <pc:chgData name="松浦英宗" userId="9b03fd3a-662f-49ff-9af1-1b93cf7aab22" providerId="ADAL" clId="{F818CFB1-BAC3-459E-A612-FEBBE4256CA5}"/>
    <pc:docChg chg="undo custSel modSld">
      <pc:chgData name="松浦英宗" userId="9b03fd3a-662f-49ff-9af1-1b93cf7aab22" providerId="ADAL" clId="{F818CFB1-BAC3-459E-A612-FEBBE4256CA5}" dt="2025-06-03T15:35:25.158" v="262" actId="167"/>
      <pc:docMkLst>
        <pc:docMk/>
      </pc:docMkLst>
      <pc:sldChg chg="addSp delSp modSp mod">
        <pc:chgData name="松浦英宗" userId="9b03fd3a-662f-49ff-9af1-1b93cf7aab22" providerId="ADAL" clId="{F818CFB1-BAC3-459E-A612-FEBBE4256CA5}" dt="2025-06-03T15:30:18.476" v="237" actId="166"/>
        <pc:sldMkLst>
          <pc:docMk/>
          <pc:sldMk cId="913356044" sldId="256"/>
        </pc:sldMkLst>
        <pc:spChg chg="add del mod ord topLvl">
          <ac:chgData name="松浦英宗" userId="9b03fd3a-662f-49ff-9af1-1b93cf7aab22" providerId="ADAL" clId="{F818CFB1-BAC3-459E-A612-FEBBE4256CA5}" dt="2025-06-03T15:28:52.027" v="231" actId="21"/>
          <ac:spMkLst>
            <pc:docMk/>
            <pc:sldMk cId="913356044" sldId="256"/>
            <ac:spMk id="5" creationId="{BCC7347A-2567-CB7B-71A2-8DFB628CBAC0}"/>
          </ac:spMkLst>
        </pc:spChg>
        <pc:spChg chg="mod">
          <ac:chgData name="松浦英宗" userId="9b03fd3a-662f-49ff-9af1-1b93cf7aab22" providerId="ADAL" clId="{F818CFB1-BAC3-459E-A612-FEBBE4256CA5}" dt="2025-06-03T15:30:13.621" v="236" actId="2711"/>
          <ac:spMkLst>
            <pc:docMk/>
            <pc:sldMk cId="913356044" sldId="256"/>
            <ac:spMk id="8" creationId="{E355759A-53A0-1224-7575-CF7E5B88ACE8}"/>
          </ac:spMkLst>
        </pc:spChg>
        <pc:spChg chg="mod">
          <ac:chgData name="松浦英宗" userId="9b03fd3a-662f-49ff-9af1-1b93cf7aab22" providerId="ADAL" clId="{F818CFB1-BAC3-459E-A612-FEBBE4256CA5}" dt="2025-06-03T15:30:13.621" v="236" actId="2711"/>
          <ac:spMkLst>
            <pc:docMk/>
            <pc:sldMk cId="913356044" sldId="256"/>
            <ac:spMk id="9" creationId="{A6292D85-A96C-D4EC-9B34-FFFCD753F4F4}"/>
          </ac:spMkLst>
        </pc:spChg>
        <pc:spChg chg="mod">
          <ac:chgData name="松浦英宗" userId="9b03fd3a-662f-49ff-9af1-1b93cf7aab22" providerId="ADAL" clId="{F818CFB1-BAC3-459E-A612-FEBBE4256CA5}" dt="2025-06-03T15:30:13.621" v="236" actId="2711"/>
          <ac:spMkLst>
            <pc:docMk/>
            <pc:sldMk cId="913356044" sldId="256"/>
            <ac:spMk id="11" creationId="{D99E9553-7406-5FD7-327D-5D4150A94AD4}"/>
          </ac:spMkLst>
        </pc:spChg>
        <pc:spChg chg="mod">
          <ac:chgData name="松浦英宗" userId="9b03fd3a-662f-49ff-9af1-1b93cf7aab22" providerId="ADAL" clId="{F818CFB1-BAC3-459E-A612-FEBBE4256CA5}" dt="2025-06-03T15:30:13.621" v="236" actId="2711"/>
          <ac:spMkLst>
            <pc:docMk/>
            <pc:sldMk cId="913356044" sldId="256"/>
            <ac:spMk id="12" creationId="{A7A90CED-DF73-8BEF-BB82-C69860AA511D}"/>
          </ac:spMkLst>
        </pc:spChg>
        <pc:spChg chg="add mod">
          <ac:chgData name="松浦英宗" userId="9b03fd3a-662f-49ff-9af1-1b93cf7aab22" providerId="ADAL" clId="{F818CFB1-BAC3-459E-A612-FEBBE4256CA5}" dt="2025-06-03T15:30:13.621" v="236" actId="2711"/>
          <ac:spMkLst>
            <pc:docMk/>
            <pc:sldMk cId="913356044" sldId="256"/>
            <ac:spMk id="14" creationId="{BCC7347A-2567-CB7B-71A2-8DFB628CBAC0}"/>
          </ac:spMkLst>
        </pc:spChg>
        <pc:spChg chg="mod">
          <ac:chgData name="松浦英宗" userId="9b03fd3a-662f-49ff-9af1-1b93cf7aab22" providerId="ADAL" clId="{F818CFB1-BAC3-459E-A612-FEBBE4256CA5}" dt="2025-06-03T15:30:13.621" v="236" actId="2711"/>
          <ac:spMkLst>
            <pc:docMk/>
            <pc:sldMk cId="913356044" sldId="256"/>
            <ac:spMk id="15" creationId="{06E72E15-EFB2-2FE4-C998-8A27E37C2604}"/>
          </ac:spMkLst>
        </pc:spChg>
        <pc:grpChg chg="add del mod">
          <ac:chgData name="松浦英宗" userId="9b03fd3a-662f-49ff-9af1-1b93cf7aab22" providerId="ADAL" clId="{F818CFB1-BAC3-459E-A612-FEBBE4256CA5}" dt="2025-06-03T15:28:52.027" v="231" actId="21"/>
          <ac:grpSpMkLst>
            <pc:docMk/>
            <pc:sldMk cId="913356044" sldId="256"/>
            <ac:grpSpMk id="6" creationId="{3DF76354-E54A-F152-2C91-9A54C916501C}"/>
          </ac:grpSpMkLst>
        </pc:grpChg>
        <pc:grpChg chg="del">
          <ac:chgData name="松浦英宗" userId="9b03fd3a-662f-49ff-9af1-1b93cf7aab22" providerId="ADAL" clId="{F818CFB1-BAC3-459E-A612-FEBBE4256CA5}" dt="2025-06-03T15:23:00.296" v="97" actId="165"/>
          <ac:grpSpMkLst>
            <pc:docMk/>
            <pc:sldMk cId="913356044" sldId="256"/>
            <ac:grpSpMk id="7" creationId="{27874DA4-1C8D-21AB-8592-A71E9AFECC09}"/>
          </ac:grpSpMkLst>
        </pc:grpChg>
        <pc:grpChg chg="ord">
          <ac:chgData name="松浦英宗" userId="9b03fd3a-662f-49ff-9af1-1b93cf7aab22" providerId="ADAL" clId="{F818CFB1-BAC3-459E-A612-FEBBE4256CA5}" dt="2025-06-03T15:30:18.476" v="237" actId="166"/>
          <ac:grpSpMkLst>
            <pc:docMk/>
            <pc:sldMk cId="913356044" sldId="256"/>
            <ac:grpSpMk id="13" creationId="{097059DA-F1AD-F50E-0165-6F7C8C7CFD86}"/>
          </ac:grpSpMkLst>
        </pc:grpChg>
        <pc:picChg chg="add mod ord topLvl modCrop">
          <ac:chgData name="松浦英宗" userId="9b03fd3a-662f-49ff-9af1-1b93cf7aab22" providerId="ADAL" clId="{F818CFB1-BAC3-459E-A612-FEBBE4256CA5}" dt="2025-06-03T15:28:54.646" v="233" actId="962"/>
          <ac:picMkLst>
            <pc:docMk/>
            <pc:sldMk cId="913356044" sldId="256"/>
            <ac:picMk id="3" creationId="{5106AA2F-7C70-1A88-53D4-E4300EE357D1}"/>
          </ac:picMkLst>
        </pc:picChg>
        <pc:picChg chg="del mod topLvl">
          <ac:chgData name="松浦英宗" userId="9b03fd3a-662f-49ff-9af1-1b93cf7aab22" providerId="ADAL" clId="{F818CFB1-BAC3-459E-A612-FEBBE4256CA5}" dt="2025-06-03T15:23:30.986" v="100" actId="478"/>
          <ac:picMkLst>
            <pc:docMk/>
            <pc:sldMk cId="913356044" sldId="256"/>
            <ac:picMk id="4" creationId="{8C3B3FC0-E2CB-6F12-95E9-F462DCD383DF}"/>
          </ac:picMkLst>
        </pc:picChg>
      </pc:sldChg>
      <pc:sldChg chg="addSp delSp modSp mod">
        <pc:chgData name="松浦英宗" userId="9b03fd3a-662f-49ff-9af1-1b93cf7aab22" providerId="ADAL" clId="{F818CFB1-BAC3-459E-A612-FEBBE4256CA5}" dt="2025-06-03T15:28:42.685" v="228" actId="962"/>
        <pc:sldMkLst>
          <pc:docMk/>
          <pc:sldMk cId="2035932031" sldId="267"/>
        </pc:sldMkLst>
        <pc:spChg chg="add del mod">
          <ac:chgData name="松浦英宗" userId="9b03fd3a-662f-49ff-9af1-1b93cf7aab22" providerId="ADAL" clId="{F818CFB1-BAC3-459E-A612-FEBBE4256CA5}" dt="2025-06-03T15:26:59.554" v="175"/>
          <ac:spMkLst>
            <pc:docMk/>
            <pc:sldMk cId="2035932031" sldId="267"/>
            <ac:spMk id="4" creationId="{033EE7B2-91D2-AEA4-E5B9-4FEE3234F31C}"/>
          </ac:spMkLst>
        </pc:spChg>
        <pc:spChg chg="add del mod">
          <ac:chgData name="松浦英宗" userId="9b03fd3a-662f-49ff-9af1-1b93cf7aab22" providerId="ADAL" clId="{F818CFB1-BAC3-459E-A612-FEBBE4256CA5}" dt="2025-06-03T15:26:41.730" v="160" actId="478"/>
          <ac:spMkLst>
            <pc:docMk/>
            <pc:sldMk cId="2035932031" sldId="267"/>
            <ac:spMk id="5" creationId="{3C6830BB-8B66-785A-A7F2-F0FBC7F1E123}"/>
          </ac:spMkLst>
        </pc:spChg>
        <pc:spChg chg="add del mod">
          <ac:chgData name="松浦英宗" userId="9b03fd3a-662f-49ff-9af1-1b93cf7aab22" providerId="ADAL" clId="{F818CFB1-BAC3-459E-A612-FEBBE4256CA5}" dt="2025-06-03T15:26:59.554" v="175"/>
          <ac:spMkLst>
            <pc:docMk/>
            <pc:sldMk cId="2035932031" sldId="267"/>
            <ac:spMk id="6" creationId="{D50D5B5A-0AE9-34EC-097E-542C9403539C}"/>
          </ac:spMkLst>
        </pc:spChg>
        <pc:spChg chg="mod">
          <ac:chgData name="松浦英宗" userId="9b03fd3a-662f-49ff-9af1-1b93cf7aab22" providerId="ADAL" clId="{F818CFB1-BAC3-459E-A612-FEBBE4256CA5}" dt="2025-06-03T15:27:06.030" v="176" actId="165"/>
          <ac:spMkLst>
            <pc:docMk/>
            <pc:sldMk cId="2035932031" sldId="267"/>
            <ac:spMk id="18" creationId="{FBBA79C9-7476-C053-3833-32E8C0447778}"/>
          </ac:spMkLst>
        </pc:spChg>
        <pc:spChg chg="mod">
          <ac:chgData name="松浦英宗" userId="9b03fd3a-662f-49ff-9af1-1b93cf7aab22" providerId="ADAL" clId="{F818CFB1-BAC3-459E-A612-FEBBE4256CA5}" dt="2025-06-03T15:27:06.030" v="176" actId="165"/>
          <ac:spMkLst>
            <pc:docMk/>
            <pc:sldMk cId="2035932031" sldId="267"/>
            <ac:spMk id="19" creationId="{2084E0D5-7FC1-B7C2-FC09-EEDACB2802AB}"/>
          </ac:spMkLst>
        </pc:spChg>
        <pc:spChg chg="mod">
          <ac:chgData name="松浦英宗" userId="9b03fd3a-662f-49ff-9af1-1b93cf7aab22" providerId="ADAL" clId="{F818CFB1-BAC3-459E-A612-FEBBE4256CA5}" dt="2025-06-03T15:27:06.030" v="176" actId="165"/>
          <ac:spMkLst>
            <pc:docMk/>
            <pc:sldMk cId="2035932031" sldId="267"/>
            <ac:spMk id="20" creationId="{1B737233-60AA-77F2-BA70-A94D7D82E841}"/>
          </ac:spMkLst>
        </pc:spChg>
        <pc:spChg chg="mod">
          <ac:chgData name="松浦英宗" userId="9b03fd3a-662f-49ff-9af1-1b93cf7aab22" providerId="ADAL" clId="{F818CFB1-BAC3-459E-A612-FEBBE4256CA5}" dt="2025-06-03T15:27:06.030" v="176" actId="165"/>
          <ac:spMkLst>
            <pc:docMk/>
            <pc:sldMk cId="2035932031" sldId="267"/>
            <ac:spMk id="21" creationId="{B702F62D-8D05-673A-368B-A12A11412BA4}"/>
          </ac:spMkLst>
        </pc:spChg>
        <pc:spChg chg="mod">
          <ac:chgData name="松浦英宗" userId="9b03fd3a-662f-49ff-9af1-1b93cf7aab22" providerId="ADAL" clId="{F818CFB1-BAC3-459E-A612-FEBBE4256CA5}" dt="2025-06-03T15:27:06.030" v="176" actId="165"/>
          <ac:spMkLst>
            <pc:docMk/>
            <pc:sldMk cId="2035932031" sldId="267"/>
            <ac:spMk id="22" creationId="{516A770A-1247-49DE-A2A7-2AE73D4B2CBF}"/>
          </ac:spMkLst>
        </pc:spChg>
        <pc:spChg chg="mod">
          <ac:chgData name="松浦英宗" userId="9b03fd3a-662f-49ff-9af1-1b93cf7aab22" providerId="ADAL" clId="{F818CFB1-BAC3-459E-A612-FEBBE4256CA5}" dt="2025-06-03T15:27:06.030" v="176" actId="165"/>
          <ac:spMkLst>
            <pc:docMk/>
            <pc:sldMk cId="2035932031" sldId="267"/>
            <ac:spMk id="23" creationId="{CBD3C818-52D7-2C30-6F3D-789065D2E07E}"/>
          </ac:spMkLst>
        </pc:spChg>
        <pc:spChg chg="mod">
          <ac:chgData name="松浦英宗" userId="9b03fd3a-662f-49ff-9af1-1b93cf7aab22" providerId="ADAL" clId="{F818CFB1-BAC3-459E-A612-FEBBE4256CA5}" dt="2025-06-03T15:27:06.030" v="176" actId="165"/>
          <ac:spMkLst>
            <pc:docMk/>
            <pc:sldMk cId="2035932031" sldId="267"/>
            <ac:spMk id="24" creationId="{5AB75530-1F25-31D9-21B3-EFCC76260717}"/>
          </ac:spMkLst>
        </pc:spChg>
        <pc:spChg chg="mod">
          <ac:chgData name="松浦英宗" userId="9b03fd3a-662f-49ff-9af1-1b93cf7aab22" providerId="ADAL" clId="{F818CFB1-BAC3-459E-A612-FEBBE4256CA5}" dt="2025-06-03T15:27:06.030" v="176" actId="165"/>
          <ac:spMkLst>
            <pc:docMk/>
            <pc:sldMk cId="2035932031" sldId="267"/>
            <ac:spMk id="25" creationId="{46F41422-1CE5-2607-FE7C-E40A74BA676C}"/>
          </ac:spMkLst>
        </pc:spChg>
        <pc:spChg chg="mod">
          <ac:chgData name="松浦英宗" userId="9b03fd3a-662f-49ff-9af1-1b93cf7aab22" providerId="ADAL" clId="{F818CFB1-BAC3-459E-A612-FEBBE4256CA5}" dt="2025-06-03T15:27:06.030" v="176" actId="165"/>
          <ac:spMkLst>
            <pc:docMk/>
            <pc:sldMk cId="2035932031" sldId="267"/>
            <ac:spMk id="26" creationId="{70A3973B-7568-E847-7CE0-B124825195B7}"/>
          </ac:spMkLst>
        </pc:spChg>
        <pc:grpChg chg="mod">
          <ac:chgData name="松浦英宗" userId="9b03fd3a-662f-49ff-9af1-1b93cf7aab22" providerId="ADAL" clId="{F818CFB1-BAC3-459E-A612-FEBBE4256CA5}" dt="2025-06-03T15:27:20.082" v="195" actId="1038"/>
          <ac:grpSpMkLst>
            <pc:docMk/>
            <pc:sldMk cId="2035932031" sldId="267"/>
            <ac:grpSpMk id="27" creationId="{6C506694-C5DE-6CAD-2CD8-869C8869F0D6}"/>
          </ac:grpSpMkLst>
        </pc:grpChg>
        <pc:grpChg chg="mod">
          <ac:chgData name="松浦英宗" userId="9b03fd3a-662f-49ff-9af1-1b93cf7aab22" providerId="ADAL" clId="{F818CFB1-BAC3-459E-A612-FEBBE4256CA5}" dt="2025-06-03T15:27:36.019" v="226" actId="408"/>
          <ac:grpSpMkLst>
            <pc:docMk/>
            <pc:sldMk cId="2035932031" sldId="267"/>
            <ac:grpSpMk id="29" creationId="{C191ACCB-FA90-3F5A-4FE4-5E5A2FF78D64}"/>
          </ac:grpSpMkLst>
        </pc:grpChg>
        <pc:grpChg chg="mod">
          <ac:chgData name="松浦英宗" userId="9b03fd3a-662f-49ff-9af1-1b93cf7aab22" providerId="ADAL" clId="{F818CFB1-BAC3-459E-A612-FEBBE4256CA5}" dt="2025-06-03T15:27:33.116" v="225" actId="1038"/>
          <ac:grpSpMkLst>
            <pc:docMk/>
            <pc:sldMk cId="2035932031" sldId="267"/>
            <ac:grpSpMk id="30" creationId="{CC37256E-623F-6BD0-7440-DA9990AA5B1D}"/>
          </ac:grpSpMkLst>
        </pc:grpChg>
        <pc:grpChg chg="del">
          <ac:chgData name="松浦英宗" userId="9b03fd3a-662f-49ff-9af1-1b93cf7aab22" providerId="ADAL" clId="{F818CFB1-BAC3-459E-A612-FEBBE4256CA5}" dt="2025-06-03T15:27:06.030" v="176" actId="165"/>
          <ac:grpSpMkLst>
            <pc:docMk/>
            <pc:sldMk cId="2035932031" sldId="267"/>
            <ac:grpSpMk id="38" creationId="{6843370B-527D-71DD-DF78-52257A64BCAE}"/>
          </ac:grpSpMkLst>
        </pc:grpChg>
        <pc:picChg chg="add del mod modCrop">
          <ac:chgData name="松浦英宗" userId="9b03fd3a-662f-49ff-9af1-1b93cf7aab22" providerId="ADAL" clId="{F818CFB1-BAC3-459E-A612-FEBBE4256CA5}" dt="2025-06-03T15:26:59.554" v="175"/>
          <ac:picMkLst>
            <pc:docMk/>
            <pc:sldMk cId="2035932031" sldId="267"/>
            <ac:picMk id="3" creationId="{2EBAF9DA-17D1-5420-D7D5-D0DA929604A8}"/>
          </ac:picMkLst>
        </pc:picChg>
        <pc:picChg chg="mod">
          <ac:chgData name="松浦英宗" userId="9b03fd3a-662f-49ff-9af1-1b93cf7aab22" providerId="ADAL" clId="{F818CFB1-BAC3-459E-A612-FEBBE4256CA5}" dt="2025-06-03T15:28:42.685" v="228" actId="962"/>
          <ac:picMkLst>
            <pc:docMk/>
            <pc:sldMk cId="2035932031" sldId="267"/>
            <ac:picMk id="7" creationId="{CD8E2424-D1B5-87B9-4F8D-9554DE390BE6}"/>
          </ac:picMkLst>
        </pc:picChg>
        <pc:picChg chg="del ord">
          <ac:chgData name="松浦英宗" userId="9b03fd3a-662f-49ff-9af1-1b93cf7aab22" providerId="ADAL" clId="{F818CFB1-BAC3-459E-A612-FEBBE4256CA5}" dt="2025-06-03T15:24:52.647" v="121" actId="478"/>
          <ac:picMkLst>
            <pc:docMk/>
            <pc:sldMk cId="2035932031" sldId="267"/>
            <ac:picMk id="37" creationId="{CE20D182-A062-EF8D-E93B-22C598DCB48E}"/>
          </ac:picMkLst>
        </pc:picChg>
      </pc:sldChg>
      <pc:sldChg chg="addSp delSp modSp mod">
        <pc:chgData name="松浦英宗" userId="9b03fd3a-662f-49ff-9af1-1b93cf7aab22" providerId="ADAL" clId="{F818CFB1-BAC3-459E-A612-FEBBE4256CA5}" dt="2025-06-03T15:22:45.086" v="96" actId="962"/>
        <pc:sldMkLst>
          <pc:docMk/>
          <pc:sldMk cId="1459048456" sldId="268"/>
        </pc:sldMkLst>
        <pc:spChg chg="mod topLvl">
          <ac:chgData name="松浦英宗" userId="9b03fd3a-662f-49ff-9af1-1b93cf7aab22" providerId="ADAL" clId="{F818CFB1-BAC3-459E-A612-FEBBE4256CA5}" dt="2025-06-03T15:21:01.556" v="71" actId="165"/>
          <ac:spMkLst>
            <pc:docMk/>
            <pc:sldMk cId="1459048456" sldId="268"/>
            <ac:spMk id="21" creationId="{D28AB299-9D36-62B8-3403-B66D13F877AC}"/>
          </ac:spMkLst>
        </pc:spChg>
        <pc:spChg chg="mod topLvl">
          <ac:chgData name="松浦英宗" userId="9b03fd3a-662f-49ff-9af1-1b93cf7aab22" providerId="ADAL" clId="{F818CFB1-BAC3-459E-A612-FEBBE4256CA5}" dt="2025-06-03T15:21:01.556" v="71" actId="165"/>
          <ac:spMkLst>
            <pc:docMk/>
            <pc:sldMk cId="1459048456" sldId="268"/>
            <ac:spMk id="22" creationId="{BADD1C8E-B582-CDE9-4553-FB8E8EA41DF0}"/>
          </ac:spMkLst>
        </pc:spChg>
        <pc:spChg chg="mod topLvl">
          <ac:chgData name="松浦英宗" userId="9b03fd3a-662f-49ff-9af1-1b93cf7aab22" providerId="ADAL" clId="{F818CFB1-BAC3-459E-A612-FEBBE4256CA5}" dt="2025-06-03T15:21:01.556" v="71" actId="165"/>
          <ac:spMkLst>
            <pc:docMk/>
            <pc:sldMk cId="1459048456" sldId="268"/>
            <ac:spMk id="25" creationId="{0C891A58-486E-8F7B-834B-A8CEB6237C7A}"/>
          </ac:spMkLst>
        </pc:spChg>
        <pc:spChg chg="mod topLvl">
          <ac:chgData name="松浦英宗" userId="9b03fd3a-662f-49ff-9af1-1b93cf7aab22" providerId="ADAL" clId="{F818CFB1-BAC3-459E-A612-FEBBE4256CA5}" dt="2025-06-03T15:21:01.556" v="71" actId="165"/>
          <ac:spMkLst>
            <pc:docMk/>
            <pc:sldMk cId="1459048456" sldId="268"/>
            <ac:spMk id="26" creationId="{5167D1C7-A0AB-3189-73B8-12B0B372230A}"/>
          </ac:spMkLst>
        </pc:spChg>
        <pc:spChg chg="mod topLvl">
          <ac:chgData name="松浦英宗" userId="9b03fd3a-662f-49ff-9af1-1b93cf7aab22" providerId="ADAL" clId="{F818CFB1-BAC3-459E-A612-FEBBE4256CA5}" dt="2025-06-03T15:21:01.556" v="71" actId="165"/>
          <ac:spMkLst>
            <pc:docMk/>
            <pc:sldMk cId="1459048456" sldId="268"/>
            <ac:spMk id="29" creationId="{E68E7790-7EDF-214D-B13F-E66D256DF0D4}"/>
          </ac:spMkLst>
        </pc:spChg>
        <pc:spChg chg="mod topLvl">
          <ac:chgData name="松浦英宗" userId="9b03fd3a-662f-49ff-9af1-1b93cf7aab22" providerId="ADAL" clId="{F818CFB1-BAC3-459E-A612-FEBBE4256CA5}" dt="2025-06-03T15:21:01.556" v="71" actId="165"/>
          <ac:spMkLst>
            <pc:docMk/>
            <pc:sldMk cId="1459048456" sldId="268"/>
            <ac:spMk id="30" creationId="{C04921DE-51ED-7C5C-0D9B-85FA93E72CFC}"/>
          </ac:spMkLst>
        </pc:spChg>
        <pc:spChg chg="mod topLvl">
          <ac:chgData name="松浦英宗" userId="9b03fd3a-662f-49ff-9af1-1b93cf7aab22" providerId="ADAL" clId="{F818CFB1-BAC3-459E-A612-FEBBE4256CA5}" dt="2025-06-03T15:21:01.556" v="71" actId="165"/>
          <ac:spMkLst>
            <pc:docMk/>
            <pc:sldMk cId="1459048456" sldId="268"/>
            <ac:spMk id="32" creationId="{8D8E4F34-7E00-D45C-47AB-D362C53EBA15}"/>
          </ac:spMkLst>
        </pc:spChg>
        <pc:spChg chg="mod topLvl">
          <ac:chgData name="松浦英宗" userId="9b03fd3a-662f-49ff-9af1-1b93cf7aab22" providerId="ADAL" clId="{F818CFB1-BAC3-459E-A612-FEBBE4256CA5}" dt="2025-06-03T15:21:01.556" v="71" actId="165"/>
          <ac:spMkLst>
            <pc:docMk/>
            <pc:sldMk cId="1459048456" sldId="268"/>
            <ac:spMk id="33" creationId="{9E8FE8B4-D7DA-AC18-67D9-C89EA43AEB3C}"/>
          </ac:spMkLst>
        </pc:spChg>
        <pc:spChg chg="mod topLvl">
          <ac:chgData name="松浦英宗" userId="9b03fd3a-662f-49ff-9af1-1b93cf7aab22" providerId="ADAL" clId="{F818CFB1-BAC3-459E-A612-FEBBE4256CA5}" dt="2025-06-03T15:21:01.556" v="71" actId="165"/>
          <ac:spMkLst>
            <pc:docMk/>
            <pc:sldMk cId="1459048456" sldId="268"/>
            <ac:spMk id="35" creationId="{E08975D8-7AD0-D08E-824D-8519E6562A4C}"/>
          </ac:spMkLst>
        </pc:spChg>
        <pc:spChg chg="mod topLvl">
          <ac:chgData name="松浦英宗" userId="9b03fd3a-662f-49ff-9af1-1b93cf7aab22" providerId="ADAL" clId="{F818CFB1-BAC3-459E-A612-FEBBE4256CA5}" dt="2025-06-03T15:21:01.556" v="71" actId="165"/>
          <ac:spMkLst>
            <pc:docMk/>
            <pc:sldMk cId="1459048456" sldId="268"/>
            <ac:spMk id="36" creationId="{940ACDBD-342B-ECE4-50CC-3105D2CEACAA}"/>
          </ac:spMkLst>
        </pc:spChg>
        <pc:picChg chg="add mod ord modCrop">
          <ac:chgData name="松浦英宗" userId="9b03fd3a-662f-49ff-9af1-1b93cf7aab22" providerId="ADAL" clId="{F818CFB1-BAC3-459E-A612-FEBBE4256CA5}" dt="2025-06-03T15:22:36.517" v="88" actId="962"/>
          <ac:picMkLst>
            <pc:docMk/>
            <pc:sldMk cId="1459048456" sldId="268"/>
            <ac:picMk id="3" creationId="{291AECBB-B3D2-BBE7-E8C6-D3522E447E5B}"/>
          </ac:picMkLst>
        </pc:picChg>
        <pc:picChg chg="add mod ord modCrop">
          <ac:chgData name="松浦英宗" userId="9b03fd3a-662f-49ff-9af1-1b93cf7aab22" providerId="ADAL" clId="{F818CFB1-BAC3-459E-A612-FEBBE4256CA5}" dt="2025-06-03T15:22:39.011" v="90" actId="962"/>
          <ac:picMkLst>
            <pc:docMk/>
            <pc:sldMk cId="1459048456" sldId="268"/>
            <ac:picMk id="5" creationId="{7DB7D3AA-3EFB-D7B1-8C62-995E93E0B6F9}"/>
          </ac:picMkLst>
        </pc:picChg>
        <pc:picChg chg="add mod ord modCrop">
          <ac:chgData name="松浦英宗" userId="9b03fd3a-662f-49ff-9af1-1b93cf7aab22" providerId="ADAL" clId="{F818CFB1-BAC3-459E-A612-FEBBE4256CA5}" dt="2025-06-03T15:22:41.015" v="92" actId="962"/>
          <ac:picMkLst>
            <pc:docMk/>
            <pc:sldMk cId="1459048456" sldId="268"/>
            <ac:picMk id="7" creationId="{09FFB04D-3C2B-C043-6EA1-32F2680C9F23}"/>
          </ac:picMkLst>
        </pc:picChg>
        <pc:picChg chg="add mod ord modCrop">
          <ac:chgData name="松浦英宗" userId="9b03fd3a-662f-49ff-9af1-1b93cf7aab22" providerId="ADAL" clId="{F818CFB1-BAC3-459E-A612-FEBBE4256CA5}" dt="2025-06-03T15:22:45.086" v="96" actId="962"/>
          <ac:picMkLst>
            <pc:docMk/>
            <pc:sldMk cId="1459048456" sldId="268"/>
            <ac:picMk id="9" creationId="{14833492-9E94-3D7D-0E7B-55A10AF324BB}"/>
          </ac:picMkLst>
        </pc:picChg>
        <pc:picChg chg="del">
          <ac:chgData name="松浦英宗" userId="9b03fd3a-662f-49ff-9af1-1b93cf7aab22" providerId="ADAL" clId="{F818CFB1-BAC3-459E-A612-FEBBE4256CA5}" dt="2025-06-03T15:21:06.359" v="72" actId="478"/>
          <ac:picMkLst>
            <pc:docMk/>
            <pc:sldMk cId="1459048456" sldId="268"/>
            <ac:picMk id="10" creationId="{42E71EA5-054C-CE53-E2C8-00F5E7DB220A}"/>
          </ac:picMkLst>
        </pc:picChg>
        <pc:picChg chg="del">
          <ac:chgData name="松浦英宗" userId="9b03fd3a-662f-49ff-9af1-1b93cf7aab22" providerId="ADAL" clId="{F818CFB1-BAC3-459E-A612-FEBBE4256CA5}" dt="2025-06-03T15:21:06.359" v="72" actId="478"/>
          <ac:picMkLst>
            <pc:docMk/>
            <pc:sldMk cId="1459048456" sldId="268"/>
            <ac:picMk id="12" creationId="{96BDF05D-5268-88F0-7751-A06EA1C541EC}"/>
          </ac:picMkLst>
        </pc:picChg>
        <pc:picChg chg="add mod ord modCrop">
          <ac:chgData name="松浦英宗" userId="9b03fd3a-662f-49ff-9af1-1b93cf7aab22" providerId="ADAL" clId="{F818CFB1-BAC3-459E-A612-FEBBE4256CA5}" dt="2025-06-03T15:22:43.123" v="94" actId="962"/>
          <ac:picMkLst>
            <pc:docMk/>
            <pc:sldMk cId="1459048456" sldId="268"/>
            <ac:picMk id="13" creationId="{09BA852E-8607-070F-1C0E-AB2B73A90B87}"/>
          </ac:picMkLst>
        </pc:picChg>
        <pc:picChg chg="del">
          <ac:chgData name="松浦英宗" userId="9b03fd3a-662f-49ff-9af1-1b93cf7aab22" providerId="ADAL" clId="{F818CFB1-BAC3-459E-A612-FEBBE4256CA5}" dt="2025-06-03T15:21:06.359" v="72" actId="478"/>
          <ac:picMkLst>
            <pc:docMk/>
            <pc:sldMk cId="1459048456" sldId="268"/>
            <ac:picMk id="14" creationId="{81226F61-CF57-7B4B-4634-000515288A42}"/>
          </ac:picMkLst>
        </pc:picChg>
        <pc:picChg chg="del">
          <ac:chgData name="松浦英宗" userId="9b03fd3a-662f-49ff-9af1-1b93cf7aab22" providerId="ADAL" clId="{F818CFB1-BAC3-459E-A612-FEBBE4256CA5}" dt="2025-06-03T15:21:06.359" v="72" actId="478"/>
          <ac:picMkLst>
            <pc:docMk/>
            <pc:sldMk cId="1459048456" sldId="268"/>
            <ac:picMk id="18" creationId="{F1F504FF-8F3E-1698-E2B1-75F9D1D1C82E}"/>
          </ac:picMkLst>
        </pc:picChg>
        <pc:picChg chg="del">
          <ac:chgData name="松浦英宗" userId="9b03fd3a-662f-49ff-9af1-1b93cf7aab22" providerId="ADAL" clId="{F818CFB1-BAC3-459E-A612-FEBBE4256CA5}" dt="2025-06-03T15:21:06.359" v="72" actId="478"/>
          <ac:picMkLst>
            <pc:docMk/>
            <pc:sldMk cId="1459048456" sldId="268"/>
            <ac:picMk id="20" creationId="{9676A6D0-BFD5-2C10-7DA7-43FAF3CE2DDA}"/>
          </ac:picMkLst>
        </pc:picChg>
      </pc:sldChg>
      <pc:sldChg chg="addSp delSp modSp mod">
        <pc:chgData name="松浦英宗" userId="9b03fd3a-662f-49ff-9af1-1b93cf7aab22" providerId="ADAL" clId="{F818CFB1-BAC3-459E-A612-FEBBE4256CA5}" dt="2025-06-03T15:22:32.501" v="86" actId="962"/>
        <pc:sldMkLst>
          <pc:docMk/>
          <pc:sldMk cId="1896185417" sldId="270"/>
        </pc:sldMkLst>
        <pc:picChg chg="del">
          <ac:chgData name="松浦英宗" userId="9b03fd3a-662f-49ff-9af1-1b93cf7aab22" providerId="ADAL" clId="{F818CFB1-BAC3-459E-A612-FEBBE4256CA5}" dt="2025-06-03T15:22:23.823" v="84" actId="478"/>
          <ac:picMkLst>
            <pc:docMk/>
            <pc:sldMk cId="1896185417" sldId="270"/>
            <ac:picMk id="4" creationId="{615B3E43-1104-DE28-2DCF-247C02D01C5C}"/>
          </ac:picMkLst>
        </pc:picChg>
        <pc:picChg chg="add mod ord modCrop">
          <ac:chgData name="松浦英宗" userId="9b03fd3a-662f-49ff-9af1-1b93cf7aab22" providerId="ADAL" clId="{F818CFB1-BAC3-459E-A612-FEBBE4256CA5}" dt="2025-06-03T15:22:32.501" v="86" actId="962"/>
          <ac:picMkLst>
            <pc:docMk/>
            <pc:sldMk cId="1896185417" sldId="270"/>
            <ac:picMk id="8" creationId="{5416320D-4F1D-9639-CE17-8871A5560E1E}"/>
          </ac:picMkLst>
        </pc:picChg>
      </pc:sldChg>
      <pc:sldChg chg="addSp delSp modSp mod">
        <pc:chgData name="松浦英宗" userId="9b03fd3a-662f-49ff-9af1-1b93cf7aab22" providerId="ADAL" clId="{F818CFB1-BAC3-459E-A612-FEBBE4256CA5}" dt="2025-06-03T15:33:39.898" v="255" actId="11530"/>
        <pc:sldMkLst>
          <pc:docMk/>
          <pc:sldMk cId="338255825" sldId="271"/>
        </pc:sldMkLst>
        <pc:picChg chg="add mod ord modCrop">
          <ac:chgData name="松浦英宗" userId="9b03fd3a-662f-49ff-9af1-1b93cf7aab22" providerId="ADAL" clId="{F818CFB1-BAC3-459E-A612-FEBBE4256CA5}" dt="2025-06-03T15:33:39.898" v="255" actId="11530"/>
          <ac:picMkLst>
            <pc:docMk/>
            <pc:sldMk cId="338255825" sldId="271"/>
            <ac:picMk id="5" creationId="{36AA0B55-D0F2-BF0B-6708-C428EA9484B4}"/>
          </ac:picMkLst>
        </pc:picChg>
        <pc:picChg chg="del">
          <ac:chgData name="松浦英宗" userId="9b03fd3a-662f-49ff-9af1-1b93cf7aab22" providerId="ADAL" clId="{F818CFB1-BAC3-459E-A612-FEBBE4256CA5}" dt="2025-06-03T15:33:32.836" v="254" actId="478"/>
          <ac:picMkLst>
            <pc:docMk/>
            <pc:sldMk cId="338255825" sldId="271"/>
            <ac:picMk id="77" creationId="{F31AFE70-3422-CBF6-5736-2D94B82274F2}"/>
          </ac:picMkLst>
        </pc:picChg>
      </pc:sldChg>
      <pc:sldChg chg="modSp mod">
        <pc:chgData name="松浦英宗" userId="9b03fd3a-662f-49ff-9af1-1b93cf7aab22" providerId="ADAL" clId="{F818CFB1-BAC3-459E-A612-FEBBE4256CA5}" dt="2025-06-03T15:29:46.198" v="235" actId="2711"/>
        <pc:sldMkLst>
          <pc:docMk/>
          <pc:sldMk cId="914141414" sldId="272"/>
        </pc:sldMkLst>
        <pc:spChg chg="mod">
          <ac:chgData name="松浦英宗" userId="9b03fd3a-662f-49ff-9af1-1b93cf7aab22" providerId="ADAL" clId="{F818CFB1-BAC3-459E-A612-FEBBE4256CA5}" dt="2025-06-03T15:29:46.198" v="235" actId="2711"/>
          <ac:spMkLst>
            <pc:docMk/>
            <pc:sldMk cId="914141414" sldId="272"/>
            <ac:spMk id="3" creationId="{4CFFC282-7C11-1EE0-D1B9-EF4D7E5596EA}"/>
          </ac:spMkLst>
        </pc:spChg>
        <pc:spChg chg="mod">
          <ac:chgData name="松浦英宗" userId="9b03fd3a-662f-49ff-9af1-1b93cf7aab22" providerId="ADAL" clId="{F818CFB1-BAC3-459E-A612-FEBBE4256CA5}" dt="2025-06-03T15:29:46.198" v="235" actId="2711"/>
          <ac:spMkLst>
            <pc:docMk/>
            <pc:sldMk cId="914141414" sldId="272"/>
            <ac:spMk id="4" creationId="{9ABC2978-9913-5012-E875-01B067959137}"/>
          </ac:spMkLst>
        </pc:spChg>
        <pc:spChg chg="mod">
          <ac:chgData name="松浦英宗" userId="9b03fd3a-662f-49ff-9af1-1b93cf7aab22" providerId="ADAL" clId="{F818CFB1-BAC3-459E-A612-FEBBE4256CA5}" dt="2025-06-03T15:29:46.198" v="235" actId="2711"/>
          <ac:spMkLst>
            <pc:docMk/>
            <pc:sldMk cId="914141414" sldId="272"/>
            <ac:spMk id="6" creationId="{F7D51A72-EC8F-9C9C-4A57-6E160B8B3C44}"/>
          </ac:spMkLst>
        </pc:spChg>
        <pc:spChg chg="mod">
          <ac:chgData name="松浦英宗" userId="9b03fd3a-662f-49ff-9af1-1b93cf7aab22" providerId="ADAL" clId="{F818CFB1-BAC3-459E-A612-FEBBE4256CA5}" dt="2025-06-03T15:29:46.198" v="235" actId="2711"/>
          <ac:spMkLst>
            <pc:docMk/>
            <pc:sldMk cId="914141414" sldId="272"/>
            <ac:spMk id="9" creationId="{25A66F8B-A25A-A7C3-88E8-0477716A0E55}"/>
          </ac:spMkLst>
        </pc:spChg>
        <pc:spChg chg="mod">
          <ac:chgData name="松浦英宗" userId="9b03fd3a-662f-49ff-9af1-1b93cf7aab22" providerId="ADAL" clId="{F818CFB1-BAC3-459E-A612-FEBBE4256CA5}" dt="2025-06-03T15:29:46.198" v="235" actId="2711"/>
          <ac:spMkLst>
            <pc:docMk/>
            <pc:sldMk cId="914141414" sldId="272"/>
            <ac:spMk id="10" creationId="{DDFBF92D-5B2A-26D9-5B0A-2B648C3F0D4A}"/>
          </ac:spMkLst>
        </pc:spChg>
        <pc:spChg chg="mod">
          <ac:chgData name="松浦英宗" userId="9b03fd3a-662f-49ff-9af1-1b93cf7aab22" providerId="ADAL" clId="{F818CFB1-BAC3-459E-A612-FEBBE4256CA5}" dt="2025-06-03T15:29:46.198" v="235" actId="2711"/>
          <ac:spMkLst>
            <pc:docMk/>
            <pc:sldMk cId="914141414" sldId="272"/>
            <ac:spMk id="11" creationId="{59A9F6F4-BAEC-723B-E188-4B41B4984F77}"/>
          </ac:spMkLst>
        </pc:spChg>
        <pc:spChg chg="mod">
          <ac:chgData name="松浦英宗" userId="9b03fd3a-662f-49ff-9af1-1b93cf7aab22" providerId="ADAL" clId="{F818CFB1-BAC3-459E-A612-FEBBE4256CA5}" dt="2025-06-03T15:29:46.198" v="235" actId="2711"/>
          <ac:spMkLst>
            <pc:docMk/>
            <pc:sldMk cId="914141414" sldId="272"/>
            <ac:spMk id="16" creationId="{029F151C-5AE8-677A-06BB-C77136393621}"/>
          </ac:spMkLst>
        </pc:spChg>
        <pc:spChg chg="mod">
          <ac:chgData name="松浦英宗" userId="9b03fd3a-662f-49ff-9af1-1b93cf7aab22" providerId="ADAL" clId="{F818CFB1-BAC3-459E-A612-FEBBE4256CA5}" dt="2025-06-03T15:29:46.198" v="235" actId="2711"/>
          <ac:spMkLst>
            <pc:docMk/>
            <pc:sldMk cId="914141414" sldId="272"/>
            <ac:spMk id="17" creationId="{51D0FBA8-3502-D4C3-8C2F-C2E2B9E42E4C}"/>
          </ac:spMkLst>
        </pc:spChg>
        <pc:spChg chg="mod">
          <ac:chgData name="松浦英宗" userId="9b03fd3a-662f-49ff-9af1-1b93cf7aab22" providerId="ADAL" clId="{F818CFB1-BAC3-459E-A612-FEBBE4256CA5}" dt="2025-06-03T15:29:46.198" v="235" actId="2711"/>
          <ac:spMkLst>
            <pc:docMk/>
            <pc:sldMk cId="914141414" sldId="272"/>
            <ac:spMk id="20" creationId="{F04EE755-0BC1-B404-F1F4-9E79C43BEEAF}"/>
          </ac:spMkLst>
        </pc:spChg>
        <pc:spChg chg="mod">
          <ac:chgData name="松浦英宗" userId="9b03fd3a-662f-49ff-9af1-1b93cf7aab22" providerId="ADAL" clId="{F818CFB1-BAC3-459E-A612-FEBBE4256CA5}" dt="2025-06-03T15:29:46.198" v="235" actId="2711"/>
          <ac:spMkLst>
            <pc:docMk/>
            <pc:sldMk cId="914141414" sldId="272"/>
            <ac:spMk id="28" creationId="{EE728711-0576-7C49-6BDB-60309FD76691}"/>
          </ac:spMkLst>
        </pc:spChg>
      </pc:sldChg>
      <pc:sldChg chg="addSp delSp modSp mod">
        <pc:chgData name="松浦英宗" userId="9b03fd3a-662f-49ff-9af1-1b93cf7aab22" providerId="ADAL" clId="{F818CFB1-BAC3-459E-A612-FEBBE4256CA5}" dt="2025-06-03T15:35:25.158" v="262" actId="167"/>
        <pc:sldMkLst>
          <pc:docMk/>
          <pc:sldMk cId="1130464739" sldId="276"/>
        </pc:sldMkLst>
        <pc:spChg chg="ord">
          <ac:chgData name="松浦英宗" userId="9b03fd3a-662f-49ff-9af1-1b93cf7aab22" providerId="ADAL" clId="{F818CFB1-BAC3-459E-A612-FEBBE4256CA5}" dt="2025-06-03T15:34:00.849" v="256" actId="167"/>
          <ac:spMkLst>
            <pc:docMk/>
            <pc:sldMk cId="1130464739" sldId="276"/>
            <ac:spMk id="5" creationId="{64785FCB-8962-ECA3-5E10-E4508058A8D0}"/>
          </ac:spMkLst>
        </pc:spChg>
        <pc:picChg chg="add mod ord modCrop">
          <ac:chgData name="松浦英宗" userId="9b03fd3a-662f-49ff-9af1-1b93cf7aab22" providerId="ADAL" clId="{F818CFB1-BAC3-459E-A612-FEBBE4256CA5}" dt="2025-06-03T15:35:25.158" v="262" actId="167"/>
          <ac:picMkLst>
            <pc:docMk/>
            <pc:sldMk cId="1130464739" sldId="276"/>
            <ac:picMk id="3" creationId="{707EA8CE-05CA-6723-CD11-F4F96D0D2402}"/>
          </ac:picMkLst>
        </pc:picChg>
        <pc:picChg chg="del">
          <ac:chgData name="松浦英宗" userId="9b03fd3a-662f-49ff-9af1-1b93cf7aab22" providerId="ADAL" clId="{F818CFB1-BAC3-459E-A612-FEBBE4256CA5}" dt="2025-06-03T15:34:02.735" v="257" actId="478"/>
          <ac:picMkLst>
            <pc:docMk/>
            <pc:sldMk cId="1130464739" sldId="276"/>
            <ac:picMk id="4" creationId="{A111F34D-CD4E-6980-1E73-68184E645A3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1BDDD9-BFF9-43EB-8DF2-3669FE11DD41}" type="datetimeFigureOut">
              <a:rPr kumimoji="1" lang="ja-JP" altLang="en-US" smtClean="0"/>
              <a:t>2025/6/3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5E5FA5-95EA-4883-BF27-FD3FAB03ABAF}" type="slidenum">
              <a:rPr kumimoji="1" lang="ja-JP" altLang="en-US" smtClean="0"/>
              <a:t>‹#›</a:t>
            </a:fld>
            <a:endParaRPr kumimoji="1" lang="ja-JP" altLang="en-US"/>
          </a:p>
        </p:txBody>
      </p:sp>
    </p:spTree>
    <p:extLst>
      <p:ext uri="{BB962C8B-B14F-4D97-AF65-F5344CB8AC3E}">
        <p14:creationId xmlns:p14="http://schemas.microsoft.com/office/powerpoint/2010/main" val="216862506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B3D69F-99A2-983C-A002-91F2FFD5524C}"/>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6A19D2D7-6AEC-3D60-BF44-52151FD35A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1D4E8FEE-4A08-B401-2B88-AC07CAAEFF97}"/>
              </a:ext>
            </a:extLst>
          </p:cNvPr>
          <p:cNvSpPr>
            <a:spLocks noGrp="1"/>
          </p:cNvSpPr>
          <p:nvPr>
            <p:ph type="dt" sz="half" idx="10"/>
          </p:nvPr>
        </p:nvSpPr>
        <p:spPr/>
        <p:txBody>
          <a:bodyPr/>
          <a:lstStyle/>
          <a:p>
            <a:fld id="{7A623FD2-F423-4CCE-B48D-87D279801762}" type="datetimeFigureOut">
              <a:rPr kumimoji="1" lang="ja-JP" altLang="en-US" smtClean="0"/>
              <a:t>2025/6/3</a:t>
            </a:fld>
            <a:endParaRPr kumimoji="1" lang="ja-JP" altLang="en-US"/>
          </a:p>
        </p:txBody>
      </p:sp>
      <p:sp>
        <p:nvSpPr>
          <p:cNvPr id="5" name="フッター プレースホルダー 4">
            <a:extLst>
              <a:ext uri="{FF2B5EF4-FFF2-40B4-BE49-F238E27FC236}">
                <a16:creationId xmlns:a16="http://schemas.microsoft.com/office/drawing/2014/main" id="{AE80FDA4-D66E-029A-3BCC-8869FFFA741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DA9028A-A77C-11D1-9ABF-9339A76665CE}"/>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1783674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F70CD3-A00D-0A40-9D38-0BEE45953E9D}"/>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1154946-B528-7E7B-9009-1107BD95606E}"/>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744867B-6319-EE82-F8AB-2036DAD3B289}"/>
              </a:ext>
            </a:extLst>
          </p:cNvPr>
          <p:cNvSpPr>
            <a:spLocks noGrp="1"/>
          </p:cNvSpPr>
          <p:nvPr>
            <p:ph type="dt" sz="half" idx="10"/>
          </p:nvPr>
        </p:nvSpPr>
        <p:spPr/>
        <p:txBody>
          <a:bodyPr/>
          <a:lstStyle/>
          <a:p>
            <a:fld id="{7A623FD2-F423-4CCE-B48D-87D279801762}" type="datetimeFigureOut">
              <a:rPr kumimoji="1" lang="ja-JP" altLang="en-US" smtClean="0"/>
              <a:t>2025/6/3</a:t>
            </a:fld>
            <a:endParaRPr kumimoji="1" lang="ja-JP" altLang="en-US"/>
          </a:p>
        </p:txBody>
      </p:sp>
      <p:sp>
        <p:nvSpPr>
          <p:cNvPr id="5" name="フッター プレースホルダー 4">
            <a:extLst>
              <a:ext uri="{FF2B5EF4-FFF2-40B4-BE49-F238E27FC236}">
                <a16:creationId xmlns:a16="http://schemas.microsoft.com/office/drawing/2014/main" id="{325B43A2-14F9-4D98-1011-05FABA0901F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290B51F-3B2A-C275-B468-A0A39222B751}"/>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3559336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5E751DE6-352D-D03D-F527-8BBAFBABA6C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132E57E-7253-13DD-E87E-26F7A4C792D2}"/>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0529C3A-D3C7-6B65-B97C-8DE4C6670491}"/>
              </a:ext>
            </a:extLst>
          </p:cNvPr>
          <p:cNvSpPr>
            <a:spLocks noGrp="1"/>
          </p:cNvSpPr>
          <p:nvPr>
            <p:ph type="dt" sz="half" idx="10"/>
          </p:nvPr>
        </p:nvSpPr>
        <p:spPr/>
        <p:txBody>
          <a:bodyPr/>
          <a:lstStyle/>
          <a:p>
            <a:fld id="{7A623FD2-F423-4CCE-B48D-87D279801762}" type="datetimeFigureOut">
              <a:rPr kumimoji="1" lang="ja-JP" altLang="en-US" smtClean="0"/>
              <a:t>2025/6/3</a:t>
            </a:fld>
            <a:endParaRPr kumimoji="1" lang="ja-JP" altLang="en-US"/>
          </a:p>
        </p:txBody>
      </p:sp>
      <p:sp>
        <p:nvSpPr>
          <p:cNvPr id="5" name="フッター プレースホルダー 4">
            <a:extLst>
              <a:ext uri="{FF2B5EF4-FFF2-40B4-BE49-F238E27FC236}">
                <a16:creationId xmlns:a16="http://schemas.microsoft.com/office/drawing/2014/main" id="{F4AD8C7F-0C88-D3D4-523C-0D4E7740EB8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D369F7C-E174-1A62-80D9-73A6E060DB5D}"/>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561243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02319D-2089-9C34-9A8B-3290064A2FC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0C639B1-FD65-E573-6D1C-73CE53ABFD6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3DA6D1C-0D75-930B-3BE8-14919085A270}"/>
              </a:ext>
            </a:extLst>
          </p:cNvPr>
          <p:cNvSpPr>
            <a:spLocks noGrp="1"/>
          </p:cNvSpPr>
          <p:nvPr>
            <p:ph type="dt" sz="half" idx="10"/>
          </p:nvPr>
        </p:nvSpPr>
        <p:spPr/>
        <p:txBody>
          <a:bodyPr/>
          <a:lstStyle/>
          <a:p>
            <a:fld id="{7A623FD2-F423-4CCE-B48D-87D279801762}" type="datetimeFigureOut">
              <a:rPr kumimoji="1" lang="ja-JP" altLang="en-US" smtClean="0"/>
              <a:t>2025/6/3</a:t>
            </a:fld>
            <a:endParaRPr kumimoji="1" lang="ja-JP" altLang="en-US"/>
          </a:p>
        </p:txBody>
      </p:sp>
      <p:sp>
        <p:nvSpPr>
          <p:cNvPr id="5" name="フッター プレースホルダー 4">
            <a:extLst>
              <a:ext uri="{FF2B5EF4-FFF2-40B4-BE49-F238E27FC236}">
                <a16:creationId xmlns:a16="http://schemas.microsoft.com/office/drawing/2014/main" id="{3BAB49D1-5DEC-692D-4A00-B60CB3E6E00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85ADCE4-2C7F-B2D2-7744-26AA5F2324ED}"/>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018150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42CF59-301A-FD59-10BD-F60C6406C60D}"/>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C8855C1-55DE-35BC-8210-CAC5929FD62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F18588B2-4AF8-2C97-9DCB-CFA48A321609}"/>
              </a:ext>
            </a:extLst>
          </p:cNvPr>
          <p:cNvSpPr>
            <a:spLocks noGrp="1"/>
          </p:cNvSpPr>
          <p:nvPr>
            <p:ph type="dt" sz="half" idx="10"/>
          </p:nvPr>
        </p:nvSpPr>
        <p:spPr/>
        <p:txBody>
          <a:bodyPr/>
          <a:lstStyle/>
          <a:p>
            <a:fld id="{7A623FD2-F423-4CCE-B48D-87D279801762}" type="datetimeFigureOut">
              <a:rPr kumimoji="1" lang="ja-JP" altLang="en-US" smtClean="0"/>
              <a:t>2025/6/3</a:t>
            </a:fld>
            <a:endParaRPr kumimoji="1" lang="ja-JP" altLang="en-US"/>
          </a:p>
        </p:txBody>
      </p:sp>
      <p:sp>
        <p:nvSpPr>
          <p:cNvPr id="5" name="フッター プレースホルダー 4">
            <a:extLst>
              <a:ext uri="{FF2B5EF4-FFF2-40B4-BE49-F238E27FC236}">
                <a16:creationId xmlns:a16="http://schemas.microsoft.com/office/drawing/2014/main" id="{91B18F8D-BED5-3506-AD46-1186736922B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9552172-BBC4-5654-A5FB-CAB85349D1C5}"/>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779920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F77919-CBB4-B102-B5A9-D407108DAEF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A5D76DA-9022-9399-9768-948618EBA05D}"/>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A8D29DF-3156-B276-F0D8-29503EE2212C}"/>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E87383A-A57C-704E-1527-894DF0A2613C}"/>
              </a:ext>
            </a:extLst>
          </p:cNvPr>
          <p:cNvSpPr>
            <a:spLocks noGrp="1"/>
          </p:cNvSpPr>
          <p:nvPr>
            <p:ph type="dt" sz="half" idx="10"/>
          </p:nvPr>
        </p:nvSpPr>
        <p:spPr/>
        <p:txBody>
          <a:bodyPr/>
          <a:lstStyle/>
          <a:p>
            <a:fld id="{7A623FD2-F423-4CCE-B48D-87D279801762}" type="datetimeFigureOut">
              <a:rPr kumimoji="1" lang="ja-JP" altLang="en-US" smtClean="0"/>
              <a:t>2025/6/3</a:t>
            </a:fld>
            <a:endParaRPr kumimoji="1" lang="ja-JP" altLang="en-US"/>
          </a:p>
        </p:txBody>
      </p:sp>
      <p:sp>
        <p:nvSpPr>
          <p:cNvPr id="6" name="フッター プレースホルダー 5">
            <a:extLst>
              <a:ext uri="{FF2B5EF4-FFF2-40B4-BE49-F238E27FC236}">
                <a16:creationId xmlns:a16="http://schemas.microsoft.com/office/drawing/2014/main" id="{F2DD176A-135F-573E-CE43-D925E714A26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7E8EE2F-64DE-82D3-2090-73DFDA9F4EE7}"/>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786387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A5D7FC-770C-20DF-5279-5AD666118BC8}"/>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3005150-A1E9-25A6-9369-A15C472D46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6579E7CC-A718-12CE-7914-DC52E00AD31B}"/>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BD1F4995-368B-A32E-A7AC-0AD17C8205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E33BC22E-4753-D79A-A748-7DF1B1254F2B}"/>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E18708A-3ABA-4BDC-07BC-7A87E252523A}"/>
              </a:ext>
            </a:extLst>
          </p:cNvPr>
          <p:cNvSpPr>
            <a:spLocks noGrp="1"/>
          </p:cNvSpPr>
          <p:nvPr>
            <p:ph type="dt" sz="half" idx="10"/>
          </p:nvPr>
        </p:nvSpPr>
        <p:spPr/>
        <p:txBody>
          <a:bodyPr/>
          <a:lstStyle/>
          <a:p>
            <a:fld id="{7A623FD2-F423-4CCE-B48D-87D279801762}" type="datetimeFigureOut">
              <a:rPr kumimoji="1" lang="ja-JP" altLang="en-US" smtClean="0"/>
              <a:t>2025/6/3</a:t>
            </a:fld>
            <a:endParaRPr kumimoji="1" lang="ja-JP" altLang="en-US"/>
          </a:p>
        </p:txBody>
      </p:sp>
      <p:sp>
        <p:nvSpPr>
          <p:cNvPr id="8" name="フッター プレースホルダー 7">
            <a:extLst>
              <a:ext uri="{FF2B5EF4-FFF2-40B4-BE49-F238E27FC236}">
                <a16:creationId xmlns:a16="http://schemas.microsoft.com/office/drawing/2014/main" id="{FF6DC06B-4150-AC58-C3CE-594DD4201F76}"/>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874DAE61-0E0B-AFDD-196F-6255D90943BF}"/>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1373940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5EADC9-3D06-A233-CDA8-9D28BDB78DC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2168BAB8-C73C-7A97-0583-B8CE45A68874}"/>
              </a:ext>
            </a:extLst>
          </p:cNvPr>
          <p:cNvSpPr>
            <a:spLocks noGrp="1"/>
          </p:cNvSpPr>
          <p:nvPr>
            <p:ph type="dt" sz="half" idx="10"/>
          </p:nvPr>
        </p:nvSpPr>
        <p:spPr/>
        <p:txBody>
          <a:bodyPr/>
          <a:lstStyle/>
          <a:p>
            <a:fld id="{7A623FD2-F423-4CCE-B48D-87D279801762}" type="datetimeFigureOut">
              <a:rPr kumimoji="1" lang="ja-JP" altLang="en-US" smtClean="0"/>
              <a:t>2025/6/3</a:t>
            </a:fld>
            <a:endParaRPr kumimoji="1" lang="ja-JP" altLang="en-US"/>
          </a:p>
        </p:txBody>
      </p:sp>
      <p:sp>
        <p:nvSpPr>
          <p:cNvPr id="4" name="フッター プレースホルダー 3">
            <a:extLst>
              <a:ext uri="{FF2B5EF4-FFF2-40B4-BE49-F238E27FC236}">
                <a16:creationId xmlns:a16="http://schemas.microsoft.com/office/drawing/2014/main" id="{B13F0CF6-7573-0691-98E0-87EB078600F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B7E8279-AF6B-84F2-58FD-C7A82ACA461F}"/>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98713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AFAE943-B2CF-E741-B454-064AA6884A60}"/>
              </a:ext>
            </a:extLst>
          </p:cNvPr>
          <p:cNvSpPr>
            <a:spLocks noGrp="1"/>
          </p:cNvSpPr>
          <p:nvPr>
            <p:ph type="dt" sz="half" idx="10"/>
          </p:nvPr>
        </p:nvSpPr>
        <p:spPr/>
        <p:txBody>
          <a:bodyPr/>
          <a:lstStyle/>
          <a:p>
            <a:fld id="{7A623FD2-F423-4CCE-B48D-87D279801762}" type="datetimeFigureOut">
              <a:rPr kumimoji="1" lang="ja-JP" altLang="en-US" smtClean="0"/>
              <a:t>2025/6/3</a:t>
            </a:fld>
            <a:endParaRPr kumimoji="1" lang="ja-JP" altLang="en-US"/>
          </a:p>
        </p:txBody>
      </p:sp>
      <p:sp>
        <p:nvSpPr>
          <p:cNvPr id="3" name="フッター プレースホルダー 2">
            <a:extLst>
              <a:ext uri="{FF2B5EF4-FFF2-40B4-BE49-F238E27FC236}">
                <a16:creationId xmlns:a16="http://schemas.microsoft.com/office/drawing/2014/main" id="{9056A1D8-CDAA-51BC-2BBB-5CB46FB593C5}"/>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C0212D2-09D7-DC97-0914-0D1D6AA24C23}"/>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57708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6B5FE2-6AEB-C5F9-9233-98ECA35C53C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637C5CA-E589-7B9F-8D77-115026B3DF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EC39CDBB-F2DD-35B5-3A79-984431673D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3B4C8FB-A77D-6E01-789A-BDE3C1C1442B}"/>
              </a:ext>
            </a:extLst>
          </p:cNvPr>
          <p:cNvSpPr>
            <a:spLocks noGrp="1"/>
          </p:cNvSpPr>
          <p:nvPr>
            <p:ph type="dt" sz="half" idx="10"/>
          </p:nvPr>
        </p:nvSpPr>
        <p:spPr/>
        <p:txBody>
          <a:bodyPr/>
          <a:lstStyle/>
          <a:p>
            <a:fld id="{7A623FD2-F423-4CCE-B48D-87D279801762}" type="datetimeFigureOut">
              <a:rPr kumimoji="1" lang="ja-JP" altLang="en-US" smtClean="0"/>
              <a:t>2025/6/3</a:t>
            </a:fld>
            <a:endParaRPr kumimoji="1" lang="ja-JP" altLang="en-US"/>
          </a:p>
        </p:txBody>
      </p:sp>
      <p:sp>
        <p:nvSpPr>
          <p:cNvPr id="6" name="フッター プレースホルダー 5">
            <a:extLst>
              <a:ext uri="{FF2B5EF4-FFF2-40B4-BE49-F238E27FC236}">
                <a16:creationId xmlns:a16="http://schemas.microsoft.com/office/drawing/2014/main" id="{DC589C30-6016-FABD-39D2-BE9023B874D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8D81A6A-068B-F34F-6800-A27CEA18CAC2}"/>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253409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9C3D0B-B256-7822-2138-D61E45ED3E5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53532255-89B6-0EE7-ED1B-BDE4DB2ABA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81469A4-44C7-DE43-7521-43A559DF88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24AED02-68AC-1211-BCD5-0F63705C4F3A}"/>
              </a:ext>
            </a:extLst>
          </p:cNvPr>
          <p:cNvSpPr>
            <a:spLocks noGrp="1"/>
          </p:cNvSpPr>
          <p:nvPr>
            <p:ph type="dt" sz="half" idx="10"/>
          </p:nvPr>
        </p:nvSpPr>
        <p:spPr/>
        <p:txBody>
          <a:bodyPr/>
          <a:lstStyle/>
          <a:p>
            <a:fld id="{7A623FD2-F423-4CCE-B48D-87D279801762}" type="datetimeFigureOut">
              <a:rPr kumimoji="1" lang="ja-JP" altLang="en-US" smtClean="0"/>
              <a:t>2025/6/3</a:t>
            </a:fld>
            <a:endParaRPr kumimoji="1" lang="ja-JP" altLang="en-US"/>
          </a:p>
        </p:txBody>
      </p:sp>
      <p:sp>
        <p:nvSpPr>
          <p:cNvPr id="6" name="フッター プレースホルダー 5">
            <a:extLst>
              <a:ext uri="{FF2B5EF4-FFF2-40B4-BE49-F238E27FC236}">
                <a16:creationId xmlns:a16="http://schemas.microsoft.com/office/drawing/2014/main" id="{405B33F6-20D6-F105-727E-8F0407A664D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6DC57CC-3E1E-1ADA-40E8-E8EF9F9596B5}"/>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881434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BA4E2D83-3458-74E1-EA2E-79C26DDD94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B3DEBDF-C5A3-61EA-CC67-42266269C0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2C7A9F4-0C28-8527-E85C-C23D3EFB2E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A623FD2-F423-4CCE-B48D-87D279801762}" type="datetimeFigureOut">
              <a:rPr kumimoji="1" lang="ja-JP" altLang="en-US" smtClean="0"/>
              <a:t>2025/6/3</a:t>
            </a:fld>
            <a:endParaRPr kumimoji="1" lang="ja-JP" altLang="en-US"/>
          </a:p>
        </p:txBody>
      </p:sp>
      <p:sp>
        <p:nvSpPr>
          <p:cNvPr id="5" name="フッター プレースホルダー 4">
            <a:extLst>
              <a:ext uri="{FF2B5EF4-FFF2-40B4-BE49-F238E27FC236}">
                <a16:creationId xmlns:a16="http://schemas.microsoft.com/office/drawing/2014/main" id="{6FA2F9AD-019F-B28A-BF83-262571B4B0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346220E-FAA9-C26D-9D78-2DB92FB55F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1785113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106AA2F-7C70-1A88-53D4-E4300EE357D1}"/>
              </a:ext>
            </a:extLst>
          </p:cNvPr>
          <p:cNvPicPr>
            <a:picLocks noChangeAspect="1"/>
          </p:cNvPicPr>
          <p:nvPr/>
        </p:nvPicPr>
        <p:blipFill>
          <a:blip r:embed="rId2"/>
          <a:srcRect b="15625"/>
          <a:stretch>
            <a:fillRect/>
          </a:stretch>
        </p:blipFill>
        <p:spPr>
          <a:xfrm>
            <a:off x="0" y="0"/>
            <a:ext cx="12192000" cy="6858000"/>
          </a:xfrm>
          <a:prstGeom prst="rect">
            <a:avLst/>
          </a:prstGeom>
        </p:spPr>
      </p:pic>
      <p:sp>
        <p:nvSpPr>
          <p:cNvPr id="15" name="平行四辺形 14">
            <a:extLst>
              <a:ext uri="{FF2B5EF4-FFF2-40B4-BE49-F238E27FC236}">
                <a16:creationId xmlns:a16="http://schemas.microsoft.com/office/drawing/2014/main" id="{06E72E15-EFB2-2FE4-C998-8A27E37C2604}"/>
              </a:ext>
            </a:extLst>
          </p:cNvPr>
          <p:cNvSpPr/>
          <p:nvPr/>
        </p:nvSpPr>
        <p:spPr>
          <a:xfrm>
            <a:off x="903462" y="2317192"/>
            <a:ext cx="2365482" cy="352303"/>
          </a:xfrm>
          <a:prstGeom prst="parallelogram">
            <a:avLst>
              <a:gd name="adj" fmla="val 49966"/>
            </a:avLst>
          </a:prstGeom>
          <a:solidFill>
            <a:srgbClr val="9900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altLang="ja-JP" sz="2000" dirty="0">
                <a:solidFill>
                  <a:schemeClr val="bg1"/>
                </a:solidFill>
                <a:latin typeface="游明朝" panose="02020400000000000000" pitchFamily="18" charset="-128"/>
                <a:ea typeface="游明朝" panose="02020400000000000000" pitchFamily="18" charset="-128"/>
              </a:rPr>
              <a:t>Welcome to</a:t>
            </a:r>
            <a:endParaRPr kumimoji="1" lang="ja-JP" altLang="en-US" sz="2000" dirty="0">
              <a:solidFill>
                <a:schemeClr val="bg1"/>
              </a:solidFill>
              <a:latin typeface="游明朝" panose="02020400000000000000" pitchFamily="18" charset="-128"/>
              <a:ea typeface="游明朝" panose="02020400000000000000" pitchFamily="18" charset="-128"/>
            </a:endParaRPr>
          </a:p>
        </p:txBody>
      </p:sp>
      <p:sp>
        <p:nvSpPr>
          <p:cNvPr id="14" name="正方形/長方形 13">
            <a:extLst>
              <a:ext uri="{FF2B5EF4-FFF2-40B4-BE49-F238E27FC236}">
                <a16:creationId xmlns:a16="http://schemas.microsoft.com/office/drawing/2014/main" id="{BCC7347A-2567-CB7B-71A2-8DFB628CBAC0}"/>
              </a:ext>
            </a:extLst>
          </p:cNvPr>
          <p:cNvSpPr/>
          <p:nvPr/>
        </p:nvSpPr>
        <p:spPr>
          <a:xfrm>
            <a:off x="0" y="1"/>
            <a:ext cx="12192000" cy="6857999"/>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0" rtlCol="0" anchor="ctr"/>
          <a:lstStyle/>
          <a:p>
            <a:pPr>
              <a:spcBef>
                <a:spcPts val="600"/>
              </a:spcBef>
            </a:pPr>
            <a:endParaRPr kumimoji="1" lang="en-US" altLang="ja-JP" sz="6600" b="1" i="1" dirty="0">
              <a:latin typeface="游明朝" panose="02020400000000000000" pitchFamily="18" charset="-128"/>
              <a:ea typeface="游明朝" panose="02020400000000000000" pitchFamily="18" charset="-128"/>
            </a:endParaRPr>
          </a:p>
          <a:p>
            <a:pPr>
              <a:spcBef>
                <a:spcPts val="600"/>
              </a:spcBef>
            </a:pPr>
            <a:r>
              <a:rPr kumimoji="1" lang="ja-JP" altLang="en-US" sz="6600" b="1" i="1" dirty="0">
                <a:latin typeface="游明朝" panose="02020400000000000000" pitchFamily="18" charset="-128"/>
                <a:ea typeface="游明朝" panose="02020400000000000000" pitchFamily="18" charset="-128"/>
              </a:rPr>
              <a:t>アウレリア株式会社</a:t>
            </a:r>
            <a:endParaRPr kumimoji="1" lang="en-US" altLang="ja-JP" sz="6600" b="1" i="1" dirty="0">
              <a:latin typeface="游明朝" panose="02020400000000000000" pitchFamily="18" charset="-128"/>
              <a:ea typeface="游明朝" panose="02020400000000000000" pitchFamily="18" charset="-128"/>
            </a:endParaRPr>
          </a:p>
          <a:p>
            <a:pPr>
              <a:spcBef>
                <a:spcPts val="600"/>
              </a:spcBef>
            </a:pPr>
            <a:br>
              <a:rPr lang="en-US" altLang="ja-JP" sz="2000" b="1" dirty="0">
                <a:latin typeface="游明朝" panose="02020400000000000000" pitchFamily="18" charset="-128"/>
                <a:ea typeface="游明朝" panose="02020400000000000000" pitchFamily="18" charset="-128"/>
              </a:rPr>
            </a:br>
            <a:r>
              <a:rPr lang="ja-JP" altLang="en-US" sz="2000" b="1" dirty="0">
                <a:latin typeface="游明朝" panose="02020400000000000000" pitchFamily="18" charset="-128"/>
                <a:ea typeface="游明朝" panose="02020400000000000000" pitchFamily="18" charset="-128"/>
              </a:rPr>
              <a:t>私</a:t>
            </a:r>
            <a:r>
              <a:rPr kumimoji="1" lang="ja-JP" altLang="en-US" sz="2000" b="1" dirty="0">
                <a:latin typeface="游明朝" panose="02020400000000000000" pitchFamily="18" charset="-128"/>
                <a:ea typeface="游明朝" panose="02020400000000000000" pitchFamily="18" charset="-128"/>
              </a:rPr>
              <a:t>たちアウレリア株式会社は、</a:t>
            </a:r>
            <a:endParaRPr kumimoji="1" lang="en-US" altLang="ja-JP" sz="2000" b="1" dirty="0">
              <a:latin typeface="游明朝" panose="02020400000000000000" pitchFamily="18" charset="-128"/>
              <a:ea typeface="游明朝" panose="02020400000000000000" pitchFamily="18" charset="-128"/>
            </a:endParaRPr>
          </a:p>
          <a:p>
            <a:pPr>
              <a:spcBef>
                <a:spcPts val="600"/>
              </a:spcBef>
            </a:pPr>
            <a:r>
              <a:rPr kumimoji="1" lang="ja-JP" altLang="en-US" sz="2000" b="1" dirty="0">
                <a:latin typeface="游明朝" panose="02020400000000000000" pitchFamily="18" charset="-128"/>
                <a:ea typeface="游明朝" panose="02020400000000000000" pitchFamily="18" charset="-128"/>
              </a:rPr>
              <a:t>「人とテクノロジーの可能性を信じ、挑戦し続ける」ことを信条に、</a:t>
            </a:r>
            <a:endParaRPr kumimoji="1" lang="en-US" altLang="ja-JP" sz="2000" b="1" dirty="0">
              <a:latin typeface="游明朝" panose="02020400000000000000" pitchFamily="18" charset="-128"/>
              <a:ea typeface="游明朝" panose="02020400000000000000" pitchFamily="18" charset="-128"/>
            </a:endParaRPr>
          </a:p>
          <a:p>
            <a:pPr>
              <a:spcBef>
                <a:spcPts val="600"/>
              </a:spcBef>
            </a:pPr>
            <a:r>
              <a:rPr kumimoji="1" lang="en-US" altLang="ja-JP" sz="2000" b="1" dirty="0">
                <a:latin typeface="游明朝" panose="02020400000000000000" pitchFamily="18" charset="-128"/>
                <a:ea typeface="游明朝" panose="02020400000000000000" pitchFamily="18" charset="-128"/>
              </a:rPr>
              <a:t>AI×</a:t>
            </a:r>
            <a:r>
              <a:rPr kumimoji="1" lang="ja-JP" altLang="en-US" sz="2000" b="1" dirty="0">
                <a:latin typeface="游明朝" panose="02020400000000000000" pitchFamily="18" charset="-128"/>
                <a:ea typeface="游明朝" panose="02020400000000000000" pitchFamily="18" charset="-128"/>
              </a:rPr>
              <a:t>教育の分野で急成長を遂げているスタートアップです。</a:t>
            </a:r>
          </a:p>
        </p:txBody>
      </p:sp>
      <p:grpSp>
        <p:nvGrpSpPr>
          <p:cNvPr id="13" name="グループ化 12">
            <a:extLst>
              <a:ext uri="{FF2B5EF4-FFF2-40B4-BE49-F238E27FC236}">
                <a16:creationId xmlns:a16="http://schemas.microsoft.com/office/drawing/2014/main" id="{097059DA-F1AD-F50E-0165-6F7C8C7CFD86}"/>
              </a:ext>
            </a:extLst>
          </p:cNvPr>
          <p:cNvGrpSpPr/>
          <p:nvPr/>
        </p:nvGrpSpPr>
        <p:grpSpPr>
          <a:xfrm>
            <a:off x="9567512" y="-385011"/>
            <a:ext cx="3176336" cy="7584708"/>
            <a:chOff x="9567512" y="-385011"/>
            <a:chExt cx="3176336" cy="7584708"/>
          </a:xfrm>
        </p:grpSpPr>
        <p:grpSp>
          <p:nvGrpSpPr>
            <p:cNvPr id="10" name="グループ化 9">
              <a:extLst>
                <a:ext uri="{FF2B5EF4-FFF2-40B4-BE49-F238E27FC236}">
                  <a16:creationId xmlns:a16="http://schemas.microsoft.com/office/drawing/2014/main" id="{1BCCA1F8-B51E-3F2E-0F36-ADC1CB1ED065}"/>
                </a:ext>
              </a:extLst>
            </p:cNvPr>
            <p:cNvGrpSpPr/>
            <p:nvPr/>
          </p:nvGrpSpPr>
          <p:grpSpPr>
            <a:xfrm>
              <a:off x="10231655" y="-385011"/>
              <a:ext cx="1716936" cy="7584708"/>
              <a:chOff x="10270156" y="-385011"/>
              <a:chExt cx="1716935" cy="7584708"/>
            </a:xfrm>
          </p:grpSpPr>
          <p:sp>
            <p:nvSpPr>
              <p:cNvPr id="8" name="フリーフォーム: 図形 7">
                <a:extLst>
                  <a:ext uri="{FF2B5EF4-FFF2-40B4-BE49-F238E27FC236}">
                    <a16:creationId xmlns:a16="http://schemas.microsoft.com/office/drawing/2014/main" id="{E355759A-53A0-1224-7575-CF7E5B88ACE8}"/>
                  </a:ext>
                </a:extLst>
              </p:cNvPr>
              <p:cNvSpPr/>
              <p:nvPr/>
            </p:nvSpPr>
            <p:spPr>
              <a:xfrm>
                <a:off x="10487786" y="-385011"/>
                <a:ext cx="1158782" cy="7584708"/>
              </a:xfrm>
              <a:custGeom>
                <a:avLst/>
                <a:gdLst>
                  <a:gd name="connsiteX0" fmla="*/ 1158782 w 1158782"/>
                  <a:gd name="connsiteY0" fmla="*/ 0 h 7584708"/>
                  <a:gd name="connsiteX1" fmla="*/ 3751 w 1158782"/>
                  <a:gd name="connsiteY1" fmla="*/ 3484346 h 7584708"/>
                  <a:gd name="connsiteX2" fmla="*/ 860399 w 1158782"/>
                  <a:gd name="connsiteY2" fmla="*/ 7584708 h 7584708"/>
                </a:gdLst>
                <a:ahLst/>
                <a:cxnLst>
                  <a:cxn ang="0">
                    <a:pos x="connsiteX0" y="connsiteY0"/>
                  </a:cxn>
                  <a:cxn ang="0">
                    <a:pos x="connsiteX1" y="connsiteY1"/>
                  </a:cxn>
                  <a:cxn ang="0">
                    <a:pos x="connsiteX2" y="connsiteY2"/>
                  </a:cxn>
                </a:cxnLst>
                <a:rect l="l" t="t" r="r" b="b"/>
                <a:pathLst>
                  <a:path w="1158782" h="7584708">
                    <a:moveTo>
                      <a:pt x="1158782" y="0"/>
                    </a:moveTo>
                    <a:cubicBezTo>
                      <a:pt x="606131" y="1110114"/>
                      <a:pt x="53481" y="2220228"/>
                      <a:pt x="3751" y="3484346"/>
                    </a:cubicBezTo>
                    <a:cubicBezTo>
                      <a:pt x="-45979" y="4748464"/>
                      <a:pt x="407210" y="6166586"/>
                      <a:pt x="860399" y="7584708"/>
                    </a:cubicBez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游明朝" panose="02020400000000000000" pitchFamily="18" charset="-128"/>
                  <a:ea typeface="游明朝" panose="02020400000000000000" pitchFamily="18" charset="-128"/>
                </a:endParaRPr>
              </a:p>
            </p:txBody>
          </p:sp>
          <p:sp>
            <p:nvSpPr>
              <p:cNvPr id="9" name="フリーフォーム: 図形 8">
                <a:extLst>
                  <a:ext uri="{FF2B5EF4-FFF2-40B4-BE49-F238E27FC236}">
                    <a16:creationId xmlns:a16="http://schemas.microsoft.com/office/drawing/2014/main" id="{A6292D85-A96C-D4EC-9B34-FFFCD753F4F4}"/>
                  </a:ext>
                </a:extLst>
              </p:cNvPr>
              <p:cNvSpPr/>
              <p:nvPr/>
            </p:nvSpPr>
            <p:spPr>
              <a:xfrm>
                <a:off x="10270156" y="-202131"/>
                <a:ext cx="1716935" cy="7392203"/>
              </a:xfrm>
              <a:custGeom>
                <a:avLst/>
                <a:gdLst>
                  <a:gd name="connsiteX0" fmla="*/ 1684421 w 1716935"/>
                  <a:gd name="connsiteY0" fmla="*/ 0 h 7392203"/>
                  <a:gd name="connsiteX1" fmla="*/ 1491916 w 1716935"/>
                  <a:gd name="connsiteY1" fmla="*/ 3994485 h 7392203"/>
                  <a:gd name="connsiteX2" fmla="*/ 0 w 1716935"/>
                  <a:gd name="connsiteY2" fmla="*/ 7392203 h 7392203"/>
                </a:gdLst>
                <a:ahLst/>
                <a:cxnLst>
                  <a:cxn ang="0">
                    <a:pos x="connsiteX0" y="connsiteY0"/>
                  </a:cxn>
                  <a:cxn ang="0">
                    <a:pos x="connsiteX1" y="connsiteY1"/>
                  </a:cxn>
                  <a:cxn ang="0">
                    <a:pos x="connsiteX2" y="connsiteY2"/>
                  </a:cxn>
                </a:cxnLst>
                <a:rect l="l" t="t" r="r" b="b"/>
                <a:pathLst>
                  <a:path w="1716935" h="7392203">
                    <a:moveTo>
                      <a:pt x="1684421" y="0"/>
                    </a:moveTo>
                    <a:cubicBezTo>
                      <a:pt x="1728537" y="1381225"/>
                      <a:pt x="1772653" y="2762451"/>
                      <a:pt x="1491916" y="3994485"/>
                    </a:cubicBezTo>
                    <a:cubicBezTo>
                      <a:pt x="1211179" y="5226519"/>
                      <a:pt x="605589" y="6309361"/>
                      <a:pt x="0" y="7392203"/>
                    </a:cubicBez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明朝" panose="02020400000000000000" pitchFamily="18" charset="-128"/>
                  <a:ea typeface="游明朝" panose="02020400000000000000" pitchFamily="18" charset="-128"/>
                </a:endParaRPr>
              </a:p>
            </p:txBody>
          </p:sp>
        </p:grpSp>
        <p:sp>
          <p:nvSpPr>
            <p:cNvPr id="11" name="フリーフォーム: 図形 10">
              <a:extLst>
                <a:ext uri="{FF2B5EF4-FFF2-40B4-BE49-F238E27FC236}">
                  <a16:creationId xmlns:a16="http://schemas.microsoft.com/office/drawing/2014/main" id="{D99E9553-7406-5FD7-327D-5D4150A94AD4}"/>
                </a:ext>
              </a:extLst>
            </p:cNvPr>
            <p:cNvSpPr/>
            <p:nvPr/>
          </p:nvSpPr>
          <p:spPr>
            <a:xfrm>
              <a:off x="9567512" y="-346509"/>
              <a:ext cx="3176336" cy="4350618"/>
            </a:xfrm>
            <a:custGeom>
              <a:avLst/>
              <a:gdLst>
                <a:gd name="connsiteX0" fmla="*/ 3176336 w 3176336"/>
                <a:gd name="connsiteY0" fmla="*/ 4350618 h 4350618"/>
                <a:gd name="connsiteX1" fmla="*/ 1424539 w 3176336"/>
                <a:gd name="connsiteY1" fmla="*/ 3532471 h 4350618"/>
                <a:gd name="connsiteX2" fmla="*/ 0 w 3176336"/>
                <a:gd name="connsiteY2" fmla="*/ 0 h 4350618"/>
              </a:gdLst>
              <a:ahLst/>
              <a:cxnLst>
                <a:cxn ang="0">
                  <a:pos x="connsiteX0" y="connsiteY0"/>
                </a:cxn>
                <a:cxn ang="0">
                  <a:pos x="connsiteX1" y="connsiteY1"/>
                </a:cxn>
                <a:cxn ang="0">
                  <a:pos x="connsiteX2" y="connsiteY2"/>
                </a:cxn>
              </a:cxnLst>
              <a:rect l="l" t="t" r="r" b="b"/>
              <a:pathLst>
                <a:path w="3176336" h="4350618">
                  <a:moveTo>
                    <a:pt x="3176336" y="4350618"/>
                  </a:moveTo>
                  <a:cubicBezTo>
                    <a:pt x="2565132" y="4304096"/>
                    <a:pt x="1953928" y="4257574"/>
                    <a:pt x="1424539" y="3532471"/>
                  </a:cubicBezTo>
                  <a:cubicBezTo>
                    <a:pt x="895150" y="2807368"/>
                    <a:pt x="447575" y="1403684"/>
                    <a:pt x="0" y="0"/>
                  </a:cubicBez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明朝" panose="02020400000000000000" pitchFamily="18" charset="-128"/>
                <a:ea typeface="游明朝" panose="02020400000000000000" pitchFamily="18" charset="-128"/>
              </a:endParaRPr>
            </a:p>
          </p:txBody>
        </p:sp>
        <p:sp>
          <p:nvSpPr>
            <p:cNvPr id="12" name="フリーフォーム: 図形 11">
              <a:extLst>
                <a:ext uri="{FF2B5EF4-FFF2-40B4-BE49-F238E27FC236}">
                  <a16:creationId xmlns:a16="http://schemas.microsoft.com/office/drawing/2014/main" id="{A7A90CED-DF73-8BEF-BB82-C69860AA511D}"/>
                </a:ext>
              </a:extLst>
            </p:cNvPr>
            <p:cNvSpPr/>
            <p:nvPr/>
          </p:nvSpPr>
          <p:spPr>
            <a:xfrm>
              <a:off x="9567512" y="-57751"/>
              <a:ext cx="3176336" cy="2425565"/>
            </a:xfrm>
            <a:custGeom>
              <a:avLst/>
              <a:gdLst>
                <a:gd name="connsiteX0" fmla="*/ 3176336 w 3176336"/>
                <a:gd name="connsiteY0" fmla="*/ 4350618 h 4350618"/>
                <a:gd name="connsiteX1" fmla="*/ 1424539 w 3176336"/>
                <a:gd name="connsiteY1" fmla="*/ 3532471 h 4350618"/>
                <a:gd name="connsiteX2" fmla="*/ 0 w 3176336"/>
                <a:gd name="connsiteY2" fmla="*/ 0 h 4350618"/>
              </a:gdLst>
              <a:ahLst/>
              <a:cxnLst>
                <a:cxn ang="0">
                  <a:pos x="connsiteX0" y="connsiteY0"/>
                </a:cxn>
                <a:cxn ang="0">
                  <a:pos x="connsiteX1" y="connsiteY1"/>
                </a:cxn>
                <a:cxn ang="0">
                  <a:pos x="connsiteX2" y="connsiteY2"/>
                </a:cxn>
              </a:cxnLst>
              <a:rect l="l" t="t" r="r" b="b"/>
              <a:pathLst>
                <a:path w="3176336" h="4350618">
                  <a:moveTo>
                    <a:pt x="3176336" y="4350618"/>
                  </a:moveTo>
                  <a:cubicBezTo>
                    <a:pt x="2565132" y="4304096"/>
                    <a:pt x="1953928" y="4257574"/>
                    <a:pt x="1424539" y="3532471"/>
                  </a:cubicBezTo>
                  <a:cubicBezTo>
                    <a:pt x="895150" y="2807368"/>
                    <a:pt x="447575" y="1403684"/>
                    <a:pt x="0" y="0"/>
                  </a:cubicBez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明朝" panose="02020400000000000000" pitchFamily="18" charset="-128"/>
                <a:ea typeface="游明朝" panose="02020400000000000000" pitchFamily="18" charset="-128"/>
              </a:endParaRPr>
            </a:p>
          </p:txBody>
        </p:sp>
      </p:grpSp>
    </p:spTree>
    <p:extLst>
      <p:ext uri="{BB962C8B-B14F-4D97-AF65-F5344CB8AC3E}">
        <p14:creationId xmlns:p14="http://schemas.microsoft.com/office/powerpoint/2010/main" val="913356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BDA7A-98F1-4235-4B6D-CCBC3AAAA722}"/>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7364526B-6735-A1FA-5739-AE0EA8B2DC24}"/>
              </a:ext>
            </a:extLst>
          </p:cNvPr>
          <p:cNvSpPr/>
          <p:nvPr/>
        </p:nvSpPr>
        <p:spPr>
          <a:xfrm>
            <a:off x="6096000" y="0"/>
            <a:ext cx="60960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endParaRPr kumimoji="1" lang="ja-JP" altLang="en-US" dirty="0">
              <a:solidFill>
                <a:schemeClr val="bg1"/>
              </a:solidFill>
              <a:latin typeface="游明朝" panose="02020400000000000000" pitchFamily="18" charset="-128"/>
              <a:ea typeface="游明朝" panose="02020400000000000000" pitchFamily="18" charset="-128"/>
            </a:endParaRPr>
          </a:p>
        </p:txBody>
      </p:sp>
      <p:sp>
        <p:nvSpPr>
          <p:cNvPr id="28" name="スライド番号プレースホルダー 5">
            <a:extLst>
              <a:ext uri="{FF2B5EF4-FFF2-40B4-BE49-F238E27FC236}">
                <a16:creationId xmlns:a16="http://schemas.microsoft.com/office/drawing/2014/main" id="{3E9C223F-42A2-265E-BDAD-79B3B8109F4A}"/>
              </a:ext>
            </a:extLst>
          </p:cNvPr>
          <p:cNvSpPr txBox="1">
            <a:spLocks/>
          </p:cNvSpPr>
          <p:nvPr/>
        </p:nvSpPr>
        <p:spPr>
          <a:xfrm>
            <a:off x="5767650" y="6498012"/>
            <a:ext cx="656701" cy="274324"/>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1050" dirty="0">
                <a:solidFill>
                  <a:schemeClr val="tx1"/>
                </a:solidFill>
                <a:latin typeface="游明朝" panose="02020400000000000000" pitchFamily="18" charset="-128"/>
                <a:ea typeface="游明朝" panose="02020400000000000000" pitchFamily="18" charset="-128"/>
              </a:rPr>
              <a:t>- </a:t>
            </a:r>
            <a:fld id="{3FFBA4C0-9B7D-4866-9F37-F8186F53D425}" type="slidenum">
              <a:rPr lang="ja-JP" altLang="en-US" sz="1050" smtClean="0">
                <a:solidFill>
                  <a:schemeClr val="tx1"/>
                </a:solidFill>
                <a:latin typeface="游明朝" panose="02020400000000000000" pitchFamily="18" charset="-128"/>
                <a:ea typeface="游明朝" panose="02020400000000000000" pitchFamily="18" charset="-128"/>
              </a:rPr>
              <a:pPr algn="ctr"/>
              <a:t>9</a:t>
            </a:fld>
            <a:r>
              <a:rPr lang="ja-JP" altLang="en-US" sz="1050" dirty="0">
                <a:solidFill>
                  <a:schemeClr val="tx1"/>
                </a:solidFill>
                <a:latin typeface="游明朝" panose="02020400000000000000" pitchFamily="18" charset="-128"/>
                <a:ea typeface="游明朝" panose="02020400000000000000" pitchFamily="18" charset="-128"/>
              </a:rPr>
              <a:t> </a:t>
            </a:r>
            <a:r>
              <a:rPr lang="en-US" altLang="ja-JP" sz="1050" dirty="0">
                <a:solidFill>
                  <a:schemeClr val="tx1"/>
                </a:solidFill>
                <a:latin typeface="游明朝" panose="02020400000000000000" pitchFamily="18" charset="-128"/>
                <a:ea typeface="游明朝" panose="02020400000000000000" pitchFamily="18" charset="-128"/>
              </a:rPr>
              <a:t>-</a:t>
            </a:r>
            <a:endParaRPr lang="ja-JP" altLang="en-US" sz="1050" dirty="0">
              <a:solidFill>
                <a:schemeClr val="tx1"/>
              </a:solidFill>
              <a:latin typeface="游明朝" panose="02020400000000000000" pitchFamily="18" charset="-128"/>
              <a:ea typeface="游明朝" panose="02020400000000000000" pitchFamily="18" charset="-128"/>
            </a:endParaRPr>
          </a:p>
        </p:txBody>
      </p:sp>
      <p:sp>
        <p:nvSpPr>
          <p:cNvPr id="2" name="正方形/長方形 1">
            <a:extLst>
              <a:ext uri="{FF2B5EF4-FFF2-40B4-BE49-F238E27FC236}">
                <a16:creationId xmlns:a16="http://schemas.microsoft.com/office/drawing/2014/main" id="{063009E5-FD31-5DD7-A4BC-97BF04C52AA3}"/>
              </a:ext>
            </a:extLst>
          </p:cNvPr>
          <p:cNvSpPr/>
          <p:nvPr/>
        </p:nvSpPr>
        <p:spPr>
          <a:xfrm>
            <a:off x="9589970" y="0"/>
            <a:ext cx="2602030" cy="352303"/>
          </a:xfrm>
          <a:prstGeom prst="rect">
            <a:avLst/>
          </a:prstGeom>
          <a:solidFill>
            <a:srgbClr val="9900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dirty="0">
                <a:solidFill>
                  <a:schemeClr val="bg1"/>
                </a:solidFill>
                <a:latin typeface="游明朝" panose="02020400000000000000" pitchFamily="18" charset="-128"/>
                <a:ea typeface="游明朝" panose="02020400000000000000" pitchFamily="18" charset="-128"/>
              </a:rPr>
              <a:t>選考フロー・応募方法</a:t>
            </a:r>
          </a:p>
        </p:txBody>
      </p:sp>
      <p:grpSp>
        <p:nvGrpSpPr>
          <p:cNvPr id="27" name="グループ化 26">
            <a:extLst>
              <a:ext uri="{FF2B5EF4-FFF2-40B4-BE49-F238E27FC236}">
                <a16:creationId xmlns:a16="http://schemas.microsoft.com/office/drawing/2014/main" id="{7EFA4F88-8367-52DD-4770-44EC0AB15A84}"/>
              </a:ext>
            </a:extLst>
          </p:cNvPr>
          <p:cNvGrpSpPr/>
          <p:nvPr/>
        </p:nvGrpSpPr>
        <p:grpSpPr>
          <a:xfrm>
            <a:off x="6872052" y="607022"/>
            <a:ext cx="4543896" cy="5854724"/>
            <a:chOff x="7258636" y="691692"/>
            <a:chExt cx="4543896" cy="5854724"/>
          </a:xfrm>
        </p:grpSpPr>
        <p:sp>
          <p:nvSpPr>
            <p:cNvPr id="4" name="正方形/長方形 3">
              <a:extLst>
                <a:ext uri="{FF2B5EF4-FFF2-40B4-BE49-F238E27FC236}">
                  <a16:creationId xmlns:a16="http://schemas.microsoft.com/office/drawing/2014/main" id="{8C108E9A-8BB0-6DA3-E434-A17F7CC1A780}"/>
                </a:ext>
              </a:extLst>
            </p:cNvPr>
            <p:cNvSpPr/>
            <p:nvPr/>
          </p:nvSpPr>
          <p:spPr>
            <a:xfrm>
              <a:off x="8204199" y="1156392"/>
              <a:ext cx="3598333" cy="5539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400"/>
                </a:spcBef>
              </a:pPr>
              <a:r>
                <a:rPr kumimoji="1" lang="ja-JP" altLang="en-US" sz="1200" dirty="0">
                  <a:solidFill>
                    <a:schemeClr val="tx1"/>
                  </a:solidFill>
                  <a:latin typeface="游明朝" panose="02020400000000000000" pitchFamily="18" charset="-128"/>
                  <a:ea typeface="游明朝" panose="02020400000000000000" pitchFamily="18" charset="-128"/>
                </a:rPr>
                <a:t>ご提出いただいた書類をもとに、</a:t>
              </a:r>
              <a:endParaRPr lang="en-US" altLang="ja-JP" sz="1200" dirty="0">
                <a:solidFill>
                  <a:schemeClr val="tx1"/>
                </a:solidFill>
                <a:latin typeface="游明朝" panose="02020400000000000000" pitchFamily="18" charset="-128"/>
                <a:ea typeface="游明朝" panose="02020400000000000000" pitchFamily="18" charset="-128"/>
              </a:endParaRPr>
            </a:p>
            <a:p>
              <a:pPr>
                <a:spcBef>
                  <a:spcPts val="400"/>
                </a:spcBef>
              </a:pPr>
              <a:r>
                <a:rPr kumimoji="1" lang="ja-JP" altLang="en-US" sz="1200" dirty="0">
                  <a:solidFill>
                    <a:schemeClr val="tx1"/>
                  </a:solidFill>
                  <a:latin typeface="游明朝" panose="02020400000000000000" pitchFamily="18" charset="-128"/>
                  <a:ea typeface="游明朝" panose="02020400000000000000" pitchFamily="18" charset="-128"/>
                </a:rPr>
                <a:t>これまでのご経験やスキル、志向性を拝見します。</a:t>
              </a:r>
            </a:p>
          </p:txBody>
        </p:sp>
        <p:sp>
          <p:nvSpPr>
            <p:cNvPr id="5" name="正方形/長方形 4">
              <a:extLst>
                <a:ext uri="{FF2B5EF4-FFF2-40B4-BE49-F238E27FC236}">
                  <a16:creationId xmlns:a16="http://schemas.microsoft.com/office/drawing/2014/main" id="{31BD374B-763B-96BB-9F6C-89A8DF5AA960}"/>
                </a:ext>
              </a:extLst>
            </p:cNvPr>
            <p:cNvSpPr/>
            <p:nvPr/>
          </p:nvSpPr>
          <p:spPr>
            <a:xfrm>
              <a:off x="8204199" y="696754"/>
              <a:ext cx="3598333" cy="4161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00"/>
                </a:spcBef>
              </a:pPr>
              <a:r>
                <a:rPr lang="ja-JP" altLang="en-US" sz="2400" b="1" dirty="0">
                  <a:solidFill>
                    <a:schemeClr val="tx1"/>
                  </a:solidFill>
                  <a:latin typeface="游明朝" panose="02020400000000000000" pitchFamily="18" charset="-128"/>
                  <a:ea typeface="游明朝" panose="02020400000000000000" pitchFamily="18" charset="-128"/>
                </a:rPr>
                <a:t>書類選考</a:t>
              </a:r>
              <a:endParaRPr kumimoji="1" lang="ja-JP" altLang="en-US" sz="2400" b="1" dirty="0">
                <a:solidFill>
                  <a:schemeClr val="tx1"/>
                </a:solidFill>
                <a:latin typeface="游明朝" panose="02020400000000000000" pitchFamily="18" charset="-128"/>
                <a:ea typeface="游明朝" panose="02020400000000000000" pitchFamily="18" charset="-128"/>
              </a:endParaRPr>
            </a:p>
          </p:txBody>
        </p:sp>
        <p:sp>
          <p:nvSpPr>
            <p:cNvPr id="9" name="正方形/長方形 8">
              <a:extLst>
                <a:ext uri="{FF2B5EF4-FFF2-40B4-BE49-F238E27FC236}">
                  <a16:creationId xmlns:a16="http://schemas.microsoft.com/office/drawing/2014/main" id="{BDCBB955-6CF5-0F69-F66E-E404B7C61A7E}"/>
                </a:ext>
              </a:extLst>
            </p:cNvPr>
            <p:cNvSpPr/>
            <p:nvPr/>
          </p:nvSpPr>
          <p:spPr>
            <a:xfrm>
              <a:off x="8204199" y="2365419"/>
              <a:ext cx="3598333" cy="5539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400"/>
                </a:spcBef>
              </a:pPr>
              <a:r>
                <a:rPr kumimoji="1" lang="ja-JP" altLang="en-US" sz="1200" dirty="0">
                  <a:solidFill>
                    <a:schemeClr val="tx1"/>
                  </a:solidFill>
                  <a:latin typeface="游明朝" panose="02020400000000000000" pitchFamily="18" charset="-128"/>
                  <a:ea typeface="游明朝" panose="02020400000000000000" pitchFamily="18" charset="-128"/>
                </a:rPr>
                <a:t>これまでのキャリアや今後の展望、</a:t>
              </a:r>
              <a:endParaRPr kumimoji="1" lang="en-US" altLang="ja-JP" sz="1200" dirty="0">
                <a:solidFill>
                  <a:schemeClr val="tx1"/>
                </a:solidFill>
                <a:latin typeface="游明朝" panose="02020400000000000000" pitchFamily="18" charset="-128"/>
                <a:ea typeface="游明朝" panose="02020400000000000000" pitchFamily="18" charset="-128"/>
              </a:endParaRPr>
            </a:p>
            <a:p>
              <a:pPr>
                <a:spcBef>
                  <a:spcPts val="400"/>
                </a:spcBef>
              </a:pPr>
              <a:r>
                <a:rPr kumimoji="1" lang="ja-JP" altLang="en-US" sz="1200" dirty="0">
                  <a:solidFill>
                    <a:schemeClr val="tx1"/>
                  </a:solidFill>
                  <a:latin typeface="游明朝" panose="02020400000000000000" pitchFamily="18" charset="-128"/>
                  <a:ea typeface="游明朝" panose="02020400000000000000" pitchFamily="18" charset="-128"/>
                </a:rPr>
                <a:t>働き方に対する考えなどを気軽にお話しください。</a:t>
              </a:r>
            </a:p>
          </p:txBody>
        </p:sp>
        <p:sp>
          <p:nvSpPr>
            <p:cNvPr id="10" name="正方形/長方形 9">
              <a:extLst>
                <a:ext uri="{FF2B5EF4-FFF2-40B4-BE49-F238E27FC236}">
                  <a16:creationId xmlns:a16="http://schemas.microsoft.com/office/drawing/2014/main" id="{DC027612-6BAD-0A5C-3E9B-B159741C71AC}"/>
                </a:ext>
              </a:extLst>
            </p:cNvPr>
            <p:cNvSpPr/>
            <p:nvPr/>
          </p:nvSpPr>
          <p:spPr>
            <a:xfrm>
              <a:off x="8204199" y="1905781"/>
              <a:ext cx="3598333" cy="4161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00"/>
                </a:spcBef>
              </a:pPr>
              <a:r>
                <a:rPr kumimoji="1" lang="ja-JP" altLang="en-US" sz="2400" b="1" dirty="0">
                  <a:solidFill>
                    <a:schemeClr val="tx1"/>
                  </a:solidFill>
                  <a:latin typeface="游明朝" panose="02020400000000000000" pitchFamily="18" charset="-128"/>
                  <a:ea typeface="游明朝" panose="02020400000000000000" pitchFamily="18" charset="-128"/>
                </a:rPr>
                <a:t>カジュアル面談</a:t>
              </a:r>
            </a:p>
          </p:txBody>
        </p:sp>
        <p:sp>
          <p:nvSpPr>
            <p:cNvPr id="13" name="正方形/長方形 12">
              <a:extLst>
                <a:ext uri="{FF2B5EF4-FFF2-40B4-BE49-F238E27FC236}">
                  <a16:creationId xmlns:a16="http://schemas.microsoft.com/office/drawing/2014/main" id="{76F35D49-364A-DAB6-BF52-CCDD5EC043CD}"/>
                </a:ext>
              </a:extLst>
            </p:cNvPr>
            <p:cNvSpPr/>
            <p:nvPr/>
          </p:nvSpPr>
          <p:spPr>
            <a:xfrm>
              <a:off x="8204199" y="3574446"/>
              <a:ext cx="3598333" cy="5539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400"/>
                </a:spcBef>
              </a:pPr>
              <a:r>
                <a:rPr kumimoji="1" lang="ja-JP" altLang="en-US" sz="1200" dirty="0">
                  <a:solidFill>
                    <a:schemeClr val="tx1"/>
                  </a:solidFill>
                  <a:latin typeface="游明朝" panose="02020400000000000000" pitchFamily="18" charset="-128"/>
                  <a:ea typeface="游明朝" panose="02020400000000000000" pitchFamily="18" charset="-128"/>
                </a:rPr>
                <a:t>これまでの具体的な業務経験やスキルセット、</a:t>
              </a:r>
              <a:endParaRPr kumimoji="1" lang="en-US" altLang="ja-JP" sz="1200" dirty="0">
                <a:solidFill>
                  <a:schemeClr val="tx1"/>
                </a:solidFill>
                <a:latin typeface="游明朝" panose="02020400000000000000" pitchFamily="18" charset="-128"/>
                <a:ea typeface="游明朝" panose="02020400000000000000" pitchFamily="18" charset="-128"/>
              </a:endParaRPr>
            </a:p>
            <a:p>
              <a:pPr>
                <a:spcBef>
                  <a:spcPts val="400"/>
                </a:spcBef>
              </a:pPr>
              <a:r>
                <a:rPr kumimoji="1" lang="ja-JP" altLang="en-US" sz="1200" dirty="0">
                  <a:solidFill>
                    <a:schemeClr val="tx1"/>
                  </a:solidFill>
                  <a:latin typeface="游明朝" panose="02020400000000000000" pitchFamily="18" charset="-128"/>
                  <a:ea typeface="游明朝" panose="02020400000000000000" pitchFamily="18" charset="-128"/>
                </a:rPr>
                <a:t>思考のプロセスなどについてお伺いします。</a:t>
              </a:r>
            </a:p>
          </p:txBody>
        </p:sp>
        <p:sp>
          <p:nvSpPr>
            <p:cNvPr id="14" name="正方形/長方形 13">
              <a:extLst>
                <a:ext uri="{FF2B5EF4-FFF2-40B4-BE49-F238E27FC236}">
                  <a16:creationId xmlns:a16="http://schemas.microsoft.com/office/drawing/2014/main" id="{BA6B480B-5AAA-964C-AAF1-844F1D152465}"/>
                </a:ext>
              </a:extLst>
            </p:cNvPr>
            <p:cNvSpPr/>
            <p:nvPr/>
          </p:nvSpPr>
          <p:spPr>
            <a:xfrm>
              <a:off x="8204199" y="3114808"/>
              <a:ext cx="3598333" cy="4161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00"/>
                </a:spcBef>
              </a:pPr>
              <a:r>
                <a:rPr kumimoji="1" lang="ja-JP" altLang="en-US" sz="2400" b="1" dirty="0">
                  <a:solidFill>
                    <a:schemeClr val="tx1"/>
                  </a:solidFill>
                  <a:latin typeface="游明朝" panose="02020400000000000000" pitchFamily="18" charset="-128"/>
                  <a:ea typeface="游明朝" panose="02020400000000000000" pitchFamily="18" charset="-128"/>
                </a:rPr>
                <a:t>一次面接</a:t>
              </a:r>
            </a:p>
          </p:txBody>
        </p:sp>
        <p:sp>
          <p:nvSpPr>
            <p:cNvPr id="17" name="正方形/長方形 16">
              <a:extLst>
                <a:ext uri="{FF2B5EF4-FFF2-40B4-BE49-F238E27FC236}">
                  <a16:creationId xmlns:a16="http://schemas.microsoft.com/office/drawing/2014/main" id="{7F85ED40-9205-CBCC-A954-39F6C109EAE3}"/>
                </a:ext>
              </a:extLst>
            </p:cNvPr>
            <p:cNvSpPr/>
            <p:nvPr/>
          </p:nvSpPr>
          <p:spPr>
            <a:xfrm>
              <a:off x="8204199" y="4783474"/>
              <a:ext cx="3598333" cy="5539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400"/>
                </a:spcBef>
              </a:pPr>
              <a:r>
                <a:rPr kumimoji="1" lang="ja-JP" altLang="en-US" sz="1200" dirty="0">
                  <a:solidFill>
                    <a:schemeClr val="tx1"/>
                  </a:solidFill>
                  <a:latin typeface="游明朝" panose="02020400000000000000" pitchFamily="18" charset="-128"/>
                  <a:ea typeface="游明朝" panose="02020400000000000000" pitchFamily="18" charset="-128"/>
                </a:rPr>
                <a:t>代表や経営陣と直接対話いただき、組織の方向性</a:t>
              </a:r>
              <a:endParaRPr kumimoji="1" lang="en-US" altLang="ja-JP" sz="1200" dirty="0">
                <a:solidFill>
                  <a:schemeClr val="tx1"/>
                </a:solidFill>
                <a:latin typeface="游明朝" panose="02020400000000000000" pitchFamily="18" charset="-128"/>
                <a:ea typeface="游明朝" panose="02020400000000000000" pitchFamily="18" charset="-128"/>
              </a:endParaRPr>
            </a:p>
            <a:p>
              <a:pPr>
                <a:spcBef>
                  <a:spcPts val="400"/>
                </a:spcBef>
              </a:pPr>
              <a:r>
                <a:rPr kumimoji="1" lang="ja-JP" altLang="en-US" sz="1200" dirty="0">
                  <a:solidFill>
                    <a:schemeClr val="tx1"/>
                  </a:solidFill>
                  <a:latin typeface="游明朝" panose="02020400000000000000" pitchFamily="18" charset="-128"/>
                  <a:ea typeface="游明朝" panose="02020400000000000000" pitchFamily="18" charset="-128"/>
                </a:rPr>
                <a:t>や価値観への共感を確認し合う場になります。</a:t>
              </a:r>
            </a:p>
          </p:txBody>
        </p:sp>
        <p:sp>
          <p:nvSpPr>
            <p:cNvPr id="18" name="正方形/長方形 17">
              <a:extLst>
                <a:ext uri="{FF2B5EF4-FFF2-40B4-BE49-F238E27FC236}">
                  <a16:creationId xmlns:a16="http://schemas.microsoft.com/office/drawing/2014/main" id="{98B8E502-80FC-7927-C437-9F7F22A90A78}"/>
                </a:ext>
              </a:extLst>
            </p:cNvPr>
            <p:cNvSpPr/>
            <p:nvPr/>
          </p:nvSpPr>
          <p:spPr>
            <a:xfrm>
              <a:off x="8204199" y="4323836"/>
              <a:ext cx="3598333" cy="4161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00"/>
                </a:spcBef>
              </a:pPr>
              <a:r>
                <a:rPr kumimoji="1" lang="ja-JP" altLang="en-US" sz="2400" b="1" dirty="0">
                  <a:solidFill>
                    <a:schemeClr val="tx1"/>
                  </a:solidFill>
                  <a:latin typeface="游明朝" panose="02020400000000000000" pitchFamily="18" charset="-128"/>
                  <a:ea typeface="游明朝" panose="02020400000000000000" pitchFamily="18" charset="-128"/>
                </a:rPr>
                <a:t>最終面接</a:t>
              </a:r>
            </a:p>
          </p:txBody>
        </p:sp>
        <p:sp>
          <p:nvSpPr>
            <p:cNvPr id="21" name="正方形/長方形 20">
              <a:extLst>
                <a:ext uri="{FF2B5EF4-FFF2-40B4-BE49-F238E27FC236}">
                  <a16:creationId xmlns:a16="http://schemas.microsoft.com/office/drawing/2014/main" id="{DBA34F6D-041D-3A63-5CE4-3100DEA48FE3}"/>
                </a:ext>
              </a:extLst>
            </p:cNvPr>
            <p:cNvSpPr/>
            <p:nvPr/>
          </p:nvSpPr>
          <p:spPr>
            <a:xfrm>
              <a:off x="8204199" y="5992502"/>
              <a:ext cx="3598333" cy="5539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400"/>
                </a:spcBef>
              </a:pPr>
              <a:r>
                <a:rPr kumimoji="1" lang="ja-JP" altLang="en-US" sz="1200" dirty="0">
                  <a:solidFill>
                    <a:schemeClr val="tx1"/>
                  </a:solidFill>
                  <a:latin typeface="游明朝" panose="02020400000000000000" pitchFamily="18" charset="-128"/>
                  <a:ea typeface="游明朝" panose="02020400000000000000" pitchFamily="18" charset="-128"/>
                </a:rPr>
                <a:t>入社時期や雇用形態、待遇などを確認し、疑問点</a:t>
              </a:r>
              <a:endParaRPr kumimoji="1" lang="en-US" altLang="ja-JP" sz="1200" dirty="0">
                <a:solidFill>
                  <a:schemeClr val="tx1"/>
                </a:solidFill>
                <a:latin typeface="游明朝" panose="02020400000000000000" pitchFamily="18" charset="-128"/>
                <a:ea typeface="游明朝" panose="02020400000000000000" pitchFamily="18" charset="-128"/>
              </a:endParaRPr>
            </a:p>
            <a:p>
              <a:pPr>
                <a:spcBef>
                  <a:spcPts val="400"/>
                </a:spcBef>
              </a:pPr>
              <a:r>
                <a:rPr kumimoji="1" lang="ja-JP" altLang="en-US" sz="1200" dirty="0">
                  <a:solidFill>
                    <a:schemeClr val="tx1"/>
                  </a:solidFill>
                  <a:latin typeface="游明朝" panose="02020400000000000000" pitchFamily="18" charset="-128"/>
                  <a:ea typeface="游明朝" panose="02020400000000000000" pitchFamily="18" charset="-128"/>
                </a:rPr>
                <a:t>を解消したうえで正式な内定通知を行います。</a:t>
              </a:r>
            </a:p>
          </p:txBody>
        </p:sp>
        <p:sp>
          <p:nvSpPr>
            <p:cNvPr id="22" name="正方形/長方形 21">
              <a:extLst>
                <a:ext uri="{FF2B5EF4-FFF2-40B4-BE49-F238E27FC236}">
                  <a16:creationId xmlns:a16="http://schemas.microsoft.com/office/drawing/2014/main" id="{320C52FD-6198-0DA4-9A72-3D3C4E9C0970}"/>
                </a:ext>
              </a:extLst>
            </p:cNvPr>
            <p:cNvSpPr/>
            <p:nvPr/>
          </p:nvSpPr>
          <p:spPr>
            <a:xfrm>
              <a:off x="8204199" y="5532864"/>
              <a:ext cx="3598333" cy="4161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00"/>
                </a:spcBef>
              </a:pPr>
              <a:r>
                <a:rPr kumimoji="1" lang="ja-JP" altLang="en-US" sz="2400" b="1" dirty="0">
                  <a:solidFill>
                    <a:schemeClr val="tx1"/>
                  </a:solidFill>
                  <a:latin typeface="游明朝" panose="02020400000000000000" pitchFamily="18" charset="-128"/>
                  <a:ea typeface="游明朝" panose="02020400000000000000" pitchFamily="18" charset="-128"/>
                </a:rPr>
                <a:t>条件面談・内定通知</a:t>
              </a:r>
            </a:p>
          </p:txBody>
        </p:sp>
        <p:cxnSp>
          <p:nvCxnSpPr>
            <p:cNvPr id="24" name="直線矢印コネクタ 23">
              <a:extLst>
                <a:ext uri="{FF2B5EF4-FFF2-40B4-BE49-F238E27FC236}">
                  <a16:creationId xmlns:a16="http://schemas.microsoft.com/office/drawing/2014/main" id="{A64BC16C-88BE-B464-C47A-539E734648CD}"/>
                </a:ext>
              </a:extLst>
            </p:cNvPr>
            <p:cNvCxnSpPr>
              <a:cxnSpLocks/>
              <a:stCxn id="6" idx="4"/>
              <a:endCxn id="23" idx="0"/>
            </p:cNvCxnSpPr>
            <p:nvPr/>
          </p:nvCxnSpPr>
          <p:spPr>
            <a:xfrm>
              <a:off x="7471362" y="1117978"/>
              <a:ext cx="0" cy="4409824"/>
            </a:xfrm>
            <a:prstGeom prst="straightConnector1">
              <a:avLst/>
            </a:prstGeom>
            <a:ln>
              <a:solidFill>
                <a:srgbClr val="9900CC"/>
              </a:solidFill>
              <a:prstDash val="sysDash"/>
            </a:ln>
          </p:spPr>
          <p:style>
            <a:lnRef idx="2">
              <a:schemeClr val="accent1"/>
            </a:lnRef>
            <a:fillRef idx="0">
              <a:schemeClr val="accent1"/>
            </a:fillRef>
            <a:effectRef idx="1">
              <a:schemeClr val="accent1"/>
            </a:effectRef>
            <a:fontRef idx="minor">
              <a:schemeClr val="tx1"/>
            </a:fontRef>
          </p:style>
        </p:cxnSp>
        <p:sp>
          <p:nvSpPr>
            <p:cNvPr id="6" name="楕円 5">
              <a:extLst>
                <a:ext uri="{FF2B5EF4-FFF2-40B4-BE49-F238E27FC236}">
                  <a16:creationId xmlns:a16="http://schemas.microsoft.com/office/drawing/2014/main" id="{D7A959A5-FDFC-9BFF-01E8-9B9F6032FB31}"/>
                </a:ext>
              </a:extLst>
            </p:cNvPr>
            <p:cNvSpPr/>
            <p:nvPr/>
          </p:nvSpPr>
          <p:spPr>
            <a:xfrm>
              <a:off x="7258636" y="691692"/>
              <a:ext cx="425452" cy="426286"/>
            </a:xfrm>
            <a:prstGeom prst="ellipse">
              <a:avLst/>
            </a:prstGeom>
            <a:solidFill>
              <a:srgbClr val="9900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en-US" altLang="ja-JP" dirty="0">
                  <a:solidFill>
                    <a:schemeClr val="bg1"/>
                  </a:solidFill>
                  <a:latin typeface="游明朝" panose="02020400000000000000" pitchFamily="18" charset="-128"/>
                  <a:ea typeface="游明朝" panose="02020400000000000000" pitchFamily="18" charset="-128"/>
                </a:rPr>
                <a:t>1</a:t>
              </a:r>
              <a:endParaRPr kumimoji="1" lang="ja-JP" altLang="en-US" dirty="0">
                <a:solidFill>
                  <a:schemeClr val="bg1"/>
                </a:solidFill>
                <a:latin typeface="游明朝" panose="02020400000000000000" pitchFamily="18" charset="-128"/>
                <a:ea typeface="游明朝" panose="02020400000000000000" pitchFamily="18" charset="-128"/>
              </a:endParaRPr>
            </a:p>
          </p:txBody>
        </p:sp>
        <p:sp>
          <p:nvSpPr>
            <p:cNvPr id="11" name="楕円 10">
              <a:extLst>
                <a:ext uri="{FF2B5EF4-FFF2-40B4-BE49-F238E27FC236}">
                  <a16:creationId xmlns:a16="http://schemas.microsoft.com/office/drawing/2014/main" id="{EFE31144-CAEB-92F2-182E-777193B176D5}"/>
                </a:ext>
              </a:extLst>
            </p:cNvPr>
            <p:cNvSpPr/>
            <p:nvPr/>
          </p:nvSpPr>
          <p:spPr>
            <a:xfrm>
              <a:off x="7258636" y="1900719"/>
              <a:ext cx="425452" cy="426286"/>
            </a:xfrm>
            <a:prstGeom prst="ellipse">
              <a:avLst/>
            </a:prstGeom>
            <a:solidFill>
              <a:srgbClr val="9900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altLang="ja-JP" dirty="0">
                  <a:solidFill>
                    <a:schemeClr val="bg1"/>
                  </a:solidFill>
                  <a:latin typeface="游明朝" panose="02020400000000000000" pitchFamily="18" charset="-128"/>
                  <a:ea typeface="游明朝" panose="02020400000000000000" pitchFamily="18" charset="-128"/>
                </a:rPr>
                <a:t>2</a:t>
              </a:r>
              <a:endParaRPr kumimoji="1" lang="ja-JP" altLang="en-US" dirty="0">
                <a:solidFill>
                  <a:schemeClr val="bg1"/>
                </a:solidFill>
                <a:latin typeface="游明朝" panose="02020400000000000000" pitchFamily="18" charset="-128"/>
                <a:ea typeface="游明朝" panose="02020400000000000000" pitchFamily="18" charset="-128"/>
              </a:endParaRPr>
            </a:p>
          </p:txBody>
        </p:sp>
        <p:sp>
          <p:nvSpPr>
            <p:cNvPr id="15" name="楕円 14">
              <a:extLst>
                <a:ext uri="{FF2B5EF4-FFF2-40B4-BE49-F238E27FC236}">
                  <a16:creationId xmlns:a16="http://schemas.microsoft.com/office/drawing/2014/main" id="{DA25090F-6651-CB41-E1E9-EEA0A52456A8}"/>
                </a:ext>
              </a:extLst>
            </p:cNvPr>
            <p:cNvSpPr/>
            <p:nvPr/>
          </p:nvSpPr>
          <p:spPr>
            <a:xfrm>
              <a:off x="7258636" y="3109746"/>
              <a:ext cx="425452" cy="426286"/>
            </a:xfrm>
            <a:prstGeom prst="ellipse">
              <a:avLst/>
            </a:prstGeom>
            <a:solidFill>
              <a:srgbClr val="9900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en-US" altLang="ja-JP" dirty="0">
                  <a:solidFill>
                    <a:schemeClr val="bg1"/>
                  </a:solidFill>
                  <a:latin typeface="游明朝" panose="02020400000000000000" pitchFamily="18" charset="-128"/>
                  <a:ea typeface="游明朝" panose="02020400000000000000" pitchFamily="18" charset="-128"/>
                </a:rPr>
                <a:t>3</a:t>
              </a:r>
              <a:endParaRPr kumimoji="1" lang="ja-JP" altLang="en-US" dirty="0">
                <a:solidFill>
                  <a:schemeClr val="bg1"/>
                </a:solidFill>
                <a:latin typeface="游明朝" panose="02020400000000000000" pitchFamily="18" charset="-128"/>
                <a:ea typeface="游明朝" panose="02020400000000000000" pitchFamily="18" charset="-128"/>
              </a:endParaRPr>
            </a:p>
          </p:txBody>
        </p:sp>
        <p:sp>
          <p:nvSpPr>
            <p:cNvPr id="19" name="楕円 18">
              <a:extLst>
                <a:ext uri="{FF2B5EF4-FFF2-40B4-BE49-F238E27FC236}">
                  <a16:creationId xmlns:a16="http://schemas.microsoft.com/office/drawing/2014/main" id="{1070BE29-6229-B98A-8A21-B3D3028A4D87}"/>
                </a:ext>
              </a:extLst>
            </p:cNvPr>
            <p:cNvSpPr/>
            <p:nvPr/>
          </p:nvSpPr>
          <p:spPr>
            <a:xfrm>
              <a:off x="7258636" y="4318774"/>
              <a:ext cx="425452" cy="426286"/>
            </a:xfrm>
            <a:prstGeom prst="ellipse">
              <a:avLst/>
            </a:prstGeom>
            <a:solidFill>
              <a:srgbClr val="9900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altLang="ja-JP" dirty="0">
                  <a:solidFill>
                    <a:schemeClr val="bg1"/>
                  </a:solidFill>
                  <a:latin typeface="游明朝" panose="02020400000000000000" pitchFamily="18" charset="-128"/>
                  <a:ea typeface="游明朝" panose="02020400000000000000" pitchFamily="18" charset="-128"/>
                </a:rPr>
                <a:t>4</a:t>
              </a:r>
              <a:endParaRPr kumimoji="1" lang="ja-JP" altLang="en-US" dirty="0">
                <a:solidFill>
                  <a:schemeClr val="bg1"/>
                </a:solidFill>
                <a:latin typeface="游明朝" panose="02020400000000000000" pitchFamily="18" charset="-128"/>
                <a:ea typeface="游明朝" panose="02020400000000000000" pitchFamily="18" charset="-128"/>
              </a:endParaRPr>
            </a:p>
          </p:txBody>
        </p:sp>
        <p:sp>
          <p:nvSpPr>
            <p:cNvPr id="23" name="楕円 22">
              <a:extLst>
                <a:ext uri="{FF2B5EF4-FFF2-40B4-BE49-F238E27FC236}">
                  <a16:creationId xmlns:a16="http://schemas.microsoft.com/office/drawing/2014/main" id="{A0BF33A0-1667-DFF5-49EE-77C6DEBF04CB}"/>
                </a:ext>
              </a:extLst>
            </p:cNvPr>
            <p:cNvSpPr/>
            <p:nvPr/>
          </p:nvSpPr>
          <p:spPr>
            <a:xfrm>
              <a:off x="7258636" y="5527802"/>
              <a:ext cx="425452" cy="426286"/>
            </a:xfrm>
            <a:prstGeom prst="ellipse">
              <a:avLst/>
            </a:prstGeom>
            <a:solidFill>
              <a:srgbClr val="9900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altLang="ja-JP" dirty="0">
                  <a:solidFill>
                    <a:schemeClr val="bg1"/>
                  </a:solidFill>
                  <a:latin typeface="游明朝" panose="02020400000000000000" pitchFamily="18" charset="-128"/>
                  <a:ea typeface="游明朝" panose="02020400000000000000" pitchFamily="18" charset="-128"/>
                </a:rPr>
                <a:t>5</a:t>
              </a:r>
              <a:endParaRPr kumimoji="1" lang="ja-JP" altLang="en-US" dirty="0">
                <a:solidFill>
                  <a:schemeClr val="bg1"/>
                </a:solidFill>
                <a:latin typeface="游明朝" panose="02020400000000000000" pitchFamily="18" charset="-128"/>
                <a:ea typeface="游明朝" panose="02020400000000000000" pitchFamily="18" charset="-128"/>
              </a:endParaRPr>
            </a:p>
          </p:txBody>
        </p:sp>
      </p:grpSp>
      <p:grpSp>
        <p:nvGrpSpPr>
          <p:cNvPr id="31" name="グループ化 30">
            <a:extLst>
              <a:ext uri="{FF2B5EF4-FFF2-40B4-BE49-F238E27FC236}">
                <a16:creationId xmlns:a16="http://schemas.microsoft.com/office/drawing/2014/main" id="{F75DF9E8-9CD1-4132-2F30-E76EA0A8AE65}"/>
              </a:ext>
            </a:extLst>
          </p:cNvPr>
          <p:cNvGrpSpPr/>
          <p:nvPr/>
        </p:nvGrpSpPr>
        <p:grpSpPr>
          <a:xfrm>
            <a:off x="679124" y="1513112"/>
            <a:ext cx="4789381" cy="3831776"/>
            <a:chOff x="679124" y="655558"/>
            <a:chExt cx="4789381" cy="3831776"/>
          </a:xfrm>
        </p:grpSpPr>
        <p:sp>
          <p:nvSpPr>
            <p:cNvPr id="29" name="正方形/長方形 28">
              <a:extLst>
                <a:ext uri="{FF2B5EF4-FFF2-40B4-BE49-F238E27FC236}">
                  <a16:creationId xmlns:a16="http://schemas.microsoft.com/office/drawing/2014/main" id="{EABE6BD2-159C-AB9D-CA4E-3ADDFB90BADA}"/>
                </a:ext>
              </a:extLst>
            </p:cNvPr>
            <p:cNvSpPr/>
            <p:nvPr/>
          </p:nvSpPr>
          <p:spPr>
            <a:xfrm>
              <a:off x="679124" y="1959983"/>
              <a:ext cx="4789381" cy="25273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400"/>
                </a:spcBef>
              </a:pPr>
              <a:r>
                <a:rPr kumimoji="1" lang="ja-JP" altLang="en-US" sz="1400" dirty="0">
                  <a:solidFill>
                    <a:schemeClr val="tx1"/>
                  </a:solidFill>
                  <a:latin typeface="游明朝" panose="02020400000000000000" pitchFamily="18" charset="-128"/>
                  <a:ea typeface="游明朝" panose="02020400000000000000" pitchFamily="18" charset="-128"/>
                </a:rPr>
                <a:t>アウレリアでは、応募者の方との「対話」を大切にした</a:t>
              </a:r>
              <a:endParaRPr kumimoji="1" lang="en-US" altLang="ja-JP" sz="1400" dirty="0">
                <a:solidFill>
                  <a:schemeClr val="tx1"/>
                </a:solidFill>
                <a:latin typeface="游明朝" panose="02020400000000000000" pitchFamily="18" charset="-128"/>
                <a:ea typeface="游明朝" panose="02020400000000000000" pitchFamily="18" charset="-128"/>
              </a:endParaRPr>
            </a:p>
            <a:p>
              <a:pPr>
                <a:spcBef>
                  <a:spcPts val="400"/>
                </a:spcBef>
              </a:pPr>
              <a:r>
                <a:rPr kumimoji="1" lang="ja-JP" altLang="en-US" sz="1400" dirty="0">
                  <a:solidFill>
                    <a:schemeClr val="tx1"/>
                  </a:solidFill>
                  <a:latin typeface="游明朝" panose="02020400000000000000" pitchFamily="18" charset="-128"/>
                  <a:ea typeface="游明朝" panose="02020400000000000000" pitchFamily="18" charset="-128"/>
                </a:rPr>
                <a:t>選考を行っています。形式にとらわれず、相互理解を</a:t>
              </a:r>
              <a:endParaRPr kumimoji="1" lang="en-US" altLang="ja-JP" sz="1400" dirty="0">
                <a:solidFill>
                  <a:schemeClr val="tx1"/>
                </a:solidFill>
                <a:latin typeface="游明朝" panose="02020400000000000000" pitchFamily="18" charset="-128"/>
                <a:ea typeface="游明朝" panose="02020400000000000000" pitchFamily="18" charset="-128"/>
              </a:endParaRPr>
            </a:p>
            <a:p>
              <a:pPr>
                <a:spcBef>
                  <a:spcPts val="400"/>
                </a:spcBef>
              </a:pPr>
              <a:r>
                <a:rPr kumimoji="1" lang="ja-JP" altLang="en-US" sz="1400" dirty="0">
                  <a:solidFill>
                    <a:schemeClr val="tx1"/>
                  </a:solidFill>
                  <a:latin typeface="游明朝" panose="02020400000000000000" pitchFamily="18" charset="-128"/>
                  <a:ea typeface="游明朝" panose="02020400000000000000" pitchFamily="18" charset="-128"/>
                </a:rPr>
                <a:t>深めながら、納得感のある意思決定を支援します。</a:t>
              </a:r>
              <a:endParaRPr kumimoji="1" lang="en-US" altLang="ja-JP" sz="1400" dirty="0">
                <a:solidFill>
                  <a:schemeClr val="tx1"/>
                </a:solidFill>
                <a:latin typeface="游明朝" panose="02020400000000000000" pitchFamily="18" charset="-128"/>
                <a:ea typeface="游明朝" panose="02020400000000000000" pitchFamily="18" charset="-128"/>
              </a:endParaRPr>
            </a:p>
            <a:p>
              <a:pPr>
                <a:spcBef>
                  <a:spcPts val="400"/>
                </a:spcBef>
              </a:pPr>
              <a:endParaRPr lang="en-US" altLang="ja-JP" sz="1400" dirty="0">
                <a:solidFill>
                  <a:schemeClr val="tx1"/>
                </a:solidFill>
                <a:latin typeface="游明朝" panose="02020400000000000000" pitchFamily="18" charset="-128"/>
                <a:ea typeface="游明朝" panose="02020400000000000000" pitchFamily="18" charset="-128"/>
              </a:endParaRPr>
            </a:p>
            <a:p>
              <a:pPr>
                <a:spcBef>
                  <a:spcPts val="400"/>
                </a:spcBef>
              </a:pPr>
              <a:r>
                <a:rPr kumimoji="1" lang="ja-JP" altLang="en-US" sz="1400" dirty="0">
                  <a:solidFill>
                    <a:schemeClr val="tx1"/>
                  </a:solidFill>
                  <a:latin typeface="游明朝" panose="02020400000000000000" pitchFamily="18" charset="-128"/>
                  <a:ea typeface="游明朝" panose="02020400000000000000" pitchFamily="18" charset="-128"/>
                </a:rPr>
                <a:t>ご希望に応じて、「カジュアル面談からのスタート」や</a:t>
              </a:r>
              <a:endParaRPr kumimoji="1" lang="en-US" altLang="ja-JP" sz="1400" dirty="0">
                <a:solidFill>
                  <a:schemeClr val="tx1"/>
                </a:solidFill>
                <a:latin typeface="游明朝" panose="02020400000000000000" pitchFamily="18" charset="-128"/>
                <a:ea typeface="游明朝" panose="02020400000000000000" pitchFamily="18" charset="-128"/>
              </a:endParaRPr>
            </a:p>
            <a:p>
              <a:pPr>
                <a:spcBef>
                  <a:spcPts val="400"/>
                </a:spcBef>
              </a:pPr>
              <a:r>
                <a:rPr kumimoji="1" lang="ja-JP" altLang="en-US" sz="1400" dirty="0">
                  <a:solidFill>
                    <a:schemeClr val="tx1"/>
                  </a:solidFill>
                  <a:latin typeface="游明朝" panose="02020400000000000000" pitchFamily="18" charset="-128"/>
                  <a:ea typeface="游明朝" panose="02020400000000000000" pitchFamily="18" charset="-128"/>
                </a:rPr>
                <a:t>「ポートフォリオの提出」など、柔軟に対応しています。</a:t>
              </a:r>
              <a:endParaRPr kumimoji="1" lang="en-US" altLang="ja-JP" sz="1400" dirty="0">
                <a:solidFill>
                  <a:schemeClr val="tx1"/>
                </a:solidFill>
                <a:latin typeface="游明朝" panose="02020400000000000000" pitchFamily="18" charset="-128"/>
                <a:ea typeface="游明朝" panose="02020400000000000000" pitchFamily="18" charset="-128"/>
              </a:endParaRPr>
            </a:p>
            <a:p>
              <a:pPr>
                <a:spcBef>
                  <a:spcPts val="400"/>
                </a:spcBef>
              </a:pPr>
              <a:r>
                <a:rPr kumimoji="1" lang="ja-JP" altLang="en-US" sz="1400" dirty="0">
                  <a:solidFill>
                    <a:schemeClr val="tx1"/>
                  </a:solidFill>
                  <a:latin typeface="游明朝" panose="02020400000000000000" pitchFamily="18" charset="-128"/>
                  <a:ea typeface="游明朝" panose="02020400000000000000" pitchFamily="18" charset="-128"/>
                </a:rPr>
                <a:t>選考期間はご応募から平均</a:t>
              </a:r>
              <a:r>
                <a:rPr kumimoji="1" lang="en-US" altLang="ja-JP" sz="1400" dirty="0">
                  <a:solidFill>
                    <a:schemeClr val="tx1"/>
                  </a:solidFill>
                  <a:latin typeface="游明朝" panose="02020400000000000000" pitchFamily="18" charset="-128"/>
                  <a:ea typeface="游明朝" panose="02020400000000000000" pitchFamily="18" charset="-128"/>
                </a:rPr>
                <a:t>2〜3</a:t>
              </a:r>
              <a:r>
                <a:rPr kumimoji="1" lang="ja-JP" altLang="en-US" sz="1400" dirty="0">
                  <a:solidFill>
                    <a:schemeClr val="tx1"/>
                  </a:solidFill>
                  <a:latin typeface="游明朝" panose="02020400000000000000" pitchFamily="18" charset="-128"/>
                  <a:ea typeface="游明朝" panose="02020400000000000000" pitchFamily="18" charset="-128"/>
                </a:rPr>
                <a:t>週間程度。選考中は</a:t>
              </a:r>
              <a:r>
                <a:rPr kumimoji="1" lang="en-US" altLang="ja-JP" sz="1400" dirty="0">
                  <a:solidFill>
                    <a:schemeClr val="tx1"/>
                  </a:solidFill>
                  <a:latin typeface="游明朝" panose="02020400000000000000" pitchFamily="18" charset="-128"/>
                  <a:ea typeface="游明朝" panose="02020400000000000000" pitchFamily="18" charset="-128"/>
                </a:rPr>
                <a:t>Slack</a:t>
              </a:r>
            </a:p>
            <a:p>
              <a:pPr>
                <a:spcBef>
                  <a:spcPts val="400"/>
                </a:spcBef>
              </a:pPr>
              <a:r>
                <a:rPr kumimoji="1" lang="ja-JP" altLang="en-US" sz="1400" dirty="0">
                  <a:solidFill>
                    <a:schemeClr val="tx1"/>
                  </a:solidFill>
                  <a:latin typeface="游明朝" panose="02020400000000000000" pitchFamily="18" charset="-128"/>
                  <a:ea typeface="游明朝" panose="02020400000000000000" pitchFamily="18" charset="-128"/>
                </a:rPr>
                <a:t>またはメールでこまめにご連絡し、スケジュール調整も</a:t>
              </a:r>
              <a:endParaRPr kumimoji="1" lang="en-US" altLang="ja-JP" sz="1400" dirty="0">
                <a:solidFill>
                  <a:schemeClr val="tx1"/>
                </a:solidFill>
                <a:latin typeface="游明朝" panose="02020400000000000000" pitchFamily="18" charset="-128"/>
                <a:ea typeface="游明朝" panose="02020400000000000000" pitchFamily="18" charset="-128"/>
              </a:endParaRPr>
            </a:p>
            <a:p>
              <a:pPr>
                <a:spcBef>
                  <a:spcPts val="400"/>
                </a:spcBef>
              </a:pPr>
              <a:r>
                <a:rPr kumimoji="1" lang="ja-JP" altLang="en-US" sz="1400" dirty="0">
                  <a:solidFill>
                    <a:schemeClr val="tx1"/>
                  </a:solidFill>
                  <a:latin typeface="游明朝" panose="02020400000000000000" pitchFamily="18" charset="-128"/>
                  <a:ea typeface="游明朝" panose="02020400000000000000" pitchFamily="18" charset="-128"/>
                </a:rPr>
                <a:t>柔軟に行います。</a:t>
              </a:r>
            </a:p>
          </p:txBody>
        </p:sp>
        <p:sp>
          <p:nvSpPr>
            <p:cNvPr id="30" name="正方形/長方形 29">
              <a:extLst>
                <a:ext uri="{FF2B5EF4-FFF2-40B4-BE49-F238E27FC236}">
                  <a16:creationId xmlns:a16="http://schemas.microsoft.com/office/drawing/2014/main" id="{147C4DF6-15D4-68BF-656A-4614028AE29B}"/>
                </a:ext>
              </a:extLst>
            </p:cNvPr>
            <p:cNvSpPr/>
            <p:nvPr/>
          </p:nvSpPr>
          <p:spPr>
            <a:xfrm>
              <a:off x="679124" y="655558"/>
              <a:ext cx="4789381" cy="97007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00"/>
                </a:spcBef>
              </a:pPr>
              <a:r>
                <a:rPr lang="ja-JP" altLang="en-US" sz="2800" b="1" dirty="0">
                  <a:solidFill>
                    <a:schemeClr val="tx1"/>
                  </a:solidFill>
                  <a:latin typeface="游明朝" panose="02020400000000000000" pitchFamily="18" charset="-128"/>
                  <a:ea typeface="游明朝" panose="02020400000000000000" pitchFamily="18" charset="-128"/>
                </a:rPr>
                <a:t>あなたとの出会いを、</a:t>
              </a:r>
              <a:endParaRPr lang="en-US" altLang="ja-JP" sz="2800" b="1" dirty="0">
                <a:solidFill>
                  <a:schemeClr val="tx1"/>
                </a:solidFill>
                <a:latin typeface="游明朝" panose="02020400000000000000" pitchFamily="18" charset="-128"/>
                <a:ea typeface="游明朝" panose="02020400000000000000" pitchFamily="18" charset="-128"/>
              </a:endParaRPr>
            </a:p>
            <a:p>
              <a:pPr>
                <a:spcBef>
                  <a:spcPts val="400"/>
                </a:spcBef>
              </a:pPr>
              <a:r>
                <a:rPr lang="ja-JP" altLang="en-US" sz="2800" b="1" dirty="0">
                  <a:solidFill>
                    <a:schemeClr val="tx1"/>
                  </a:solidFill>
                  <a:latin typeface="游明朝" panose="02020400000000000000" pitchFamily="18" charset="-128"/>
                  <a:ea typeface="游明朝" panose="02020400000000000000" pitchFamily="18" charset="-128"/>
                </a:rPr>
                <a:t>誠実に丁寧に進めていきます</a:t>
              </a:r>
              <a:endParaRPr kumimoji="1" lang="ja-JP" altLang="en-US" sz="2800" b="1" dirty="0">
                <a:solidFill>
                  <a:schemeClr val="tx1"/>
                </a:solidFill>
                <a:latin typeface="游明朝" panose="02020400000000000000" pitchFamily="18" charset="-128"/>
                <a:ea typeface="游明朝" panose="02020400000000000000" pitchFamily="18" charset="-128"/>
              </a:endParaRPr>
            </a:p>
          </p:txBody>
        </p:sp>
      </p:grpSp>
    </p:spTree>
    <p:extLst>
      <p:ext uri="{BB962C8B-B14F-4D97-AF65-F5344CB8AC3E}">
        <p14:creationId xmlns:p14="http://schemas.microsoft.com/office/powerpoint/2010/main" val="2792138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1CE03-D549-74D2-BA6C-576DD17B485E}"/>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707EA8CE-05CA-6723-CD11-F4F96D0D2402}"/>
              </a:ext>
            </a:extLst>
          </p:cNvPr>
          <p:cNvPicPr>
            <a:picLocks noChangeAspect="1"/>
          </p:cNvPicPr>
          <p:nvPr/>
        </p:nvPicPr>
        <p:blipFill>
          <a:blip r:embed="rId2"/>
          <a:srcRect b="15625"/>
          <a:stretch>
            <a:fillRect/>
          </a:stretch>
        </p:blipFill>
        <p:spPr>
          <a:xfrm>
            <a:off x="0" y="0"/>
            <a:ext cx="12192000" cy="6858000"/>
          </a:xfrm>
          <a:prstGeom prst="rect">
            <a:avLst/>
          </a:prstGeom>
        </p:spPr>
      </p:pic>
      <p:sp>
        <p:nvSpPr>
          <p:cNvPr id="5" name="正方形/長方形 4">
            <a:extLst>
              <a:ext uri="{FF2B5EF4-FFF2-40B4-BE49-F238E27FC236}">
                <a16:creationId xmlns:a16="http://schemas.microsoft.com/office/drawing/2014/main" id="{64785FCB-8962-ECA3-5E10-E4508058A8D0}"/>
              </a:ext>
            </a:extLst>
          </p:cNvPr>
          <p:cNvSpPr/>
          <p:nvPr/>
        </p:nvSpPr>
        <p:spPr>
          <a:xfrm>
            <a:off x="0" y="0"/>
            <a:ext cx="12192000" cy="6857999"/>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0" rtlCol="0" anchor="ctr"/>
          <a:lstStyle/>
          <a:p>
            <a:pPr>
              <a:spcBef>
                <a:spcPts val="600"/>
              </a:spcBef>
            </a:pPr>
            <a:endParaRPr kumimoji="1" lang="ja-JP" altLang="en-US" sz="2000" b="1" dirty="0">
              <a:latin typeface="游明朝" panose="02020400000000000000" pitchFamily="18" charset="-128"/>
              <a:ea typeface="游明朝" panose="02020400000000000000" pitchFamily="18" charset="-128"/>
            </a:endParaRPr>
          </a:p>
        </p:txBody>
      </p:sp>
      <p:sp>
        <p:nvSpPr>
          <p:cNvPr id="6" name="正方形/長方形 5">
            <a:extLst>
              <a:ext uri="{FF2B5EF4-FFF2-40B4-BE49-F238E27FC236}">
                <a16:creationId xmlns:a16="http://schemas.microsoft.com/office/drawing/2014/main" id="{6D0228EE-09CE-F98B-B27D-58534D5CA859}"/>
              </a:ext>
            </a:extLst>
          </p:cNvPr>
          <p:cNvSpPr/>
          <p:nvPr/>
        </p:nvSpPr>
        <p:spPr>
          <a:xfrm>
            <a:off x="399724" y="4385614"/>
            <a:ext cx="7508143" cy="22378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400"/>
              </a:spcBef>
            </a:pPr>
            <a:r>
              <a:rPr kumimoji="1" lang="ja-JP" altLang="en-US" sz="2000" dirty="0">
                <a:solidFill>
                  <a:schemeClr val="bg1"/>
                </a:solidFill>
                <a:latin typeface="游明朝" panose="02020400000000000000" pitchFamily="18" charset="-128"/>
                <a:ea typeface="游明朝" panose="02020400000000000000" pitchFamily="18" charset="-128"/>
              </a:rPr>
              <a:t>ここまで読んでいただき、本当にありがとうございます。</a:t>
            </a:r>
            <a:endParaRPr kumimoji="1" lang="en-US" altLang="ja-JP" sz="2000" dirty="0">
              <a:solidFill>
                <a:schemeClr val="bg1"/>
              </a:solidFill>
              <a:latin typeface="游明朝" panose="02020400000000000000" pitchFamily="18" charset="-128"/>
              <a:ea typeface="游明朝" panose="02020400000000000000" pitchFamily="18" charset="-128"/>
            </a:endParaRPr>
          </a:p>
          <a:p>
            <a:pPr>
              <a:spcBef>
                <a:spcPts val="400"/>
              </a:spcBef>
            </a:pPr>
            <a:r>
              <a:rPr kumimoji="1" lang="ja-JP" altLang="en-US" sz="2000" dirty="0">
                <a:solidFill>
                  <a:schemeClr val="bg1"/>
                </a:solidFill>
                <a:latin typeface="游明朝" panose="02020400000000000000" pitchFamily="18" charset="-128"/>
                <a:ea typeface="游明朝" panose="02020400000000000000" pitchFamily="18" charset="-128"/>
              </a:rPr>
              <a:t>私たちアウレリアは、まだまだ発展途上の組織です。</a:t>
            </a:r>
            <a:endParaRPr kumimoji="1" lang="en-US" altLang="ja-JP" sz="2000" dirty="0">
              <a:solidFill>
                <a:schemeClr val="bg1"/>
              </a:solidFill>
              <a:latin typeface="游明朝" panose="02020400000000000000" pitchFamily="18" charset="-128"/>
              <a:ea typeface="游明朝" panose="02020400000000000000" pitchFamily="18" charset="-128"/>
            </a:endParaRPr>
          </a:p>
          <a:p>
            <a:pPr>
              <a:spcBef>
                <a:spcPts val="400"/>
              </a:spcBef>
            </a:pPr>
            <a:r>
              <a:rPr kumimoji="1" lang="ja-JP" altLang="en-US" sz="2000" dirty="0">
                <a:solidFill>
                  <a:schemeClr val="bg1"/>
                </a:solidFill>
                <a:latin typeface="游明朝" panose="02020400000000000000" pitchFamily="18" charset="-128"/>
                <a:ea typeface="游明朝" panose="02020400000000000000" pitchFamily="18" charset="-128"/>
              </a:rPr>
              <a:t>だからこそ、仲間の力を必要としています。</a:t>
            </a:r>
            <a:endParaRPr kumimoji="1" lang="en-US" altLang="ja-JP" sz="2000" dirty="0">
              <a:solidFill>
                <a:schemeClr val="bg1"/>
              </a:solidFill>
              <a:latin typeface="游明朝" panose="02020400000000000000" pitchFamily="18" charset="-128"/>
              <a:ea typeface="游明朝" panose="02020400000000000000" pitchFamily="18" charset="-128"/>
            </a:endParaRPr>
          </a:p>
          <a:p>
            <a:pPr>
              <a:spcBef>
                <a:spcPts val="400"/>
              </a:spcBef>
            </a:pPr>
            <a:r>
              <a:rPr kumimoji="1" lang="ja-JP" altLang="en-US" sz="2000" dirty="0">
                <a:solidFill>
                  <a:schemeClr val="bg1"/>
                </a:solidFill>
                <a:latin typeface="游明朝" panose="02020400000000000000" pitchFamily="18" charset="-128"/>
                <a:ea typeface="游明朝" panose="02020400000000000000" pitchFamily="18" charset="-128"/>
              </a:rPr>
              <a:t>一緒に教育の未来を変えたい。</a:t>
            </a:r>
            <a:endParaRPr kumimoji="1" lang="en-US" altLang="ja-JP" sz="2000" dirty="0">
              <a:solidFill>
                <a:schemeClr val="bg1"/>
              </a:solidFill>
              <a:latin typeface="游明朝" panose="02020400000000000000" pitchFamily="18" charset="-128"/>
              <a:ea typeface="游明朝" panose="02020400000000000000" pitchFamily="18" charset="-128"/>
            </a:endParaRPr>
          </a:p>
          <a:p>
            <a:pPr>
              <a:spcBef>
                <a:spcPts val="400"/>
              </a:spcBef>
            </a:pPr>
            <a:endParaRPr lang="en-US" altLang="ja-JP" sz="2000" dirty="0">
              <a:solidFill>
                <a:schemeClr val="bg1"/>
              </a:solidFill>
              <a:latin typeface="游明朝" panose="02020400000000000000" pitchFamily="18" charset="-128"/>
              <a:ea typeface="游明朝" panose="02020400000000000000" pitchFamily="18" charset="-128"/>
            </a:endParaRPr>
          </a:p>
          <a:p>
            <a:pPr>
              <a:spcBef>
                <a:spcPts val="400"/>
              </a:spcBef>
            </a:pPr>
            <a:r>
              <a:rPr kumimoji="1" lang="ja-JP" altLang="en-US" sz="2000" dirty="0">
                <a:solidFill>
                  <a:schemeClr val="bg1"/>
                </a:solidFill>
                <a:latin typeface="游明朝" panose="02020400000000000000" pitchFamily="18" charset="-128"/>
                <a:ea typeface="游明朝" panose="02020400000000000000" pitchFamily="18" charset="-128"/>
              </a:rPr>
              <a:t>そう思っていただけたなら、ぜひ一度お話しさせてください。</a:t>
            </a:r>
          </a:p>
        </p:txBody>
      </p:sp>
      <p:sp>
        <p:nvSpPr>
          <p:cNvPr id="7" name="四角形: 角を丸くする 6">
            <a:extLst>
              <a:ext uri="{FF2B5EF4-FFF2-40B4-BE49-F238E27FC236}">
                <a16:creationId xmlns:a16="http://schemas.microsoft.com/office/drawing/2014/main" id="{1750368E-5920-A08F-313D-AFEFF02A02B6}"/>
              </a:ext>
            </a:extLst>
          </p:cNvPr>
          <p:cNvSpPr/>
          <p:nvPr/>
        </p:nvSpPr>
        <p:spPr>
          <a:xfrm>
            <a:off x="8390468" y="238221"/>
            <a:ext cx="3652964" cy="1361629"/>
          </a:xfrm>
          <a:prstGeom prst="roundRect">
            <a:avLst>
              <a:gd name="adj" fmla="val 9479"/>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00"/>
              </a:spcBef>
            </a:pPr>
            <a:r>
              <a:rPr kumimoji="1" lang="ja-JP" altLang="en-US" sz="1400" dirty="0">
                <a:solidFill>
                  <a:schemeClr val="tx1"/>
                </a:solidFill>
                <a:latin typeface="游明朝" panose="02020400000000000000" pitchFamily="18" charset="-128"/>
                <a:ea typeface="游明朝" panose="02020400000000000000" pitchFamily="18" charset="-128"/>
              </a:rPr>
              <a:t>アウレリア</a:t>
            </a:r>
            <a:r>
              <a:rPr kumimoji="1" lang="en-US" altLang="ja-JP" sz="1400" dirty="0">
                <a:solidFill>
                  <a:schemeClr val="tx1"/>
                </a:solidFill>
                <a:latin typeface="游明朝" panose="02020400000000000000" pitchFamily="18" charset="-128"/>
                <a:ea typeface="游明朝" panose="02020400000000000000" pitchFamily="18" charset="-128"/>
              </a:rPr>
              <a:t>HP</a:t>
            </a:r>
          </a:p>
          <a:p>
            <a:pPr>
              <a:spcBef>
                <a:spcPts val="400"/>
              </a:spcBef>
            </a:pPr>
            <a:r>
              <a:rPr kumimoji="1" lang="en-US" altLang="ja-JP" sz="1400" dirty="0">
                <a:solidFill>
                  <a:schemeClr val="tx1"/>
                </a:solidFill>
                <a:latin typeface="游明朝" panose="02020400000000000000" pitchFamily="18" charset="-128"/>
                <a:ea typeface="游明朝" panose="02020400000000000000" pitchFamily="18" charset="-128"/>
              </a:rPr>
              <a:t>https://aurelia.co.jp</a:t>
            </a:r>
            <a:endParaRPr kumimoji="1" lang="ja-JP" altLang="en-US" sz="1400" dirty="0">
              <a:solidFill>
                <a:schemeClr val="tx1"/>
              </a:solidFill>
              <a:latin typeface="游明朝" panose="02020400000000000000" pitchFamily="18" charset="-128"/>
              <a:ea typeface="游明朝" panose="02020400000000000000" pitchFamily="18" charset="-128"/>
            </a:endParaRPr>
          </a:p>
        </p:txBody>
      </p:sp>
      <p:sp>
        <p:nvSpPr>
          <p:cNvPr id="8" name="四角形: 角を丸くする 7">
            <a:extLst>
              <a:ext uri="{FF2B5EF4-FFF2-40B4-BE49-F238E27FC236}">
                <a16:creationId xmlns:a16="http://schemas.microsoft.com/office/drawing/2014/main" id="{3941B4EE-9723-9CAC-CE81-FA8B01DC6B0D}"/>
              </a:ext>
            </a:extLst>
          </p:cNvPr>
          <p:cNvSpPr/>
          <p:nvPr/>
        </p:nvSpPr>
        <p:spPr>
          <a:xfrm>
            <a:off x="8390468" y="1838071"/>
            <a:ext cx="3652964" cy="1361629"/>
          </a:xfrm>
          <a:prstGeom prst="roundRect">
            <a:avLst>
              <a:gd name="adj" fmla="val 9479"/>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00"/>
              </a:spcBef>
            </a:pPr>
            <a:r>
              <a:rPr kumimoji="1" lang="ja-JP" altLang="en-US" sz="1400" dirty="0">
                <a:solidFill>
                  <a:schemeClr val="tx1"/>
                </a:solidFill>
                <a:latin typeface="游明朝" panose="02020400000000000000" pitchFamily="18" charset="-128"/>
                <a:ea typeface="游明朝" panose="02020400000000000000" pitchFamily="18" charset="-128"/>
              </a:rPr>
              <a:t>採用ページ</a:t>
            </a:r>
            <a:endParaRPr kumimoji="1" lang="en-US" altLang="ja-JP" sz="1400" dirty="0">
              <a:solidFill>
                <a:schemeClr val="tx1"/>
              </a:solidFill>
              <a:latin typeface="游明朝" panose="02020400000000000000" pitchFamily="18" charset="-128"/>
              <a:ea typeface="游明朝" panose="02020400000000000000" pitchFamily="18" charset="-128"/>
            </a:endParaRPr>
          </a:p>
          <a:p>
            <a:pPr>
              <a:spcBef>
                <a:spcPts val="400"/>
              </a:spcBef>
            </a:pPr>
            <a:r>
              <a:rPr kumimoji="1" lang="en-US" altLang="ja-JP" sz="1400" dirty="0">
                <a:solidFill>
                  <a:schemeClr val="tx1"/>
                </a:solidFill>
                <a:latin typeface="游明朝" panose="02020400000000000000" pitchFamily="18" charset="-128"/>
                <a:ea typeface="游明朝" panose="02020400000000000000" pitchFamily="18" charset="-128"/>
              </a:rPr>
              <a:t>https://aurelia.co.jp/recruit</a:t>
            </a:r>
            <a:endParaRPr kumimoji="1" lang="ja-JP" altLang="en-US" sz="1400" dirty="0">
              <a:solidFill>
                <a:schemeClr val="tx1"/>
              </a:solidFill>
              <a:latin typeface="游明朝" panose="02020400000000000000" pitchFamily="18" charset="-128"/>
              <a:ea typeface="游明朝" panose="02020400000000000000" pitchFamily="18" charset="-128"/>
            </a:endParaRPr>
          </a:p>
        </p:txBody>
      </p:sp>
      <p:sp>
        <p:nvSpPr>
          <p:cNvPr id="9" name="四角形: 角を丸くする 8">
            <a:extLst>
              <a:ext uri="{FF2B5EF4-FFF2-40B4-BE49-F238E27FC236}">
                <a16:creationId xmlns:a16="http://schemas.microsoft.com/office/drawing/2014/main" id="{CEF38E18-11BC-6189-D462-012F6D91A010}"/>
              </a:ext>
            </a:extLst>
          </p:cNvPr>
          <p:cNvSpPr/>
          <p:nvPr/>
        </p:nvSpPr>
        <p:spPr>
          <a:xfrm>
            <a:off x="8390468" y="3437921"/>
            <a:ext cx="3652964" cy="1361629"/>
          </a:xfrm>
          <a:prstGeom prst="roundRect">
            <a:avLst>
              <a:gd name="adj" fmla="val 9479"/>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00"/>
              </a:spcBef>
            </a:pPr>
            <a:r>
              <a:rPr kumimoji="1" lang="ja-JP" altLang="en-US" sz="1400" dirty="0">
                <a:solidFill>
                  <a:schemeClr val="tx1"/>
                </a:solidFill>
                <a:latin typeface="游明朝" panose="02020400000000000000" pitchFamily="18" charset="-128"/>
                <a:ea typeface="游明朝" panose="02020400000000000000" pitchFamily="18" charset="-128"/>
              </a:rPr>
              <a:t>お問い合わせ</a:t>
            </a:r>
            <a:endParaRPr kumimoji="1" lang="en-US" altLang="ja-JP" sz="1400" dirty="0">
              <a:solidFill>
                <a:schemeClr val="tx1"/>
              </a:solidFill>
              <a:latin typeface="游明朝" panose="02020400000000000000" pitchFamily="18" charset="-128"/>
              <a:ea typeface="游明朝" panose="02020400000000000000" pitchFamily="18" charset="-128"/>
            </a:endParaRPr>
          </a:p>
          <a:p>
            <a:pPr>
              <a:spcBef>
                <a:spcPts val="400"/>
              </a:spcBef>
            </a:pPr>
            <a:r>
              <a:rPr kumimoji="1" lang="en-US" altLang="ja-JP" sz="1400" dirty="0">
                <a:solidFill>
                  <a:schemeClr val="tx1"/>
                </a:solidFill>
                <a:latin typeface="游明朝" panose="02020400000000000000" pitchFamily="18" charset="-128"/>
                <a:ea typeface="游明朝" panose="02020400000000000000" pitchFamily="18" charset="-128"/>
              </a:rPr>
              <a:t>recruit@aurelia.co.jp</a:t>
            </a:r>
            <a:endParaRPr kumimoji="1" lang="ja-JP" altLang="en-US" sz="1400" dirty="0">
              <a:solidFill>
                <a:schemeClr val="tx1"/>
              </a:solidFill>
              <a:latin typeface="游明朝" panose="02020400000000000000" pitchFamily="18" charset="-128"/>
              <a:ea typeface="游明朝" panose="02020400000000000000" pitchFamily="18" charset="-128"/>
            </a:endParaRPr>
          </a:p>
        </p:txBody>
      </p:sp>
      <p:pic>
        <p:nvPicPr>
          <p:cNvPr id="2050" name="Picture 2">
            <a:extLst>
              <a:ext uri="{FF2B5EF4-FFF2-40B4-BE49-F238E27FC236}">
                <a16:creationId xmlns:a16="http://schemas.microsoft.com/office/drawing/2014/main" id="{167A518A-594D-B6C7-8493-3B1CE4EC0A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7964" y="2009185"/>
            <a:ext cx="1019398" cy="10193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EE9E6CA6-435E-DD89-FC9C-C031BEFB95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7964" y="409335"/>
            <a:ext cx="1019398" cy="1019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464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90FF4-C41A-28B1-DC71-6700E6F7999E}"/>
            </a:ext>
          </a:extLst>
        </p:cNvPr>
        <p:cNvGrpSpPr/>
        <p:nvPr/>
      </p:nvGrpSpPr>
      <p:grpSpPr>
        <a:xfrm>
          <a:off x="0" y="0"/>
          <a:ext cx="0" cy="0"/>
          <a:chOff x="0" y="0"/>
          <a:chExt cx="0" cy="0"/>
        </a:xfrm>
      </p:grpSpPr>
      <p:sp>
        <p:nvSpPr>
          <p:cNvPr id="28" name="スライド番号プレースホルダー 5">
            <a:extLst>
              <a:ext uri="{FF2B5EF4-FFF2-40B4-BE49-F238E27FC236}">
                <a16:creationId xmlns:a16="http://schemas.microsoft.com/office/drawing/2014/main" id="{F47B9BC7-FFAB-E864-376C-A062844FEBFA}"/>
              </a:ext>
            </a:extLst>
          </p:cNvPr>
          <p:cNvSpPr txBox="1">
            <a:spLocks/>
          </p:cNvSpPr>
          <p:nvPr/>
        </p:nvSpPr>
        <p:spPr>
          <a:xfrm>
            <a:off x="5767650" y="6498012"/>
            <a:ext cx="656701" cy="274324"/>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1050" dirty="0">
                <a:solidFill>
                  <a:schemeClr val="tx1"/>
                </a:solidFill>
                <a:latin typeface="游明朝" panose="02020400000000000000" pitchFamily="18" charset="-128"/>
                <a:ea typeface="游明朝" panose="02020400000000000000" pitchFamily="18" charset="-128"/>
              </a:rPr>
              <a:t>- </a:t>
            </a:r>
            <a:fld id="{3FFBA4C0-9B7D-4866-9F37-F8186F53D425}" type="slidenum">
              <a:rPr lang="ja-JP" altLang="en-US" sz="1050" smtClean="0">
                <a:solidFill>
                  <a:schemeClr val="tx1"/>
                </a:solidFill>
                <a:latin typeface="游明朝" panose="02020400000000000000" pitchFamily="18" charset="-128"/>
                <a:ea typeface="游明朝" panose="02020400000000000000" pitchFamily="18" charset="-128"/>
              </a:rPr>
              <a:pPr algn="ctr"/>
              <a:t>1</a:t>
            </a:fld>
            <a:r>
              <a:rPr lang="ja-JP" altLang="en-US" sz="1050" dirty="0">
                <a:solidFill>
                  <a:schemeClr val="tx1"/>
                </a:solidFill>
                <a:latin typeface="游明朝" panose="02020400000000000000" pitchFamily="18" charset="-128"/>
                <a:ea typeface="游明朝" panose="02020400000000000000" pitchFamily="18" charset="-128"/>
              </a:rPr>
              <a:t> </a:t>
            </a:r>
            <a:r>
              <a:rPr lang="en-US" altLang="ja-JP" sz="1050" dirty="0">
                <a:solidFill>
                  <a:schemeClr val="tx1"/>
                </a:solidFill>
                <a:latin typeface="游明朝" panose="02020400000000000000" pitchFamily="18" charset="-128"/>
                <a:ea typeface="游明朝" panose="02020400000000000000" pitchFamily="18" charset="-128"/>
              </a:rPr>
              <a:t>-</a:t>
            </a:r>
            <a:endParaRPr lang="ja-JP" altLang="en-US" sz="1050" dirty="0">
              <a:solidFill>
                <a:schemeClr val="tx1"/>
              </a:solidFill>
              <a:latin typeface="游明朝" panose="02020400000000000000" pitchFamily="18" charset="-128"/>
              <a:ea typeface="游明朝" panose="02020400000000000000" pitchFamily="18" charset="-128"/>
            </a:endParaRPr>
          </a:p>
        </p:txBody>
      </p:sp>
      <p:grpSp>
        <p:nvGrpSpPr>
          <p:cNvPr id="16" name="グループ化 15">
            <a:extLst>
              <a:ext uri="{FF2B5EF4-FFF2-40B4-BE49-F238E27FC236}">
                <a16:creationId xmlns:a16="http://schemas.microsoft.com/office/drawing/2014/main" id="{5AB53AB1-9E72-4EC3-4B1E-DA673F5BEF34}"/>
              </a:ext>
            </a:extLst>
          </p:cNvPr>
          <p:cNvGrpSpPr/>
          <p:nvPr/>
        </p:nvGrpSpPr>
        <p:grpSpPr>
          <a:xfrm>
            <a:off x="420302" y="467515"/>
            <a:ext cx="11351396" cy="5922970"/>
            <a:chOff x="420302" y="506705"/>
            <a:chExt cx="11351396" cy="5922970"/>
          </a:xfrm>
        </p:grpSpPr>
        <p:grpSp>
          <p:nvGrpSpPr>
            <p:cNvPr id="14" name="グループ化 13">
              <a:extLst>
                <a:ext uri="{FF2B5EF4-FFF2-40B4-BE49-F238E27FC236}">
                  <a16:creationId xmlns:a16="http://schemas.microsoft.com/office/drawing/2014/main" id="{853B0E19-2783-9FF4-C6C0-46F6BCC87583}"/>
                </a:ext>
              </a:extLst>
            </p:cNvPr>
            <p:cNvGrpSpPr/>
            <p:nvPr/>
          </p:nvGrpSpPr>
          <p:grpSpPr>
            <a:xfrm>
              <a:off x="420302" y="506705"/>
              <a:ext cx="11351396" cy="2621506"/>
              <a:chOff x="420302" y="508086"/>
              <a:chExt cx="11351396" cy="2621506"/>
            </a:xfrm>
          </p:grpSpPr>
          <p:sp>
            <p:nvSpPr>
              <p:cNvPr id="3" name="正方形/長方形 2">
                <a:extLst>
                  <a:ext uri="{FF2B5EF4-FFF2-40B4-BE49-F238E27FC236}">
                    <a16:creationId xmlns:a16="http://schemas.microsoft.com/office/drawing/2014/main" id="{085E9BDD-251C-2498-D38E-03AB1CD13982}"/>
                  </a:ext>
                </a:extLst>
              </p:cNvPr>
              <p:cNvSpPr/>
              <p:nvPr/>
            </p:nvSpPr>
            <p:spPr>
              <a:xfrm>
                <a:off x="420303" y="508086"/>
                <a:ext cx="2602030" cy="5673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lang="en-US" altLang="ja-JP" sz="3600" dirty="0">
                    <a:solidFill>
                      <a:srgbClr val="9900CC"/>
                    </a:solidFill>
                    <a:latin typeface="游明朝" panose="02020400000000000000" pitchFamily="18" charset="-128"/>
                    <a:ea typeface="游明朝" panose="02020400000000000000" pitchFamily="18" charset="-128"/>
                  </a:rPr>
                  <a:t>MISSION</a:t>
                </a:r>
                <a:endParaRPr kumimoji="1" lang="ja-JP" altLang="en-US" sz="3600" dirty="0">
                  <a:solidFill>
                    <a:srgbClr val="9900CC"/>
                  </a:solidFill>
                  <a:latin typeface="游明朝" panose="02020400000000000000" pitchFamily="18" charset="-128"/>
                  <a:ea typeface="游明朝" panose="02020400000000000000" pitchFamily="18" charset="-128"/>
                </a:endParaRPr>
              </a:p>
            </p:txBody>
          </p:sp>
          <p:sp>
            <p:nvSpPr>
              <p:cNvPr id="4" name="正方形/長方形 3">
                <a:extLst>
                  <a:ext uri="{FF2B5EF4-FFF2-40B4-BE49-F238E27FC236}">
                    <a16:creationId xmlns:a16="http://schemas.microsoft.com/office/drawing/2014/main" id="{7041AD36-0EB7-033F-485E-E4224295C455}"/>
                  </a:ext>
                </a:extLst>
              </p:cNvPr>
              <p:cNvSpPr/>
              <p:nvPr/>
            </p:nvSpPr>
            <p:spPr>
              <a:xfrm>
                <a:off x="3022334" y="508086"/>
                <a:ext cx="8749364" cy="5673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600" dirty="0">
                    <a:solidFill>
                      <a:srgbClr val="9900CC"/>
                    </a:solidFill>
                    <a:latin typeface="游明朝" panose="02020400000000000000" pitchFamily="18" charset="-128"/>
                    <a:ea typeface="游明朝" panose="02020400000000000000" pitchFamily="18" charset="-128"/>
                  </a:rPr>
                  <a:t>私たちは「なぜ存在するのか」という存在意義</a:t>
                </a:r>
              </a:p>
            </p:txBody>
          </p:sp>
          <p:sp>
            <p:nvSpPr>
              <p:cNvPr id="5" name="正方形/長方形 4">
                <a:extLst>
                  <a:ext uri="{FF2B5EF4-FFF2-40B4-BE49-F238E27FC236}">
                    <a16:creationId xmlns:a16="http://schemas.microsoft.com/office/drawing/2014/main" id="{BBEDF6AF-7BDB-B5DC-42DC-67E50FD56F4C}"/>
                  </a:ext>
                </a:extLst>
              </p:cNvPr>
              <p:cNvSpPr/>
              <p:nvPr/>
            </p:nvSpPr>
            <p:spPr>
              <a:xfrm>
                <a:off x="420302" y="1244486"/>
                <a:ext cx="11351395" cy="5673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lang="ja-JP" altLang="en-US" sz="4400" b="1" dirty="0">
                    <a:solidFill>
                      <a:schemeClr val="tx1"/>
                    </a:solidFill>
                    <a:latin typeface="游明朝" panose="02020400000000000000" pitchFamily="18" charset="-128"/>
                    <a:ea typeface="游明朝" panose="02020400000000000000" pitchFamily="18" charset="-128"/>
                  </a:rPr>
                  <a:t>教育の限界をなくす</a:t>
                </a:r>
                <a:endParaRPr kumimoji="1" lang="ja-JP" altLang="en-US" sz="4400" b="1" dirty="0">
                  <a:solidFill>
                    <a:schemeClr val="tx1"/>
                  </a:solidFill>
                  <a:latin typeface="游明朝" panose="02020400000000000000" pitchFamily="18" charset="-128"/>
                  <a:ea typeface="游明朝" panose="02020400000000000000" pitchFamily="18" charset="-128"/>
                </a:endParaRPr>
              </a:p>
            </p:txBody>
          </p:sp>
          <p:sp>
            <p:nvSpPr>
              <p:cNvPr id="6" name="正方形/長方形 5">
                <a:extLst>
                  <a:ext uri="{FF2B5EF4-FFF2-40B4-BE49-F238E27FC236}">
                    <a16:creationId xmlns:a16="http://schemas.microsoft.com/office/drawing/2014/main" id="{72D3226E-9508-66B1-9D40-ECD35358228E}"/>
                  </a:ext>
                </a:extLst>
              </p:cNvPr>
              <p:cNvSpPr/>
              <p:nvPr/>
            </p:nvSpPr>
            <p:spPr>
              <a:xfrm>
                <a:off x="420302" y="2077137"/>
                <a:ext cx="9512970" cy="10524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lang="en-US" altLang="ja-JP" sz="1100" dirty="0">
                    <a:solidFill>
                      <a:schemeClr val="tx1"/>
                    </a:solidFill>
                    <a:latin typeface="游明朝" panose="02020400000000000000" pitchFamily="18" charset="-128"/>
                    <a:ea typeface="游明朝" panose="02020400000000000000" pitchFamily="18" charset="-128"/>
                  </a:rPr>
                  <a:t>Aurelia</a:t>
                </a:r>
                <a:r>
                  <a:rPr lang="ja-JP" altLang="en-US" sz="1100" dirty="0">
                    <a:solidFill>
                      <a:schemeClr val="tx1"/>
                    </a:solidFill>
                    <a:latin typeface="游明朝" panose="02020400000000000000" pitchFamily="18" charset="-128"/>
                    <a:ea typeface="游明朝" panose="02020400000000000000" pitchFamily="18" charset="-128"/>
                  </a:rPr>
                  <a:t>は、</a:t>
                </a:r>
                <a:r>
                  <a:rPr lang="en-US" altLang="ja-JP" sz="1100" dirty="0">
                    <a:solidFill>
                      <a:schemeClr val="tx1"/>
                    </a:solidFill>
                    <a:latin typeface="游明朝" panose="02020400000000000000" pitchFamily="18" charset="-128"/>
                    <a:ea typeface="游明朝" panose="02020400000000000000" pitchFamily="18" charset="-128"/>
                  </a:rPr>
                  <a:t>AI</a:t>
                </a:r>
                <a:r>
                  <a:rPr lang="ja-JP" altLang="en-US" sz="1100" dirty="0">
                    <a:solidFill>
                      <a:schemeClr val="tx1"/>
                    </a:solidFill>
                    <a:latin typeface="游明朝" panose="02020400000000000000" pitchFamily="18" charset="-128"/>
                    <a:ea typeface="游明朝" panose="02020400000000000000" pitchFamily="18" charset="-128"/>
                  </a:rPr>
                  <a:t>やデータ解析を活用することで、一人ひとりに最適な学びの形を設計し、たとえ指導者が不足している地域であっても、</a:t>
                </a:r>
                <a:endParaRPr lang="en-US" altLang="ja-JP" sz="1100" dirty="0">
                  <a:solidFill>
                    <a:schemeClr val="tx1"/>
                  </a:solidFill>
                  <a:latin typeface="游明朝" panose="02020400000000000000" pitchFamily="18" charset="-128"/>
                  <a:ea typeface="游明朝" panose="02020400000000000000" pitchFamily="18" charset="-128"/>
                </a:endParaRPr>
              </a:p>
              <a:p>
                <a:pPr>
                  <a:spcBef>
                    <a:spcPts val="600"/>
                  </a:spcBef>
                </a:pPr>
                <a:r>
                  <a:rPr lang="ja-JP" altLang="en-US" sz="1100" dirty="0">
                    <a:solidFill>
                      <a:schemeClr val="tx1"/>
                    </a:solidFill>
                    <a:latin typeface="游明朝" panose="02020400000000000000" pitchFamily="18" charset="-128"/>
                    <a:ea typeface="游明朝" panose="02020400000000000000" pitchFamily="18" charset="-128"/>
                  </a:rPr>
                  <a:t>パーソナライズされた質の高い教育を届けることができます。</a:t>
                </a:r>
                <a:endParaRPr lang="en-US" altLang="ja-JP" sz="1100" dirty="0">
                  <a:solidFill>
                    <a:schemeClr val="tx1"/>
                  </a:solidFill>
                  <a:latin typeface="游明朝" panose="02020400000000000000" pitchFamily="18" charset="-128"/>
                  <a:ea typeface="游明朝" panose="02020400000000000000" pitchFamily="18" charset="-128"/>
                </a:endParaRPr>
              </a:p>
              <a:p>
                <a:pPr>
                  <a:spcBef>
                    <a:spcPts val="600"/>
                  </a:spcBef>
                </a:pPr>
                <a:r>
                  <a:rPr lang="ja-JP" altLang="en-US" sz="1100" dirty="0">
                    <a:solidFill>
                      <a:schemeClr val="tx1"/>
                    </a:solidFill>
                    <a:latin typeface="游明朝" panose="02020400000000000000" pitchFamily="18" charset="-128"/>
                    <a:ea typeface="游明朝" panose="02020400000000000000" pitchFamily="18" charset="-128"/>
                  </a:rPr>
                  <a:t>このミッションには、「生まれた場所や環境で未来が決まってしまう社会を変えたい」という、創業メンバーの強い想いが込められています。</a:t>
                </a:r>
                <a:endParaRPr lang="en-US" altLang="ja-JP" sz="1100" dirty="0">
                  <a:solidFill>
                    <a:schemeClr val="tx1"/>
                  </a:solidFill>
                  <a:latin typeface="游明朝" panose="02020400000000000000" pitchFamily="18" charset="-128"/>
                  <a:ea typeface="游明朝" panose="02020400000000000000" pitchFamily="18" charset="-128"/>
                </a:endParaRPr>
              </a:p>
              <a:p>
                <a:pPr>
                  <a:spcBef>
                    <a:spcPts val="600"/>
                  </a:spcBef>
                </a:pPr>
                <a:r>
                  <a:rPr lang="ja-JP" altLang="en-US" sz="1100" dirty="0">
                    <a:solidFill>
                      <a:schemeClr val="tx1"/>
                    </a:solidFill>
                    <a:latin typeface="游明朝" panose="02020400000000000000" pitchFamily="18" charset="-128"/>
                    <a:ea typeface="游明朝" panose="02020400000000000000" pitchFamily="18" charset="-128"/>
                  </a:rPr>
                  <a:t>だからこそ私たちは、教育の“当たり前”を問い直し、すべての人が本当に必要な学びにアクセスできる社会の実現に挑み続けています。</a:t>
                </a:r>
                <a:endParaRPr kumimoji="1" lang="ja-JP" altLang="en-US" sz="1100" dirty="0">
                  <a:solidFill>
                    <a:schemeClr val="tx1"/>
                  </a:solidFill>
                  <a:latin typeface="游明朝" panose="02020400000000000000" pitchFamily="18" charset="-128"/>
                  <a:ea typeface="游明朝" panose="02020400000000000000" pitchFamily="18" charset="-128"/>
                </a:endParaRPr>
              </a:p>
            </p:txBody>
          </p:sp>
        </p:grpSp>
        <p:grpSp>
          <p:nvGrpSpPr>
            <p:cNvPr id="13" name="グループ化 12">
              <a:extLst>
                <a:ext uri="{FF2B5EF4-FFF2-40B4-BE49-F238E27FC236}">
                  <a16:creationId xmlns:a16="http://schemas.microsoft.com/office/drawing/2014/main" id="{E7A044C9-34C2-9C55-E10D-C729856D92E3}"/>
                </a:ext>
              </a:extLst>
            </p:cNvPr>
            <p:cNvGrpSpPr/>
            <p:nvPr/>
          </p:nvGrpSpPr>
          <p:grpSpPr>
            <a:xfrm>
              <a:off x="420302" y="3808169"/>
              <a:ext cx="11351396" cy="2621506"/>
              <a:chOff x="420302" y="3636296"/>
              <a:chExt cx="11351396" cy="2621506"/>
            </a:xfrm>
          </p:grpSpPr>
          <p:sp>
            <p:nvSpPr>
              <p:cNvPr id="9" name="正方形/長方形 8">
                <a:extLst>
                  <a:ext uri="{FF2B5EF4-FFF2-40B4-BE49-F238E27FC236}">
                    <a16:creationId xmlns:a16="http://schemas.microsoft.com/office/drawing/2014/main" id="{A5478E7E-791A-489F-518A-704C1FC21882}"/>
                  </a:ext>
                </a:extLst>
              </p:cNvPr>
              <p:cNvSpPr/>
              <p:nvPr/>
            </p:nvSpPr>
            <p:spPr>
              <a:xfrm>
                <a:off x="420303" y="3636296"/>
                <a:ext cx="2602030" cy="5673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en-US" altLang="ja-JP" sz="3600" dirty="0">
                    <a:solidFill>
                      <a:srgbClr val="9900CC"/>
                    </a:solidFill>
                    <a:latin typeface="游明朝" panose="02020400000000000000" pitchFamily="18" charset="-128"/>
                    <a:ea typeface="游明朝" panose="02020400000000000000" pitchFamily="18" charset="-128"/>
                  </a:rPr>
                  <a:t>VISION</a:t>
                </a:r>
                <a:endParaRPr kumimoji="1" lang="ja-JP" altLang="en-US" sz="3600" dirty="0">
                  <a:solidFill>
                    <a:srgbClr val="9900CC"/>
                  </a:solidFill>
                  <a:latin typeface="游明朝" panose="02020400000000000000" pitchFamily="18" charset="-128"/>
                  <a:ea typeface="游明朝" panose="02020400000000000000" pitchFamily="18" charset="-128"/>
                </a:endParaRPr>
              </a:p>
            </p:txBody>
          </p:sp>
          <p:sp>
            <p:nvSpPr>
              <p:cNvPr id="10" name="正方形/長方形 9">
                <a:extLst>
                  <a:ext uri="{FF2B5EF4-FFF2-40B4-BE49-F238E27FC236}">
                    <a16:creationId xmlns:a16="http://schemas.microsoft.com/office/drawing/2014/main" id="{9F8C52F8-F5B6-A75E-8285-3152D69F97DE}"/>
                  </a:ext>
                </a:extLst>
              </p:cNvPr>
              <p:cNvSpPr/>
              <p:nvPr/>
            </p:nvSpPr>
            <p:spPr>
              <a:xfrm>
                <a:off x="3022334" y="3636296"/>
                <a:ext cx="8749364" cy="5673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600" dirty="0">
                    <a:solidFill>
                      <a:srgbClr val="9900CC"/>
                    </a:solidFill>
                    <a:latin typeface="游明朝" panose="02020400000000000000" pitchFamily="18" charset="-128"/>
                    <a:ea typeface="游明朝" panose="02020400000000000000" pitchFamily="18" charset="-128"/>
                  </a:rPr>
                  <a:t>私たちは「将来どうなりたいか」という未来像</a:t>
                </a:r>
              </a:p>
            </p:txBody>
          </p:sp>
          <p:sp>
            <p:nvSpPr>
              <p:cNvPr id="11" name="正方形/長方形 10">
                <a:extLst>
                  <a:ext uri="{FF2B5EF4-FFF2-40B4-BE49-F238E27FC236}">
                    <a16:creationId xmlns:a16="http://schemas.microsoft.com/office/drawing/2014/main" id="{058D0804-B697-AD4A-57A6-5FBEFB9DF00C}"/>
                  </a:ext>
                </a:extLst>
              </p:cNvPr>
              <p:cNvSpPr/>
              <p:nvPr/>
            </p:nvSpPr>
            <p:spPr>
              <a:xfrm>
                <a:off x="420302" y="4372696"/>
                <a:ext cx="11351395" cy="5673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lang="ja-JP" altLang="en-US" sz="4400" b="1" dirty="0">
                    <a:solidFill>
                      <a:schemeClr val="tx1"/>
                    </a:solidFill>
                    <a:latin typeface="游明朝" panose="02020400000000000000" pitchFamily="18" charset="-128"/>
                    <a:ea typeface="游明朝" panose="02020400000000000000" pitchFamily="18" charset="-128"/>
                  </a:rPr>
                  <a:t>世界中の誰もが未来を描ける社会をつくる</a:t>
                </a:r>
                <a:endParaRPr kumimoji="1" lang="ja-JP" altLang="en-US" sz="4400" b="1" dirty="0">
                  <a:solidFill>
                    <a:schemeClr val="tx1"/>
                  </a:solidFill>
                  <a:latin typeface="游明朝" panose="02020400000000000000" pitchFamily="18" charset="-128"/>
                  <a:ea typeface="游明朝" panose="02020400000000000000" pitchFamily="18" charset="-128"/>
                </a:endParaRPr>
              </a:p>
            </p:txBody>
          </p:sp>
          <p:sp>
            <p:nvSpPr>
              <p:cNvPr id="12" name="正方形/長方形 11">
                <a:extLst>
                  <a:ext uri="{FF2B5EF4-FFF2-40B4-BE49-F238E27FC236}">
                    <a16:creationId xmlns:a16="http://schemas.microsoft.com/office/drawing/2014/main" id="{A9143066-A7CF-4521-2997-E40057AA3DA8}"/>
                  </a:ext>
                </a:extLst>
              </p:cNvPr>
              <p:cNvSpPr/>
              <p:nvPr/>
            </p:nvSpPr>
            <p:spPr>
              <a:xfrm>
                <a:off x="420302" y="5205347"/>
                <a:ext cx="9512970" cy="10524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lang="ja-JP" altLang="en-US" sz="1100" dirty="0">
                    <a:solidFill>
                      <a:schemeClr val="tx1"/>
                    </a:solidFill>
                    <a:latin typeface="游明朝" panose="02020400000000000000" pitchFamily="18" charset="-128"/>
                    <a:ea typeface="游明朝" panose="02020400000000000000" pitchFamily="18" charset="-128"/>
                  </a:rPr>
                  <a:t>これまでの教育は、「学年別に同じ教科書を、同じペースで進める」ことが中心でした。しかし人の個性や理解のスピードは多様です。</a:t>
                </a:r>
                <a:endParaRPr lang="en-US" altLang="ja-JP" sz="1100" dirty="0">
                  <a:solidFill>
                    <a:schemeClr val="tx1"/>
                  </a:solidFill>
                  <a:latin typeface="游明朝" panose="02020400000000000000" pitchFamily="18" charset="-128"/>
                  <a:ea typeface="游明朝" panose="02020400000000000000" pitchFamily="18" charset="-128"/>
                </a:endParaRPr>
              </a:p>
              <a:p>
                <a:pPr>
                  <a:spcBef>
                    <a:spcPts val="600"/>
                  </a:spcBef>
                </a:pPr>
                <a:r>
                  <a:rPr lang="en-US" altLang="ja-JP" sz="1100" dirty="0">
                    <a:solidFill>
                      <a:schemeClr val="tx1"/>
                    </a:solidFill>
                    <a:latin typeface="游明朝" panose="02020400000000000000" pitchFamily="18" charset="-128"/>
                    <a:ea typeface="游明朝" panose="02020400000000000000" pitchFamily="18" charset="-128"/>
                  </a:rPr>
                  <a:t>Aurelia</a:t>
                </a:r>
                <a:r>
                  <a:rPr lang="ja-JP" altLang="en-US" sz="1100" dirty="0">
                    <a:solidFill>
                      <a:schemeClr val="tx1"/>
                    </a:solidFill>
                    <a:latin typeface="游明朝" panose="02020400000000000000" pitchFamily="18" charset="-128"/>
                    <a:ea typeface="游明朝" panose="02020400000000000000" pitchFamily="18" charset="-128"/>
                  </a:rPr>
                  <a:t>が目指すのは、誰もが「自分のペースで、自分の得意な方法で、自分の目標に向かって学べる世界」です。</a:t>
                </a:r>
                <a:endParaRPr lang="en-US" altLang="ja-JP" sz="1100" dirty="0">
                  <a:solidFill>
                    <a:schemeClr val="tx1"/>
                  </a:solidFill>
                  <a:latin typeface="游明朝" panose="02020400000000000000" pitchFamily="18" charset="-128"/>
                  <a:ea typeface="游明朝" panose="02020400000000000000" pitchFamily="18" charset="-128"/>
                </a:endParaRPr>
              </a:p>
              <a:p>
                <a:pPr>
                  <a:spcBef>
                    <a:spcPts val="600"/>
                  </a:spcBef>
                </a:pPr>
                <a:r>
                  <a:rPr lang="ja-JP" altLang="en-US" sz="1100" dirty="0">
                    <a:solidFill>
                      <a:schemeClr val="tx1"/>
                    </a:solidFill>
                    <a:latin typeface="游明朝" panose="02020400000000000000" pitchFamily="18" charset="-128"/>
                    <a:ea typeface="游明朝" panose="02020400000000000000" pitchFamily="18" charset="-128"/>
                  </a:rPr>
                  <a:t>その実現手段が、私たちの開発する</a:t>
                </a:r>
                <a:r>
                  <a:rPr lang="en-US" altLang="ja-JP" sz="1100" dirty="0">
                    <a:solidFill>
                      <a:schemeClr val="tx1"/>
                    </a:solidFill>
                    <a:latin typeface="游明朝" panose="02020400000000000000" pitchFamily="18" charset="-128"/>
                    <a:ea typeface="游明朝" panose="02020400000000000000" pitchFamily="18" charset="-128"/>
                  </a:rPr>
                  <a:t>AI</a:t>
                </a:r>
                <a:r>
                  <a:rPr lang="ja-JP" altLang="en-US" sz="1100" dirty="0">
                    <a:solidFill>
                      <a:schemeClr val="tx1"/>
                    </a:solidFill>
                    <a:latin typeface="游明朝" panose="02020400000000000000" pitchFamily="18" charset="-128"/>
                    <a:ea typeface="游明朝" panose="02020400000000000000" pitchFamily="18" charset="-128"/>
                  </a:rPr>
                  <a:t>教育プラットフォームであり、</a:t>
                </a:r>
                <a:r>
                  <a:rPr lang="en-US" altLang="ja-JP" sz="1100" dirty="0">
                    <a:solidFill>
                      <a:schemeClr val="tx1"/>
                    </a:solidFill>
                    <a:latin typeface="游明朝" panose="02020400000000000000" pitchFamily="18" charset="-128"/>
                    <a:ea typeface="游明朝" panose="02020400000000000000" pitchFamily="18" charset="-128"/>
                  </a:rPr>
                  <a:t>AI</a:t>
                </a:r>
                <a:r>
                  <a:rPr lang="ja-JP" altLang="en-US" sz="1100" dirty="0">
                    <a:solidFill>
                      <a:schemeClr val="tx1"/>
                    </a:solidFill>
                    <a:latin typeface="游明朝" panose="02020400000000000000" pitchFamily="18" charset="-128"/>
                    <a:ea typeface="游明朝" panose="02020400000000000000" pitchFamily="18" charset="-128"/>
                  </a:rPr>
                  <a:t>が個人の理解度・行動傾向・モチベーションをリアルタイムで分析し、</a:t>
                </a:r>
                <a:endParaRPr lang="en-US" altLang="ja-JP" sz="1100" dirty="0">
                  <a:solidFill>
                    <a:schemeClr val="tx1"/>
                  </a:solidFill>
                  <a:latin typeface="游明朝" panose="02020400000000000000" pitchFamily="18" charset="-128"/>
                  <a:ea typeface="游明朝" panose="02020400000000000000" pitchFamily="18" charset="-128"/>
                </a:endParaRPr>
              </a:p>
              <a:p>
                <a:pPr>
                  <a:spcBef>
                    <a:spcPts val="600"/>
                  </a:spcBef>
                </a:pPr>
                <a:r>
                  <a:rPr lang="ja-JP" altLang="en-US" sz="1100" dirty="0">
                    <a:solidFill>
                      <a:schemeClr val="tx1"/>
                    </a:solidFill>
                    <a:latin typeface="游明朝" panose="02020400000000000000" pitchFamily="18" charset="-128"/>
                    <a:ea typeface="游明朝" panose="02020400000000000000" pitchFamily="18" charset="-128"/>
                  </a:rPr>
                  <a:t>最適な教材やアプローチを提案することで、“自分らしい学び”を可能にします。</a:t>
                </a:r>
                <a:endParaRPr kumimoji="1" lang="ja-JP" altLang="en-US" sz="1100" dirty="0">
                  <a:solidFill>
                    <a:schemeClr val="tx1"/>
                  </a:solidFill>
                  <a:latin typeface="游明朝" panose="02020400000000000000" pitchFamily="18" charset="-128"/>
                  <a:ea typeface="游明朝" panose="02020400000000000000" pitchFamily="18" charset="-128"/>
                </a:endParaRPr>
              </a:p>
            </p:txBody>
          </p:sp>
        </p:grpSp>
      </p:grpSp>
      <p:sp>
        <p:nvSpPr>
          <p:cNvPr id="17" name="正方形/長方形 16">
            <a:extLst>
              <a:ext uri="{FF2B5EF4-FFF2-40B4-BE49-F238E27FC236}">
                <a16:creationId xmlns:a16="http://schemas.microsoft.com/office/drawing/2014/main" id="{4C729C33-2FC8-F9A1-EA7E-A95B2692AF9C}"/>
              </a:ext>
            </a:extLst>
          </p:cNvPr>
          <p:cNvSpPr/>
          <p:nvPr/>
        </p:nvSpPr>
        <p:spPr>
          <a:xfrm>
            <a:off x="9589970" y="0"/>
            <a:ext cx="2602030" cy="352303"/>
          </a:xfrm>
          <a:prstGeom prst="rect">
            <a:avLst/>
          </a:prstGeom>
          <a:solidFill>
            <a:srgbClr val="9900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en-US" altLang="ja-JP" dirty="0">
                <a:solidFill>
                  <a:schemeClr val="bg1"/>
                </a:solidFill>
                <a:latin typeface="游明朝" panose="02020400000000000000" pitchFamily="18" charset="-128"/>
                <a:ea typeface="游明朝" panose="02020400000000000000" pitchFamily="18" charset="-128"/>
              </a:rPr>
              <a:t>MISSION/VISION</a:t>
            </a:r>
            <a:endParaRPr kumimoji="1" lang="ja-JP" altLang="en-US" dirty="0">
              <a:solidFill>
                <a:schemeClr val="bg1"/>
              </a:solidFill>
              <a:latin typeface="游明朝" panose="02020400000000000000" pitchFamily="18" charset="-128"/>
              <a:ea typeface="游明朝" panose="02020400000000000000" pitchFamily="18" charset="-128"/>
            </a:endParaRPr>
          </a:p>
        </p:txBody>
      </p:sp>
    </p:spTree>
    <p:extLst>
      <p:ext uri="{BB962C8B-B14F-4D97-AF65-F5344CB8AC3E}">
        <p14:creationId xmlns:p14="http://schemas.microsoft.com/office/powerpoint/2010/main" val="4082717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339BA-1291-A4E4-5E9C-9C19BE1AC9B8}"/>
            </a:ext>
          </a:extLst>
        </p:cNvPr>
        <p:cNvGrpSpPr/>
        <p:nvPr/>
      </p:nvGrpSpPr>
      <p:grpSpPr>
        <a:xfrm>
          <a:off x="0" y="0"/>
          <a:ext cx="0" cy="0"/>
          <a:chOff x="0" y="0"/>
          <a:chExt cx="0" cy="0"/>
        </a:xfrm>
      </p:grpSpPr>
      <p:sp>
        <p:nvSpPr>
          <p:cNvPr id="28" name="スライド番号プレースホルダー 5">
            <a:extLst>
              <a:ext uri="{FF2B5EF4-FFF2-40B4-BE49-F238E27FC236}">
                <a16:creationId xmlns:a16="http://schemas.microsoft.com/office/drawing/2014/main" id="{93D4964E-50C1-958D-2A0F-52BA4728C87E}"/>
              </a:ext>
            </a:extLst>
          </p:cNvPr>
          <p:cNvSpPr txBox="1">
            <a:spLocks/>
          </p:cNvSpPr>
          <p:nvPr/>
        </p:nvSpPr>
        <p:spPr>
          <a:xfrm>
            <a:off x="5767650" y="6498012"/>
            <a:ext cx="656701" cy="274324"/>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1050" dirty="0">
                <a:solidFill>
                  <a:schemeClr val="tx1"/>
                </a:solidFill>
                <a:latin typeface="游明朝" panose="02020400000000000000" pitchFamily="18" charset="-128"/>
                <a:ea typeface="游明朝" panose="02020400000000000000" pitchFamily="18" charset="-128"/>
              </a:rPr>
              <a:t>- </a:t>
            </a:r>
            <a:fld id="{3FFBA4C0-9B7D-4866-9F37-F8186F53D425}" type="slidenum">
              <a:rPr lang="ja-JP" altLang="en-US" sz="1050" smtClean="0">
                <a:solidFill>
                  <a:schemeClr val="tx1"/>
                </a:solidFill>
                <a:latin typeface="游明朝" panose="02020400000000000000" pitchFamily="18" charset="-128"/>
                <a:ea typeface="游明朝" panose="02020400000000000000" pitchFamily="18" charset="-128"/>
              </a:rPr>
              <a:pPr algn="ctr"/>
              <a:t>2</a:t>
            </a:fld>
            <a:r>
              <a:rPr lang="ja-JP" altLang="en-US" sz="1050" dirty="0">
                <a:solidFill>
                  <a:schemeClr val="tx1"/>
                </a:solidFill>
                <a:latin typeface="游明朝" panose="02020400000000000000" pitchFamily="18" charset="-128"/>
                <a:ea typeface="游明朝" panose="02020400000000000000" pitchFamily="18" charset="-128"/>
              </a:rPr>
              <a:t> </a:t>
            </a:r>
            <a:r>
              <a:rPr lang="en-US" altLang="ja-JP" sz="1050" dirty="0">
                <a:solidFill>
                  <a:schemeClr val="tx1"/>
                </a:solidFill>
                <a:latin typeface="游明朝" panose="02020400000000000000" pitchFamily="18" charset="-128"/>
                <a:ea typeface="游明朝" panose="02020400000000000000" pitchFamily="18" charset="-128"/>
              </a:rPr>
              <a:t>-</a:t>
            </a:r>
            <a:endParaRPr lang="ja-JP" altLang="en-US" sz="1050" dirty="0">
              <a:solidFill>
                <a:schemeClr val="tx1"/>
              </a:solidFill>
              <a:latin typeface="游明朝" panose="02020400000000000000" pitchFamily="18" charset="-128"/>
              <a:ea typeface="游明朝" panose="02020400000000000000" pitchFamily="18" charset="-128"/>
            </a:endParaRPr>
          </a:p>
        </p:txBody>
      </p:sp>
      <p:grpSp>
        <p:nvGrpSpPr>
          <p:cNvPr id="27" name="グループ化 26">
            <a:extLst>
              <a:ext uri="{FF2B5EF4-FFF2-40B4-BE49-F238E27FC236}">
                <a16:creationId xmlns:a16="http://schemas.microsoft.com/office/drawing/2014/main" id="{6C506694-C5DE-6CAD-2CD8-869C8869F0D6}"/>
              </a:ext>
            </a:extLst>
          </p:cNvPr>
          <p:cNvGrpSpPr/>
          <p:nvPr/>
        </p:nvGrpSpPr>
        <p:grpSpPr>
          <a:xfrm>
            <a:off x="4208710" y="647647"/>
            <a:ext cx="6540259" cy="1603098"/>
            <a:chOff x="4080375" y="825113"/>
            <a:chExt cx="6540259" cy="1603098"/>
          </a:xfrm>
        </p:grpSpPr>
        <p:sp>
          <p:nvSpPr>
            <p:cNvPr id="18" name="正方形/長方形 17">
              <a:extLst>
                <a:ext uri="{FF2B5EF4-FFF2-40B4-BE49-F238E27FC236}">
                  <a16:creationId xmlns:a16="http://schemas.microsoft.com/office/drawing/2014/main" id="{FBBA79C9-7476-C053-3833-32E8C0447778}"/>
                </a:ext>
              </a:extLst>
            </p:cNvPr>
            <p:cNvSpPr/>
            <p:nvPr/>
          </p:nvSpPr>
          <p:spPr>
            <a:xfrm>
              <a:off x="4080375" y="825113"/>
              <a:ext cx="6103955" cy="3202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en-US" altLang="ja-JP" sz="2000" dirty="0">
                  <a:solidFill>
                    <a:srgbClr val="9900CC"/>
                  </a:solidFill>
                  <a:latin typeface="游明朝" panose="02020400000000000000" pitchFamily="18" charset="-128"/>
                  <a:ea typeface="游明朝" panose="02020400000000000000" pitchFamily="18" charset="-128"/>
                </a:rPr>
                <a:t>Value 1</a:t>
              </a:r>
              <a:endParaRPr kumimoji="1" lang="ja-JP" altLang="en-US" sz="2000" dirty="0">
                <a:solidFill>
                  <a:srgbClr val="9900CC"/>
                </a:solidFill>
                <a:latin typeface="游明朝" panose="02020400000000000000" pitchFamily="18" charset="-128"/>
                <a:ea typeface="游明朝" panose="02020400000000000000" pitchFamily="18" charset="-128"/>
              </a:endParaRPr>
            </a:p>
          </p:txBody>
        </p:sp>
        <p:sp>
          <p:nvSpPr>
            <p:cNvPr id="19" name="正方形/長方形 18">
              <a:extLst>
                <a:ext uri="{FF2B5EF4-FFF2-40B4-BE49-F238E27FC236}">
                  <a16:creationId xmlns:a16="http://schemas.microsoft.com/office/drawing/2014/main" id="{2084E0D5-7FC1-B7C2-FC09-EEDACB2802AB}"/>
                </a:ext>
              </a:extLst>
            </p:cNvPr>
            <p:cNvSpPr/>
            <p:nvPr/>
          </p:nvSpPr>
          <p:spPr>
            <a:xfrm>
              <a:off x="4298526" y="1224482"/>
              <a:ext cx="6103956" cy="5673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lang="ja-JP" altLang="en-US" sz="4400" b="1" dirty="0">
                  <a:solidFill>
                    <a:schemeClr val="tx1"/>
                  </a:solidFill>
                  <a:latin typeface="游明朝" panose="02020400000000000000" pitchFamily="18" charset="-128"/>
                  <a:ea typeface="游明朝" panose="02020400000000000000" pitchFamily="18" charset="-128"/>
                </a:rPr>
                <a:t>誠実に向き合う</a:t>
              </a:r>
              <a:endParaRPr kumimoji="1" lang="ja-JP" altLang="en-US" sz="4400" b="1" dirty="0">
                <a:solidFill>
                  <a:schemeClr val="tx1"/>
                </a:solidFill>
                <a:latin typeface="游明朝" panose="02020400000000000000" pitchFamily="18" charset="-128"/>
                <a:ea typeface="游明朝" panose="02020400000000000000" pitchFamily="18" charset="-128"/>
              </a:endParaRPr>
            </a:p>
          </p:txBody>
        </p:sp>
        <p:sp>
          <p:nvSpPr>
            <p:cNvPr id="20" name="正方形/長方形 19">
              <a:extLst>
                <a:ext uri="{FF2B5EF4-FFF2-40B4-BE49-F238E27FC236}">
                  <a16:creationId xmlns:a16="http://schemas.microsoft.com/office/drawing/2014/main" id="{1B737233-60AA-77F2-BA70-A94D7D82E841}"/>
                </a:ext>
              </a:extLst>
            </p:cNvPr>
            <p:cNvSpPr/>
            <p:nvPr/>
          </p:nvSpPr>
          <p:spPr>
            <a:xfrm>
              <a:off x="4516678" y="1888135"/>
              <a:ext cx="6103956" cy="5400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lang="ja-JP" altLang="en-US" sz="1100" dirty="0">
                  <a:solidFill>
                    <a:schemeClr val="tx1"/>
                  </a:solidFill>
                  <a:latin typeface="游明朝" panose="02020400000000000000" pitchFamily="18" charset="-128"/>
                  <a:ea typeface="游明朝" panose="02020400000000000000" pitchFamily="18" charset="-128"/>
                </a:rPr>
                <a:t>他者や課題、自分自身に対して誠実であることを重視します。</a:t>
              </a:r>
              <a:endParaRPr lang="en-US" altLang="ja-JP" sz="1100" dirty="0">
                <a:solidFill>
                  <a:schemeClr val="tx1"/>
                </a:solidFill>
                <a:latin typeface="游明朝" panose="02020400000000000000" pitchFamily="18" charset="-128"/>
                <a:ea typeface="游明朝" panose="02020400000000000000" pitchFamily="18" charset="-128"/>
              </a:endParaRPr>
            </a:p>
            <a:p>
              <a:pPr>
                <a:spcBef>
                  <a:spcPts val="600"/>
                </a:spcBef>
              </a:pPr>
              <a:r>
                <a:rPr lang="ja-JP" altLang="en-US" sz="1100" dirty="0">
                  <a:solidFill>
                    <a:schemeClr val="tx1"/>
                  </a:solidFill>
                  <a:latin typeface="游明朝" panose="02020400000000000000" pitchFamily="18" charset="-128"/>
                  <a:ea typeface="游明朝" panose="02020400000000000000" pitchFamily="18" charset="-128"/>
                </a:rPr>
                <a:t>短期的な成果よりも、信頼と尊敬を積み重ねる行動を評価の軸としています。</a:t>
              </a:r>
              <a:endParaRPr kumimoji="1" lang="ja-JP" altLang="en-US" sz="1100" dirty="0">
                <a:solidFill>
                  <a:schemeClr val="tx1"/>
                </a:solidFill>
                <a:latin typeface="游明朝" panose="02020400000000000000" pitchFamily="18" charset="-128"/>
                <a:ea typeface="游明朝" panose="02020400000000000000" pitchFamily="18" charset="-128"/>
              </a:endParaRPr>
            </a:p>
          </p:txBody>
        </p:sp>
      </p:grpSp>
      <p:grpSp>
        <p:nvGrpSpPr>
          <p:cNvPr id="29" name="グループ化 28">
            <a:extLst>
              <a:ext uri="{FF2B5EF4-FFF2-40B4-BE49-F238E27FC236}">
                <a16:creationId xmlns:a16="http://schemas.microsoft.com/office/drawing/2014/main" id="{C191ACCB-FA90-3F5A-4FE4-5E5A2FF78D64}"/>
              </a:ext>
            </a:extLst>
          </p:cNvPr>
          <p:cNvGrpSpPr/>
          <p:nvPr/>
        </p:nvGrpSpPr>
        <p:grpSpPr>
          <a:xfrm>
            <a:off x="4487727" y="2627451"/>
            <a:ext cx="6540259" cy="1603098"/>
            <a:chOff x="4734830" y="2839800"/>
            <a:chExt cx="6540259" cy="1603098"/>
          </a:xfrm>
        </p:grpSpPr>
        <p:sp>
          <p:nvSpPr>
            <p:cNvPr id="21" name="正方形/長方形 20">
              <a:extLst>
                <a:ext uri="{FF2B5EF4-FFF2-40B4-BE49-F238E27FC236}">
                  <a16:creationId xmlns:a16="http://schemas.microsoft.com/office/drawing/2014/main" id="{B702F62D-8D05-673A-368B-A12A11412BA4}"/>
                </a:ext>
              </a:extLst>
            </p:cNvPr>
            <p:cNvSpPr/>
            <p:nvPr/>
          </p:nvSpPr>
          <p:spPr>
            <a:xfrm>
              <a:off x="4734830" y="2839800"/>
              <a:ext cx="6103955" cy="3202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en-US" altLang="ja-JP" sz="2000" dirty="0">
                  <a:solidFill>
                    <a:srgbClr val="9900CC"/>
                  </a:solidFill>
                  <a:latin typeface="游明朝" panose="02020400000000000000" pitchFamily="18" charset="-128"/>
                  <a:ea typeface="游明朝" panose="02020400000000000000" pitchFamily="18" charset="-128"/>
                </a:rPr>
                <a:t>Value 2</a:t>
              </a:r>
              <a:endParaRPr kumimoji="1" lang="ja-JP" altLang="en-US" sz="2000" dirty="0">
                <a:solidFill>
                  <a:srgbClr val="9900CC"/>
                </a:solidFill>
                <a:latin typeface="游明朝" panose="02020400000000000000" pitchFamily="18" charset="-128"/>
                <a:ea typeface="游明朝" panose="02020400000000000000" pitchFamily="18" charset="-128"/>
              </a:endParaRPr>
            </a:p>
          </p:txBody>
        </p:sp>
        <p:sp>
          <p:nvSpPr>
            <p:cNvPr id="22" name="正方形/長方形 21">
              <a:extLst>
                <a:ext uri="{FF2B5EF4-FFF2-40B4-BE49-F238E27FC236}">
                  <a16:creationId xmlns:a16="http://schemas.microsoft.com/office/drawing/2014/main" id="{516A770A-1247-49DE-A2A7-2AE73D4B2CBF}"/>
                </a:ext>
              </a:extLst>
            </p:cNvPr>
            <p:cNvSpPr/>
            <p:nvPr/>
          </p:nvSpPr>
          <p:spPr>
            <a:xfrm>
              <a:off x="4952981" y="3239169"/>
              <a:ext cx="6103956" cy="5673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lang="ja-JP" altLang="en-US" sz="4400" b="1" dirty="0">
                  <a:solidFill>
                    <a:schemeClr val="tx1"/>
                  </a:solidFill>
                  <a:latin typeface="游明朝" panose="02020400000000000000" pitchFamily="18" charset="-128"/>
                  <a:ea typeface="游明朝" panose="02020400000000000000" pitchFamily="18" charset="-128"/>
                </a:rPr>
                <a:t>変化を恐れず挑戦する</a:t>
              </a:r>
              <a:endParaRPr kumimoji="1" lang="ja-JP" altLang="en-US" sz="4400" b="1" dirty="0">
                <a:solidFill>
                  <a:schemeClr val="tx1"/>
                </a:solidFill>
                <a:latin typeface="游明朝" panose="02020400000000000000" pitchFamily="18" charset="-128"/>
                <a:ea typeface="游明朝" panose="02020400000000000000" pitchFamily="18" charset="-128"/>
              </a:endParaRPr>
            </a:p>
          </p:txBody>
        </p:sp>
        <p:sp>
          <p:nvSpPr>
            <p:cNvPr id="23" name="正方形/長方形 22">
              <a:extLst>
                <a:ext uri="{FF2B5EF4-FFF2-40B4-BE49-F238E27FC236}">
                  <a16:creationId xmlns:a16="http://schemas.microsoft.com/office/drawing/2014/main" id="{CBD3C818-52D7-2C30-6F3D-789065D2E07E}"/>
                </a:ext>
              </a:extLst>
            </p:cNvPr>
            <p:cNvSpPr/>
            <p:nvPr/>
          </p:nvSpPr>
          <p:spPr>
            <a:xfrm>
              <a:off x="5171133" y="3902822"/>
              <a:ext cx="6103956" cy="5400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lang="ja-JP" altLang="en-US" sz="1100" dirty="0">
                  <a:solidFill>
                    <a:schemeClr val="tx1"/>
                  </a:solidFill>
                  <a:latin typeface="游明朝" panose="02020400000000000000" pitchFamily="18" charset="-128"/>
                  <a:ea typeface="游明朝" panose="02020400000000000000" pitchFamily="18" charset="-128"/>
                </a:rPr>
                <a:t>不確実性を前向きに受け入れ、新しい価値を創造し続けます。</a:t>
              </a:r>
              <a:endParaRPr lang="en-US" altLang="ja-JP" sz="1100" dirty="0">
                <a:solidFill>
                  <a:schemeClr val="tx1"/>
                </a:solidFill>
                <a:latin typeface="游明朝" panose="02020400000000000000" pitchFamily="18" charset="-128"/>
                <a:ea typeface="游明朝" panose="02020400000000000000" pitchFamily="18" charset="-128"/>
              </a:endParaRPr>
            </a:p>
            <a:p>
              <a:pPr>
                <a:spcBef>
                  <a:spcPts val="600"/>
                </a:spcBef>
              </a:pPr>
              <a:r>
                <a:rPr lang="ja-JP" altLang="en-US" sz="1100" dirty="0">
                  <a:solidFill>
                    <a:schemeClr val="tx1"/>
                  </a:solidFill>
                  <a:latin typeface="游明朝" panose="02020400000000000000" pitchFamily="18" charset="-128"/>
                  <a:ea typeface="游明朝" panose="02020400000000000000" pitchFamily="18" charset="-128"/>
                </a:rPr>
                <a:t>失敗を学びに変えるカルチャーが、個人と組織の成長を支えています。</a:t>
              </a:r>
              <a:endParaRPr kumimoji="1" lang="ja-JP" altLang="en-US" sz="1100" dirty="0">
                <a:solidFill>
                  <a:schemeClr val="tx1"/>
                </a:solidFill>
                <a:latin typeface="游明朝" panose="02020400000000000000" pitchFamily="18" charset="-128"/>
                <a:ea typeface="游明朝" panose="02020400000000000000" pitchFamily="18" charset="-128"/>
              </a:endParaRPr>
            </a:p>
          </p:txBody>
        </p:sp>
      </p:grpSp>
      <p:grpSp>
        <p:nvGrpSpPr>
          <p:cNvPr id="30" name="グループ化 29">
            <a:extLst>
              <a:ext uri="{FF2B5EF4-FFF2-40B4-BE49-F238E27FC236}">
                <a16:creationId xmlns:a16="http://schemas.microsoft.com/office/drawing/2014/main" id="{CC37256E-623F-6BD0-7440-DA9990AA5B1D}"/>
              </a:ext>
            </a:extLst>
          </p:cNvPr>
          <p:cNvGrpSpPr/>
          <p:nvPr/>
        </p:nvGrpSpPr>
        <p:grpSpPr>
          <a:xfrm>
            <a:off x="4766744" y="4607256"/>
            <a:ext cx="6540261" cy="1603098"/>
            <a:chOff x="5389285" y="4784722"/>
            <a:chExt cx="6540261" cy="1603098"/>
          </a:xfrm>
        </p:grpSpPr>
        <p:sp>
          <p:nvSpPr>
            <p:cNvPr id="24" name="正方形/長方形 23">
              <a:extLst>
                <a:ext uri="{FF2B5EF4-FFF2-40B4-BE49-F238E27FC236}">
                  <a16:creationId xmlns:a16="http://schemas.microsoft.com/office/drawing/2014/main" id="{5AB75530-1F25-31D9-21B3-EFCC76260717}"/>
                </a:ext>
              </a:extLst>
            </p:cNvPr>
            <p:cNvSpPr/>
            <p:nvPr/>
          </p:nvSpPr>
          <p:spPr>
            <a:xfrm>
              <a:off x="5389285" y="4784722"/>
              <a:ext cx="6103955" cy="3202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en-US" altLang="ja-JP" sz="2000" dirty="0">
                  <a:solidFill>
                    <a:srgbClr val="9900CC"/>
                  </a:solidFill>
                  <a:latin typeface="游明朝" panose="02020400000000000000" pitchFamily="18" charset="-128"/>
                  <a:ea typeface="游明朝" panose="02020400000000000000" pitchFamily="18" charset="-128"/>
                </a:rPr>
                <a:t>Value 3</a:t>
              </a:r>
              <a:endParaRPr kumimoji="1" lang="ja-JP" altLang="en-US" sz="2000" dirty="0">
                <a:solidFill>
                  <a:srgbClr val="9900CC"/>
                </a:solidFill>
                <a:latin typeface="游明朝" panose="02020400000000000000" pitchFamily="18" charset="-128"/>
                <a:ea typeface="游明朝" panose="02020400000000000000" pitchFamily="18" charset="-128"/>
              </a:endParaRPr>
            </a:p>
          </p:txBody>
        </p:sp>
        <p:sp>
          <p:nvSpPr>
            <p:cNvPr id="25" name="正方形/長方形 24">
              <a:extLst>
                <a:ext uri="{FF2B5EF4-FFF2-40B4-BE49-F238E27FC236}">
                  <a16:creationId xmlns:a16="http://schemas.microsoft.com/office/drawing/2014/main" id="{46F41422-1CE5-2607-FE7C-E40A74BA676C}"/>
                </a:ext>
              </a:extLst>
            </p:cNvPr>
            <p:cNvSpPr/>
            <p:nvPr/>
          </p:nvSpPr>
          <p:spPr>
            <a:xfrm>
              <a:off x="5607436" y="5184091"/>
              <a:ext cx="6103956" cy="5673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lang="ja-JP" altLang="en-US" sz="4400" b="1" dirty="0">
                  <a:solidFill>
                    <a:schemeClr val="tx1"/>
                  </a:solidFill>
                  <a:latin typeface="游明朝" panose="02020400000000000000" pitchFamily="18" charset="-128"/>
                  <a:ea typeface="游明朝" panose="02020400000000000000" pitchFamily="18" charset="-128"/>
                </a:rPr>
                <a:t>仲間の力を信じる</a:t>
              </a:r>
              <a:endParaRPr kumimoji="1" lang="ja-JP" altLang="en-US" sz="4400" b="1" dirty="0">
                <a:solidFill>
                  <a:schemeClr val="tx1"/>
                </a:solidFill>
                <a:latin typeface="游明朝" panose="02020400000000000000" pitchFamily="18" charset="-128"/>
                <a:ea typeface="游明朝" panose="02020400000000000000" pitchFamily="18" charset="-128"/>
              </a:endParaRPr>
            </a:p>
          </p:txBody>
        </p:sp>
        <p:sp>
          <p:nvSpPr>
            <p:cNvPr id="26" name="正方形/長方形 25">
              <a:extLst>
                <a:ext uri="{FF2B5EF4-FFF2-40B4-BE49-F238E27FC236}">
                  <a16:creationId xmlns:a16="http://schemas.microsoft.com/office/drawing/2014/main" id="{70A3973B-7568-E847-7CE0-B124825195B7}"/>
                </a:ext>
              </a:extLst>
            </p:cNvPr>
            <p:cNvSpPr/>
            <p:nvPr/>
          </p:nvSpPr>
          <p:spPr>
            <a:xfrm>
              <a:off x="5825590" y="5847744"/>
              <a:ext cx="6103956" cy="5400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lang="ja-JP" altLang="en-US" sz="1100" dirty="0">
                  <a:solidFill>
                    <a:schemeClr val="tx1"/>
                  </a:solidFill>
                  <a:latin typeface="游明朝" panose="02020400000000000000" pitchFamily="18" charset="-128"/>
                  <a:ea typeface="游明朝" panose="02020400000000000000" pitchFamily="18" charset="-128"/>
                </a:rPr>
                <a:t>チームで成果を出すことを大切にし、助け合いと尊重の精神を持ちます。</a:t>
              </a:r>
              <a:endParaRPr lang="en-US" altLang="ja-JP" sz="1100" dirty="0">
                <a:solidFill>
                  <a:schemeClr val="tx1"/>
                </a:solidFill>
                <a:latin typeface="游明朝" panose="02020400000000000000" pitchFamily="18" charset="-128"/>
                <a:ea typeface="游明朝" panose="02020400000000000000" pitchFamily="18" charset="-128"/>
              </a:endParaRPr>
            </a:p>
            <a:p>
              <a:pPr>
                <a:spcBef>
                  <a:spcPts val="600"/>
                </a:spcBef>
              </a:pPr>
              <a:r>
                <a:rPr lang="ja-JP" altLang="en-US" sz="1100" dirty="0">
                  <a:solidFill>
                    <a:schemeClr val="tx1"/>
                  </a:solidFill>
                  <a:latin typeface="游明朝" panose="02020400000000000000" pitchFamily="18" charset="-128"/>
                  <a:ea typeface="游明朝" panose="02020400000000000000" pitchFamily="18" charset="-128"/>
                </a:rPr>
                <a:t>多様性を認め合い、互いに高め合う関係性が組織の原動力です。</a:t>
              </a:r>
              <a:endParaRPr kumimoji="1" lang="ja-JP" altLang="en-US" sz="1100" dirty="0">
                <a:solidFill>
                  <a:schemeClr val="tx1"/>
                </a:solidFill>
                <a:latin typeface="游明朝" panose="02020400000000000000" pitchFamily="18" charset="-128"/>
                <a:ea typeface="游明朝" panose="02020400000000000000" pitchFamily="18" charset="-128"/>
              </a:endParaRPr>
            </a:p>
          </p:txBody>
        </p:sp>
      </p:grpSp>
      <p:sp>
        <p:nvSpPr>
          <p:cNvPr id="39" name="正方形/長方形 38">
            <a:extLst>
              <a:ext uri="{FF2B5EF4-FFF2-40B4-BE49-F238E27FC236}">
                <a16:creationId xmlns:a16="http://schemas.microsoft.com/office/drawing/2014/main" id="{66E83E28-B743-05AE-9696-26567EDD55AC}"/>
              </a:ext>
            </a:extLst>
          </p:cNvPr>
          <p:cNvSpPr/>
          <p:nvPr/>
        </p:nvSpPr>
        <p:spPr>
          <a:xfrm>
            <a:off x="9589970" y="0"/>
            <a:ext cx="2602030" cy="352303"/>
          </a:xfrm>
          <a:prstGeom prst="rect">
            <a:avLst/>
          </a:prstGeom>
          <a:solidFill>
            <a:srgbClr val="9900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en-US" altLang="ja-JP" dirty="0">
                <a:solidFill>
                  <a:schemeClr val="bg1"/>
                </a:solidFill>
                <a:latin typeface="游明朝" panose="02020400000000000000" pitchFamily="18" charset="-128"/>
                <a:ea typeface="游明朝" panose="02020400000000000000" pitchFamily="18" charset="-128"/>
              </a:rPr>
              <a:t>Value</a:t>
            </a:r>
            <a:endParaRPr kumimoji="1" lang="ja-JP" altLang="en-US" dirty="0">
              <a:solidFill>
                <a:schemeClr val="bg1"/>
              </a:solidFill>
              <a:latin typeface="游明朝" panose="02020400000000000000" pitchFamily="18" charset="-128"/>
              <a:ea typeface="游明朝" panose="02020400000000000000" pitchFamily="18" charset="-128"/>
            </a:endParaRPr>
          </a:p>
        </p:txBody>
      </p:sp>
      <p:pic>
        <p:nvPicPr>
          <p:cNvPr id="7" name="図 6">
            <a:extLst>
              <a:ext uri="{FF2B5EF4-FFF2-40B4-BE49-F238E27FC236}">
                <a16:creationId xmlns:a16="http://schemas.microsoft.com/office/drawing/2014/main" id="{CD8E2424-D1B5-87B9-4F8D-9554DE390BE6}"/>
              </a:ext>
            </a:extLst>
          </p:cNvPr>
          <p:cNvPicPr>
            <a:picLocks noChangeAspect="1"/>
          </p:cNvPicPr>
          <p:nvPr/>
        </p:nvPicPr>
        <p:blipFill>
          <a:blip r:embed="rId2"/>
          <a:srcRect l="4814"/>
          <a:stretch>
            <a:fillRect/>
          </a:stretch>
        </p:blipFill>
        <p:spPr>
          <a:xfrm>
            <a:off x="-1" y="0"/>
            <a:ext cx="4351897" cy="6858000"/>
          </a:xfrm>
          <a:custGeom>
            <a:avLst/>
            <a:gdLst>
              <a:gd name="connsiteX0" fmla="*/ 0 w 4351897"/>
              <a:gd name="connsiteY0" fmla="*/ 0 h 6858000"/>
              <a:gd name="connsiteX1" fmla="*/ 3323200 w 4351897"/>
              <a:gd name="connsiteY1" fmla="*/ 0 h 6858000"/>
              <a:gd name="connsiteX2" fmla="*/ 4351897 w 4351897"/>
              <a:gd name="connsiteY2" fmla="*/ 6858000 h 6858000"/>
              <a:gd name="connsiteX3" fmla="*/ 1028697 w 4351897"/>
              <a:gd name="connsiteY3" fmla="*/ 6858000 h 6858000"/>
              <a:gd name="connsiteX4" fmla="*/ 0 w 435189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897" h="6858000">
                <a:moveTo>
                  <a:pt x="0" y="0"/>
                </a:moveTo>
                <a:lnTo>
                  <a:pt x="3323200" y="0"/>
                </a:lnTo>
                <a:lnTo>
                  <a:pt x="4351897" y="6858000"/>
                </a:lnTo>
                <a:lnTo>
                  <a:pt x="1028697" y="6858000"/>
                </a:lnTo>
                <a:lnTo>
                  <a:pt x="0" y="0"/>
                </a:lnTo>
                <a:close/>
              </a:path>
            </a:pathLst>
          </a:custGeom>
        </p:spPr>
      </p:pic>
    </p:spTree>
    <p:extLst>
      <p:ext uri="{BB962C8B-B14F-4D97-AF65-F5344CB8AC3E}">
        <p14:creationId xmlns:p14="http://schemas.microsoft.com/office/powerpoint/2010/main" val="2035932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2E0A5-3CF8-E765-5910-F3787111B988}"/>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7DB7D3AA-3EFB-D7B1-8C62-995E93E0B6F9}"/>
              </a:ext>
            </a:extLst>
          </p:cNvPr>
          <p:cNvPicPr>
            <a:picLocks noChangeAspect="1"/>
          </p:cNvPicPr>
          <p:nvPr/>
        </p:nvPicPr>
        <p:blipFill>
          <a:blip r:embed="rId2"/>
          <a:srcRect b="16917"/>
          <a:stretch>
            <a:fillRect/>
          </a:stretch>
        </p:blipFill>
        <p:spPr>
          <a:xfrm>
            <a:off x="4457119" y="619557"/>
            <a:ext cx="3277753" cy="1815503"/>
          </a:xfrm>
          <a:prstGeom prst="rect">
            <a:avLst/>
          </a:prstGeom>
        </p:spPr>
      </p:pic>
      <p:pic>
        <p:nvPicPr>
          <p:cNvPr id="7" name="図 6">
            <a:extLst>
              <a:ext uri="{FF2B5EF4-FFF2-40B4-BE49-F238E27FC236}">
                <a16:creationId xmlns:a16="http://schemas.microsoft.com/office/drawing/2014/main" id="{09FFB04D-3C2B-C043-6EA1-32F2680C9F23}"/>
              </a:ext>
            </a:extLst>
          </p:cNvPr>
          <p:cNvPicPr>
            <a:picLocks noChangeAspect="1"/>
          </p:cNvPicPr>
          <p:nvPr/>
        </p:nvPicPr>
        <p:blipFill>
          <a:blip r:embed="rId3"/>
          <a:srcRect b="16917"/>
          <a:stretch>
            <a:fillRect/>
          </a:stretch>
        </p:blipFill>
        <p:spPr>
          <a:xfrm>
            <a:off x="8300434" y="619556"/>
            <a:ext cx="3277763" cy="1815503"/>
          </a:xfrm>
          <a:prstGeom prst="rect">
            <a:avLst/>
          </a:prstGeom>
        </p:spPr>
      </p:pic>
      <p:pic>
        <p:nvPicPr>
          <p:cNvPr id="9" name="図 8">
            <a:extLst>
              <a:ext uri="{FF2B5EF4-FFF2-40B4-BE49-F238E27FC236}">
                <a16:creationId xmlns:a16="http://schemas.microsoft.com/office/drawing/2014/main" id="{14833492-9E94-3D7D-0E7B-55A10AF324BB}"/>
              </a:ext>
            </a:extLst>
          </p:cNvPr>
          <p:cNvPicPr>
            <a:picLocks noChangeAspect="1"/>
          </p:cNvPicPr>
          <p:nvPr/>
        </p:nvPicPr>
        <p:blipFill>
          <a:blip r:embed="rId4"/>
          <a:srcRect b="16917"/>
          <a:stretch>
            <a:fillRect/>
          </a:stretch>
        </p:blipFill>
        <p:spPr>
          <a:xfrm>
            <a:off x="2535461" y="3735395"/>
            <a:ext cx="3277753" cy="1815503"/>
          </a:xfrm>
          <a:prstGeom prst="rect">
            <a:avLst/>
          </a:prstGeom>
        </p:spPr>
      </p:pic>
      <p:pic>
        <p:nvPicPr>
          <p:cNvPr id="13" name="図 12">
            <a:extLst>
              <a:ext uri="{FF2B5EF4-FFF2-40B4-BE49-F238E27FC236}">
                <a16:creationId xmlns:a16="http://schemas.microsoft.com/office/drawing/2014/main" id="{09BA852E-8607-070F-1C0E-AB2B73A90B87}"/>
              </a:ext>
            </a:extLst>
          </p:cNvPr>
          <p:cNvPicPr>
            <a:picLocks noChangeAspect="1"/>
          </p:cNvPicPr>
          <p:nvPr/>
        </p:nvPicPr>
        <p:blipFill>
          <a:blip r:embed="rId5"/>
          <a:srcRect b="16917"/>
          <a:stretch>
            <a:fillRect/>
          </a:stretch>
        </p:blipFill>
        <p:spPr>
          <a:xfrm>
            <a:off x="6378781" y="3735395"/>
            <a:ext cx="3277754" cy="1815503"/>
          </a:xfrm>
          <a:prstGeom prst="rect">
            <a:avLst/>
          </a:prstGeom>
        </p:spPr>
      </p:pic>
      <p:pic>
        <p:nvPicPr>
          <p:cNvPr id="3" name="図 2">
            <a:extLst>
              <a:ext uri="{FF2B5EF4-FFF2-40B4-BE49-F238E27FC236}">
                <a16:creationId xmlns:a16="http://schemas.microsoft.com/office/drawing/2014/main" id="{291AECBB-B3D2-BBE7-E8C6-D3522E447E5B}"/>
              </a:ext>
            </a:extLst>
          </p:cNvPr>
          <p:cNvPicPr>
            <a:picLocks noChangeAspect="1"/>
          </p:cNvPicPr>
          <p:nvPr/>
        </p:nvPicPr>
        <p:blipFill>
          <a:blip r:embed="rId6"/>
          <a:srcRect b="16892"/>
          <a:stretch>
            <a:fillRect/>
          </a:stretch>
        </p:blipFill>
        <p:spPr>
          <a:xfrm>
            <a:off x="613801" y="619556"/>
            <a:ext cx="3277753" cy="1816042"/>
          </a:xfrm>
          <a:prstGeom prst="rect">
            <a:avLst/>
          </a:prstGeom>
        </p:spPr>
      </p:pic>
      <p:sp>
        <p:nvSpPr>
          <p:cNvPr id="28" name="スライド番号プレースホルダー 5">
            <a:extLst>
              <a:ext uri="{FF2B5EF4-FFF2-40B4-BE49-F238E27FC236}">
                <a16:creationId xmlns:a16="http://schemas.microsoft.com/office/drawing/2014/main" id="{123526A8-7515-A3B1-0BE3-F20C1FF65286}"/>
              </a:ext>
            </a:extLst>
          </p:cNvPr>
          <p:cNvSpPr txBox="1">
            <a:spLocks/>
          </p:cNvSpPr>
          <p:nvPr/>
        </p:nvSpPr>
        <p:spPr>
          <a:xfrm>
            <a:off x="5767650" y="6498012"/>
            <a:ext cx="656701" cy="274324"/>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1050" dirty="0">
                <a:solidFill>
                  <a:schemeClr val="tx1"/>
                </a:solidFill>
                <a:latin typeface="游明朝" panose="02020400000000000000" pitchFamily="18" charset="-128"/>
                <a:ea typeface="游明朝" panose="02020400000000000000" pitchFamily="18" charset="-128"/>
              </a:rPr>
              <a:t>- </a:t>
            </a:r>
            <a:fld id="{3FFBA4C0-9B7D-4866-9F37-F8186F53D425}" type="slidenum">
              <a:rPr lang="ja-JP" altLang="en-US" sz="1050" smtClean="0">
                <a:solidFill>
                  <a:schemeClr val="tx1"/>
                </a:solidFill>
                <a:latin typeface="游明朝" panose="02020400000000000000" pitchFamily="18" charset="-128"/>
                <a:ea typeface="游明朝" panose="02020400000000000000" pitchFamily="18" charset="-128"/>
              </a:rPr>
              <a:pPr algn="ctr"/>
              <a:t>3</a:t>
            </a:fld>
            <a:r>
              <a:rPr lang="ja-JP" altLang="en-US" sz="1050" dirty="0">
                <a:solidFill>
                  <a:schemeClr val="tx1"/>
                </a:solidFill>
                <a:latin typeface="游明朝" panose="02020400000000000000" pitchFamily="18" charset="-128"/>
                <a:ea typeface="游明朝" panose="02020400000000000000" pitchFamily="18" charset="-128"/>
              </a:rPr>
              <a:t> </a:t>
            </a:r>
            <a:r>
              <a:rPr lang="en-US" altLang="ja-JP" sz="1050" dirty="0">
                <a:solidFill>
                  <a:schemeClr val="tx1"/>
                </a:solidFill>
                <a:latin typeface="游明朝" panose="02020400000000000000" pitchFamily="18" charset="-128"/>
                <a:ea typeface="游明朝" panose="02020400000000000000" pitchFamily="18" charset="-128"/>
              </a:rPr>
              <a:t>-</a:t>
            </a:r>
            <a:endParaRPr lang="ja-JP" altLang="en-US" sz="1050" dirty="0">
              <a:solidFill>
                <a:schemeClr val="tx1"/>
              </a:solidFill>
              <a:latin typeface="游明朝" panose="02020400000000000000" pitchFamily="18" charset="-128"/>
              <a:ea typeface="游明朝" panose="02020400000000000000" pitchFamily="18" charset="-128"/>
            </a:endParaRPr>
          </a:p>
        </p:txBody>
      </p:sp>
      <p:sp>
        <p:nvSpPr>
          <p:cNvPr id="21" name="正方形/長方形 20">
            <a:extLst>
              <a:ext uri="{FF2B5EF4-FFF2-40B4-BE49-F238E27FC236}">
                <a16:creationId xmlns:a16="http://schemas.microsoft.com/office/drawing/2014/main" id="{D28AB299-9D36-62B8-3403-B66D13F877AC}"/>
              </a:ext>
            </a:extLst>
          </p:cNvPr>
          <p:cNvSpPr/>
          <p:nvPr/>
        </p:nvSpPr>
        <p:spPr>
          <a:xfrm>
            <a:off x="613802" y="2542153"/>
            <a:ext cx="3277755" cy="387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lang="ja-JP" altLang="en-US" sz="1600" b="1" dirty="0">
                <a:solidFill>
                  <a:schemeClr val="tx1"/>
                </a:solidFill>
                <a:latin typeface="游明朝" panose="02020400000000000000" pitchFamily="18" charset="-128"/>
                <a:ea typeface="游明朝" panose="02020400000000000000" pitchFamily="18" charset="-128"/>
              </a:rPr>
              <a:t>未就学児向け「</a:t>
            </a:r>
            <a:r>
              <a:rPr lang="en-US" altLang="ja-JP" sz="1600" b="1" dirty="0">
                <a:solidFill>
                  <a:schemeClr val="tx1"/>
                </a:solidFill>
                <a:latin typeface="游明朝" panose="02020400000000000000" pitchFamily="18" charset="-128"/>
                <a:ea typeface="游明朝" panose="02020400000000000000" pitchFamily="18" charset="-128"/>
              </a:rPr>
              <a:t>Aurelia Kids</a:t>
            </a:r>
            <a:r>
              <a:rPr lang="ja-JP" altLang="en-US" sz="1600" b="1" dirty="0">
                <a:solidFill>
                  <a:schemeClr val="tx1"/>
                </a:solidFill>
                <a:latin typeface="游明朝" panose="02020400000000000000" pitchFamily="18" charset="-128"/>
                <a:ea typeface="游明朝" panose="02020400000000000000" pitchFamily="18" charset="-128"/>
              </a:rPr>
              <a:t>」</a:t>
            </a:r>
            <a:endParaRPr kumimoji="1" lang="ja-JP" altLang="en-US" sz="1600" b="1" dirty="0">
              <a:solidFill>
                <a:schemeClr val="tx1"/>
              </a:solidFill>
              <a:latin typeface="游明朝" panose="02020400000000000000" pitchFamily="18" charset="-128"/>
              <a:ea typeface="游明朝" panose="02020400000000000000" pitchFamily="18" charset="-128"/>
            </a:endParaRPr>
          </a:p>
        </p:txBody>
      </p:sp>
      <p:sp>
        <p:nvSpPr>
          <p:cNvPr id="22" name="正方形/長方形 21">
            <a:extLst>
              <a:ext uri="{FF2B5EF4-FFF2-40B4-BE49-F238E27FC236}">
                <a16:creationId xmlns:a16="http://schemas.microsoft.com/office/drawing/2014/main" id="{BADD1C8E-B582-CDE9-4553-FB8E8EA41DF0}"/>
              </a:ext>
            </a:extLst>
          </p:cNvPr>
          <p:cNvSpPr/>
          <p:nvPr/>
        </p:nvSpPr>
        <p:spPr>
          <a:xfrm>
            <a:off x="613802" y="2888086"/>
            <a:ext cx="3277756" cy="5042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lang="ja-JP" altLang="en-US" sz="1100" dirty="0">
                <a:solidFill>
                  <a:schemeClr val="tx1"/>
                </a:solidFill>
                <a:latin typeface="游明朝" panose="02020400000000000000" pitchFamily="18" charset="-128"/>
                <a:ea typeface="游明朝" panose="02020400000000000000" pitchFamily="18" charset="-128"/>
              </a:rPr>
              <a:t>遊びを通じ思考力・語彙力を伸ばす</a:t>
            </a:r>
            <a:r>
              <a:rPr lang="en-US" altLang="ja-JP" sz="1100" dirty="0">
                <a:solidFill>
                  <a:schemeClr val="tx1"/>
                </a:solidFill>
                <a:latin typeface="游明朝" panose="02020400000000000000" pitchFamily="18" charset="-128"/>
                <a:ea typeface="游明朝" panose="02020400000000000000" pitchFamily="18" charset="-128"/>
              </a:rPr>
              <a:t>AI</a:t>
            </a:r>
            <a:r>
              <a:rPr lang="ja-JP" altLang="en-US" sz="1100" dirty="0">
                <a:solidFill>
                  <a:schemeClr val="tx1"/>
                </a:solidFill>
                <a:latin typeface="游明朝" panose="02020400000000000000" pitchFamily="18" charset="-128"/>
                <a:ea typeface="游明朝" panose="02020400000000000000" pitchFamily="18" charset="-128"/>
              </a:rPr>
              <a:t>知育アプリ。</a:t>
            </a:r>
            <a:endParaRPr lang="en-US" altLang="ja-JP" sz="1100" dirty="0">
              <a:solidFill>
                <a:schemeClr val="tx1"/>
              </a:solidFill>
              <a:latin typeface="游明朝" panose="02020400000000000000" pitchFamily="18" charset="-128"/>
              <a:ea typeface="游明朝" panose="02020400000000000000" pitchFamily="18" charset="-128"/>
            </a:endParaRPr>
          </a:p>
          <a:p>
            <a:pPr>
              <a:spcBef>
                <a:spcPts val="600"/>
              </a:spcBef>
            </a:pPr>
            <a:r>
              <a:rPr lang="ja-JP" altLang="en-US" sz="1100" dirty="0">
                <a:solidFill>
                  <a:schemeClr val="tx1"/>
                </a:solidFill>
                <a:latin typeface="游明朝" panose="02020400000000000000" pitchFamily="18" charset="-128"/>
                <a:ea typeface="游明朝" panose="02020400000000000000" pitchFamily="18" charset="-128"/>
              </a:rPr>
              <a:t>発達段階に応じた対話型コンテンツが特徴。</a:t>
            </a:r>
            <a:endParaRPr kumimoji="1" lang="ja-JP" altLang="en-US" sz="1100" dirty="0">
              <a:solidFill>
                <a:schemeClr val="tx1"/>
              </a:solidFill>
              <a:latin typeface="游明朝" panose="02020400000000000000" pitchFamily="18" charset="-128"/>
              <a:ea typeface="游明朝" panose="02020400000000000000" pitchFamily="18" charset="-128"/>
            </a:endParaRPr>
          </a:p>
        </p:txBody>
      </p:sp>
      <p:sp>
        <p:nvSpPr>
          <p:cNvPr id="25" name="正方形/長方形 24">
            <a:extLst>
              <a:ext uri="{FF2B5EF4-FFF2-40B4-BE49-F238E27FC236}">
                <a16:creationId xmlns:a16="http://schemas.microsoft.com/office/drawing/2014/main" id="{0C891A58-486E-8F7B-834B-A8CEB6237C7A}"/>
              </a:ext>
            </a:extLst>
          </p:cNvPr>
          <p:cNvSpPr/>
          <p:nvPr/>
        </p:nvSpPr>
        <p:spPr>
          <a:xfrm>
            <a:off x="4457122" y="2542153"/>
            <a:ext cx="3277755" cy="387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lang="ja-JP" altLang="en-US" sz="1600" b="1" dirty="0">
                <a:solidFill>
                  <a:schemeClr val="tx1"/>
                </a:solidFill>
                <a:latin typeface="游明朝" panose="02020400000000000000" pitchFamily="18" charset="-128"/>
                <a:ea typeface="游明朝" panose="02020400000000000000" pitchFamily="18" charset="-128"/>
              </a:rPr>
              <a:t>小学生向け「</a:t>
            </a:r>
            <a:r>
              <a:rPr lang="en-US" altLang="ja-JP" sz="1600" b="1" dirty="0">
                <a:solidFill>
                  <a:schemeClr val="tx1"/>
                </a:solidFill>
                <a:latin typeface="游明朝" panose="02020400000000000000" pitchFamily="18" charset="-128"/>
                <a:ea typeface="游明朝" panose="02020400000000000000" pitchFamily="18" charset="-128"/>
              </a:rPr>
              <a:t>Aurelia Elementary</a:t>
            </a:r>
            <a:r>
              <a:rPr lang="ja-JP" altLang="en-US" sz="1600" b="1" dirty="0">
                <a:solidFill>
                  <a:schemeClr val="tx1"/>
                </a:solidFill>
                <a:latin typeface="游明朝" panose="02020400000000000000" pitchFamily="18" charset="-128"/>
                <a:ea typeface="游明朝" panose="02020400000000000000" pitchFamily="18" charset="-128"/>
              </a:rPr>
              <a:t>」</a:t>
            </a:r>
            <a:endParaRPr kumimoji="1" lang="ja-JP" altLang="en-US" sz="1600" b="1" dirty="0">
              <a:solidFill>
                <a:schemeClr val="tx1"/>
              </a:solidFill>
              <a:latin typeface="游明朝" panose="02020400000000000000" pitchFamily="18" charset="-128"/>
              <a:ea typeface="游明朝" panose="02020400000000000000" pitchFamily="18" charset="-128"/>
            </a:endParaRPr>
          </a:p>
        </p:txBody>
      </p:sp>
      <p:sp>
        <p:nvSpPr>
          <p:cNvPr id="26" name="正方形/長方形 25">
            <a:extLst>
              <a:ext uri="{FF2B5EF4-FFF2-40B4-BE49-F238E27FC236}">
                <a16:creationId xmlns:a16="http://schemas.microsoft.com/office/drawing/2014/main" id="{5167D1C7-A0AB-3189-73B8-12B0B372230A}"/>
              </a:ext>
            </a:extLst>
          </p:cNvPr>
          <p:cNvSpPr/>
          <p:nvPr/>
        </p:nvSpPr>
        <p:spPr>
          <a:xfrm>
            <a:off x="4457122" y="2888086"/>
            <a:ext cx="3277756" cy="5042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lang="ja-JP" altLang="en-US" sz="1100" dirty="0">
                <a:solidFill>
                  <a:schemeClr val="tx1"/>
                </a:solidFill>
                <a:latin typeface="游明朝" panose="02020400000000000000" pitchFamily="18" charset="-128"/>
                <a:ea typeface="游明朝" panose="02020400000000000000" pitchFamily="18" charset="-128"/>
              </a:rPr>
              <a:t>国算理社を中心とした基礎学力を、ゲーム感覚で</a:t>
            </a:r>
            <a:endParaRPr lang="en-US" altLang="ja-JP" sz="1100" dirty="0">
              <a:solidFill>
                <a:schemeClr val="tx1"/>
              </a:solidFill>
              <a:latin typeface="游明朝" panose="02020400000000000000" pitchFamily="18" charset="-128"/>
              <a:ea typeface="游明朝" panose="02020400000000000000" pitchFamily="18" charset="-128"/>
            </a:endParaRPr>
          </a:p>
          <a:p>
            <a:pPr>
              <a:spcBef>
                <a:spcPts val="600"/>
              </a:spcBef>
            </a:pPr>
            <a:r>
              <a:rPr lang="ja-JP" altLang="en-US" sz="1100" dirty="0">
                <a:solidFill>
                  <a:schemeClr val="tx1"/>
                </a:solidFill>
                <a:latin typeface="游明朝" panose="02020400000000000000" pitchFamily="18" charset="-128"/>
                <a:ea typeface="游明朝" panose="02020400000000000000" pitchFamily="18" charset="-128"/>
              </a:rPr>
              <a:t>習得。毎日の学習習慣化を支援。</a:t>
            </a:r>
            <a:endParaRPr kumimoji="1" lang="ja-JP" altLang="en-US" sz="1100" dirty="0">
              <a:solidFill>
                <a:schemeClr val="tx1"/>
              </a:solidFill>
              <a:latin typeface="游明朝" panose="02020400000000000000" pitchFamily="18" charset="-128"/>
              <a:ea typeface="游明朝" panose="02020400000000000000" pitchFamily="18" charset="-128"/>
            </a:endParaRPr>
          </a:p>
        </p:txBody>
      </p:sp>
      <p:sp>
        <p:nvSpPr>
          <p:cNvPr id="29" name="正方形/長方形 28">
            <a:extLst>
              <a:ext uri="{FF2B5EF4-FFF2-40B4-BE49-F238E27FC236}">
                <a16:creationId xmlns:a16="http://schemas.microsoft.com/office/drawing/2014/main" id="{E68E7790-7EDF-214D-B13F-E66D256DF0D4}"/>
              </a:ext>
            </a:extLst>
          </p:cNvPr>
          <p:cNvSpPr/>
          <p:nvPr/>
        </p:nvSpPr>
        <p:spPr>
          <a:xfrm>
            <a:off x="8300443" y="2542153"/>
            <a:ext cx="3277755" cy="387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lang="ja-JP" altLang="en-US" sz="1600" b="1" dirty="0">
                <a:solidFill>
                  <a:schemeClr val="tx1"/>
                </a:solidFill>
                <a:latin typeface="游明朝" panose="02020400000000000000" pitchFamily="18" charset="-128"/>
                <a:ea typeface="游明朝" panose="02020400000000000000" pitchFamily="18" charset="-128"/>
              </a:rPr>
              <a:t>中学生向け「</a:t>
            </a:r>
            <a:r>
              <a:rPr lang="en-US" altLang="ja-JP" sz="1600" b="1" dirty="0">
                <a:solidFill>
                  <a:schemeClr val="tx1"/>
                </a:solidFill>
                <a:latin typeface="游明朝" panose="02020400000000000000" pitchFamily="18" charset="-128"/>
                <a:ea typeface="游明朝" panose="02020400000000000000" pitchFamily="18" charset="-128"/>
              </a:rPr>
              <a:t>Aurelia Junior</a:t>
            </a:r>
            <a:r>
              <a:rPr lang="ja-JP" altLang="en-US" sz="1600" b="1" dirty="0">
                <a:solidFill>
                  <a:schemeClr val="tx1"/>
                </a:solidFill>
                <a:latin typeface="游明朝" panose="02020400000000000000" pitchFamily="18" charset="-128"/>
                <a:ea typeface="游明朝" panose="02020400000000000000" pitchFamily="18" charset="-128"/>
              </a:rPr>
              <a:t>」</a:t>
            </a:r>
            <a:endParaRPr kumimoji="1" lang="ja-JP" altLang="en-US" sz="1600" b="1" dirty="0">
              <a:solidFill>
                <a:schemeClr val="tx1"/>
              </a:solidFill>
              <a:latin typeface="游明朝" panose="02020400000000000000" pitchFamily="18" charset="-128"/>
              <a:ea typeface="游明朝" panose="02020400000000000000" pitchFamily="18" charset="-128"/>
            </a:endParaRPr>
          </a:p>
        </p:txBody>
      </p:sp>
      <p:sp>
        <p:nvSpPr>
          <p:cNvPr id="30" name="正方形/長方形 29">
            <a:extLst>
              <a:ext uri="{FF2B5EF4-FFF2-40B4-BE49-F238E27FC236}">
                <a16:creationId xmlns:a16="http://schemas.microsoft.com/office/drawing/2014/main" id="{C04921DE-51ED-7C5C-0D9B-85FA93E72CFC}"/>
              </a:ext>
            </a:extLst>
          </p:cNvPr>
          <p:cNvSpPr/>
          <p:nvPr/>
        </p:nvSpPr>
        <p:spPr>
          <a:xfrm>
            <a:off x="8300443" y="2888086"/>
            <a:ext cx="3277756" cy="5042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lang="ja-JP" altLang="en-US" sz="1100" dirty="0">
                <a:solidFill>
                  <a:schemeClr val="tx1"/>
                </a:solidFill>
                <a:latin typeface="游明朝" panose="02020400000000000000" pitchFamily="18" charset="-128"/>
                <a:ea typeface="游明朝" panose="02020400000000000000" pitchFamily="18" charset="-128"/>
              </a:rPr>
              <a:t>定期テスト対策や内申アップに特化。</a:t>
            </a:r>
            <a:r>
              <a:rPr lang="en-US" altLang="ja-JP" sz="1100" dirty="0">
                <a:solidFill>
                  <a:schemeClr val="tx1"/>
                </a:solidFill>
                <a:latin typeface="游明朝" panose="02020400000000000000" pitchFamily="18" charset="-128"/>
                <a:ea typeface="游明朝" panose="02020400000000000000" pitchFamily="18" charset="-128"/>
              </a:rPr>
              <a:t>AI</a:t>
            </a:r>
            <a:r>
              <a:rPr lang="ja-JP" altLang="en-US" sz="1100" dirty="0">
                <a:solidFill>
                  <a:schemeClr val="tx1"/>
                </a:solidFill>
                <a:latin typeface="游明朝" panose="02020400000000000000" pitchFamily="18" charset="-128"/>
                <a:ea typeface="游明朝" panose="02020400000000000000" pitchFamily="18" charset="-128"/>
              </a:rPr>
              <a:t>が弱点を</a:t>
            </a:r>
            <a:endParaRPr lang="en-US" altLang="ja-JP" sz="1100" dirty="0">
              <a:solidFill>
                <a:schemeClr val="tx1"/>
              </a:solidFill>
              <a:latin typeface="游明朝" panose="02020400000000000000" pitchFamily="18" charset="-128"/>
              <a:ea typeface="游明朝" panose="02020400000000000000" pitchFamily="18" charset="-128"/>
            </a:endParaRPr>
          </a:p>
          <a:p>
            <a:pPr>
              <a:spcBef>
                <a:spcPts val="600"/>
              </a:spcBef>
            </a:pPr>
            <a:r>
              <a:rPr lang="ja-JP" altLang="en-US" sz="1100" dirty="0">
                <a:solidFill>
                  <a:schemeClr val="tx1"/>
                </a:solidFill>
                <a:latin typeface="游明朝" panose="02020400000000000000" pitchFamily="18" charset="-128"/>
                <a:ea typeface="游明朝" panose="02020400000000000000" pitchFamily="18" charset="-128"/>
              </a:rPr>
              <a:t>自動分析し、個別に問題集を出題。</a:t>
            </a:r>
            <a:endParaRPr kumimoji="1" lang="ja-JP" altLang="en-US" sz="1100" dirty="0">
              <a:solidFill>
                <a:schemeClr val="tx1"/>
              </a:solidFill>
              <a:latin typeface="游明朝" panose="02020400000000000000" pitchFamily="18" charset="-128"/>
              <a:ea typeface="游明朝" panose="02020400000000000000" pitchFamily="18" charset="-128"/>
            </a:endParaRPr>
          </a:p>
        </p:txBody>
      </p:sp>
      <p:sp>
        <p:nvSpPr>
          <p:cNvPr id="32" name="正方形/長方形 31">
            <a:extLst>
              <a:ext uri="{FF2B5EF4-FFF2-40B4-BE49-F238E27FC236}">
                <a16:creationId xmlns:a16="http://schemas.microsoft.com/office/drawing/2014/main" id="{8D8E4F34-7E00-D45C-47AB-D362C53EBA15}"/>
              </a:ext>
            </a:extLst>
          </p:cNvPr>
          <p:cNvSpPr/>
          <p:nvPr/>
        </p:nvSpPr>
        <p:spPr>
          <a:xfrm>
            <a:off x="2535462" y="5657992"/>
            <a:ext cx="3277755" cy="387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lang="ja-JP" altLang="en-US" sz="1600" b="1" dirty="0">
                <a:solidFill>
                  <a:schemeClr val="tx1"/>
                </a:solidFill>
                <a:latin typeface="游明朝" panose="02020400000000000000" pitchFamily="18" charset="-128"/>
                <a:ea typeface="游明朝" panose="02020400000000000000" pitchFamily="18" charset="-128"/>
              </a:rPr>
              <a:t>高校生向け「</a:t>
            </a:r>
            <a:r>
              <a:rPr lang="en-US" altLang="ja-JP" sz="1600" b="1" dirty="0">
                <a:solidFill>
                  <a:schemeClr val="tx1"/>
                </a:solidFill>
                <a:latin typeface="游明朝" panose="02020400000000000000" pitchFamily="18" charset="-128"/>
                <a:ea typeface="游明朝" panose="02020400000000000000" pitchFamily="18" charset="-128"/>
              </a:rPr>
              <a:t>Aurelia High</a:t>
            </a:r>
            <a:r>
              <a:rPr lang="ja-JP" altLang="en-US" sz="1600" b="1" dirty="0">
                <a:solidFill>
                  <a:schemeClr val="tx1"/>
                </a:solidFill>
                <a:latin typeface="游明朝" panose="02020400000000000000" pitchFamily="18" charset="-128"/>
                <a:ea typeface="游明朝" panose="02020400000000000000" pitchFamily="18" charset="-128"/>
              </a:rPr>
              <a:t>」</a:t>
            </a:r>
            <a:endParaRPr kumimoji="1" lang="ja-JP" altLang="en-US" sz="1600" b="1" dirty="0">
              <a:solidFill>
                <a:schemeClr val="tx1"/>
              </a:solidFill>
              <a:latin typeface="游明朝" panose="02020400000000000000" pitchFamily="18" charset="-128"/>
              <a:ea typeface="游明朝" panose="02020400000000000000" pitchFamily="18" charset="-128"/>
            </a:endParaRPr>
          </a:p>
        </p:txBody>
      </p:sp>
      <p:sp>
        <p:nvSpPr>
          <p:cNvPr id="33" name="正方形/長方形 32">
            <a:extLst>
              <a:ext uri="{FF2B5EF4-FFF2-40B4-BE49-F238E27FC236}">
                <a16:creationId xmlns:a16="http://schemas.microsoft.com/office/drawing/2014/main" id="{9E8FE8B4-D7DA-AC18-67D9-C89EA43AEB3C}"/>
              </a:ext>
            </a:extLst>
          </p:cNvPr>
          <p:cNvSpPr/>
          <p:nvPr/>
        </p:nvSpPr>
        <p:spPr>
          <a:xfrm>
            <a:off x="2535462" y="6003925"/>
            <a:ext cx="3277756" cy="5042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lang="ja-JP" altLang="en-US" sz="1100" dirty="0">
                <a:solidFill>
                  <a:schemeClr val="tx1"/>
                </a:solidFill>
                <a:latin typeface="游明朝" panose="02020400000000000000" pitchFamily="18" charset="-128"/>
                <a:ea typeface="游明朝" panose="02020400000000000000" pitchFamily="18" charset="-128"/>
              </a:rPr>
              <a:t>志望校別の大学受験対策に対応。過去問分析や</a:t>
            </a:r>
            <a:endParaRPr lang="en-US" altLang="ja-JP" sz="1100" dirty="0">
              <a:solidFill>
                <a:schemeClr val="tx1"/>
              </a:solidFill>
              <a:latin typeface="游明朝" panose="02020400000000000000" pitchFamily="18" charset="-128"/>
              <a:ea typeface="游明朝" panose="02020400000000000000" pitchFamily="18" charset="-128"/>
            </a:endParaRPr>
          </a:p>
          <a:p>
            <a:pPr>
              <a:spcBef>
                <a:spcPts val="600"/>
              </a:spcBef>
            </a:pPr>
            <a:r>
              <a:rPr lang="ja-JP" altLang="en-US" sz="1100" dirty="0">
                <a:solidFill>
                  <a:schemeClr val="tx1"/>
                </a:solidFill>
                <a:latin typeface="游明朝" panose="02020400000000000000" pitchFamily="18" charset="-128"/>
                <a:ea typeface="游明朝" panose="02020400000000000000" pitchFamily="18" charset="-128"/>
              </a:rPr>
              <a:t>時間配分トレーニングも可能な模試機能を搭載。</a:t>
            </a:r>
            <a:endParaRPr kumimoji="1" lang="ja-JP" altLang="en-US" sz="1100" dirty="0">
              <a:solidFill>
                <a:schemeClr val="tx1"/>
              </a:solidFill>
              <a:latin typeface="游明朝" panose="02020400000000000000" pitchFamily="18" charset="-128"/>
              <a:ea typeface="游明朝" panose="02020400000000000000" pitchFamily="18" charset="-128"/>
            </a:endParaRPr>
          </a:p>
        </p:txBody>
      </p:sp>
      <p:sp>
        <p:nvSpPr>
          <p:cNvPr id="35" name="正方形/長方形 34">
            <a:extLst>
              <a:ext uri="{FF2B5EF4-FFF2-40B4-BE49-F238E27FC236}">
                <a16:creationId xmlns:a16="http://schemas.microsoft.com/office/drawing/2014/main" id="{E08975D8-7AD0-D08E-824D-8519E6562A4C}"/>
              </a:ext>
            </a:extLst>
          </p:cNvPr>
          <p:cNvSpPr/>
          <p:nvPr/>
        </p:nvSpPr>
        <p:spPr>
          <a:xfrm>
            <a:off x="6378782" y="5657992"/>
            <a:ext cx="3277755" cy="387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lang="ja-JP" altLang="en-US" sz="1600" b="1" dirty="0">
                <a:solidFill>
                  <a:schemeClr val="tx1"/>
                </a:solidFill>
                <a:latin typeface="游明朝" panose="02020400000000000000" pitchFamily="18" charset="-128"/>
                <a:ea typeface="游明朝" panose="02020400000000000000" pitchFamily="18" charset="-128"/>
              </a:rPr>
              <a:t>大学生向け「</a:t>
            </a:r>
            <a:r>
              <a:rPr lang="en-US" altLang="ja-JP" sz="1600" b="1" dirty="0">
                <a:solidFill>
                  <a:schemeClr val="tx1"/>
                </a:solidFill>
                <a:latin typeface="游明朝" panose="02020400000000000000" pitchFamily="18" charset="-128"/>
                <a:ea typeface="游明朝" panose="02020400000000000000" pitchFamily="18" charset="-128"/>
              </a:rPr>
              <a:t>Aurelia Campus</a:t>
            </a:r>
            <a:r>
              <a:rPr lang="ja-JP" altLang="en-US" sz="1600" b="1" dirty="0">
                <a:solidFill>
                  <a:schemeClr val="tx1"/>
                </a:solidFill>
                <a:latin typeface="游明朝" panose="02020400000000000000" pitchFamily="18" charset="-128"/>
                <a:ea typeface="游明朝" panose="02020400000000000000" pitchFamily="18" charset="-128"/>
              </a:rPr>
              <a:t>」</a:t>
            </a:r>
            <a:endParaRPr kumimoji="1" lang="ja-JP" altLang="en-US" sz="1600" b="1" dirty="0">
              <a:solidFill>
                <a:schemeClr val="tx1"/>
              </a:solidFill>
              <a:latin typeface="游明朝" panose="02020400000000000000" pitchFamily="18" charset="-128"/>
              <a:ea typeface="游明朝" panose="02020400000000000000" pitchFamily="18" charset="-128"/>
            </a:endParaRPr>
          </a:p>
        </p:txBody>
      </p:sp>
      <p:sp>
        <p:nvSpPr>
          <p:cNvPr id="36" name="正方形/長方形 35">
            <a:extLst>
              <a:ext uri="{FF2B5EF4-FFF2-40B4-BE49-F238E27FC236}">
                <a16:creationId xmlns:a16="http://schemas.microsoft.com/office/drawing/2014/main" id="{940ACDBD-342B-ECE4-50CC-3105D2CEACAA}"/>
              </a:ext>
            </a:extLst>
          </p:cNvPr>
          <p:cNvSpPr/>
          <p:nvPr/>
        </p:nvSpPr>
        <p:spPr>
          <a:xfrm>
            <a:off x="6378782" y="6003925"/>
            <a:ext cx="3277756" cy="5042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lang="ja-JP" altLang="en-US" sz="1100" dirty="0">
                <a:solidFill>
                  <a:schemeClr val="tx1"/>
                </a:solidFill>
                <a:latin typeface="游明朝" panose="02020400000000000000" pitchFamily="18" charset="-128"/>
                <a:ea typeface="游明朝" panose="02020400000000000000" pitchFamily="18" charset="-128"/>
              </a:rPr>
              <a:t>履修管理・課題サポート・キャリア設計を一括</a:t>
            </a:r>
            <a:endParaRPr lang="en-US" altLang="ja-JP" sz="1100" dirty="0">
              <a:solidFill>
                <a:schemeClr val="tx1"/>
              </a:solidFill>
              <a:latin typeface="游明朝" panose="02020400000000000000" pitchFamily="18" charset="-128"/>
              <a:ea typeface="游明朝" panose="02020400000000000000" pitchFamily="18" charset="-128"/>
            </a:endParaRPr>
          </a:p>
          <a:p>
            <a:pPr>
              <a:spcBef>
                <a:spcPts val="600"/>
              </a:spcBef>
            </a:pPr>
            <a:r>
              <a:rPr lang="ja-JP" altLang="en-US" sz="1100" dirty="0">
                <a:solidFill>
                  <a:schemeClr val="tx1"/>
                </a:solidFill>
                <a:latin typeface="游明朝" panose="02020400000000000000" pitchFamily="18" charset="-128"/>
                <a:ea typeface="游明朝" panose="02020400000000000000" pitchFamily="18" charset="-128"/>
              </a:rPr>
              <a:t>支援。</a:t>
            </a:r>
            <a:r>
              <a:rPr lang="en-US" altLang="ja-JP" sz="1100" dirty="0">
                <a:solidFill>
                  <a:schemeClr val="tx1"/>
                </a:solidFill>
                <a:latin typeface="游明朝" panose="02020400000000000000" pitchFamily="18" charset="-128"/>
                <a:ea typeface="游明朝" panose="02020400000000000000" pitchFamily="18" charset="-128"/>
              </a:rPr>
              <a:t>AI</a:t>
            </a:r>
            <a:r>
              <a:rPr lang="ja-JP" altLang="en-US" sz="1100" dirty="0">
                <a:solidFill>
                  <a:schemeClr val="tx1"/>
                </a:solidFill>
                <a:latin typeface="游明朝" panose="02020400000000000000" pitchFamily="18" charset="-128"/>
                <a:ea typeface="游明朝" panose="02020400000000000000" pitchFamily="18" charset="-128"/>
              </a:rPr>
              <a:t>のリコメンドで学びと将来を紐付け。</a:t>
            </a:r>
            <a:endParaRPr kumimoji="1" lang="ja-JP" altLang="en-US" sz="1100" dirty="0">
              <a:solidFill>
                <a:schemeClr val="tx1"/>
              </a:solidFill>
              <a:latin typeface="游明朝" panose="02020400000000000000" pitchFamily="18" charset="-128"/>
              <a:ea typeface="游明朝" panose="02020400000000000000" pitchFamily="18" charset="-128"/>
            </a:endParaRPr>
          </a:p>
        </p:txBody>
      </p:sp>
      <p:sp>
        <p:nvSpPr>
          <p:cNvPr id="44" name="正方形/長方形 43">
            <a:extLst>
              <a:ext uri="{FF2B5EF4-FFF2-40B4-BE49-F238E27FC236}">
                <a16:creationId xmlns:a16="http://schemas.microsoft.com/office/drawing/2014/main" id="{E5098879-A864-BFA1-EBAA-09A66A4352F3}"/>
              </a:ext>
            </a:extLst>
          </p:cNvPr>
          <p:cNvSpPr/>
          <p:nvPr/>
        </p:nvSpPr>
        <p:spPr>
          <a:xfrm>
            <a:off x="9589970" y="0"/>
            <a:ext cx="2602030" cy="352303"/>
          </a:xfrm>
          <a:prstGeom prst="rect">
            <a:avLst/>
          </a:prstGeom>
          <a:solidFill>
            <a:srgbClr val="9900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dirty="0">
                <a:solidFill>
                  <a:schemeClr val="bg1"/>
                </a:solidFill>
                <a:latin typeface="游明朝" panose="02020400000000000000" pitchFamily="18" charset="-128"/>
                <a:ea typeface="游明朝" panose="02020400000000000000" pitchFamily="18" charset="-128"/>
              </a:rPr>
              <a:t>私たちの事業</a:t>
            </a:r>
          </a:p>
        </p:txBody>
      </p:sp>
    </p:spTree>
    <p:extLst>
      <p:ext uri="{BB962C8B-B14F-4D97-AF65-F5344CB8AC3E}">
        <p14:creationId xmlns:p14="http://schemas.microsoft.com/office/powerpoint/2010/main" val="1459048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229A6-D9EF-B3D9-ED12-BCF2E4544573}"/>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16EB9210-682D-7406-599C-01559EA33EFD}"/>
              </a:ext>
            </a:extLst>
          </p:cNvPr>
          <p:cNvSpPr/>
          <p:nvPr/>
        </p:nvSpPr>
        <p:spPr>
          <a:xfrm>
            <a:off x="0" y="0"/>
            <a:ext cx="4064000" cy="34290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endParaRPr kumimoji="1" lang="ja-JP" altLang="en-US" dirty="0">
              <a:solidFill>
                <a:schemeClr val="bg1"/>
              </a:solidFill>
              <a:latin typeface="游明朝" panose="02020400000000000000" pitchFamily="18" charset="-128"/>
              <a:ea typeface="游明朝" panose="02020400000000000000" pitchFamily="18" charset="-128"/>
            </a:endParaRPr>
          </a:p>
        </p:txBody>
      </p:sp>
      <p:sp>
        <p:nvSpPr>
          <p:cNvPr id="4" name="正方形/長方形 3">
            <a:extLst>
              <a:ext uri="{FF2B5EF4-FFF2-40B4-BE49-F238E27FC236}">
                <a16:creationId xmlns:a16="http://schemas.microsoft.com/office/drawing/2014/main" id="{6B36CD37-5B4E-82D4-0FC6-9541E814341D}"/>
              </a:ext>
            </a:extLst>
          </p:cNvPr>
          <p:cNvSpPr/>
          <p:nvPr/>
        </p:nvSpPr>
        <p:spPr>
          <a:xfrm>
            <a:off x="4064000" y="0"/>
            <a:ext cx="4064000" cy="342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endParaRPr kumimoji="1" lang="ja-JP" altLang="en-US" dirty="0">
              <a:solidFill>
                <a:schemeClr val="bg1"/>
              </a:solidFill>
              <a:latin typeface="游明朝" panose="02020400000000000000" pitchFamily="18" charset="-128"/>
              <a:ea typeface="游明朝" panose="02020400000000000000" pitchFamily="18" charset="-128"/>
            </a:endParaRPr>
          </a:p>
        </p:txBody>
      </p:sp>
      <p:sp>
        <p:nvSpPr>
          <p:cNvPr id="5" name="正方形/長方形 4">
            <a:extLst>
              <a:ext uri="{FF2B5EF4-FFF2-40B4-BE49-F238E27FC236}">
                <a16:creationId xmlns:a16="http://schemas.microsoft.com/office/drawing/2014/main" id="{6DEF6D05-7421-EE08-E1CA-DF3A7804D239}"/>
              </a:ext>
            </a:extLst>
          </p:cNvPr>
          <p:cNvSpPr/>
          <p:nvPr/>
        </p:nvSpPr>
        <p:spPr>
          <a:xfrm>
            <a:off x="8128000" y="0"/>
            <a:ext cx="4064000" cy="34290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endParaRPr kumimoji="1" lang="ja-JP" altLang="en-US" dirty="0">
              <a:solidFill>
                <a:schemeClr val="bg1"/>
              </a:solidFill>
              <a:latin typeface="游明朝" panose="02020400000000000000" pitchFamily="18" charset="-128"/>
              <a:ea typeface="游明朝" panose="02020400000000000000" pitchFamily="18" charset="-128"/>
            </a:endParaRPr>
          </a:p>
        </p:txBody>
      </p:sp>
      <p:sp>
        <p:nvSpPr>
          <p:cNvPr id="8" name="正方形/長方形 7">
            <a:extLst>
              <a:ext uri="{FF2B5EF4-FFF2-40B4-BE49-F238E27FC236}">
                <a16:creationId xmlns:a16="http://schemas.microsoft.com/office/drawing/2014/main" id="{77276C60-8891-5218-8DE8-1F2E1C3EC24A}"/>
              </a:ext>
            </a:extLst>
          </p:cNvPr>
          <p:cNvSpPr/>
          <p:nvPr/>
        </p:nvSpPr>
        <p:spPr>
          <a:xfrm>
            <a:off x="0" y="3429000"/>
            <a:ext cx="4064000" cy="342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endParaRPr kumimoji="1" lang="ja-JP" altLang="en-US" dirty="0">
              <a:solidFill>
                <a:schemeClr val="bg1"/>
              </a:solidFill>
              <a:latin typeface="游明朝" panose="02020400000000000000" pitchFamily="18" charset="-128"/>
              <a:ea typeface="游明朝" panose="02020400000000000000" pitchFamily="18" charset="-128"/>
            </a:endParaRPr>
          </a:p>
        </p:txBody>
      </p:sp>
      <p:sp>
        <p:nvSpPr>
          <p:cNvPr id="9" name="正方形/長方形 8">
            <a:extLst>
              <a:ext uri="{FF2B5EF4-FFF2-40B4-BE49-F238E27FC236}">
                <a16:creationId xmlns:a16="http://schemas.microsoft.com/office/drawing/2014/main" id="{91E2BD0E-3E9D-5D45-5390-6B3CA6A828A5}"/>
              </a:ext>
            </a:extLst>
          </p:cNvPr>
          <p:cNvSpPr/>
          <p:nvPr/>
        </p:nvSpPr>
        <p:spPr>
          <a:xfrm>
            <a:off x="4064000" y="3429000"/>
            <a:ext cx="4064000" cy="34290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endParaRPr kumimoji="1" lang="ja-JP" altLang="en-US" dirty="0">
              <a:solidFill>
                <a:schemeClr val="bg1"/>
              </a:solidFill>
              <a:latin typeface="游明朝" panose="02020400000000000000" pitchFamily="18" charset="-128"/>
              <a:ea typeface="游明朝" panose="02020400000000000000" pitchFamily="18" charset="-128"/>
            </a:endParaRPr>
          </a:p>
        </p:txBody>
      </p:sp>
      <p:sp>
        <p:nvSpPr>
          <p:cNvPr id="10" name="正方形/長方形 9">
            <a:extLst>
              <a:ext uri="{FF2B5EF4-FFF2-40B4-BE49-F238E27FC236}">
                <a16:creationId xmlns:a16="http://schemas.microsoft.com/office/drawing/2014/main" id="{D2A2CACE-4060-DEB9-4BC3-6C7E5D96374D}"/>
              </a:ext>
            </a:extLst>
          </p:cNvPr>
          <p:cNvSpPr/>
          <p:nvPr/>
        </p:nvSpPr>
        <p:spPr>
          <a:xfrm>
            <a:off x="8128000" y="3429000"/>
            <a:ext cx="4064000" cy="342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endParaRPr kumimoji="1" lang="ja-JP" altLang="en-US" dirty="0">
              <a:solidFill>
                <a:schemeClr val="bg1"/>
              </a:solidFill>
              <a:latin typeface="游明朝" panose="02020400000000000000" pitchFamily="18" charset="-128"/>
              <a:ea typeface="游明朝" panose="02020400000000000000" pitchFamily="18" charset="-128"/>
            </a:endParaRPr>
          </a:p>
        </p:txBody>
      </p:sp>
      <p:sp>
        <p:nvSpPr>
          <p:cNvPr id="28" name="スライド番号プレースホルダー 5">
            <a:extLst>
              <a:ext uri="{FF2B5EF4-FFF2-40B4-BE49-F238E27FC236}">
                <a16:creationId xmlns:a16="http://schemas.microsoft.com/office/drawing/2014/main" id="{45A13B40-14CF-9E4C-69C8-7F3E6A4BB6A2}"/>
              </a:ext>
            </a:extLst>
          </p:cNvPr>
          <p:cNvSpPr txBox="1">
            <a:spLocks/>
          </p:cNvSpPr>
          <p:nvPr/>
        </p:nvSpPr>
        <p:spPr>
          <a:xfrm>
            <a:off x="5767650" y="6498012"/>
            <a:ext cx="656701" cy="274324"/>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1050" dirty="0">
                <a:solidFill>
                  <a:schemeClr val="tx1"/>
                </a:solidFill>
                <a:latin typeface="游明朝" panose="02020400000000000000" pitchFamily="18" charset="-128"/>
                <a:ea typeface="游明朝" panose="02020400000000000000" pitchFamily="18" charset="-128"/>
              </a:rPr>
              <a:t>- </a:t>
            </a:r>
            <a:fld id="{3FFBA4C0-9B7D-4866-9F37-F8186F53D425}" type="slidenum">
              <a:rPr lang="ja-JP" altLang="en-US" sz="1050" smtClean="0">
                <a:solidFill>
                  <a:schemeClr val="tx1"/>
                </a:solidFill>
                <a:latin typeface="游明朝" panose="02020400000000000000" pitchFamily="18" charset="-128"/>
                <a:ea typeface="游明朝" panose="02020400000000000000" pitchFamily="18" charset="-128"/>
              </a:rPr>
              <a:pPr algn="ctr"/>
              <a:t>4</a:t>
            </a:fld>
            <a:r>
              <a:rPr lang="ja-JP" altLang="en-US" sz="1050" dirty="0">
                <a:solidFill>
                  <a:schemeClr val="tx1"/>
                </a:solidFill>
                <a:latin typeface="游明朝" panose="02020400000000000000" pitchFamily="18" charset="-128"/>
                <a:ea typeface="游明朝" panose="02020400000000000000" pitchFamily="18" charset="-128"/>
              </a:rPr>
              <a:t> </a:t>
            </a:r>
            <a:r>
              <a:rPr lang="en-US" altLang="ja-JP" sz="1050" dirty="0">
                <a:solidFill>
                  <a:schemeClr val="tx1"/>
                </a:solidFill>
                <a:latin typeface="游明朝" panose="02020400000000000000" pitchFamily="18" charset="-128"/>
                <a:ea typeface="游明朝" panose="02020400000000000000" pitchFamily="18" charset="-128"/>
              </a:rPr>
              <a:t>-</a:t>
            </a:r>
            <a:endParaRPr lang="ja-JP" altLang="en-US" sz="1050" dirty="0">
              <a:solidFill>
                <a:schemeClr val="tx1"/>
              </a:solidFill>
              <a:latin typeface="游明朝" panose="02020400000000000000" pitchFamily="18" charset="-128"/>
              <a:ea typeface="游明朝" panose="02020400000000000000" pitchFamily="18" charset="-128"/>
            </a:endParaRPr>
          </a:p>
        </p:txBody>
      </p:sp>
      <p:sp>
        <p:nvSpPr>
          <p:cNvPr id="2" name="正方形/長方形 1">
            <a:extLst>
              <a:ext uri="{FF2B5EF4-FFF2-40B4-BE49-F238E27FC236}">
                <a16:creationId xmlns:a16="http://schemas.microsoft.com/office/drawing/2014/main" id="{8A6EA538-DE0C-2A06-BF71-99A9A2F10CB1}"/>
              </a:ext>
            </a:extLst>
          </p:cNvPr>
          <p:cNvSpPr/>
          <p:nvPr/>
        </p:nvSpPr>
        <p:spPr>
          <a:xfrm>
            <a:off x="9589970" y="0"/>
            <a:ext cx="2602030" cy="352303"/>
          </a:xfrm>
          <a:prstGeom prst="rect">
            <a:avLst/>
          </a:prstGeom>
          <a:solidFill>
            <a:srgbClr val="9900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ja-JP" altLang="en-US" dirty="0">
                <a:solidFill>
                  <a:schemeClr val="bg1"/>
                </a:solidFill>
                <a:latin typeface="游明朝" panose="02020400000000000000" pitchFamily="18" charset="-128"/>
                <a:ea typeface="游明朝" panose="02020400000000000000" pitchFamily="18" charset="-128"/>
              </a:rPr>
              <a:t>これまでの軌跡</a:t>
            </a:r>
            <a:endParaRPr kumimoji="1" lang="ja-JP" altLang="en-US" dirty="0">
              <a:solidFill>
                <a:schemeClr val="bg1"/>
              </a:solidFill>
              <a:latin typeface="游明朝" panose="02020400000000000000" pitchFamily="18" charset="-128"/>
              <a:ea typeface="游明朝" panose="02020400000000000000" pitchFamily="18" charset="-128"/>
            </a:endParaRPr>
          </a:p>
        </p:txBody>
      </p:sp>
      <p:sp>
        <p:nvSpPr>
          <p:cNvPr id="11" name="正方形/長方形 10">
            <a:extLst>
              <a:ext uri="{FF2B5EF4-FFF2-40B4-BE49-F238E27FC236}">
                <a16:creationId xmlns:a16="http://schemas.microsoft.com/office/drawing/2014/main" id="{A6A4215E-6FE2-F2FD-9F5B-BB571E6EEC24}"/>
              </a:ext>
            </a:extLst>
          </p:cNvPr>
          <p:cNvSpPr/>
          <p:nvPr/>
        </p:nvSpPr>
        <p:spPr>
          <a:xfrm>
            <a:off x="393123" y="601312"/>
            <a:ext cx="3277755" cy="42628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ja-JP" altLang="en-US" sz="1600" dirty="0">
                <a:solidFill>
                  <a:schemeClr val="tx1"/>
                </a:solidFill>
                <a:latin typeface="游明朝" panose="02020400000000000000" pitchFamily="18" charset="-128"/>
                <a:ea typeface="游明朝" panose="02020400000000000000" pitchFamily="18" charset="-128"/>
              </a:rPr>
              <a:t>設立</a:t>
            </a:r>
            <a:endParaRPr kumimoji="1" lang="ja-JP" altLang="en-US" sz="1600" dirty="0">
              <a:solidFill>
                <a:schemeClr val="tx1"/>
              </a:solidFill>
              <a:latin typeface="游明朝" panose="02020400000000000000" pitchFamily="18" charset="-128"/>
              <a:ea typeface="游明朝" panose="02020400000000000000" pitchFamily="18" charset="-128"/>
            </a:endParaRPr>
          </a:p>
        </p:txBody>
      </p:sp>
      <p:sp>
        <p:nvSpPr>
          <p:cNvPr id="12" name="正方形/長方形 11">
            <a:extLst>
              <a:ext uri="{FF2B5EF4-FFF2-40B4-BE49-F238E27FC236}">
                <a16:creationId xmlns:a16="http://schemas.microsoft.com/office/drawing/2014/main" id="{177B3912-719C-25AA-8E80-656A4267A9FA}"/>
              </a:ext>
            </a:extLst>
          </p:cNvPr>
          <p:cNvSpPr/>
          <p:nvPr/>
        </p:nvSpPr>
        <p:spPr>
          <a:xfrm>
            <a:off x="393122" y="1121541"/>
            <a:ext cx="3277756" cy="5546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altLang="ja-JP" sz="4800" dirty="0">
                <a:solidFill>
                  <a:schemeClr val="tx1"/>
                </a:solidFill>
                <a:latin typeface="游明朝" panose="02020400000000000000" pitchFamily="18" charset="-128"/>
                <a:ea typeface="游明朝" panose="02020400000000000000" pitchFamily="18" charset="-128"/>
              </a:rPr>
              <a:t>2020</a:t>
            </a:r>
            <a:r>
              <a:rPr lang="ja-JP" altLang="en-US" sz="1600" dirty="0">
                <a:solidFill>
                  <a:schemeClr val="tx1"/>
                </a:solidFill>
                <a:latin typeface="游明朝" panose="02020400000000000000" pitchFamily="18" charset="-128"/>
                <a:ea typeface="游明朝" panose="02020400000000000000" pitchFamily="18" charset="-128"/>
              </a:rPr>
              <a:t>年</a:t>
            </a:r>
            <a:endParaRPr kumimoji="1" lang="ja-JP" altLang="en-US" sz="3200" dirty="0">
              <a:solidFill>
                <a:schemeClr val="tx1"/>
              </a:solidFill>
              <a:latin typeface="游明朝" panose="02020400000000000000" pitchFamily="18" charset="-128"/>
              <a:ea typeface="游明朝" panose="02020400000000000000" pitchFamily="18" charset="-128"/>
            </a:endParaRPr>
          </a:p>
        </p:txBody>
      </p:sp>
      <p:sp>
        <p:nvSpPr>
          <p:cNvPr id="15" name="正方形/長方形 14">
            <a:extLst>
              <a:ext uri="{FF2B5EF4-FFF2-40B4-BE49-F238E27FC236}">
                <a16:creationId xmlns:a16="http://schemas.microsoft.com/office/drawing/2014/main" id="{FE06B210-0C95-F693-3AE9-3033AE9E63F5}"/>
              </a:ext>
            </a:extLst>
          </p:cNvPr>
          <p:cNvSpPr/>
          <p:nvPr/>
        </p:nvSpPr>
        <p:spPr>
          <a:xfrm>
            <a:off x="4457123" y="601312"/>
            <a:ext cx="3277755" cy="42628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ja-JP" altLang="en-US" sz="1600" dirty="0">
                <a:solidFill>
                  <a:schemeClr val="tx1"/>
                </a:solidFill>
                <a:latin typeface="游明朝" panose="02020400000000000000" pitchFamily="18" charset="-128"/>
                <a:ea typeface="游明朝" panose="02020400000000000000" pitchFamily="18" charset="-128"/>
              </a:rPr>
              <a:t>累計ユーザー数</a:t>
            </a:r>
            <a:endParaRPr kumimoji="1" lang="ja-JP" altLang="en-US" sz="1600" dirty="0">
              <a:solidFill>
                <a:schemeClr val="tx1"/>
              </a:solidFill>
              <a:latin typeface="游明朝" panose="02020400000000000000" pitchFamily="18" charset="-128"/>
              <a:ea typeface="游明朝" panose="02020400000000000000" pitchFamily="18" charset="-128"/>
            </a:endParaRPr>
          </a:p>
        </p:txBody>
      </p:sp>
      <p:sp>
        <p:nvSpPr>
          <p:cNvPr id="16" name="正方形/長方形 15">
            <a:extLst>
              <a:ext uri="{FF2B5EF4-FFF2-40B4-BE49-F238E27FC236}">
                <a16:creationId xmlns:a16="http://schemas.microsoft.com/office/drawing/2014/main" id="{806DD21A-1F57-58E2-1A07-794CD5245BBE}"/>
              </a:ext>
            </a:extLst>
          </p:cNvPr>
          <p:cNvSpPr/>
          <p:nvPr/>
        </p:nvSpPr>
        <p:spPr>
          <a:xfrm>
            <a:off x="4457122" y="1121541"/>
            <a:ext cx="3277756" cy="5546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altLang="ja-JP" sz="4800" dirty="0">
                <a:solidFill>
                  <a:schemeClr val="tx1"/>
                </a:solidFill>
                <a:latin typeface="游明朝" panose="02020400000000000000" pitchFamily="18" charset="-128"/>
                <a:ea typeface="游明朝" panose="02020400000000000000" pitchFamily="18" charset="-128"/>
              </a:rPr>
              <a:t>40</a:t>
            </a:r>
            <a:r>
              <a:rPr lang="ja-JP" altLang="en-US" sz="1600" dirty="0">
                <a:solidFill>
                  <a:schemeClr val="tx1"/>
                </a:solidFill>
                <a:latin typeface="游明朝" panose="02020400000000000000" pitchFamily="18" charset="-128"/>
                <a:ea typeface="游明朝" panose="02020400000000000000" pitchFamily="18" charset="-128"/>
              </a:rPr>
              <a:t>万人</a:t>
            </a:r>
            <a:endParaRPr kumimoji="1" lang="ja-JP" altLang="en-US" sz="3200" dirty="0">
              <a:solidFill>
                <a:schemeClr val="tx1"/>
              </a:solidFill>
              <a:latin typeface="游明朝" panose="02020400000000000000" pitchFamily="18" charset="-128"/>
              <a:ea typeface="游明朝" panose="02020400000000000000" pitchFamily="18" charset="-128"/>
            </a:endParaRPr>
          </a:p>
        </p:txBody>
      </p:sp>
      <p:sp>
        <p:nvSpPr>
          <p:cNvPr id="18" name="正方形/長方形 17">
            <a:extLst>
              <a:ext uri="{FF2B5EF4-FFF2-40B4-BE49-F238E27FC236}">
                <a16:creationId xmlns:a16="http://schemas.microsoft.com/office/drawing/2014/main" id="{DAE18BFE-D7B3-AF00-AF28-EC0473450AF9}"/>
              </a:ext>
            </a:extLst>
          </p:cNvPr>
          <p:cNvSpPr/>
          <p:nvPr/>
        </p:nvSpPr>
        <p:spPr>
          <a:xfrm>
            <a:off x="8521122" y="601312"/>
            <a:ext cx="3277755" cy="42628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zh-TW" altLang="en-US" sz="1600" dirty="0">
                <a:solidFill>
                  <a:schemeClr val="tx1"/>
                </a:solidFill>
                <a:latin typeface="游明朝" panose="02020400000000000000" pitchFamily="18" charset="-128"/>
                <a:ea typeface="游明朝" panose="02020400000000000000" pitchFamily="18" charset="-128"/>
              </a:rPr>
              <a:t>導入教育機関数</a:t>
            </a:r>
            <a:endParaRPr kumimoji="1" lang="ja-JP" altLang="en-US" sz="1600" dirty="0">
              <a:solidFill>
                <a:schemeClr val="tx1"/>
              </a:solidFill>
              <a:latin typeface="游明朝" panose="02020400000000000000" pitchFamily="18" charset="-128"/>
              <a:ea typeface="游明朝" panose="02020400000000000000" pitchFamily="18" charset="-128"/>
            </a:endParaRPr>
          </a:p>
        </p:txBody>
      </p:sp>
      <p:sp>
        <p:nvSpPr>
          <p:cNvPr id="19" name="正方形/長方形 18">
            <a:extLst>
              <a:ext uri="{FF2B5EF4-FFF2-40B4-BE49-F238E27FC236}">
                <a16:creationId xmlns:a16="http://schemas.microsoft.com/office/drawing/2014/main" id="{03D860F9-ADF3-0B5E-9BF7-72D2F71EAE80}"/>
              </a:ext>
            </a:extLst>
          </p:cNvPr>
          <p:cNvSpPr/>
          <p:nvPr/>
        </p:nvSpPr>
        <p:spPr>
          <a:xfrm>
            <a:off x="8521121" y="1121541"/>
            <a:ext cx="3277756" cy="5546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altLang="ja-JP" sz="4800" dirty="0">
                <a:solidFill>
                  <a:schemeClr val="tx1"/>
                </a:solidFill>
                <a:latin typeface="游明朝" panose="02020400000000000000" pitchFamily="18" charset="-128"/>
                <a:ea typeface="游明朝" panose="02020400000000000000" pitchFamily="18" charset="-128"/>
              </a:rPr>
              <a:t>380</a:t>
            </a:r>
            <a:r>
              <a:rPr lang="ja-JP" altLang="en-US" sz="1600" dirty="0">
                <a:solidFill>
                  <a:schemeClr val="tx1"/>
                </a:solidFill>
                <a:latin typeface="游明朝" panose="02020400000000000000" pitchFamily="18" charset="-128"/>
                <a:ea typeface="游明朝" panose="02020400000000000000" pitchFamily="18" charset="-128"/>
              </a:rPr>
              <a:t>校</a:t>
            </a:r>
            <a:endParaRPr kumimoji="1" lang="ja-JP" altLang="en-US" sz="3200" dirty="0">
              <a:solidFill>
                <a:schemeClr val="tx1"/>
              </a:solidFill>
              <a:latin typeface="游明朝" panose="02020400000000000000" pitchFamily="18" charset="-128"/>
              <a:ea typeface="游明朝" panose="02020400000000000000" pitchFamily="18" charset="-128"/>
            </a:endParaRPr>
          </a:p>
        </p:txBody>
      </p:sp>
      <p:sp>
        <p:nvSpPr>
          <p:cNvPr id="21" name="正方形/長方形 20">
            <a:extLst>
              <a:ext uri="{FF2B5EF4-FFF2-40B4-BE49-F238E27FC236}">
                <a16:creationId xmlns:a16="http://schemas.microsoft.com/office/drawing/2014/main" id="{94A2347D-C579-3705-735C-AD6674D0D8C8}"/>
              </a:ext>
            </a:extLst>
          </p:cNvPr>
          <p:cNvSpPr/>
          <p:nvPr/>
        </p:nvSpPr>
        <p:spPr>
          <a:xfrm>
            <a:off x="393123" y="4030312"/>
            <a:ext cx="3277755" cy="42628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ja-JP" altLang="en-US" sz="1600" dirty="0">
                <a:solidFill>
                  <a:schemeClr val="tx1"/>
                </a:solidFill>
                <a:latin typeface="游明朝" panose="02020400000000000000" pitchFamily="18" charset="-128"/>
                <a:ea typeface="游明朝" panose="02020400000000000000" pitchFamily="18" charset="-128"/>
              </a:rPr>
              <a:t>資金調達</a:t>
            </a:r>
            <a:endParaRPr kumimoji="1" lang="ja-JP" altLang="en-US" sz="1600" dirty="0">
              <a:solidFill>
                <a:schemeClr val="tx1"/>
              </a:solidFill>
              <a:latin typeface="游明朝" panose="02020400000000000000" pitchFamily="18" charset="-128"/>
              <a:ea typeface="游明朝" panose="02020400000000000000" pitchFamily="18" charset="-128"/>
            </a:endParaRPr>
          </a:p>
        </p:txBody>
      </p:sp>
      <p:sp>
        <p:nvSpPr>
          <p:cNvPr id="22" name="正方形/長方形 21">
            <a:extLst>
              <a:ext uri="{FF2B5EF4-FFF2-40B4-BE49-F238E27FC236}">
                <a16:creationId xmlns:a16="http://schemas.microsoft.com/office/drawing/2014/main" id="{C24758BC-5A45-FD3B-5813-1FD145B29933}"/>
              </a:ext>
            </a:extLst>
          </p:cNvPr>
          <p:cNvSpPr/>
          <p:nvPr/>
        </p:nvSpPr>
        <p:spPr>
          <a:xfrm>
            <a:off x="393122" y="4550541"/>
            <a:ext cx="3277756" cy="5546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altLang="ja-JP" sz="4800" dirty="0">
                <a:solidFill>
                  <a:schemeClr val="tx1"/>
                </a:solidFill>
                <a:latin typeface="游明朝" panose="02020400000000000000" pitchFamily="18" charset="-128"/>
                <a:ea typeface="游明朝" panose="02020400000000000000" pitchFamily="18" charset="-128"/>
              </a:rPr>
              <a:t>12</a:t>
            </a:r>
            <a:r>
              <a:rPr lang="ja-JP" altLang="en-US" sz="1600" dirty="0">
                <a:solidFill>
                  <a:schemeClr val="tx1"/>
                </a:solidFill>
                <a:latin typeface="游明朝" panose="02020400000000000000" pitchFamily="18" charset="-128"/>
                <a:ea typeface="游明朝" panose="02020400000000000000" pitchFamily="18" charset="-128"/>
              </a:rPr>
              <a:t>億円（シリーズ</a:t>
            </a:r>
            <a:r>
              <a:rPr lang="en-US" altLang="ja-JP" sz="1600" dirty="0">
                <a:solidFill>
                  <a:schemeClr val="tx1"/>
                </a:solidFill>
                <a:latin typeface="游明朝" panose="02020400000000000000" pitchFamily="18" charset="-128"/>
                <a:ea typeface="游明朝" panose="02020400000000000000" pitchFamily="18" charset="-128"/>
              </a:rPr>
              <a:t>B</a:t>
            </a:r>
            <a:r>
              <a:rPr lang="ja-JP" altLang="en-US" sz="1600" dirty="0">
                <a:solidFill>
                  <a:schemeClr val="tx1"/>
                </a:solidFill>
                <a:latin typeface="游明朝" panose="02020400000000000000" pitchFamily="18" charset="-128"/>
                <a:ea typeface="游明朝" panose="02020400000000000000" pitchFamily="18" charset="-128"/>
              </a:rPr>
              <a:t>）</a:t>
            </a:r>
            <a:endParaRPr kumimoji="1" lang="ja-JP" altLang="en-US" sz="3200" dirty="0">
              <a:solidFill>
                <a:schemeClr val="tx1"/>
              </a:solidFill>
              <a:latin typeface="游明朝" panose="02020400000000000000" pitchFamily="18" charset="-128"/>
              <a:ea typeface="游明朝" panose="02020400000000000000" pitchFamily="18" charset="-128"/>
            </a:endParaRPr>
          </a:p>
        </p:txBody>
      </p:sp>
      <p:sp>
        <p:nvSpPr>
          <p:cNvPr id="24" name="正方形/長方形 23">
            <a:extLst>
              <a:ext uri="{FF2B5EF4-FFF2-40B4-BE49-F238E27FC236}">
                <a16:creationId xmlns:a16="http://schemas.microsoft.com/office/drawing/2014/main" id="{C0CBE5B6-4B6D-BF22-FE8D-8811167AFF75}"/>
              </a:ext>
            </a:extLst>
          </p:cNvPr>
          <p:cNvSpPr/>
          <p:nvPr/>
        </p:nvSpPr>
        <p:spPr>
          <a:xfrm>
            <a:off x="4457123" y="4030312"/>
            <a:ext cx="3277755" cy="42628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ja-JP" altLang="en-US" sz="1600" dirty="0">
                <a:solidFill>
                  <a:schemeClr val="tx1"/>
                </a:solidFill>
                <a:latin typeface="游明朝" panose="02020400000000000000" pitchFamily="18" charset="-128"/>
                <a:ea typeface="游明朝" panose="02020400000000000000" pitchFamily="18" charset="-128"/>
              </a:rPr>
              <a:t>売上</a:t>
            </a:r>
            <a:endParaRPr kumimoji="1" lang="ja-JP" altLang="en-US" sz="1600" dirty="0">
              <a:solidFill>
                <a:schemeClr val="tx1"/>
              </a:solidFill>
              <a:latin typeface="游明朝" panose="02020400000000000000" pitchFamily="18" charset="-128"/>
              <a:ea typeface="游明朝" panose="02020400000000000000" pitchFamily="18" charset="-128"/>
            </a:endParaRPr>
          </a:p>
        </p:txBody>
      </p:sp>
      <p:sp>
        <p:nvSpPr>
          <p:cNvPr id="25" name="正方形/長方形 24">
            <a:extLst>
              <a:ext uri="{FF2B5EF4-FFF2-40B4-BE49-F238E27FC236}">
                <a16:creationId xmlns:a16="http://schemas.microsoft.com/office/drawing/2014/main" id="{89B5646F-A6C8-EA9F-00F7-0B1817AA882C}"/>
              </a:ext>
            </a:extLst>
          </p:cNvPr>
          <p:cNvSpPr/>
          <p:nvPr/>
        </p:nvSpPr>
        <p:spPr>
          <a:xfrm>
            <a:off x="4457122" y="4550541"/>
            <a:ext cx="3277756" cy="5546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altLang="ja-JP" sz="4800" dirty="0">
                <a:solidFill>
                  <a:schemeClr val="tx1"/>
                </a:solidFill>
                <a:latin typeface="游明朝" panose="02020400000000000000" pitchFamily="18" charset="-128"/>
                <a:ea typeface="游明朝" panose="02020400000000000000" pitchFamily="18" charset="-128"/>
              </a:rPr>
              <a:t>4</a:t>
            </a:r>
            <a:r>
              <a:rPr lang="ja-JP" altLang="en-US" sz="1600" dirty="0">
                <a:solidFill>
                  <a:schemeClr val="tx1"/>
                </a:solidFill>
                <a:latin typeface="游明朝" panose="02020400000000000000" pitchFamily="18" charset="-128"/>
                <a:ea typeface="游明朝" panose="02020400000000000000" pitchFamily="18" charset="-128"/>
              </a:rPr>
              <a:t>億円（</a:t>
            </a:r>
            <a:r>
              <a:rPr lang="en-US" altLang="ja-JP" sz="1600" dirty="0">
                <a:solidFill>
                  <a:schemeClr val="tx1"/>
                </a:solidFill>
                <a:latin typeface="游明朝" panose="02020400000000000000" pitchFamily="18" charset="-128"/>
                <a:ea typeface="游明朝" panose="02020400000000000000" pitchFamily="18" charset="-128"/>
              </a:rPr>
              <a:t>2024</a:t>
            </a:r>
            <a:r>
              <a:rPr lang="ja-JP" altLang="en-US" sz="1600" dirty="0">
                <a:solidFill>
                  <a:schemeClr val="tx1"/>
                </a:solidFill>
                <a:latin typeface="游明朝" panose="02020400000000000000" pitchFamily="18" charset="-128"/>
                <a:ea typeface="游明朝" panose="02020400000000000000" pitchFamily="18" charset="-128"/>
              </a:rPr>
              <a:t>年度）</a:t>
            </a:r>
            <a:endParaRPr kumimoji="1" lang="ja-JP" altLang="en-US" sz="3200" dirty="0">
              <a:solidFill>
                <a:schemeClr val="tx1"/>
              </a:solidFill>
              <a:latin typeface="游明朝" panose="02020400000000000000" pitchFamily="18" charset="-128"/>
              <a:ea typeface="游明朝" panose="02020400000000000000" pitchFamily="18" charset="-128"/>
            </a:endParaRPr>
          </a:p>
        </p:txBody>
      </p:sp>
      <p:sp>
        <p:nvSpPr>
          <p:cNvPr id="27" name="正方形/長方形 26">
            <a:extLst>
              <a:ext uri="{FF2B5EF4-FFF2-40B4-BE49-F238E27FC236}">
                <a16:creationId xmlns:a16="http://schemas.microsoft.com/office/drawing/2014/main" id="{4F58B0EB-BE5C-38B1-BFA5-D60130830C46}"/>
              </a:ext>
            </a:extLst>
          </p:cNvPr>
          <p:cNvSpPr/>
          <p:nvPr/>
        </p:nvSpPr>
        <p:spPr>
          <a:xfrm>
            <a:off x="8521122" y="4030312"/>
            <a:ext cx="3277755" cy="42628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ja-JP" altLang="en-US" sz="1600" dirty="0">
                <a:solidFill>
                  <a:schemeClr val="tx1"/>
                </a:solidFill>
                <a:latin typeface="游明朝" panose="02020400000000000000" pitchFamily="18" charset="-128"/>
                <a:ea typeface="游明朝" panose="02020400000000000000" pitchFamily="18" charset="-128"/>
              </a:rPr>
              <a:t>従業員数</a:t>
            </a:r>
            <a:endParaRPr kumimoji="1" lang="ja-JP" altLang="en-US" sz="1600" dirty="0">
              <a:solidFill>
                <a:schemeClr val="tx1"/>
              </a:solidFill>
              <a:latin typeface="游明朝" panose="02020400000000000000" pitchFamily="18" charset="-128"/>
              <a:ea typeface="游明朝" panose="02020400000000000000" pitchFamily="18" charset="-128"/>
            </a:endParaRPr>
          </a:p>
        </p:txBody>
      </p:sp>
      <p:sp>
        <p:nvSpPr>
          <p:cNvPr id="29" name="正方形/長方形 28">
            <a:extLst>
              <a:ext uri="{FF2B5EF4-FFF2-40B4-BE49-F238E27FC236}">
                <a16:creationId xmlns:a16="http://schemas.microsoft.com/office/drawing/2014/main" id="{BC75219A-7094-C89A-8CC2-AB042B284068}"/>
              </a:ext>
            </a:extLst>
          </p:cNvPr>
          <p:cNvSpPr/>
          <p:nvPr/>
        </p:nvSpPr>
        <p:spPr>
          <a:xfrm>
            <a:off x="8521121" y="4550541"/>
            <a:ext cx="3277756" cy="5546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altLang="ja-JP" sz="4800" dirty="0">
                <a:solidFill>
                  <a:schemeClr val="tx1"/>
                </a:solidFill>
                <a:latin typeface="游明朝" panose="02020400000000000000" pitchFamily="18" charset="-128"/>
                <a:ea typeface="游明朝" panose="02020400000000000000" pitchFamily="18" charset="-128"/>
              </a:rPr>
              <a:t>23</a:t>
            </a:r>
            <a:r>
              <a:rPr lang="ja-JP" altLang="en-US" sz="1600" dirty="0">
                <a:solidFill>
                  <a:schemeClr val="tx1"/>
                </a:solidFill>
                <a:latin typeface="游明朝" panose="02020400000000000000" pitchFamily="18" charset="-128"/>
                <a:ea typeface="游明朝" panose="02020400000000000000" pitchFamily="18" charset="-128"/>
              </a:rPr>
              <a:t>名</a:t>
            </a:r>
            <a:endParaRPr kumimoji="1" lang="ja-JP" altLang="en-US" sz="3200" dirty="0">
              <a:solidFill>
                <a:schemeClr val="tx1"/>
              </a:solidFill>
              <a:latin typeface="游明朝" panose="02020400000000000000" pitchFamily="18" charset="-128"/>
              <a:ea typeface="游明朝" panose="02020400000000000000" pitchFamily="18" charset="-128"/>
            </a:endParaRPr>
          </a:p>
        </p:txBody>
      </p:sp>
      <p:sp>
        <p:nvSpPr>
          <p:cNvPr id="30" name="正方形/長方形 29">
            <a:extLst>
              <a:ext uri="{FF2B5EF4-FFF2-40B4-BE49-F238E27FC236}">
                <a16:creationId xmlns:a16="http://schemas.microsoft.com/office/drawing/2014/main" id="{CE255C04-CC77-04A2-5DE6-8E9D079D2F15}"/>
              </a:ext>
            </a:extLst>
          </p:cNvPr>
          <p:cNvSpPr/>
          <p:nvPr/>
        </p:nvSpPr>
        <p:spPr>
          <a:xfrm>
            <a:off x="393123" y="2082060"/>
            <a:ext cx="3277755" cy="686538"/>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ja-JP" altLang="en-US" sz="1200" dirty="0">
                <a:solidFill>
                  <a:schemeClr val="tx1"/>
                </a:solidFill>
                <a:latin typeface="游明朝" panose="02020400000000000000" pitchFamily="18" charset="-128"/>
                <a:ea typeface="游明朝" panose="02020400000000000000" pitchFamily="18" charset="-128"/>
              </a:rPr>
              <a:t>教育格差の課題に挑む姿勢が評価され、</a:t>
            </a:r>
            <a:endParaRPr lang="en-US" altLang="ja-JP" sz="1200" dirty="0">
              <a:solidFill>
                <a:schemeClr val="tx1"/>
              </a:solidFill>
              <a:latin typeface="游明朝" panose="02020400000000000000" pitchFamily="18" charset="-128"/>
              <a:ea typeface="游明朝" panose="02020400000000000000" pitchFamily="18" charset="-128"/>
            </a:endParaRPr>
          </a:p>
          <a:p>
            <a:pPr algn="ctr">
              <a:spcBef>
                <a:spcPts val="600"/>
              </a:spcBef>
            </a:pPr>
            <a:r>
              <a:rPr lang="ja-JP" altLang="en-US" sz="1200" dirty="0">
                <a:solidFill>
                  <a:schemeClr val="tx1"/>
                </a:solidFill>
                <a:latin typeface="游明朝" panose="02020400000000000000" pitchFamily="18" charset="-128"/>
                <a:ea typeface="游明朝" panose="02020400000000000000" pitchFamily="18" charset="-128"/>
              </a:rPr>
              <a:t>複数のメディアに取り上げられました</a:t>
            </a:r>
            <a:endParaRPr kumimoji="1" lang="ja-JP" altLang="en-US" sz="1200" dirty="0">
              <a:solidFill>
                <a:schemeClr val="tx1"/>
              </a:solidFill>
              <a:latin typeface="游明朝" panose="02020400000000000000" pitchFamily="18" charset="-128"/>
              <a:ea typeface="游明朝" panose="02020400000000000000" pitchFamily="18" charset="-128"/>
            </a:endParaRPr>
          </a:p>
        </p:txBody>
      </p:sp>
      <p:sp>
        <p:nvSpPr>
          <p:cNvPr id="31" name="正方形/長方形 30">
            <a:extLst>
              <a:ext uri="{FF2B5EF4-FFF2-40B4-BE49-F238E27FC236}">
                <a16:creationId xmlns:a16="http://schemas.microsoft.com/office/drawing/2014/main" id="{5E7606E8-16B1-B6EF-84AD-16F0F1CEEAF5}"/>
              </a:ext>
            </a:extLst>
          </p:cNvPr>
          <p:cNvSpPr/>
          <p:nvPr/>
        </p:nvSpPr>
        <p:spPr>
          <a:xfrm>
            <a:off x="4457123" y="2082060"/>
            <a:ext cx="3277755" cy="686538"/>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ja-JP" altLang="en-US" sz="1200" dirty="0">
                <a:solidFill>
                  <a:schemeClr val="tx1"/>
                </a:solidFill>
                <a:latin typeface="游明朝" panose="02020400000000000000" pitchFamily="18" charset="-128"/>
                <a:ea typeface="游明朝" panose="02020400000000000000" pitchFamily="18" charset="-128"/>
              </a:rPr>
              <a:t>使いやすさと学習効果の高さが</a:t>
            </a:r>
            <a:endParaRPr lang="en-US" altLang="ja-JP" sz="1200" dirty="0">
              <a:solidFill>
                <a:schemeClr val="tx1"/>
              </a:solidFill>
              <a:latin typeface="游明朝" panose="02020400000000000000" pitchFamily="18" charset="-128"/>
              <a:ea typeface="游明朝" panose="02020400000000000000" pitchFamily="18" charset="-128"/>
            </a:endParaRPr>
          </a:p>
          <a:p>
            <a:pPr algn="ctr">
              <a:spcBef>
                <a:spcPts val="600"/>
              </a:spcBef>
            </a:pPr>
            <a:r>
              <a:rPr lang="ja-JP" altLang="en-US" sz="1200" dirty="0">
                <a:solidFill>
                  <a:schemeClr val="tx1"/>
                </a:solidFill>
                <a:latin typeface="游明朝" panose="02020400000000000000" pitchFamily="18" charset="-128"/>
                <a:ea typeface="游明朝" panose="02020400000000000000" pitchFamily="18" charset="-128"/>
              </a:rPr>
              <a:t>口コミで広がりました</a:t>
            </a:r>
            <a:endParaRPr kumimoji="1" lang="ja-JP" altLang="en-US" sz="1200" dirty="0">
              <a:solidFill>
                <a:schemeClr val="tx1"/>
              </a:solidFill>
              <a:latin typeface="游明朝" panose="02020400000000000000" pitchFamily="18" charset="-128"/>
              <a:ea typeface="游明朝" panose="02020400000000000000" pitchFamily="18" charset="-128"/>
            </a:endParaRPr>
          </a:p>
        </p:txBody>
      </p:sp>
      <p:sp>
        <p:nvSpPr>
          <p:cNvPr id="32" name="正方形/長方形 31">
            <a:extLst>
              <a:ext uri="{FF2B5EF4-FFF2-40B4-BE49-F238E27FC236}">
                <a16:creationId xmlns:a16="http://schemas.microsoft.com/office/drawing/2014/main" id="{43F77D4A-6640-4B7E-363B-D6B583A999C4}"/>
              </a:ext>
            </a:extLst>
          </p:cNvPr>
          <p:cNvSpPr/>
          <p:nvPr/>
        </p:nvSpPr>
        <p:spPr>
          <a:xfrm>
            <a:off x="8521122" y="2082060"/>
            <a:ext cx="3277755" cy="686538"/>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ja-JP" altLang="en-US" sz="1200" dirty="0">
                <a:solidFill>
                  <a:schemeClr val="tx1"/>
                </a:solidFill>
                <a:latin typeface="游明朝" panose="02020400000000000000" pitchFamily="18" charset="-128"/>
                <a:ea typeface="游明朝" panose="02020400000000000000" pitchFamily="18" charset="-128"/>
              </a:rPr>
              <a:t>文部科学省の先進事例にも選出され、</a:t>
            </a:r>
            <a:endParaRPr lang="en-US" altLang="ja-JP" sz="1200" dirty="0">
              <a:solidFill>
                <a:schemeClr val="tx1"/>
              </a:solidFill>
              <a:latin typeface="游明朝" panose="02020400000000000000" pitchFamily="18" charset="-128"/>
              <a:ea typeface="游明朝" panose="02020400000000000000" pitchFamily="18" charset="-128"/>
            </a:endParaRPr>
          </a:p>
          <a:p>
            <a:pPr algn="ctr">
              <a:spcBef>
                <a:spcPts val="600"/>
              </a:spcBef>
            </a:pPr>
            <a:r>
              <a:rPr lang="ja-JP" altLang="en-US" sz="1200" dirty="0">
                <a:solidFill>
                  <a:schemeClr val="tx1"/>
                </a:solidFill>
                <a:latin typeface="游明朝" panose="02020400000000000000" pitchFamily="18" charset="-128"/>
                <a:ea typeface="游明朝" panose="02020400000000000000" pitchFamily="18" charset="-128"/>
              </a:rPr>
              <a:t>教育現場で定着中です</a:t>
            </a:r>
            <a:endParaRPr kumimoji="1" lang="ja-JP" altLang="en-US" sz="1200" dirty="0">
              <a:solidFill>
                <a:schemeClr val="tx1"/>
              </a:solidFill>
              <a:latin typeface="游明朝" panose="02020400000000000000" pitchFamily="18" charset="-128"/>
              <a:ea typeface="游明朝" panose="02020400000000000000" pitchFamily="18" charset="-128"/>
            </a:endParaRPr>
          </a:p>
        </p:txBody>
      </p:sp>
      <p:sp>
        <p:nvSpPr>
          <p:cNvPr id="33" name="正方形/長方形 32">
            <a:extLst>
              <a:ext uri="{FF2B5EF4-FFF2-40B4-BE49-F238E27FC236}">
                <a16:creationId xmlns:a16="http://schemas.microsoft.com/office/drawing/2014/main" id="{6530C9EB-E5B7-378D-8A1F-44B48784860F}"/>
              </a:ext>
            </a:extLst>
          </p:cNvPr>
          <p:cNvSpPr/>
          <p:nvPr/>
        </p:nvSpPr>
        <p:spPr>
          <a:xfrm>
            <a:off x="393123" y="5511060"/>
            <a:ext cx="3277755" cy="686538"/>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ja-JP" altLang="en-US" sz="1200" dirty="0">
                <a:solidFill>
                  <a:schemeClr val="tx1"/>
                </a:solidFill>
                <a:latin typeface="游明朝" panose="02020400000000000000" pitchFamily="18" charset="-128"/>
                <a:ea typeface="游明朝" panose="02020400000000000000" pitchFamily="18" charset="-128"/>
              </a:rPr>
              <a:t>プロダクト強化と海外展開の加速を</a:t>
            </a:r>
            <a:endParaRPr lang="en-US" altLang="ja-JP" sz="1200" dirty="0">
              <a:solidFill>
                <a:schemeClr val="tx1"/>
              </a:solidFill>
              <a:latin typeface="游明朝" panose="02020400000000000000" pitchFamily="18" charset="-128"/>
              <a:ea typeface="游明朝" panose="02020400000000000000" pitchFamily="18" charset="-128"/>
            </a:endParaRPr>
          </a:p>
          <a:p>
            <a:pPr algn="ctr">
              <a:spcBef>
                <a:spcPts val="600"/>
              </a:spcBef>
            </a:pPr>
            <a:r>
              <a:rPr lang="ja-JP" altLang="en-US" sz="1200" dirty="0">
                <a:solidFill>
                  <a:schemeClr val="tx1"/>
                </a:solidFill>
                <a:latin typeface="游明朝" panose="02020400000000000000" pitchFamily="18" charset="-128"/>
                <a:ea typeface="游明朝" panose="02020400000000000000" pitchFamily="18" charset="-128"/>
              </a:rPr>
              <a:t>目的とした成長投資を行います</a:t>
            </a:r>
            <a:endParaRPr kumimoji="1" lang="ja-JP" altLang="en-US" sz="1200" dirty="0">
              <a:solidFill>
                <a:schemeClr val="tx1"/>
              </a:solidFill>
              <a:latin typeface="游明朝" panose="02020400000000000000" pitchFamily="18" charset="-128"/>
              <a:ea typeface="游明朝" panose="02020400000000000000" pitchFamily="18" charset="-128"/>
            </a:endParaRPr>
          </a:p>
        </p:txBody>
      </p:sp>
      <p:sp>
        <p:nvSpPr>
          <p:cNvPr id="34" name="正方形/長方形 33">
            <a:extLst>
              <a:ext uri="{FF2B5EF4-FFF2-40B4-BE49-F238E27FC236}">
                <a16:creationId xmlns:a16="http://schemas.microsoft.com/office/drawing/2014/main" id="{6D0BA51C-26B8-4B62-AF91-21C773C83AFA}"/>
              </a:ext>
            </a:extLst>
          </p:cNvPr>
          <p:cNvSpPr/>
          <p:nvPr/>
        </p:nvSpPr>
        <p:spPr>
          <a:xfrm>
            <a:off x="4457123" y="5511060"/>
            <a:ext cx="3277755" cy="686538"/>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ja-JP" altLang="en-US" sz="1200" dirty="0">
                <a:solidFill>
                  <a:schemeClr val="tx1"/>
                </a:solidFill>
                <a:latin typeface="游明朝" panose="02020400000000000000" pitchFamily="18" charset="-128"/>
                <a:ea typeface="游明朝" panose="02020400000000000000" pitchFamily="18" charset="-128"/>
              </a:rPr>
              <a:t>継続率の高さと導入拡大が</a:t>
            </a:r>
            <a:endParaRPr lang="en-US" altLang="ja-JP" sz="1200" dirty="0">
              <a:solidFill>
                <a:schemeClr val="tx1"/>
              </a:solidFill>
              <a:latin typeface="游明朝" panose="02020400000000000000" pitchFamily="18" charset="-128"/>
              <a:ea typeface="游明朝" panose="02020400000000000000" pitchFamily="18" charset="-128"/>
            </a:endParaRPr>
          </a:p>
          <a:p>
            <a:pPr algn="ctr">
              <a:spcBef>
                <a:spcPts val="600"/>
              </a:spcBef>
            </a:pPr>
            <a:r>
              <a:rPr lang="ja-JP" altLang="en-US" sz="1200" dirty="0">
                <a:solidFill>
                  <a:schemeClr val="tx1"/>
                </a:solidFill>
                <a:latin typeface="游明朝" panose="02020400000000000000" pitchFamily="18" charset="-128"/>
                <a:ea typeface="游明朝" panose="02020400000000000000" pitchFamily="18" charset="-128"/>
              </a:rPr>
              <a:t>収益の伸びを支えています</a:t>
            </a:r>
            <a:endParaRPr kumimoji="1" lang="ja-JP" altLang="en-US" sz="1200" dirty="0">
              <a:solidFill>
                <a:schemeClr val="tx1"/>
              </a:solidFill>
              <a:latin typeface="游明朝" panose="02020400000000000000" pitchFamily="18" charset="-128"/>
              <a:ea typeface="游明朝" panose="02020400000000000000" pitchFamily="18" charset="-128"/>
            </a:endParaRPr>
          </a:p>
        </p:txBody>
      </p:sp>
      <p:sp>
        <p:nvSpPr>
          <p:cNvPr id="35" name="正方形/長方形 34">
            <a:extLst>
              <a:ext uri="{FF2B5EF4-FFF2-40B4-BE49-F238E27FC236}">
                <a16:creationId xmlns:a16="http://schemas.microsoft.com/office/drawing/2014/main" id="{7A907250-9DB1-F49A-3B11-77CDE66DBA5F}"/>
              </a:ext>
            </a:extLst>
          </p:cNvPr>
          <p:cNvSpPr/>
          <p:nvPr/>
        </p:nvSpPr>
        <p:spPr>
          <a:xfrm>
            <a:off x="8521122" y="5511060"/>
            <a:ext cx="3277755" cy="686538"/>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ja-JP" altLang="en-US" sz="1200" dirty="0">
                <a:solidFill>
                  <a:schemeClr val="tx1"/>
                </a:solidFill>
                <a:latin typeface="游明朝" panose="02020400000000000000" pitchFamily="18" charset="-128"/>
                <a:ea typeface="游明朝" panose="02020400000000000000" pitchFamily="18" charset="-128"/>
              </a:rPr>
              <a:t>創業メンバーを中心に、多国籍かつ多様な</a:t>
            </a:r>
            <a:endParaRPr lang="en-US" altLang="ja-JP" sz="1200" dirty="0">
              <a:solidFill>
                <a:schemeClr val="tx1"/>
              </a:solidFill>
              <a:latin typeface="游明朝" panose="02020400000000000000" pitchFamily="18" charset="-128"/>
              <a:ea typeface="游明朝" panose="02020400000000000000" pitchFamily="18" charset="-128"/>
            </a:endParaRPr>
          </a:p>
          <a:p>
            <a:pPr algn="ctr">
              <a:spcBef>
                <a:spcPts val="600"/>
              </a:spcBef>
            </a:pPr>
            <a:r>
              <a:rPr lang="ja-JP" altLang="en-US" sz="1200" dirty="0">
                <a:solidFill>
                  <a:schemeClr val="tx1"/>
                </a:solidFill>
                <a:latin typeface="游明朝" panose="02020400000000000000" pitchFamily="18" charset="-128"/>
                <a:ea typeface="游明朝" panose="02020400000000000000" pitchFamily="18" charset="-128"/>
              </a:rPr>
              <a:t>プロ人材が揃い急成長を牽引中です</a:t>
            </a:r>
            <a:endParaRPr kumimoji="1" lang="ja-JP" altLang="en-US" sz="1200" dirty="0">
              <a:solidFill>
                <a:schemeClr val="tx1"/>
              </a:solidFill>
              <a:latin typeface="游明朝" panose="02020400000000000000" pitchFamily="18" charset="-128"/>
              <a:ea typeface="游明朝" panose="02020400000000000000" pitchFamily="18" charset="-128"/>
            </a:endParaRPr>
          </a:p>
        </p:txBody>
      </p:sp>
      <p:sp>
        <p:nvSpPr>
          <p:cNvPr id="36" name="吹き出し: 円形 35">
            <a:extLst>
              <a:ext uri="{FF2B5EF4-FFF2-40B4-BE49-F238E27FC236}">
                <a16:creationId xmlns:a16="http://schemas.microsoft.com/office/drawing/2014/main" id="{F9D5D932-4298-6BB5-A1E9-9F65075D810F}"/>
              </a:ext>
            </a:extLst>
          </p:cNvPr>
          <p:cNvSpPr/>
          <p:nvPr/>
        </p:nvSpPr>
        <p:spPr>
          <a:xfrm>
            <a:off x="475525" y="460738"/>
            <a:ext cx="753715" cy="515807"/>
          </a:xfrm>
          <a:prstGeom prst="wedgeEllipseCallout">
            <a:avLst>
              <a:gd name="adj1" fmla="val 32337"/>
              <a:gd name="adj2" fmla="val 5571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600"/>
              </a:spcBef>
            </a:pPr>
            <a:r>
              <a:rPr kumimoji="1" lang="en-US" altLang="ja-JP" sz="1200" dirty="0">
                <a:solidFill>
                  <a:srgbClr val="9900CC"/>
                </a:solidFill>
                <a:latin typeface="游明朝" panose="02020400000000000000" pitchFamily="18" charset="-128"/>
                <a:ea typeface="游明朝" panose="02020400000000000000" pitchFamily="18" charset="-128"/>
              </a:rPr>
              <a:t>WOW</a:t>
            </a:r>
            <a:endParaRPr kumimoji="1" lang="ja-JP" altLang="en-US" sz="1200" dirty="0">
              <a:solidFill>
                <a:srgbClr val="9900CC"/>
              </a:solidFill>
              <a:latin typeface="游明朝" panose="02020400000000000000" pitchFamily="18" charset="-128"/>
              <a:ea typeface="游明朝" panose="02020400000000000000" pitchFamily="18" charset="-128"/>
            </a:endParaRPr>
          </a:p>
        </p:txBody>
      </p:sp>
      <p:sp>
        <p:nvSpPr>
          <p:cNvPr id="37" name="吹き出し: 円形 36">
            <a:extLst>
              <a:ext uri="{FF2B5EF4-FFF2-40B4-BE49-F238E27FC236}">
                <a16:creationId xmlns:a16="http://schemas.microsoft.com/office/drawing/2014/main" id="{C99A3377-81DD-1311-A97D-15C578EFFC45}"/>
              </a:ext>
            </a:extLst>
          </p:cNvPr>
          <p:cNvSpPr/>
          <p:nvPr/>
        </p:nvSpPr>
        <p:spPr>
          <a:xfrm>
            <a:off x="4539525" y="460738"/>
            <a:ext cx="753715" cy="515807"/>
          </a:xfrm>
          <a:prstGeom prst="wedgeEllipseCallout">
            <a:avLst>
              <a:gd name="adj1" fmla="val 32337"/>
              <a:gd name="adj2" fmla="val 55717"/>
            </a:avLst>
          </a:prstGeom>
          <a:solidFill>
            <a:srgbClr val="9900CC"/>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600"/>
              </a:spcBef>
            </a:pPr>
            <a:r>
              <a:rPr kumimoji="1" lang="en-US" altLang="ja-JP" sz="1200" dirty="0">
                <a:solidFill>
                  <a:schemeClr val="bg1"/>
                </a:solidFill>
                <a:latin typeface="游明朝" panose="02020400000000000000" pitchFamily="18" charset="-128"/>
                <a:ea typeface="游明朝" panose="02020400000000000000" pitchFamily="18" charset="-128"/>
              </a:rPr>
              <a:t>WOW</a:t>
            </a:r>
            <a:endParaRPr kumimoji="1" lang="ja-JP" altLang="en-US" sz="1200" dirty="0">
              <a:solidFill>
                <a:schemeClr val="bg1"/>
              </a:solidFill>
              <a:latin typeface="游明朝" panose="02020400000000000000" pitchFamily="18" charset="-128"/>
              <a:ea typeface="游明朝" panose="02020400000000000000" pitchFamily="18" charset="-128"/>
            </a:endParaRPr>
          </a:p>
        </p:txBody>
      </p:sp>
      <p:sp>
        <p:nvSpPr>
          <p:cNvPr id="38" name="吹き出し: 円形 37">
            <a:extLst>
              <a:ext uri="{FF2B5EF4-FFF2-40B4-BE49-F238E27FC236}">
                <a16:creationId xmlns:a16="http://schemas.microsoft.com/office/drawing/2014/main" id="{87C7B2DD-F7A8-3C58-CD6C-11F7929623E0}"/>
              </a:ext>
            </a:extLst>
          </p:cNvPr>
          <p:cNvSpPr/>
          <p:nvPr/>
        </p:nvSpPr>
        <p:spPr>
          <a:xfrm>
            <a:off x="8603525" y="460738"/>
            <a:ext cx="753715" cy="515807"/>
          </a:xfrm>
          <a:prstGeom prst="wedgeEllipseCallout">
            <a:avLst>
              <a:gd name="adj1" fmla="val 32337"/>
              <a:gd name="adj2" fmla="val 5571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600"/>
              </a:spcBef>
            </a:pPr>
            <a:r>
              <a:rPr kumimoji="1" lang="en-US" altLang="ja-JP" sz="1200" dirty="0">
                <a:solidFill>
                  <a:srgbClr val="9900CC"/>
                </a:solidFill>
                <a:latin typeface="游明朝" panose="02020400000000000000" pitchFamily="18" charset="-128"/>
                <a:ea typeface="游明朝" panose="02020400000000000000" pitchFamily="18" charset="-128"/>
              </a:rPr>
              <a:t>WOW</a:t>
            </a:r>
            <a:endParaRPr kumimoji="1" lang="ja-JP" altLang="en-US" sz="1200" dirty="0">
              <a:solidFill>
                <a:srgbClr val="9900CC"/>
              </a:solidFill>
              <a:latin typeface="游明朝" panose="02020400000000000000" pitchFamily="18" charset="-128"/>
              <a:ea typeface="游明朝" panose="02020400000000000000" pitchFamily="18" charset="-128"/>
            </a:endParaRPr>
          </a:p>
        </p:txBody>
      </p:sp>
      <p:sp>
        <p:nvSpPr>
          <p:cNvPr id="39" name="吹き出し: 円形 38">
            <a:extLst>
              <a:ext uri="{FF2B5EF4-FFF2-40B4-BE49-F238E27FC236}">
                <a16:creationId xmlns:a16="http://schemas.microsoft.com/office/drawing/2014/main" id="{5A236B68-6BFE-512B-2C8E-39239EAB97FA}"/>
              </a:ext>
            </a:extLst>
          </p:cNvPr>
          <p:cNvSpPr/>
          <p:nvPr/>
        </p:nvSpPr>
        <p:spPr>
          <a:xfrm>
            <a:off x="475525" y="3889738"/>
            <a:ext cx="753715" cy="515807"/>
          </a:xfrm>
          <a:prstGeom prst="wedgeEllipseCallout">
            <a:avLst>
              <a:gd name="adj1" fmla="val 32337"/>
              <a:gd name="adj2" fmla="val 55717"/>
            </a:avLst>
          </a:prstGeom>
          <a:solidFill>
            <a:srgbClr val="9900CC"/>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600"/>
              </a:spcBef>
            </a:pPr>
            <a:r>
              <a:rPr kumimoji="1" lang="en-US" altLang="ja-JP" sz="1200" dirty="0">
                <a:solidFill>
                  <a:schemeClr val="bg1"/>
                </a:solidFill>
                <a:latin typeface="游明朝" panose="02020400000000000000" pitchFamily="18" charset="-128"/>
                <a:ea typeface="游明朝" panose="02020400000000000000" pitchFamily="18" charset="-128"/>
              </a:rPr>
              <a:t>WOW</a:t>
            </a:r>
            <a:endParaRPr kumimoji="1" lang="ja-JP" altLang="en-US" sz="1200" dirty="0">
              <a:solidFill>
                <a:schemeClr val="bg1"/>
              </a:solidFill>
              <a:latin typeface="游明朝" panose="02020400000000000000" pitchFamily="18" charset="-128"/>
              <a:ea typeface="游明朝" panose="02020400000000000000" pitchFamily="18" charset="-128"/>
            </a:endParaRPr>
          </a:p>
        </p:txBody>
      </p:sp>
      <p:sp>
        <p:nvSpPr>
          <p:cNvPr id="40" name="吹き出し: 円形 39">
            <a:extLst>
              <a:ext uri="{FF2B5EF4-FFF2-40B4-BE49-F238E27FC236}">
                <a16:creationId xmlns:a16="http://schemas.microsoft.com/office/drawing/2014/main" id="{59245412-B159-9B01-97FD-7F5D3824521A}"/>
              </a:ext>
            </a:extLst>
          </p:cNvPr>
          <p:cNvSpPr/>
          <p:nvPr/>
        </p:nvSpPr>
        <p:spPr>
          <a:xfrm>
            <a:off x="4539525" y="3889738"/>
            <a:ext cx="753715" cy="515807"/>
          </a:xfrm>
          <a:prstGeom prst="wedgeEllipseCallout">
            <a:avLst>
              <a:gd name="adj1" fmla="val 32337"/>
              <a:gd name="adj2" fmla="val 5571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600"/>
              </a:spcBef>
            </a:pPr>
            <a:r>
              <a:rPr kumimoji="1" lang="en-US" altLang="ja-JP" sz="1200" dirty="0">
                <a:solidFill>
                  <a:srgbClr val="9900CC"/>
                </a:solidFill>
                <a:latin typeface="游明朝" panose="02020400000000000000" pitchFamily="18" charset="-128"/>
                <a:ea typeface="游明朝" panose="02020400000000000000" pitchFamily="18" charset="-128"/>
              </a:rPr>
              <a:t>WOW</a:t>
            </a:r>
            <a:endParaRPr kumimoji="1" lang="ja-JP" altLang="en-US" sz="1200" dirty="0">
              <a:solidFill>
                <a:srgbClr val="9900CC"/>
              </a:solidFill>
              <a:latin typeface="游明朝" panose="02020400000000000000" pitchFamily="18" charset="-128"/>
              <a:ea typeface="游明朝" panose="02020400000000000000" pitchFamily="18" charset="-128"/>
            </a:endParaRPr>
          </a:p>
        </p:txBody>
      </p:sp>
      <p:sp>
        <p:nvSpPr>
          <p:cNvPr id="41" name="吹き出し: 円形 40">
            <a:extLst>
              <a:ext uri="{FF2B5EF4-FFF2-40B4-BE49-F238E27FC236}">
                <a16:creationId xmlns:a16="http://schemas.microsoft.com/office/drawing/2014/main" id="{67C089E0-C7C3-DD1F-33BF-1B33D60F2C79}"/>
              </a:ext>
            </a:extLst>
          </p:cNvPr>
          <p:cNvSpPr/>
          <p:nvPr/>
        </p:nvSpPr>
        <p:spPr>
          <a:xfrm>
            <a:off x="8603525" y="3889738"/>
            <a:ext cx="753715" cy="515807"/>
          </a:xfrm>
          <a:prstGeom prst="wedgeEllipseCallout">
            <a:avLst>
              <a:gd name="adj1" fmla="val 32337"/>
              <a:gd name="adj2" fmla="val 55717"/>
            </a:avLst>
          </a:prstGeom>
          <a:solidFill>
            <a:srgbClr val="9900CC"/>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600"/>
              </a:spcBef>
            </a:pPr>
            <a:r>
              <a:rPr kumimoji="1" lang="en-US" altLang="ja-JP" sz="1200" dirty="0">
                <a:solidFill>
                  <a:schemeClr val="bg1"/>
                </a:solidFill>
                <a:latin typeface="游明朝" panose="02020400000000000000" pitchFamily="18" charset="-128"/>
                <a:ea typeface="游明朝" panose="02020400000000000000" pitchFamily="18" charset="-128"/>
              </a:rPr>
              <a:t>WOW</a:t>
            </a:r>
            <a:endParaRPr kumimoji="1" lang="ja-JP" altLang="en-US" sz="1200" dirty="0">
              <a:solidFill>
                <a:schemeClr val="bg1"/>
              </a:solidFill>
              <a:latin typeface="游明朝" panose="02020400000000000000" pitchFamily="18" charset="-128"/>
              <a:ea typeface="游明朝" panose="02020400000000000000" pitchFamily="18" charset="-128"/>
            </a:endParaRPr>
          </a:p>
        </p:txBody>
      </p:sp>
    </p:spTree>
    <p:extLst>
      <p:ext uri="{BB962C8B-B14F-4D97-AF65-F5344CB8AC3E}">
        <p14:creationId xmlns:p14="http://schemas.microsoft.com/office/powerpoint/2010/main" val="3015445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43AE7-9308-A24F-17B5-C9FA5F0A8307}"/>
            </a:ext>
          </a:extLst>
        </p:cNvPr>
        <p:cNvGrpSpPr/>
        <p:nvPr/>
      </p:nvGrpSpPr>
      <p:grpSpPr>
        <a:xfrm>
          <a:off x="0" y="0"/>
          <a:ext cx="0" cy="0"/>
          <a:chOff x="0" y="0"/>
          <a:chExt cx="0" cy="0"/>
        </a:xfrm>
      </p:grpSpPr>
      <p:pic>
        <p:nvPicPr>
          <p:cNvPr id="8" name="図 7">
            <a:extLst>
              <a:ext uri="{FF2B5EF4-FFF2-40B4-BE49-F238E27FC236}">
                <a16:creationId xmlns:a16="http://schemas.microsoft.com/office/drawing/2014/main" id="{5416320D-4F1D-9639-CE17-8871A5560E1E}"/>
              </a:ext>
            </a:extLst>
          </p:cNvPr>
          <p:cNvPicPr>
            <a:picLocks noChangeAspect="1"/>
          </p:cNvPicPr>
          <p:nvPr/>
        </p:nvPicPr>
        <p:blipFill>
          <a:blip r:embed="rId2"/>
          <a:srcRect l="27960" r="9589"/>
          <a:stretch>
            <a:fillRect/>
          </a:stretch>
        </p:blipFill>
        <p:spPr>
          <a:xfrm>
            <a:off x="5767650" y="-2"/>
            <a:ext cx="6424350" cy="6858000"/>
          </a:xfrm>
          <a:prstGeom prst="rect">
            <a:avLst/>
          </a:prstGeom>
        </p:spPr>
      </p:pic>
      <p:sp>
        <p:nvSpPr>
          <p:cNvPr id="28" name="スライド番号プレースホルダー 5">
            <a:extLst>
              <a:ext uri="{FF2B5EF4-FFF2-40B4-BE49-F238E27FC236}">
                <a16:creationId xmlns:a16="http://schemas.microsoft.com/office/drawing/2014/main" id="{55EA906F-FB9E-B86F-A2DF-4CF710E1F70C}"/>
              </a:ext>
            </a:extLst>
          </p:cNvPr>
          <p:cNvSpPr txBox="1">
            <a:spLocks/>
          </p:cNvSpPr>
          <p:nvPr/>
        </p:nvSpPr>
        <p:spPr>
          <a:xfrm>
            <a:off x="5767650" y="6498012"/>
            <a:ext cx="656701" cy="274324"/>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1050" dirty="0">
                <a:solidFill>
                  <a:schemeClr val="bg1"/>
                </a:solidFill>
                <a:latin typeface="游明朝" panose="02020400000000000000" pitchFamily="18" charset="-128"/>
                <a:ea typeface="游明朝" panose="02020400000000000000" pitchFamily="18" charset="-128"/>
              </a:rPr>
              <a:t>- </a:t>
            </a:r>
            <a:fld id="{3FFBA4C0-9B7D-4866-9F37-F8186F53D425}" type="slidenum">
              <a:rPr lang="ja-JP" altLang="en-US" sz="1050" smtClean="0">
                <a:solidFill>
                  <a:schemeClr val="bg1"/>
                </a:solidFill>
                <a:latin typeface="游明朝" panose="02020400000000000000" pitchFamily="18" charset="-128"/>
                <a:ea typeface="游明朝" panose="02020400000000000000" pitchFamily="18" charset="-128"/>
              </a:rPr>
              <a:pPr algn="ctr"/>
              <a:t>5</a:t>
            </a:fld>
            <a:r>
              <a:rPr lang="ja-JP" altLang="en-US" sz="1050" dirty="0">
                <a:solidFill>
                  <a:schemeClr val="bg1"/>
                </a:solidFill>
                <a:latin typeface="游明朝" panose="02020400000000000000" pitchFamily="18" charset="-128"/>
                <a:ea typeface="游明朝" panose="02020400000000000000" pitchFamily="18" charset="-128"/>
              </a:rPr>
              <a:t> </a:t>
            </a:r>
            <a:r>
              <a:rPr lang="en-US" altLang="ja-JP" sz="1050" dirty="0">
                <a:solidFill>
                  <a:schemeClr val="bg1"/>
                </a:solidFill>
                <a:latin typeface="游明朝" panose="02020400000000000000" pitchFamily="18" charset="-128"/>
                <a:ea typeface="游明朝" panose="02020400000000000000" pitchFamily="18" charset="-128"/>
              </a:rPr>
              <a:t>-</a:t>
            </a:r>
            <a:endParaRPr lang="ja-JP" altLang="en-US" sz="1050" dirty="0">
              <a:solidFill>
                <a:schemeClr val="bg1"/>
              </a:solidFill>
              <a:latin typeface="游明朝" panose="02020400000000000000" pitchFamily="18" charset="-128"/>
              <a:ea typeface="游明朝" panose="02020400000000000000" pitchFamily="18" charset="-128"/>
            </a:endParaRPr>
          </a:p>
        </p:txBody>
      </p:sp>
      <p:sp>
        <p:nvSpPr>
          <p:cNvPr id="2" name="正方形/長方形 1">
            <a:extLst>
              <a:ext uri="{FF2B5EF4-FFF2-40B4-BE49-F238E27FC236}">
                <a16:creationId xmlns:a16="http://schemas.microsoft.com/office/drawing/2014/main" id="{EBE16841-4099-D05C-EFFB-7F25D161F965}"/>
              </a:ext>
            </a:extLst>
          </p:cNvPr>
          <p:cNvSpPr/>
          <p:nvPr/>
        </p:nvSpPr>
        <p:spPr>
          <a:xfrm>
            <a:off x="9589970" y="0"/>
            <a:ext cx="2602030" cy="352303"/>
          </a:xfrm>
          <a:prstGeom prst="rect">
            <a:avLst/>
          </a:prstGeom>
          <a:solidFill>
            <a:srgbClr val="9900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dirty="0">
                <a:solidFill>
                  <a:schemeClr val="bg1"/>
                </a:solidFill>
                <a:latin typeface="游明朝" panose="02020400000000000000" pitchFamily="18" charset="-128"/>
                <a:ea typeface="游明朝" panose="02020400000000000000" pitchFamily="18" charset="-128"/>
              </a:rPr>
              <a:t>カルチャー</a:t>
            </a:r>
          </a:p>
        </p:txBody>
      </p:sp>
      <p:grpSp>
        <p:nvGrpSpPr>
          <p:cNvPr id="7" name="グループ化 6">
            <a:extLst>
              <a:ext uri="{FF2B5EF4-FFF2-40B4-BE49-F238E27FC236}">
                <a16:creationId xmlns:a16="http://schemas.microsoft.com/office/drawing/2014/main" id="{A50A949A-B964-729E-6A1E-E03C31F35D9B}"/>
              </a:ext>
            </a:extLst>
          </p:cNvPr>
          <p:cNvGrpSpPr/>
          <p:nvPr/>
        </p:nvGrpSpPr>
        <p:grpSpPr>
          <a:xfrm>
            <a:off x="508419" y="1073472"/>
            <a:ext cx="4842094" cy="4714982"/>
            <a:chOff x="508419" y="1279418"/>
            <a:chExt cx="4842094" cy="4714982"/>
          </a:xfrm>
        </p:grpSpPr>
        <p:sp>
          <p:nvSpPr>
            <p:cNvPr id="5" name="正方形/長方形 4">
              <a:extLst>
                <a:ext uri="{FF2B5EF4-FFF2-40B4-BE49-F238E27FC236}">
                  <a16:creationId xmlns:a16="http://schemas.microsoft.com/office/drawing/2014/main" id="{C93123C7-0F20-CB69-6B40-EAFA8F61632A}"/>
                </a:ext>
              </a:extLst>
            </p:cNvPr>
            <p:cNvSpPr/>
            <p:nvPr/>
          </p:nvSpPr>
          <p:spPr>
            <a:xfrm>
              <a:off x="508419" y="1279418"/>
              <a:ext cx="4842094" cy="1286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lang="ja-JP" altLang="en-US" sz="3200" b="1" dirty="0">
                  <a:solidFill>
                    <a:schemeClr val="tx1"/>
                  </a:solidFill>
                  <a:latin typeface="游明朝" panose="02020400000000000000" pitchFamily="18" charset="-128"/>
                  <a:ea typeface="游明朝" panose="02020400000000000000" pitchFamily="18" charset="-128"/>
                </a:rPr>
                <a:t>「フラットで挑戦的」</a:t>
              </a:r>
              <a:endParaRPr lang="en-US" altLang="ja-JP" sz="3200" b="1" dirty="0">
                <a:solidFill>
                  <a:schemeClr val="tx1"/>
                </a:solidFill>
                <a:latin typeface="游明朝" panose="02020400000000000000" pitchFamily="18" charset="-128"/>
                <a:ea typeface="游明朝" panose="02020400000000000000" pitchFamily="18" charset="-128"/>
              </a:endParaRPr>
            </a:p>
            <a:p>
              <a:pPr>
                <a:spcBef>
                  <a:spcPts val="600"/>
                </a:spcBef>
              </a:pPr>
              <a:r>
                <a:rPr lang="ja-JP" altLang="en-US" sz="3200" b="1" dirty="0">
                  <a:solidFill>
                    <a:schemeClr val="tx1"/>
                  </a:solidFill>
                  <a:latin typeface="游明朝" panose="02020400000000000000" pitchFamily="18" charset="-128"/>
                  <a:ea typeface="游明朝" panose="02020400000000000000" pitchFamily="18" charset="-128"/>
                </a:rPr>
                <a:t>これが</a:t>
              </a:r>
              <a:r>
                <a:rPr lang="en-US" altLang="ja-JP" sz="3200" b="1" dirty="0">
                  <a:solidFill>
                    <a:schemeClr val="tx1"/>
                  </a:solidFill>
                  <a:latin typeface="游明朝" panose="02020400000000000000" pitchFamily="18" charset="-128"/>
                  <a:ea typeface="游明朝" panose="02020400000000000000" pitchFamily="18" charset="-128"/>
                </a:rPr>
                <a:t>Aurelia</a:t>
              </a:r>
              <a:r>
                <a:rPr lang="ja-JP" altLang="en-US" sz="3200" b="1" dirty="0">
                  <a:solidFill>
                    <a:schemeClr val="tx1"/>
                  </a:solidFill>
                  <a:latin typeface="游明朝" panose="02020400000000000000" pitchFamily="18" charset="-128"/>
                  <a:ea typeface="游明朝" panose="02020400000000000000" pitchFamily="18" charset="-128"/>
                </a:rPr>
                <a:t>の文化です</a:t>
              </a:r>
              <a:endParaRPr kumimoji="1" lang="ja-JP" altLang="en-US" sz="3200" b="1" dirty="0">
                <a:solidFill>
                  <a:schemeClr val="tx1"/>
                </a:solidFill>
                <a:latin typeface="游明朝" panose="02020400000000000000" pitchFamily="18" charset="-128"/>
                <a:ea typeface="游明朝" panose="02020400000000000000" pitchFamily="18" charset="-128"/>
              </a:endParaRPr>
            </a:p>
          </p:txBody>
        </p:sp>
        <p:sp>
          <p:nvSpPr>
            <p:cNvPr id="6" name="正方形/長方形 5">
              <a:extLst>
                <a:ext uri="{FF2B5EF4-FFF2-40B4-BE49-F238E27FC236}">
                  <a16:creationId xmlns:a16="http://schemas.microsoft.com/office/drawing/2014/main" id="{E26E2966-223E-C0C5-3A0B-CE33DFCE4D67}"/>
                </a:ext>
              </a:extLst>
            </p:cNvPr>
            <p:cNvSpPr/>
            <p:nvPr/>
          </p:nvSpPr>
          <p:spPr>
            <a:xfrm>
              <a:off x="508419" y="3065886"/>
              <a:ext cx="4842094" cy="29285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lang="en-US" altLang="ja-JP" sz="1400" dirty="0">
                  <a:solidFill>
                    <a:schemeClr val="tx1"/>
                  </a:solidFill>
                  <a:latin typeface="游明朝" panose="02020400000000000000" pitchFamily="18" charset="-128"/>
                  <a:ea typeface="游明朝" panose="02020400000000000000" pitchFamily="18" charset="-128"/>
                </a:rPr>
                <a:t>Aurelia</a:t>
              </a:r>
              <a:r>
                <a:rPr lang="ja-JP" altLang="en-US" sz="1400" dirty="0">
                  <a:solidFill>
                    <a:schemeClr val="tx1"/>
                  </a:solidFill>
                  <a:latin typeface="游明朝" panose="02020400000000000000" pitchFamily="18" charset="-128"/>
                  <a:ea typeface="游明朝" panose="02020400000000000000" pitchFamily="18" charset="-128"/>
                </a:rPr>
                <a:t>には、肩書きに関係なく意見が飛び交う文化が</a:t>
              </a:r>
              <a:endParaRPr lang="en-US" altLang="ja-JP" sz="1400" dirty="0">
                <a:solidFill>
                  <a:schemeClr val="tx1"/>
                </a:solidFill>
                <a:latin typeface="游明朝" panose="02020400000000000000" pitchFamily="18" charset="-128"/>
                <a:ea typeface="游明朝" panose="02020400000000000000" pitchFamily="18" charset="-128"/>
              </a:endParaRPr>
            </a:p>
            <a:p>
              <a:pPr>
                <a:spcBef>
                  <a:spcPts val="600"/>
                </a:spcBef>
              </a:pPr>
              <a:r>
                <a:rPr lang="ja-JP" altLang="en-US" sz="1400" dirty="0">
                  <a:solidFill>
                    <a:schemeClr val="tx1"/>
                  </a:solidFill>
                  <a:latin typeface="游明朝" panose="02020400000000000000" pitchFamily="18" charset="-128"/>
                  <a:ea typeface="游明朝" panose="02020400000000000000" pitchFamily="18" charset="-128"/>
                </a:rPr>
                <a:t>あります。</a:t>
              </a:r>
              <a:endParaRPr lang="en-US" altLang="ja-JP" sz="1400" dirty="0">
                <a:solidFill>
                  <a:schemeClr val="tx1"/>
                </a:solidFill>
                <a:latin typeface="游明朝" panose="02020400000000000000" pitchFamily="18" charset="-128"/>
                <a:ea typeface="游明朝" panose="02020400000000000000" pitchFamily="18" charset="-128"/>
              </a:endParaRPr>
            </a:p>
            <a:p>
              <a:pPr>
                <a:spcBef>
                  <a:spcPts val="600"/>
                </a:spcBef>
              </a:pPr>
              <a:r>
                <a:rPr lang="ja-JP" altLang="en-US" sz="1400" dirty="0">
                  <a:solidFill>
                    <a:schemeClr val="tx1"/>
                  </a:solidFill>
                  <a:latin typeface="游明朝" panose="02020400000000000000" pitchFamily="18" charset="-128"/>
                  <a:ea typeface="游明朝" panose="02020400000000000000" pitchFamily="18" charset="-128"/>
                </a:rPr>
                <a:t>月</a:t>
              </a:r>
              <a:r>
                <a:rPr lang="en-US" altLang="ja-JP" sz="1400" dirty="0">
                  <a:solidFill>
                    <a:schemeClr val="tx1"/>
                  </a:solidFill>
                  <a:latin typeface="游明朝" panose="02020400000000000000" pitchFamily="18" charset="-128"/>
                  <a:ea typeface="游明朝" panose="02020400000000000000" pitchFamily="18" charset="-128"/>
                </a:rPr>
                <a:t>1</a:t>
              </a:r>
              <a:r>
                <a:rPr lang="ja-JP" altLang="en-US" sz="1400" dirty="0">
                  <a:solidFill>
                    <a:schemeClr val="tx1"/>
                  </a:solidFill>
                  <a:latin typeface="游明朝" panose="02020400000000000000" pitchFamily="18" charset="-128"/>
                  <a:ea typeface="游明朝" panose="02020400000000000000" pitchFamily="18" charset="-128"/>
                </a:rPr>
                <a:t>回の「フィードバック</a:t>
              </a:r>
              <a:r>
                <a:rPr lang="en-US" altLang="ja-JP" sz="1400" dirty="0">
                  <a:solidFill>
                    <a:schemeClr val="tx1"/>
                  </a:solidFill>
                  <a:latin typeface="游明朝" panose="02020400000000000000" pitchFamily="18" charset="-128"/>
                  <a:ea typeface="游明朝" panose="02020400000000000000" pitchFamily="18" charset="-128"/>
                </a:rPr>
                <a:t>Day</a:t>
              </a:r>
              <a:r>
                <a:rPr lang="ja-JP" altLang="en-US" sz="1400" dirty="0">
                  <a:solidFill>
                    <a:schemeClr val="tx1"/>
                  </a:solidFill>
                  <a:latin typeface="游明朝" panose="02020400000000000000" pitchFamily="18" charset="-128"/>
                  <a:ea typeface="游明朝" panose="02020400000000000000" pitchFamily="18" charset="-128"/>
                </a:rPr>
                <a:t>」では、社員同士が業務の</a:t>
              </a:r>
              <a:endParaRPr lang="en-US" altLang="ja-JP" sz="1400" dirty="0">
                <a:solidFill>
                  <a:schemeClr val="tx1"/>
                </a:solidFill>
                <a:latin typeface="游明朝" panose="02020400000000000000" pitchFamily="18" charset="-128"/>
                <a:ea typeface="游明朝" panose="02020400000000000000" pitchFamily="18" charset="-128"/>
              </a:endParaRPr>
            </a:p>
            <a:p>
              <a:pPr>
                <a:spcBef>
                  <a:spcPts val="600"/>
                </a:spcBef>
              </a:pPr>
              <a:r>
                <a:rPr lang="ja-JP" altLang="en-US" sz="1400" dirty="0">
                  <a:solidFill>
                    <a:schemeClr val="tx1"/>
                  </a:solidFill>
                  <a:latin typeface="游明朝" panose="02020400000000000000" pitchFamily="18" charset="-128"/>
                  <a:ea typeface="游明朝" panose="02020400000000000000" pitchFamily="18" charset="-128"/>
                </a:rPr>
                <a:t>進め方や改善案をフランクに共有し合い、チーム全体で</a:t>
              </a:r>
              <a:endParaRPr lang="en-US" altLang="ja-JP" sz="1400" dirty="0">
                <a:solidFill>
                  <a:schemeClr val="tx1"/>
                </a:solidFill>
                <a:latin typeface="游明朝" panose="02020400000000000000" pitchFamily="18" charset="-128"/>
                <a:ea typeface="游明朝" panose="02020400000000000000" pitchFamily="18" charset="-128"/>
              </a:endParaRPr>
            </a:p>
            <a:p>
              <a:pPr>
                <a:spcBef>
                  <a:spcPts val="600"/>
                </a:spcBef>
              </a:pPr>
              <a:r>
                <a:rPr lang="ja-JP" altLang="en-US" sz="1400" dirty="0">
                  <a:solidFill>
                    <a:schemeClr val="tx1"/>
                  </a:solidFill>
                  <a:latin typeface="游明朝" panose="02020400000000000000" pitchFamily="18" charset="-128"/>
                  <a:ea typeface="游明朝" panose="02020400000000000000" pitchFamily="18" charset="-128"/>
                </a:rPr>
                <a:t>成長する仕組みを大切にしています。</a:t>
              </a:r>
              <a:endParaRPr lang="en-US" altLang="ja-JP" sz="1400" dirty="0">
                <a:solidFill>
                  <a:schemeClr val="tx1"/>
                </a:solidFill>
                <a:latin typeface="游明朝" panose="02020400000000000000" pitchFamily="18" charset="-128"/>
                <a:ea typeface="游明朝" panose="02020400000000000000" pitchFamily="18" charset="-128"/>
              </a:endParaRPr>
            </a:p>
            <a:p>
              <a:pPr>
                <a:spcBef>
                  <a:spcPts val="600"/>
                </a:spcBef>
              </a:pPr>
              <a:r>
                <a:rPr lang="ja-JP" altLang="en-US" sz="1400" dirty="0">
                  <a:solidFill>
                    <a:schemeClr val="tx1"/>
                  </a:solidFill>
                  <a:latin typeface="游明朝" panose="02020400000000000000" pitchFamily="18" charset="-128"/>
                  <a:ea typeface="游明朝" panose="02020400000000000000" pitchFamily="18" charset="-128"/>
                </a:rPr>
                <a:t>オンボーディングでは、創業メンバーが新入社員に直接</a:t>
              </a:r>
              <a:endParaRPr lang="en-US" altLang="ja-JP" sz="1400" dirty="0">
                <a:solidFill>
                  <a:schemeClr val="tx1"/>
                </a:solidFill>
                <a:latin typeface="游明朝" panose="02020400000000000000" pitchFamily="18" charset="-128"/>
                <a:ea typeface="游明朝" panose="02020400000000000000" pitchFamily="18" charset="-128"/>
              </a:endParaRPr>
            </a:p>
            <a:p>
              <a:pPr>
                <a:spcBef>
                  <a:spcPts val="600"/>
                </a:spcBef>
              </a:pPr>
              <a:r>
                <a:rPr lang="ja-JP" altLang="en-US" sz="1400" dirty="0">
                  <a:solidFill>
                    <a:schemeClr val="tx1"/>
                  </a:solidFill>
                  <a:latin typeface="游明朝" panose="02020400000000000000" pitchFamily="18" charset="-128"/>
                  <a:ea typeface="游明朝" panose="02020400000000000000" pitchFamily="18" charset="-128"/>
                </a:rPr>
                <a:t>理念を語るなど、文化の継承にも注力。</a:t>
              </a:r>
              <a:endParaRPr lang="en-US" altLang="ja-JP" sz="1400" dirty="0">
                <a:solidFill>
                  <a:schemeClr val="tx1"/>
                </a:solidFill>
                <a:latin typeface="游明朝" panose="02020400000000000000" pitchFamily="18" charset="-128"/>
                <a:ea typeface="游明朝" panose="02020400000000000000" pitchFamily="18" charset="-128"/>
              </a:endParaRPr>
            </a:p>
            <a:p>
              <a:pPr>
                <a:spcBef>
                  <a:spcPts val="600"/>
                </a:spcBef>
              </a:pPr>
              <a:r>
                <a:rPr lang="en-US" altLang="ja-JP" sz="1400" dirty="0">
                  <a:solidFill>
                    <a:schemeClr val="tx1"/>
                  </a:solidFill>
                  <a:latin typeface="游明朝" panose="02020400000000000000" pitchFamily="18" charset="-128"/>
                  <a:ea typeface="游明朝" panose="02020400000000000000" pitchFamily="18" charset="-128"/>
                </a:rPr>
                <a:t>Slack</a:t>
              </a:r>
              <a:r>
                <a:rPr lang="ja-JP" altLang="en-US" sz="1400" dirty="0">
                  <a:solidFill>
                    <a:schemeClr val="tx1"/>
                  </a:solidFill>
                  <a:latin typeface="游明朝" panose="02020400000000000000" pitchFamily="18" charset="-128"/>
                  <a:ea typeface="游明朝" panose="02020400000000000000" pitchFamily="18" charset="-128"/>
                </a:rPr>
                <a:t>には雑談チャンネルも活発で、オフィスでは週</a:t>
              </a:r>
              <a:r>
                <a:rPr lang="en-US" altLang="ja-JP" sz="1400" dirty="0">
                  <a:solidFill>
                    <a:schemeClr val="tx1"/>
                  </a:solidFill>
                  <a:latin typeface="游明朝" panose="02020400000000000000" pitchFamily="18" charset="-128"/>
                  <a:ea typeface="游明朝" panose="02020400000000000000" pitchFamily="18" charset="-128"/>
                </a:rPr>
                <a:t>1</a:t>
              </a:r>
              <a:r>
                <a:rPr lang="ja-JP" altLang="en-US" sz="1400" dirty="0">
                  <a:solidFill>
                    <a:schemeClr val="tx1"/>
                  </a:solidFill>
                  <a:latin typeface="游明朝" panose="02020400000000000000" pitchFamily="18" charset="-128"/>
                  <a:ea typeface="游明朝" panose="02020400000000000000" pitchFamily="18" charset="-128"/>
                </a:rPr>
                <a:t>の</a:t>
              </a:r>
              <a:endParaRPr lang="en-US" altLang="ja-JP" sz="1400" dirty="0">
                <a:solidFill>
                  <a:schemeClr val="tx1"/>
                </a:solidFill>
                <a:latin typeface="游明朝" panose="02020400000000000000" pitchFamily="18" charset="-128"/>
                <a:ea typeface="游明朝" panose="02020400000000000000" pitchFamily="18" charset="-128"/>
              </a:endParaRPr>
            </a:p>
            <a:p>
              <a:pPr>
                <a:spcBef>
                  <a:spcPts val="600"/>
                </a:spcBef>
              </a:pPr>
              <a:r>
                <a:rPr lang="ja-JP" altLang="en-US" sz="1400" dirty="0">
                  <a:solidFill>
                    <a:schemeClr val="tx1"/>
                  </a:solidFill>
                  <a:latin typeface="游明朝" panose="02020400000000000000" pitchFamily="18" charset="-128"/>
                  <a:ea typeface="游明朝" panose="02020400000000000000" pitchFamily="18" charset="-128"/>
                </a:rPr>
                <a:t>社内カフェタイムも実施中。</a:t>
              </a:r>
              <a:endParaRPr lang="en-US" altLang="ja-JP" sz="1400" dirty="0">
                <a:solidFill>
                  <a:schemeClr val="tx1"/>
                </a:solidFill>
                <a:latin typeface="游明朝" panose="02020400000000000000" pitchFamily="18" charset="-128"/>
                <a:ea typeface="游明朝" panose="02020400000000000000" pitchFamily="18" charset="-128"/>
              </a:endParaRPr>
            </a:p>
            <a:p>
              <a:pPr>
                <a:spcBef>
                  <a:spcPts val="600"/>
                </a:spcBef>
              </a:pPr>
              <a:r>
                <a:rPr lang="ja-JP" altLang="en-US" sz="1400" dirty="0">
                  <a:solidFill>
                    <a:schemeClr val="tx1"/>
                  </a:solidFill>
                  <a:latin typeface="游明朝" panose="02020400000000000000" pitchFamily="18" charset="-128"/>
                  <a:ea typeface="游明朝" panose="02020400000000000000" pitchFamily="18" charset="-128"/>
                </a:rPr>
                <a:t>柔軟性とつながりを重視するカルチャーが根づいています。</a:t>
              </a:r>
              <a:endParaRPr kumimoji="1" lang="ja-JP" altLang="en-US" sz="1400" dirty="0">
                <a:solidFill>
                  <a:schemeClr val="tx1"/>
                </a:solidFill>
                <a:latin typeface="游明朝" panose="02020400000000000000" pitchFamily="18" charset="-128"/>
                <a:ea typeface="游明朝" panose="02020400000000000000" pitchFamily="18" charset="-128"/>
              </a:endParaRPr>
            </a:p>
          </p:txBody>
        </p:sp>
      </p:grpSp>
    </p:spTree>
    <p:extLst>
      <p:ext uri="{BB962C8B-B14F-4D97-AF65-F5344CB8AC3E}">
        <p14:creationId xmlns:p14="http://schemas.microsoft.com/office/powerpoint/2010/main" val="1896185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A83A1-014D-FE94-0DF4-DB2C06941E06}"/>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36AA0B55-D0F2-BF0B-6708-C428EA9484B4}"/>
              </a:ext>
            </a:extLst>
          </p:cNvPr>
          <p:cNvPicPr>
            <a:picLocks noChangeAspect="1"/>
          </p:cNvPicPr>
          <p:nvPr/>
        </p:nvPicPr>
        <p:blipFill>
          <a:blip r:embed="rId2"/>
          <a:srcRect b="33868"/>
          <a:stretch>
            <a:fillRect/>
          </a:stretch>
        </p:blipFill>
        <p:spPr>
          <a:xfrm>
            <a:off x="239466" y="438330"/>
            <a:ext cx="3421505" cy="2262711"/>
          </a:xfrm>
          <a:prstGeom prst="roundRect">
            <a:avLst/>
          </a:prstGeom>
        </p:spPr>
      </p:pic>
      <p:sp>
        <p:nvSpPr>
          <p:cNvPr id="28" name="スライド番号プレースホルダー 5">
            <a:extLst>
              <a:ext uri="{FF2B5EF4-FFF2-40B4-BE49-F238E27FC236}">
                <a16:creationId xmlns:a16="http://schemas.microsoft.com/office/drawing/2014/main" id="{9EF28D26-F439-EB3A-306E-8EB2E5B3131D}"/>
              </a:ext>
            </a:extLst>
          </p:cNvPr>
          <p:cNvSpPr txBox="1">
            <a:spLocks/>
          </p:cNvSpPr>
          <p:nvPr/>
        </p:nvSpPr>
        <p:spPr>
          <a:xfrm>
            <a:off x="5767650" y="6498012"/>
            <a:ext cx="656701" cy="274324"/>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1050" dirty="0">
                <a:solidFill>
                  <a:schemeClr val="tx1"/>
                </a:solidFill>
                <a:latin typeface="游明朝" panose="02020400000000000000" pitchFamily="18" charset="-128"/>
                <a:ea typeface="游明朝" panose="02020400000000000000" pitchFamily="18" charset="-128"/>
              </a:rPr>
              <a:t>- </a:t>
            </a:r>
            <a:fld id="{3FFBA4C0-9B7D-4866-9F37-F8186F53D425}" type="slidenum">
              <a:rPr lang="ja-JP" altLang="en-US" sz="1050" smtClean="0">
                <a:solidFill>
                  <a:schemeClr val="tx1"/>
                </a:solidFill>
                <a:latin typeface="游明朝" panose="02020400000000000000" pitchFamily="18" charset="-128"/>
                <a:ea typeface="游明朝" panose="02020400000000000000" pitchFamily="18" charset="-128"/>
              </a:rPr>
              <a:pPr algn="ctr"/>
              <a:t>6</a:t>
            </a:fld>
            <a:r>
              <a:rPr lang="ja-JP" altLang="en-US" sz="1050" dirty="0">
                <a:solidFill>
                  <a:schemeClr val="tx1"/>
                </a:solidFill>
                <a:latin typeface="游明朝" panose="02020400000000000000" pitchFamily="18" charset="-128"/>
                <a:ea typeface="游明朝" panose="02020400000000000000" pitchFamily="18" charset="-128"/>
              </a:rPr>
              <a:t> </a:t>
            </a:r>
            <a:r>
              <a:rPr lang="en-US" altLang="ja-JP" sz="1050" dirty="0">
                <a:solidFill>
                  <a:schemeClr val="tx1"/>
                </a:solidFill>
                <a:latin typeface="游明朝" panose="02020400000000000000" pitchFamily="18" charset="-128"/>
                <a:ea typeface="游明朝" panose="02020400000000000000" pitchFamily="18" charset="-128"/>
              </a:rPr>
              <a:t>-</a:t>
            </a:r>
            <a:endParaRPr lang="ja-JP" altLang="en-US" sz="1050" dirty="0">
              <a:solidFill>
                <a:schemeClr val="tx1"/>
              </a:solidFill>
              <a:latin typeface="游明朝" panose="02020400000000000000" pitchFamily="18" charset="-128"/>
              <a:ea typeface="游明朝" panose="02020400000000000000" pitchFamily="18" charset="-128"/>
            </a:endParaRPr>
          </a:p>
        </p:txBody>
      </p:sp>
      <p:sp>
        <p:nvSpPr>
          <p:cNvPr id="2" name="正方形/長方形 1">
            <a:extLst>
              <a:ext uri="{FF2B5EF4-FFF2-40B4-BE49-F238E27FC236}">
                <a16:creationId xmlns:a16="http://schemas.microsoft.com/office/drawing/2014/main" id="{15A95583-82AC-D82C-9D0A-FCD07ABEDD95}"/>
              </a:ext>
            </a:extLst>
          </p:cNvPr>
          <p:cNvSpPr/>
          <p:nvPr/>
        </p:nvSpPr>
        <p:spPr>
          <a:xfrm>
            <a:off x="9589970" y="0"/>
            <a:ext cx="2602030" cy="352303"/>
          </a:xfrm>
          <a:prstGeom prst="rect">
            <a:avLst/>
          </a:prstGeom>
          <a:solidFill>
            <a:srgbClr val="9900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dirty="0">
                <a:solidFill>
                  <a:schemeClr val="bg1"/>
                </a:solidFill>
                <a:latin typeface="游明朝" panose="02020400000000000000" pitchFamily="18" charset="-128"/>
                <a:ea typeface="游明朝" panose="02020400000000000000" pitchFamily="18" charset="-128"/>
              </a:rPr>
              <a:t>働き方</a:t>
            </a:r>
          </a:p>
        </p:txBody>
      </p:sp>
      <p:grpSp>
        <p:nvGrpSpPr>
          <p:cNvPr id="74" name="グループ化 73">
            <a:extLst>
              <a:ext uri="{FF2B5EF4-FFF2-40B4-BE49-F238E27FC236}">
                <a16:creationId xmlns:a16="http://schemas.microsoft.com/office/drawing/2014/main" id="{FCB0D945-89DD-9D68-43D1-55263C0B8074}"/>
              </a:ext>
            </a:extLst>
          </p:cNvPr>
          <p:cNvGrpSpPr/>
          <p:nvPr/>
        </p:nvGrpSpPr>
        <p:grpSpPr>
          <a:xfrm>
            <a:off x="242655" y="3163886"/>
            <a:ext cx="11706690" cy="3292751"/>
            <a:chOff x="242039" y="1782625"/>
            <a:chExt cx="11706690" cy="3292751"/>
          </a:xfrm>
        </p:grpSpPr>
        <p:cxnSp>
          <p:nvCxnSpPr>
            <p:cNvPr id="3" name="直線矢印コネクタ 2">
              <a:extLst>
                <a:ext uri="{FF2B5EF4-FFF2-40B4-BE49-F238E27FC236}">
                  <a16:creationId xmlns:a16="http://schemas.microsoft.com/office/drawing/2014/main" id="{62D399A5-1DA7-DB3F-953F-39CE7527E1B5}"/>
                </a:ext>
              </a:extLst>
            </p:cNvPr>
            <p:cNvCxnSpPr>
              <a:cxnSpLocks/>
              <a:stCxn id="6" idx="6"/>
              <a:endCxn id="53" idx="6"/>
            </p:cNvCxnSpPr>
            <p:nvPr/>
          </p:nvCxnSpPr>
          <p:spPr>
            <a:xfrm>
              <a:off x="1339593" y="3429000"/>
              <a:ext cx="9511583" cy="0"/>
            </a:xfrm>
            <a:prstGeom prst="straightConnector1">
              <a:avLst/>
            </a:prstGeom>
            <a:ln w="9525">
              <a:solidFill>
                <a:srgbClr val="9900CC"/>
              </a:solidFill>
            </a:ln>
          </p:spPr>
          <p:style>
            <a:lnRef idx="2">
              <a:schemeClr val="accent1"/>
            </a:lnRef>
            <a:fillRef idx="0">
              <a:schemeClr val="accent1"/>
            </a:fillRef>
            <a:effectRef idx="1">
              <a:schemeClr val="accent1"/>
            </a:effectRef>
            <a:fontRef idx="minor">
              <a:schemeClr val="tx1"/>
            </a:fontRef>
          </p:style>
        </p:cxnSp>
        <p:sp>
          <p:nvSpPr>
            <p:cNvPr id="6" name="楕円 5">
              <a:extLst>
                <a:ext uri="{FF2B5EF4-FFF2-40B4-BE49-F238E27FC236}">
                  <a16:creationId xmlns:a16="http://schemas.microsoft.com/office/drawing/2014/main" id="{E34D2920-7912-372C-54D5-49A60643961D}"/>
                </a:ext>
              </a:extLst>
            </p:cNvPr>
            <p:cNvSpPr/>
            <p:nvPr/>
          </p:nvSpPr>
          <p:spPr>
            <a:xfrm>
              <a:off x="1099436" y="3303000"/>
              <a:ext cx="240157" cy="252000"/>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endParaRPr kumimoji="1" lang="ja-JP" altLang="en-US" dirty="0">
                <a:solidFill>
                  <a:schemeClr val="bg1"/>
                </a:solidFill>
                <a:latin typeface="游明朝" panose="02020400000000000000" pitchFamily="18" charset="-128"/>
                <a:ea typeface="游明朝" panose="02020400000000000000" pitchFamily="18" charset="-128"/>
              </a:endParaRPr>
            </a:p>
          </p:txBody>
        </p:sp>
        <p:sp>
          <p:nvSpPr>
            <p:cNvPr id="7" name="正方形/長方形 6">
              <a:extLst>
                <a:ext uri="{FF2B5EF4-FFF2-40B4-BE49-F238E27FC236}">
                  <a16:creationId xmlns:a16="http://schemas.microsoft.com/office/drawing/2014/main" id="{F031DB1A-F544-6C91-B64C-D467CDAB4371}"/>
                </a:ext>
              </a:extLst>
            </p:cNvPr>
            <p:cNvSpPr/>
            <p:nvPr/>
          </p:nvSpPr>
          <p:spPr>
            <a:xfrm>
              <a:off x="242039" y="1782625"/>
              <a:ext cx="1954950" cy="850253"/>
            </a:xfrm>
            <a:prstGeom prst="rect">
              <a:avLst/>
            </a:prstGeom>
            <a:noFill/>
            <a:ln w="9525">
              <a:solidFill>
                <a:srgbClr val="9900CC"/>
              </a:solidFill>
            </a:ln>
          </p:spPr>
          <p:style>
            <a:lnRef idx="2">
              <a:schemeClr val="accent1">
                <a:shade val="15000"/>
              </a:schemeClr>
            </a:lnRef>
            <a:fillRef idx="1">
              <a:schemeClr val="accent1"/>
            </a:fillRef>
            <a:effectRef idx="0">
              <a:schemeClr val="accent1"/>
            </a:effectRef>
            <a:fontRef idx="minor">
              <a:schemeClr val="lt1"/>
            </a:fontRef>
          </p:style>
          <p:txBody>
            <a:bodyPr bIns="216000" rtlCol="0" anchor="ctr"/>
            <a:lstStyle/>
            <a:p>
              <a:r>
                <a:rPr kumimoji="1" lang="ja-JP" altLang="en-US" sz="1200" dirty="0">
                  <a:solidFill>
                    <a:schemeClr val="tx1"/>
                  </a:solidFill>
                  <a:latin typeface="游明朝" panose="02020400000000000000" pitchFamily="18" charset="-128"/>
                  <a:ea typeface="游明朝" panose="02020400000000000000" pitchFamily="18" charset="-128"/>
                </a:rPr>
                <a:t>朝食・コーヒーを飲み</a:t>
              </a:r>
              <a:br>
                <a:rPr kumimoji="1" lang="en-US" altLang="ja-JP" sz="1200" dirty="0">
                  <a:solidFill>
                    <a:schemeClr val="tx1"/>
                  </a:solidFill>
                  <a:latin typeface="游明朝" panose="02020400000000000000" pitchFamily="18" charset="-128"/>
                  <a:ea typeface="游明朝" panose="02020400000000000000" pitchFamily="18" charset="-128"/>
                </a:rPr>
              </a:br>
              <a:r>
                <a:rPr kumimoji="1" lang="ja-JP" altLang="en-US" sz="1200" dirty="0">
                  <a:solidFill>
                    <a:schemeClr val="tx1"/>
                  </a:solidFill>
                  <a:latin typeface="游明朝" panose="02020400000000000000" pitchFamily="18" charset="-128"/>
                  <a:ea typeface="游明朝" panose="02020400000000000000" pitchFamily="18" charset="-128"/>
                </a:rPr>
                <a:t>ながら</a:t>
              </a:r>
              <a:r>
                <a:rPr kumimoji="1" lang="en-US" altLang="ja-JP" sz="1200" dirty="0">
                  <a:solidFill>
                    <a:schemeClr val="tx1"/>
                  </a:solidFill>
                  <a:latin typeface="游明朝" panose="02020400000000000000" pitchFamily="18" charset="-128"/>
                  <a:ea typeface="游明朝" panose="02020400000000000000" pitchFamily="18" charset="-128"/>
                </a:rPr>
                <a:t>Slack</a:t>
              </a:r>
              <a:r>
                <a:rPr kumimoji="1" lang="ja-JP" altLang="en-US" sz="1200" dirty="0">
                  <a:solidFill>
                    <a:schemeClr val="tx1"/>
                  </a:solidFill>
                  <a:latin typeface="游明朝" panose="02020400000000000000" pitchFamily="18" charset="-128"/>
                  <a:ea typeface="游明朝" panose="02020400000000000000" pitchFamily="18" charset="-128"/>
                </a:rPr>
                <a:t>やメールを</a:t>
              </a:r>
              <a:endParaRPr kumimoji="1" lang="en-US" altLang="ja-JP" sz="1200" dirty="0">
                <a:solidFill>
                  <a:schemeClr val="tx1"/>
                </a:solidFill>
                <a:latin typeface="游明朝" panose="02020400000000000000" pitchFamily="18" charset="-128"/>
                <a:ea typeface="游明朝" panose="02020400000000000000" pitchFamily="18" charset="-128"/>
              </a:endParaRPr>
            </a:p>
            <a:p>
              <a:r>
                <a:rPr kumimoji="1" lang="ja-JP" altLang="en-US" sz="1200" dirty="0">
                  <a:solidFill>
                    <a:schemeClr val="tx1"/>
                  </a:solidFill>
                  <a:latin typeface="游明朝" panose="02020400000000000000" pitchFamily="18" charset="-128"/>
                  <a:ea typeface="游明朝" panose="02020400000000000000" pitchFamily="18" charset="-128"/>
                </a:rPr>
                <a:t>確認</a:t>
              </a:r>
            </a:p>
          </p:txBody>
        </p:sp>
        <p:sp>
          <p:nvSpPr>
            <p:cNvPr id="8" name="正方形/長方形 7">
              <a:extLst>
                <a:ext uri="{FF2B5EF4-FFF2-40B4-BE49-F238E27FC236}">
                  <a16:creationId xmlns:a16="http://schemas.microsoft.com/office/drawing/2014/main" id="{75E6353B-F068-149A-4546-C6DFF0081E4A}"/>
                </a:ext>
              </a:extLst>
            </p:cNvPr>
            <p:cNvSpPr/>
            <p:nvPr/>
          </p:nvSpPr>
          <p:spPr>
            <a:xfrm>
              <a:off x="411684" y="2485023"/>
              <a:ext cx="1615661" cy="3049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sz="1600" b="1" dirty="0">
                  <a:solidFill>
                    <a:srgbClr val="9900CC"/>
                  </a:solidFill>
                  <a:latin typeface="游明朝" panose="02020400000000000000" pitchFamily="18" charset="-128"/>
                  <a:ea typeface="游明朝" panose="02020400000000000000" pitchFamily="18" charset="-128"/>
                </a:rPr>
                <a:t>ゆったり始動</a:t>
              </a:r>
            </a:p>
          </p:txBody>
        </p:sp>
        <p:cxnSp>
          <p:nvCxnSpPr>
            <p:cNvPr id="10" name="直線矢印コネクタ 9">
              <a:extLst>
                <a:ext uri="{FF2B5EF4-FFF2-40B4-BE49-F238E27FC236}">
                  <a16:creationId xmlns:a16="http://schemas.microsoft.com/office/drawing/2014/main" id="{263D64D1-CCC8-7FB7-DE3C-C5F6F1CF23C8}"/>
                </a:ext>
              </a:extLst>
            </p:cNvPr>
            <p:cNvCxnSpPr>
              <a:cxnSpLocks/>
            </p:cNvCxnSpPr>
            <p:nvPr/>
          </p:nvCxnSpPr>
          <p:spPr>
            <a:xfrm>
              <a:off x="1219515" y="2789943"/>
              <a:ext cx="0" cy="513057"/>
            </a:xfrm>
            <a:prstGeom prst="straightConnector1">
              <a:avLst/>
            </a:prstGeom>
            <a:ln w="9525">
              <a:solidFill>
                <a:srgbClr val="9900CC"/>
              </a:solidFill>
              <a:prstDash val="sysDash"/>
            </a:ln>
          </p:spPr>
          <p:style>
            <a:lnRef idx="2">
              <a:schemeClr val="accent1"/>
            </a:lnRef>
            <a:fillRef idx="0">
              <a:schemeClr val="accent1"/>
            </a:fillRef>
            <a:effectRef idx="1">
              <a:schemeClr val="accent1"/>
            </a:effectRef>
            <a:fontRef idx="minor">
              <a:schemeClr val="tx1"/>
            </a:fontRef>
          </p:style>
        </p:cxnSp>
        <p:sp>
          <p:nvSpPr>
            <p:cNvPr id="15" name="楕円 14">
              <a:extLst>
                <a:ext uri="{FF2B5EF4-FFF2-40B4-BE49-F238E27FC236}">
                  <a16:creationId xmlns:a16="http://schemas.microsoft.com/office/drawing/2014/main" id="{26372395-361F-112A-DED5-AF40DAE531D2}"/>
                </a:ext>
              </a:extLst>
            </p:cNvPr>
            <p:cNvSpPr/>
            <p:nvPr/>
          </p:nvSpPr>
          <p:spPr>
            <a:xfrm>
              <a:off x="3885648" y="3303000"/>
              <a:ext cx="240157" cy="252000"/>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endParaRPr kumimoji="1" lang="ja-JP" altLang="en-US" dirty="0">
                <a:solidFill>
                  <a:schemeClr val="bg1"/>
                </a:solidFill>
                <a:latin typeface="游明朝" panose="02020400000000000000" pitchFamily="18" charset="-128"/>
                <a:ea typeface="游明朝" panose="02020400000000000000" pitchFamily="18" charset="-128"/>
              </a:endParaRPr>
            </a:p>
          </p:txBody>
        </p:sp>
        <p:sp>
          <p:nvSpPr>
            <p:cNvPr id="18" name="正方形/長方形 17">
              <a:extLst>
                <a:ext uri="{FF2B5EF4-FFF2-40B4-BE49-F238E27FC236}">
                  <a16:creationId xmlns:a16="http://schemas.microsoft.com/office/drawing/2014/main" id="{89F96867-1C11-46C4-1690-3C93527F1140}"/>
                </a:ext>
              </a:extLst>
            </p:cNvPr>
            <p:cNvSpPr/>
            <p:nvPr/>
          </p:nvSpPr>
          <p:spPr>
            <a:xfrm>
              <a:off x="3028251" y="1782625"/>
              <a:ext cx="1954950" cy="850253"/>
            </a:xfrm>
            <a:prstGeom prst="rect">
              <a:avLst/>
            </a:prstGeom>
            <a:noFill/>
            <a:ln w="9525">
              <a:solidFill>
                <a:srgbClr val="9900CC"/>
              </a:solidFill>
            </a:ln>
          </p:spPr>
          <p:style>
            <a:lnRef idx="2">
              <a:schemeClr val="accent1">
                <a:shade val="15000"/>
              </a:schemeClr>
            </a:lnRef>
            <a:fillRef idx="1">
              <a:schemeClr val="accent1"/>
            </a:fillRef>
            <a:effectRef idx="0">
              <a:schemeClr val="accent1"/>
            </a:effectRef>
            <a:fontRef idx="minor">
              <a:schemeClr val="lt1"/>
            </a:fontRef>
          </p:style>
          <p:txBody>
            <a:bodyPr bIns="216000" rtlCol="0" anchor="ctr"/>
            <a:lstStyle/>
            <a:p>
              <a:r>
                <a:rPr kumimoji="1" lang="ja-JP" altLang="en-US" sz="1200" dirty="0">
                  <a:solidFill>
                    <a:schemeClr val="tx1"/>
                  </a:solidFill>
                  <a:latin typeface="游明朝" panose="02020400000000000000" pitchFamily="18" charset="-128"/>
                  <a:ea typeface="游明朝" panose="02020400000000000000" pitchFamily="18" charset="-128"/>
                </a:rPr>
                <a:t>午前中のタスクを区切り、</a:t>
              </a:r>
              <a:endParaRPr kumimoji="1" lang="en-US" altLang="ja-JP" sz="1200" dirty="0">
                <a:solidFill>
                  <a:schemeClr val="tx1"/>
                </a:solidFill>
                <a:latin typeface="游明朝" panose="02020400000000000000" pitchFamily="18" charset="-128"/>
                <a:ea typeface="游明朝" panose="02020400000000000000" pitchFamily="18" charset="-128"/>
              </a:endParaRPr>
            </a:p>
            <a:p>
              <a:r>
                <a:rPr kumimoji="1" lang="ja-JP" altLang="en-US" sz="1200" dirty="0">
                  <a:solidFill>
                    <a:schemeClr val="tx1"/>
                  </a:solidFill>
                  <a:latin typeface="游明朝" panose="02020400000000000000" pitchFamily="18" charset="-128"/>
                  <a:ea typeface="游明朝" panose="02020400000000000000" pitchFamily="18" charset="-128"/>
                </a:rPr>
                <a:t>コードレビューや軽めの</a:t>
              </a:r>
              <a:endParaRPr kumimoji="1" lang="en-US" altLang="ja-JP" sz="1200" dirty="0">
                <a:solidFill>
                  <a:schemeClr val="tx1"/>
                </a:solidFill>
                <a:latin typeface="游明朝" panose="02020400000000000000" pitchFamily="18" charset="-128"/>
                <a:ea typeface="游明朝" panose="02020400000000000000" pitchFamily="18" charset="-128"/>
              </a:endParaRPr>
            </a:p>
            <a:p>
              <a:r>
                <a:rPr kumimoji="1" lang="ja-JP" altLang="en-US" sz="1200" dirty="0">
                  <a:solidFill>
                    <a:schemeClr val="tx1"/>
                  </a:solidFill>
                  <a:latin typeface="游明朝" panose="02020400000000000000" pitchFamily="18" charset="-128"/>
                  <a:ea typeface="游明朝" panose="02020400000000000000" pitchFamily="18" charset="-128"/>
                </a:rPr>
                <a:t>資料作成などを実施</a:t>
              </a:r>
            </a:p>
          </p:txBody>
        </p:sp>
        <p:sp>
          <p:nvSpPr>
            <p:cNvPr id="19" name="正方形/長方形 18">
              <a:extLst>
                <a:ext uri="{FF2B5EF4-FFF2-40B4-BE49-F238E27FC236}">
                  <a16:creationId xmlns:a16="http://schemas.microsoft.com/office/drawing/2014/main" id="{4C1E0730-8F75-42D0-19DF-FF9490F2D051}"/>
                </a:ext>
              </a:extLst>
            </p:cNvPr>
            <p:cNvSpPr/>
            <p:nvPr/>
          </p:nvSpPr>
          <p:spPr>
            <a:xfrm>
              <a:off x="3197896" y="2485023"/>
              <a:ext cx="1615661" cy="3049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ja-JP" altLang="en-US" sz="1600" b="1" dirty="0">
                  <a:solidFill>
                    <a:srgbClr val="9900CC"/>
                  </a:solidFill>
                  <a:latin typeface="游明朝" panose="02020400000000000000" pitchFamily="18" charset="-128"/>
                  <a:ea typeface="游明朝" panose="02020400000000000000" pitchFamily="18" charset="-128"/>
                </a:rPr>
                <a:t>細かな作業</a:t>
              </a:r>
              <a:endParaRPr kumimoji="1" lang="ja-JP" altLang="en-US" sz="1600" b="1" dirty="0">
                <a:solidFill>
                  <a:srgbClr val="9900CC"/>
                </a:solidFill>
                <a:latin typeface="游明朝" panose="02020400000000000000" pitchFamily="18" charset="-128"/>
                <a:ea typeface="游明朝" panose="02020400000000000000" pitchFamily="18" charset="-128"/>
              </a:endParaRPr>
            </a:p>
          </p:txBody>
        </p:sp>
        <p:cxnSp>
          <p:nvCxnSpPr>
            <p:cNvPr id="17" name="直線矢印コネクタ 16">
              <a:extLst>
                <a:ext uri="{FF2B5EF4-FFF2-40B4-BE49-F238E27FC236}">
                  <a16:creationId xmlns:a16="http://schemas.microsoft.com/office/drawing/2014/main" id="{6FB91A7A-0161-645E-99B6-216DD61366EC}"/>
                </a:ext>
              </a:extLst>
            </p:cNvPr>
            <p:cNvCxnSpPr>
              <a:cxnSpLocks/>
            </p:cNvCxnSpPr>
            <p:nvPr/>
          </p:nvCxnSpPr>
          <p:spPr>
            <a:xfrm>
              <a:off x="4005727" y="2789943"/>
              <a:ext cx="0" cy="513057"/>
            </a:xfrm>
            <a:prstGeom prst="straightConnector1">
              <a:avLst/>
            </a:prstGeom>
            <a:ln w="9525">
              <a:solidFill>
                <a:srgbClr val="9900CC"/>
              </a:solidFill>
              <a:prstDash val="sysDash"/>
            </a:ln>
          </p:spPr>
          <p:style>
            <a:lnRef idx="2">
              <a:schemeClr val="accent1"/>
            </a:lnRef>
            <a:fillRef idx="0">
              <a:schemeClr val="accent1"/>
            </a:fillRef>
            <a:effectRef idx="1">
              <a:schemeClr val="accent1"/>
            </a:effectRef>
            <a:fontRef idx="minor">
              <a:schemeClr val="tx1"/>
            </a:fontRef>
          </p:style>
        </p:cxnSp>
        <p:sp>
          <p:nvSpPr>
            <p:cNvPr id="21" name="楕円 20">
              <a:extLst>
                <a:ext uri="{FF2B5EF4-FFF2-40B4-BE49-F238E27FC236}">
                  <a16:creationId xmlns:a16="http://schemas.microsoft.com/office/drawing/2014/main" id="{988DF9C7-1566-A16C-C69C-187DAE4AA41F}"/>
                </a:ext>
              </a:extLst>
            </p:cNvPr>
            <p:cNvSpPr/>
            <p:nvPr/>
          </p:nvSpPr>
          <p:spPr>
            <a:xfrm>
              <a:off x="6671860" y="3303000"/>
              <a:ext cx="240157" cy="252000"/>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endParaRPr kumimoji="1" lang="ja-JP" altLang="en-US" dirty="0">
                <a:solidFill>
                  <a:schemeClr val="bg1"/>
                </a:solidFill>
                <a:latin typeface="游明朝" panose="02020400000000000000" pitchFamily="18" charset="-128"/>
                <a:ea typeface="游明朝" panose="02020400000000000000" pitchFamily="18" charset="-128"/>
              </a:endParaRPr>
            </a:p>
          </p:txBody>
        </p:sp>
        <p:sp>
          <p:nvSpPr>
            <p:cNvPr id="24" name="正方形/長方形 23">
              <a:extLst>
                <a:ext uri="{FF2B5EF4-FFF2-40B4-BE49-F238E27FC236}">
                  <a16:creationId xmlns:a16="http://schemas.microsoft.com/office/drawing/2014/main" id="{9EDC0E2F-E974-EE89-2E6F-C5C32260263B}"/>
                </a:ext>
              </a:extLst>
            </p:cNvPr>
            <p:cNvSpPr/>
            <p:nvPr/>
          </p:nvSpPr>
          <p:spPr>
            <a:xfrm>
              <a:off x="5814463" y="1782625"/>
              <a:ext cx="1954950" cy="850253"/>
            </a:xfrm>
            <a:prstGeom prst="rect">
              <a:avLst/>
            </a:prstGeom>
            <a:noFill/>
            <a:ln w="9525">
              <a:solidFill>
                <a:srgbClr val="9900CC"/>
              </a:solidFill>
            </a:ln>
          </p:spPr>
          <p:style>
            <a:lnRef idx="2">
              <a:schemeClr val="accent1">
                <a:shade val="15000"/>
              </a:schemeClr>
            </a:lnRef>
            <a:fillRef idx="1">
              <a:schemeClr val="accent1"/>
            </a:fillRef>
            <a:effectRef idx="0">
              <a:schemeClr val="accent1"/>
            </a:effectRef>
            <a:fontRef idx="minor">
              <a:schemeClr val="lt1"/>
            </a:fontRef>
          </p:style>
          <p:txBody>
            <a:bodyPr bIns="216000" rtlCol="0" anchor="ctr"/>
            <a:lstStyle/>
            <a:p>
              <a:r>
                <a:rPr kumimoji="1" lang="en-US" altLang="ja-JP" sz="1200" dirty="0" err="1">
                  <a:solidFill>
                    <a:schemeClr val="tx1"/>
                  </a:solidFill>
                  <a:latin typeface="游明朝" panose="02020400000000000000" pitchFamily="18" charset="-128"/>
                  <a:ea typeface="游明朝" panose="02020400000000000000" pitchFamily="18" charset="-128"/>
                </a:rPr>
                <a:t>PdM</a:t>
              </a:r>
              <a:r>
                <a:rPr kumimoji="1" lang="ja-JP" altLang="en-US" sz="1200" dirty="0">
                  <a:solidFill>
                    <a:schemeClr val="tx1"/>
                  </a:solidFill>
                  <a:latin typeface="游明朝" panose="02020400000000000000" pitchFamily="18" charset="-128"/>
                  <a:ea typeface="游明朝" panose="02020400000000000000" pitchFamily="18" charset="-128"/>
                </a:rPr>
                <a:t>・デザイナーと仕様</a:t>
              </a:r>
              <a:endParaRPr kumimoji="1" lang="en-US" altLang="ja-JP" sz="1200" dirty="0">
                <a:solidFill>
                  <a:schemeClr val="tx1"/>
                </a:solidFill>
                <a:latin typeface="游明朝" panose="02020400000000000000" pitchFamily="18" charset="-128"/>
                <a:ea typeface="游明朝" panose="02020400000000000000" pitchFamily="18" charset="-128"/>
              </a:endParaRPr>
            </a:p>
            <a:p>
              <a:r>
                <a:rPr kumimoji="1" lang="ja-JP" altLang="en-US" sz="1200" dirty="0">
                  <a:solidFill>
                    <a:schemeClr val="tx1"/>
                  </a:solidFill>
                  <a:latin typeface="游明朝" panose="02020400000000000000" pitchFamily="18" charset="-128"/>
                  <a:ea typeface="游明朝" panose="02020400000000000000" pitchFamily="18" charset="-128"/>
                </a:rPr>
                <a:t>相談後、コーディング</a:t>
              </a:r>
              <a:br>
                <a:rPr kumimoji="1" lang="en-US" altLang="ja-JP" sz="1200" dirty="0">
                  <a:solidFill>
                    <a:schemeClr val="tx1"/>
                  </a:solidFill>
                  <a:latin typeface="游明朝" panose="02020400000000000000" pitchFamily="18" charset="-128"/>
                  <a:ea typeface="游明朝" panose="02020400000000000000" pitchFamily="18" charset="-128"/>
                </a:rPr>
              </a:br>
              <a:r>
                <a:rPr kumimoji="1" lang="ja-JP" altLang="en-US" sz="1200" dirty="0">
                  <a:solidFill>
                    <a:schemeClr val="tx1"/>
                  </a:solidFill>
                  <a:latin typeface="游明朝" panose="02020400000000000000" pitchFamily="18" charset="-128"/>
                  <a:ea typeface="游明朝" panose="02020400000000000000" pitchFamily="18" charset="-128"/>
                </a:rPr>
                <a:t>タイム開始</a:t>
              </a:r>
            </a:p>
          </p:txBody>
        </p:sp>
        <p:sp>
          <p:nvSpPr>
            <p:cNvPr id="25" name="正方形/長方形 24">
              <a:extLst>
                <a:ext uri="{FF2B5EF4-FFF2-40B4-BE49-F238E27FC236}">
                  <a16:creationId xmlns:a16="http://schemas.microsoft.com/office/drawing/2014/main" id="{99770540-F43F-DE60-E585-E4C8CBA2DBC0}"/>
                </a:ext>
              </a:extLst>
            </p:cNvPr>
            <p:cNvSpPr/>
            <p:nvPr/>
          </p:nvSpPr>
          <p:spPr>
            <a:xfrm>
              <a:off x="5984108" y="2485023"/>
              <a:ext cx="1615661" cy="3049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sz="1600" b="1" dirty="0">
                  <a:solidFill>
                    <a:srgbClr val="9900CC"/>
                  </a:solidFill>
                  <a:latin typeface="游明朝" panose="02020400000000000000" pitchFamily="18" charset="-128"/>
                  <a:ea typeface="游明朝" panose="02020400000000000000" pitchFamily="18" charset="-128"/>
                </a:rPr>
                <a:t>デザイナー相談</a:t>
              </a:r>
            </a:p>
          </p:txBody>
        </p:sp>
        <p:cxnSp>
          <p:nvCxnSpPr>
            <p:cNvPr id="23" name="直線矢印コネクタ 22">
              <a:extLst>
                <a:ext uri="{FF2B5EF4-FFF2-40B4-BE49-F238E27FC236}">
                  <a16:creationId xmlns:a16="http://schemas.microsoft.com/office/drawing/2014/main" id="{58CCDE61-DEFC-77C8-4A66-C7DC5F265125}"/>
                </a:ext>
              </a:extLst>
            </p:cNvPr>
            <p:cNvCxnSpPr>
              <a:cxnSpLocks/>
            </p:cNvCxnSpPr>
            <p:nvPr/>
          </p:nvCxnSpPr>
          <p:spPr>
            <a:xfrm>
              <a:off x="6791939" y="2789943"/>
              <a:ext cx="0" cy="513057"/>
            </a:xfrm>
            <a:prstGeom prst="straightConnector1">
              <a:avLst/>
            </a:prstGeom>
            <a:ln w="9525">
              <a:solidFill>
                <a:srgbClr val="9900CC"/>
              </a:solidFill>
              <a:prstDash val="sysDash"/>
            </a:ln>
          </p:spPr>
          <p:style>
            <a:lnRef idx="2">
              <a:schemeClr val="accent1"/>
            </a:lnRef>
            <a:fillRef idx="0">
              <a:schemeClr val="accent1"/>
            </a:fillRef>
            <a:effectRef idx="1">
              <a:schemeClr val="accent1"/>
            </a:effectRef>
            <a:fontRef idx="minor">
              <a:schemeClr val="tx1"/>
            </a:fontRef>
          </p:style>
        </p:cxnSp>
        <p:sp>
          <p:nvSpPr>
            <p:cNvPr id="27" name="楕円 26">
              <a:extLst>
                <a:ext uri="{FF2B5EF4-FFF2-40B4-BE49-F238E27FC236}">
                  <a16:creationId xmlns:a16="http://schemas.microsoft.com/office/drawing/2014/main" id="{49D59556-156F-684E-89F9-6C99FD923F33}"/>
                </a:ext>
              </a:extLst>
            </p:cNvPr>
            <p:cNvSpPr/>
            <p:nvPr/>
          </p:nvSpPr>
          <p:spPr>
            <a:xfrm>
              <a:off x="9458072" y="3303000"/>
              <a:ext cx="240157" cy="252000"/>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endParaRPr kumimoji="1" lang="ja-JP" altLang="en-US" dirty="0">
                <a:solidFill>
                  <a:schemeClr val="bg1"/>
                </a:solidFill>
                <a:latin typeface="游明朝" panose="02020400000000000000" pitchFamily="18" charset="-128"/>
                <a:ea typeface="游明朝" panose="02020400000000000000" pitchFamily="18" charset="-128"/>
              </a:endParaRPr>
            </a:p>
          </p:txBody>
        </p:sp>
        <p:sp>
          <p:nvSpPr>
            <p:cNvPr id="31" name="正方形/長方形 30">
              <a:extLst>
                <a:ext uri="{FF2B5EF4-FFF2-40B4-BE49-F238E27FC236}">
                  <a16:creationId xmlns:a16="http://schemas.microsoft.com/office/drawing/2014/main" id="{FB6904E5-E677-7975-6C5B-A9CF598F9868}"/>
                </a:ext>
              </a:extLst>
            </p:cNvPr>
            <p:cNvSpPr/>
            <p:nvPr/>
          </p:nvSpPr>
          <p:spPr>
            <a:xfrm>
              <a:off x="8600675" y="1782625"/>
              <a:ext cx="1954950" cy="850253"/>
            </a:xfrm>
            <a:prstGeom prst="rect">
              <a:avLst/>
            </a:prstGeom>
            <a:noFill/>
            <a:ln w="9525">
              <a:solidFill>
                <a:srgbClr val="9900CC"/>
              </a:solidFill>
            </a:ln>
          </p:spPr>
          <p:style>
            <a:lnRef idx="2">
              <a:schemeClr val="accent1">
                <a:shade val="15000"/>
              </a:schemeClr>
            </a:lnRef>
            <a:fillRef idx="1">
              <a:schemeClr val="accent1"/>
            </a:fillRef>
            <a:effectRef idx="0">
              <a:schemeClr val="accent1"/>
            </a:effectRef>
            <a:fontRef idx="minor">
              <a:schemeClr val="lt1"/>
            </a:fontRef>
          </p:style>
          <p:txBody>
            <a:bodyPr bIns="216000" rtlCol="0" anchor="ctr"/>
            <a:lstStyle/>
            <a:p>
              <a:r>
                <a:rPr kumimoji="1" lang="ja-JP" altLang="en-US" sz="1200" dirty="0">
                  <a:solidFill>
                    <a:schemeClr val="tx1"/>
                  </a:solidFill>
                  <a:latin typeface="游明朝" panose="02020400000000000000" pitchFamily="18" charset="-128"/>
                  <a:ea typeface="游明朝" panose="02020400000000000000" pitchFamily="18" charset="-128"/>
                </a:rPr>
                <a:t>デイリースクラムで進捗</a:t>
              </a:r>
              <a:endParaRPr kumimoji="1" lang="en-US" altLang="ja-JP" sz="1200" dirty="0">
                <a:solidFill>
                  <a:schemeClr val="tx1"/>
                </a:solidFill>
                <a:latin typeface="游明朝" panose="02020400000000000000" pitchFamily="18" charset="-128"/>
                <a:ea typeface="游明朝" panose="02020400000000000000" pitchFamily="18" charset="-128"/>
              </a:endParaRPr>
            </a:p>
            <a:p>
              <a:r>
                <a:rPr kumimoji="1" lang="ja-JP" altLang="en-US" sz="1200" dirty="0">
                  <a:solidFill>
                    <a:schemeClr val="tx1"/>
                  </a:solidFill>
                  <a:latin typeface="游明朝" panose="02020400000000000000" pitchFamily="18" charset="-128"/>
                  <a:ea typeface="游明朝" panose="02020400000000000000" pitchFamily="18" charset="-128"/>
                </a:rPr>
                <a:t>共有。</a:t>
              </a:r>
              <a:r>
                <a:rPr kumimoji="1" lang="en-US" altLang="ja-JP" sz="1200" dirty="0">
                  <a:solidFill>
                    <a:schemeClr val="tx1"/>
                  </a:solidFill>
                  <a:latin typeface="游明朝" panose="02020400000000000000" pitchFamily="18" charset="-128"/>
                  <a:ea typeface="游明朝" panose="02020400000000000000" pitchFamily="18" charset="-128"/>
                </a:rPr>
                <a:t>Slack</a:t>
              </a:r>
              <a:r>
                <a:rPr kumimoji="1" lang="ja-JP" altLang="en-US" sz="1200" dirty="0">
                  <a:solidFill>
                    <a:schemeClr val="tx1"/>
                  </a:solidFill>
                  <a:latin typeface="游明朝" panose="02020400000000000000" pitchFamily="18" charset="-128"/>
                  <a:ea typeface="游明朝" panose="02020400000000000000" pitchFamily="18" charset="-128"/>
                </a:rPr>
                <a:t>でメンバーと</a:t>
              </a:r>
              <a:endParaRPr kumimoji="1" lang="en-US" altLang="ja-JP" sz="1200" dirty="0">
                <a:solidFill>
                  <a:schemeClr val="tx1"/>
                </a:solidFill>
                <a:latin typeface="游明朝" panose="02020400000000000000" pitchFamily="18" charset="-128"/>
                <a:ea typeface="游明朝" panose="02020400000000000000" pitchFamily="18" charset="-128"/>
              </a:endParaRPr>
            </a:p>
            <a:p>
              <a:r>
                <a:rPr kumimoji="1" lang="ja-JP" altLang="en-US" sz="1200" dirty="0">
                  <a:solidFill>
                    <a:schemeClr val="tx1"/>
                  </a:solidFill>
                  <a:latin typeface="游明朝" panose="02020400000000000000" pitchFamily="18" charset="-128"/>
                  <a:ea typeface="游明朝" panose="02020400000000000000" pitchFamily="18" charset="-128"/>
                </a:rPr>
                <a:t>情報交換も</a:t>
              </a:r>
            </a:p>
          </p:txBody>
        </p:sp>
        <p:sp>
          <p:nvSpPr>
            <p:cNvPr id="32" name="正方形/長方形 31">
              <a:extLst>
                <a:ext uri="{FF2B5EF4-FFF2-40B4-BE49-F238E27FC236}">
                  <a16:creationId xmlns:a16="http://schemas.microsoft.com/office/drawing/2014/main" id="{58D56E39-FD96-811A-9241-739BA9CB4F53}"/>
                </a:ext>
              </a:extLst>
            </p:cNvPr>
            <p:cNvSpPr/>
            <p:nvPr/>
          </p:nvSpPr>
          <p:spPr>
            <a:xfrm>
              <a:off x="8770320" y="2485023"/>
              <a:ext cx="1615661" cy="3049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sz="1600" b="1" dirty="0">
                  <a:solidFill>
                    <a:srgbClr val="9900CC"/>
                  </a:solidFill>
                  <a:latin typeface="游明朝" panose="02020400000000000000" pitchFamily="18" charset="-128"/>
                  <a:ea typeface="游明朝" panose="02020400000000000000" pitchFamily="18" charset="-128"/>
                </a:rPr>
                <a:t>チーム共有</a:t>
              </a:r>
            </a:p>
          </p:txBody>
        </p:sp>
        <p:cxnSp>
          <p:nvCxnSpPr>
            <p:cNvPr id="30" name="直線矢印コネクタ 29">
              <a:extLst>
                <a:ext uri="{FF2B5EF4-FFF2-40B4-BE49-F238E27FC236}">
                  <a16:creationId xmlns:a16="http://schemas.microsoft.com/office/drawing/2014/main" id="{9AF0BFB1-58E9-E1A9-525F-E85DACDE9217}"/>
                </a:ext>
              </a:extLst>
            </p:cNvPr>
            <p:cNvCxnSpPr>
              <a:cxnSpLocks/>
            </p:cNvCxnSpPr>
            <p:nvPr/>
          </p:nvCxnSpPr>
          <p:spPr>
            <a:xfrm>
              <a:off x="9578151" y="2789943"/>
              <a:ext cx="0" cy="513057"/>
            </a:xfrm>
            <a:prstGeom prst="straightConnector1">
              <a:avLst/>
            </a:prstGeom>
            <a:ln w="9525">
              <a:solidFill>
                <a:srgbClr val="9900CC"/>
              </a:solidFill>
              <a:prstDash val="sysDash"/>
            </a:ln>
          </p:spPr>
          <p:style>
            <a:lnRef idx="2">
              <a:schemeClr val="accent1"/>
            </a:lnRef>
            <a:fillRef idx="0">
              <a:schemeClr val="accent1"/>
            </a:fillRef>
            <a:effectRef idx="1">
              <a:schemeClr val="accent1"/>
            </a:effectRef>
            <a:fontRef idx="minor">
              <a:schemeClr val="tx1"/>
            </a:fontRef>
          </p:style>
        </p:cxnSp>
        <p:sp>
          <p:nvSpPr>
            <p:cNvPr id="34" name="楕円 33">
              <a:extLst>
                <a:ext uri="{FF2B5EF4-FFF2-40B4-BE49-F238E27FC236}">
                  <a16:creationId xmlns:a16="http://schemas.microsoft.com/office/drawing/2014/main" id="{52F30BCD-D94F-7084-6569-F4C921F96569}"/>
                </a:ext>
              </a:extLst>
            </p:cNvPr>
            <p:cNvSpPr/>
            <p:nvPr/>
          </p:nvSpPr>
          <p:spPr>
            <a:xfrm flipH="1" flipV="1">
              <a:off x="2492542" y="3303000"/>
              <a:ext cx="240157" cy="252000"/>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endParaRPr kumimoji="1" lang="ja-JP" altLang="en-US" dirty="0">
                <a:solidFill>
                  <a:schemeClr val="bg1"/>
                </a:solidFill>
                <a:latin typeface="游明朝" panose="02020400000000000000" pitchFamily="18" charset="-128"/>
                <a:ea typeface="游明朝" panose="02020400000000000000" pitchFamily="18" charset="-128"/>
              </a:endParaRPr>
            </a:p>
          </p:txBody>
        </p:sp>
        <p:sp>
          <p:nvSpPr>
            <p:cNvPr id="37" name="正方形/長方形 36">
              <a:extLst>
                <a:ext uri="{FF2B5EF4-FFF2-40B4-BE49-F238E27FC236}">
                  <a16:creationId xmlns:a16="http://schemas.microsoft.com/office/drawing/2014/main" id="{B1FA79BF-4A53-320E-164B-CB6371D74233}"/>
                </a:ext>
              </a:extLst>
            </p:cNvPr>
            <p:cNvSpPr/>
            <p:nvPr/>
          </p:nvSpPr>
          <p:spPr>
            <a:xfrm rot="10800000" flipH="1" flipV="1">
              <a:off x="1635145" y="4225123"/>
              <a:ext cx="1954950" cy="850253"/>
            </a:xfrm>
            <a:prstGeom prst="rect">
              <a:avLst/>
            </a:prstGeom>
            <a:noFill/>
            <a:ln w="9525">
              <a:solidFill>
                <a:srgbClr val="9900CC"/>
              </a:solidFill>
            </a:ln>
          </p:spPr>
          <p:style>
            <a:lnRef idx="2">
              <a:schemeClr val="accent1">
                <a:shade val="15000"/>
              </a:schemeClr>
            </a:lnRef>
            <a:fillRef idx="1">
              <a:schemeClr val="accent1"/>
            </a:fillRef>
            <a:effectRef idx="0">
              <a:schemeClr val="accent1"/>
            </a:effectRef>
            <a:fontRef idx="minor">
              <a:schemeClr val="lt1"/>
            </a:fontRef>
          </p:style>
          <p:txBody>
            <a:bodyPr tIns="216000" rtlCol="0" anchor="ctr"/>
            <a:lstStyle/>
            <a:p>
              <a:r>
                <a:rPr kumimoji="1" lang="ja-JP" altLang="en-US" sz="1200" dirty="0">
                  <a:solidFill>
                    <a:schemeClr val="tx1"/>
                  </a:solidFill>
                  <a:latin typeface="游明朝" panose="02020400000000000000" pitchFamily="18" charset="-128"/>
                  <a:ea typeface="游明朝" panose="02020400000000000000" pitchFamily="18" charset="-128"/>
                </a:rPr>
                <a:t>モブプロやチーム</a:t>
              </a:r>
              <a:r>
                <a:rPr kumimoji="1" lang="en-US" altLang="ja-JP" sz="1200" dirty="0">
                  <a:solidFill>
                    <a:schemeClr val="tx1"/>
                  </a:solidFill>
                  <a:latin typeface="游明朝" panose="02020400000000000000" pitchFamily="18" charset="-128"/>
                  <a:ea typeface="游明朝" panose="02020400000000000000" pitchFamily="18" charset="-128"/>
                </a:rPr>
                <a:t>MTG</a:t>
              </a:r>
              <a:r>
                <a:rPr kumimoji="1" lang="ja-JP" altLang="en-US" sz="1200" dirty="0">
                  <a:solidFill>
                    <a:schemeClr val="tx1"/>
                  </a:solidFill>
                  <a:latin typeface="游明朝" panose="02020400000000000000" pitchFamily="18" charset="-128"/>
                  <a:ea typeface="游明朝" panose="02020400000000000000" pitchFamily="18" charset="-128"/>
                </a:rPr>
                <a:t>で</a:t>
              </a:r>
              <a:endParaRPr kumimoji="1" lang="en-US" altLang="ja-JP" sz="1200" dirty="0">
                <a:solidFill>
                  <a:schemeClr val="tx1"/>
                </a:solidFill>
                <a:latin typeface="游明朝" panose="02020400000000000000" pitchFamily="18" charset="-128"/>
                <a:ea typeface="游明朝" panose="02020400000000000000" pitchFamily="18" charset="-128"/>
              </a:endParaRPr>
            </a:p>
            <a:p>
              <a:r>
                <a:rPr kumimoji="1" lang="ja-JP" altLang="en-US" sz="1200" dirty="0">
                  <a:solidFill>
                    <a:schemeClr val="tx1"/>
                  </a:solidFill>
                  <a:latin typeface="游明朝" panose="02020400000000000000" pitchFamily="18" charset="-128"/>
                  <a:ea typeface="游明朝" panose="02020400000000000000" pitchFamily="18" charset="-128"/>
                </a:rPr>
                <a:t>開発の方向性を確認し、</a:t>
              </a:r>
              <a:endParaRPr kumimoji="1" lang="en-US" altLang="ja-JP" sz="1200" dirty="0">
                <a:solidFill>
                  <a:schemeClr val="tx1"/>
                </a:solidFill>
                <a:latin typeface="游明朝" panose="02020400000000000000" pitchFamily="18" charset="-128"/>
                <a:ea typeface="游明朝" panose="02020400000000000000" pitchFamily="18" charset="-128"/>
              </a:endParaRPr>
            </a:p>
            <a:p>
              <a:r>
                <a:rPr kumimoji="1" lang="ja-JP" altLang="en-US" sz="1200" dirty="0">
                  <a:solidFill>
                    <a:schemeClr val="tx1"/>
                  </a:solidFill>
                  <a:latin typeface="游明朝" panose="02020400000000000000" pitchFamily="18" charset="-128"/>
                  <a:ea typeface="游明朝" panose="02020400000000000000" pitchFamily="18" charset="-128"/>
                </a:rPr>
                <a:t>集中作業に着手</a:t>
              </a:r>
            </a:p>
          </p:txBody>
        </p:sp>
        <p:sp>
          <p:nvSpPr>
            <p:cNvPr id="38" name="正方形/長方形 37">
              <a:extLst>
                <a:ext uri="{FF2B5EF4-FFF2-40B4-BE49-F238E27FC236}">
                  <a16:creationId xmlns:a16="http://schemas.microsoft.com/office/drawing/2014/main" id="{E6B2284C-204E-F2C6-6DCB-F0BC11B103CD}"/>
                </a:ext>
              </a:extLst>
            </p:cNvPr>
            <p:cNvSpPr/>
            <p:nvPr/>
          </p:nvSpPr>
          <p:spPr>
            <a:xfrm rot="10800000" flipH="1" flipV="1">
              <a:off x="1804790" y="4068057"/>
              <a:ext cx="1615661" cy="3049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ja-JP" altLang="en-US" sz="1600" b="1" dirty="0">
                  <a:solidFill>
                    <a:srgbClr val="9900CC"/>
                  </a:solidFill>
                  <a:latin typeface="游明朝" panose="02020400000000000000" pitchFamily="18" charset="-128"/>
                  <a:ea typeface="游明朝" panose="02020400000000000000" pitchFamily="18" charset="-128"/>
                </a:rPr>
                <a:t>集中作業</a:t>
              </a:r>
              <a:endParaRPr kumimoji="1" lang="ja-JP" altLang="en-US" sz="1600" b="1" dirty="0">
                <a:solidFill>
                  <a:srgbClr val="9900CC"/>
                </a:solidFill>
                <a:latin typeface="游明朝" panose="02020400000000000000" pitchFamily="18" charset="-128"/>
                <a:ea typeface="游明朝" panose="02020400000000000000" pitchFamily="18" charset="-128"/>
              </a:endParaRPr>
            </a:p>
          </p:txBody>
        </p:sp>
        <p:cxnSp>
          <p:nvCxnSpPr>
            <p:cNvPr id="36" name="直線矢印コネクタ 35">
              <a:extLst>
                <a:ext uri="{FF2B5EF4-FFF2-40B4-BE49-F238E27FC236}">
                  <a16:creationId xmlns:a16="http://schemas.microsoft.com/office/drawing/2014/main" id="{A8387A1A-DE53-075C-9497-14AB5217AFE6}"/>
                </a:ext>
              </a:extLst>
            </p:cNvPr>
            <p:cNvCxnSpPr>
              <a:cxnSpLocks/>
            </p:cNvCxnSpPr>
            <p:nvPr/>
          </p:nvCxnSpPr>
          <p:spPr>
            <a:xfrm flipH="1" flipV="1">
              <a:off x="2612620" y="3555000"/>
              <a:ext cx="1" cy="513057"/>
            </a:xfrm>
            <a:prstGeom prst="straightConnector1">
              <a:avLst/>
            </a:prstGeom>
            <a:ln w="9525">
              <a:solidFill>
                <a:srgbClr val="9900CC"/>
              </a:solidFill>
              <a:prstDash val="sysDash"/>
            </a:ln>
          </p:spPr>
          <p:style>
            <a:lnRef idx="2">
              <a:schemeClr val="accent1"/>
            </a:lnRef>
            <a:fillRef idx="0">
              <a:schemeClr val="accent1"/>
            </a:fillRef>
            <a:effectRef idx="1">
              <a:schemeClr val="accent1"/>
            </a:effectRef>
            <a:fontRef idx="minor">
              <a:schemeClr val="tx1"/>
            </a:fontRef>
          </p:style>
        </p:cxnSp>
        <p:sp>
          <p:nvSpPr>
            <p:cNvPr id="41" name="楕円 40">
              <a:extLst>
                <a:ext uri="{FF2B5EF4-FFF2-40B4-BE49-F238E27FC236}">
                  <a16:creationId xmlns:a16="http://schemas.microsoft.com/office/drawing/2014/main" id="{6D80D9DC-0330-BBC7-3CE2-F6AF78AFD0DA}"/>
                </a:ext>
              </a:extLst>
            </p:cNvPr>
            <p:cNvSpPr/>
            <p:nvPr/>
          </p:nvSpPr>
          <p:spPr>
            <a:xfrm flipH="1" flipV="1">
              <a:off x="5278754" y="3303000"/>
              <a:ext cx="240157" cy="252000"/>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endParaRPr kumimoji="1" lang="ja-JP" altLang="en-US" dirty="0">
                <a:solidFill>
                  <a:schemeClr val="bg1"/>
                </a:solidFill>
                <a:latin typeface="游明朝" panose="02020400000000000000" pitchFamily="18" charset="-128"/>
                <a:ea typeface="游明朝" panose="02020400000000000000" pitchFamily="18" charset="-128"/>
              </a:endParaRPr>
            </a:p>
          </p:txBody>
        </p:sp>
        <p:sp>
          <p:nvSpPr>
            <p:cNvPr id="44" name="正方形/長方形 43">
              <a:extLst>
                <a:ext uri="{FF2B5EF4-FFF2-40B4-BE49-F238E27FC236}">
                  <a16:creationId xmlns:a16="http://schemas.microsoft.com/office/drawing/2014/main" id="{C8A1FA34-1EDB-9377-AB90-4812EFC0C964}"/>
                </a:ext>
              </a:extLst>
            </p:cNvPr>
            <p:cNvSpPr/>
            <p:nvPr/>
          </p:nvSpPr>
          <p:spPr>
            <a:xfrm rot="10800000" flipH="1" flipV="1">
              <a:off x="4421357" y="4225123"/>
              <a:ext cx="1954950" cy="850253"/>
            </a:xfrm>
            <a:prstGeom prst="rect">
              <a:avLst/>
            </a:prstGeom>
            <a:noFill/>
            <a:ln w="9525">
              <a:solidFill>
                <a:srgbClr val="9900CC"/>
              </a:solidFill>
            </a:ln>
          </p:spPr>
          <p:style>
            <a:lnRef idx="2">
              <a:schemeClr val="accent1">
                <a:shade val="15000"/>
              </a:schemeClr>
            </a:lnRef>
            <a:fillRef idx="1">
              <a:schemeClr val="accent1"/>
            </a:fillRef>
            <a:effectRef idx="0">
              <a:schemeClr val="accent1"/>
            </a:effectRef>
            <a:fontRef idx="minor">
              <a:schemeClr val="lt1"/>
            </a:fontRef>
          </p:style>
          <p:txBody>
            <a:bodyPr tIns="216000" rtlCol="0" anchor="ctr"/>
            <a:lstStyle/>
            <a:p>
              <a:r>
                <a:rPr kumimoji="1" lang="ja-JP" altLang="en-US" sz="1200" dirty="0">
                  <a:solidFill>
                    <a:schemeClr val="tx1"/>
                  </a:solidFill>
                  <a:latin typeface="游明朝" panose="02020400000000000000" pitchFamily="18" charset="-128"/>
                  <a:ea typeface="游明朝" panose="02020400000000000000" pitchFamily="18" charset="-128"/>
                </a:rPr>
                <a:t>自宅でランチをとったり、</a:t>
              </a:r>
              <a:endParaRPr kumimoji="1" lang="en-US" altLang="ja-JP" sz="1200" dirty="0">
                <a:solidFill>
                  <a:schemeClr val="tx1"/>
                </a:solidFill>
                <a:latin typeface="游明朝" panose="02020400000000000000" pitchFamily="18" charset="-128"/>
                <a:ea typeface="游明朝" panose="02020400000000000000" pitchFamily="18" charset="-128"/>
              </a:endParaRPr>
            </a:p>
            <a:p>
              <a:r>
                <a:rPr kumimoji="1" lang="ja-JP" altLang="en-US" sz="1200" dirty="0">
                  <a:solidFill>
                    <a:schemeClr val="tx1"/>
                  </a:solidFill>
                  <a:latin typeface="游明朝" panose="02020400000000000000" pitchFamily="18" charset="-128"/>
                  <a:ea typeface="游明朝" panose="02020400000000000000" pitchFamily="18" charset="-128"/>
                </a:rPr>
                <a:t>散歩してリフレッシュ</a:t>
              </a:r>
            </a:p>
          </p:txBody>
        </p:sp>
        <p:sp>
          <p:nvSpPr>
            <p:cNvPr id="45" name="正方形/長方形 44">
              <a:extLst>
                <a:ext uri="{FF2B5EF4-FFF2-40B4-BE49-F238E27FC236}">
                  <a16:creationId xmlns:a16="http://schemas.microsoft.com/office/drawing/2014/main" id="{8246F066-85C8-35AE-22A5-5F5907A99B93}"/>
                </a:ext>
              </a:extLst>
            </p:cNvPr>
            <p:cNvSpPr/>
            <p:nvPr/>
          </p:nvSpPr>
          <p:spPr>
            <a:xfrm rot="10800000" flipH="1" flipV="1">
              <a:off x="4591002" y="4068057"/>
              <a:ext cx="1615661" cy="3049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sz="1600" b="1" dirty="0">
                  <a:solidFill>
                    <a:srgbClr val="9900CC"/>
                  </a:solidFill>
                  <a:latin typeface="游明朝" panose="02020400000000000000" pitchFamily="18" charset="-128"/>
                  <a:ea typeface="游明朝" panose="02020400000000000000" pitchFamily="18" charset="-128"/>
                </a:rPr>
                <a:t>昼休憩</a:t>
              </a:r>
            </a:p>
          </p:txBody>
        </p:sp>
        <p:cxnSp>
          <p:nvCxnSpPr>
            <p:cNvPr id="43" name="直線矢印コネクタ 42">
              <a:extLst>
                <a:ext uri="{FF2B5EF4-FFF2-40B4-BE49-F238E27FC236}">
                  <a16:creationId xmlns:a16="http://schemas.microsoft.com/office/drawing/2014/main" id="{D847C756-B0FB-6D56-6479-1FF3BBB07175}"/>
                </a:ext>
              </a:extLst>
            </p:cNvPr>
            <p:cNvCxnSpPr>
              <a:cxnSpLocks/>
            </p:cNvCxnSpPr>
            <p:nvPr/>
          </p:nvCxnSpPr>
          <p:spPr>
            <a:xfrm flipH="1" flipV="1">
              <a:off x="5398832" y="3555000"/>
              <a:ext cx="1" cy="513057"/>
            </a:xfrm>
            <a:prstGeom prst="straightConnector1">
              <a:avLst/>
            </a:prstGeom>
            <a:ln w="9525">
              <a:solidFill>
                <a:srgbClr val="9900CC"/>
              </a:solidFill>
              <a:prstDash val="sysDash"/>
            </a:ln>
          </p:spPr>
          <p:style>
            <a:lnRef idx="2">
              <a:schemeClr val="accent1"/>
            </a:lnRef>
            <a:fillRef idx="0">
              <a:schemeClr val="accent1"/>
            </a:fillRef>
            <a:effectRef idx="1">
              <a:schemeClr val="accent1"/>
            </a:effectRef>
            <a:fontRef idx="minor">
              <a:schemeClr val="tx1"/>
            </a:fontRef>
          </p:style>
        </p:cxnSp>
        <p:sp>
          <p:nvSpPr>
            <p:cNvPr id="47" name="楕円 46">
              <a:extLst>
                <a:ext uri="{FF2B5EF4-FFF2-40B4-BE49-F238E27FC236}">
                  <a16:creationId xmlns:a16="http://schemas.microsoft.com/office/drawing/2014/main" id="{5581A525-19BF-396E-41F2-80FE9953CB67}"/>
                </a:ext>
              </a:extLst>
            </p:cNvPr>
            <p:cNvSpPr/>
            <p:nvPr/>
          </p:nvSpPr>
          <p:spPr>
            <a:xfrm flipH="1" flipV="1">
              <a:off x="8064966" y="3303000"/>
              <a:ext cx="240157" cy="252000"/>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endParaRPr kumimoji="1" lang="ja-JP" altLang="en-US" dirty="0">
                <a:solidFill>
                  <a:schemeClr val="bg1"/>
                </a:solidFill>
                <a:latin typeface="游明朝" panose="02020400000000000000" pitchFamily="18" charset="-128"/>
                <a:ea typeface="游明朝" panose="02020400000000000000" pitchFamily="18" charset="-128"/>
              </a:endParaRPr>
            </a:p>
          </p:txBody>
        </p:sp>
        <p:sp>
          <p:nvSpPr>
            <p:cNvPr id="50" name="正方形/長方形 49">
              <a:extLst>
                <a:ext uri="{FF2B5EF4-FFF2-40B4-BE49-F238E27FC236}">
                  <a16:creationId xmlns:a16="http://schemas.microsoft.com/office/drawing/2014/main" id="{F4CEF406-C89C-EBD6-51A8-65BA2A70707A}"/>
                </a:ext>
              </a:extLst>
            </p:cNvPr>
            <p:cNvSpPr/>
            <p:nvPr/>
          </p:nvSpPr>
          <p:spPr>
            <a:xfrm rot="10800000" flipH="1" flipV="1">
              <a:off x="7207569" y="4225123"/>
              <a:ext cx="1954950" cy="850253"/>
            </a:xfrm>
            <a:prstGeom prst="rect">
              <a:avLst/>
            </a:prstGeom>
            <a:noFill/>
            <a:ln w="9525">
              <a:solidFill>
                <a:srgbClr val="9900CC"/>
              </a:solidFill>
            </a:ln>
          </p:spPr>
          <p:style>
            <a:lnRef idx="2">
              <a:schemeClr val="accent1">
                <a:shade val="15000"/>
              </a:schemeClr>
            </a:lnRef>
            <a:fillRef idx="1">
              <a:schemeClr val="accent1"/>
            </a:fillRef>
            <a:effectRef idx="0">
              <a:schemeClr val="accent1"/>
            </a:effectRef>
            <a:fontRef idx="minor">
              <a:schemeClr val="lt1"/>
            </a:fontRef>
          </p:style>
          <p:txBody>
            <a:bodyPr tIns="216000" rtlCol="0" anchor="ctr"/>
            <a:lstStyle/>
            <a:p>
              <a:r>
                <a:rPr kumimoji="1" lang="ja-JP" altLang="en-US" sz="1200" dirty="0">
                  <a:solidFill>
                    <a:schemeClr val="tx1"/>
                  </a:solidFill>
                  <a:latin typeface="游明朝" panose="02020400000000000000" pitchFamily="18" charset="-128"/>
                  <a:ea typeface="游明朝" panose="02020400000000000000" pitchFamily="18" charset="-128"/>
                </a:rPr>
                <a:t>バグ対応やテスト、</a:t>
              </a:r>
              <a:endParaRPr kumimoji="1" lang="en-US" altLang="ja-JP" sz="1200" dirty="0">
                <a:solidFill>
                  <a:schemeClr val="tx1"/>
                </a:solidFill>
                <a:latin typeface="游明朝" panose="02020400000000000000" pitchFamily="18" charset="-128"/>
                <a:ea typeface="游明朝" panose="02020400000000000000" pitchFamily="18" charset="-128"/>
              </a:endParaRPr>
            </a:p>
            <a:p>
              <a:r>
                <a:rPr kumimoji="1" lang="ja-JP" altLang="en-US" sz="1200" dirty="0">
                  <a:solidFill>
                    <a:schemeClr val="tx1"/>
                  </a:solidFill>
                  <a:latin typeface="游明朝" panose="02020400000000000000" pitchFamily="18" charset="-128"/>
                  <a:ea typeface="游明朝" panose="02020400000000000000" pitchFamily="18" charset="-128"/>
                </a:rPr>
                <a:t>パフォーマンス改善など</a:t>
              </a:r>
              <a:br>
                <a:rPr kumimoji="1" lang="en-US" altLang="ja-JP" sz="1200" dirty="0">
                  <a:solidFill>
                    <a:schemeClr val="tx1"/>
                  </a:solidFill>
                  <a:latin typeface="游明朝" panose="02020400000000000000" pitchFamily="18" charset="-128"/>
                  <a:ea typeface="游明朝" panose="02020400000000000000" pitchFamily="18" charset="-128"/>
                </a:rPr>
              </a:br>
              <a:r>
                <a:rPr kumimoji="1" lang="ja-JP" altLang="en-US" sz="1200" dirty="0">
                  <a:solidFill>
                    <a:schemeClr val="tx1"/>
                  </a:solidFill>
                  <a:latin typeface="游明朝" panose="02020400000000000000" pitchFamily="18" charset="-128"/>
                  <a:ea typeface="游明朝" panose="02020400000000000000" pitchFamily="18" charset="-128"/>
                </a:rPr>
                <a:t>の技術タスクに集中</a:t>
              </a:r>
            </a:p>
          </p:txBody>
        </p:sp>
        <p:sp>
          <p:nvSpPr>
            <p:cNvPr id="51" name="正方形/長方形 50">
              <a:extLst>
                <a:ext uri="{FF2B5EF4-FFF2-40B4-BE49-F238E27FC236}">
                  <a16:creationId xmlns:a16="http://schemas.microsoft.com/office/drawing/2014/main" id="{D32D7021-303E-C3E8-4674-B9FF54DECD04}"/>
                </a:ext>
              </a:extLst>
            </p:cNvPr>
            <p:cNvSpPr/>
            <p:nvPr/>
          </p:nvSpPr>
          <p:spPr>
            <a:xfrm rot="10800000" flipH="1" flipV="1">
              <a:off x="7377214" y="4068057"/>
              <a:ext cx="1615661" cy="3049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sz="1600" b="1" dirty="0">
                  <a:solidFill>
                    <a:srgbClr val="9900CC"/>
                  </a:solidFill>
                  <a:latin typeface="游明朝" panose="02020400000000000000" pitchFamily="18" charset="-128"/>
                  <a:ea typeface="游明朝" panose="02020400000000000000" pitchFamily="18" charset="-128"/>
                </a:rPr>
                <a:t>技術系業務</a:t>
              </a:r>
            </a:p>
          </p:txBody>
        </p:sp>
        <p:cxnSp>
          <p:nvCxnSpPr>
            <p:cNvPr id="49" name="直線矢印コネクタ 48">
              <a:extLst>
                <a:ext uri="{FF2B5EF4-FFF2-40B4-BE49-F238E27FC236}">
                  <a16:creationId xmlns:a16="http://schemas.microsoft.com/office/drawing/2014/main" id="{A9CA9535-B2D4-BEF0-B7CD-3AA259B65E90}"/>
                </a:ext>
              </a:extLst>
            </p:cNvPr>
            <p:cNvCxnSpPr>
              <a:cxnSpLocks/>
            </p:cNvCxnSpPr>
            <p:nvPr/>
          </p:nvCxnSpPr>
          <p:spPr>
            <a:xfrm flipH="1" flipV="1">
              <a:off x="8185044" y="3555000"/>
              <a:ext cx="1" cy="513057"/>
            </a:xfrm>
            <a:prstGeom prst="straightConnector1">
              <a:avLst/>
            </a:prstGeom>
            <a:ln w="9525">
              <a:solidFill>
                <a:srgbClr val="9900CC"/>
              </a:solidFill>
              <a:prstDash val="sysDash"/>
            </a:ln>
          </p:spPr>
          <p:style>
            <a:lnRef idx="2">
              <a:schemeClr val="accent1"/>
            </a:lnRef>
            <a:fillRef idx="0">
              <a:schemeClr val="accent1"/>
            </a:fillRef>
            <a:effectRef idx="1">
              <a:schemeClr val="accent1"/>
            </a:effectRef>
            <a:fontRef idx="minor">
              <a:schemeClr val="tx1"/>
            </a:fontRef>
          </p:style>
        </p:cxnSp>
        <p:sp>
          <p:nvSpPr>
            <p:cNvPr id="53" name="楕円 52">
              <a:extLst>
                <a:ext uri="{FF2B5EF4-FFF2-40B4-BE49-F238E27FC236}">
                  <a16:creationId xmlns:a16="http://schemas.microsoft.com/office/drawing/2014/main" id="{8B53A5E2-A47B-A005-7FDB-483CBC4C922D}"/>
                </a:ext>
              </a:extLst>
            </p:cNvPr>
            <p:cNvSpPr/>
            <p:nvPr/>
          </p:nvSpPr>
          <p:spPr>
            <a:xfrm flipH="1" flipV="1">
              <a:off x="10851176" y="3303000"/>
              <a:ext cx="240157" cy="252000"/>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endParaRPr kumimoji="1" lang="ja-JP" altLang="en-US" dirty="0">
                <a:solidFill>
                  <a:schemeClr val="bg1"/>
                </a:solidFill>
                <a:latin typeface="游明朝" panose="02020400000000000000" pitchFamily="18" charset="-128"/>
                <a:ea typeface="游明朝" panose="02020400000000000000" pitchFamily="18" charset="-128"/>
              </a:endParaRPr>
            </a:p>
          </p:txBody>
        </p:sp>
        <p:sp>
          <p:nvSpPr>
            <p:cNvPr id="56" name="正方形/長方形 55">
              <a:extLst>
                <a:ext uri="{FF2B5EF4-FFF2-40B4-BE49-F238E27FC236}">
                  <a16:creationId xmlns:a16="http://schemas.microsoft.com/office/drawing/2014/main" id="{29DCFEFA-3B4F-1335-41AD-6A5D07136C0F}"/>
                </a:ext>
              </a:extLst>
            </p:cNvPr>
            <p:cNvSpPr/>
            <p:nvPr/>
          </p:nvSpPr>
          <p:spPr>
            <a:xfrm rot="10800000" flipH="1" flipV="1">
              <a:off x="9993779" y="4225123"/>
              <a:ext cx="1954950" cy="850253"/>
            </a:xfrm>
            <a:prstGeom prst="rect">
              <a:avLst/>
            </a:prstGeom>
            <a:noFill/>
            <a:ln w="9525">
              <a:solidFill>
                <a:srgbClr val="9900CC"/>
              </a:solidFill>
            </a:ln>
          </p:spPr>
          <p:style>
            <a:lnRef idx="2">
              <a:schemeClr val="accent1">
                <a:shade val="15000"/>
              </a:schemeClr>
            </a:lnRef>
            <a:fillRef idx="1">
              <a:schemeClr val="accent1"/>
            </a:fillRef>
            <a:effectRef idx="0">
              <a:schemeClr val="accent1"/>
            </a:effectRef>
            <a:fontRef idx="minor">
              <a:schemeClr val="lt1"/>
            </a:fontRef>
          </p:style>
          <p:txBody>
            <a:bodyPr tIns="216000" rtlCol="0" anchor="ctr"/>
            <a:lstStyle/>
            <a:p>
              <a:r>
                <a:rPr lang="ja-JP" altLang="en-US" sz="1200" dirty="0">
                  <a:solidFill>
                    <a:schemeClr val="tx1"/>
                  </a:solidFill>
                  <a:latin typeface="游明朝" panose="02020400000000000000" pitchFamily="18" charset="-128"/>
                  <a:ea typeface="游明朝" panose="02020400000000000000" pitchFamily="18" charset="-128"/>
                </a:rPr>
                <a:t>業務を振り返ってタスク</a:t>
              </a:r>
              <a:endParaRPr lang="en-US" altLang="ja-JP" sz="1200" dirty="0">
                <a:solidFill>
                  <a:schemeClr val="tx1"/>
                </a:solidFill>
                <a:latin typeface="游明朝" panose="02020400000000000000" pitchFamily="18" charset="-128"/>
                <a:ea typeface="游明朝" panose="02020400000000000000" pitchFamily="18" charset="-128"/>
              </a:endParaRPr>
            </a:p>
            <a:p>
              <a:r>
                <a:rPr lang="ja-JP" altLang="en-US" sz="1200" dirty="0">
                  <a:solidFill>
                    <a:schemeClr val="tx1"/>
                  </a:solidFill>
                  <a:latin typeface="游明朝" panose="02020400000000000000" pitchFamily="18" charset="-128"/>
                  <a:ea typeface="游明朝" panose="02020400000000000000" pitchFamily="18" charset="-128"/>
                </a:rPr>
                <a:t>整理。学習支援制度で</a:t>
              </a:r>
              <a:endParaRPr lang="en-US" altLang="ja-JP" sz="1200" dirty="0">
                <a:solidFill>
                  <a:schemeClr val="tx1"/>
                </a:solidFill>
                <a:latin typeface="游明朝" panose="02020400000000000000" pitchFamily="18" charset="-128"/>
                <a:ea typeface="游明朝" panose="02020400000000000000" pitchFamily="18" charset="-128"/>
              </a:endParaRPr>
            </a:p>
            <a:p>
              <a:r>
                <a:rPr lang="ja-JP" altLang="en-US" sz="1200" dirty="0">
                  <a:solidFill>
                    <a:schemeClr val="tx1"/>
                  </a:solidFill>
                  <a:latin typeface="游明朝" panose="02020400000000000000" pitchFamily="18" charset="-128"/>
                  <a:ea typeface="游明朝" panose="02020400000000000000" pitchFamily="18" charset="-128"/>
                </a:rPr>
                <a:t>技術講座を受講する日も</a:t>
              </a:r>
            </a:p>
          </p:txBody>
        </p:sp>
        <p:sp>
          <p:nvSpPr>
            <p:cNvPr id="57" name="正方形/長方形 56">
              <a:extLst>
                <a:ext uri="{FF2B5EF4-FFF2-40B4-BE49-F238E27FC236}">
                  <a16:creationId xmlns:a16="http://schemas.microsoft.com/office/drawing/2014/main" id="{0A3DD803-91D2-ACA4-357E-C5C927E4EF52}"/>
                </a:ext>
              </a:extLst>
            </p:cNvPr>
            <p:cNvSpPr/>
            <p:nvPr/>
          </p:nvSpPr>
          <p:spPr>
            <a:xfrm rot="10800000" flipH="1" flipV="1">
              <a:off x="10163424" y="4068057"/>
              <a:ext cx="1615661" cy="3049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sz="1600" b="1" dirty="0">
                  <a:solidFill>
                    <a:srgbClr val="9900CC"/>
                  </a:solidFill>
                  <a:latin typeface="游明朝" panose="02020400000000000000" pitchFamily="18" charset="-128"/>
                  <a:ea typeface="游明朝" panose="02020400000000000000" pitchFamily="18" charset="-128"/>
                </a:rPr>
                <a:t>明日の準備</a:t>
              </a:r>
            </a:p>
          </p:txBody>
        </p:sp>
        <p:cxnSp>
          <p:nvCxnSpPr>
            <p:cNvPr id="55" name="直線矢印コネクタ 54">
              <a:extLst>
                <a:ext uri="{FF2B5EF4-FFF2-40B4-BE49-F238E27FC236}">
                  <a16:creationId xmlns:a16="http://schemas.microsoft.com/office/drawing/2014/main" id="{70104B6B-69E3-F7DF-3A4A-2CD56BD4F971}"/>
                </a:ext>
              </a:extLst>
            </p:cNvPr>
            <p:cNvCxnSpPr>
              <a:cxnSpLocks/>
            </p:cNvCxnSpPr>
            <p:nvPr/>
          </p:nvCxnSpPr>
          <p:spPr>
            <a:xfrm flipH="1" flipV="1">
              <a:off x="10971254" y="3555000"/>
              <a:ext cx="1" cy="513057"/>
            </a:xfrm>
            <a:prstGeom prst="straightConnector1">
              <a:avLst/>
            </a:prstGeom>
            <a:ln w="9525">
              <a:solidFill>
                <a:srgbClr val="9900CC"/>
              </a:solidFill>
              <a:prstDash val="sysDash"/>
            </a:ln>
          </p:spPr>
          <p:style>
            <a:lnRef idx="2">
              <a:schemeClr val="accent1"/>
            </a:lnRef>
            <a:fillRef idx="0">
              <a:schemeClr val="accent1"/>
            </a:fillRef>
            <a:effectRef idx="1">
              <a:schemeClr val="accent1"/>
            </a:effectRef>
            <a:fontRef idx="minor">
              <a:schemeClr val="tx1"/>
            </a:fontRef>
          </p:style>
        </p:cxnSp>
        <p:sp>
          <p:nvSpPr>
            <p:cNvPr id="66" name="正方形/長方形 65">
              <a:extLst>
                <a:ext uri="{FF2B5EF4-FFF2-40B4-BE49-F238E27FC236}">
                  <a16:creationId xmlns:a16="http://schemas.microsoft.com/office/drawing/2014/main" id="{A74012F9-613E-2FD0-5E48-C878C4E66C68}"/>
                </a:ext>
              </a:extLst>
            </p:cNvPr>
            <p:cNvSpPr/>
            <p:nvPr/>
          </p:nvSpPr>
          <p:spPr>
            <a:xfrm>
              <a:off x="717915" y="3615173"/>
              <a:ext cx="1003198" cy="252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en-US" altLang="ja-JP" sz="1200" dirty="0">
                  <a:solidFill>
                    <a:schemeClr val="tx1"/>
                  </a:solidFill>
                  <a:latin typeface="游明朝" panose="02020400000000000000" pitchFamily="18" charset="-128"/>
                  <a:ea typeface="游明朝" panose="02020400000000000000" pitchFamily="18" charset="-128"/>
                </a:rPr>
                <a:t>8:00</a:t>
              </a:r>
              <a:endParaRPr kumimoji="1" lang="ja-JP" altLang="en-US" sz="1200" dirty="0">
                <a:solidFill>
                  <a:schemeClr val="tx1"/>
                </a:solidFill>
                <a:latin typeface="游明朝" panose="02020400000000000000" pitchFamily="18" charset="-128"/>
                <a:ea typeface="游明朝" panose="02020400000000000000" pitchFamily="18" charset="-128"/>
              </a:endParaRPr>
            </a:p>
          </p:txBody>
        </p:sp>
        <p:sp>
          <p:nvSpPr>
            <p:cNvPr id="67" name="正方形/長方形 66">
              <a:extLst>
                <a:ext uri="{FF2B5EF4-FFF2-40B4-BE49-F238E27FC236}">
                  <a16:creationId xmlns:a16="http://schemas.microsoft.com/office/drawing/2014/main" id="{C0795868-2BD5-2DFE-4D43-F0CBF0E7D05F}"/>
                </a:ext>
              </a:extLst>
            </p:cNvPr>
            <p:cNvSpPr/>
            <p:nvPr/>
          </p:nvSpPr>
          <p:spPr>
            <a:xfrm>
              <a:off x="3504127" y="3615173"/>
              <a:ext cx="1003198" cy="252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en-US" altLang="ja-JP" sz="1200" dirty="0">
                  <a:solidFill>
                    <a:schemeClr val="tx1"/>
                  </a:solidFill>
                  <a:latin typeface="游明朝" panose="02020400000000000000" pitchFamily="18" charset="-128"/>
                  <a:ea typeface="游明朝" panose="02020400000000000000" pitchFamily="18" charset="-128"/>
                </a:rPr>
                <a:t>11:00</a:t>
              </a:r>
            </a:p>
          </p:txBody>
        </p:sp>
        <p:sp>
          <p:nvSpPr>
            <p:cNvPr id="68" name="正方形/長方形 67">
              <a:extLst>
                <a:ext uri="{FF2B5EF4-FFF2-40B4-BE49-F238E27FC236}">
                  <a16:creationId xmlns:a16="http://schemas.microsoft.com/office/drawing/2014/main" id="{CFFBA33D-4F17-3AB0-E988-419423BB19F2}"/>
                </a:ext>
              </a:extLst>
            </p:cNvPr>
            <p:cNvSpPr/>
            <p:nvPr/>
          </p:nvSpPr>
          <p:spPr>
            <a:xfrm>
              <a:off x="6290339" y="3615173"/>
              <a:ext cx="1003198" cy="252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en-US" altLang="ja-JP" sz="1200" dirty="0">
                  <a:solidFill>
                    <a:schemeClr val="tx1"/>
                  </a:solidFill>
                  <a:latin typeface="游明朝" panose="02020400000000000000" pitchFamily="18" charset="-128"/>
                  <a:ea typeface="游明朝" panose="02020400000000000000" pitchFamily="18" charset="-128"/>
                </a:rPr>
                <a:t>13:30</a:t>
              </a:r>
            </a:p>
          </p:txBody>
        </p:sp>
        <p:sp>
          <p:nvSpPr>
            <p:cNvPr id="69" name="正方形/長方形 68">
              <a:extLst>
                <a:ext uri="{FF2B5EF4-FFF2-40B4-BE49-F238E27FC236}">
                  <a16:creationId xmlns:a16="http://schemas.microsoft.com/office/drawing/2014/main" id="{5ED4CFBF-A515-B1FC-8ECC-B74B06EFD19C}"/>
                </a:ext>
              </a:extLst>
            </p:cNvPr>
            <p:cNvSpPr/>
            <p:nvPr/>
          </p:nvSpPr>
          <p:spPr>
            <a:xfrm>
              <a:off x="9076551" y="3615173"/>
              <a:ext cx="1003198" cy="252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en-US" altLang="ja-JP" sz="1200" dirty="0">
                  <a:solidFill>
                    <a:schemeClr val="tx1"/>
                  </a:solidFill>
                  <a:latin typeface="游明朝" panose="02020400000000000000" pitchFamily="18" charset="-128"/>
                  <a:ea typeface="游明朝" panose="02020400000000000000" pitchFamily="18" charset="-128"/>
                </a:rPr>
                <a:t>16:30</a:t>
              </a:r>
            </a:p>
          </p:txBody>
        </p:sp>
        <p:sp>
          <p:nvSpPr>
            <p:cNvPr id="70" name="正方形/長方形 69">
              <a:extLst>
                <a:ext uri="{FF2B5EF4-FFF2-40B4-BE49-F238E27FC236}">
                  <a16:creationId xmlns:a16="http://schemas.microsoft.com/office/drawing/2014/main" id="{44935FD5-D248-7DE5-C239-1AB6D9BAB2CF}"/>
                </a:ext>
              </a:extLst>
            </p:cNvPr>
            <p:cNvSpPr/>
            <p:nvPr/>
          </p:nvSpPr>
          <p:spPr>
            <a:xfrm rot="10800000" flipH="1" flipV="1">
              <a:off x="2111021" y="2988000"/>
              <a:ext cx="1003198" cy="252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en-US" altLang="ja-JP" sz="1200" dirty="0">
                  <a:solidFill>
                    <a:schemeClr val="tx1"/>
                  </a:solidFill>
                  <a:latin typeface="游明朝" panose="02020400000000000000" pitchFamily="18" charset="-128"/>
                  <a:ea typeface="游明朝" panose="02020400000000000000" pitchFamily="18" charset="-128"/>
                </a:rPr>
                <a:t>9:00</a:t>
              </a:r>
            </a:p>
          </p:txBody>
        </p:sp>
        <p:sp>
          <p:nvSpPr>
            <p:cNvPr id="71" name="正方形/長方形 70">
              <a:extLst>
                <a:ext uri="{FF2B5EF4-FFF2-40B4-BE49-F238E27FC236}">
                  <a16:creationId xmlns:a16="http://schemas.microsoft.com/office/drawing/2014/main" id="{777D9793-12DA-34D8-9675-CB703C38F559}"/>
                </a:ext>
              </a:extLst>
            </p:cNvPr>
            <p:cNvSpPr/>
            <p:nvPr/>
          </p:nvSpPr>
          <p:spPr>
            <a:xfrm rot="10800000" flipH="1" flipV="1">
              <a:off x="4897233" y="2988000"/>
              <a:ext cx="1003198" cy="252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en-US" altLang="ja-JP" sz="1200" dirty="0">
                  <a:solidFill>
                    <a:schemeClr val="tx1"/>
                  </a:solidFill>
                  <a:latin typeface="游明朝" panose="02020400000000000000" pitchFamily="18" charset="-128"/>
                  <a:ea typeface="游明朝" panose="02020400000000000000" pitchFamily="18" charset="-128"/>
                </a:rPr>
                <a:t>12:30</a:t>
              </a:r>
            </a:p>
          </p:txBody>
        </p:sp>
        <p:sp>
          <p:nvSpPr>
            <p:cNvPr id="72" name="正方形/長方形 71">
              <a:extLst>
                <a:ext uri="{FF2B5EF4-FFF2-40B4-BE49-F238E27FC236}">
                  <a16:creationId xmlns:a16="http://schemas.microsoft.com/office/drawing/2014/main" id="{89F7524A-24B6-750D-01E6-EB9B93AE63CC}"/>
                </a:ext>
              </a:extLst>
            </p:cNvPr>
            <p:cNvSpPr/>
            <p:nvPr/>
          </p:nvSpPr>
          <p:spPr>
            <a:xfrm rot="10800000" flipH="1" flipV="1">
              <a:off x="7683445" y="2988000"/>
              <a:ext cx="1003198" cy="252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en-US" altLang="ja-JP" sz="1200" dirty="0">
                  <a:solidFill>
                    <a:schemeClr val="tx1"/>
                  </a:solidFill>
                  <a:latin typeface="游明朝" panose="02020400000000000000" pitchFamily="18" charset="-128"/>
                  <a:ea typeface="游明朝" panose="02020400000000000000" pitchFamily="18" charset="-128"/>
                </a:rPr>
                <a:t>15:30</a:t>
              </a:r>
            </a:p>
          </p:txBody>
        </p:sp>
        <p:sp>
          <p:nvSpPr>
            <p:cNvPr id="73" name="正方形/長方形 72">
              <a:extLst>
                <a:ext uri="{FF2B5EF4-FFF2-40B4-BE49-F238E27FC236}">
                  <a16:creationId xmlns:a16="http://schemas.microsoft.com/office/drawing/2014/main" id="{00CE5D7E-2C71-55AE-C6AA-76FDA5097D3F}"/>
                </a:ext>
              </a:extLst>
            </p:cNvPr>
            <p:cNvSpPr/>
            <p:nvPr/>
          </p:nvSpPr>
          <p:spPr>
            <a:xfrm rot="10800000" flipH="1" flipV="1">
              <a:off x="10469655" y="2988000"/>
              <a:ext cx="1003198" cy="252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en-US" altLang="ja-JP" sz="1200" dirty="0">
                  <a:solidFill>
                    <a:schemeClr val="tx1"/>
                  </a:solidFill>
                  <a:latin typeface="游明朝" panose="02020400000000000000" pitchFamily="18" charset="-128"/>
                  <a:ea typeface="游明朝" panose="02020400000000000000" pitchFamily="18" charset="-128"/>
                </a:rPr>
                <a:t>17:30</a:t>
              </a:r>
            </a:p>
          </p:txBody>
        </p:sp>
      </p:grpSp>
      <p:sp>
        <p:nvSpPr>
          <p:cNvPr id="78" name="正方形/長方形 77">
            <a:extLst>
              <a:ext uri="{FF2B5EF4-FFF2-40B4-BE49-F238E27FC236}">
                <a16:creationId xmlns:a16="http://schemas.microsoft.com/office/drawing/2014/main" id="{CD6CBB0E-EC5F-C653-25EB-18973288E716}"/>
              </a:ext>
            </a:extLst>
          </p:cNvPr>
          <p:cNvSpPr/>
          <p:nvPr/>
        </p:nvSpPr>
        <p:spPr>
          <a:xfrm>
            <a:off x="3907115" y="420157"/>
            <a:ext cx="5414685" cy="22808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800"/>
              </a:spcBef>
            </a:pPr>
            <a:r>
              <a:rPr lang="ja-JP" altLang="en-US" sz="1400" b="1" dirty="0">
                <a:solidFill>
                  <a:schemeClr val="tx1"/>
                </a:solidFill>
                <a:latin typeface="游明朝" panose="02020400000000000000" pitchFamily="18" charset="-128"/>
                <a:ea typeface="游明朝" panose="02020400000000000000" pitchFamily="18" charset="-128"/>
              </a:rPr>
              <a:t>氏名</a:t>
            </a:r>
            <a:r>
              <a:rPr lang="en-US" altLang="ja-JP" sz="1400" b="1" dirty="0">
                <a:solidFill>
                  <a:schemeClr val="tx1"/>
                </a:solidFill>
                <a:latin typeface="游明朝" panose="02020400000000000000" pitchFamily="18" charset="-128"/>
                <a:ea typeface="游明朝" panose="02020400000000000000" pitchFamily="18" charset="-128"/>
              </a:rPr>
              <a:t>	</a:t>
            </a:r>
            <a:r>
              <a:rPr lang="ja-JP" altLang="en-US" sz="1400" dirty="0">
                <a:solidFill>
                  <a:schemeClr val="tx1"/>
                </a:solidFill>
                <a:latin typeface="游明朝" panose="02020400000000000000" pitchFamily="18" charset="-128"/>
                <a:ea typeface="游明朝" panose="02020400000000000000" pitchFamily="18" charset="-128"/>
              </a:rPr>
              <a:t>佐藤 一穂（</a:t>
            </a:r>
            <a:r>
              <a:rPr lang="en-US" altLang="ja-JP" sz="1400" dirty="0">
                <a:solidFill>
                  <a:schemeClr val="tx1"/>
                </a:solidFill>
                <a:latin typeface="游明朝" panose="02020400000000000000" pitchFamily="18" charset="-128"/>
                <a:ea typeface="游明朝" panose="02020400000000000000" pitchFamily="18" charset="-128"/>
              </a:rPr>
              <a:t>Sato </a:t>
            </a:r>
            <a:r>
              <a:rPr lang="en-US" altLang="ja-JP" sz="1400" dirty="0" err="1">
                <a:solidFill>
                  <a:schemeClr val="tx1"/>
                </a:solidFill>
                <a:latin typeface="游明朝" panose="02020400000000000000" pitchFamily="18" charset="-128"/>
                <a:ea typeface="游明朝" panose="02020400000000000000" pitchFamily="18" charset="-128"/>
              </a:rPr>
              <a:t>Ichiho</a:t>
            </a:r>
            <a:r>
              <a:rPr lang="ja-JP" altLang="en-US" sz="1400" dirty="0">
                <a:solidFill>
                  <a:schemeClr val="tx1"/>
                </a:solidFill>
                <a:latin typeface="游明朝" panose="02020400000000000000" pitchFamily="18" charset="-128"/>
                <a:ea typeface="游明朝" panose="02020400000000000000" pitchFamily="18" charset="-128"/>
              </a:rPr>
              <a:t>）</a:t>
            </a:r>
            <a:endParaRPr lang="en-US" altLang="ja-JP" sz="1400" dirty="0">
              <a:solidFill>
                <a:schemeClr val="tx1"/>
              </a:solidFill>
              <a:latin typeface="游明朝" panose="02020400000000000000" pitchFamily="18" charset="-128"/>
              <a:ea typeface="游明朝" panose="02020400000000000000" pitchFamily="18" charset="-128"/>
            </a:endParaRPr>
          </a:p>
          <a:p>
            <a:pPr>
              <a:spcBef>
                <a:spcPts val="800"/>
              </a:spcBef>
            </a:pPr>
            <a:r>
              <a:rPr lang="ja-JP" altLang="en-US" sz="1400" b="1" dirty="0">
                <a:solidFill>
                  <a:schemeClr val="tx1"/>
                </a:solidFill>
                <a:latin typeface="游明朝" panose="02020400000000000000" pitchFamily="18" charset="-128"/>
                <a:ea typeface="游明朝" panose="02020400000000000000" pitchFamily="18" charset="-128"/>
              </a:rPr>
              <a:t>所属部署</a:t>
            </a:r>
            <a:r>
              <a:rPr lang="en-US" altLang="ja-JP" sz="1400" b="1" dirty="0">
                <a:solidFill>
                  <a:schemeClr val="tx1"/>
                </a:solidFill>
                <a:latin typeface="游明朝" panose="02020400000000000000" pitchFamily="18" charset="-128"/>
                <a:ea typeface="游明朝" panose="02020400000000000000" pitchFamily="18" charset="-128"/>
              </a:rPr>
              <a:t>	</a:t>
            </a:r>
            <a:r>
              <a:rPr lang="ja-JP" altLang="en-US" sz="1400" dirty="0">
                <a:solidFill>
                  <a:schemeClr val="tx1"/>
                </a:solidFill>
                <a:latin typeface="游明朝" panose="02020400000000000000" pitchFamily="18" charset="-128"/>
                <a:ea typeface="游明朝" panose="02020400000000000000" pitchFamily="18" charset="-128"/>
              </a:rPr>
              <a:t>プロダクト開発部／フロントエンドエンジニア</a:t>
            </a:r>
            <a:endParaRPr lang="en-US" altLang="ja-JP" sz="1400" dirty="0">
              <a:solidFill>
                <a:schemeClr val="tx1"/>
              </a:solidFill>
              <a:latin typeface="游明朝" panose="02020400000000000000" pitchFamily="18" charset="-128"/>
              <a:ea typeface="游明朝" panose="02020400000000000000" pitchFamily="18" charset="-128"/>
            </a:endParaRPr>
          </a:p>
          <a:p>
            <a:pPr>
              <a:spcBef>
                <a:spcPts val="800"/>
              </a:spcBef>
            </a:pPr>
            <a:r>
              <a:rPr lang="ja-JP" altLang="en-US" sz="1400" b="1" dirty="0">
                <a:solidFill>
                  <a:schemeClr val="tx1"/>
                </a:solidFill>
                <a:latin typeface="游明朝" panose="02020400000000000000" pitchFamily="18" charset="-128"/>
                <a:ea typeface="游明朝" panose="02020400000000000000" pitchFamily="18" charset="-128"/>
              </a:rPr>
              <a:t>勤務形態</a:t>
            </a:r>
            <a:r>
              <a:rPr lang="en-US" altLang="ja-JP" sz="1400" b="1" dirty="0">
                <a:solidFill>
                  <a:schemeClr val="tx1"/>
                </a:solidFill>
                <a:latin typeface="游明朝" panose="02020400000000000000" pitchFamily="18" charset="-128"/>
                <a:ea typeface="游明朝" panose="02020400000000000000" pitchFamily="18" charset="-128"/>
              </a:rPr>
              <a:t>	</a:t>
            </a:r>
            <a:r>
              <a:rPr lang="ja-JP" altLang="en-US" sz="1400" dirty="0">
                <a:solidFill>
                  <a:schemeClr val="tx1"/>
                </a:solidFill>
                <a:latin typeface="游明朝" panose="02020400000000000000" pitchFamily="18" charset="-128"/>
                <a:ea typeface="游明朝" panose="02020400000000000000" pitchFamily="18" charset="-128"/>
              </a:rPr>
              <a:t>フルリモート（東京在住）</a:t>
            </a:r>
            <a:endParaRPr lang="en-US" altLang="ja-JP" sz="1400" dirty="0">
              <a:solidFill>
                <a:schemeClr val="tx1"/>
              </a:solidFill>
              <a:latin typeface="游明朝" panose="02020400000000000000" pitchFamily="18" charset="-128"/>
              <a:ea typeface="游明朝" panose="02020400000000000000" pitchFamily="18" charset="-128"/>
            </a:endParaRPr>
          </a:p>
          <a:p>
            <a:pPr>
              <a:spcBef>
                <a:spcPts val="800"/>
              </a:spcBef>
            </a:pPr>
            <a:r>
              <a:rPr lang="ja-JP" altLang="en-US" sz="1400" b="1" dirty="0">
                <a:solidFill>
                  <a:schemeClr val="tx1"/>
                </a:solidFill>
                <a:latin typeface="游明朝" panose="02020400000000000000" pitchFamily="18" charset="-128"/>
                <a:ea typeface="游明朝" panose="02020400000000000000" pitchFamily="18" charset="-128"/>
              </a:rPr>
              <a:t>入社年</a:t>
            </a:r>
            <a:r>
              <a:rPr lang="en-US" altLang="ja-JP" sz="1400" b="1" dirty="0">
                <a:solidFill>
                  <a:schemeClr val="tx1"/>
                </a:solidFill>
                <a:latin typeface="游明朝" panose="02020400000000000000" pitchFamily="18" charset="-128"/>
                <a:ea typeface="游明朝" panose="02020400000000000000" pitchFamily="18" charset="-128"/>
              </a:rPr>
              <a:t>	</a:t>
            </a:r>
            <a:r>
              <a:rPr lang="en-US" altLang="ja-JP" sz="1400" dirty="0">
                <a:solidFill>
                  <a:schemeClr val="tx1"/>
                </a:solidFill>
                <a:latin typeface="游明朝" panose="02020400000000000000" pitchFamily="18" charset="-128"/>
                <a:ea typeface="游明朝" panose="02020400000000000000" pitchFamily="18" charset="-128"/>
              </a:rPr>
              <a:t>2022</a:t>
            </a:r>
            <a:r>
              <a:rPr lang="ja-JP" altLang="en-US" sz="1400" dirty="0">
                <a:solidFill>
                  <a:schemeClr val="tx1"/>
                </a:solidFill>
                <a:latin typeface="游明朝" panose="02020400000000000000" pitchFamily="18" charset="-128"/>
                <a:ea typeface="游明朝" panose="02020400000000000000" pitchFamily="18" charset="-128"/>
              </a:rPr>
              <a:t>年（中途入社）</a:t>
            </a:r>
            <a:endParaRPr lang="en-US" altLang="ja-JP" sz="1400" dirty="0">
              <a:solidFill>
                <a:schemeClr val="tx1"/>
              </a:solidFill>
              <a:latin typeface="游明朝" panose="02020400000000000000" pitchFamily="18" charset="-128"/>
              <a:ea typeface="游明朝" panose="02020400000000000000" pitchFamily="18" charset="-128"/>
            </a:endParaRPr>
          </a:p>
          <a:p>
            <a:pPr>
              <a:spcBef>
                <a:spcPts val="800"/>
              </a:spcBef>
            </a:pPr>
            <a:r>
              <a:rPr lang="ja-JP" altLang="en-US" sz="1400" b="1" dirty="0">
                <a:solidFill>
                  <a:schemeClr val="tx1"/>
                </a:solidFill>
                <a:latin typeface="游明朝" panose="02020400000000000000" pitchFamily="18" charset="-128"/>
                <a:ea typeface="游明朝" panose="02020400000000000000" pitchFamily="18" charset="-128"/>
              </a:rPr>
              <a:t>出身</a:t>
            </a:r>
            <a:r>
              <a:rPr lang="en-US" altLang="ja-JP" sz="1400" b="1" dirty="0">
                <a:solidFill>
                  <a:schemeClr val="tx1"/>
                </a:solidFill>
                <a:latin typeface="游明朝" panose="02020400000000000000" pitchFamily="18" charset="-128"/>
                <a:ea typeface="游明朝" panose="02020400000000000000" pitchFamily="18" charset="-128"/>
              </a:rPr>
              <a:t>	</a:t>
            </a:r>
            <a:r>
              <a:rPr lang="ja-JP" altLang="en-US" sz="1400" dirty="0">
                <a:solidFill>
                  <a:schemeClr val="tx1"/>
                </a:solidFill>
                <a:latin typeface="游明朝" panose="02020400000000000000" pitchFamily="18" charset="-128"/>
                <a:ea typeface="游明朝" panose="02020400000000000000" pitchFamily="18" charset="-128"/>
              </a:rPr>
              <a:t>神奈川県</a:t>
            </a:r>
            <a:endParaRPr lang="en-US" altLang="ja-JP" sz="1400" dirty="0">
              <a:solidFill>
                <a:schemeClr val="tx1"/>
              </a:solidFill>
              <a:latin typeface="游明朝" panose="02020400000000000000" pitchFamily="18" charset="-128"/>
              <a:ea typeface="游明朝" panose="02020400000000000000" pitchFamily="18" charset="-128"/>
            </a:endParaRPr>
          </a:p>
          <a:p>
            <a:pPr>
              <a:spcBef>
                <a:spcPts val="800"/>
              </a:spcBef>
            </a:pPr>
            <a:r>
              <a:rPr lang="ja-JP" altLang="en-US" sz="1400" b="1" dirty="0">
                <a:solidFill>
                  <a:schemeClr val="tx1"/>
                </a:solidFill>
                <a:latin typeface="游明朝" panose="02020400000000000000" pitchFamily="18" charset="-128"/>
                <a:ea typeface="游明朝" panose="02020400000000000000" pitchFamily="18" charset="-128"/>
              </a:rPr>
              <a:t>前職</a:t>
            </a:r>
            <a:r>
              <a:rPr lang="en-US" altLang="ja-JP" sz="1400" b="1" dirty="0">
                <a:solidFill>
                  <a:schemeClr val="tx1"/>
                </a:solidFill>
                <a:latin typeface="游明朝" panose="02020400000000000000" pitchFamily="18" charset="-128"/>
                <a:ea typeface="游明朝" panose="02020400000000000000" pitchFamily="18" charset="-128"/>
              </a:rPr>
              <a:t>	</a:t>
            </a:r>
            <a:r>
              <a:rPr lang="en-US" altLang="ja-JP" sz="1400" dirty="0">
                <a:solidFill>
                  <a:schemeClr val="tx1"/>
                </a:solidFill>
                <a:latin typeface="游明朝" panose="02020400000000000000" pitchFamily="18" charset="-128"/>
                <a:ea typeface="游明朝" panose="02020400000000000000" pitchFamily="18" charset="-128"/>
              </a:rPr>
              <a:t>Web</a:t>
            </a:r>
            <a:r>
              <a:rPr lang="ja-JP" altLang="en-US" sz="1400" dirty="0">
                <a:solidFill>
                  <a:schemeClr val="tx1"/>
                </a:solidFill>
                <a:latin typeface="游明朝" panose="02020400000000000000" pitchFamily="18" charset="-128"/>
                <a:ea typeface="游明朝" panose="02020400000000000000" pitchFamily="18" charset="-128"/>
              </a:rPr>
              <a:t>制作会社（フロントエンド開発）</a:t>
            </a:r>
            <a:endParaRPr lang="en-US" altLang="ja-JP" sz="1400" dirty="0">
              <a:solidFill>
                <a:schemeClr val="tx1"/>
              </a:solidFill>
              <a:latin typeface="游明朝" panose="02020400000000000000" pitchFamily="18" charset="-128"/>
              <a:ea typeface="游明朝" panose="02020400000000000000" pitchFamily="18" charset="-128"/>
            </a:endParaRPr>
          </a:p>
          <a:p>
            <a:pPr>
              <a:spcBef>
                <a:spcPts val="800"/>
              </a:spcBef>
            </a:pPr>
            <a:r>
              <a:rPr lang="ja-JP" altLang="en-US" sz="1400" b="1" dirty="0">
                <a:solidFill>
                  <a:schemeClr val="tx1"/>
                </a:solidFill>
                <a:latin typeface="游明朝" panose="02020400000000000000" pitchFamily="18" charset="-128"/>
                <a:ea typeface="游明朝" panose="02020400000000000000" pitchFamily="18" charset="-128"/>
              </a:rPr>
              <a:t>趣味</a:t>
            </a:r>
            <a:r>
              <a:rPr lang="en-US" altLang="ja-JP" sz="1400" b="1" dirty="0">
                <a:solidFill>
                  <a:schemeClr val="tx1"/>
                </a:solidFill>
                <a:latin typeface="游明朝" panose="02020400000000000000" pitchFamily="18" charset="-128"/>
                <a:ea typeface="游明朝" panose="02020400000000000000" pitchFamily="18" charset="-128"/>
              </a:rPr>
              <a:t>	</a:t>
            </a:r>
            <a:r>
              <a:rPr lang="ja-JP" altLang="en-US" sz="1400" dirty="0">
                <a:solidFill>
                  <a:schemeClr val="tx1"/>
                </a:solidFill>
                <a:latin typeface="游明朝" panose="02020400000000000000" pitchFamily="18" charset="-128"/>
                <a:ea typeface="游明朝" panose="02020400000000000000" pitchFamily="18" charset="-128"/>
              </a:rPr>
              <a:t>カメラ、レトロ喫茶巡り</a:t>
            </a:r>
            <a:endParaRPr kumimoji="1" lang="ja-JP" altLang="en-US" sz="1400" dirty="0">
              <a:solidFill>
                <a:schemeClr val="tx1"/>
              </a:solidFill>
              <a:latin typeface="游明朝" panose="02020400000000000000" pitchFamily="18" charset="-128"/>
              <a:ea typeface="游明朝" panose="02020400000000000000" pitchFamily="18" charset="-128"/>
            </a:endParaRPr>
          </a:p>
        </p:txBody>
      </p:sp>
      <p:sp>
        <p:nvSpPr>
          <p:cNvPr id="83" name="正方形/長方形 82">
            <a:extLst>
              <a:ext uri="{FF2B5EF4-FFF2-40B4-BE49-F238E27FC236}">
                <a16:creationId xmlns:a16="http://schemas.microsoft.com/office/drawing/2014/main" id="{53BF9E6C-DD43-84CE-FAB8-EB669EE7FFB1}"/>
              </a:ext>
            </a:extLst>
          </p:cNvPr>
          <p:cNvSpPr/>
          <p:nvPr/>
        </p:nvSpPr>
        <p:spPr>
          <a:xfrm rot="16200000" flipH="1" flipV="1">
            <a:off x="9934284" y="1974715"/>
            <a:ext cx="3762472" cy="6536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en-US" altLang="ja-JP" sz="6600" dirty="0">
                <a:solidFill>
                  <a:schemeClr val="tx1"/>
                </a:solidFill>
                <a:latin typeface="游明朝" panose="02020400000000000000" pitchFamily="18" charset="-128"/>
                <a:ea typeface="游明朝" panose="02020400000000000000" pitchFamily="18" charset="-128"/>
              </a:rPr>
              <a:t>Schedule</a:t>
            </a:r>
          </a:p>
        </p:txBody>
      </p:sp>
    </p:spTree>
    <p:extLst>
      <p:ext uri="{BB962C8B-B14F-4D97-AF65-F5344CB8AC3E}">
        <p14:creationId xmlns:p14="http://schemas.microsoft.com/office/powerpoint/2010/main" val="338255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8CD35-03C3-27C3-ABE5-CCA8B3990E57}"/>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8343C184-9A66-654B-4498-70924C0CC705}"/>
              </a:ext>
            </a:extLst>
          </p:cNvPr>
          <p:cNvSpPr/>
          <p:nvPr/>
        </p:nvSpPr>
        <p:spPr>
          <a:xfrm>
            <a:off x="0" y="0"/>
            <a:ext cx="12192000" cy="68580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endParaRPr kumimoji="1" lang="ja-JP" altLang="en-US" dirty="0">
              <a:solidFill>
                <a:schemeClr val="bg1"/>
              </a:solidFill>
              <a:latin typeface="游明朝" panose="02020400000000000000" pitchFamily="18" charset="-128"/>
              <a:ea typeface="游明朝" panose="02020400000000000000" pitchFamily="18" charset="-128"/>
            </a:endParaRPr>
          </a:p>
        </p:txBody>
      </p:sp>
      <p:sp>
        <p:nvSpPr>
          <p:cNvPr id="28" name="スライド番号プレースホルダー 5">
            <a:extLst>
              <a:ext uri="{FF2B5EF4-FFF2-40B4-BE49-F238E27FC236}">
                <a16:creationId xmlns:a16="http://schemas.microsoft.com/office/drawing/2014/main" id="{45537DCF-DE85-514D-48BD-106172C89169}"/>
              </a:ext>
            </a:extLst>
          </p:cNvPr>
          <p:cNvSpPr txBox="1">
            <a:spLocks/>
          </p:cNvSpPr>
          <p:nvPr/>
        </p:nvSpPr>
        <p:spPr>
          <a:xfrm>
            <a:off x="5767650" y="6498012"/>
            <a:ext cx="656701" cy="274324"/>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1050" dirty="0">
                <a:solidFill>
                  <a:schemeClr val="tx1"/>
                </a:solidFill>
                <a:latin typeface="游明朝" panose="02020400000000000000" pitchFamily="18" charset="-128"/>
                <a:ea typeface="游明朝" panose="02020400000000000000" pitchFamily="18" charset="-128"/>
              </a:rPr>
              <a:t>- </a:t>
            </a:r>
            <a:fld id="{3FFBA4C0-9B7D-4866-9F37-F8186F53D425}" type="slidenum">
              <a:rPr lang="ja-JP" altLang="en-US" sz="1050" smtClean="0">
                <a:solidFill>
                  <a:schemeClr val="tx1"/>
                </a:solidFill>
                <a:latin typeface="游明朝" panose="02020400000000000000" pitchFamily="18" charset="-128"/>
                <a:ea typeface="游明朝" panose="02020400000000000000" pitchFamily="18" charset="-128"/>
              </a:rPr>
              <a:pPr algn="ctr"/>
              <a:t>7</a:t>
            </a:fld>
            <a:r>
              <a:rPr lang="ja-JP" altLang="en-US" sz="1050" dirty="0">
                <a:solidFill>
                  <a:schemeClr val="tx1"/>
                </a:solidFill>
                <a:latin typeface="游明朝" panose="02020400000000000000" pitchFamily="18" charset="-128"/>
                <a:ea typeface="游明朝" panose="02020400000000000000" pitchFamily="18" charset="-128"/>
              </a:rPr>
              <a:t> </a:t>
            </a:r>
            <a:r>
              <a:rPr lang="en-US" altLang="ja-JP" sz="1050" dirty="0">
                <a:solidFill>
                  <a:schemeClr val="tx1"/>
                </a:solidFill>
                <a:latin typeface="游明朝" panose="02020400000000000000" pitchFamily="18" charset="-128"/>
                <a:ea typeface="游明朝" panose="02020400000000000000" pitchFamily="18" charset="-128"/>
              </a:rPr>
              <a:t>-</a:t>
            </a:r>
            <a:endParaRPr lang="ja-JP" altLang="en-US" sz="1050" dirty="0">
              <a:solidFill>
                <a:schemeClr val="tx1"/>
              </a:solidFill>
              <a:latin typeface="游明朝" panose="02020400000000000000" pitchFamily="18" charset="-128"/>
              <a:ea typeface="游明朝" panose="02020400000000000000" pitchFamily="18" charset="-128"/>
            </a:endParaRPr>
          </a:p>
        </p:txBody>
      </p:sp>
      <p:sp>
        <p:nvSpPr>
          <p:cNvPr id="12" name="正方形/長方形 11">
            <a:extLst>
              <a:ext uri="{FF2B5EF4-FFF2-40B4-BE49-F238E27FC236}">
                <a16:creationId xmlns:a16="http://schemas.microsoft.com/office/drawing/2014/main" id="{B4CE489C-ED4C-E4A2-172A-43800ED1D945}"/>
              </a:ext>
            </a:extLst>
          </p:cNvPr>
          <p:cNvSpPr/>
          <p:nvPr/>
        </p:nvSpPr>
        <p:spPr>
          <a:xfrm>
            <a:off x="554182" y="217788"/>
            <a:ext cx="11083636" cy="3957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400" b="1" dirty="0">
                <a:solidFill>
                  <a:srgbClr val="9900CC"/>
                </a:solidFill>
                <a:latin typeface="游明朝" panose="02020400000000000000" pitchFamily="18" charset="-128"/>
                <a:ea typeface="游明朝" panose="02020400000000000000" pitchFamily="18" charset="-128"/>
              </a:rPr>
              <a:t>社員の声</a:t>
            </a:r>
          </a:p>
        </p:txBody>
      </p:sp>
      <p:sp>
        <p:nvSpPr>
          <p:cNvPr id="13" name="正方形/長方形 12">
            <a:extLst>
              <a:ext uri="{FF2B5EF4-FFF2-40B4-BE49-F238E27FC236}">
                <a16:creationId xmlns:a16="http://schemas.microsoft.com/office/drawing/2014/main" id="{2B2B10A4-77BA-344B-C166-4542A3693CCC}"/>
              </a:ext>
            </a:extLst>
          </p:cNvPr>
          <p:cNvSpPr/>
          <p:nvPr/>
        </p:nvSpPr>
        <p:spPr>
          <a:xfrm>
            <a:off x="554182" y="626036"/>
            <a:ext cx="11083636" cy="5267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2400" b="1" dirty="0">
                <a:solidFill>
                  <a:srgbClr val="9900CC"/>
                </a:solidFill>
                <a:latin typeface="游明朝" panose="02020400000000000000" pitchFamily="18" charset="-128"/>
                <a:ea typeface="游明朝" panose="02020400000000000000" pitchFamily="18" charset="-128"/>
              </a:rPr>
              <a:t>あなたはどんなオモシロさを見つけてくれるでしょうか？</a:t>
            </a:r>
          </a:p>
        </p:txBody>
      </p:sp>
      <p:grpSp>
        <p:nvGrpSpPr>
          <p:cNvPr id="37" name="グループ化 36">
            <a:extLst>
              <a:ext uri="{FF2B5EF4-FFF2-40B4-BE49-F238E27FC236}">
                <a16:creationId xmlns:a16="http://schemas.microsoft.com/office/drawing/2014/main" id="{4B376041-4EF9-3814-5CD4-DBA40637FFD9}"/>
              </a:ext>
            </a:extLst>
          </p:cNvPr>
          <p:cNvGrpSpPr/>
          <p:nvPr/>
        </p:nvGrpSpPr>
        <p:grpSpPr>
          <a:xfrm>
            <a:off x="397933" y="1285636"/>
            <a:ext cx="11396135" cy="5126711"/>
            <a:chOff x="397933" y="1285637"/>
            <a:chExt cx="11396135" cy="4897384"/>
          </a:xfrm>
        </p:grpSpPr>
        <p:sp>
          <p:nvSpPr>
            <p:cNvPr id="6" name="正方形/長方形 5">
              <a:extLst>
                <a:ext uri="{FF2B5EF4-FFF2-40B4-BE49-F238E27FC236}">
                  <a16:creationId xmlns:a16="http://schemas.microsoft.com/office/drawing/2014/main" id="{5090C329-CE6E-2E78-ACD9-78A2446B0458}"/>
                </a:ext>
              </a:extLst>
            </p:cNvPr>
            <p:cNvSpPr/>
            <p:nvPr/>
          </p:nvSpPr>
          <p:spPr>
            <a:xfrm>
              <a:off x="397933" y="1285637"/>
              <a:ext cx="4580467" cy="58346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00"/>
                </a:spcBef>
              </a:pPr>
              <a:r>
                <a:rPr kumimoji="1" lang="ja-JP" altLang="en-US" dirty="0">
                  <a:solidFill>
                    <a:schemeClr val="tx1"/>
                  </a:solidFill>
                  <a:latin typeface="游明朝" panose="02020400000000000000" pitchFamily="18" charset="-128"/>
                  <a:ea typeface="游明朝" panose="02020400000000000000" pitchFamily="18" charset="-128"/>
                </a:rPr>
                <a:t>困っているとき、自然と誰かが手を差し伸べてくれる</a:t>
              </a:r>
              <a:endParaRPr kumimoji="1" lang="en-US" altLang="ja-JP" dirty="0">
                <a:solidFill>
                  <a:schemeClr val="tx1"/>
                </a:solidFill>
                <a:latin typeface="游明朝" panose="02020400000000000000" pitchFamily="18" charset="-128"/>
                <a:ea typeface="游明朝" panose="02020400000000000000" pitchFamily="18" charset="-128"/>
              </a:endParaRPr>
            </a:p>
          </p:txBody>
        </p:sp>
        <p:sp>
          <p:nvSpPr>
            <p:cNvPr id="7" name="正方形/長方形 6">
              <a:extLst>
                <a:ext uri="{FF2B5EF4-FFF2-40B4-BE49-F238E27FC236}">
                  <a16:creationId xmlns:a16="http://schemas.microsoft.com/office/drawing/2014/main" id="{F4F977AC-2724-CACA-81CC-378047D77976}"/>
                </a:ext>
              </a:extLst>
            </p:cNvPr>
            <p:cNvSpPr/>
            <p:nvPr/>
          </p:nvSpPr>
          <p:spPr>
            <a:xfrm>
              <a:off x="397934" y="1989609"/>
              <a:ext cx="6578600" cy="53042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00"/>
                </a:spcBef>
              </a:pPr>
              <a:r>
                <a:rPr kumimoji="1" lang="ja-JP" altLang="en-US" sz="2400" dirty="0">
                  <a:solidFill>
                    <a:schemeClr val="tx1"/>
                  </a:solidFill>
                  <a:latin typeface="游明朝" panose="02020400000000000000" pitchFamily="18" charset="-128"/>
                  <a:ea typeface="游明朝" panose="02020400000000000000" pitchFamily="18" charset="-128"/>
                </a:rPr>
                <a:t>ユーザーとの距離が近いからやりがいがある</a:t>
              </a:r>
              <a:endParaRPr kumimoji="1" lang="en-US" altLang="ja-JP" sz="2400" dirty="0">
                <a:solidFill>
                  <a:schemeClr val="tx1"/>
                </a:solidFill>
                <a:latin typeface="游明朝" panose="02020400000000000000" pitchFamily="18" charset="-128"/>
                <a:ea typeface="游明朝" panose="02020400000000000000" pitchFamily="18" charset="-128"/>
              </a:endParaRPr>
            </a:p>
          </p:txBody>
        </p:sp>
        <p:sp>
          <p:nvSpPr>
            <p:cNvPr id="8" name="正方形/長方形 7">
              <a:extLst>
                <a:ext uri="{FF2B5EF4-FFF2-40B4-BE49-F238E27FC236}">
                  <a16:creationId xmlns:a16="http://schemas.microsoft.com/office/drawing/2014/main" id="{80923B38-4FA4-BA77-2D44-6EA4A71FD298}"/>
                </a:ext>
              </a:extLst>
            </p:cNvPr>
            <p:cNvSpPr/>
            <p:nvPr/>
          </p:nvSpPr>
          <p:spPr>
            <a:xfrm>
              <a:off x="397933" y="3195279"/>
              <a:ext cx="1978313" cy="93968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00"/>
                </a:spcBef>
              </a:pPr>
              <a:r>
                <a:rPr kumimoji="1" lang="ja-JP" altLang="en-US" dirty="0">
                  <a:solidFill>
                    <a:schemeClr val="tx1"/>
                  </a:solidFill>
                  <a:latin typeface="游明朝" panose="02020400000000000000" pitchFamily="18" charset="-128"/>
                  <a:ea typeface="游明朝" panose="02020400000000000000" pitchFamily="18" charset="-128"/>
                </a:rPr>
                <a:t>自分で考え、自分で動くのが当たり前</a:t>
              </a:r>
              <a:endParaRPr kumimoji="1" lang="en-US" altLang="ja-JP" dirty="0">
                <a:solidFill>
                  <a:schemeClr val="tx1"/>
                </a:solidFill>
                <a:latin typeface="游明朝" panose="02020400000000000000" pitchFamily="18" charset="-128"/>
                <a:ea typeface="游明朝" panose="02020400000000000000" pitchFamily="18" charset="-128"/>
              </a:endParaRPr>
            </a:p>
          </p:txBody>
        </p:sp>
        <p:sp>
          <p:nvSpPr>
            <p:cNvPr id="9" name="正方形/長方形 8">
              <a:extLst>
                <a:ext uri="{FF2B5EF4-FFF2-40B4-BE49-F238E27FC236}">
                  <a16:creationId xmlns:a16="http://schemas.microsoft.com/office/drawing/2014/main" id="{3E09E4EF-00E7-20B8-48D4-15C8CC57FB8A}"/>
                </a:ext>
              </a:extLst>
            </p:cNvPr>
            <p:cNvSpPr/>
            <p:nvPr/>
          </p:nvSpPr>
          <p:spPr>
            <a:xfrm>
              <a:off x="397934" y="4223641"/>
              <a:ext cx="2916769" cy="48220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00"/>
                </a:spcBef>
              </a:pPr>
              <a:r>
                <a:rPr kumimoji="1" lang="ja-JP" altLang="en-US" sz="1400" dirty="0">
                  <a:solidFill>
                    <a:schemeClr val="tx1"/>
                  </a:solidFill>
                  <a:latin typeface="游明朝" panose="02020400000000000000" pitchFamily="18" charset="-128"/>
                  <a:ea typeface="游明朝" panose="02020400000000000000" pitchFamily="18" charset="-128"/>
                </a:rPr>
                <a:t>やりたいを止められたことがない</a:t>
              </a:r>
              <a:endParaRPr kumimoji="1" lang="en-US" altLang="ja-JP" sz="1400" dirty="0">
                <a:solidFill>
                  <a:schemeClr val="tx1"/>
                </a:solidFill>
                <a:latin typeface="游明朝" panose="02020400000000000000" pitchFamily="18" charset="-128"/>
                <a:ea typeface="游明朝" panose="02020400000000000000" pitchFamily="18" charset="-128"/>
              </a:endParaRPr>
            </a:p>
          </p:txBody>
        </p:sp>
        <p:sp>
          <p:nvSpPr>
            <p:cNvPr id="10" name="正方形/長方形 9">
              <a:extLst>
                <a:ext uri="{FF2B5EF4-FFF2-40B4-BE49-F238E27FC236}">
                  <a16:creationId xmlns:a16="http://schemas.microsoft.com/office/drawing/2014/main" id="{48331D15-8671-73FD-2C93-BF29E2C87C87}"/>
                </a:ext>
              </a:extLst>
            </p:cNvPr>
            <p:cNvSpPr/>
            <p:nvPr/>
          </p:nvSpPr>
          <p:spPr>
            <a:xfrm>
              <a:off x="397933" y="5167260"/>
              <a:ext cx="3196551" cy="58346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00"/>
                </a:spcBef>
              </a:pPr>
              <a:r>
                <a:rPr kumimoji="1" lang="ja-JP" altLang="en-US" sz="1600" dirty="0">
                  <a:solidFill>
                    <a:schemeClr val="tx1"/>
                  </a:solidFill>
                  <a:latin typeface="游明朝" panose="02020400000000000000" pitchFamily="18" charset="-128"/>
                  <a:ea typeface="游明朝" panose="02020400000000000000" pitchFamily="18" charset="-128"/>
                </a:rPr>
                <a:t>開発と教育がつながる瞬間が一番おもしろい</a:t>
              </a:r>
              <a:endParaRPr kumimoji="1" lang="en-US" altLang="ja-JP" sz="1600" dirty="0">
                <a:solidFill>
                  <a:schemeClr val="tx1"/>
                </a:solidFill>
                <a:latin typeface="游明朝" panose="02020400000000000000" pitchFamily="18" charset="-128"/>
                <a:ea typeface="游明朝" panose="02020400000000000000" pitchFamily="18" charset="-128"/>
              </a:endParaRPr>
            </a:p>
          </p:txBody>
        </p:sp>
        <p:sp>
          <p:nvSpPr>
            <p:cNvPr id="11" name="正方形/長方形 10">
              <a:extLst>
                <a:ext uri="{FF2B5EF4-FFF2-40B4-BE49-F238E27FC236}">
                  <a16:creationId xmlns:a16="http://schemas.microsoft.com/office/drawing/2014/main" id="{02E3D50C-8389-9B2A-AB4C-5470B778DCFF}"/>
                </a:ext>
              </a:extLst>
            </p:cNvPr>
            <p:cNvSpPr/>
            <p:nvPr/>
          </p:nvSpPr>
          <p:spPr>
            <a:xfrm>
              <a:off x="397934" y="5883610"/>
              <a:ext cx="3352800" cy="2994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00"/>
                </a:spcBef>
              </a:pPr>
              <a:r>
                <a:rPr kumimoji="1" lang="ja-JP" altLang="en-US" sz="1400" dirty="0">
                  <a:solidFill>
                    <a:schemeClr val="tx1"/>
                  </a:solidFill>
                  <a:latin typeface="游明朝" panose="02020400000000000000" pitchFamily="18" charset="-128"/>
                  <a:ea typeface="游明朝" panose="02020400000000000000" pitchFamily="18" charset="-128"/>
                </a:rPr>
                <a:t>声を上げると、誰かが応えてくれる</a:t>
              </a:r>
              <a:endParaRPr kumimoji="1" lang="en-US" altLang="ja-JP" sz="1400" dirty="0">
                <a:solidFill>
                  <a:schemeClr val="tx1"/>
                </a:solidFill>
                <a:latin typeface="游明朝" panose="02020400000000000000" pitchFamily="18" charset="-128"/>
                <a:ea typeface="游明朝" panose="02020400000000000000" pitchFamily="18" charset="-128"/>
              </a:endParaRPr>
            </a:p>
          </p:txBody>
        </p:sp>
        <p:sp>
          <p:nvSpPr>
            <p:cNvPr id="14" name="正方形/長方形 13">
              <a:extLst>
                <a:ext uri="{FF2B5EF4-FFF2-40B4-BE49-F238E27FC236}">
                  <a16:creationId xmlns:a16="http://schemas.microsoft.com/office/drawing/2014/main" id="{477BA1FD-F4BB-EDAD-B910-D6E26230990C}"/>
                </a:ext>
              </a:extLst>
            </p:cNvPr>
            <p:cNvSpPr/>
            <p:nvPr/>
          </p:nvSpPr>
          <p:spPr>
            <a:xfrm>
              <a:off x="10566400" y="2016687"/>
              <a:ext cx="1227667" cy="15044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00"/>
                </a:spcBef>
              </a:pPr>
              <a:r>
                <a:rPr kumimoji="1" lang="ja-JP" altLang="en-US" dirty="0">
                  <a:solidFill>
                    <a:schemeClr val="tx1"/>
                  </a:solidFill>
                  <a:latin typeface="游明朝" panose="02020400000000000000" pitchFamily="18" charset="-128"/>
                  <a:ea typeface="游明朝" panose="02020400000000000000" pitchFamily="18" charset="-128"/>
                </a:rPr>
                <a:t>不安よりもワクワクがいつも勝つ</a:t>
              </a:r>
              <a:endParaRPr kumimoji="1" lang="en-US" altLang="ja-JP" dirty="0">
                <a:solidFill>
                  <a:schemeClr val="tx1"/>
                </a:solidFill>
                <a:latin typeface="游明朝" panose="02020400000000000000" pitchFamily="18" charset="-128"/>
                <a:ea typeface="游明朝" panose="02020400000000000000" pitchFamily="18" charset="-128"/>
              </a:endParaRPr>
            </a:p>
          </p:txBody>
        </p:sp>
        <p:sp>
          <p:nvSpPr>
            <p:cNvPr id="15" name="正方形/長方形 14">
              <a:extLst>
                <a:ext uri="{FF2B5EF4-FFF2-40B4-BE49-F238E27FC236}">
                  <a16:creationId xmlns:a16="http://schemas.microsoft.com/office/drawing/2014/main" id="{02CCF480-7720-1B31-9E3D-0140421BA0C0}"/>
                </a:ext>
              </a:extLst>
            </p:cNvPr>
            <p:cNvSpPr/>
            <p:nvPr/>
          </p:nvSpPr>
          <p:spPr>
            <a:xfrm>
              <a:off x="7082750" y="1285637"/>
              <a:ext cx="3322785" cy="114454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00"/>
                </a:spcBef>
              </a:pPr>
              <a:r>
                <a:rPr kumimoji="1" lang="ja-JP" altLang="en-US" dirty="0">
                  <a:solidFill>
                    <a:schemeClr val="tx1"/>
                  </a:solidFill>
                  <a:latin typeface="游明朝" panose="02020400000000000000" pitchFamily="18" charset="-128"/>
                  <a:ea typeface="游明朝" panose="02020400000000000000" pitchFamily="18" charset="-128"/>
                </a:rPr>
                <a:t>どんな会議でも笑い声がある</a:t>
              </a:r>
              <a:endParaRPr kumimoji="1" lang="en-US" altLang="ja-JP" dirty="0">
                <a:solidFill>
                  <a:schemeClr val="tx1"/>
                </a:solidFill>
                <a:latin typeface="游明朝" panose="02020400000000000000" pitchFamily="18" charset="-128"/>
                <a:ea typeface="游明朝" panose="02020400000000000000" pitchFamily="18" charset="-128"/>
              </a:endParaRPr>
            </a:p>
          </p:txBody>
        </p:sp>
        <p:sp>
          <p:nvSpPr>
            <p:cNvPr id="16" name="正方形/長方形 15">
              <a:extLst>
                <a:ext uri="{FF2B5EF4-FFF2-40B4-BE49-F238E27FC236}">
                  <a16:creationId xmlns:a16="http://schemas.microsoft.com/office/drawing/2014/main" id="{63494D52-45B0-1521-7BAF-85DC32D90436}"/>
                </a:ext>
              </a:extLst>
            </p:cNvPr>
            <p:cNvSpPr/>
            <p:nvPr/>
          </p:nvSpPr>
          <p:spPr>
            <a:xfrm>
              <a:off x="7391401" y="2514763"/>
              <a:ext cx="3014134" cy="9826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00"/>
                </a:spcBef>
              </a:pPr>
              <a:r>
                <a:rPr kumimoji="1" lang="en-US" altLang="ja-JP" sz="2800" dirty="0">
                  <a:solidFill>
                    <a:schemeClr val="tx1"/>
                  </a:solidFill>
                  <a:latin typeface="游明朝" panose="02020400000000000000" pitchFamily="18" charset="-128"/>
                  <a:ea typeface="游明朝" panose="02020400000000000000" pitchFamily="18" charset="-128"/>
                </a:rPr>
                <a:t>Slack</a:t>
              </a:r>
              <a:r>
                <a:rPr kumimoji="1" lang="ja-JP" altLang="en-US" sz="2800" dirty="0">
                  <a:solidFill>
                    <a:schemeClr val="tx1"/>
                  </a:solidFill>
                  <a:latin typeface="游明朝" panose="02020400000000000000" pitchFamily="18" charset="-128"/>
                  <a:ea typeface="游明朝" panose="02020400000000000000" pitchFamily="18" charset="-128"/>
                </a:rPr>
                <a:t>の絵文字文化が地味に好き</a:t>
              </a:r>
              <a:endParaRPr kumimoji="1" lang="en-US" altLang="ja-JP" sz="2800" dirty="0">
                <a:solidFill>
                  <a:schemeClr val="tx1"/>
                </a:solidFill>
                <a:latin typeface="游明朝" panose="02020400000000000000" pitchFamily="18" charset="-128"/>
                <a:ea typeface="游明朝" panose="02020400000000000000" pitchFamily="18" charset="-128"/>
              </a:endParaRPr>
            </a:p>
          </p:txBody>
        </p:sp>
        <p:sp>
          <p:nvSpPr>
            <p:cNvPr id="17" name="正方形/長方形 16">
              <a:extLst>
                <a:ext uri="{FF2B5EF4-FFF2-40B4-BE49-F238E27FC236}">
                  <a16:creationId xmlns:a16="http://schemas.microsoft.com/office/drawing/2014/main" id="{78C668E1-CCE1-9769-DDAE-FC0B8B293D17}"/>
                </a:ext>
              </a:extLst>
            </p:cNvPr>
            <p:cNvSpPr/>
            <p:nvPr/>
          </p:nvSpPr>
          <p:spPr>
            <a:xfrm>
              <a:off x="4544484" y="2640969"/>
              <a:ext cx="2633134" cy="48220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00"/>
                </a:spcBef>
              </a:pPr>
              <a:r>
                <a:rPr kumimoji="1" lang="ja-JP" altLang="en-US" sz="1400" dirty="0">
                  <a:solidFill>
                    <a:schemeClr val="tx1"/>
                  </a:solidFill>
                  <a:latin typeface="游明朝" panose="02020400000000000000" pitchFamily="18" charset="-128"/>
                  <a:ea typeface="游明朝" panose="02020400000000000000" pitchFamily="18" charset="-128"/>
                </a:rPr>
                <a:t>前職より、はるかに成長している実感がある</a:t>
              </a:r>
              <a:endParaRPr kumimoji="1" lang="en-US" altLang="ja-JP" sz="1400" dirty="0">
                <a:solidFill>
                  <a:schemeClr val="tx1"/>
                </a:solidFill>
                <a:latin typeface="游明朝" panose="02020400000000000000" pitchFamily="18" charset="-128"/>
                <a:ea typeface="游明朝" panose="02020400000000000000" pitchFamily="18" charset="-128"/>
              </a:endParaRPr>
            </a:p>
          </p:txBody>
        </p:sp>
        <p:sp>
          <p:nvSpPr>
            <p:cNvPr id="18" name="正方形/長方形 17">
              <a:extLst>
                <a:ext uri="{FF2B5EF4-FFF2-40B4-BE49-F238E27FC236}">
                  <a16:creationId xmlns:a16="http://schemas.microsoft.com/office/drawing/2014/main" id="{D0CF9CEF-04B1-2740-CB08-90E9D09C0801}"/>
                </a:ext>
              </a:extLst>
            </p:cNvPr>
            <p:cNvSpPr/>
            <p:nvPr/>
          </p:nvSpPr>
          <p:spPr>
            <a:xfrm>
              <a:off x="6206066" y="3605766"/>
              <a:ext cx="3225801" cy="43836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00"/>
                </a:spcBef>
              </a:pPr>
              <a:r>
                <a:rPr kumimoji="1" lang="ja-JP" altLang="en-US" sz="1200" dirty="0">
                  <a:solidFill>
                    <a:schemeClr val="tx1"/>
                  </a:solidFill>
                  <a:latin typeface="游明朝" panose="02020400000000000000" pitchFamily="18" charset="-128"/>
                  <a:ea typeface="游明朝" panose="02020400000000000000" pitchFamily="18" charset="-128"/>
                </a:rPr>
                <a:t>朝が静かなので、開発に集中できる</a:t>
              </a:r>
              <a:endParaRPr kumimoji="1" lang="en-US" altLang="ja-JP" sz="1200" dirty="0">
                <a:solidFill>
                  <a:schemeClr val="tx1"/>
                </a:solidFill>
                <a:latin typeface="游明朝" panose="02020400000000000000" pitchFamily="18" charset="-128"/>
                <a:ea typeface="游明朝" panose="02020400000000000000" pitchFamily="18" charset="-128"/>
              </a:endParaRPr>
            </a:p>
          </p:txBody>
        </p:sp>
        <p:sp>
          <p:nvSpPr>
            <p:cNvPr id="19" name="正方形/長方形 18">
              <a:extLst>
                <a:ext uri="{FF2B5EF4-FFF2-40B4-BE49-F238E27FC236}">
                  <a16:creationId xmlns:a16="http://schemas.microsoft.com/office/drawing/2014/main" id="{96B31532-79B7-2990-0C66-0149C69D563E}"/>
                </a:ext>
              </a:extLst>
            </p:cNvPr>
            <p:cNvSpPr/>
            <p:nvPr/>
          </p:nvSpPr>
          <p:spPr>
            <a:xfrm>
              <a:off x="2532492" y="3628512"/>
              <a:ext cx="3517327" cy="43836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00"/>
                </a:spcBef>
              </a:pPr>
              <a:r>
                <a:rPr kumimoji="1" lang="ja-JP" altLang="en-US" sz="1200" dirty="0">
                  <a:solidFill>
                    <a:schemeClr val="tx1"/>
                  </a:solidFill>
                  <a:latin typeface="游明朝" panose="02020400000000000000" pitchFamily="18" charset="-128"/>
                  <a:ea typeface="游明朝" panose="02020400000000000000" pitchFamily="18" charset="-128"/>
                </a:rPr>
                <a:t>自分の意見がプロダクトに反映される会社です</a:t>
              </a:r>
              <a:endParaRPr kumimoji="1" lang="en-US" altLang="ja-JP" sz="1200" dirty="0">
                <a:solidFill>
                  <a:schemeClr val="tx1"/>
                </a:solidFill>
                <a:latin typeface="游明朝" panose="02020400000000000000" pitchFamily="18" charset="-128"/>
                <a:ea typeface="游明朝" panose="02020400000000000000" pitchFamily="18" charset="-128"/>
              </a:endParaRPr>
            </a:p>
          </p:txBody>
        </p:sp>
        <p:sp>
          <p:nvSpPr>
            <p:cNvPr id="20" name="正方形/長方形 19">
              <a:extLst>
                <a:ext uri="{FF2B5EF4-FFF2-40B4-BE49-F238E27FC236}">
                  <a16:creationId xmlns:a16="http://schemas.microsoft.com/office/drawing/2014/main" id="{6ED83986-32AC-5D71-5B51-461858948FB0}"/>
                </a:ext>
              </a:extLst>
            </p:cNvPr>
            <p:cNvSpPr/>
            <p:nvPr/>
          </p:nvSpPr>
          <p:spPr>
            <a:xfrm>
              <a:off x="7381941" y="4405811"/>
              <a:ext cx="2084790" cy="58346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00"/>
                </a:spcBef>
              </a:pPr>
              <a:r>
                <a:rPr kumimoji="1" lang="ja-JP" altLang="en-US" sz="1200" dirty="0">
                  <a:solidFill>
                    <a:schemeClr val="tx1"/>
                  </a:solidFill>
                  <a:latin typeface="游明朝" panose="02020400000000000000" pitchFamily="18" charset="-128"/>
                  <a:ea typeface="游明朝" panose="02020400000000000000" pitchFamily="18" charset="-128"/>
                </a:rPr>
                <a:t>学びたいが歓迎される文化です</a:t>
              </a:r>
              <a:endParaRPr kumimoji="1" lang="en-US" altLang="ja-JP" sz="1200" dirty="0">
                <a:solidFill>
                  <a:schemeClr val="tx1"/>
                </a:solidFill>
                <a:latin typeface="游明朝" panose="02020400000000000000" pitchFamily="18" charset="-128"/>
                <a:ea typeface="游明朝" panose="02020400000000000000" pitchFamily="18" charset="-128"/>
              </a:endParaRPr>
            </a:p>
          </p:txBody>
        </p:sp>
        <p:sp>
          <p:nvSpPr>
            <p:cNvPr id="21" name="正方形/長方形 20">
              <a:extLst>
                <a:ext uri="{FF2B5EF4-FFF2-40B4-BE49-F238E27FC236}">
                  <a16:creationId xmlns:a16="http://schemas.microsoft.com/office/drawing/2014/main" id="{65BF4B93-B4E4-952B-2D18-6A0540DD87A0}"/>
                </a:ext>
              </a:extLst>
            </p:cNvPr>
            <p:cNvSpPr/>
            <p:nvPr/>
          </p:nvSpPr>
          <p:spPr>
            <a:xfrm>
              <a:off x="2532492" y="3210824"/>
              <a:ext cx="4698043" cy="31036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00"/>
                </a:spcBef>
              </a:pPr>
              <a:r>
                <a:rPr kumimoji="1" lang="ja-JP" altLang="en-US" sz="1200" dirty="0">
                  <a:solidFill>
                    <a:schemeClr val="tx1"/>
                  </a:solidFill>
                  <a:latin typeface="游明朝" panose="02020400000000000000" pitchFamily="18" charset="-128"/>
                  <a:ea typeface="游明朝" panose="02020400000000000000" pitchFamily="18" charset="-128"/>
                </a:rPr>
                <a:t>毎日、誰かの未来に関わっている実感があります</a:t>
              </a:r>
              <a:endParaRPr kumimoji="1" lang="en-US" altLang="ja-JP" sz="1200" dirty="0">
                <a:solidFill>
                  <a:schemeClr val="tx1"/>
                </a:solidFill>
                <a:latin typeface="游明朝" panose="02020400000000000000" pitchFamily="18" charset="-128"/>
                <a:ea typeface="游明朝" panose="02020400000000000000" pitchFamily="18" charset="-128"/>
              </a:endParaRPr>
            </a:p>
          </p:txBody>
        </p:sp>
        <p:sp>
          <p:nvSpPr>
            <p:cNvPr id="22" name="正方形/長方形 21">
              <a:extLst>
                <a:ext uri="{FF2B5EF4-FFF2-40B4-BE49-F238E27FC236}">
                  <a16:creationId xmlns:a16="http://schemas.microsoft.com/office/drawing/2014/main" id="{15B0333E-B175-B9C6-378B-5B6FAC9597BD}"/>
                </a:ext>
              </a:extLst>
            </p:cNvPr>
            <p:cNvSpPr/>
            <p:nvPr/>
          </p:nvSpPr>
          <p:spPr>
            <a:xfrm>
              <a:off x="3877733" y="5599552"/>
              <a:ext cx="3513667" cy="58346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00"/>
                </a:spcBef>
              </a:pPr>
              <a:r>
                <a:rPr kumimoji="1" lang="ja-JP" altLang="en-US" dirty="0">
                  <a:solidFill>
                    <a:schemeClr val="tx1"/>
                  </a:solidFill>
                  <a:latin typeface="游明朝" panose="02020400000000000000" pitchFamily="18" charset="-128"/>
                  <a:ea typeface="游明朝" panose="02020400000000000000" pitchFamily="18" charset="-128"/>
                </a:rPr>
                <a:t>立場関係なくフラットに議論できる</a:t>
              </a:r>
              <a:endParaRPr kumimoji="1" lang="en-US" altLang="ja-JP" dirty="0">
                <a:solidFill>
                  <a:schemeClr val="tx1"/>
                </a:solidFill>
                <a:latin typeface="游明朝" panose="02020400000000000000" pitchFamily="18" charset="-128"/>
                <a:ea typeface="游明朝" panose="02020400000000000000" pitchFamily="18" charset="-128"/>
              </a:endParaRPr>
            </a:p>
          </p:txBody>
        </p:sp>
        <p:sp>
          <p:nvSpPr>
            <p:cNvPr id="23" name="正方形/長方形 22">
              <a:extLst>
                <a:ext uri="{FF2B5EF4-FFF2-40B4-BE49-F238E27FC236}">
                  <a16:creationId xmlns:a16="http://schemas.microsoft.com/office/drawing/2014/main" id="{774560C2-99D3-7A85-169C-F5AAB3D9E9B0}"/>
                </a:ext>
              </a:extLst>
            </p:cNvPr>
            <p:cNvSpPr/>
            <p:nvPr/>
          </p:nvSpPr>
          <p:spPr>
            <a:xfrm>
              <a:off x="3712636" y="4858587"/>
              <a:ext cx="1663697" cy="58346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00"/>
                </a:spcBef>
              </a:pPr>
              <a:r>
                <a:rPr kumimoji="1" lang="ja-JP" altLang="en-US" sz="1200" dirty="0">
                  <a:solidFill>
                    <a:schemeClr val="tx1"/>
                  </a:solidFill>
                  <a:latin typeface="游明朝" panose="02020400000000000000" pitchFamily="18" charset="-128"/>
                  <a:ea typeface="游明朝" panose="02020400000000000000" pitchFamily="18" charset="-128"/>
                </a:rPr>
                <a:t>毎月、新しいチャレンジがある</a:t>
              </a:r>
              <a:endParaRPr kumimoji="1" lang="en-US" altLang="ja-JP" sz="1200" dirty="0">
                <a:solidFill>
                  <a:schemeClr val="tx1"/>
                </a:solidFill>
                <a:latin typeface="游明朝" panose="02020400000000000000" pitchFamily="18" charset="-128"/>
                <a:ea typeface="游明朝" panose="02020400000000000000" pitchFamily="18" charset="-128"/>
              </a:endParaRPr>
            </a:p>
          </p:txBody>
        </p:sp>
        <p:sp>
          <p:nvSpPr>
            <p:cNvPr id="24" name="正方形/長方形 23">
              <a:extLst>
                <a:ext uri="{FF2B5EF4-FFF2-40B4-BE49-F238E27FC236}">
                  <a16:creationId xmlns:a16="http://schemas.microsoft.com/office/drawing/2014/main" id="{2AB72FA4-C463-1EC3-2EDB-CE1B1C3678BD}"/>
                </a:ext>
              </a:extLst>
            </p:cNvPr>
            <p:cNvSpPr/>
            <p:nvPr/>
          </p:nvSpPr>
          <p:spPr>
            <a:xfrm>
              <a:off x="7522634" y="5088467"/>
              <a:ext cx="4271434" cy="10868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00"/>
                </a:spcBef>
              </a:pPr>
              <a:r>
                <a:rPr kumimoji="1" lang="ja-JP" altLang="en-US" sz="2800" dirty="0">
                  <a:solidFill>
                    <a:schemeClr val="tx1"/>
                  </a:solidFill>
                  <a:latin typeface="游明朝" panose="02020400000000000000" pitchFamily="18" charset="-128"/>
                  <a:ea typeface="游明朝" panose="02020400000000000000" pitchFamily="18" charset="-128"/>
                </a:rPr>
                <a:t>個人の目標と、会社の方向性がリンクしている</a:t>
              </a:r>
              <a:endParaRPr kumimoji="1" lang="en-US" altLang="ja-JP" sz="2800" dirty="0">
                <a:solidFill>
                  <a:schemeClr val="tx1"/>
                </a:solidFill>
                <a:latin typeface="游明朝" panose="02020400000000000000" pitchFamily="18" charset="-128"/>
                <a:ea typeface="游明朝" panose="02020400000000000000" pitchFamily="18" charset="-128"/>
              </a:endParaRPr>
            </a:p>
          </p:txBody>
        </p:sp>
        <p:sp>
          <p:nvSpPr>
            <p:cNvPr id="25" name="正方形/長方形 24">
              <a:extLst>
                <a:ext uri="{FF2B5EF4-FFF2-40B4-BE49-F238E27FC236}">
                  <a16:creationId xmlns:a16="http://schemas.microsoft.com/office/drawing/2014/main" id="{306F2454-FB32-73DB-4045-7EAB940C4723}"/>
                </a:ext>
              </a:extLst>
            </p:cNvPr>
            <p:cNvSpPr/>
            <p:nvPr/>
          </p:nvSpPr>
          <p:spPr>
            <a:xfrm>
              <a:off x="5499103" y="4858587"/>
              <a:ext cx="1808016" cy="58346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00"/>
                </a:spcBef>
              </a:pPr>
              <a:r>
                <a:rPr kumimoji="1" lang="ja-JP" altLang="en-US" sz="1200" dirty="0">
                  <a:solidFill>
                    <a:schemeClr val="tx1"/>
                  </a:solidFill>
                  <a:latin typeface="游明朝" panose="02020400000000000000" pitchFamily="18" charset="-128"/>
                  <a:ea typeface="游明朝" panose="02020400000000000000" pitchFamily="18" charset="-128"/>
                </a:rPr>
                <a:t>子育てしながら、第一線で働けています</a:t>
              </a:r>
              <a:endParaRPr kumimoji="1" lang="en-US" altLang="ja-JP" sz="1200" dirty="0">
                <a:solidFill>
                  <a:schemeClr val="tx1"/>
                </a:solidFill>
                <a:latin typeface="游明朝" panose="02020400000000000000" pitchFamily="18" charset="-128"/>
                <a:ea typeface="游明朝" panose="02020400000000000000" pitchFamily="18" charset="-128"/>
              </a:endParaRPr>
            </a:p>
          </p:txBody>
        </p:sp>
        <p:sp>
          <p:nvSpPr>
            <p:cNvPr id="26" name="正方形/長方形 25">
              <a:extLst>
                <a:ext uri="{FF2B5EF4-FFF2-40B4-BE49-F238E27FC236}">
                  <a16:creationId xmlns:a16="http://schemas.microsoft.com/office/drawing/2014/main" id="{5E3CF070-F276-8204-D9EE-77D6E949B499}"/>
                </a:ext>
              </a:extLst>
            </p:cNvPr>
            <p:cNvSpPr/>
            <p:nvPr/>
          </p:nvSpPr>
          <p:spPr>
            <a:xfrm>
              <a:off x="9571183" y="3639088"/>
              <a:ext cx="2222885" cy="135019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00"/>
                </a:spcBef>
              </a:pPr>
              <a:r>
                <a:rPr kumimoji="1" lang="ja-JP" altLang="en-US" sz="2400" dirty="0">
                  <a:solidFill>
                    <a:schemeClr val="tx1"/>
                  </a:solidFill>
                  <a:latin typeface="游明朝" panose="02020400000000000000" pitchFamily="18" charset="-128"/>
                  <a:ea typeface="游明朝" panose="02020400000000000000" pitchFamily="18" charset="-128"/>
                </a:rPr>
                <a:t>信頼して任せてもらえる環境が心地いい</a:t>
              </a:r>
              <a:endParaRPr kumimoji="1" lang="en-US" altLang="ja-JP" sz="2400" dirty="0">
                <a:solidFill>
                  <a:schemeClr val="tx1"/>
                </a:solidFill>
                <a:latin typeface="游明朝" panose="02020400000000000000" pitchFamily="18" charset="-128"/>
                <a:ea typeface="游明朝" panose="02020400000000000000" pitchFamily="18" charset="-128"/>
              </a:endParaRPr>
            </a:p>
          </p:txBody>
        </p:sp>
        <p:sp>
          <p:nvSpPr>
            <p:cNvPr id="27" name="正方形/長方形 26">
              <a:extLst>
                <a:ext uri="{FF2B5EF4-FFF2-40B4-BE49-F238E27FC236}">
                  <a16:creationId xmlns:a16="http://schemas.microsoft.com/office/drawing/2014/main" id="{9465FB0F-0E9D-5D5D-9931-B8EF2FADDF53}"/>
                </a:ext>
              </a:extLst>
            </p:cNvPr>
            <p:cNvSpPr/>
            <p:nvPr/>
          </p:nvSpPr>
          <p:spPr>
            <a:xfrm>
              <a:off x="3569084" y="4134964"/>
              <a:ext cx="3513666" cy="60644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00"/>
                </a:spcBef>
              </a:pPr>
              <a:r>
                <a:rPr kumimoji="1" lang="ja-JP" altLang="en-US" sz="1600" dirty="0">
                  <a:solidFill>
                    <a:schemeClr val="tx1"/>
                  </a:solidFill>
                  <a:latin typeface="游明朝" panose="02020400000000000000" pitchFamily="18" charset="-128"/>
                  <a:ea typeface="游明朝" panose="02020400000000000000" pitchFamily="18" charset="-128"/>
                </a:rPr>
                <a:t>小さな改善が、ユーザーの笑顔につながる</a:t>
              </a:r>
              <a:endParaRPr kumimoji="1" lang="en-US" altLang="ja-JP" sz="1600" dirty="0">
                <a:solidFill>
                  <a:schemeClr val="tx1"/>
                </a:solidFill>
                <a:latin typeface="游明朝" panose="02020400000000000000" pitchFamily="18" charset="-128"/>
                <a:ea typeface="游明朝" panose="02020400000000000000" pitchFamily="18" charset="-128"/>
              </a:endParaRPr>
            </a:p>
          </p:txBody>
        </p:sp>
        <p:sp>
          <p:nvSpPr>
            <p:cNvPr id="29" name="正方形/長方形 28">
              <a:extLst>
                <a:ext uri="{FF2B5EF4-FFF2-40B4-BE49-F238E27FC236}">
                  <a16:creationId xmlns:a16="http://schemas.microsoft.com/office/drawing/2014/main" id="{8C80F88D-06E2-7F16-06A0-7C72B5F2649E}"/>
                </a:ext>
              </a:extLst>
            </p:cNvPr>
            <p:cNvSpPr/>
            <p:nvPr/>
          </p:nvSpPr>
          <p:spPr>
            <a:xfrm>
              <a:off x="7191466" y="4129925"/>
              <a:ext cx="2203265" cy="20450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00"/>
                </a:spcBef>
              </a:pPr>
              <a:r>
                <a:rPr kumimoji="1" lang="ja-JP" altLang="en-US" sz="1200" dirty="0">
                  <a:solidFill>
                    <a:schemeClr val="tx1"/>
                  </a:solidFill>
                  <a:latin typeface="游明朝" panose="02020400000000000000" pitchFamily="18" charset="-128"/>
                  <a:ea typeface="游明朝" panose="02020400000000000000" pitchFamily="18" charset="-128"/>
                </a:rPr>
                <a:t>違いがチームを強くしている</a:t>
              </a:r>
              <a:endParaRPr kumimoji="1" lang="en-US" altLang="ja-JP" sz="1200" dirty="0">
                <a:solidFill>
                  <a:schemeClr val="tx1"/>
                </a:solidFill>
                <a:latin typeface="游明朝" panose="02020400000000000000" pitchFamily="18" charset="-128"/>
                <a:ea typeface="游明朝" panose="02020400000000000000" pitchFamily="18" charset="-128"/>
              </a:endParaRPr>
            </a:p>
          </p:txBody>
        </p:sp>
        <p:sp>
          <p:nvSpPr>
            <p:cNvPr id="30" name="正方形/長方形 29">
              <a:extLst>
                <a:ext uri="{FF2B5EF4-FFF2-40B4-BE49-F238E27FC236}">
                  <a16:creationId xmlns:a16="http://schemas.microsoft.com/office/drawing/2014/main" id="{E79AEDFA-1E4B-5307-0D84-DE3F3C6EC327}"/>
                </a:ext>
              </a:extLst>
            </p:cNvPr>
            <p:cNvSpPr/>
            <p:nvPr/>
          </p:nvSpPr>
          <p:spPr>
            <a:xfrm>
              <a:off x="397934" y="4799426"/>
              <a:ext cx="3099187" cy="26388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00"/>
                </a:spcBef>
              </a:pPr>
              <a:r>
                <a:rPr kumimoji="1" lang="ja-JP" altLang="en-US" sz="1200" dirty="0">
                  <a:solidFill>
                    <a:schemeClr val="tx1"/>
                  </a:solidFill>
                  <a:latin typeface="游明朝" panose="02020400000000000000" pitchFamily="18" charset="-128"/>
                  <a:ea typeface="游明朝" panose="02020400000000000000" pitchFamily="18" charset="-128"/>
                </a:rPr>
                <a:t>働く場所も時間も、すべて自分で選べる</a:t>
              </a:r>
              <a:endParaRPr kumimoji="1" lang="en-US" altLang="ja-JP" sz="1200" dirty="0">
                <a:solidFill>
                  <a:schemeClr val="tx1"/>
                </a:solidFill>
                <a:latin typeface="游明朝" panose="02020400000000000000" pitchFamily="18" charset="-128"/>
                <a:ea typeface="游明朝" panose="02020400000000000000" pitchFamily="18" charset="-128"/>
              </a:endParaRPr>
            </a:p>
          </p:txBody>
        </p:sp>
        <p:sp>
          <p:nvSpPr>
            <p:cNvPr id="32" name="正方形/長方形 31">
              <a:extLst>
                <a:ext uri="{FF2B5EF4-FFF2-40B4-BE49-F238E27FC236}">
                  <a16:creationId xmlns:a16="http://schemas.microsoft.com/office/drawing/2014/main" id="{4B88B160-844A-7688-A1FA-69915C4BA2B9}"/>
                </a:ext>
              </a:extLst>
            </p:cNvPr>
            <p:cNvSpPr/>
            <p:nvPr/>
          </p:nvSpPr>
          <p:spPr>
            <a:xfrm>
              <a:off x="397933" y="2640969"/>
              <a:ext cx="4025902" cy="48220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00"/>
                </a:spcBef>
              </a:pPr>
              <a:r>
                <a:rPr kumimoji="1" lang="en-US" altLang="ja-JP" sz="1400" dirty="0">
                  <a:solidFill>
                    <a:schemeClr val="tx1"/>
                  </a:solidFill>
                  <a:latin typeface="游明朝" panose="02020400000000000000" pitchFamily="18" charset="-128"/>
                  <a:ea typeface="游明朝" panose="02020400000000000000" pitchFamily="18" charset="-128"/>
                </a:rPr>
                <a:t>Slack</a:t>
              </a:r>
              <a:r>
                <a:rPr kumimoji="1" lang="ja-JP" altLang="en-US" sz="1400" dirty="0">
                  <a:solidFill>
                    <a:schemeClr val="tx1"/>
                  </a:solidFill>
                  <a:latin typeface="游明朝" panose="02020400000000000000" pitchFamily="18" charset="-128"/>
                  <a:ea typeface="游明朝" panose="02020400000000000000" pitchFamily="18" charset="-128"/>
                </a:rPr>
                <a:t>での雑談が意外と仕事のヒントになる</a:t>
              </a:r>
              <a:endParaRPr kumimoji="1" lang="en-US" altLang="ja-JP" sz="1400" dirty="0">
                <a:solidFill>
                  <a:schemeClr val="tx1"/>
                </a:solidFill>
                <a:latin typeface="游明朝" panose="02020400000000000000" pitchFamily="18" charset="-128"/>
                <a:ea typeface="游明朝" panose="02020400000000000000" pitchFamily="18" charset="-128"/>
              </a:endParaRPr>
            </a:p>
          </p:txBody>
        </p:sp>
        <p:sp>
          <p:nvSpPr>
            <p:cNvPr id="33" name="正方形/長方形 32">
              <a:extLst>
                <a:ext uri="{FF2B5EF4-FFF2-40B4-BE49-F238E27FC236}">
                  <a16:creationId xmlns:a16="http://schemas.microsoft.com/office/drawing/2014/main" id="{00EFAEC7-D244-B4CC-97FD-903BCBDF8B3C}"/>
                </a:ext>
              </a:extLst>
            </p:cNvPr>
            <p:cNvSpPr/>
            <p:nvPr/>
          </p:nvSpPr>
          <p:spPr>
            <a:xfrm>
              <a:off x="5109253" y="1285637"/>
              <a:ext cx="1867281" cy="58346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00"/>
                </a:spcBef>
              </a:pPr>
              <a:r>
                <a:rPr kumimoji="1" lang="ja-JP" altLang="en-US" sz="1200" dirty="0">
                  <a:solidFill>
                    <a:schemeClr val="tx1"/>
                  </a:solidFill>
                  <a:latin typeface="游明朝" panose="02020400000000000000" pitchFamily="18" charset="-128"/>
                  <a:ea typeface="游明朝" panose="02020400000000000000" pitchFamily="18" charset="-128"/>
                </a:rPr>
                <a:t>成果よりも意味を重視してくれる</a:t>
              </a:r>
              <a:endParaRPr kumimoji="1" lang="en-US" altLang="ja-JP" sz="1200" dirty="0">
                <a:solidFill>
                  <a:schemeClr val="tx1"/>
                </a:solidFill>
                <a:latin typeface="游明朝" panose="02020400000000000000" pitchFamily="18" charset="-128"/>
                <a:ea typeface="游明朝" panose="02020400000000000000" pitchFamily="18" charset="-128"/>
              </a:endParaRPr>
            </a:p>
          </p:txBody>
        </p:sp>
        <p:sp>
          <p:nvSpPr>
            <p:cNvPr id="34" name="正方形/長方形 33">
              <a:extLst>
                <a:ext uri="{FF2B5EF4-FFF2-40B4-BE49-F238E27FC236}">
                  <a16:creationId xmlns:a16="http://schemas.microsoft.com/office/drawing/2014/main" id="{3FDDF26F-97E0-AF72-AA4A-6D75432BEA88}"/>
                </a:ext>
              </a:extLst>
            </p:cNvPr>
            <p:cNvSpPr/>
            <p:nvPr/>
          </p:nvSpPr>
          <p:spPr>
            <a:xfrm>
              <a:off x="10566400" y="1285637"/>
              <a:ext cx="1227667" cy="65057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00"/>
                </a:spcBef>
              </a:pPr>
              <a:r>
                <a:rPr kumimoji="1" lang="ja-JP" altLang="en-US" sz="1200" dirty="0">
                  <a:solidFill>
                    <a:schemeClr val="tx1"/>
                  </a:solidFill>
                  <a:latin typeface="游明朝" panose="02020400000000000000" pitchFamily="18" charset="-128"/>
                  <a:ea typeface="游明朝" panose="02020400000000000000" pitchFamily="18" charset="-128"/>
                </a:rPr>
                <a:t>評価が明確で納得感がある</a:t>
              </a:r>
              <a:endParaRPr kumimoji="1" lang="en-US" altLang="ja-JP" sz="1200" dirty="0">
                <a:solidFill>
                  <a:schemeClr val="tx1"/>
                </a:solidFill>
                <a:latin typeface="游明朝" panose="02020400000000000000" pitchFamily="18" charset="-128"/>
                <a:ea typeface="游明朝" panose="02020400000000000000" pitchFamily="18" charset="-128"/>
              </a:endParaRPr>
            </a:p>
          </p:txBody>
        </p:sp>
      </p:grpSp>
      <p:sp>
        <p:nvSpPr>
          <p:cNvPr id="36" name="正方形/長方形 35">
            <a:extLst>
              <a:ext uri="{FF2B5EF4-FFF2-40B4-BE49-F238E27FC236}">
                <a16:creationId xmlns:a16="http://schemas.microsoft.com/office/drawing/2014/main" id="{17B4B91C-81E3-C2A1-C77B-C6C22806A8BE}"/>
              </a:ext>
            </a:extLst>
          </p:cNvPr>
          <p:cNvSpPr/>
          <p:nvPr/>
        </p:nvSpPr>
        <p:spPr>
          <a:xfrm>
            <a:off x="8731570" y="143936"/>
            <a:ext cx="3774028" cy="5267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en-US" altLang="ja-JP" sz="8000" dirty="0">
                <a:solidFill>
                  <a:schemeClr val="bg1"/>
                </a:solidFill>
                <a:latin typeface="游明朝" panose="02020400000000000000" pitchFamily="18" charset="-128"/>
                <a:ea typeface="游明朝" panose="02020400000000000000" pitchFamily="18" charset="-128"/>
              </a:rPr>
              <a:t>VOICE</a:t>
            </a:r>
            <a:endParaRPr kumimoji="1" lang="ja-JP" altLang="en-US" sz="8000" dirty="0">
              <a:solidFill>
                <a:schemeClr val="bg1"/>
              </a:solidFill>
              <a:latin typeface="游明朝" panose="02020400000000000000" pitchFamily="18" charset="-128"/>
              <a:ea typeface="游明朝" panose="02020400000000000000" pitchFamily="18" charset="-128"/>
            </a:endParaRPr>
          </a:p>
        </p:txBody>
      </p:sp>
    </p:spTree>
    <p:extLst>
      <p:ext uri="{BB962C8B-B14F-4D97-AF65-F5344CB8AC3E}">
        <p14:creationId xmlns:p14="http://schemas.microsoft.com/office/powerpoint/2010/main" val="2813413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780F3-E7D5-45B2-9017-5510A6DD7A75}"/>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4CFFC282-7C11-1EE0-D1B9-EF4D7E5596EA}"/>
              </a:ext>
            </a:extLst>
          </p:cNvPr>
          <p:cNvSpPr/>
          <p:nvPr/>
        </p:nvSpPr>
        <p:spPr>
          <a:xfrm>
            <a:off x="0" y="0"/>
            <a:ext cx="12192000" cy="6858000"/>
          </a:xfrm>
          <a:prstGeom prst="rect">
            <a:avLst/>
          </a:prstGeom>
          <a:solidFill>
            <a:srgbClr val="9900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endParaRPr kumimoji="1" lang="ja-JP" altLang="en-US" dirty="0">
              <a:solidFill>
                <a:schemeClr val="bg1"/>
              </a:solidFill>
              <a:latin typeface="游明朝" panose="02020400000000000000" pitchFamily="18" charset="-128"/>
              <a:ea typeface="游明朝" panose="02020400000000000000" pitchFamily="18" charset="-128"/>
            </a:endParaRPr>
          </a:p>
        </p:txBody>
      </p:sp>
      <p:sp>
        <p:nvSpPr>
          <p:cNvPr id="4" name="四角形: 上の 2 つの角を丸める 3">
            <a:extLst>
              <a:ext uri="{FF2B5EF4-FFF2-40B4-BE49-F238E27FC236}">
                <a16:creationId xmlns:a16="http://schemas.microsoft.com/office/drawing/2014/main" id="{9ABC2978-9913-5012-E875-01B067959137}"/>
              </a:ext>
            </a:extLst>
          </p:cNvPr>
          <p:cNvSpPr/>
          <p:nvPr/>
        </p:nvSpPr>
        <p:spPr>
          <a:xfrm>
            <a:off x="554182" y="1329267"/>
            <a:ext cx="11083636" cy="5528733"/>
          </a:xfrm>
          <a:prstGeom prst="round2SameRect">
            <a:avLst>
              <a:gd name="adj1" fmla="val 688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endParaRPr kumimoji="1" lang="ja-JP" altLang="en-US" dirty="0">
              <a:solidFill>
                <a:schemeClr val="bg1"/>
              </a:solidFill>
              <a:latin typeface="游明朝" panose="02020400000000000000" pitchFamily="18" charset="-128"/>
              <a:ea typeface="游明朝" panose="02020400000000000000" pitchFamily="18" charset="-128"/>
            </a:endParaRPr>
          </a:p>
        </p:txBody>
      </p:sp>
      <p:sp>
        <p:nvSpPr>
          <p:cNvPr id="28" name="スライド番号プレースホルダー 5">
            <a:extLst>
              <a:ext uri="{FF2B5EF4-FFF2-40B4-BE49-F238E27FC236}">
                <a16:creationId xmlns:a16="http://schemas.microsoft.com/office/drawing/2014/main" id="{EE728711-0576-7C49-6BDB-60309FD76691}"/>
              </a:ext>
            </a:extLst>
          </p:cNvPr>
          <p:cNvSpPr txBox="1">
            <a:spLocks/>
          </p:cNvSpPr>
          <p:nvPr/>
        </p:nvSpPr>
        <p:spPr>
          <a:xfrm>
            <a:off x="5767650" y="6498012"/>
            <a:ext cx="656701" cy="274324"/>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1050" dirty="0">
                <a:solidFill>
                  <a:schemeClr val="tx1"/>
                </a:solidFill>
                <a:latin typeface="游明朝" panose="02020400000000000000" pitchFamily="18" charset="-128"/>
                <a:ea typeface="游明朝" panose="02020400000000000000" pitchFamily="18" charset="-128"/>
              </a:rPr>
              <a:t>- </a:t>
            </a:r>
            <a:fld id="{3FFBA4C0-9B7D-4866-9F37-F8186F53D425}" type="slidenum">
              <a:rPr lang="ja-JP" altLang="en-US" sz="1050" smtClean="0">
                <a:solidFill>
                  <a:schemeClr val="tx1"/>
                </a:solidFill>
                <a:latin typeface="游明朝" panose="02020400000000000000" pitchFamily="18" charset="-128"/>
                <a:ea typeface="游明朝" panose="02020400000000000000" pitchFamily="18" charset="-128"/>
              </a:rPr>
              <a:pPr algn="ctr"/>
              <a:t>8</a:t>
            </a:fld>
            <a:r>
              <a:rPr lang="ja-JP" altLang="en-US" sz="1050" dirty="0">
                <a:solidFill>
                  <a:schemeClr val="tx1"/>
                </a:solidFill>
                <a:latin typeface="游明朝" panose="02020400000000000000" pitchFamily="18" charset="-128"/>
                <a:ea typeface="游明朝" panose="02020400000000000000" pitchFamily="18" charset="-128"/>
              </a:rPr>
              <a:t> </a:t>
            </a:r>
            <a:r>
              <a:rPr lang="en-US" altLang="ja-JP" sz="1050" dirty="0">
                <a:solidFill>
                  <a:schemeClr val="tx1"/>
                </a:solidFill>
                <a:latin typeface="游明朝" panose="02020400000000000000" pitchFamily="18" charset="-128"/>
                <a:ea typeface="游明朝" panose="02020400000000000000" pitchFamily="18" charset="-128"/>
              </a:rPr>
              <a:t>-</a:t>
            </a:r>
            <a:endParaRPr lang="ja-JP" altLang="en-US" sz="1050" dirty="0">
              <a:solidFill>
                <a:schemeClr val="tx1"/>
              </a:solidFill>
              <a:latin typeface="游明朝" panose="02020400000000000000" pitchFamily="18" charset="-128"/>
              <a:ea typeface="游明朝" panose="02020400000000000000" pitchFamily="18" charset="-128"/>
            </a:endParaRPr>
          </a:p>
        </p:txBody>
      </p:sp>
      <p:sp>
        <p:nvSpPr>
          <p:cNvPr id="9" name="正方形/長方形 8">
            <a:extLst>
              <a:ext uri="{FF2B5EF4-FFF2-40B4-BE49-F238E27FC236}">
                <a16:creationId xmlns:a16="http://schemas.microsoft.com/office/drawing/2014/main" id="{25A66F8B-A25A-A7C3-88E8-0477716A0E55}"/>
              </a:ext>
            </a:extLst>
          </p:cNvPr>
          <p:cNvSpPr/>
          <p:nvPr/>
        </p:nvSpPr>
        <p:spPr>
          <a:xfrm>
            <a:off x="554182" y="217788"/>
            <a:ext cx="11083636" cy="3957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sz="1400" dirty="0">
                <a:solidFill>
                  <a:schemeClr val="bg1"/>
                </a:solidFill>
                <a:latin typeface="游明朝" panose="02020400000000000000" pitchFamily="18" charset="-128"/>
                <a:ea typeface="游明朝" panose="02020400000000000000" pitchFamily="18" charset="-128"/>
              </a:rPr>
              <a:t>現在、私たちはエンジニアを積極的に採用しております</a:t>
            </a:r>
          </a:p>
        </p:txBody>
      </p:sp>
      <p:sp>
        <p:nvSpPr>
          <p:cNvPr id="10" name="正方形/長方形 9">
            <a:extLst>
              <a:ext uri="{FF2B5EF4-FFF2-40B4-BE49-F238E27FC236}">
                <a16:creationId xmlns:a16="http://schemas.microsoft.com/office/drawing/2014/main" id="{DDFBF92D-5B2A-26D9-5B0A-2B648C3F0D4A}"/>
              </a:ext>
            </a:extLst>
          </p:cNvPr>
          <p:cNvSpPr/>
          <p:nvPr/>
        </p:nvSpPr>
        <p:spPr>
          <a:xfrm>
            <a:off x="554182" y="626036"/>
            <a:ext cx="11083636" cy="5267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sz="2400" dirty="0">
                <a:solidFill>
                  <a:schemeClr val="bg1"/>
                </a:solidFill>
                <a:latin typeface="游明朝" panose="02020400000000000000" pitchFamily="18" charset="-128"/>
                <a:ea typeface="游明朝" panose="02020400000000000000" pitchFamily="18" charset="-128"/>
              </a:rPr>
              <a:t>エンジニア職（フロントエンド／バックエンド）の募集要項</a:t>
            </a:r>
          </a:p>
        </p:txBody>
      </p:sp>
      <p:grpSp>
        <p:nvGrpSpPr>
          <p:cNvPr id="12" name="グループ化 11">
            <a:extLst>
              <a:ext uri="{FF2B5EF4-FFF2-40B4-BE49-F238E27FC236}">
                <a16:creationId xmlns:a16="http://schemas.microsoft.com/office/drawing/2014/main" id="{2F8F1CC3-E0C8-8449-46B9-A0522797FF71}"/>
              </a:ext>
            </a:extLst>
          </p:cNvPr>
          <p:cNvGrpSpPr/>
          <p:nvPr/>
        </p:nvGrpSpPr>
        <p:grpSpPr>
          <a:xfrm>
            <a:off x="1126067" y="1588649"/>
            <a:ext cx="10049933" cy="299411"/>
            <a:chOff x="1126067" y="2859940"/>
            <a:chExt cx="10049933" cy="2928514"/>
          </a:xfrm>
        </p:grpSpPr>
        <p:sp>
          <p:nvSpPr>
            <p:cNvPr id="6" name="正方形/長方形 5">
              <a:extLst>
                <a:ext uri="{FF2B5EF4-FFF2-40B4-BE49-F238E27FC236}">
                  <a16:creationId xmlns:a16="http://schemas.microsoft.com/office/drawing/2014/main" id="{F7D51A72-EC8F-9C9C-4A57-6E160B8B3C44}"/>
                </a:ext>
              </a:extLst>
            </p:cNvPr>
            <p:cNvSpPr/>
            <p:nvPr/>
          </p:nvSpPr>
          <p:spPr>
            <a:xfrm>
              <a:off x="1126067" y="2859940"/>
              <a:ext cx="1540933" cy="29285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400"/>
                </a:spcBef>
              </a:pPr>
              <a:r>
                <a:rPr kumimoji="1" lang="ja-JP" altLang="en-US" sz="1200" b="1" dirty="0">
                  <a:solidFill>
                    <a:srgbClr val="9900CC"/>
                  </a:solidFill>
                  <a:latin typeface="游明朝" panose="02020400000000000000" pitchFamily="18" charset="-128"/>
                  <a:ea typeface="游明朝" panose="02020400000000000000" pitchFamily="18" charset="-128"/>
                </a:rPr>
                <a:t>募集職種</a:t>
              </a:r>
            </a:p>
          </p:txBody>
        </p:sp>
        <p:sp>
          <p:nvSpPr>
            <p:cNvPr id="11" name="正方形/長方形 10">
              <a:extLst>
                <a:ext uri="{FF2B5EF4-FFF2-40B4-BE49-F238E27FC236}">
                  <a16:creationId xmlns:a16="http://schemas.microsoft.com/office/drawing/2014/main" id="{59A9F6F4-BAEC-723B-E188-4B41B4984F77}"/>
                </a:ext>
              </a:extLst>
            </p:cNvPr>
            <p:cNvSpPr/>
            <p:nvPr/>
          </p:nvSpPr>
          <p:spPr>
            <a:xfrm>
              <a:off x="2794000" y="2859940"/>
              <a:ext cx="8382000" cy="29285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400"/>
                </a:spcBef>
              </a:pPr>
              <a:r>
                <a:rPr kumimoji="1" lang="ja-JP" altLang="en-US" sz="1200" dirty="0">
                  <a:solidFill>
                    <a:schemeClr val="tx1"/>
                  </a:solidFill>
                  <a:latin typeface="游明朝" panose="02020400000000000000" pitchFamily="18" charset="-128"/>
                  <a:ea typeface="游明朝" panose="02020400000000000000" pitchFamily="18" charset="-128"/>
                </a:rPr>
                <a:t>エンジニア（フロントエンド／バックエンド）　</a:t>
              </a:r>
              <a:r>
                <a:rPr kumimoji="1" lang="en-US" altLang="ja-JP" sz="1200" dirty="0">
                  <a:solidFill>
                    <a:schemeClr val="tx1"/>
                  </a:solidFill>
                  <a:latin typeface="游明朝" panose="02020400000000000000" pitchFamily="18" charset="-128"/>
                  <a:ea typeface="游明朝" panose="02020400000000000000" pitchFamily="18" charset="-128"/>
                </a:rPr>
                <a:t>※</a:t>
              </a:r>
              <a:r>
                <a:rPr kumimoji="1" lang="ja-JP" altLang="en-US" sz="1200" dirty="0">
                  <a:solidFill>
                    <a:schemeClr val="tx1"/>
                  </a:solidFill>
                  <a:latin typeface="游明朝" panose="02020400000000000000" pitchFamily="18" charset="-128"/>
                  <a:ea typeface="游明朝" panose="02020400000000000000" pitchFamily="18" charset="-128"/>
                </a:rPr>
                <a:t>スキルに応じてフルスタックでの活躍も歓迎します。</a:t>
              </a:r>
            </a:p>
          </p:txBody>
        </p:sp>
      </p:grpSp>
      <p:cxnSp>
        <p:nvCxnSpPr>
          <p:cNvPr id="13" name="直線矢印コネクタ 12">
            <a:extLst>
              <a:ext uri="{FF2B5EF4-FFF2-40B4-BE49-F238E27FC236}">
                <a16:creationId xmlns:a16="http://schemas.microsoft.com/office/drawing/2014/main" id="{A5E9B8B1-43E9-EE02-38EC-3BCB2AE05167}"/>
              </a:ext>
            </a:extLst>
          </p:cNvPr>
          <p:cNvCxnSpPr>
            <a:cxnSpLocks/>
          </p:cNvCxnSpPr>
          <p:nvPr/>
        </p:nvCxnSpPr>
        <p:spPr>
          <a:xfrm>
            <a:off x="1126067" y="2028498"/>
            <a:ext cx="10051200" cy="0"/>
          </a:xfrm>
          <a:prstGeom prst="straightConnector1">
            <a:avLst/>
          </a:prstGeom>
          <a:ln>
            <a:solidFill>
              <a:srgbClr val="9900CC"/>
            </a:solidFill>
          </a:ln>
        </p:spPr>
        <p:style>
          <a:lnRef idx="2">
            <a:schemeClr val="accent1"/>
          </a:lnRef>
          <a:fillRef idx="0">
            <a:schemeClr val="accent1"/>
          </a:fillRef>
          <a:effectRef idx="1">
            <a:schemeClr val="accent1"/>
          </a:effectRef>
          <a:fontRef idx="minor">
            <a:schemeClr val="tx1"/>
          </a:fontRef>
        </p:style>
      </p:cxnSp>
      <p:grpSp>
        <p:nvGrpSpPr>
          <p:cNvPr id="15" name="グループ化 14">
            <a:extLst>
              <a:ext uri="{FF2B5EF4-FFF2-40B4-BE49-F238E27FC236}">
                <a16:creationId xmlns:a16="http://schemas.microsoft.com/office/drawing/2014/main" id="{9D2E96DE-5909-9F77-2892-20A13F576AAB}"/>
              </a:ext>
            </a:extLst>
          </p:cNvPr>
          <p:cNvGrpSpPr/>
          <p:nvPr/>
        </p:nvGrpSpPr>
        <p:grpSpPr>
          <a:xfrm>
            <a:off x="1126067" y="2168936"/>
            <a:ext cx="10049933" cy="1423688"/>
            <a:chOff x="1126067" y="2859940"/>
            <a:chExt cx="10049933" cy="2928514"/>
          </a:xfrm>
        </p:grpSpPr>
        <p:sp>
          <p:nvSpPr>
            <p:cNvPr id="16" name="正方形/長方形 15">
              <a:extLst>
                <a:ext uri="{FF2B5EF4-FFF2-40B4-BE49-F238E27FC236}">
                  <a16:creationId xmlns:a16="http://schemas.microsoft.com/office/drawing/2014/main" id="{029F151C-5AE8-677A-06BB-C77136393621}"/>
                </a:ext>
              </a:extLst>
            </p:cNvPr>
            <p:cNvSpPr/>
            <p:nvPr/>
          </p:nvSpPr>
          <p:spPr>
            <a:xfrm>
              <a:off x="1126067" y="2859940"/>
              <a:ext cx="1540933" cy="29285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400"/>
                </a:spcBef>
              </a:pPr>
              <a:r>
                <a:rPr kumimoji="1" lang="ja-JP" altLang="en-US" sz="1200" b="1" dirty="0">
                  <a:solidFill>
                    <a:srgbClr val="9900CC"/>
                  </a:solidFill>
                  <a:latin typeface="游明朝" panose="02020400000000000000" pitchFamily="18" charset="-128"/>
                  <a:ea typeface="游明朝" panose="02020400000000000000" pitchFamily="18" charset="-128"/>
                </a:rPr>
                <a:t>業務内容</a:t>
              </a:r>
            </a:p>
          </p:txBody>
        </p:sp>
        <p:sp>
          <p:nvSpPr>
            <p:cNvPr id="17" name="正方形/長方形 16">
              <a:extLst>
                <a:ext uri="{FF2B5EF4-FFF2-40B4-BE49-F238E27FC236}">
                  <a16:creationId xmlns:a16="http://schemas.microsoft.com/office/drawing/2014/main" id="{51D0FBA8-3502-D4C3-8C2F-C2E2B9E42E4C}"/>
                </a:ext>
              </a:extLst>
            </p:cNvPr>
            <p:cNvSpPr/>
            <p:nvPr/>
          </p:nvSpPr>
          <p:spPr>
            <a:xfrm>
              <a:off x="2794000" y="2859940"/>
              <a:ext cx="8382000" cy="29285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400"/>
                </a:spcBef>
                <a:buNone/>
              </a:pPr>
              <a:r>
                <a:rPr lang="ja-JP" altLang="en-US" sz="1200" dirty="0">
                  <a:solidFill>
                    <a:schemeClr val="tx1"/>
                  </a:solidFill>
                  <a:latin typeface="游明朝" panose="02020400000000000000" pitchFamily="18" charset="-128"/>
                  <a:ea typeface="游明朝" panose="02020400000000000000" pitchFamily="18" charset="-128"/>
                </a:rPr>
                <a:t>自社プロダクトの設計・開発・運用を担当していただきます。</a:t>
              </a:r>
              <a:r>
                <a:rPr lang="en-US" altLang="ja-JP" sz="1200" dirty="0" err="1">
                  <a:solidFill>
                    <a:schemeClr val="tx1"/>
                  </a:solidFill>
                  <a:latin typeface="游明朝" panose="02020400000000000000" pitchFamily="18" charset="-128"/>
                  <a:ea typeface="游明朝" panose="02020400000000000000" pitchFamily="18" charset="-128"/>
                </a:rPr>
                <a:t>PdM</a:t>
              </a:r>
              <a:r>
                <a:rPr lang="ja-JP" altLang="en-US" sz="1200" dirty="0">
                  <a:solidFill>
                    <a:schemeClr val="tx1"/>
                  </a:solidFill>
                  <a:latin typeface="游明朝" panose="02020400000000000000" pitchFamily="18" charset="-128"/>
                  <a:ea typeface="游明朝" panose="02020400000000000000" pitchFamily="18" charset="-128"/>
                </a:rPr>
                <a:t>やデザイナーと連携しながら、機能開発・</a:t>
              </a:r>
              <a:r>
                <a:rPr lang="en-US" altLang="ja-JP" sz="1200" dirty="0">
                  <a:solidFill>
                    <a:schemeClr val="tx1"/>
                  </a:solidFill>
                  <a:latin typeface="游明朝" panose="02020400000000000000" pitchFamily="18" charset="-128"/>
                  <a:ea typeface="游明朝" panose="02020400000000000000" pitchFamily="18" charset="-128"/>
                </a:rPr>
                <a:t>UI</a:t>
              </a:r>
              <a:r>
                <a:rPr lang="ja-JP" altLang="en-US" sz="1200" dirty="0">
                  <a:solidFill>
                    <a:schemeClr val="tx1"/>
                  </a:solidFill>
                  <a:latin typeface="游明朝" panose="02020400000000000000" pitchFamily="18" charset="-128"/>
                  <a:ea typeface="游明朝" panose="02020400000000000000" pitchFamily="18" charset="-128"/>
                </a:rPr>
                <a:t>改善・</a:t>
              </a:r>
              <a:br>
                <a:rPr lang="en-US" altLang="ja-JP" sz="1200" dirty="0">
                  <a:solidFill>
                    <a:schemeClr val="tx1"/>
                  </a:solidFill>
                  <a:latin typeface="游明朝" panose="02020400000000000000" pitchFamily="18" charset="-128"/>
                  <a:ea typeface="游明朝" panose="02020400000000000000" pitchFamily="18" charset="-128"/>
                </a:rPr>
              </a:br>
              <a:r>
                <a:rPr lang="ja-JP" altLang="en-US" sz="1200" dirty="0">
                  <a:solidFill>
                    <a:schemeClr val="tx1"/>
                  </a:solidFill>
                  <a:latin typeface="游明朝" panose="02020400000000000000" pitchFamily="18" charset="-128"/>
                  <a:ea typeface="游明朝" panose="02020400000000000000" pitchFamily="18" charset="-128"/>
                </a:rPr>
                <a:t>パフォーマンス最適化を行い、ユーザーにとって使いやすく、学習効果の高いサービスを共に創っていただきます。</a:t>
              </a:r>
              <a:br>
                <a:rPr lang="en-US" altLang="ja-JP" sz="1200" dirty="0">
                  <a:solidFill>
                    <a:schemeClr val="tx1"/>
                  </a:solidFill>
                  <a:latin typeface="游明朝" panose="02020400000000000000" pitchFamily="18" charset="-128"/>
                  <a:ea typeface="游明朝" panose="02020400000000000000" pitchFamily="18" charset="-128"/>
                </a:rPr>
              </a:br>
              <a:r>
                <a:rPr lang="ja-JP" altLang="en-US" sz="1200" dirty="0">
                  <a:solidFill>
                    <a:schemeClr val="tx1"/>
                  </a:solidFill>
                  <a:latin typeface="游明朝" panose="02020400000000000000" pitchFamily="18" charset="-128"/>
                  <a:ea typeface="游明朝" panose="02020400000000000000" pitchFamily="18" charset="-128"/>
                </a:rPr>
                <a:t>コードレビューや技術選定、開発プロセスの改善などにも積極的に関わっていただけることを期待しています。</a:t>
              </a:r>
            </a:p>
            <a:p>
              <a:pPr marL="355600" indent="-177800">
                <a:spcBef>
                  <a:spcPts val="400"/>
                </a:spcBef>
                <a:buClr>
                  <a:srgbClr val="9900CC"/>
                </a:buClr>
                <a:buFont typeface="Wingdings" panose="05000000000000000000" pitchFamily="2" charset="2"/>
                <a:buChar char="n"/>
              </a:pPr>
              <a:r>
                <a:rPr lang="ja-JP" altLang="en-US" sz="1200" dirty="0">
                  <a:solidFill>
                    <a:schemeClr val="tx1"/>
                  </a:solidFill>
                  <a:latin typeface="游明朝" panose="02020400000000000000" pitchFamily="18" charset="-128"/>
                  <a:ea typeface="游明朝" panose="02020400000000000000" pitchFamily="18" charset="-128"/>
                </a:rPr>
                <a:t>フロントエンド：</a:t>
              </a:r>
              <a:r>
                <a:rPr lang="en-US" altLang="ja-JP" sz="1200" dirty="0">
                  <a:solidFill>
                    <a:schemeClr val="tx1"/>
                  </a:solidFill>
                  <a:latin typeface="游明朝" panose="02020400000000000000" pitchFamily="18" charset="-128"/>
                  <a:ea typeface="游明朝" panose="02020400000000000000" pitchFamily="18" charset="-128"/>
                </a:rPr>
                <a:t>React / TypeScript / Next.js </a:t>
              </a:r>
              <a:r>
                <a:rPr lang="ja-JP" altLang="en-US" sz="1200" dirty="0">
                  <a:solidFill>
                    <a:schemeClr val="tx1"/>
                  </a:solidFill>
                  <a:latin typeface="游明朝" panose="02020400000000000000" pitchFamily="18" charset="-128"/>
                  <a:ea typeface="游明朝" panose="02020400000000000000" pitchFamily="18" charset="-128"/>
                </a:rPr>
                <a:t>等を用いた</a:t>
              </a:r>
              <a:r>
                <a:rPr lang="en-US" altLang="ja-JP" sz="1200" dirty="0">
                  <a:solidFill>
                    <a:schemeClr val="tx1"/>
                  </a:solidFill>
                  <a:latin typeface="游明朝" panose="02020400000000000000" pitchFamily="18" charset="-128"/>
                  <a:ea typeface="游明朝" panose="02020400000000000000" pitchFamily="18" charset="-128"/>
                </a:rPr>
                <a:t>UI</a:t>
              </a:r>
              <a:r>
                <a:rPr lang="ja-JP" altLang="en-US" sz="1200" dirty="0">
                  <a:solidFill>
                    <a:schemeClr val="tx1"/>
                  </a:solidFill>
                  <a:latin typeface="游明朝" panose="02020400000000000000" pitchFamily="18" charset="-128"/>
                  <a:ea typeface="游明朝" panose="02020400000000000000" pitchFamily="18" charset="-128"/>
                </a:rPr>
                <a:t>開発</a:t>
              </a:r>
            </a:p>
            <a:p>
              <a:pPr marL="355600" indent="-177800">
                <a:spcBef>
                  <a:spcPts val="400"/>
                </a:spcBef>
                <a:buClr>
                  <a:srgbClr val="9900CC"/>
                </a:buClr>
                <a:buFont typeface="Wingdings" panose="05000000000000000000" pitchFamily="2" charset="2"/>
                <a:buChar char="n"/>
              </a:pPr>
              <a:r>
                <a:rPr lang="ja-JP" altLang="en-US" sz="1200" dirty="0">
                  <a:solidFill>
                    <a:schemeClr val="tx1"/>
                  </a:solidFill>
                  <a:latin typeface="游明朝" panose="02020400000000000000" pitchFamily="18" charset="-128"/>
                  <a:ea typeface="游明朝" panose="02020400000000000000" pitchFamily="18" charset="-128"/>
                </a:rPr>
                <a:t>バックエンド：</a:t>
              </a:r>
              <a:r>
                <a:rPr lang="en-US" altLang="ja-JP" sz="1200" dirty="0">
                  <a:solidFill>
                    <a:schemeClr val="tx1"/>
                  </a:solidFill>
                  <a:latin typeface="游明朝" panose="02020400000000000000" pitchFamily="18" charset="-128"/>
                  <a:ea typeface="游明朝" panose="02020400000000000000" pitchFamily="18" charset="-128"/>
                </a:rPr>
                <a:t>Python / </a:t>
              </a:r>
              <a:r>
                <a:rPr lang="en-US" altLang="ja-JP" sz="1200" dirty="0" err="1">
                  <a:solidFill>
                    <a:schemeClr val="tx1"/>
                  </a:solidFill>
                  <a:latin typeface="游明朝" panose="02020400000000000000" pitchFamily="18" charset="-128"/>
                  <a:ea typeface="游明朝" panose="02020400000000000000" pitchFamily="18" charset="-128"/>
                </a:rPr>
                <a:t>FastAPI</a:t>
              </a:r>
              <a:r>
                <a:rPr lang="en-US" altLang="ja-JP" sz="1200" dirty="0">
                  <a:solidFill>
                    <a:schemeClr val="tx1"/>
                  </a:solidFill>
                  <a:latin typeface="游明朝" panose="02020400000000000000" pitchFamily="18" charset="-128"/>
                  <a:ea typeface="游明朝" panose="02020400000000000000" pitchFamily="18" charset="-128"/>
                </a:rPr>
                <a:t> / Firebase </a:t>
              </a:r>
              <a:r>
                <a:rPr lang="ja-JP" altLang="en-US" sz="1200" dirty="0">
                  <a:solidFill>
                    <a:schemeClr val="tx1"/>
                  </a:solidFill>
                  <a:latin typeface="游明朝" panose="02020400000000000000" pitchFamily="18" charset="-128"/>
                  <a:ea typeface="游明朝" panose="02020400000000000000" pitchFamily="18" charset="-128"/>
                </a:rPr>
                <a:t>などによる</a:t>
              </a:r>
              <a:r>
                <a:rPr lang="en-US" altLang="ja-JP" sz="1200" dirty="0">
                  <a:solidFill>
                    <a:schemeClr val="tx1"/>
                  </a:solidFill>
                  <a:latin typeface="游明朝" panose="02020400000000000000" pitchFamily="18" charset="-128"/>
                  <a:ea typeface="游明朝" panose="02020400000000000000" pitchFamily="18" charset="-128"/>
                </a:rPr>
                <a:t>API</a:t>
              </a:r>
              <a:r>
                <a:rPr lang="ja-JP" altLang="en-US" sz="1200" dirty="0">
                  <a:solidFill>
                    <a:schemeClr val="tx1"/>
                  </a:solidFill>
                  <a:latin typeface="游明朝" panose="02020400000000000000" pitchFamily="18" charset="-128"/>
                  <a:ea typeface="游明朝" panose="02020400000000000000" pitchFamily="18" charset="-128"/>
                </a:rPr>
                <a:t>設計・</a:t>
              </a:r>
              <a:r>
                <a:rPr lang="en-US" altLang="ja-JP" sz="1200" dirty="0">
                  <a:solidFill>
                    <a:schemeClr val="tx1"/>
                  </a:solidFill>
                  <a:latin typeface="游明朝" panose="02020400000000000000" pitchFamily="18" charset="-128"/>
                  <a:ea typeface="游明朝" panose="02020400000000000000" pitchFamily="18" charset="-128"/>
                </a:rPr>
                <a:t>DB</a:t>
              </a:r>
              <a:r>
                <a:rPr lang="ja-JP" altLang="en-US" sz="1200" dirty="0">
                  <a:solidFill>
                    <a:schemeClr val="tx1"/>
                  </a:solidFill>
                  <a:latin typeface="游明朝" panose="02020400000000000000" pitchFamily="18" charset="-128"/>
                  <a:ea typeface="游明朝" panose="02020400000000000000" pitchFamily="18" charset="-128"/>
                </a:rPr>
                <a:t>運用</a:t>
              </a:r>
            </a:p>
            <a:p>
              <a:pPr marL="355600" indent="-177800">
                <a:spcBef>
                  <a:spcPts val="400"/>
                </a:spcBef>
                <a:buClr>
                  <a:srgbClr val="9900CC"/>
                </a:buClr>
                <a:buFont typeface="Wingdings" panose="05000000000000000000" pitchFamily="2" charset="2"/>
                <a:buChar char="n"/>
              </a:pPr>
              <a:r>
                <a:rPr lang="ja-JP" altLang="en-US" sz="1200" dirty="0">
                  <a:solidFill>
                    <a:schemeClr val="tx1"/>
                  </a:solidFill>
                  <a:latin typeface="游明朝" panose="02020400000000000000" pitchFamily="18" charset="-128"/>
                  <a:ea typeface="游明朝" panose="02020400000000000000" pitchFamily="18" charset="-128"/>
                </a:rPr>
                <a:t>その他：</a:t>
              </a:r>
              <a:r>
                <a:rPr lang="en-US" altLang="ja-JP" sz="1200" dirty="0">
                  <a:solidFill>
                    <a:schemeClr val="tx1"/>
                  </a:solidFill>
                  <a:latin typeface="游明朝" panose="02020400000000000000" pitchFamily="18" charset="-128"/>
                  <a:ea typeface="游明朝" panose="02020400000000000000" pitchFamily="18" charset="-128"/>
                </a:rPr>
                <a:t>GitHub Actions </a:t>
              </a:r>
              <a:r>
                <a:rPr lang="ja-JP" altLang="en-US" sz="1200" dirty="0">
                  <a:solidFill>
                    <a:schemeClr val="tx1"/>
                  </a:solidFill>
                  <a:latin typeface="游明朝" panose="02020400000000000000" pitchFamily="18" charset="-128"/>
                  <a:ea typeface="游明朝" panose="02020400000000000000" pitchFamily="18" charset="-128"/>
                </a:rPr>
                <a:t>等を使った</a:t>
              </a:r>
              <a:r>
                <a:rPr lang="en-US" altLang="ja-JP" sz="1200" dirty="0">
                  <a:solidFill>
                    <a:schemeClr val="tx1"/>
                  </a:solidFill>
                  <a:latin typeface="游明朝" panose="02020400000000000000" pitchFamily="18" charset="-128"/>
                  <a:ea typeface="游明朝" panose="02020400000000000000" pitchFamily="18" charset="-128"/>
                </a:rPr>
                <a:t>CI/CD</a:t>
              </a:r>
              <a:r>
                <a:rPr lang="ja-JP" altLang="en-US" sz="1200" dirty="0">
                  <a:solidFill>
                    <a:schemeClr val="tx1"/>
                  </a:solidFill>
                  <a:latin typeface="游明朝" panose="02020400000000000000" pitchFamily="18" charset="-128"/>
                  <a:ea typeface="游明朝" panose="02020400000000000000" pitchFamily="18" charset="-128"/>
                </a:rPr>
                <a:t>、自動テスト環境の構築・運用</a:t>
              </a:r>
            </a:p>
          </p:txBody>
        </p:sp>
      </p:grpSp>
      <p:cxnSp>
        <p:nvCxnSpPr>
          <p:cNvPr id="18" name="直線矢印コネクタ 17">
            <a:extLst>
              <a:ext uri="{FF2B5EF4-FFF2-40B4-BE49-F238E27FC236}">
                <a16:creationId xmlns:a16="http://schemas.microsoft.com/office/drawing/2014/main" id="{F79EDD29-1733-A563-10AE-4BC7FD75F6C5}"/>
              </a:ext>
            </a:extLst>
          </p:cNvPr>
          <p:cNvCxnSpPr>
            <a:cxnSpLocks/>
          </p:cNvCxnSpPr>
          <p:nvPr/>
        </p:nvCxnSpPr>
        <p:spPr>
          <a:xfrm>
            <a:off x="1126067" y="3733062"/>
            <a:ext cx="10051200" cy="0"/>
          </a:xfrm>
          <a:prstGeom prst="straightConnector1">
            <a:avLst/>
          </a:prstGeom>
          <a:ln>
            <a:solidFill>
              <a:srgbClr val="9900CC"/>
            </a:solidFill>
          </a:ln>
        </p:spPr>
        <p:style>
          <a:lnRef idx="2">
            <a:schemeClr val="accent1"/>
          </a:lnRef>
          <a:fillRef idx="0">
            <a:schemeClr val="accent1"/>
          </a:fillRef>
          <a:effectRef idx="1">
            <a:schemeClr val="accent1"/>
          </a:effectRef>
          <a:fontRef idx="minor">
            <a:schemeClr val="tx1"/>
          </a:fontRef>
        </p:style>
      </p:cxnSp>
      <p:grpSp>
        <p:nvGrpSpPr>
          <p:cNvPr id="19" name="グループ化 18">
            <a:extLst>
              <a:ext uri="{FF2B5EF4-FFF2-40B4-BE49-F238E27FC236}">
                <a16:creationId xmlns:a16="http://schemas.microsoft.com/office/drawing/2014/main" id="{B0F2F197-2132-C3BE-4305-6CBE6A337DF2}"/>
              </a:ext>
            </a:extLst>
          </p:cNvPr>
          <p:cNvGrpSpPr/>
          <p:nvPr/>
        </p:nvGrpSpPr>
        <p:grpSpPr>
          <a:xfrm>
            <a:off x="1126067" y="3873500"/>
            <a:ext cx="10049933" cy="1209418"/>
            <a:chOff x="1126067" y="2859940"/>
            <a:chExt cx="10049933" cy="2928514"/>
          </a:xfrm>
        </p:grpSpPr>
        <p:sp>
          <p:nvSpPr>
            <p:cNvPr id="20" name="正方形/長方形 19">
              <a:extLst>
                <a:ext uri="{FF2B5EF4-FFF2-40B4-BE49-F238E27FC236}">
                  <a16:creationId xmlns:a16="http://schemas.microsoft.com/office/drawing/2014/main" id="{F04EE755-0BC1-B404-F1F4-9E79C43BEEAF}"/>
                </a:ext>
              </a:extLst>
            </p:cNvPr>
            <p:cNvSpPr/>
            <p:nvPr/>
          </p:nvSpPr>
          <p:spPr>
            <a:xfrm>
              <a:off x="1126067" y="2859940"/>
              <a:ext cx="1540933" cy="29285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400"/>
                </a:spcBef>
              </a:pPr>
              <a:r>
                <a:rPr kumimoji="1" lang="ja-JP" altLang="en-US" sz="1200" b="1" dirty="0">
                  <a:solidFill>
                    <a:srgbClr val="9900CC"/>
                  </a:solidFill>
                  <a:latin typeface="游明朝" panose="02020400000000000000" pitchFamily="18" charset="-128"/>
                  <a:ea typeface="游明朝" panose="02020400000000000000" pitchFamily="18" charset="-128"/>
                </a:rPr>
                <a:t>勤務条件・待遇</a:t>
              </a:r>
            </a:p>
          </p:txBody>
        </p:sp>
        <p:sp>
          <p:nvSpPr>
            <p:cNvPr id="21" name="正方形/長方形 20">
              <a:extLst>
                <a:ext uri="{FF2B5EF4-FFF2-40B4-BE49-F238E27FC236}">
                  <a16:creationId xmlns:a16="http://schemas.microsoft.com/office/drawing/2014/main" id="{32E665E3-BB62-F011-6DEB-30D90663D3A2}"/>
                </a:ext>
              </a:extLst>
            </p:cNvPr>
            <p:cNvSpPr/>
            <p:nvPr/>
          </p:nvSpPr>
          <p:spPr>
            <a:xfrm>
              <a:off x="2794000" y="2859940"/>
              <a:ext cx="8382000" cy="29285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indent="-171450">
                <a:spcBef>
                  <a:spcPts val="400"/>
                </a:spcBef>
                <a:buClr>
                  <a:srgbClr val="9900CC"/>
                </a:buClr>
                <a:buFont typeface="Wingdings" panose="05000000000000000000" pitchFamily="2" charset="2"/>
                <a:buChar char="n"/>
              </a:pPr>
              <a:r>
                <a:rPr kumimoji="1" lang="ja-JP" altLang="en-US" sz="1200" dirty="0">
                  <a:solidFill>
                    <a:schemeClr val="tx1"/>
                  </a:solidFill>
                  <a:latin typeface="游明朝" panose="02020400000000000000" pitchFamily="18" charset="-128"/>
                  <a:ea typeface="游明朝" panose="02020400000000000000" pitchFamily="18" charset="-128"/>
                </a:rPr>
                <a:t>雇用形態：正社員（試用期間</a:t>
              </a:r>
              <a:r>
                <a:rPr kumimoji="1" lang="en-US" altLang="ja-JP" sz="1200" dirty="0">
                  <a:solidFill>
                    <a:schemeClr val="tx1"/>
                  </a:solidFill>
                  <a:latin typeface="游明朝" panose="02020400000000000000" pitchFamily="18" charset="-128"/>
                  <a:ea typeface="游明朝" panose="02020400000000000000" pitchFamily="18" charset="-128"/>
                </a:rPr>
                <a:t>3</a:t>
              </a:r>
              <a:r>
                <a:rPr kumimoji="1" lang="ja-JP" altLang="en-US" sz="1200" dirty="0">
                  <a:solidFill>
                    <a:schemeClr val="tx1"/>
                  </a:solidFill>
                  <a:latin typeface="游明朝" panose="02020400000000000000" pitchFamily="18" charset="-128"/>
                  <a:ea typeface="游明朝" panose="02020400000000000000" pitchFamily="18" charset="-128"/>
                </a:rPr>
                <a:t>ヶ月）</a:t>
              </a:r>
              <a:endParaRPr kumimoji="1" lang="en-US" altLang="ja-JP" sz="1200" dirty="0">
                <a:solidFill>
                  <a:schemeClr val="tx1"/>
                </a:solidFill>
                <a:latin typeface="游明朝" panose="02020400000000000000" pitchFamily="18" charset="-128"/>
                <a:ea typeface="游明朝" panose="02020400000000000000" pitchFamily="18" charset="-128"/>
              </a:endParaRPr>
            </a:p>
            <a:p>
              <a:pPr marL="171450" indent="-171450">
                <a:spcBef>
                  <a:spcPts val="400"/>
                </a:spcBef>
                <a:buClr>
                  <a:srgbClr val="9900CC"/>
                </a:buClr>
                <a:buFont typeface="Wingdings" panose="05000000000000000000" pitchFamily="2" charset="2"/>
                <a:buChar char="n"/>
              </a:pPr>
              <a:r>
                <a:rPr kumimoji="1" lang="ja-JP" altLang="en-US" sz="1200" dirty="0">
                  <a:solidFill>
                    <a:schemeClr val="tx1"/>
                  </a:solidFill>
                  <a:latin typeface="游明朝" panose="02020400000000000000" pitchFamily="18" charset="-128"/>
                  <a:ea typeface="游明朝" panose="02020400000000000000" pitchFamily="18" charset="-128"/>
                </a:rPr>
                <a:t>勤務地：フルリモート（全国どこからでも勤務可能）</a:t>
              </a:r>
              <a:endParaRPr kumimoji="1" lang="en-US" altLang="ja-JP" sz="1200" dirty="0">
                <a:solidFill>
                  <a:schemeClr val="tx1"/>
                </a:solidFill>
                <a:latin typeface="游明朝" panose="02020400000000000000" pitchFamily="18" charset="-128"/>
                <a:ea typeface="游明朝" panose="02020400000000000000" pitchFamily="18" charset="-128"/>
              </a:endParaRPr>
            </a:p>
            <a:p>
              <a:pPr marL="171450" indent="-171450">
                <a:spcBef>
                  <a:spcPts val="400"/>
                </a:spcBef>
                <a:buClr>
                  <a:srgbClr val="9900CC"/>
                </a:buClr>
                <a:buFont typeface="Wingdings" panose="05000000000000000000" pitchFamily="2" charset="2"/>
                <a:buChar char="n"/>
              </a:pPr>
              <a:r>
                <a:rPr kumimoji="1" lang="ja-JP" altLang="en-US" sz="1200" dirty="0">
                  <a:solidFill>
                    <a:schemeClr val="tx1"/>
                  </a:solidFill>
                  <a:latin typeface="游明朝" panose="02020400000000000000" pitchFamily="18" charset="-128"/>
                  <a:ea typeface="游明朝" panose="02020400000000000000" pitchFamily="18" charset="-128"/>
                </a:rPr>
                <a:t>勤務時間：フレックスタイム制（コアタイムなし）</a:t>
              </a:r>
              <a:endParaRPr kumimoji="1" lang="en-US" altLang="ja-JP" sz="1200" dirty="0">
                <a:solidFill>
                  <a:schemeClr val="tx1"/>
                </a:solidFill>
                <a:latin typeface="游明朝" panose="02020400000000000000" pitchFamily="18" charset="-128"/>
                <a:ea typeface="游明朝" panose="02020400000000000000" pitchFamily="18" charset="-128"/>
              </a:endParaRPr>
            </a:p>
            <a:p>
              <a:pPr marL="171450" indent="-171450">
                <a:spcBef>
                  <a:spcPts val="400"/>
                </a:spcBef>
                <a:buClr>
                  <a:srgbClr val="9900CC"/>
                </a:buClr>
                <a:buFont typeface="Wingdings" panose="05000000000000000000" pitchFamily="2" charset="2"/>
                <a:buChar char="n"/>
              </a:pPr>
              <a:r>
                <a:rPr kumimoji="1" lang="ja-JP" altLang="en-US" sz="1200" dirty="0">
                  <a:solidFill>
                    <a:schemeClr val="tx1"/>
                  </a:solidFill>
                  <a:latin typeface="游明朝" panose="02020400000000000000" pitchFamily="18" charset="-128"/>
                  <a:ea typeface="游明朝" panose="02020400000000000000" pitchFamily="18" charset="-128"/>
                </a:rPr>
                <a:t>給与：年収</a:t>
              </a:r>
              <a:r>
                <a:rPr kumimoji="1" lang="en-US" altLang="ja-JP" sz="1200" dirty="0">
                  <a:solidFill>
                    <a:schemeClr val="tx1"/>
                  </a:solidFill>
                  <a:latin typeface="游明朝" panose="02020400000000000000" pitchFamily="18" charset="-128"/>
                  <a:ea typeface="游明朝" panose="02020400000000000000" pitchFamily="18" charset="-128"/>
                </a:rPr>
                <a:t>500</a:t>
              </a:r>
              <a:r>
                <a:rPr kumimoji="1" lang="ja-JP" altLang="en-US" sz="1200" dirty="0">
                  <a:solidFill>
                    <a:schemeClr val="tx1"/>
                  </a:solidFill>
                  <a:latin typeface="游明朝" panose="02020400000000000000" pitchFamily="18" charset="-128"/>
                  <a:ea typeface="游明朝" panose="02020400000000000000" pitchFamily="18" charset="-128"/>
                </a:rPr>
                <a:t>万円</a:t>
              </a:r>
              <a:r>
                <a:rPr kumimoji="1" lang="en-US" altLang="ja-JP" sz="1200" dirty="0">
                  <a:solidFill>
                    <a:schemeClr val="tx1"/>
                  </a:solidFill>
                  <a:latin typeface="游明朝" panose="02020400000000000000" pitchFamily="18" charset="-128"/>
                  <a:ea typeface="游明朝" panose="02020400000000000000" pitchFamily="18" charset="-128"/>
                </a:rPr>
                <a:t>〜800</a:t>
              </a:r>
              <a:r>
                <a:rPr kumimoji="1" lang="ja-JP" altLang="en-US" sz="1200" dirty="0">
                  <a:solidFill>
                    <a:schemeClr val="tx1"/>
                  </a:solidFill>
                  <a:latin typeface="游明朝" panose="02020400000000000000" pitchFamily="18" charset="-128"/>
                  <a:ea typeface="游明朝" panose="02020400000000000000" pitchFamily="18" charset="-128"/>
                </a:rPr>
                <a:t>万円（スキル・経験に応じて決定）</a:t>
              </a:r>
              <a:endParaRPr kumimoji="1" lang="en-US" altLang="ja-JP" sz="1200" dirty="0">
                <a:solidFill>
                  <a:schemeClr val="tx1"/>
                </a:solidFill>
                <a:latin typeface="游明朝" panose="02020400000000000000" pitchFamily="18" charset="-128"/>
                <a:ea typeface="游明朝" panose="02020400000000000000" pitchFamily="18" charset="-128"/>
              </a:endParaRPr>
            </a:p>
            <a:p>
              <a:pPr marL="171450" indent="-171450">
                <a:spcBef>
                  <a:spcPts val="400"/>
                </a:spcBef>
                <a:buClr>
                  <a:srgbClr val="9900CC"/>
                </a:buClr>
                <a:buFont typeface="Wingdings" panose="05000000000000000000" pitchFamily="2" charset="2"/>
                <a:buChar char="n"/>
              </a:pPr>
              <a:r>
                <a:rPr kumimoji="1" lang="ja-JP" altLang="en-US" sz="1200" dirty="0">
                  <a:solidFill>
                    <a:schemeClr val="tx1"/>
                  </a:solidFill>
                  <a:latin typeface="游明朝" panose="02020400000000000000" pitchFamily="18" charset="-128"/>
                  <a:ea typeface="游明朝" panose="02020400000000000000" pitchFamily="18" charset="-128"/>
                </a:rPr>
                <a:t>休日・休暇：完全週休</a:t>
              </a:r>
              <a:r>
                <a:rPr kumimoji="1" lang="en-US" altLang="ja-JP" sz="1200" dirty="0">
                  <a:solidFill>
                    <a:schemeClr val="tx1"/>
                  </a:solidFill>
                  <a:latin typeface="游明朝" panose="02020400000000000000" pitchFamily="18" charset="-128"/>
                  <a:ea typeface="游明朝" panose="02020400000000000000" pitchFamily="18" charset="-128"/>
                </a:rPr>
                <a:t>2</a:t>
              </a:r>
              <a:r>
                <a:rPr kumimoji="1" lang="ja-JP" altLang="en-US" sz="1200" dirty="0">
                  <a:solidFill>
                    <a:schemeClr val="tx1"/>
                  </a:solidFill>
                  <a:latin typeface="游明朝" panose="02020400000000000000" pitchFamily="18" charset="-128"/>
                  <a:ea typeface="游明朝" panose="02020400000000000000" pitchFamily="18" charset="-128"/>
                </a:rPr>
                <a:t>日制（土日祝）、年末年始休暇、有給休暇</a:t>
              </a:r>
              <a:endParaRPr kumimoji="1" lang="en-US" altLang="ja-JP" sz="1200" dirty="0">
                <a:solidFill>
                  <a:schemeClr val="tx1"/>
                </a:solidFill>
                <a:latin typeface="游明朝" panose="02020400000000000000" pitchFamily="18" charset="-128"/>
                <a:ea typeface="游明朝" panose="02020400000000000000" pitchFamily="18" charset="-128"/>
              </a:endParaRPr>
            </a:p>
            <a:p>
              <a:pPr marL="171450" indent="-171450">
                <a:spcBef>
                  <a:spcPts val="400"/>
                </a:spcBef>
                <a:buClr>
                  <a:srgbClr val="9900CC"/>
                </a:buClr>
                <a:buFont typeface="Wingdings" panose="05000000000000000000" pitchFamily="2" charset="2"/>
                <a:buChar char="n"/>
              </a:pPr>
              <a:endParaRPr kumimoji="1" lang="ja-JP" altLang="en-US" sz="1200" dirty="0">
                <a:solidFill>
                  <a:schemeClr val="tx1"/>
                </a:solidFill>
                <a:latin typeface="游明朝" panose="02020400000000000000" pitchFamily="18" charset="-128"/>
                <a:ea typeface="游明朝" panose="02020400000000000000" pitchFamily="18" charset="-128"/>
              </a:endParaRPr>
            </a:p>
          </p:txBody>
        </p:sp>
      </p:grpSp>
      <p:cxnSp>
        <p:nvCxnSpPr>
          <p:cNvPr id="22" name="直線矢印コネクタ 21">
            <a:extLst>
              <a:ext uri="{FF2B5EF4-FFF2-40B4-BE49-F238E27FC236}">
                <a16:creationId xmlns:a16="http://schemas.microsoft.com/office/drawing/2014/main" id="{7C5189DE-A08D-1E85-C8AE-31A03D60276F}"/>
              </a:ext>
            </a:extLst>
          </p:cNvPr>
          <p:cNvCxnSpPr>
            <a:cxnSpLocks/>
          </p:cNvCxnSpPr>
          <p:nvPr/>
        </p:nvCxnSpPr>
        <p:spPr>
          <a:xfrm>
            <a:off x="1126067" y="5223356"/>
            <a:ext cx="10051200" cy="0"/>
          </a:xfrm>
          <a:prstGeom prst="straightConnector1">
            <a:avLst/>
          </a:prstGeom>
          <a:ln>
            <a:solidFill>
              <a:srgbClr val="9900CC"/>
            </a:solidFill>
          </a:ln>
        </p:spPr>
        <p:style>
          <a:lnRef idx="2">
            <a:schemeClr val="accent1"/>
          </a:lnRef>
          <a:fillRef idx="0">
            <a:schemeClr val="accent1"/>
          </a:fillRef>
          <a:effectRef idx="1">
            <a:schemeClr val="accent1"/>
          </a:effectRef>
          <a:fontRef idx="minor">
            <a:schemeClr val="tx1"/>
          </a:fontRef>
        </p:style>
      </p:cxnSp>
      <p:grpSp>
        <p:nvGrpSpPr>
          <p:cNvPr id="23" name="グループ化 22">
            <a:extLst>
              <a:ext uri="{FF2B5EF4-FFF2-40B4-BE49-F238E27FC236}">
                <a16:creationId xmlns:a16="http://schemas.microsoft.com/office/drawing/2014/main" id="{10B8E09C-F922-2B2E-4210-35122569BFD9}"/>
              </a:ext>
            </a:extLst>
          </p:cNvPr>
          <p:cNvGrpSpPr/>
          <p:nvPr/>
        </p:nvGrpSpPr>
        <p:grpSpPr>
          <a:xfrm>
            <a:off x="1126067" y="5363794"/>
            <a:ext cx="10049933" cy="1209418"/>
            <a:chOff x="1126067" y="2859940"/>
            <a:chExt cx="10049933" cy="2928514"/>
          </a:xfrm>
        </p:grpSpPr>
        <p:sp>
          <p:nvSpPr>
            <p:cNvPr id="24" name="正方形/長方形 23">
              <a:extLst>
                <a:ext uri="{FF2B5EF4-FFF2-40B4-BE49-F238E27FC236}">
                  <a16:creationId xmlns:a16="http://schemas.microsoft.com/office/drawing/2014/main" id="{843ACBA8-6F59-350E-E40C-403DBA78864B}"/>
                </a:ext>
              </a:extLst>
            </p:cNvPr>
            <p:cNvSpPr/>
            <p:nvPr/>
          </p:nvSpPr>
          <p:spPr>
            <a:xfrm>
              <a:off x="1126067" y="2859940"/>
              <a:ext cx="1540933" cy="29285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400"/>
                </a:spcBef>
              </a:pPr>
              <a:r>
                <a:rPr kumimoji="1" lang="ja-JP" altLang="en-US" sz="1200" b="1" dirty="0">
                  <a:solidFill>
                    <a:srgbClr val="9900CC"/>
                  </a:solidFill>
                  <a:latin typeface="游明朝" panose="02020400000000000000" pitchFamily="18" charset="-128"/>
                  <a:ea typeface="游明朝" panose="02020400000000000000" pitchFamily="18" charset="-128"/>
                </a:rPr>
                <a:t>歓迎スキル・人物像</a:t>
              </a:r>
            </a:p>
          </p:txBody>
        </p:sp>
        <p:sp>
          <p:nvSpPr>
            <p:cNvPr id="25" name="正方形/長方形 24">
              <a:extLst>
                <a:ext uri="{FF2B5EF4-FFF2-40B4-BE49-F238E27FC236}">
                  <a16:creationId xmlns:a16="http://schemas.microsoft.com/office/drawing/2014/main" id="{99281E9E-DB2E-0037-515B-311FFE8338B7}"/>
                </a:ext>
              </a:extLst>
            </p:cNvPr>
            <p:cNvSpPr/>
            <p:nvPr/>
          </p:nvSpPr>
          <p:spPr>
            <a:xfrm>
              <a:off x="2794000" y="2859940"/>
              <a:ext cx="8382000" cy="29285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indent="-171450">
                <a:spcBef>
                  <a:spcPts val="400"/>
                </a:spcBef>
                <a:buClr>
                  <a:srgbClr val="9900CC"/>
                </a:buClr>
                <a:buFont typeface="Wingdings" panose="05000000000000000000" pitchFamily="2" charset="2"/>
                <a:buChar char="n"/>
              </a:pPr>
              <a:r>
                <a:rPr lang="ja-JP" altLang="en-US" sz="1200" dirty="0">
                  <a:solidFill>
                    <a:schemeClr val="tx1"/>
                  </a:solidFill>
                  <a:latin typeface="游明朝" panose="02020400000000000000" pitchFamily="18" charset="-128"/>
                  <a:ea typeface="游明朝" panose="02020400000000000000" pitchFamily="18" charset="-128"/>
                </a:rPr>
                <a:t>教育・学習領域に関心のある方</a:t>
              </a:r>
              <a:endParaRPr lang="en-US" altLang="ja-JP" sz="1200" dirty="0">
                <a:solidFill>
                  <a:schemeClr val="tx1"/>
                </a:solidFill>
                <a:latin typeface="游明朝" panose="02020400000000000000" pitchFamily="18" charset="-128"/>
                <a:ea typeface="游明朝" panose="02020400000000000000" pitchFamily="18" charset="-128"/>
              </a:endParaRPr>
            </a:p>
            <a:p>
              <a:pPr marL="171450" indent="-171450">
                <a:spcBef>
                  <a:spcPts val="400"/>
                </a:spcBef>
                <a:buClr>
                  <a:srgbClr val="9900CC"/>
                </a:buClr>
                <a:buFont typeface="Wingdings" panose="05000000000000000000" pitchFamily="2" charset="2"/>
                <a:buChar char="n"/>
              </a:pPr>
              <a:r>
                <a:rPr lang="ja-JP" altLang="en-US" sz="1200" dirty="0">
                  <a:solidFill>
                    <a:schemeClr val="tx1"/>
                  </a:solidFill>
                  <a:latin typeface="游明朝" panose="02020400000000000000" pitchFamily="18" charset="-128"/>
                  <a:ea typeface="游明朝" panose="02020400000000000000" pitchFamily="18" charset="-128"/>
                </a:rPr>
                <a:t>スタートアップでの開発経験またはプロダクトづくりに主体的に関わりたい方</a:t>
              </a:r>
              <a:endParaRPr lang="en-US" altLang="ja-JP" sz="1200" dirty="0">
                <a:solidFill>
                  <a:schemeClr val="tx1"/>
                </a:solidFill>
                <a:latin typeface="游明朝" panose="02020400000000000000" pitchFamily="18" charset="-128"/>
                <a:ea typeface="游明朝" panose="02020400000000000000" pitchFamily="18" charset="-128"/>
              </a:endParaRPr>
            </a:p>
            <a:p>
              <a:pPr marL="171450" indent="-171450">
                <a:spcBef>
                  <a:spcPts val="400"/>
                </a:spcBef>
                <a:buClr>
                  <a:srgbClr val="9900CC"/>
                </a:buClr>
                <a:buFont typeface="Wingdings" panose="05000000000000000000" pitchFamily="2" charset="2"/>
                <a:buChar char="n"/>
              </a:pPr>
              <a:r>
                <a:rPr lang="ja-JP" altLang="en-US" sz="1200" dirty="0">
                  <a:solidFill>
                    <a:schemeClr val="tx1"/>
                  </a:solidFill>
                  <a:latin typeface="游明朝" panose="02020400000000000000" pitchFamily="18" charset="-128"/>
                  <a:ea typeface="游明朝" panose="02020400000000000000" pitchFamily="18" charset="-128"/>
                </a:rPr>
                <a:t>自律的に課題を発見し、チームと協働しながら解決していける方</a:t>
              </a:r>
              <a:endParaRPr lang="en-US" altLang="ja-JP" sz="1200" dirty="0">
                <a:solidFill>
                  <a:schemeClr val="tx1"/>
                </a:solidFill>
                <a:latin typeface="游明朝" panose="02020400000000000000" pitchFamily="18" charset="-128"/>
                <a:ea typeface="游明朝" panose="02020400000000000000" pitchFamily="18" charset="-128"/>
              </a:endParaRPr>
            </a:p>
            <a:p>
              <a:pPr marL="171450" indent="-171450">
                <a:spcBef>
                  <a:spcPts val="400"/>
                </a:spcBef>
                <a:buClr>
                  <a:srgbClr val="9900CC"/>
                </a:buClr>
                <a:buFont typeface="Wingdings" panose="05000000000000000000" pitchFamily="2" charset="2"/>
                <a:buChar char="n"/>
              </a:pPr>
              <a:r>
                <a:rPr lang="ja-JP" altLang="en-US" sz="1200" dirty="0">
                  <a:solidFill>
                    <a:schemeClr val="tx1"/>
                  </a:solidFill>
                  <a:latin typeface="游明朝" panose="02020400000000000000" pitchFamily="18" charset="-128"/>
                  <a:ea typeface="游明朝" panose="02020400000000000000" pitchFamily="18" charset="-128"/>
                </a:rPr>
                <a:t>新しい技術へのキャッチアップを継続できる方</a:t>
              </a:r>
            </a:p>
          </p:txBody>
        </p:sp>
      </p:grpSp>
    </p:spTree>
    <p:extLst>
      <p:ext uri="{BB962C8B-B14F-4D97-AF65-F5344CB8AC3E}">
        <p14:creationId xmlns:p14="http://schemas.microsoft.com/office/powerpoint/2010/main" val="91414141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C41C3E266D40784080AE7FC7FC3CF127" ma:contentTypeVersion="14" ma:contentTypeDescription="新しいドキュメントを作成します。" ma:contentTypeScope="" ma:versionID="ab43ed39cf438de8264d8b65fa41e611">
  <xsd:schema xmlns:xsd="http://www.w3.org/2001/XMLSchema" xmlns:xs="http://www.w3.org/2001/XMLSchema" xmlns:p="http://schemas.microsoft.com/office/2006/metadata/properties" xmlns:ns2="ffd60cc4-70c0-4043-81e8-97be71ffa410" xmlns:ns3="1bf6ce71-f2af-4399-804e-8773bbe322f2" targetNamespace="http://schemas.microsoft.com/office/2006/metadata/properties" ma:root="true" ma:fieldsID="a2501e3ff80ab5e70b0e54d5b48f5319" ns2:_="" ns3:_="">
    <xsd:import namespace="ffd60cc4-70c0-4043-81e8-97be71ffa410"/>
    <xsd:import namespace="1bf6ce71-f2af-4399-804e-8773bbe322f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d60cc4-70c0-4043-81e8-97be71ffa4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画像タグ" ma:readOnly="false" ma:fieldId="{5cf76f15-5ced-4ddc-b409-7134ff3c332f}" ma:taxonomyMulti="true" ma:sspId="e11d2887-7d44-46f2-be60-af6bd70e5d54"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bf6ce71-f2af-4399-804e-8773bbe322f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9ffa11d1-c12e-4afe-8e86-e16f823e0944}" ma:internalName="TaxCatchAll" ma:showField="CatchAllData" ma:web="1bf6ce71-f2af-4399-804e-8773bbe322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fd60cc4-70c0-4043-81e8-97be71ffa410">
      <Terms xmlns="http://schemas.microsoft.com/office/infopath/2007/PartnerControls"/>
    </lcf76f155ced4ddcb4097134ff3c332f>
    <TaxCatchAll xmlns="1bf6ce71-f2af-4399-804e-8773bbe322f2" xsi:nil="true"/>
  </documentManagement>
</p:properties>
</file>

<file path=customXml/itemProps1.xml><?xml version="1.0" encoding="utf-8"?>
<ds:datastoreItem xmlns:ds="http://schemas.openxmlformats.org/officeDocument/2006/customXml" ds:itemID="{7E2236B2-08AB-4DF2-B107-FE54C01F11AE}">
  <ds:schemaRefs>
    <ds:schemaRef ds:uri="http://schemas.microsoft.com/sharepoint/v3/contenttype/forms"/>
  </ds:schemaRefs>
</ds:datastoreItem>
</file>

<file path=customXml/itemProps2.xml><?xml version="1.0" encoding="utf-8"?>
<ds:datastoreItem xmlns:ds="http://schemas.openxmlformats.org/officeDocument/2006/customXml" ds:itemID="{4AA8CF3F-1FC4-4246-80AC-D8912DB9BD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d60cc4-70c0-4043-81e8-97be71ffa410"/>
    <ds:schemaRef ds:uri="1bf6ce71-f2af-4399-804e-8773bbe322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CAD133F-485A-4DE3-B94F-A31F35E1A9BB}">
  <ds:schemaRefs>
    <ds:schemaRef ds:uri="http://schemas.microsoft.com/office/2006/metadata/properties"/>
    <ds:schemaRef ds:uri="http://schemas.microsoft.com/office/infopath/2007/PartnerControls"/>
    <ds:schemaRef ds:uri="ffd60cc4-70c0-4043-81e8-97be71ffa410"/>
    <ds:schemaRef ds:uri="1bf6ce71-f2af-4399-804e-8773bbe322f2"/>
  </ds:schemaRefs>
</ds:datastoreItem>
</file>

<file path=docProps/app.xml><?xml version="1.0" encoding="utf-8"?>
<Properties xmlns="http://schemas.openxmlformats.org/officeDocument/2006/extended-properties" xmlns:vt="http://schemas.openxmlformats.org/officeDocument/2006/docPropsVTypes">
  <TotalTime>1529</TotalTime>
  <Words>1866</Words>
  <PresentationFormat>ワイド画面</PresentationFormat>
  <Paragraphs>240</Paragraphs>
  <Slides>11</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11</vt:i4>
      </vt:variant>
    </vt:vector>
  </HeadingPairs>
  <TitlesOfParts>
    <vt:vector size="17" baseType="lpstr">
      <vt:lpstr>游ゴシック</vt:lpstr>
      <vt:lpstr>游ゴシック Light</vt:lpstr>
      <vt:lpstr>游明朝</vt:lpstr>
      <vt:lpstr>Arial</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erms:created xsi:type="dcterms:W3CDTF">2025-05-17T05:08:00Z</dcterms:created>
  <dcterms:modified xsi:type="dcterms:W3CDTF">2025-06-03T15:35:27Z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0x010100C41C3E266D40784080AE7FC7FC3CF127</vt:lpwstr>
  </property>
  <property fmtid="{D5CDD505-2E9C-101B-9397-08002B2CF9AE}" pid="3" name="MediaServiceImageTags">
    <vt:lpwstr/>
  </property>
</Properties>
</file>