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4" r:id="rId12"/>
    <p:sldId id="263" r:id="rId13"/>
    <p:sldId id="265"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CF3"/>
    <a:srgbClr val="FBFBFB"/>
    <a:srgbClr val="FDFDFD"/>
    <a:srgbClr val="F5F5F5"/>
    <a:srgbClr val="F7F7F7"/>
    <a:srgbClr val="5AB9E4"/>
    <a:srgbClr val="F0FAEC"/>
    <a:srgbClr val="FAFDF9"/>
    <a:srgbClr val="B6B6B6"/>
    <a:srgbClr val="BAD8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80781-FA19-41D5-8623-EE8877BB3C26}" v="8" dt="2025-06-03T15:52:01.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p:scale>
          <a:sx n="66" d="100"/>
          <a:sy n="66" d="100"/>
        </p:scale>
        <p:origin x="484"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浦英宗" userId="9b03fd3a-662f-49ff-9af1-1b93cf7aab22" providerId="ADAL" clId="{CAA2BC67-9D36-42E5-9AD8-BE89CAE981C5}"/>
    <pc:docChg chg="undo redo custSel addSld delSld modSld">
      <pc:chgData name="松浦英宗" userId="9b03fd3a-662f-49ff-9af1-1b93cf7aab22" providerId="ADAL" clId="{CAA2BC67-9D36-42E5-9AD8-BE89CAE981C5}" dt="2025-05-17T11:33:48.152" v="7192" actId="6549"/>
      <pc:docMkLst>
        <pc:docMk/>
      </pc:docMkLst>
      <pc:sldChg chg="addSp delSp modSp mod">
        <pc:chgData name="松浦英宗" userId="9b03fd3a-662f-49ff-9af1-1b93cf7aab22" providerId="ADAL" clId="{CAA2BC67-9D36-42E5-9AD8-BE89CAE981C5}" dt="2025-05-17T11:09:59.809" v="7116" actId="113"/>
        <pc:sldMkLst>
          <pc:docMk/>
          <pc:sldMk cId="913356044" sldId="256"/>
        </pc:sldMkLst>
      </pc:sldChg>
      <pc:sldChg chg="addSp delSp modSp add mod">
        <pc:chgData name="松浦英宗" userId="9b03fd3a-662f-49ff-9af1-1b93cf7aab22" providerId="ADAL" clId="{CAA2BC67-9D36-42E5-9AD8-BE89CAE981C5}" dt="2025-05-17T11:01:54.556" v="7108" actId="165"/>
        <pc:sldMkLst>
          <pc:docMk/>
          <pc:sldMk cId="4173564231" sldId="257"/>
        </pc:sldMkLst>
        <pc:spChg chg="add mod">
          <ac:chgData name="松浦英宗" userId="9b03fd3a-662f-49ff-9af1-1b93cf7aab22" providerId="ADAL" clId="{CAA2BC67-9D36-42E5-9AD8-BE89CAE981C5}" dt="2025-05-17T08:12:19.143" v="3738"/>
          <ac:spMkLst>
            <pc:docMk/>
            <pc:sldMk cId="4173564231" sldId="257"/>
            <ac:spMk id="3" creationId="{6CF0A6C4-9F61-D714-6FD6-0FD564AB74F5}"/>
          </ac:spMkLst>
        </pc:spChg>
        <pc:spChg chg="add mod">
          <ac:chgData name="松浦英宗" userId="9b03fd3a-662f-49ff-9af1-1b93cf7aab22" providerId="ADAL" clId="{CAA2BC67-9D36-42E5-9AD8-BE89CAE981C5}" dt="2025-05-17T07:10:08.869" v="2781" actId="1035"/>
          <ac:spMkLst>
            <pc:docMk/>
            <pc:sldMk cId="4173564231" sldId="257"/>
            <ac:spMk id="28" creationId="{F22C3C6E-A54E-6B91-0225-6F4EB54AC2EE}"/>
          </ac:spMkLst>
        </pc:spChg>
      </pc:sldChg>
      <pc:sldChg chg="addSp delSp modSp add mod">
        <pc:chgData name="松浦英宗" userId="9b03fd3a-662f-49ff-9af1-1b93cf7aab22" providerId="ADAL" clId="{CAA2BC67-9D36-42E5-9AD8-BE89CAE981C5}" dt="2025-05-17T11:01:58.598" v="7109" actId="165"/>
        <pc:sldMkLst>
          <pc:docMk/>
          <pc:sldMk cId="4048517723" sldId="258"/>
        </pc:sldMkLst>
      </pc:sldChg>
      <pc:sldChg chg="addSp delSp modSp add mod">
        <pc:chgData name="松浦英宗" userId="9b03fd3a-662f-49ff-9af1-1b93cf7aab22" providerId="ADAL" clId="{CAA2BC67-9D36-42E5-9AD8-BE89CAE981C5}" dt="2025-05-17T11:02:02.136" v="7110" actId="165"/>
        <pc:sldMkLst>
          <pc:docMk/>
          <pc:sldMk cId="3683638786" sldId="259"/>
        </pc:sldMkLst>
      </pc:sldChg>
      <pc:sldChg chg="addSp delSp modSp add mod">
        <pc:chgData name="松浦英宗" userId="9b03fd3a-662f-49ff-9af1-1b93cf7aab22" providerId="ADAL" clId="{CAA2BC67-9D36-42E5-9AD8-BE89CAE981C5}" dt="2025-05-17T10:58:06.768" v="7106" actId="20577"/>
        <pc:sldMkLst>
          <pc:docMk/>
          <pc:sldMk cId="730990976" sldId="260"/>
        </pc:sldMkLst>
      </pc:sldChg>
      <pc:sldChg chg="addSp delSp modSp add mod">
        <pc:chgData name="松浦英宗" userId="9b03fd3a-662f-49ff-9af1-1b93cf7aab22" providerId="ADAL" clId="{CAA2BC67-9D36-42E5-9AD8-BE89CAE981C5}" dt="2025-05-17T11:31:51.293" v="7127" actId="20577"/>
        <pc:sldMkLst>
          <pc:docMk/>
          <pc:sldMk cId="3506267798" sldId="261"/>
        </pc:sldMkLst>
      </pc:sldChg>
      <pc:sldChg chg="addSp delSp modSp add mod">
        <pc:chgData name="松浦英宗" userId="9b03fd3a-662f-49ff-9af1-1b93cf7aab22" providerId="ADAL" clId="{CAA2BC67-9D36-42E5-9AD8-BE89CAE981C5}" dt="2025-05-17T11:32:43.671" v="7161" actId="20577"/>
        <pc:sldMkLst>
          <pc:docMk/>
          <pc:sldMk cId="779130493" sldId="262"/>
        </pc:sldMkLst>
      </pc:sldChg>
      <pc:sldChg chg="addSp delSp modSp add mod">
        <pc:chgData name="松浦英宗" userId="9b03fd3a-662f-49ff-9af1-1b93cf7aab22" providerId="ADAL" clId="{CAA2BC67-9D36-42E5-9AD8-BE89CAE981C5}" dt="2025-05-17T11:33:48.152" v="7192" actId="6549"/>
        <pc:sldMkLst>
          <pc:docMk/>
          <pc:sldMk cId="1707377331" sldId="263"/>
        </pc:sldMkLst>
      </pc:sldChg>
      <pc:sldChg chg="addSp delSp modSp add del mod">
        <pc:chgData name="松浦英宗" userId="9b03fd3a-662f-49ff-9af1-1b93cf7aab22" providerId="ADAL" clId="{CAA2BC67-9D36-42E5-9AD8-BE89CAE981C5}" dt="2025-05-17T10:39:54.614" v="6621" actId="47"/>
        <pc:sldMkLst>
          <pc:docMk/>
          <pc:sldMk cId="1114196223" sldId="264"/>
        </pc:sldMkLst>
      </pc:sldChg>
      <pc:sldChg chg="addSp delSp modSp add del mod">
        <pc:chgData name="松浦英宗" userId="9b03fd3a-662f-49ff-9af1-1b93cf7aab22" providerId="ADAL" clId="{CAA2BC67-9D36-42E5-9AD8-BE89CAE981C5}" dt="2025-05-17T10:39:54.614" v="6621" actId="47"/>
        <pc:sldMkLst>
          <pc:docMk/>
          <pc:sldMk cId="3183691207" sldId="265"/>
        </pc:sldMkLst>
      </pc:sldChg>
      <pc:sldChg chg="new del">
        <pc:chgData name="松浦英宗" userId="9b03fd3a-662f-49ff-9af1-1b93cf7aab22" providerId="ADAL" clId="{CAA2BC67-9D36-42E5-9AD8-BE89CAE981C5}" dt="2025-05-17T07:09:21.714" v="2690" actId="680"/>
        <pc:sldMkLst>
          <pc:docMk/>
          <pc:sldMk cId="209326745" sldId="266"/>
        </pc:sldMkLst>
      </pc:sldChg>
      <pc:sldChg chg="new del">
        <pc:chgData name="松浦英宗" userId="9b03fd3a-662f-49ff-9af1-1b93cf7aab22" providerId="ADAL" clId="{CAA2BC67-9D36-42E5-9AD8-BE89CAE981C5}" dt="2025-05-17T07:09:13.370" v="2688" actId="680"/>
        <pc:sldMkLst>
          <pc:docMk/>
          <pc:sldMk cId="1983247805" sldId="266"/>
        </pc:sldMkLst>
      </pc:sldChg>
      <pc:sldChg chg="add del">
        <pc:chgData name="松浦英宗" userId="9b03fd3a-662f-49ff-9af1-1b93cf7aab22" providerId="ADAL" clId="{CAA2BC67-9D36-42E5-9AD8-BE89CAE981C5}" dt="2025-05-17T06:31:50.356" v="1612" actId="47"/>
        <pc:sldMkLst>
          <pc:docMk/>
          <pc:sldMk cId="3733910552" sldId="266"/>
        </pc:sldMkLst>
      </pc:sldChg>
      <pc:sldChg chg="add del">
        <pc:chgData name="松浦英宗" userId="9b03fd3a-662f-49ff-9af1-1b93cf7aab22" providerId="ADAL" clId="{CAA2BC67-9D36-42E5-9AD8-BE89CAE981C5}" dt="2025-05-17T06:31:50.356" v="1612" actId="47"/>
        <pc:sldMkLst>
          <pc:docMk/>
          <pc:sldMk cId="3393173448" sldId="267"/>
        </pc:sldMkLst>
      </pc:sldChg>
      <pc:sldChg chg="add del">
        <pc:chgData name="松浦英宗" userId="9b03fd3a-662f-49ff-9af1-1b93cf7aab22" providerId="ADAL" clId="{CAA2BC67-9D36-42E5-9AD8-BE89CAE981C5}" dt="2025-05-17T06:31:50.356" v="1612" actId="47"/>
        <pc:sldMkLst>
          <pc:docMk/>
          <pc:sldMk cId="690403364" sldId="268"/>
        </pc:sldMkLst>
      </pc:sldChg>
    </pc:docChg>
  </pc:docChgLst>
  <pc:docChgLst>
    <pc:chgData name="松浦英宗" userId="9b03fd3a-662f-49ff-9af1-1b93cf7aab22" providerId="ADAL" clId="{5E680781-FA19-41D5-8623-EE8877BB3C26}"/>
    <pc:docChg chg="undo custSel modSld">
      <pc:chgData name="松浦英宗" userId="9b03fd3a-662f-49ff-9af1-1b93cf7aab22" providerId="ADAL" clId="{5E680781-FA19-41D5-8623-EE8877BB3C26}" dt="2025-06-03T15:52:35.980" v="135" actId="167"/>
      <pc:docMkLst>
        <pc:docMk/>
      </pc:docMkLst>
      <pc:sldChg chg="modSp mod">
        <pc:chgData name="松浦英宗" userId="9b03fd3a-662f-49ff-9af1-1b93cf7aab22" providerId="ADAL" clId="{5E680781-FA19-41D5-8623-EE8877BB3C26}" dt="2025-06-03T15:49:40.474" v="95" actId="20577"/>
        <pc:sldMkLst>
          <pc:docMk/>
          <pc:sldMk cId="4173564231" sldId="257"/>
        </pc:sldMkLst>
        <pc:spChg chg="mod">
          <ac:chgData name="松浦英宗" userId="9b03fd3a-662f-49ff-9af1-1b93cf7aab22" providerId="ADAL" clId="{5E680781-FA19-41D5-8623-EE8877BB3C26}" dt="2025-06-03T15:46:18.130" v="40" actId="2711"/>
          <ac:spMkLst>
            <pc:docMk/>
            <pc:sldMk cId="4173564231" sldId="257"/>
            <ac:spMk id="2" creationId="{16E53263-9F32-A51C-11A8-8BE17E51F773}"/>
          </ac:spMkLst>
        </pc:spChg>
        <pc:spChg chg="mod">
          <ac:chgData name="松浦英宗" userId="9b03fd3a-662f-49ff-9af1-1b93cf7aab22" providerId="ADAL" clId="{5E680781-FA19-41D5-8623-EE8877BB3C26}" dt="2025-06-03T15:46:18.130" v="40" actId="2711"/>
          <ac:spMkLst>
            <pc:docMk/>
            <pc:sldMk cId="4173564231" sldId="257"/>
            <ac:spMk id="8" creationId="{6F9BCB13-D111-A93C-9E12-152EFAC326C9}"/>
          </ac:spMkLst>
        </pc:spChg>
        <pc:spChg chg="mod">
          <ac:chgData name="松浦英宗" userId="9b03fd3a-662f-49ff-9af1-1b93cf7aab22" providerId="ADAL" clId="{5E680781-FA19-41D5-8623-EE8877BB3C26}" dt="2025-06-03T15:49:40.474" v="95" actId="20577"/>
          <ac:spMkLst>
            <pc:docMk/>
            <pc:sldMk cId="4173564231" sldId="257"/>
            <ac:spMk id="11" creationId="{8347DBC8-E867-FE87-ACF0-1FC4340F714E}"/>
          </ac:spMkLst>
        </pc:spChg>
        <pc:spChg chg="mod">
          <ac:chgData name="松浦英宗" userId="9b03fd3a-662f-49ff-9af1-1b93cf7aab22" providerId="ADAL" clId="{5E680781-FA19-41D5-8623-EE8877BB3C26}" dt="2025-06-03T15:46:18.130" v="40" actId="2711"/>
          <ac:spMkLst>
            <pc:docMk/>
            <pc:sldMk cId="4173564231" sldId="257"/>
            <ac:spMk id="14" creationId="{43B7B9F6-E727-45C6-D48A-9691E5C0AFE2}"/>
          </ac:spMkLst>
        </pc:spChg>
        <pc:spChg chg="mod">
          <ac:chgData name="松浦英宗" userId="9b03fd3a-662f-49ff-9af1-1b93cf7aab22" providerId="ADAL" clId="{5E680781-FA19-41D5-8623-EE8877BB3C26}" dt="2025-06-03T15:49:12.977" v="78" actId="20577"/>
          <ac:spMkLst>
            <pc:docMk/>
            <pc:sldMk cId="4173564231" sldId="257"/>
            <ac:spMk id="16" creationId="{B2CDCF6C-6286-320B-53EA-A36C90B69CBE}"/>
          </ac:spMkLst>
        </pc:spChg>
        <pc:spChg chg="mod">
          <ac:chgData name="松浦英宗" userId="9b03fd3a-662f-49ff-9af1-1b93cf7aab22" providerId="ADAL" clId="{5E680781-FA19-41D5-8623-EE8877BB3C26}" dt="2025-06-03T15:46:18.130" v="40" actId="2711"/>
          <ac:spMkLst>
            <pc:docMk/>
            <pc:sldMk cId="4173564231" sldId="257"/>
            <ac:spMk id="19" creationId="{1DED69CE-49EB-4231-1781-BA9D7A66FECF}"/>
          </ac:spMkLst>
        </pc:spChg>
        <pc:spChg chg="mod">
          <ac:chgData name="松浦英宗" userId="9b03fd3a-662f-49ff-9af1-1b93cf7aab22" providerId="ADAL" clId="{5E680781-FA19-41D5-8623-EE8877BB3C26}" dt="2025-06-03T15:49:17.320" v="79" actId="1038"/>
          <ac:spMkLst>
            <pc:docMk/>
            <pc:sldMk cId="4173564231" sldId="257"/>
            <ac:spMk id="23" creationId="{ABDB7EB4-0EF1-20EC-645D-66EA9CC3A008}"/>
          </ac:spMkLst>
        </pc:spChg>
        <pc:spChg chg="mod">
          <ac:chgData name="松浦英宗" userId="9b03fd3a-662f-49ff-9af1-1b93cf7aab22" providerId="ADAL" clId="{5E680781-FA19-41D5-8623-EE8877BB3C26}" dt="2025-06-03T15:49:17.320" v="79" actId="1038"/>
          <ac:spMkLst>
            <pc:docMk/>
            <pc:sldMk cId="4173564231" sldId="257"/>
            <ac:spMk id="24" creationId="{AA28784A-90FB-5F2F-4B33-609296BD971B}"/>
          </ac:spMkLst>
        </pc:spChg>
        <pc:spChg chg="mod">
          <ac:chgData name="松浦英宗" userId="9b03fd3a-662f-49ff-9af1-1b93cf7aab22" providerId="ADAL" clId="{5E680781-FA19-41D5-8623-EE8877BB3C26}" dt="2025-06-03T15:49:17.320" v="79" actId="1038"/>
          <ac:spMkLst>
            <pc:docMk/>
            <pc:sldMk cId="4173564231" sldId="257"/>
            <ac:spMk id="25" creationId="{062A8114-B1D0-BCC9-A9CD-A547E0FE439A}"/>
          </ac:spMkLst>
        </pc:spChg>
        <pc:spChg chg="mod">
          <ac:chgData name="松浦英宗" userId="9b03fd3a-662f-49ff-9af1-1b93cf7aab22" providerId="ADAL" clId="{5E680781-FA19-41D5-8623-EE8877BB3C26}" dt="2025-06-03T15:49:17.320" v="79" actId="1038"/>
          <ac:spMkLst>
            <pc:docMk/>
            <pc:sldMk cId="4173564231" sldId="257"/>
            <ac:spMk id="26" creationId="{D156DE8F-203B-4A59-5C50-0A97C25B7BBA}"/>
          </ac:spMkLst>
        </pc:spChg>
        <pc:spChg chg="mod">
          <ac:chgData name="松浦英宗" userId="9b03fd3a-662f-49ff-9af1-1b93cf7aab22" providerId="ADAL" clId="{5E680781-FA19-41D5-8623-EE8877BB3C26}" dt="2025-06-03T15:46:18.130" v="40" actId="2711"/>
          <ac:spMkLst>
            <pc:docMk/>
            <pc:sldMk cId="4173564231" sldId="257"/>
            <ac:spMk id="28" creationId="{F22C3C6E-A54E-6B91-0225-6F4EB54AC2EE}"/>
          </ac:spMkLst>
        </pc:spChg>
      </pc:sldChg>
      <pc:sldChg chg="modSp mod">
        <pc:chgData name="松浦英宗" userId="9b03fd3a-662f-49ff-9af1-1b93cf7aab22" providerId="ADAL" clId="{5E680781-FA19-41D5-8623-EE8877BB3C26}" dt="2025-06-03T15:46:58.041" v="44" actId="2711"/>
        <pc:sldMkLst>
          <pc:docMk/>
          <pc:sldMk cId="4082717725" sldId="258"/>
        </pc:sldMkLst>
        <pc:spChg chg="mod">
          <ac:chgData name="松浦英宗" userId="9b03fd3a-662f-49ff-9af1-1b93cf7aab22" providerId="ADAL" clId="{5E680781-FA19-41D5-8623-EE8877BB3C26}" dt="2025-06-03T15:46:58.041" v="44" actId="2711"/>
          <ac:spMkLst>
            <pc:docMk/>
            <pc:sldMk cId="4082717725" sldId="258"/>
            <ac:spMk id="97" creationId="{B129F49E-903E-C750-C201-BE1D578F9A33}"/>
          </ac:spMkLst>
        </pc:spChg>
        <pc:spChg chg="mod">
          <ac:chgData name="松浦英宗" userId="9b03fd3a-662f-49ff-9af1-1b93cf7aab22" providerId="ADAL" clId="{5E680781-FA19-41D5-8623-EE8877BB3C26}" dt="2025-06-03T15:46:58.041" v="44" actId="2711"/>
          <ac:spMkLst>
            <pc:docMk/>
            <pc:sldMk cId="4082717725" sldId="258"/>
            <ac:spMk id="124" creationId="{2C3F7E35-0CF7-ABFD-89BC-E664A1C2970E}"/>
          </ac:spMkLst>
        </pc:spChg>
        <pc:spChg chg="mod">
          <ac:chgData name="松浦英宗" userId="9b03fd3a-662f-49ff-9af1-1b93cf7aab22" providerId="ADAL" clId="{5E680781-FA19-41D5-8623-EE8877BB3C26}" dt="2025-06-03T15:46:58.041" v="44" actId="2711"/>
          <ac:spMkLst>
            <pc:docMk/>
            <pc:sldMk cId="4082717725" sldId="258"/>
            <ac:spMk id="132" creationId="{503C707C-8485-B0A9-5A3B-58BE8CA4436D}"/>
          </ac:spMkLst>
        </pc:spChg>
        <pc:spChg chg="mod">
          <ac:chgData name="松浦英宗" userId="9b03fd3a-662f-49ff-9af1-1b93cf7aab22" providerId="ADAL" clId="{5E680781-FA19-41D5-8623-EE8877BB3C26}" dt="2025-06-03T15:46:58.041" v="44" actId="2711"/>
          <ac:spMkLst>
            <pc:docMk/>
            <pc:sldMk cId="4082717725" sldId="258"/>
            <ac:spMk id="133" creationId="{3CAF4B57-AB02-7604-66CB-C4CB34C3D05E}"/>
          </ac:spMkLst>
        </pc:spChg>
        <pc:spChg chg="mod">
          <ac:chgData name="松浦英宗" userId="9b03fd3a-662f-49ff-9af1-1b93cf7aab22" providerId="ADAL" clId="{5E680781-FA19-41D5-8623-EE8877BB3C26}" dt="2025-06-03T15:46:58.041" v="44" actId="2711"/>
          <ac:spMkLst>
            <pc:docMk/>
            <pc:sldMk cId="4082717725" sldId="258"/>
            <ac:spMk id="138" creationId="{9CBAEFB3-36D0-8275-CA3C-B11E340CB66B}"/>
          </ac:spMkLst>
        </pc:spChg>
        <pc:spChg chg="mod">
          <ac:chgData name="松浦英宗" userId="9b03fd3a-662f-49ff-9af1-1b93cf7aab22" providerId="ADAL" clId="{5E680781-FA19-41D5-8623-EE8877BB3C26}" dt="2025-06-03T15:46:58.041" v="44" actId="2711"/>
          <ac:spMkLst>
            <pc:docMk/>
            <pc:sldMk cId="4082717725" sldId="258"/>
            <ac:spMk id="148" creationId="{B95E82F3-3F01-5712-96DF-4FDA43991522}"/>
          </ac:spMkLst>
        </pc:spChg>
        <pc:spChg chg="mod">
          <ac:chgData name="松浦英宗" userId="9b03fd3a-662f-49ff-9af1-1b93cf7aab22" providerId="ADAL" clId="{5E680781-FA19-41D5-8623-EE8877BB3C26}" dt="2025-06-03T15:46:58.041" v="44" actId="2711"/>
          <ac:spMkLst>
            <pc:docMk/>
            <pc:sldMk cId="4082717725" sldId="258"/>
            <ac:spMk id="186" creationId="{5F72D72B-AC26-396B-119E-FBE3D87CA369}"/>
          </ac:spMkLst>
        </pc:spChg>
        <pc:spChg chg="mod">
          <ac:chgData name="松浦英宗" userId="9b03fd3a-662f-49ff-9af1-1b93cf7aab22" providerId="ADAL" clId="{5E680781-FA19-41D5-8623-EE8877BB3C26}" dt="2025-06-03T15:46:58.041" v="44" actId="2711"/>
          <ac:spMkLst>
            <pc:docMk/>
            <pc:sldMk cId="4082717725" sldId="258"/>
            <ac:spMk id="217" creationId="{306A4CD4-9B2F-32BF-32A1-4BDF37868D4F}"/>
          </ac:spMkLst>
        </pc:spChg>
        <pc:spChg chg="mod">
          <ac:chgData name="松浦英宗" userId="9b03fd3a-662f-49ff-9af1-1b93cf7aab22" providerId="ADAL" clId="{5E680781-FA19-41D5-8623-EE8877BB3C26}" dt="2025-06-03T15:46:58.041" v="44" actId="2711"/>
          <ac:spMkLst>
            <pc:docMk/>
            <pc:sldMk cId="4082717725" sldId="258"/>
            <ac:spMk id="223" creationId="{4B04E8DF-EBEC-CE75-05E5-53F8111F024F}"/>
          </ac:spMkLst>
        </pc:spChg>
        <pc:spChg chg="mod">
          <ac:chgData name="松浦英宗" userId="9b03fd3a-662f-49ff-9af1-1b93cf7aab22" providerId="ADAL" clId="{5E680781-FA19-41D5-8623-EE8877BB3C26}" dt="2025-06-03T15:46:58.041" v="44" actId="2711"/>
          <ac:spMkLst>
            <pc:docMk/>
            <pc:sldMk cId="4082717725" sldId="258"/>
            <ac:spMk id="228" creationId="{08693D5B-83FA-CC9E-54DC-7827F981D257}"/>
          </ac:spMkLst>
        </pc:spChg>
      </pc:sldChg>
      <pc:sldChg chg="modSp mod">
        <pc:chgData name="松浦英宗" userId="9b03fd3a-662f-49ff-9af1-1b93cf7aab22" providerId="ADAL" clId="{5E680781-FA19-41D5-8623-EE8877BB3C26}" dt="2025-06-03T15:47:03.280" v="45" actId="2711"/>
        <pc:sldMkLst>
          <pc:docMk/>
          <pc:sldMk cId="2997165531" sldId="259"/>
        </pc:sldMkLst>
        <pc:spChg chg="mod">
          <ac:chgData name="松浦英宗" userId="9b03fd3a-662f-49ff-9af1-1b93cf7aab22" providerId="ADAL" clId="{5E680781-FA19-41D5-8623-EE8877BB3C26}" dt="2025-06-03T15:47:03.280" v="45" actId="2711"/>
          <ac:spMkLst>
            <pc:docMk/>
            <pc:sldMk cId="2997165531" sldId="259"/>
            <ac:spMk id="7" creationId="{220AE659-47E1-3DB0-676A-8801C05E2845}"/>
          </ac:spMkLst>
        </pc:spChg>
        <pc:spChg chg="mod">
          <ac:chgData name="松浦英宗" userId="9b03fd3a-662f-49ff-9af1-1b93cf7aab22" providerId="ADAL" clId="{5E680781-FA19-41D5-8623-EE8877BB3C26}" dt="2025-06-03T15:47:03.280" v="45" actId="2711"/>
          <ac:spMkLst>
            <pc:docMk/>
            <pc:sldMk cId="2997165531" sldId="259"/>
            <ac:spMk id="8" creationId="{01776CBC-9EE2-9443-DEBB-75A58B985DBC}"/>
          </ac:spMkLst>
        </pc:spChg>
        <pc:spChg chg="mod">
          <ac:chgData name="松浦英宗" userId="9b03fd3a-662f-49ff-9af1-1b93cf7aab22" providerId="ADAL" clId="{5E680781-FA19-41D5-8623-EE8877BB3C26}" dt="2025-06-03T15:47:03.280" v="45" actId="2711"/>
          <ac:spMkLst>
            <pc:docMk/>
            <pc:sldMk cId="2997165531" sldId="259"/>
            <ac:spMk id="9" creationId="{16AF8E7B-1C4B-0E7C-AE15-99634DFFD3CA}"/>
          </ac:spMkLst>
        </pc:spChg>
        <pc:spChg chg="mod">
          <ac:chgData name="松浦英宗" userId="9b03fd3a-662f-49ff-9af1-1b93cf7aab22" providerId="ADAL" clId="{5E680781-FA19-41D5-8623-EE8877BB3C26}" dt="2025-06-03T15:47:03.280" v="45" actId="2711"/>
          <ac:spMkLst>
            <pc:docMk/>
            <pc:sldMk cId="2997165531" sldId="259"/>
            <ac:spMk id="11" creationId="{FE49F9F4-F5A1-E98D-9FA2-56A63554BA57}"/>
          </ac:spMkLst>
        </pc:spChg>
        <pc:spChg chg="mod">
          <ac:chgData name="松浦英宗" userId="9b03fd3a-662f-49ff-9af1-1b93cf7aab22" providerId="ADAL" clId="{5E680781-FA19-41D5-8623-EE8877BB3C26}" dt="2025-06-03T15:47:03.280" v="45" actId="2711"/>
          <ac:spMkLst>
            <pc:docMk/>
            <pc:sldMk cId="2997165531" sldId="259"/>
            <ac:spMk id="14" creationId="{9943A30C-B3DE-521D-F956-0B270DB0D4C1}"/>
          </ac:spMkLst>
        </pc:spChg>
        <pc:spChg chg="mod">
          <ac:chgData name="松浦英宗" userId="9b03fd3a-662f-49ff-9af1-1b93cf7aab22" providerId="ADAL" clId="{5E680781-FA19-41D5-8623-EE8877BB3C26}" dt="2025-06-03T15:47:03.280" v="45" actId="2711"/>
          <ac:spMkLst>
            <pc:docMk/>
            <pc:sldMk cId="2997165531" sldId="259"/>
            <ac:spMk id="15" creationId="{D3F564D3-99F0-0C8B-2B65-98F8A38A9D85}"/>
          </ac:spMkLst>
        </pc:spChg>
        <pc:spChg chg="mod">
          <ac:chgData name="松浦英宗" userId="9b03fd3a-662f-49ff-9af1-1b93cf7aab22" providerId="ADAL" clId="{5E680781-FA19-41D5-8623-EE8877BB3C26}" dt="2025-06-03T15:47:03.280" v="45" actId="2711"/>
          <ac:spMkLst>
            <pc:docMk/>
            <pc:sldMk cId="2997165531" sldId="259"/>
            <ac:spMk id="16" creationId="{07C27980-C4E3-FF71-3272-B5CF6886EA13}"/>
          </ac:spMkLst>
        </pc:spChg>
        <pc:spChg chg="mod">
          <ac:chgData name="松浦英宗" userId="9b03fd3a-662f-49ff-9af1-1b93cf7aab22" providerId="ADAL" clId="{5E680781-FA19-41D5-8623-EE8877BB3C26}" dt="2025-06-03T15:47:03.280" v="45" actId="2711"/>
          <ac:spMkLst>
            <pc:docMk/>
            <pc:sldMk cId="2997165531" sldId="259"/>
            <ac:spMk id="21" creationId="{F048DAFC-1372-E7CB-F8D5-EED8C749D5BD}"/>
          </ac:spMkLst>
        </pc:spChg>
        <pc:spChg chg="mod">
          <ac:chgData name="松浦英宗" userId="9b03fd3a-662f-49ff-9af1-1b93cf7aab22" providerId="ADAL" clId="{5E680781-FA19-41D5-8623-EE8877BB3C26}" dt="2025-06-03T15:47:03.280" v="45" actId="2711"/>
          <ac:spMkLst>
            <pc:docMk/>
            <pc:sldMk cId="2997165531" sldId="259"/>
            <ac:spMk id="22" creationId="{982A4E20-8A85-F336-3E25-F01D0A8F87E4}"/>
          </ac:spMkLst>
        </pc:spChg>
        <pc:spChg chg="mod">
          <ac:chgData name="松浦英宗" userId="9b03fd3a-662f-49ff-9af1-1b93cf7aab22" providerId="ADAL" clId="{5E680781-FA19-41D5-8623-EE8877BB3C26}" dt="2025-06-03T15:47:03.280" v="45" actId="2711"/>
          <ac:spMkLst>
            <pc:docMk/>
            <pc:sldMk cId="2997165531" sldId="259"/>
            <ac:spMk id="24" creationId="{5DB816AD-6B5A-6FA7-C0DF-C713CE987B01}"/>
          </ac:spMkLst>
        </pc:spChg>
      </pc:sldChg>
      <pc:sldChg chg="addSp delSp modSp mod">
        <pc:chgData name="松浦英宗" userId="9b03fd3a-662f-49ff-9af1-1b93cf7aab22" providerId="ADAL" clId="{5E680781-FA19-41D5-8623-EE8877BB3C26}" dt="2025-06-03T15:50:45.580" v="117" actId="108"/>
        <pc:sldMkLst>
          <pc:docMk/>
          <pc:sldMk cId="1259182770" sldId="260"/>
        </pc:sldMkLst>
        <pc:spChg chg="mod">
          <ac:chgData name="松浦英宗" userId="9b03fd3a-662f-49ff-9af1-1b93cf7aab22" providerId="ADAL" clId="{5E680781-FA19-41D5-8623-EE8877BB3C26}" dt="2025-06-03T15:47:24.027" v="46" actId="2711"/>
          <ac:spMkLst>
            <pc:docMk/>
            <pc:sldMk cId="1259182770" sldId="260"/>
            <ac:spMk id="6" creationId="{8263F157-9462-A341-13CB-3DDE640774AA}"/>
          </ac:spMkLst>
        </pc:spChg>
        <pc:spChg chg="mod">
          <ac:chgData name="松浦英宗" userId="9b03fd3a-662f-49ff-9af1-1b93cf7aab22" providerId="ADAL" clId="{5E680781-FA19-41D5-8623-EE8877BB3C26}" dt="2025-06-03T15:47:24.027" v="46" actId="2711"/>
          <ac:spMkLst>
            <pc:docMk/>
            <pc:sldMk cId="1259182770" sldId="260"/>
            <ac:spMk id="7" creationId="{F850875E-7EA7-4268-A948-4E8FD17D0465}"/>
          </ac:spMkLst>
        </pc:spChg>
        <pc:spChg chg="mod">
          <ac:chgData name="松浦英宗" userId="9b03fd3a-662f-49ff-9af1-1b93cf7aab22" providerId="ADAL" clId="{5E680781-FA19-41D5-8623-EE8877BB3C26}" dt="2025-06-03T15:47:24.027" v="46" actId="2711"/>
          <ac:spMkLst>
            <pc:docMk/>
            <pc:sldMk cId="1259182770" sldId="260"/>
            <ac:spMk id="22" creationId="{8022DFAB-0A2B-98F6-81C1-90F7C840ACA7}"/>
          </ac:spMkLst>
        </pc:spChg>
        <pc:spChg chg="mod">
          <ac:chgData name="松浦英宗" userId="9b03fd3a-662f-49ff-9af1-1b93cf7aab22" providerId="ADAL" clId="{5E680781-FA19-41D5-8623-EE8877BB3C26}" dt="2025-06-03T15:47:24.027" v="46" actId="2711"/>
          <ac:spMkLst>
            <pc:docMk/>
            <pc:sldMk cId="1259182770" sldId="260"/>
            <ac:spMk id="23" creationId="{64E37A30-FA05-10D9-73D1-8835C7546482}"/>
          </ac:spMkLst>
        </pc:spChg>
        <pc:spChg chg="mod">
          <ac:chgData name="松浦英宗" userId="9b03fd3a-662f-49ff-9af1-1b93cf7aab22" providerId="ADAL" clId="{5E680781-FA19-41D5-8623-EE8877BB3C26}" dt="2025-06-03T15:47:24.027" v="46" actId="2711"/>
          <ac:spMkLst>
            <pc:docMk/>
            <pc:sldMk cId="1259182770" sldId="260"/>
            <ac:spMk id="24" creationId="{1CA375C6-9469-77CF-5135-8A41CA57395B}"/>
          </ac:spMkLst>
        </pc:spChg>
        <pc:spChg chg="mod">
          <ac:chgData name="松浦英宗" userId="9b03fd3a-662f-49ff-9af1-1b93cf7aab22" providerId="ADAL" clId="{5E680781-FA19-41D5-8623-EE8877BB3C26}" dt="2025-06-03T15:47:24.027" v="46" actId="2711"/>
          <ac:spMkLst>
            <pc:docMk/>
            <pc:sldMk cId="1259182770" sldId="260"/>
            <ac:spMk id="28" creationId="{26FAD369-E2C4-CF0A-C7FA-5F6076719C02}"/>
          </ac:spMkLst>
        </pc:spChg>
        <pc:spChg chg="mod">
          <ac:chgData name="松浦英宗" userId="9b03fd3a-662f-49ff-9af1-1b93cf7aab22" providerId="ADAL" clId="{5E680781-FA19-41D5-8623-EE8877BB3C26}" dt="2025-06-03T15:45:00.425" v="34" actId="165"/>
          <ac:spMkLst>
            <pc:docMk/>
            <pc:sldMk cId="1259182770" sldId="260"/>
            <ac:spMk id="29" creationId="{F9005053-5416-FE2A-A9AA-2D2365FDEAA9}"/>
          </ac:spMkLst>
        </pc:spChg>
        <pc:spChg chg="mod">
          <ac:chgData name="松浦英宗" userId="9b03fd3a-662f-49ff-9af1-1b93cf7aab22" providerId="ADAL" clId="{5E680781-FA19-41D5-8623-EE8877BB3C26}" dt="2025-06-03T15:47:24.027" v="46" actId="2711"/>
          <ac:spMkLst>
            <pc:docMk/>
            <pc:sldMk cId="1259182770" sldId="260"/>
            <ac:spMk id="30" creationId="{63EB47B9-22DF-63A3-E470-8DDDCA47A490}"/>
          </ac:spMkLst>
        </pc:spChg>
        <pc:spChg chg="mod">
          <ac:chgData name="松浦英宗" userId="9b03fd3a-662f-49ff-9af1-1b93cf7aab22" providerId="ADAL" clId="{5E680781-FA19-41D5-8623-EE8877BB3C26}" dt="2025-06-03T15:47:24.027" v="46" actId="2711"/>
          <ac:spMkLst>
            <pc:docMk/>
            <pc:sldMk cId="1259182770" sldId="260"/>
            <ac:spMk id="31" creationId="{937318CD-B824-2FBD-30DC-963EF21AB5A1}"/>
          </ac:spMkLst>
        </pc:spChg>
        <pc:spChg chg="mod">
          <ac:chgData name="松浦英宗" userId="9b03fd3a-662f-49ff-9af1-1b93cf7aab22" providerId="ADAL" clId="{5E680781-FA19-41D5-8623-EE8877BB3C26}" dt="2025-06-03T15:47:24.027" v="46" actId="2711"/>
          <ac:spMkLst>
            <pc:docMk/>
            <pc:sldMk cId="1259182770" sldId="260"/>
            <ac:spMk id="33" creationId="{F344564F-8DAA-F518-C8D2-FAA6543711AD}"/>
          </ac:spMkLst>
        </pc:spChg>
        <pc:spChg chg="mod">
          <ac:chgData name="松浦英宗" userId="9b03fd3a-662f-49ff-9af1-1b93cf7aab22" providerId="ADAL" clId="{5E680781-FA19-41D5-8623-EE8877BB3C26}" dt="2025-06-03T15:47:24.027" v="46" actId="2711"/>
          <ac:spMkLst>
            <pc:docMk/>
            <pc:sldMk cId="1259182770" sldId="260"/>
            <ac:spMk id="34" creationId="{2A6DC36B-A03B-F49C-011D-8835BAAEB279}"/>
          </ac:spMkLst>
        </pc:spChg>
        <pc:spChg chg="mod">
          <ac:chgData name="松浦英宗" userId="9b03fd3a-662f-49ff-9af1-1b93cf7aab22" providerId="ADAL" clId="{5E680781-FA19-41D5-8623-EE8877BB3C26}" dt="2025-06-03T15:45:00.425" v="34" actId="165"/>
          <ac:spMkLst>
            <pc:docMk/>
            <pc:sldMk cId="1259182770" sldId="260"/>
            <ac:spMk id="35" creationId="{6F2ADBE8-C34D-F231-289D-62ABCBD8D765}"/>
          </ac:spMkLst>
        </pc:spChg>
        <pc:picChg chg="add mod ord">
          <ac:chgData name="松浦英宗" userId="9b03fd3a-662f-49ff-9af1-1b93cf7aab22" providerId="ADAL" clId="{5E680781-FA19-41D5-8623-EE8877BB3C26}" dt="2025-06-03T15:50:45.580" v="117" actId="108"/>
          <ac:picMkLst>
            <pc:docMk/>
            <pc:sldMk cId="1259182770" sldId="260"/>
            <ac:picMk id="3" creationId="{BFBA65C5-A9F3-19DF-85A8-A974ED298809}"/>
          </ac:picMkLst>
        </pc:picChg>
        <pc:picChg chg="add mod ord">
          <ac:chgData name="松浦英宗" userId="9b03fd3a-662f-49ff-9af1-1b93cf7aab22" providerId="ADAL" clId="{5E680781-FA19-41D5-8623-EE8877BB3C26}" dt="2025-06-03T15:50:45.580" v="117" actId="108"/>
          <ac:picMkLst>
            <pc:docMk/>
            <pc:sldMk cId="1259182770" sldId="260"/>
            <ac:picMk id="5" creationId="{56A742B8-FDE5-2928-F898-7C940AF342FB}"/>
          </ac:picMkLst>
        </pc:picChg>
        <pc:picChg chg="add mod ord">
          <ac:chgData name="松浦英宗" userId="9b03fd3a-662f-49ff-9af1-1b93cf7aab22" providerId="ADAL" clId="{5E680781-FA19-41D5-8623-EE8877BB3C26}" dt="2025-06-03T15:50:45.580" v="117" actId="108"/>
          <ac:picMkLst>
            <pc:docMk/>
            <pc:sldMk cId="1259182770" sldId="260"/>
            <ac:picMk id="9" creationId="{C65D2865-AF6C-1613-1581-1F80EE151CE5}"/>
          </ac:picMkLst>
        </pc:picChg>
        <pc:picChg chg="del">
          <ac:chgData name="松浦英宗" userId="9b03fd3a-662f-49ff-9af1-1b93cf7aab22" providerId="ADAL" clId="{5E680781-FA19-41D5-8623-EE8877BB3C26}" dt="2025-06-03T15:50:43.170" v="116" actId="478"/>
          <ac:picMkLst>
            <pc:docMk/>
            <pc:sldMk cId="1259182770" sldId="260"/>
            <ac:picMk id="19" creationId="{1055DD27-7F14-A06E-82C9-D578BA18F02C}"/>
          </ac:picMkLst>
        </pc:picChg>
        <pc:picChg chg="del">
          <ac:chgData name="松浦英宗" userId="9b03fd3a-662f-49ff-9af1-1b93cf7aab22" providerId="ADAL" clId="{5E680781-FA19-41D5-8623-EE8877BB3C26}" dt="2025-06-03T15:45:03.512" v="35" actId="478"/>
          <ac:picMkLst>
            <pc:docMk/>
            <pc:sldMk cId="1259182770" sldId="260"/>
            <ac:picMk id="20" creationId="{908B5B55-D988-5862-3626-2A5A6835ED2A}"/>
          </ac:picMkLst>
        </pc:picChg>
        <pc:picChg chg="del mod topLvl">
          <ac:chgData name="松浦英宗" userId="9b03fd3a-662f-49ff-9af1-1b93cf7aab22" providerId="ADAL" clId="{5E680781-FA19-41D5-8623-EE8877BB3C26}" dt="2025-06-03T15:45:03.512" v="35" actId="478"/>
          <ac:picMkLst>
            <pc:docMk/>
            <pc:sldMk cId="1259182770" sldId="260"/>
            <ac:picMk id="21" creationId="{28E69F98-5590-E58E-BDA3-DF5EDB688AF2}"/>
          </ac:picMkLst>
        </pc:picChg>
      </pc:sldChg>
      <pc:sldChg chg="modSp mod">
        <pc:chgData name="松浦英宗" userId="9b03fd3a-662f-49ff-9af1-1b93cf7aab22" providerId="ADAL" clId="{5E680781-FA19-41D5-8623-EE8877BB3C26}" dt="2025-06-03T15:47:37.914" v="47" actId="2711"/>
        <pc:sldMkLst>
          <pc:docMk/>
          <pc:sldMk cId="2456256889" sldId="261"/>
        </pc:sldMkLst>
        <pc:spChg chg="mod">
          <ac:chgData name="松浦英宗" userId="9b03fd3a-662f-49ff-9af1-1b93cf7aab22" providerId="ADAL" clId="{5E680781-FA19-41D5-8623-EE8877BB3C26}" dt="2025-06-03T15:47:37.914" v="47" actId="2711"/>
          <ac:spMkLst>
            <pc:docMk/>
            <pc:sldMk cId="2456256889" sldId="261"/>
            <ac:spMk id="7" creationId="{57330FA9-56EF-A934-3492-F2B87A3DF914}"/>
          </ac:spMkLst>
        </pc:spChg>
        <pc:spChg chg="mod">
          <ac:chgData name="松浦英宗" userId="9b03fd3a-662f-49ff-9af1-1b93cf7aab22" providerId="ADAL" clId="{5E680781-FA19-41D5-8623-EE8877BB3C26}" dt="2025-06-03T15:47:37.914" v="47" actId="2711"/>
          <ac:spMkLst>
            <pc:docMk/>
            <pc:sldMk cId="2456256889" sldId="261"/>
            <ac:spMk id="24" creationId="{44EDFCF3-2A39-5DFD-BBEB-179F25B7E0BE}"/>
          </ac:spMkLst>
        </pc:spChg>
        <pc:spChg chg="mod">
          <ac:chgData name="松浦英宗" userId="9b03fd3a-662f-49ff-9af1-1b93cf7aab22" providerId="ADAL" clId="{5E680781-FA19-41D5-8623-EE8877BB3C26}" dt="2025-06-03T15:47:37.914" v="47" actId="2711"/>
          <ac:spMkLst>
            <pc:docMk/>
            <pc:sldMk cId="2456256889" sldId="261"/>
            <ac:spMk id="26" creationId="{22CC3BFD-718D-CBF5-8649-AFAF055CD8E5}"/>
          </ac:spMkLst>
        </pc:spChg>
        <pc:spChg chg="mod">
          <ac:chgData name="松浦英宗" userId="9b03fd3a-662f-49ff-9af1-1b93cf7aab22" providerId="ADAL" clId="{5E680781-FA19-41D5-8623-EE8877BB3C26}" dt="2025-06-03T15:47:37.914" v="47" actId="2711"/>
          <ac:spMkLst>
            <pc:docMk/>
            <pc:sldMk cId="2456256889" sldId="261"/>
            <ac:spMk id="28" creationId="{D1F1CD57-6580-CE21-BCCF-767A9B59E8EA}"/>
          </ac:spMkLst>
        </pc:spChg>
        <pc:spChg chg="mod">
          <ac:chgData name="松浦英宗" userId="9b03fd3a-662f-49ff-9af1-1b93cf7aab22" providerId="ADAL" clId="{5E680781-FA19-41D5-8623-EE8877BB3C26}" dt="2025-06-03T15:47:37.914" v="47" actId="2711"/>
          <ac:spMkLst>
            <pc:docMk/>
            <pc:sldMk cId="2456256889" sldId="261"/>
            <ac:spMk id="46" creationId="{90EE8E1B-EA4A-DCE4-A8B7-7C1E7E170E02}"/>
          </ac:spMkLst>
        </pc:spChg>
        <pc:spChg chg="mod">
          <ac:chgData name="松浦英宗" userId="9b03fd3a-662f-49ff-9af1-1b93cf7aab22" providerId="ADAL" clId="{5E680781-FA19-41D5-8623-EE8877BB3C26}" dt="2025-06-03T15:47:37.914" v="47" actId="2711"/>
          <ac:spMkLst>
            <pc:docMk/>
            <pc:sldMk cId="2456256889" sldId="261"/>
            <ac:spMk id="63" creationId="{B72CAEE2-F321-CDA8-4650-45F51E3EC77B}"/>
          </ac:spMkLst>
        </pc:spChg>
        <pc:spChg chg="mod">
          <ac:chgData name="松浦英宗" userId="9b03fd3a-662f-49ff-9af1-1b93cf7aab22" providerId="ADAL" clId="{5E680781-FA19-41D5-8623-EE8877BB3C26}" dt="2025-06-03T15:47:37.914" v="47" actId="2711"/>
          <ac:spMkLst>
            <pc:docMk/>
            <pc:sldMk cId="2456256889" sldId="261"/>
            <ac:spMk id="78" creationId="{C0D19284-6151-2359-28A8-9B20303637EF}"/>
          </ac:spMkLst>
        </pc:spChg>
        <pc:spChg chg="mod">
          <ac:chgData name="松浦英宗" userId="9b03fd3a-662f-49ff-9af1-1b93cf7aab22" providerId="ADAL" clId="{5E680781-FA19-41D5-8623-EE8877BB3C26}" dt="2025-06-03T15:47:37.914" v="47" actId="2711"/>
          <ac:spMkLst>
            <pc:docMk/>
            <pc:sldMk cId="2456256889" sldId="261"/>
            <ac:spMk id="203" creationId="{67CF0A39-6D49-01FE-4994-B156E99EDCF7}"/>
          </ac:spMkLst>
        </pc:spChg>
        <pc:spChg chg="mod">
          <ac:chgData name="松浦英宗" userId="9b03fd3a-662f-49ff-9af1-1b93cf7aab22" providerId="ADAL" clId="{5E680781-FA19-41D5-8623-EE8877BB3C26}" dt="2025-06-03T15:47:37.914" v="47" actId="2711"/>
          <ac:spMkLst>
            <pc:docMk/>
            <pc:sldMk cId="2456256889" sldId="261"/>
            <ac:spMk id="206" creationId="{6CDCD546-2830-60CF-A09A-4C56651C56F8}"/>
          </ac:spMkLst>
        </pc:spChg>
        <pc:spChg chg="mod">
          <ac:chgData name="松浦英宗" userId="9b03fd3a-662f-49ff-9af1-1b93cf7aab22" providerId="ADAL" clId="{5E680781-FA19-41D5-8623-EE8877BB3C26}" dt="2025-06-03T15:47:37.914" v="47" actId="2711"/>
          <ac:spMkLst>
            <pc:docMk/>
            <pc:sldMk cId="2456256889" sldId="261"/>
            <ac:spMk id="209" creationId="{BC45C0F5-00A9-C1D4-B9B1-345DF793D566}"/>
          </ac:spMkLst>
        </pc:spChg>
      </pc:sldChg>
      <pc:sldChg chg="modSp mod">
        <pc:chgData name="松浦英宗" userId="9b03fd3a-662f-49ff-9af1-1b93cf7aab22" providerId="ADAL" clId="{5E680781-FA19-41D5-8623-EE8877BB3C26}" dt="2025-06-03T15:47:45.717" v="48" actId="2711"/>
        <pc:sldMkLst>
          <pc:docMk/>
          <pc:sldMk cId="10603173" sldId="262"/>
        </pc:sldMkLst>
        <pc:spChg chg="mod">
          <ac:chgData name="松浦英宗" userId="9b03fd3a-662f-49ff-9af1-1b93cf7aab22" providerId="ADAL" clId="{5E680781-FA19-41D5-8623-EE8877BB3C26}" dt="2025-06-03T15:47:45.717" v="48" actId="2711"/>
          <ac:spMkLst>
            <pc:docMk/>
            <pc:sldMk cId="10603173" sldId="262"/>
            <ac:spMk id="6" creationId="{5652938E-9686-7010-469D-C0FC6AC3D634}"/>
          </ac:spMkLst>
        </pc:spChg>
        <pc:spChg chg="mod">
          <ac:chgData name="松浦英宗" userId="9b03fd3a-662f-49ff-9af1-1b93cf7aab22" providerId="ADAL" clId="{5E680781-FA19-41D5-8623-EE8877BB3C26}" dt="2025-06-03T15:47:45.717" v="48" actId="2711"/>
          <ac:spMkLst>
            <pc:docMk/>
            <pc:sldMk cId="10603173" sldId="262"/>
            <ac:spMk id="9" creationId="{0EE39821-D2F0-5299-3BCF-A9A388C53636}"/>
          </ac:spMkLst>
        </pc:spChg>
        <pc:spChg chg="mod">
          <ac:chgData name="松浦英宗" userId="9b03fd3a-662f-49ff-9af1-1b93cf7aab22" providerId="ADAL" clId="{5E680781-FA19-41D5-8623-EE8877BB3C26}" dt="2025-06-03T15:47:45.717" v="48" actId="2711"/>
          <ac:spMkLst>
            <pc:docMk/>
            <pc:sldMk cId="10603173" sldId="262"/>
            <ac:spMk id="10" creationId="{F3F1B3E8-F858-095C-ECBA-EA67CE045695}"/>
          </ac:spMkLst>
        </pc:spChg>
        <pc:spChg chg="mod">
          <ac:chgData name="松浦英宗" userId="9b03fd3a-662f-49ff-9af1-1b93cf7aab22" providerId="ADAL" clId="{5E680781-FA19-41D5-8623-EE8877BB3C26}" dt="2025-06-03T15:47:45.717" v="48" actId="2711"/>
          <ac:spMkLst>
            <pc:docMk/>
            <pc:sldMk cId="10603173" sldId="262"/>
            <ac:spMk id="11" creationId="{D1B7999A-E5D4-E35F-D58E-A190AD13895E}"/>
          </ac:spMkLst>
        </pc:spChg>
        <pc:spChg chg="mod">
          <ac:chgData name="松浦英宗" userId="9b03fd3a-662f-49ff-9af1-1b93cf7aab22" providerId="ADAL" clId="{5E680781-FA19-41D5-8623-EE8877BB3C26}" dt="2025-06-03T15:47:45.717" v="48" actId="2711"/>
          <ac:spMkLst>
            <pc:docMk/>
            <pc:sldMk cId="10603173" sldId="262"/>
            <ac:spMk id="12" creationId="{43FE6097-BA62-DDBF-B111-19E8DEFFA71E}"/>
          </ac:spMkLst>
        </pc:spChg>
        <pc:spChg chg="mod">
          <ac:chgData name="松浦英宗" userId="9b03fd3a-662f-49ff-9af1-1b93cf7aab22" providerId="ADAL" clId="{5E680781-FA19-41D5-8623-EE8877BB3C26}" dt="2025-06-03T15:47:45.717" v="48" actId="2711"/>
          <ac:spMkLst>
            <pc:docMk/>
            <pc:sldMk cId="10603173" sldId="262"/>
            <ac:spMk id="22" creationId="{4F448784-5760-07DA-9314-A61C9285C2B9}"/>
          </ac:spMkLst>
        </pc:spChg>
        <pc:spChg chg="mod">
          <ac:chgData name="松浦英宗" userId="9b03fd3a-662f-49ff-9af1-1b93cf7aab22" providerId="ADAL" clId="{5E680781-FA19-41D5-8623-EE8877BB3C26}" dt="2025-06-03T15:47:45.717" v="48" actId="2711"/>
          <ac:spMkLst>
            <pc:docMk/>
            <pc:sldMk cId="10603173" sldId="262"/>
            <ac:spMk id="23" creationId="{0B5633E1-FE1A-AB75-EB8C-8BEB49344C66}"/>
          </ac:spMkLst>
        </pc:spChg>
        <pc:spChg chg="mod">
          <ac:chgData name="松浦英宗" userId="9b03fd3a-662f-49ff-9af1-1b93cf7aab22" providerId="ADAL" clId="{5E680781-FA19-41D5-8623-EE8877BB3C26}" dt="2025-06-03T15:47:45.717" v="48" actId="2711"/>
          <ac:spMkLst>
            <pc:docMk/>
            <pc:sldMk cId="10603173" sldId="262"/>
            <ac:spMk id="27" creationId="{09CC6AA8-E1D4-CC46-4FF8-133532F25850}"/>
          </ac:spMkLst>
        </pc:spChg>
        <pc:spChg chg="mod">
          <ac:chgData name="松浦英宗" userId="9b03fd3a-662f-49ff-9af1-1b93cf7aab22" providerId="ADAL" clId="{5E680781-FA19-41D5-8623-EE8877BB3C26}" dt="2025-06-03T15:47:45.717" v="48" actId="2711"/>
          <ac:spMkLst>
            <pc:docMk/>
            <pc:sldMk cId="10603173" sldId="262"/>
            <ac:spMk id="29" creationId="{9A61D57B-E442-09F0-F5C3-58A6676FAD4A}"/>
          </ac:spMkLst>
        </pc:spChg>
        <pc:spChg chg="mod">
          <ac:chgData name="松浦英宗" userId="9b03fd3a-662f-49ff-9af1-1b93cf7aab22" providerId="ADAL" clId="{5E680781-FA19-41D5-8623-EE8877BB3C26}" dt="2025-06-03T15:47:45.717" v="48" actId="2711"/>
          <ac:spMkLst>
            <pc:docMk/>
            <pc:sldMk cId="10603173" sldId="262"/>
            <ac:spMk id="36" creationId="{0E1C7284-B2BF-4D4A-8DDE-28520A3F325B}"/>
          </ac:spMkLst>
        </pc:spChg>
      </pc:sldChg>
      <pc:sldChg chg="addSp delSp modSp mod">
        <pc:chgData name="松浦英宗" userId="9b03fd3a-662f-49ff-9af1-1b93cf7aab22" providerId="ADAL" clId="{5E680781-FA19-41D5-8623-EE8877BB3C26}" dt="2025-06-03T15:52:35.980" v="135" actId="167"/>
        <pc:sldMkLst>
          <pc:docMk/>
          <pc:sldMk cId="3805670091" sldId="265"/>
        </pc:sldMkLst>
        <pc:spChg chg="mod">
          <ac:chgData name="松浦英宗" userId="9b03fd3a-662f-49ff-9af1-1b93cf7aab22" providerId="ADAL" clId="{5E680781-FA19-41D5-8623-EE8877BB3C26}" dt="2025-06-03T15:47:51.112" v="49" actId="2711"/>
          <ac:spMkLst>
            <pc:docMk/>
            <pc:sldMk cId="3805670091" sldId="265"/>
            <ac:spMk id="4" creationId="{28F4075B-486A-106C-7CBB-B34AC25A278B}"/>
          </ac:spMkLst>
        </pc:spChg>
        <pc:spChg chg="mod">
          <ac:chgData name="松浦英宗" userId="9b03fd3a-662f-49ff-9af1-1b93cf7aab22" providerId="ADAL" clId="{5E680781-FA19-41D5-8623-EE8877BB3C26}" dt="2025-06-03T15:50:58.019" v="121" actId="1076"/>
          <ac:spMkLst>
            <pc:docMk/>
            <pc:sldMk cId="3805670091" sldId="265"/>
            <ac:spMk id="5" creationId="{27942DE1-BC98-18EE-5088-2A33D6A18BC9}"/>
          </ac:spMkLst>
        </pc:spChg>
        <pc:spChg chg="mod">
          <ac:chgData name="松浦英宗" userId="9b03fd3a-662f-49ff-9af1-1b93cf7aab22" providerId="ADAL" clId="{5E680781-FA19-41D5-8623-EE8877BB3C26}" dt="2025-06-03T15:47:51.112" v="49" actId="2711"/>
          <ac:spMkLst>
            <pc:docMk/>
            <pc:sldMk cId="3805670091" sldId="265"/>
            <ac:spMk id="6" creationId="{0CFDA33A-DE28-99C0-7FD6-3C8DC4D72DEF}"/>
          </ac:spMkLst>
        </pc:spChg>
        <pc:picChg chg="del mod">
          <ac:chgData name="松浦英宗" userId="9b03fd3a-662f-49ff-9af1-1b93cf7aab22" providerId="ADAL" clId="{5E680781-FA19-41D5-8623-EE8877BB3C26}" dt="2025-06-03T15:52:33.471" v="134" actId="478"/>
          <ac:picMkLst>
            <pc:docMk/>
            <pc:sldMk cId="3805670091" sldId="265"/>
            <ac:picMk id="3" creationId="{BEA96E07-5545-AC52-4D88-F889D24D6D64}"/>
          </ac:picMkLst>
        </pc:picChg>
        <pc:picChg chg="add mod ord modCrop">
          <ac:chgData name="松浦英宗" userId="9b03fd3a-662f-49ff-9af1-1b93cf7aab22" providerId="ADAL" clId="{5E680781-FA19-41D5-8623-EE8877BB3C26}" dt="2025-06-03T15:52:35.980" v="135" actId="167"/>
          <ac:picMkLst>
            <pc:docMk/>
            <pc:sldMk cId="3805670091" sldId="265"/>
            <ac:picMk id="7" creationId="{4E6D7115-AAC3-FAF2-FCE8-90D986E301F4}"/>
          </ac:picMkLst>
        </pc:picChg>
      </pc:sldChg>
    </pc:docChg>
  </pc:docChgLst>
  <pc:docChgLst>
    <pc:chgData name="松浦英宗" userId="9b03fd3a-662f-49ff-9af1-1b93cf7aab22" providerId="ADAL" clId="{5A60934E-A36F-43A6-AA9C-86BABC9D6116}"/>
    <pc:docChg chg="undo redo custSel addSld delSld modSld">
      <pc:chgData name="松浦英宗" userId="9b03fd3a-662f-49ff-9af1-1b93cf7aab22" providerId="ADAL" clId="{5A60934E-A36F-43A6-AA9C-86BABC9D6116}" dt="2025-05-19T14:23:21.449" v="5230" actId="20577"/>
      <pc:docMkLst>
        <pc:docMk/>
      </pc:docMkLst>
      <pc:sldChg chg="addSp delSp modSp mod">
        <pc:chgData name="松浦英宗" userId="9b03fd3a-662f-49ff-9af1-1b93cf7aab22" providerId="ADAL" clId="{5A60934E-A36F-43A6-AA9C-86BABC9D6116}" dt="2025-05-19T14:23:21.449" v="5230" actId="20577"/>
        <pc:sldMkLst>
          <pc:docMk/>
          <pc:sldMk cId="913356044" sldId="256"/>
        </pc:sldMkLst>
        <pc:spChg chg="mod topLvl">
          <ac:chgData name="松浦英宗" userId="9b03fd3a-662f-49ff-9af1-1b93cf7aab22" providerId="ADAL" clId="{5A60934E-A36F-43A6-AA9C-86BABC9D6116}" dt="2025-05-19T06:17:40.659" v="140" actId="1076"/>
          <ac:spMkLst>
            <pc:docMk/>
            <pc:sldMk cId="913356044" sldId="256"/>
            <ac:spMk id="4" creationId="{87FE4D59-EC74-B084-F6DA-0103B57BF7B4}"/>
          </ac:spMkLst>
        </pc:spChg>
        <pc:spChg chg="mod topLvl">
          <ac:chgData name="松浦英宗" userId="9b03fd3a-662f-49ff-9af1-1b93cf7aab22" providerId="ADAL" clId="{5A60934E-A36F-43A6-AA9C-86BABC9D6116}" dt="2025-05-19T06:14:49.778" v="10" actId="20577"/>
          <ac:spMkLst>
            <pc:docMk/>
            <pc:sldMk cId="913356044" sldId="256"/>
            <ac:spMk id="7" creationId="{BA4E0E3A-57F4-40FD-0368-0346C1901B4F}"/>
          </ac:spMkLst>
        </pc:spChg>
        <pc:spChg chg="mod topLvl">
          <ac:chgData name="松浦英宗" userId="9b03fd3a-662f-49ff-9af1-1b93cf7aab22" providerId="ADAL" clId="{5A60934E-A36F-43A6-AA9C-86BABC9D6116}" dt="2025-05-19T06:16:21.240" v="117" actId="20577"/>
          <ac:spMkLst>
            <pc:docMk/>
            <pc:sldMk cId="913356044" sldId="256"/>
            <ac:spMk id="8" creationId="{64047FD4-F10D-F899-BC84-83DA4FC2BC87}"/>
          </ac:spMkLst>
        </pc:spChg>
        <pc:spChg chg="mod topLvl">
          <ac:chgData name="松浦英宗" userId="9b03fd3a-662f-49ff-9af1-1b93cf7aab22" providerId="ADAL" clId="{5A60934E-A36F-43A6-AA9C-86BABC9D6116}" dt="2025-05-19T14:23:21.449" v="5230" actId="20577"/>
          <ac:spMkLst>
            <pc:docMk/>
            <pc:sldMk cId="913356044" sldId="256"/>
            <ac:spMk id="9" creationId="{67877700-2238-1FF9-0906-B820A98A662B}"/>
          </ac:spMkLst>
        </pc:spChg>
        <pc:spChg chg="add mod">
          <ac:chgData name="松浦英宗" userId="9b03fd3a-662f-49ff-9af1-1b93cf7aab22" providerId="ADAL" clId="{5A60934E-A36F-43A6-AA9C-86BABC9D6116}" dt="2025-05-19T07:12:14.716" v="2335" actId="20577"/>
          <ac:spMkLst>
            <pc:docMk/>
            <pc:sldMk cId="913356044" sldId="256"/>
            <ac:spMk id="10" creationId="{5792B5D3-FFD6-030D-7299-6C8293805084}"/>
          </ac:spMkLst>
        </pc:spChg>
        <pc:picChg chg="mod topLvl">
          <ac:chgData name="松浦英宗" userId="9b03fd3a-662f-49ff-9af1-1b93cf7aab22" providerId="ADAL" clId="{5A60934E-A36F-43A6-AA9C-86BABC9D6116}" dt="2025-05-19T06:16:33.279" v="119" actId="1037"/>
          <ac:picMkLst>
            <pc:docMk/>
            <pc:sldMk cId="913356044" sldId="256"/>
            <ac:picMk id="5" creationId="{835843EF-B9B4-A529-45AA-F37324A6CE0E}"/>
          </ac:picMkLst>
        </pc:picChg>
        <pc:picChg chg="mod topLvl">
          <ac:chgData name="松浦英宗" userId="9b03fd3a-662f-49ff-9af1-1b93cf7aab22" providerId="ADAL" clId="{5A60934E-A36F-43A6-AA9C-86BABC9D6116}" dt="2025-05-19T06:16:28.587" v="118" actId="1038"/>
          <ac:picMkLst>
            <pc:docMk/>
            <pc:sldMk cId="913356044" sldId="256"/>
            <ac:picMk id="6" creationId="{FBB7741C-62AE-78D7-B1C6-7D4D91968F03}"/>
          </ac:picMkLst>
        </pc:picChg>
      </pc:sldChg>
      <pc:sldChg chg="addSp delSp modSp mod">
        <pc:chgData name="松浦英宗" userId="9b03fd3a-662f-49ff-9af1-1b93cf7aab22" providerId="ADAL" clId="{5A60934E-A36F-43A6-AA9C-86BABC9D6116}" dt="2025-05-19T07:28:04.735" v="2991" actId="403"/>
        <pc:sldMkLst>
          <pc:docMk/>
          <pc:sldMk cId="4173564231" sldId="257"/>
        </pc:sldMkLst>
        <pc:spChg chg="add mod">
          <ac:chgData name="松浦英宗" userId="9b03fd3a-662f-49ff-9af1-1b93cf7aab22" providerId="ADAL" clId="{5A60934E-A36F-43A6-AA9C-86BABC9D6116}" dt="2025-05-19T07:24:29.038" v="2833" actId="207"/>
          <ac:spMkLst>
            <pc:docMk/>
            <pc:sldMk cId="4173564231" sldId="257"/>
            <ac:spMk id="2" creationId="{16E53263-9F32-A51C-11A8-8BE17E51F773}"/>
          </ac:spMkLst>
        </pc:spChg>
        <pc:spChg chg="mod">
          <ac:chgData name="松浦英宗" userId="9b03fd3a-662f-49ff-9af1-1b93cf7aab22" providerId="ADAL" clId="{5A60934E-A36F-43A6-AA9C-86BABC9D6116}" dt="2025-05-19T07:03:57.417" v="1999" actId="207"/>
          <ac:spMkLst>
            <pc:docMk/>
            <pc:sldMk cId="4173564231" sldId="257"/>
            <ac:spMk id="3" creationId="{6CF0A6C4-9F61-D714-6FD6-0FD564AB74F5}"/>
          </ac:spMkLst>
        </pc:spChg>
        <pc:spChg chg="add mod topLvl">
          <ac:chgData name="松浦英宗" userId="9b03fd3a-662f-49ff-9af1-1b93cf7aab22" providerId="ADAL" clId="{5A60934E-A36F-43A6-AA9C-86BABC9D6116}" dt="2025-05-19T07:28:04.735" v="2991" actId="403"/>
          <ac:spMkLst>
            <pc:docMk/>
            <pc:sldMk cId="4173564231" sldId="257"/>
            <ac:spMk id="8" creationId="{6F9BCB13-D111-A93C-9E12-152EFAC326C9}"/>
          </ac:spMkLst>
        </pc:spChg>
        <pc:spChg chg="add mod topLvl">
          <ac:chgData name="松浦英宗" userId="9b03fd3a-662f-49ff-9af1-1b93cf7aab22" providerId="ADAL" clId="{5A60934E-A36F-43A6-AA9C-86BABC9D6116}" dt="2025-05-19T06:32:04.498" v="840" actId="948"/>
          <ac:spMkLst>
            <pc:docMk/>
            <pc:sldMk cId="4173564231" sldId="257"/>
            <ac:spMk id="11" creationId="{8347DBC8-E867-FE87-ACF0-1FC4340F714E}"/>
          </ac:spMkLst>
        </pc:spChg>
        <pc:spChg chg="mod topLvl">
          <ac:chgData name="松浦英宗" userId="9b03fd3a-662f-49ff-9af1-1b93cf7aab22" providerId="ADAL" clId="{5A60934E-A36F-43A6-AA9C-86BABC9D6116}" dt="2025-05-19T07:28:04.735" v="2991" actId="403"/>
          <ac:spMkLst>
            <pc:docMk/>
            <pc:sldMk cId="4173564231" sldId="257"/>
            <ac:spMk id="14" creationId="{43B7B9F6-E727-45C6-D48A-9691E5C0AFE2}"/>
          </ac:spMkLst>
        </pc:spChg>
        <pc:spChg chg="mod topLvl">
          <ac:chgData name="松浦英宗" userId="9b03fd3a-662f-49ff-9af1-1b93cf7aab22" providerId="ADAL" clId="{5A60934E-A36F-43A6-AA9C-86BABC9D6116}" dt="2025-05-19T06:32:51.548" v="856" actId="20577"/>
          <ac:spMkLst>
            <pc:docMk/>
            <pc:sldMk cId="4173564231" sldId="257"/>
            <ac:spMk id="16" creationId="{B2CDCF6C-6286-320B-53EA-A36C90B69CBE}"/>
          </ac:spMkLst>
        </pc:spChg>
        <pc:spChg chg="add mod">
          <ac:chgData name="松浦英宗" userId="9b03fd3a-662f-49ff-9af1-1b93cf7aab22" providerId="ADAL" clId="{5A60934E-A36F-43A6-AA9C-86BABC9D6116}" dt="2025-05-19T06:26:02.690" v="630" actId="164"/>
          <ac:spMkLst>
            <pc:docMk/>
            <pc:sldMk cId="4173564231" sldId="257"/>
            <ac:spMk id="19" creationId="{1DED69CE-49EB-4231-1781-BA9D7A66FECF}"/>
          </ac:spMkLst>
        </pc:spChg>
        <pc:spChg chg="add mod">
          <ac:chgData name="松浦英宗" userId="9b03fd3a-662f-49ff-9af1-1b93cf7aab22" providerId="ADAL" clId="{5A60934E-A36F-43A6-AA9C-86BABC9D6116}" dt="2025-05-19T06:59:50.885" v="1956" actId="11530"/>
          <ac:spMkLst>
            <pc:docMk/>
            <pc:sldMk cId="4173564231" sldId="257"/>
            <ac:spMk id="23" creationId="{ABDB7EB4-0EF1-20EC-645D-66EA9CC3A008}"/>
          </ac:spMkLst>
        </pc:spChg>
        <pc:spChg chg="add mod">
          <ac:chgData name="松浦英宗" userId="9b03fd3a-662f-49ff-9af1-1b93cf7aab22" providerId="ADAL" clId="{5A60934E-A36F-43A6-AA9C-86BABC9D6116}" dt="2025-05-19T06:59:50.885" v="1956" actId="11530"/>
          <ac:spMkLst>
            <pc:docMk/>
            <pc:sldMk cId="4173564231" sldId="257"/>
            <ac:spMk id="24" creationId="{AA28784A-90FB-5F2F-4B33-609296BD971B}"/>
          </ac:spMkLst>
        </pc:spChg>
        <pc:spChg chg="add mod">
          <ac:chgData name="松浦英宗" userId="9b03fd3a-662f-49ff-9af1-1b93cf7aab22" providerId="ADAL" clId="{5A60934E-A36F-43A6-AA9C-86BABC9D6116}" dt="2025-05-19T06:59:50.885" v="1956" actId="11530"/>
          <ac:spMkLst>
            <pc:docMk/>
            <pc:sldMk cId="4173564231" sldId="257"/>
            <ac:spMk id="25" creationId="{062A8114-B1D0-BCC9-A9CD-A547E0FE439A}"/>
          </ac:spMkLst>
        </pc:spChg>
        <pc:spChg chg="add mod">
          <ac:chgData name="松浦英宗" userId="9b03fd3a-662f-49ff-9af1-1b93cf7aab22" providerId="ADAL" clId="{5A60934E-A36F-43A6-AA9C-86BABC9D6116}" dt="2025-05-19T06:59:50.885" v="1956" actId="11530"/>
          <ac:spMkLst>
            <pc:docMk/>
            <pc:sldMk cId="4173564231" sldId="257"/>
            <ac:spMk id="26" creationId="{D156DE8F-203B-4A59-5C50-0A97C25B7BBA}"/>
          </ac:spMkLst>
        </pc:spChg>
        <pc:grpChg chg="add mod">
          <ac:chgData name="松浦英宗" userId="9b03fd3a-662f-49ff-9af1-1b93cf7aab22" providerId="ADAL" clId="{5A60934E-A36F-43A6-AA9C-86BABC9D6116}" dt="2025-05-19T06:27:06.810" v="732" actId="1035"/>
          <ac:grpSpMkLst>
            <pc:docMk/>
            <pc:sldMk cId="4173564231" sldId="257"/>
            <ac:grpSpMk id="22" creationId="{EF389CF0-C2A9-D32E-1E6C-3C6ACA5909BC}"/>
          </ac:grpSpMkLst>
        </pc:grpChg>
        <pc:cxnChg chg="add mod topLvl">
          <ac:chgData name="松浦英宗" userId="9b03fd3a-662f-49ff-9af1-1b93cf7aab22" providerId="ADAL" clId="{5A60934E-A36F-43A6-AA9C-86BABC9D6116}" dt="2025-05-19T06:27:06.810" v="732" actId="1035"/>
          <ac:cxnSpMkLst>
            <pc:docMk/>
            <pc:sldMk cId="4173564231" sldId="257"/>
            <ac:cxnSpMk id="9" creationId="{B8447C10-72B0-280E-3B56-7C87D87C7338}"/>
          </ac:cxnSpMkLst>
        </pc:cxnChg>
        <pc:cxnChg chg="mod topLvl">
          <ac:chgData name="松浦英宗" userId="9b03fd3a-662f-49ff-9af1-1b93cf7aab22" providerId="ADAL" clId="{5A60934E-A36F-43A6-AA9C-86BABC9D6116}" dt="2025-05-19T06:27:06.810" v="732" actId="1035"/>
          <ac:cxnSpMkLst>
            <pc:docMk/>
            <pc:sldMk cId="4173564231" sldId="257"/>
            <ac:cxnSpMk id="15" creationId="{54D41869-8F93-E4CE-228A-4A202ADAFBB4}"/>
          </ac:cxnSpMkLst>
        </pc:cxnChg>
        <pc:cxnChg chg="add mod">
          <ac:chgData name="松浦英宗" userId="9b03fd3a-662f-49ff-9af1-1b93cf7aab22" providerId="ADAL" clId="{5A60934E-A36F-43A6-AA9C-86BABC9D6116}" dt="2025-05-19T06:26:02.690" v="630" actId="164"/>
          <ac:cxnSpMkLst>
            <pc:docMk/>
            <pc:sldMk cId="4173564231" sldId="257"/>
            <ac:cxnSpMk id="17" creationId="{8AB78F3F-C2E2-64C7-E217-3A4AEC42EA13}"/>
          </ac:cxnSpMkLst>
        </pc:cxnChg>
      </pc:sldChg>
      <pc:sldChg chg="addSp delSp modSp mod">
        <pc:chgData name="松浦英宗" userId="9b03fd3a-662f-49ff-9af1-1b93cf7aab22" providerId="ADAL" clId="{5A60934E-A36F-43A6-AA9C-86BABC9D6116}" dt="2025-05-19T08:55:33.500" v="5199" actId="208"/>
        <pc:sldMkLst>
          <pc:docMk/>
          <pc:sldMk cId="4082717725" sldId="258"/>
        </pc:sldMkLst>
        <pc:spChg chg="mod topLvl">
          <ac:chgData name="松浦英宗" userId="9b03fd3a-662f-49ff-9af1-1b93cf7aab22" providerId="ADAL" clId="{5A60934E-A36F-43A6-AA9C-86BABC9D6116}" dt="2025-05-19T06:47:07.631" v="1298"/>
          <ac:spMkLst>
            <pc:docMk/>
            <pc:sldMk cId="4082717725" sldId="258"/>
            <ac:spMk id="77" creationId="{2FD7AC74-14A0-E43A-18EB-776CE60EE39E}"/>
          </ac:spMkLst>
        </pc:spChg>
        <pc:spChg chg="mod topLvl">
          <ac:chgData name="松浦英宗" userId="9b03fd3a-662f-49ff-9af1-1b93cf7aab22" providerId="ADAL" clId="{5A60934E-A36F-43A6-AA9C-86BABC9D6116}" dt="2025-05-19T08:55:20.045" v="5198" actId="208"/>
          <ac:spMkLst>
            <pc:docMk/>
            <pc:sldMk cId="4082717725" sldId="258"/>
            <ac:spMk id="95" creationId="{8022DDE3-2331-2D15-E7F1-E93F58E15BD1}"/>
          </ac:spMkLst>
        </pc:spChg>
        <pc:spChg chg="mod topLvl">
          <ac:chgData name="松浦英宗" userId="9b03fd3a-662f-49ff-9af1-1b93cf7aab22" providerId="ADAL" clId="{5A60934E-A36F-43A6-AA9C-86BABC9D6116}" dt="2025-05-19T06:47:00.617" v="1291"/>
          <ac:spMkLst>
            <pc:docMk/>
            <pc:sldMk cId="4082717725" sldId="258"/>
            <ac:spMk id="97" creationId="{B129F49E-903E-C750-C201-BE1D578F9A33}"/>
          </ac:spMkLst>
        </pc:spChg>
        <pc:spChg chg="mod topLvl">
          <ac:chgData name="松浦英宗" userId="9b03fd3a-662f-49ff-9af1-1b93cf7aab22" providerId="ADAL" clId="{5A60934E-A36F-43A6-AA9C-86BABC9D6116}" dt="2025-05-19T06:46:53.851" v="1284"/>
          <ac:spMkLst>
            <pc:docMk/>
            <pc:sldMk cId="4082717725" sldId="258"/>
            <ac:spMk id="99" creationId="{B82EEF99-9497-10A8-2D44-C7AC39ADB75E}"/>
          </ac:spMkLst>
        </pc:spChg>
        <pc:spChg chg="mod topLvl">
          <ac:chgData name="松浦英宗" userId="9b03fd3a-662f-49ff-9af1-1b93cf7aab22" providerId="ADAL" clId="{5A60934E-A36F-43A6-AA9C-86BABC9D6116}" dt="2025-05-19T08:55:20.045" v="5198" actId="208"/>
          <ac:spMkLst>
            <pc:docMk/>
            <pc:sldMk cId="4082717725" sldId="258"/>
            <ac:spMk id="102" creationId="{D943FD85-C03C-5C73-0A6A-7C044D5B5192}"/>
          </ac:spMkLst>
        </pc:spChg>
        <pc:spChg chg="mod">
          <ac:chgData name="松浦英宗" userId="9b03fd3a-662f-49ff-9af1-1b93cf7aab22" providerId="ADAL" clId="{5A60934E-A36F-43A6-AA9C-86BABC9D6116}" dt="2025-05-19T06:47:21.616" v="1312"/>
          <ac:spMkLst>
            <pc:docMk/>
            <pc:sldMk cId="4082717725" sldId="258"/>
            <ac:spMk id="122" creationId="{332CC82B-A170-2403-3E35-178BD946E5A3}"/>
          </ac:spMkLst>
        </pc:spChg>
        <pc:spChg chg="mod">
          <ac:chgData name="松浦英宗" userId="9b03fd3a-662f-49ff-9af1-1b93cf7aab22" providerId="ADAL" clId="{5A60934E-A36F-43A6-AA9C-86BABC9D6116}" dt="2025-05-19T06:47:28.622" v="1319"/>
          <ac:spMkLst>
            <pc:docMk/>
            <pc:sldMk cId="4082717725" sldId="258"/>
            <ac:spMk id="123" creationId="{D17E963C-F356-0C08-5056-F765837DD2C9}"/>
          </ac:spMkLst>
        </pc:spChg>
        <pc:spChg chg="add del mod topLvl">
          <ac:chgData name="松浦英宗" userId="9b03fd3a-662f-49ff-9af1-1b93cf7aab22" providerId="ADAL" clId="{5A60934E-A36F-43A6-AA9C-86BABC9D6116}" dt="2025-05-19T08:55:20.045" v="5198" actId="208"/>
          <ac:spMkLst>
            <pc:docMk/>
            <pc:sldMk cId="4082717725" sldId="258"/>
            <ac:spMk id="124" creationId="{2C3F7E35-0CF7-ABFD-89BC-E664A1C2970E}"/>
          </ac:spMkLst>
        </pc:spChg>
        <pc:spChg chg="mod">
          <ac:chgData name="松浦英宗" userId="9b03fd3a-662f-49ff-9af1-1b93cf7aab22" providerId="ADAL" clId="{5A60934E-A36F-43A6-AA9C-86BABC9D6116}" dt="2025-05-19T06:53:31.431" v="1687" actId="404"/>
          <ac:spMkLst>
            <pc:docMk/>
            <pc:sldMk cId="4082717725" sldId="258"/>
            <ac:spMk id="125" creationId="{54B88836-844D-FEF0-8B94-31727B2F1F18}"/>
          </ac:spMkLst>
        </pc:spChg>
        <pc:spChg chg="mod topLvl">
          <ac:chgData name="松浦英宗" userId="9b03fd3a-662f-49ff-9af1-1b93cf7aab22" providerId="ADAL" clId="{5A60934E-A36F-43A6-AA9C-86BABC9D6116}" dt="2025-05-19T06:53:31.431" v="1687" actId="404"/>
          <ac:spMkLst>
            <pc:docMk/>
            <pc:sldMk cId="4082717725" sldId="258"/>
            <ac:spMk id="130" creationId="{CAE6CFCE-277F-B35B-0BCB-FC8BD49E30A6}"/>
          </ac:spMkLst>
        </pc:spChg>
        <pc:spChg chg="mod">
          <ac:chgData name="松浦英宗" userId="9b03fd3a-662f-49ff-9af1-1b93cf7aab22" providerId="ADAL" clId="{5A60934E-A36F-43A6-AA9C-86BABC9D6116}" dt="2025-05-19T08:55:17.069" v="5197" actId="208"/>
          <ac:spMkLst>
            <pc:docMk/>
            <pc:sldMk cId="4082717725" sldId="258"/>
            <ac:spMk id="131" creationId="{258C3D65-2DFD-07A5-EE83-EDCF79FF6835}"/>
          </ac:spMkLst>
        </pc:spChg>
        <pc:spChg chg="mod">
          <ac:chgData name="松浦英宗" userId="9b03fd3a-662f-49ff-9af1-1b93cf7aab22" providerId="ADAL" clId="{5A60934E-A36F-43A6-AA9C-86BABC9D6116}" dt="2025-05-19T08:55:17.069" v="5197" actId="208"/>
          <ac:spMkLst>
            <pc:docMk/>
            <pc:sldMk cId="4082717725" sldId="258"/>
            <ac:spMk id="132" creationId="{503C707C-8485-B0A9-5A3B-58BE8CA4436D}"/>
          </ac:spMkLst>
        </pc:spChg>
        <pc:spChg chg="mod">
          <ac:chgData name="松浦英宗" userId="9b03fd3a-662f-49ff-9af1-1b93cf7aab22" providerId="ADAL" clId="{5A60934E-A36F-43A6-AA9C-86BABC9D6116}" dt="2025-05-19T08:55:17.069" v="5197" actId="208"/>
          <ac:spMkLst>
            <pc:docMk/>
            <pc:sldMk cId="4082717725" sldId="258"/>
            <ac:spMk id="133" creationId="{3CAF4B57-AB02-7604-66CB-C4CB34C3D05E}"/>
          </ac:spMkLst>
        </pc:spChg>
        <pc:spChg chg="mod topLvl">
          <ac:chgData name="松浦英宗" userId="9b03fd3a-662f-49ff-9af1-1b93cf7aab22" providerId="ADAL" clId="{5A60934E-A36F-43A6-AA9C-86BABC9D6116}" dt="2025-05-19T08:55:20.045" v="5198" actId="208"/>
          <ac:spMkLst>
            <pc:docMk/>
            <pc:sldMk cId="4082717725" sldId="258"/>
            <ac:spMk id="138" creationId="{9CBAEFB3-36D0-8275-CA3C-B11E340CB66B}"/>
          </ac:spMkLst>
        </pc:spChg>
        <pc:spChg chg="mod">
          <ac:chgData name="松浦英宗" userId="9b03fd3a-662f-49ff-9af1-1b93cf7aab22" providerId="ADAL" clId="{5A60934E-A36F-43A6-AA9C-86BABC9D6116}" dt="2025-05-19T08:55:17.069" v="5197" actId="208"/>
          <ac:spMkLst>
            <pc:docMk/>
            <pc:sldMk cId="4082717725" sldId="258"/>
            <ac:spMk id="139" creationId="{42A68CF7-64BE-DC75-A0A0-3145D0EDABB5}"/>
          </ac:spMkLst>
        </pc:spChg>
        <pc:spChg chg="add del mod">
          <ac:chgData name="松浦英宗" userId="9b03fd3a-662f-49ff-9af1-1b93cf7aab22" providerId="ADAL" clId="{5A60934E-A36F-43A6-AA9C-86BABC9D6116}" dt="2025-05-19T06:53:07.794" v="1677" actId="20577"/>
          <ac:spMkLst>
            <pc:docMk/>
            <pc:sldMk cId="4082717725" sldId="258"/>
            <ac:spMk id="140" creationId="{614D01B6-F5EB-CAF3-012C-DE70555D7CC4}"/>
          </ac:spMkLst>
        </pc:spChg>
        <pc:spChg chg="mod topLvl">
          <ac:chgData name="松浦英宗" userId="9b03fd3a-662f-49ff-9af1-1b93cf7aab22" providerId="ADAL" clId="{5A60934E-A36F-43A6-AA9C-86BABC9D6116}" dt="2025-05-19T08:55:20.045" v="5198" actId="208"/>
          <ac:spMkLst>
            <pc:docMk/>
            <pc:sldMk cId="4082717725" sldId="258"/>
            <ac:spMk id="141" creationId="{7EF26296-8381-47EE-F6F3-49C338639828}"/>
          </ac:spMkLst>
        </pc:spChg>
        <pc:spChg chg="mod topLvl">
          <ac:chgData name="松浦英宗" userId="9b03fd3a-662f-49ff-9af1-1b93cf7aab22" providerId="ADAL" clId="{5A60934E-A36F-43A6-AA9C-86BABC9D6116}" dt="2025-05-19T08:55:20.045" v="5198" actId="208"/>
          <ac:spMkLst>
            <pc:docMk/>
            <pc:sldMk cId="4082717725" sldId="258"/>
            <ac:spMk id="146" creationId="{15EBB167-0FAD-C6C3-4D87-D146258C44AD}"/>
          </ac:spMkLst>
        </pc:spChg>
        <pc:spChg chg="mod topLvl">
          <ac:chgData name="松浦英宗" userId="9b03fd3a-662f-49ff-9af1-1b93cf7aab22" providerId="ADAL" clId="{5A60934E-A36F-43A6-AA9C-86BABC9D6116}" dt="2025-05-19T08:55:20.045" v="5198" actId="208"/>
          <ac:spMkLst>
            <pc:docMk/>
            <pc:sldMk cId="4082717725" sldId="258"/>
            <ac:spMk id="147" creationId="{952D396E-8148-5F63-CAD0-668D19685EA7}"/>
          </ac:spMkLst>
        </pc:spChg>
        <pc:spChg chg="mod topLvl">
          <ac:chgData name="松浦英宗" userId="9b03fd3a-662f-49ff-9af1-1b93cf7aab22" providerId="ADAL" clId="{5A60934E-A36F-43A6-AA9C-86BABC9D6116}" dt="2025-05-19T08:55:20.045" v="5198" actId="208"/>
          <ac:spMkLst>
            <pc:docMk/>
            <pc:sldMk cId="4082717725" sldId="258"/>
            <ac:spMk id="148" creationId="{B95E82F3-3F01-5712-96DF-4FDA43991522}"/>
          </ac:spMkLst>
        </pc:spChg>
        <pc:spChg chg="mod">
          <ac:chgData name="松浦英宗" userId="9b03fd3a-662f-49ff-9af1-1b93cf7aab22" providerId="ADAL" clId="{5A60934E-A36F-43A6-AA9C-86BABC9D6116}" dt="2025-05-19T08:55:17.069" v="5197" actId="208"/>
          <ac:spMkLst>
            <pc:docMk/>
            <pc:sldMk cId="4082717725" sldId="258"/>
            <ac:spMk id="149" creationId="{659D074B-0CE5-39DB-6993-539ACEEE924A}"/>
          </ac:spMkLst>
        </pc:spChg>
        <pc:spChg chg="mod">
          <ac:chgData name="松浦英宗" userId="9b03fd3a-662f-49ff-9af1-1b93cf7aab22" providerId="ADAL" clId="{5A60934E-A36F-43A6-AA9C-86BABC9D6116}" dt="2025-05-19T08:55:17.069" v="5197" actId="208"/>
          <ac:spMkLst>
            <pc:docMk/>
            <pc:sldMk cId="4082717725" sldId="258"/>
            <ac:spMk id="154" creationId="{E068EAAA-21B9-C3ED-C8B6-02AFAC04C12F}"/>
          </ac:spMkLst>
        </pc:spChg>
        <pc:spChg chg="mod topLvl">
          <ac:chgData name="松浦英宗" userId="9b03fd3a-662f-49ff-9af1-1b93cf7aab22" providerId="ADAL" clId="{5A60934E-A36F-43A6-AA9C-86BABC9D6116}" dt="2025-05-19T06:53:31.431" v="1687" actId="404"/>
          <ac:spMkLst>
            <pc:docMk/>
            <pc:sldMk cId="4082717725" sldId="258"/>
            <ac:spMk id="155" creationId="{5B81AC9E-FDF5-E0DD-5820-76BB966995C2}"/>
          </ac:spMkLst>
        </pc:spChg>
        <pc:spChg chg="add del mod topLvl">
          <ac:chgData name="松浦英宗" userId="9b03fd3a-662f-49ff-9af1-1b93cf7aab22" providerId="ADAL" clId="{5A60934E-A36F-43A6-AA9C-86BABC9D6116}" dt="2025-05-19T08:55:20.045" v="5198" actId="208"/>
          <ac:spMkLst>
            <pc:docMk/>
            <pc:sldMk cId="4082717725" sldId="258"/>
            <ac:spMk id="156" creationId="{CCD07D8D-9F2D-37B8-4BC2-255993DE2475}"/>
          </ac:spMkLst>
        </pc:spChg>
        <pc:spChg chg="mod">
          <ac:chgData name="松浦英宗" userId="9b03fd3a-662f-49ff-9af1-1b93cf7aab22" providerId="ADAL" clId="{5A60934E-A36F-43A6-AA9C-86BABC9D6116}" dt="2025-05-19T08:55:17.069" v="5197" actId="208"/>
          <ac:spMkLst>
            <pc:docMk/>
            <pc:sldMk cId="4082717725" sldId="258"/>
            <ac:spMk id="157" creationId="{531B44A2-9509-FC2E-10C1-4B932E8B7FC3}"/>
          </ac:spMkLst>
        </pc:spChg>
        <pc:spChg chg="add mod">
          <ac:chgData name="松浦英宗" userId="9b03fd3a-662f-49ff-9af1-1b93cf7aab22" providerId="ADAL" clId="{5A60934E-A36F-43A6-AA9C-86BABC9D6116}" dt="2025-05-19T06:58:53.602" v="1917" actId="20577"/>
          <ac:spMkLst>
            <pc:docMk/>
            <pc:sldMk cId="4082717725" sldId="258"/>
            <ac:spMk id="185" creationId="{DDD85FDF-F6DB-402B-4FF8-3F359D33E2FF}"/>
          </ac:spMkLst>
        </pc:spChg>
        <pc:spChg chg="add mod topLvl">
          <ac:chgData name="松浦英宗" userId="9b03fd3a-662f-49ff-9af1-1b93cf7aab22" providerId="ADAL" clId="{5A60934E-A36F-43A6-AA9C-86BABC9D6116}" dt="2025-05-19T08:55:20.045" v="5198" actId="208"/>
          <ac:spMkLst>
            <pc:docMk/>
            <pc:sldMk cId="4082717725" sldId="258"/>
            <ac:spMk id="186" creationId="{5F72D72B-AC26-396B-119E-FBE3D87CA369}"/>
          </ac:spMkLst>
        </pc:spChg>
        <pc:spChg chg="add mod">
          <ac:chgData name="松浦英宗" userId="9b03fd3a-662f-49ff-9af1-1b93cf7aab22" providerId="ADAL" clId="{5A60934E-A36F-43A6-AA9C-86BABC9D6116}" dt="2025-05-19T08:55:17.069" v="5197" actId="208"/>
          <ac:spMkLst>
            <pc:docMk/>
            <pc:sldMk cId="4082717725" sldId="258"/>
            <ac:spMk id="202" creationId="{90CC399A-B448-C33A-5CE2-E054FC186955}"/>
          </ac:spMkLst>
        </pc:spChg>
        <pc:spChg chg="add mod">
          <ac:chgData name="松浦英宗" userId="9b03fd3a-662f-49ff-9af1-1b93cf7aab22" providerId="ADAL" clId="{5A60934E-A36F-43A6-AA9C-86BABC9D6116}" dt="2025-05-19T06:55:15.883" v="1750" actId="20577"/>
          <ac:spMkLst>
            <pc:docMk/>
            <pc:sldMk cId="4082717725" sldId="258"/>
            <ac:spMk id="206" creationId="{EF61B209-629C-B075-FE91-950ECF8BBCAD}"/>
          </ac:spMkLst>
        </pc:spChg>
        <pc:spChg chg="mod">
          <ac:chgData name="松浦英宗" userId="9b03fd3a-662f-49ff-9af1-1b93cf7aab22" providerId="ADAL" clId="{5A60934E-A36F-43A6-AA9C-86BABC9D6116}" dt="2025-05-19T06:55:22.653" v="1765" actId="20577"/>
          <ac:spMkLst>
            <pc:docMk/>
            <pc:sldMk cId="4082717725" sldId="258"/>
            <ac:spMk id="217" creationId="{306A4CD4-9B2F-32BF-32A1-4BDF37868D4F}"/>
          </ac:spMkLst>
        </pc:spChg>
        <pc:spChg chg="mod">
          <ac:chgData name="松浦英宗" userId="9b03fd3a-662f-49ff-9af1-1b93cf7aab22" providerId="ADAL" clId="{5A60934E-A36F-43A6-AA9C-86BABC9D6116}" dt="2025-05-19T08:54:58.059" v="5195" actId="165"/>
          <ac:spMkLst>
            <pc:docMk/>
            <pc:sldMk cId="4082717725" sldId="258"/>
            <ac:spMk id="220" creationId="{E923CA9F-FDE1-7894-0C2C-0D0B2EA12CD0}"/>
          </ac:spMkLst>
        </pc:spChg>
        <pc:spChg chg="mod">
          <ac:chgData name="松浦英宗" userId="9b03fd3a-662f-49ff-9af1-1b93cf7aab22" providerId="ADAL" clId="{5A60934E-A36F-43A6-AA9C-86BABC9D6116}" dt="2025-05-19T06:55:42.801" v="1782" actId="20577"/>
          <ac:spMkLst>
            <pc:docMk/>
            <pc:sldMk cId="4082717725" sldId="258"/>
            <ac:spMk id="223" creationId="{4B04E8DF-EBEC-CE75-05E5-53F8111F024F}"/>
          </ac:spMkLst>
        </pc:spChg>
        <pc:spChg chg="add mod">
          <ac:chgData name="松浦英宗" userId="9b03fd3a-662f-49ff-9af1-1b93cf7aab22" providerId="ADAL" clId="{5A60934E-A36F-43A6-AA9C-86BABC9D6116}" dt="2025-05-19T06:58:59.580" v="1920" actId="1036"/>
          <ac:spMkLst>
            <pc:docMk/>
            <pc:sldMk cId="4082717725" sldId="258"/>
            <ac:spMk id="226" creationId="{6A6AF2BC-4113-C1F6-DE51-39E041349C88}"/>
          </ac:spMkLst>
        </pc:spChg>
        <pc:spChg chg="add mod">
          <ac:chgData name="松浦英宗" userId="9b03fd3a-662f-49ff-9af1-1b93cf7aab22" providerId="ADAL" clId="{5A60934E-A36F-43A6-AA9C-86BABC9D6116}" dt="2025-05-19T06:58:59.580" v="1920" actId="1036"/>
          <ac:spMkLst>
            <pc:docMk/>
            <pc:sldMk cId="4082717725" sldId="258"/>
            <ac:spMk id="227" creationId="{31D6AE15-A8BB-94CC-AC4E-4282D6364679}"/>
          </ac:spMkLst>
        </pc:spChg>
        <pc:spChg chg="add mod">
          <ac:chgData name="松浦英宗" userId="9b03fd3a-662f-49ff-9af1-1b93cf7aab22" providerId="ADAL" clId="{5A60934E-A36F-43A6-AA9C-86BABC9D6116}" dt="2025-05-19T06:58:59.580" v="1920" actId="1036"/>
          <ac:spMkLst>
            <pc:docMk/>
            <pc:sldMk cId="4082717725" sldId="258"/>
            <ac:spMk id="228" creationId="{08693D5B-83FA-CC9E-54DC-7827F981D257}"/>
          </ac:spMkLst>
        </pc:spChg>
        <pc:spChg chg="add mod">
          <ac:chgData name="松浦英宗" userId="9b03fd3a-662f-49ff-9af1-1b93cf7aab22" providerId="ADAL" clId="{5A60934E-A36F-43A6-AA9C-86BABC9D6116}" dt="2025-05-19T07:04:21.026" v="2008"/>
          <ac:spMkLst>
            <pc:docMk/>
            <pc:sldMk cId="4082717725" sldId="258"/>
            <ac:spMk id="229" creationId="{9D4F7D05-FBCA-406A-D03F-D22B9D9E52ED}"/>
          </ac:spMkLst>
        </pc:spChg>
        <pc:spChg chg="add mod">
          <ac:chgData name="松浦英宗" userId="9b03fd3a-662f-49ff-9af1-1b93cf7aab22" providerId="ADAL" clId="{5A60934E-A36F-43A6-AA9C-86BABC9D6116}" dt="2025-05-19T07:24:38.347" v="2836" actId="207"/>
          <ac:spMkLst>
            <pc:docMk/>
            <pc:sldMk cId="4082717725" sldId="258"/>
            <ac:spMk id="231" creationId="{F01FACED-0485-12D9-0558-2139D465786F}"/>
          </ac:spMkLst>
        </pc:spChg>
        <pc:grpChg chg="add mod">
          <ac:chgData name="松浦英宗" userId="9b03fd3a-662f-49ff-9af1-1b93cf7aab22" providerId="ADAL" clId="{5A60934E-A36F-43A6-AA9C-86BABC9D6116}" dt="2025-05-19T06:55:04.516" v="1730" actId="1076"/>
          <ac:grpSpMkLst>
            <pc:docMk/>
            <pc:sldMk cId="4082717725" sldId="258"/>
            <ac:grpSpMk id="208" creationId="{FD41B92F-FE3E-F5F1-5FB7-87A598F083E5}"/>
          </ac:grpSpMkLst>
        </pc:grpChg>
        <pc:grpChg chg="add mod">
          <ac:chgData name="松浦英宗" userId="9b03fd3a-662f-49ff-9af1-1b93cf7aab22" providerId="ADAL" clId="{5A60934E-A36F-43A6-AA9C-86BABC9D6116}" dt="2025-05-19T06:55:20.016" v="1751" actId="571"/>
          <ac:grpSpMkLst>
            <pc:docMk/>
            <pc:sldMk cId="4082717725" sldId="258"/>
            <ac:grpSpMk id="216" creationId="{8D3929CF-6180-5399-9577-496F7613D0BE}"/>
          </ac:grpSpMkLst>
        </pc:grpChg>
        <pc:grpChg chg="add mod">
          <ac:chgData name="松浦英宗" userId="9b03fd3a-662f-49ff-9af1-1b93cf7aab22" providerId="ADAL" clId="{5A60934E-A36F-43A6-AA9C-86BABC9D6116}" dt="2025-05-19T06:55:27.083" v="1766" actId="571"/>
          <ac:grpSpMkLst>
            <pc:docMk/>
            <pc:sldMk cId="4082717725" sldId="258"/>
            <ac:grpSpMk id="219" creationId="{50445429-A28E-C062-3FA3-1D6FC64A8D7A}"/>
          </ac:grpSpMkLst>
        </pc:grpChg>
        <pc:grpChg chg="add mod">
          <ac:chgData name="松浦英宗" userId="9b03fd3a-662f-49ff-9af1-1b93cf7aab22" providerId="ADAL" clId="{5A60934E-A36F-43A6-AA9C-86BABC9D6116}" dt="2025-05-19T06:55:40.380" v="1775" actId="14100"/>
          <ac:grpSpMkLst>
            <pc:docMk/>
            <pc:sldMk cId="4082717725" sldId="258"/>
            <ac:grpSpMk id="222" creationId="{54560BAC-F1BF-2797-129D-082164F130B2}"/>
          </ac:grpSpMkLst>
        </pc:grpChg>
        <pc:cxnChg chg="add mod">
          <ac:chgData name="松浦英宗" userId="9b03fd3a-662f-49ff-9af1-1b93cf7aab22" providerId="ADAL" clId="{5A60934E-A36F-43A6-AA9C-86BABC9D6116}" dt="2025-05-19T08:55:33.500" v="5199" actId="208"/>
          <ac:cxnSpMkLst>
            <pc:docMk/>
            <pc:sldMk cId="4082717725" sldId="258"/>
            <ac:cxnSpMk id="111" creationId="{1D5C0E76-A153-722F-1E5F-7323AAA87CC8}"/>
          </ac:cxnSpMkLst>
        </pc:cxnChg>
        <pc:cxnChg chg="add mod">
          <ac:chgData name="松浦英宗" userId="9b03fd3a-662f-49ff-9af1-1b93cf7aab22" providerId="ADAL" clId="{5A60934E-A36F-43A6-AA9C-86BABC9D6116}" dt="2025-05-19T06:50:34.234" v="1497" actId="408"/>
          <ac:cxnSpMkLst>
            <pc:docMk/>
            <pc:sldMk cId="4082717725" sldId="258"/>
            <ac:cxnSpMk id="114" creationId="{B4D5B81F-E3E7-EBE2-CE91-D6A2A51DD7E3}"/>
          </ac:cxnSpMkLst>
        </pc:cxnChg>
        <pc:cxnChg chg="add mod">
          <ac:chgData name="松浦英宗" userId="9b03fd3a-662f-49ff-9af1-1b93cf7aab22" providerId="ADAL" clId="{5A60934E-A36F-43A6-AA9C-86BABC9D6116}" dt="2025-05-19T06:50:34.234" v="1497" actId="408"/>
          <ac:cxnSpMkLst>
            <pc:docMk/>
            <pc:sldMk cId="4082717725" sldId="258"/>
            <ac:cxnSpMk id="117" creationId="{E4FBC026-4048-B05C-9CAD-EFD16292972C}"/>
          </ac:cxnSpMkLst>
        </pc:cxnChg>
        <pc:cxnChg chg="add del mod">
          <ac:chgData name="松浦英宗" userId="9b03fd3a-662f-49ff-9af1-1b93cf7aab22" providerId="ADAL" clId="{5A60934E-A36F-43A6-AA9C-86BABC9D6116}" dt="2025-05-19T06:45:57.768" v="1266" actId="478"/>
          <ac:cxnSpMkLst>
            <pc:docMk/>
            <pc:sldMk cId="4082717725" sldId="258"/>
            <ac:cxnSpMk id="126" creationId="{0A091A99-9ED0-76DC-F251-64DEBA056A90}"/>
          </ac:cxnSpMkLst>
        </pc:cxnChg>
        <pc:cxnChg chg="add del mod">
          <ac:chgData name="松浦英宗" userId="9b03fd3a-662f-49ff-9af1-1b93cf7aab22" providerId="ADAL" clId="{5A60934E-A36F-43A6-AA9C-86BABC9D6116}" dt="2025-05-19T06:45:57.768" v="1266" actId="478"/>
          <ac:cxnSpMkLst>
            <pc:docMk/>
            <pc:sldMk cId="4082717725" sldId="258"/>
            <ac:cxnSpMk id="127" creationId="{5A956C38-7FD2-5F8B-A5EB-81BC8AD5C9E7}"/>
          </ac:cxnSpMkLst>
        </pc:cxnChg>
        <pc:cxnChg chg="add del mod">
          <ac:chgData name="松浦英宗" userId="9b03fd3a-662f-49ff-9af1-1b93cf7aab22" providerId="ADAL" clId="{5A60934E-A36F-43A6-AA9C-86BABC9D6116}" dt="2025-05-19T06:45:57.768" v="1266" actId="478"/>
          <ac:cxnSpMkLst>
            <pc:docMk/>
            <pc:sldMk cId="4082717725" sldId="258"/>
            <ac:cxnSpMk id="128" creationId="{D84EB8B9-3005-6079-9627-498A31AF1974}"/>
          </ac:cxnSpMkLst>
        </pc:cxnChg>
        <pc:cxnChg chg="mod">
          <ac:chgData name="松浦英宗" userId="9b03fd3a-662f-49ff-9af1-1b93cf7aab22" providerId="ADAL" clId="{5A60934E-A36F-43A6-AA9C-86BABC9D6116}" dt="2025-05-19T08:55:33.500" v="5199" actId="208"/>
          <ac:cxnSpMkLst>
            <pc:docMk/>
            <pc:sldMk cId="4082717725" sldId="258"/>
            <ac:cxnSpMk id="134" creationId="{A92C6716-120F-5A7F-DFC6-8EA1740AA3D9}"/>
          </ac:cxnSpMkLst>
        </pc:cxnChg>
        <pc:cxnChg chg="mod">
          <ac:chgData name="松浦英宗" userId="9b03fd3a-662f-49ff-9af1-1b93cf7aab22" providerId="ADAL" clId="{5A60934E-A36F-43A6-AA9C-86BABC9D6116}" dt="2025-05-19T06:46:21.185" v="1272" actId="555"/>
          <ac:cxnSpMkLst>
            <pc:docMk/>
            <pc:sldMk cId="4082717725" sldId="258"/>
            <ac:cxnSpMk id="135" creationId="{5739A9CC-6A38-018F-C08C-DAE64638061F}"/>
          </ac:cxnSpMkLst>
        </pc:cxnChg>
        <pc:cxnChg chg="mod">
          <ac:chgData name="松浦英宗" userId="9b03fd3a-662f-49ff-9af1-1b93cf7aab22" providerId="ADAL" clId="{5A60934E-A36F-43A6-AA9C-86BABC9D6116}" dt="2025-05-19T06:46:21.185" v="1272" actId="555"/>
          <ac:cxnSpMkLst>
            <pc:docMk/>
            <pc:sldMk cId="4082717725" sldId="258"/>
            <ac:cxnSpMk id="136" creationId="{DE5829FB-E946-1DD4-DE0A-13D13EC4E197}"/>
          </ac:cxnSpMkLst>
        </pc:cxnChg>
        <pc:cxnChg chg="add del mod">
          <ac:chgData name="松浦英宗" userId="9b03fd3a-662f-49ff-9af1-1b93cf7aab22" providerId="ADAL" clId="{5A60934E-A36F-43A6-AA9C-86BABC9D6116}" dt="2025-05-19T06:45:57.768" v="1266" actId="478"/>
          <ac:cxnSpMkLst>
            <pc:docMk/>
            <pc:sldMk cId="4082717725" sldId="258"/>
            <ac:cxnSpMk id="142" creationId="{F2A3C602-43D8-F957-CBD9-6185698445FB}"/>
          </ac:cxnSpMkLst>
        </pc:cxnChg>
        <pc:cxnChg chg="add del mod">
          <ac:chgData name="松浦英宗" userId="9b03fd3a-662f-49ff-9af1-1b93cf7aab22" providerId="ADAL" clId="{5A60934E-A36F-43A6-AA9C-86BABC9D6116}" dt="2025-05-19T08:55:33.500" v="5199" actId="208"/>
          <ac:cxnSpMkLst>
            <pc:docMk/>
            <pc:sldMk cId="4082717725" sldId="258"/>
            <ac:cxnSpMk id="143" creationId="{0C29A0DB-8224-B044-E927-660AC40140E1}"/>
          </ac:cxnSpMkLst>
        </pc:cxnChg>
        <pc:cxnChg chg="add del mod">
          <ac:chgData name="松浦英宗" userId="9b03fd3a-662f-49ff-9af1-1b93cf7aab22" providerId="ADAL" clId="{5A60934E-A36F-43A6-AA9C-86BABC9D6116}" dt="2025-05-19T06:45:57.483" v="1265" actId="478"/>
          <ac:cxnSpMkLst>
            <pc:docMk/>
            <pc:sldMk cId="4082717725" sldId="258"/>
            <ac:cxnSpMk id="144" creationId="{20A4829C-C35A-79AF-8FF0-3FB9C6B7B1FD}"/>
          </ac:cxnSpMkLst>
        </pc:cxnChg>
        <pc:cxnChg chg="mod">
          <ac:chgData name="松浦英宗" userId="9b03fd3a-662f-49ff-9af1-1b93cf7aab22" providerId="ADAL" clId="{5A60934E-A36F-43A6-AA9C-86BABC9D6116}" dt="2025-05-19T06:46:15.332" v="1271" actId="555"/>
          <ac:cxnSpMkLst>
            <pc:docMk/>
            <pc:sldMk cId="4082717725" sldId="258"/>
            <ac:cxnSpMk id="150" creationId="{3406E4E3-B2FE-41F4-E46E-E21A727968F3}"/>
          </ac:cxnSpMkLst>
        </pc:cxnChg>
        <pc:cxnChg chg="mod">
          <ac:chgData name="松浦英宗" userId="9b03fd3a-662f-49ff-9af1-1b93cf7aab22" providerId="ADAL" clId="{5A60934E-A36F-43A6-AA9C-86BABC9D6116}" dt="2025-05-19T08:55:33.500" v="5199" actId="208"/>
          <ac:cxnSpMkLst>
            <pc:docMk/>
            <pc:sldMk cId="4082717725" sldId="258"/>
            <ac:cxnSpMk id="151" creationId="{41862182-1A40-AD9D-2C80-D2EB6330BD81}"/>
          </ac:cxnSpMkLst>
        </pc:cxnChg>
        <pc:cxnChg chg="mod">
          <ac:chgData name="松浦英宗" userId="9b03fd3a-662f-49ff-9af1-1b93cf7aab22" providerId="ADAL" clId="{5A60934E-A36F-43A6-AA9C-86BABC9D6116}" dt="2025-05-19T06:46:15.332" v="1271" actId="555"/>
          <ac:cxnSpMkLst>
            <pc:docMk/>
            <pc:sldMk cId="4082717725" sldId="258"/>
            <ac:cxnSpMk id="152" creationId="{485A07B6-4106-EC26-6004-09D8BF578E2B}"/>
          </ac:cxnSpMkLst>
        </pc:cxnChg>
        <pc:cxnChg chg="add del mod">
          <ac:chgData name="松浦英宗" userId="9b03fd3a-662f-49ff-9af1-1b93cf7aab22" providerId="ADAL" clId="{5A60934E-A36F-43A6-AA9C-86BABC9D6116}" dt="2025-05-19T08:55:33.500" v="5199" actId="208"/>
          <ac:cxnSpMkLst>
            <pc:docMk/>
            <pc:sldMk cId="4082717725" sldId="258"/>
            <ac:cxnSpMk id="158" creationId="{ACAE0C10-ABB7-6DFF-1294-D0F5C784D259}"/>
          </ac:cxnSpMkLst>
        </pc:cxnChg>
        <pc:cxnChg chg="add del mod">
          <ac:chgData name="松浦英宗" userId="9b03fd3a-662f-49ff-9af1-1b93cf7aab22" providerId="ADAL" clId="{5A60934E-A36F-43A6-AA9C-86BABC9D6116}" dt="2025-05-19T08:55:33.500" v="5199" actId="208"/>
          <ac:cxnSpMkLst>
            <pc:docMk/>
            <pc:sldMk cId="4082717725" sldId="258"/>
            <ac:cxnSpMk id="159" creationId="{157C983F-4B81-CA01-5555-7FB52346B134}"/>
          </ac:cxnSpMkLst>
        </pc:cxnChg>
        <pc:cxnChg chg="add del mod">
          <ac:chgData name="松浦英宗" userId="9b03fd3a-662f-49ff-9af1-1b93cf7aab22" providerId="ADAL" clId="{5A60934E-A36F-43A6-AA9C-86BABC9D6116}" dt="2025-05-19T06:45:57.483" v="1265" actId="478"/>
          <ac:cxnSpMkLst>
            <pc:docMk/>
            <pc:sldMk cId="4082717725" sldId="258"/>
            <ac:cxnSpMk id="160" creationId="{E8F4503F-2C71-E1FA-6630-BC30D9D7EEFC}"/>
          </ac:cxnSpMkLst>
        </pc:cxnChg>
        <pc:cxnChg chg="add del mod">
          <ac:chgData name="松浦英宗" userId="9b03fd3a-662f-49ff-9af1-1b93cf7aab22" providerId="ADAL" clId="{5A60934E-A36F-43A6-AA9C-86BABC9D6116}" dt="2025-05-19T06:49:55.140" v="1447" actId="1076"/>
          <ac:cxnSpMkLst>
            <pc:docMk/>
            <pc:sldMk cId="4082717725" sldId="258"/>
            <ac:cxnSpMk id="161" creationId="{1C08187C-7230-417B-AA81-7241D02672BB}"/>
          </ac:cxnSpMkLst>
        </pc:cxnChg>
        <pc:cxnChg chg="add del mod">
          <ac:chgData name="松浦英宗" userId="9b03fd3a-662f-49ff-9af1-1b93cf7aab22" providerId="ADAL" clId="{5A60934E-A36F-43A6-AA9C-86BABC9D6116}" dt="2025-05-19T06:57:16.983" v="1835" actId="554"/>
          <ac:cxnSpMkLst>
            <pc:docMk/>
            <pc:sldMk cId="4082717725" sldId="258"/>
            <ac:cxnSpMk id="167" creationId="{359F26FA-5D3D-6D7C-86EF-7413628E4C45}"/>
          </ac:cxnSpMkLst>
        </pc:cxnChg>
        <pc:cxnChg chg="add del mod">
          <ac:chgData name="松浦英宗" userId="9b03fd3a-662f-49ff-9af1-1b93cf7aab22" providerId="ADAL" clId="{5A60934E-A36F-43A6-AA9C-86BABC9D6116}" dt="2025-05-19T06:49:52.397" v="1445" actId="14100"/>
          <ac:cxnSpMkLst>
            <pc:docMk/>
            <pc:sldMk cId="4082717725" sldId="258"/>
            <ac:cxnSpMk id="173" creationId="{7F800510-613B-03F3-0A49-353E854DA1F3}"/>
          </ac:cxnSpMkLst>
        </pc:cxnChg>
        <pc:cxnChg chg="add mod">
          <ac:chgData name="松浦英宗" userId="9b03fd3a-662f-49ff-9af1-1b93cf7aab22" providerId="ADAL" clId="{5A60934E-A36F-43A6-AA9C-86BABC9D6116}" dt="2025-05-19T06:50:34.234" v="1497" actId="408"/>
          <ac:cxnSpMkLst>
            <pc:docMk/>
            <pc:sldMk cId="4082717725" sldId="258"/>
            <ac:cxnSpMk id="176" creationId="{E099A019-599B-73B8-0739-13D73178D9CF}"/>
          </ac:cxnSpMkLst>
        </pc:cxnChg>
        <pc:cxnChg chg="add mod">
          <ac:chgData name="松浦英宗" userId="9b03fd3a-662f-49ff-9af1-1b93cf7aab22" providerId="ADAL" clId="{5A60934E-A36F-43A6-AA9C-86BABC9D6116}" dt="2025-05-19T08:55:33.500" v="5199" actId="208"/>
          <ac:cxnSpMkLst>
            <pc:docMk/>
            <pc:sldMk cId="4082717725" sldId="258"/>
            <ac:cxnSpMk id="194" creationId="{5193A25D-F639-1516-E9E2-9418466442F4}"/>
          </ac:cxnSpMkLst>
        </pc:cxnChg>
        <pc:cxnChg chg="add mod">
          <ac:chgData name="松浦英宗" userId="9b03fd3a-662f-49ff-9af1-1b93cf7aab22" providerId="ADAL" clId="{5A60934E-A36F-43A6-AA9C-86BABC9D6116}" dt="2025-05-19T06:50:16.170" v="1456" actId="14100"/>
          <ac:cxnSpMkLst>
            <pc:docMk/>
            <pc:sldMk cId="4082717725" sldId="258"/>
            <ac:cxnSpMk id="197" creationId="{EE2EF6E1-DAE0-29AA-CF59-83526EDABE79}"/>
          </ac:cxnSpMkLst>
        </pc:cxnChg>
        <pc:cxnChg chg="add mod">
          <ac:chgData name="松浦英宗" userId="9b03fd3a-662f-49ff-9af1-1b93cf7aab22" providerId="ADAL" clId="{5A60934E-A36F-43A6-AA9C-86BABC9D6116}" dt="2025-05-19T08:55:33.500" v="5199" actId="208"/>
          <ac:cxnSpMkLst>
            <pc:docMk/>
            <pc:sldMk cId="4082717725" sldId="258"/>
            <ac:cxnSpMk id="203" creationId="{4451870F-484C-E4C3-53A4-1763E644EE4E}"/>
          </ac:cxnSpMkLst>
        </pc:cxnChg>
        <pc:cxnChg chg="add mod">
          <ac:chgData name="松浦英宗" userId="9b03fd3a-662f-49ff-9af1-1b93cf7aab22" providerId="ADAL" clId="{5A60934E-A36F-43A6-AA9C-86BABC9D6116}" dt="2025-05-19T06:53:43.230" v="1689" actId="164"/>
          <ac:cxnSpMkLst>
            <pc:docMk/>
            <pc:sldMk cId="4082717725" sldId="258"/>
            <ac:cxnSpMk id="207" creationId="{928A8EDB-37BA-4CEB-801B-60CA44C4CE21}"/>
          </ac:cxnSpMkLst>
        </pc:cxnChg>
        <pc:cxnChg chg="add mod">
          <ac:chgData name="松浦英宗" userId="9b03fd3a-662f-49ff-9af1-1b93cf7aab22" providerId="ADAL" clId="{5A60934E-A36F-43A6-AA9C-86BABC9D6116}" dt="2025-05-19T08:55:33.500" v="5199" actId="208"/>
          <ac:cxnSpMkLst>
            <pc:docMk/>
            <pc:sldMk cId="4082717725" sldId="258"/>
            <ac:cxnSpMk id="210" creationId="{EEA5A411-A7F3-29F1-D949-B25317A06842}"/>
          </ac:cxnSpMkLst>
        </pc:cxnChg>
        <pc:cxnChg chg="add mod">
          <ac:chgData name="松浦英宗" userId="9b03fd3a-662f-49ff-9af1-1b93cf7aab22" providerId="ADAL" clId="{5A60934E-A36F-43A6-AA9C-86BABC9D6116}" dt="2025-05-19T08:55:33.500" v="5199" actId="208"/>
          <ac:cxnSpMkLst>
            <pc:docMk/>
            <pc:sldMk cId="4082717725" sldId="258"/>
            <ac:cxnSpMk id="213" creationId="{10CA410F-88F8-3379-5D46-8FF266E03ED2}"/>
          </ac:cxnSpMkLst>
        </pc:cxnChg>
        <pc:cxnChg chg="mod">
          <ac:chgData name="松浦英宗" userId="9b03fd3a-662f-49ff-9af1-1b93cf7aab22" providerId="ADAL" clId="{5A60934E-A36F-43A6-AA9C-86BABC9D6116}" dt="2025-05-19T06:55:20.016" v="1751" actId="571"/>
          <ac:cxnSpMkLst>
            <pc:docMk/>
            <pc:sldMk cId="4082717725" sldId="258"/>
            <ac:cxnSpMk id="218" creationId="{917573CC-E8FA-8411-1CF6-D0A7FFFA1294}"/>
          </ac:cxnSpMkLst>
        </pc:cxnChg>
        <pc:cxnChg chg="mod">
          <ac:chgData name="松浦英宗" userId="9b03fd3a-662f-49ff-9af1-1b93cf7aab22" providerId="ADAL" clId="{5A60934E-A36F-43A6-AA9C-86BABC9D6116}" dt="2025-05-19T06:55:27.083" v="1766" actId="571"/>
          <ac:cxnSpMkLst>
            <pc:docMk/>
            <pc:sldMk cId="4082717725" sldId="258"/>
            <ac:cxnSpMk id="221" creationId="{E04DEBAE-9FB7-AB00-B715-AAB636EF6FFA}"/>
          </ac:cxnSpMkLst>
        </pc:cxnChg>
        <pc:cxnChg chg="mod">
          <ac:chgData name="松浦英宗" userId="9b03fd3a-662f-49ff-9af1-1b93cf7aab22" providerId="ADAL" clId="{5A60934E-A36F-43A6-AA9C-86BABC9D6116}" dt="2025-05-19T06:55:34.436" v="1774" actId="571"/>
          <ac:cxnSpMkLst>
            <pc:docMk/>
            <pc:sldMk cId="4082717725" sldId="258"/>
            <ac:cxnSpMk id="224" creationId="{19DF7E52-BCA9-D647-CF99-482A645E0EAC}"/>
          </ac:cxnSpMkLst>
        </pc:cxnChg>
      </pc:sldChg>
      <pc:sldChg chg="del">
        <pc:chgData name="松浦英宗" userId="9b03fd3a-662f-49ff-9af1-1b93cf7aab22" providerId="ADAL" clId="{5A60934E-A36F-43A6-AA9C-86BABC9D6116}" dt="2025-05-19T06:18:31.327" v="158" actId="47"/>
        <pc:sldMkLst>
          <pc:docMk/>
          <pc:sldMk cId="1169995872" sldId="259"/>
        </pc:sldMkLst>
      </pc:sldChg>
      <pc:sldChg chg="addSp delSp modSp add mod">
        <pc:chgData name="松浦英宗" userId="9b03fd3a-662f-49ff-9af1-1b93cf7aab22" providerId="ADAL" clId="{5A60934E-A36F-43A6-AA9C-86BABC9D6116}" dt="2025-05-19T13:51:50.949" v="5228" actId="20577"/>
        <pc:sldMkLst>
          <pc:docMk/>
          <pc:sldMk cId="2997165531" sldId="259"/>
        </pc:sldMkLst>
        <pc:spChg chg="add mod">
          <ac:chgData name="松浦英宗" userId="9b03fd3a-662f-49ff-9af1-1b93cf7aab22" providerId="ADAL" clId="{5A60934E-A36F-43A6-AA9C-86BABC9D6116}" dt="2025-05-19T07:09:37.030" v="2086" actId="20577"/>
          <ac:spMkLst>
            <pc:docMk/>
            <pc:sldMk cId="2997165531" sldId="259"/>
            <ac:spMk id="6" creationId="{455F94BD-DC77-45CC-2D79-5A64FFF6D309}"/>
          </ac:spMkLst>
        </pc:spChg>
        <pc:spChg chg="add mod">
          <ac:chgData name="松浦英宗" userId="9b03fd3a-662f-49ff-9af1-1b93cf7aab22" providerId="ADAL" clId="{5A60934E-A36F-43A6-AA9C-86BABC9D6116}" dt="2025-05-19T07:24:41.113" v="2837" actId="207"/>
          <ac:spMkLst>
            <pc:docMk/>
            <pc:sldMk cId="2997165531" sldId="259"/>
            <ac:spMk id="7" creationId="{220AE659-47E1-3DB0-676A-8801C05E2845}"/>
          </ac:spMkLst>
        </pc:spChg>
        <pc:spChg chg="add mod ord topLvl">
          <ac:chgData name="松浦英宗" userId="9b03fd3a-662f-49ff-9af1-1b93cf7aab22" providerId="ADAL" clId="{5A60934E-A36F-43A6-AA9C-86BABC9D6116}" dt="2025-05-19T07:23:43.097" v="2821" actId="164"/>
          <ac:spMkLst>
            <pc:docMk/>
            <pc:sldMk cId="2997165531" sldId="259"/>
            <ac:spMk id="8" creationId="{01776CBC-9EE2-9443-DEBB-75A58B985DBC}"/>
          </ac:spMkLst>
        </pc:spChg>
        <pc:spChg chg="add mod ord topLvl">
          <ac:chgData name="松浦英宗" userId="9b03fd3a-662f-49ff-9af1-1b93cf7aab22" providerId="ADAL" clId="{5A60934E-A36F-43A6-AA9C-86BABC9D6116}" dt="2025-05-19T08:44:24.681" v="4961" actId="207"/>
          <ac:spMkLst>
            <pc:docMk/>
            <pc:sldMk cId="2997165531" sldId="259"/>
            <ac:spMk id="9" creationId="{16AF8E7B-1C4B-0E7C-AE15-99634DFFD3CA}"/>
          </ac:spMkLst>
        </pc:spChg>
        <pc:spChg chg="add mod topLvl">
          <ac:chgData name="松浦英宗" userId="9b03fd3a-662f-49ff-9af1-1b93cf7aab22" providerId="ADAL" clId="{5A60934E-A36F-43A6-AA9C-86BABC9D6116}" dt="2025-05-19T08:44:24.681" v="4961" actId="207"/>
          <ac:spMkLst>
            <pc:docMk/>
            <pc:sldMk cId="2997165531" sldId="259"/>
            <ac:spMk id="10" creationId="{27D76049-E1D9-D0FA-7FB6-456B4C41AF65}"/>
          </ac:spMkLst>
        </pc:spChg>
        <pc:spChg chg="add mod topLvl">
          <ac:chgData name="松浦英宗" userId="9b03fd3a-662f-49ff-9af1-1b93cf7aab22" providerId="ADAL" clId="{5A60934E-A36F-43A6-AA9C-86BABC9D6116}" dt="2025-05-19T08:44:24.681" v="4961" actId="207"/>
          <ac:spMkLst>
            <pc:docMk/>
            <pc:sldMk cId="2997165531" sldId="259"/>
            <ac:spMk id="11" creationId="{FE49F9F4-F5A1-E98D-9FA2-56A63554BA57}"/>
          </ac:spMkLst>
        </pc:spChg>
        <pc:spChg chg="add mod topLvl">
          <ac:chgData name="松浦英宗" userId="9b03fd3a-662f-49ff-9af1-1b93cf7aab22" providerId="ADAL" clId="{5A60934E-A36F-43A6-AA9C-86BABC9D6116}" dt="2025-05-19T07:23:43.097" v="2821" actId="164"/>
          <ac:spMkLst>
            <pc:docMk/>
            <pc:sldMk cId="2997165531" sldId="259"/>
            <ac:spMk id="14" creationId="{9943A30C-B3DE-521D-F956-0B270DB0D4C1}"/>
          </ac:spMkLst>
        </pc:spChg>
        <pc:spChg chg="add mod topLvl">
          <ac:chgData name="松浦英宗" userId="9b03fd3a-662f-49ff-9af1-1b93cf7aab22" providerId="ADAL" clId="{5A60934E-A36F-43A6-AA9C-86BABC9D6116}" dt="2025-05-19T07:23:46.503" v="2822" actId="403"/>
          <ac:spMkLst>
            <pc:docMk/>
            <pc:sldMk cId="2997165531" sldId="259"/>
            <ac:spMk id="15" creationId="{D3F564D3-99F0-0C8B-2B65-98F8A38A9D85}"/>
          </ac:spMkLst>
        </pc:spChg>
        <pc:spChg chg="add mod topLvl">
          <ac:chgData name="松浦英宗" userId="9b03fd3a-662f-49ff-9af1-1b93cf7aab22" providerId="ADAL" clId="{5A60934E-A36F-43A6-AA9C-86BABC9D6116}" dt="2025-05-19T07:23:59.521" v="2832" actId="1036"/>
          <ac:spMkLst>
            <pc:docMk/>
            <pc:sldMk cId="2997165531" sldId="259"/>
            <ac:spMk id="16" creationId="{07C27980-C4E3-FF71-3272-B5CF6886EA13}"/>
          </ac:spMkLst>
        </pc:spChg>
        <pc:spChg chg="add mod topLvl">
          <ac:chgData name="松浦英宗" userId="9b03fd3a-662f-49ff-9af1-1b93cf7aab22" providerId="ADAL" clId="{5A60934E-A36F-43A6-AA9C-86BABC9D6116}" dt="2025-05-19T07:23:59.521" v="2832" actId="1036"/>
          <ac:spMkLst>
            <pc:docMk/>
            <pc:sldMk cId="2997165531" sldId="259"/>
            <ac:spMk id="17" creationId="{CCDD70C2-0056-27D1-4012-7ED8BE04DFA8}"/>
          </ac:spMkLst>
        </pc:spChg>
        <pc:spChg chg="mod topLvl">
          <ac:chgData name="松浦英宗" userId="9b03fd3a-662f-49ff-9af1-1b93cf7aab22" providerId="ADAL" clId="{5A60934E-A36F-43A6-AA9C-86BABC9D6116}" dt="2025-05-19T07:23:59.521" v="2832" actId="1036"/>
          <ac:spMkLst>
            <pc:docMk/>
            <pc:sldMk cId="2997165531" sldId="259"/>
            <ac:spMk id="21" creationId="{F048DAFC-1372-E7CB-F8D5-EED8C749D5BD}"/>
          </ac:spMkLst>
        </pc:spChg>
        <pc:spChg chg="mod topLvl">
          <ac:chgData name="松浦英宗" userId="9b03fd3a-662f-49ff-9af1-1b93cf7aab22" providerId="ADAL" clId="{5A60934E-A36F-43A6-AA9C-86BABC9D6116}" dt="2025-05-19T07:23:59.521" v="2832" actId="1036"/>
          <ac:spMkLst>
            <pc:docMk/>
            <pc:sldMk cId="2997165531" sldId="259"/>
            <ac:spMk id="22" creationId="{982A4E20-8A85-F336-3E25-F01D0A8F87E4}"/>
          </ac:spMkLst>
        </pc:spChg>
        <pc:spChg chg="add mod">
          <ac:chgData name="松浦英宗" userId="9b03fd3a-662f-49ff-9af1-1b93cf7aab22" providerId="ADAL" clId="{5A60934E-A36F-43A6-AA9C-86BABC9D6116}" dt="2025-05-19T07:26:38.540" v="2905" actId="114"/>
          <ac:spMkLst>
            <pc:docMk/>
            <pc:sldMk cId="2997165531" sldId="259"/>
            <ac:spMk id="24" creationId="{5DB816AD-6B5A-6FA7-C0DF-C713CE987B01}"/>
          </ac:spMkLst>
        </pc:spChg>
        <pc:spChg chg="add mod">
          <ac:chgData name="松浦英宗" userId="9b03fd3a-662f-49ff-9af1-1b93cf7aab22" providerId="ADAL" clId="{5A60934E-A36F-43A6-AA9C-86BABC9D6116}" dt="2025-05-19T13:51:50.949" v="5228" actId="20577"/>
          <ac:spMkLst>
            <pc:docMk/>
            <pc:sldMk cId="2997165531" sldId="259"/>
            <ac:spMk id="25" creationId="{7CE812C4-6DDF-D3F7-4764-10A79944C094}"/>
          </ac:spMkLst>
        </pc:spChg>
        <pc:grpChg chg="add mod">
          <ac:chgData name="松浦英宗" userId="9b03fd3a-662f-49ff-9af1-1b93cf7aab22" providerId="ADAL" clId="{5A60934E-A36F-43A6-AA9C-86BABC9D6116}" dt="2025-05-19T07:25:10.717" v="2854" actId="1038"/>
          <ac:grpSpMkLst>
            <pc:docMk/>
            <pc:sldMk cId="2997165531" sldId="259"/>
            <ac:grpSpMk id="26" creationId="{554F9861-A4A2-0AE5-E65D-82053F65EEBE}"/>
          </ac:grpSpMkLst>
        </pc:grpChg>
        <pc:grpChg chg="mod">
          <ac:chgData name="松浦英宗" userId="9b03fd3a-662f-49ff-9af1-1b93cf7aab22" providerId="ADAL" clId="{5A60934E-A36F-43A6-AA9C-86BABC9D6116}" dt="2025-05-19T07:25:42.342" v="2884" actId="1037"/>
          <ac:grpSpMkLst>
            <pc:docMk/>
            <pc:sldMk cId="2997165531" sldId="259"/>
            <ac:grpSpMk id="27" creationId="{8F5C6E58-46A8-7031-25B3-53C898DD3FFE}"/>
          </ac:grpSpMkLst>
        </pc:grpChg>
      </pc:sldChg>
      <pc:sldChg chg="addSp delSp modSp add mod">
        <pc:chgData name="松浦英宗" userId="9b03fd3a-662f-49ff-9af1-1b93cf7aab22" providerId="ADAL" clId="{5A60934E-A36F-43A6-AA9C-86BABC9D6116}" dt="2025-05-19T08:12:53.056" v="3571" actId="1035"/>
        <pc:sldMkLst>
          <pc:docMk/>
          <pc:sldMk cId="1259182770" sldId="260"/>
        </pc:sldMkLst>
        <pc:spChg chg="add mod">
          <ac:chgData name="松浦英宗" userId="9b03fd3a-662f-49ff-9af1-1b93cf7aab22" providerId="ADAL" clId="{5A60934E-A36F-43A6-AA9C-86BABC9D6116}" dt="2025-05-19T07:27:23.267" v="2928" actId="20577"/>
          <ac:spMkLst>
            <pc:docMk/>
            <pc:sldMk cId="1259182770" sldId="260"/>
            <ac:spMk id="6" creationId="{8263F157-9462-A341-13CB-3DDE640774AA}"/>
          </ac:spMkLst>
        </pc:spChg>
        <pc:spChg chg="add mod">
          <ac:chgData name="松浦英宗" userId="9b03fd3a-662f-49ff-9af1-1b93cf7aab22" providerId="ADAL" clId="{5A60934E-A36F-43A6-AA9C-86BABC9D6116}" dt="2025-05-19T07:55:13.689" v="3013" actId="20577"/>
          <ac:spMkLst>
            <pc:docMk/>
            <pc:sldMk cId="1259182770" sldId="260"/>
            <ac:spMk id="7" creationId="{F850875E-7EA7-4268-A948-4E8FD17D0465}"/>
          </ac:spMkLst>
        </pc:spChg>
        <pc:spChg chg="add mod">
          <ac:chgData name="松浦英宗" userId="9b03fd3a-662f-49ff-9af1-1b93cf7aab22" providerId="ADAL" clId="{5A60934E-A36F-43A6-AA9C-86BABC9D6116}" dt="2025-05-19T08:07:34.271" v="3298" actId="164"/>
          <ac:spMkLst>
            <pc:docMk/>
            <pc:sldMk cId="1259182770" sldId="260"/>
            <ac:spMk id="22" creationId="{8022DFAB-0A2B-98F6-81C1-90F7C840ACA7}"/>
          </ac:spMkLst>
        </pc:spChg>
        <pc:spChg chg="add mod">
          <ac:chgData name="松浦英宗" userId="9b03fd3a-662f-49ff-9af1-1b93cf7aab22" providerId="ADAL" clId="{5A60934E-A36F-43A6-AA9C-86BABC9D6116}" dt="2025-05-19T08:07:34.271" v="3298" actId="164"/>
          <ac:spMkLst>
            <pc:docMk/>
            <pc:sldMk cId="1259182770" sldId="260"/>
            <ac:spMk id="23" creationId="{64E37A30-FA05-10D9-73D1-8835C7546482}"/>
          </ac:spMkLst>
        </pc:spChg>
        <pc:spChg chg="add mod">
          <ac:chgData name="松浦英宗" userId="9b03fd3a-662f-49ff-9af1-1b93cf7aab22" providerId="ADAL" clId="{5A60934E-A36F-43A6-AA9C-86BABC9D6116}" dt="2025-05-19T08:09:58.118" v="3390" actId="179"/>
          <ac:spMkLst>
            <pc:docMk/>
            <pc:sldMk cId="1259182770" sldId="260"/>
            <ac:spMk id="24" creationId="{1CA375C6-9469-77CF-5135-8A41CA57395B}"/>
          </ac:spMkLst>
        </pc:spChg>
        <pc:spChg chg="mod">
          <ac:chgData name="松浦英宗" userId="9b03fd3a-662f-49ff-9af1-1b93cf7aab22" providerId="ADAL" clId="{5A60934E-A36F-43A6-AA9C-86BABC9D6116}" dt="2025-05-19T08:11:44.905" v="3478"/>
          <ac:spMkLst>
            <pc:docMk/>
            <pc:sldMk cId="1259182770" sldId="260"/>
            <ac:spMk id="29" creationId="{F9005053-5416-FE2A-A9AA-2D2365FDEAA9}"/>
          </ac:spMkLst>
        </pc:spChg>
        <pc:spChg chg="mod">
          <ac:chgData name="松浦英宗" userId="9b03fd3a-662f-49ff-9af1-1b93cf7aab22" providerId="ADAL" clId="{5A60934E-A36F-43A6-AA9C-86BABC9D6116}" dt="2025-05-19T08:11:50.202" v="3497" actId="20577"/>
          <ac:spMkLst>
            <pc:docMk/>
            <pc:sldMk cId="1259182770" sldId="260"/>
            <ac:spMk id="30" creationId="{63EB47B9-22DF-63A3-E470-8DDDCA47A490}"/>
          </ac:spMkLst>
        </pc:spChg>
        <pc:spChg chg="mod">
          <ac:chgData name="松浦英宗" userId="9b03fd3a-662f-49ff-9af1-1b93cf7aab22" providerId="ADAL" clId="{5A60934E-A36F-43A6-AA9C-86BABC9D6116}" dt="2025-05-19T08:11:36.317" v="3471" actId="20577"/>
          <ac:spMkLst>
            <pc:docMk/>
            <pc:sldMk cId="1259182770" sldId="260"/>
            <ac:spMk id="31" creationId="{937318CD-B824-2FBD-30DC-963EF21AB5A1}"/>
          </ac:spMkLst>
        </pc:spChg>
        <pc:spChg chg="mod">
          <ac:chgData name="松浦英宗" userId="9b03fd3a-662f-49ff-9af1-1b93cf7aab22" providerId="ADAL" clId="{5A60934E-A36F-43A6-AA9C-86BABC9D6116}" dt="2025-05-19T08:10:21.128" v="3407"/>
          <ac:spMkLst>
            <pc:docMk/>
            <pc:sldMk cId="1259182770" sldId="260"/>
            <ac:spMk id="33" creationId="{F344564F-8DAA-F518-C8D2-FAA6543711AD}"/>
          </ac:spMkLst>
        </pc:spChg>
        <pc:spChg chg="mod">
          <ac:chgData name="松浦英宗" userId="9b03fd3a-662f-49ff-9af1-1b93cf7aab22" providerId="ADAL" clId="{5A60934E-A36F-43A6-AA9C-86BABC9D6116}" dt="2025-05-19T08:11:54.021" v="3509" actId="20577"/>
          <ac:spMkLst>
            <pc:docMk/>
            <pc:sldMk cId="1259182770" sldId="260"/>
            <ac:spMk id="34" creationId="{2A6DC36B-A03B-F49C-011D-8835BAAEB279}"/>
          </ac:spMkLst>
        </pc:spChg>
        <pc:spChg chg="mod">
          <ac:chgData name="松浦英宗" userId="9b03fd3a-662f-49ff-9af1-1b93cf7aab22" providerId="ADAL" clId="{5A60934E-A36F-43A6-AA9C-86BABC9D6116}" dt="2025-05-19T08:12:43.496" v="3564" actId="20577"/>
          <ac:spMkLst>
            <pc:docMk/>
            <pc:sldMk cId="1259182770" sldId="260"/>
            <ac:spMk id="35" creationId="{6F2ADBE8-C34D-F231-289D-62ABCBD8D765}"/>
          </ac:spMkLst>
        </pc:spChg>
        <pc:grpChg chg="add mod">
          <ac:chgData name="松浦英宗" userId="9b03fd3a-662f-49ff-9af1-1b93cf7aab22" providerId="ADAL" clId="{5A60934E-A36F-43A6-AA9C-86BABC9D6116}" dt="2025-05-19T08:08:10.714" v="3320" actId="164"/>
          <ac:grpSpMkLst>
            <pc:docMk/>
            <pc:sldMk cId="1259182770" sldId="260"/>
            <ac:grpSpMk id="26" creationId="{7E00B701-3691-B442-0DE0-31A5E89500FA}"/>
          </ac:grpSpMkLst>
        </pc:grpChg>
        <pc:grpChg chg="add mod">
          <ac:chgData name="松浦英宗" userId="9b03fd3a-662f-49ff-9af1-1b93cf7aab22" providerId="ADAL" clId="{5A60934E-A36F-43A6-AA9C-86BABC9D6116}" dt="2025-05-19T08:08:07.862" v="3319" actId="164"/>
          <ac:grpSpMkLst>
            <pc:docMk/>
            <pc:sldMk cId="1259182770" sldId="260"/>
            <ac:grpSpMk id="27" creationId="{EB0A5722-C011-66E4-91CA-5ACF611EFE03}"/>
          </ac:grpSpMkLst>
        </pc:grpChg>
        <pc:grpChg chg="add mod">
          <ac:chgData name="松浦英宗" userId="9b03fd3a-662f-49ff-9af1-1b93cf7aab22" providerId="ADAL" clId="{5A60934E-A36F-43A6-AA9C-86BABC9D6116}" dt="2025-05-19T08:08:05.407" v="3318" actId="164"/>
          <ac:grpSpMkLst>
            <pc:docMk/>
            <pc:sldMk cId="1259182770" sldId="260"/>
            <ac:grpSpMk id="32" creationId="{59846753-2109-E0B2-A3AB-C23AA8CED2D7}"/>
          </ac:grpSpMkLst>
        </pc:grpChg>
        <pc:picChg chg="mod">
          <ac:chgData name="松浦英宗" userId="9b03fd3a-662f-49ff-9af1-1b93cf7aab22" providerId="ADAL" clId="{5A60934E-A36F-43A6-AA9C-86BABC9D6116}" dt="2025-05-19T08:08:05.407" v="3318" actId="164"/>
          <ac:picMkLst>
            <pc:docMk/>
            <pc:sldMk cId="1259182770" sldId="260"/>
            <ac:picMk id="19" creationId="{1055DD27-7F14-A06E-82C9-D578BA18F02C}"/>
          </ac:picMkLst>
        </pc:picChg>
      </pc:sldChg>
      <pc:sldChg chg="del">
        <pc:chgData name="松浦英宗" userId="9b03fd3a-662f-49ff-9af1-1b93cf7aab22" providerId="ADAL" clId="{5A60934E-A36F-43A6-AA9C-86BABC9D6116}" dt="2025-05-19T06:18:31.327" v="158" actId="47"/>
        <pc:sldMkLst>
          <pc:docMk/>
          <pc:sldMk cId="1277525917" sldId="260"/>
        </pc:sldMkLst>
      </pc:sldChg>
      <pc:sldChg chg="addSp delSp modSp add mod">
        <pc:chgData name="松浦英宗" userId="9b03fd3a-662f-49ff-9af1-1b93cf7aab22" providerId="ADAL" clId="{5A60934E-A36F-43A6-AA9C-86BABC9D6116}" dt="2025-05-19T08:55:50.457" v="5200" actId="208"/>
        <pc:sldMkLst>
          <pc:docMk/>
          <pc:sldMk cId="2456256889" sldId="261"/>
        </pc:sldMkLst>
        <pc:spChg chg="add mod">
          <ac:chgData name="松浦英宗" userId="9b03fd3a-662f-49ff-9af1-1b93cf7aab22" providerId="ADAL" clId="{5A60934E-A36F-43A6-AA9C-86BABC9D6116}" dt="2025-05-19T07:27:29.991" v="2947" actId="20577"/>
          <ac:spMkLst>
            <pc:docMk/>
            <pc:sldMk cId="2456256889" sldId="261"/>
            <ac:spMk id="6" creationId="{9FC5823E-AF1C-AAAF-2BD8-9DBB8D2688CD}"/>
          </ac:spMkLst>
        </pc:spChg>
        <pc:spChg chg="add mod">
          <ac:chgData name="松浦英宗" userId="9b03fd3a-662f-49ff-9af1-1b93cf7aab22" providerId="ADAL" clId="{5A60934E-A36F-43A6-AA9C-86BABC9D6116}" dt="2025-05-19T08:27:16.365" v="4151" actId="20577"/>
          <ac:spMkLst>
            <pc:docMk/>
            <pc:sldMk cId="2456256889" sldId="261"/>
            <ac:spMk id="7" creationId="{57330FA9-56EF-A934-3492-F2B87A3DF914}"/>
          </ac:spMkLst>
        </pc:spChg>
        <pc:spChg chg="mod">
          <ac:chgData name="松浦英宗" userId="9b03fd3a-662f-49ff-9af1-1b93cf7aab22" providerId="ADAL" clId="{5A60934E-A36F-43A6-AA9C-86BABC9D6116}" dt="2025-05-19T08:28:56.304" v="4201" actId="552"/>
          <ac:spMkLst>
            <pc:docMk/>
            <pc:sldMk cId="2456256889" sldId="261"/>
            <ac:spMk id="15" creationId="{75C8D8BC-8DFF-CCDF-6183-56573689902C}"/>
          </ac:spMkLst>
        </pc:spChg>
        <pc:spChg chg="mod">
          <ac:chgData name="松浦英宗" userId="9b03fd3a-662f-49ff-9af1-1b93cf7aab22" providerId="ADAL" clId="{5A60934E-A36F-43A6-AA9C-86BABC9D6116}" dt="2025-05-19T08:19:58.541" v="3666" actId="20577"/>
          <ac:spMkLst>
            <pc:docMk/>
            <pc:sldMk cId="2456256889" sldId="261"/>
            <ac:spMk id="16" creationId="{413AD963-4BE4-C7D1-AA78-FA729BFF9FCF}"/>
          </ac:spMkLst>
        </pc:spChg>
        <pc:spChg chg="mod">
          <ac:chgData name="松浦英宗" userId="9b03fd3a-662f-49ff-9af1-1b93cf7aab22" providerId="ADAL" clId="{5A60934E-A36F-43A6-AA9C-86BABC9D6116}" dt="2025-05-19T08:55:50.457" v="5200" actId="208"/>
          <ac:spMkLst>
            <pc:docMk/>
            <pc:sldMk cId="2456256889" sldId="261"/>
            <ac:spMk id="17" creationId="{D50BDD92-82F9-90BC-D64D-9E1D164B24B8}"/>
          </ac:spMkLst>
        </pc:spChg>
        <pc:spChg chg="mod topLvl">
          <ac:chgData name="松浦英宗" userId="9b03fd3a-662f-49ff-9af1-1b93cf7aab22" providerId="ADAL" clId="{5A60934E-A36F-43A6-AA9C-86BABC9D6116}" dt="2025-05-19T08:55:50.457" v="5200" actId="208"/>
          <ac:spMkLst>
            <pc:docMk/>
            <pc:sldMk cId="2456256889" sldId="261"/>
            <ac:spMk id="19" creationId="{324E68BA-092C-B1C1-4A4E-D1A3DAE05A5D}"/>
          </ac:spMkLst>
        </pc:spChg>
        <pc:spChg chg="mod topLvl">
          <ac:chgData name="松浦英宗" userId="9b03fd3a-662f-49ff-9af1-1b93cf7aab22" providerId="ADAL" clId="{5A60934E-A36F-43A6-AA9C-86BABC9D6116}" dt="2025-05-19T08:55:50.457" v="5200" actId="208"/>
          <ac:spMkLst>
            <pc:docMk/>
            <pc:sldMk cId="2456256889" sldId="261"/>
            <ac:spMk id="23" creationId="{D27D16B6-C829-6D62-B7E7-94B6193FB832}"/>
          </ac:spMkLst>
        </pc:spChg>
        <pc:spChg chg="mod topLvl">
          <ac:chgData name="松浦英宗" userId="9b03fd3a-662f-49ff-9af1-1b93cf7aab22" providerId="ADAL" clId="{5A60934E-A36F-43A6-AA9C-86BABC9D6116}" dt="2025-05-19T08:55:50.457" v="5200" actId="208"/>
          <ac:spMkLst>
            <pc:docMk/>
            <pc:sldMk cId="2456256889" sldId="261"/>
            <ac:spMk id="24" creationId="{44EDFCF3-2A39-5DFD-BBEB-179F25B7E0BE}"/>
          </ac:spMkLst>
        </pc:spChg>
        <pc:spChg chg="mod">
          <ac:chgData name="松浦英宗" userId="9b03fd3a-662f-49ff-9af1-1b93cf7aab22" providerId="ADAL" clId="{5A60934E-A36F-43A6-AA9C-86BABC9D6116}" dt="2025-05-19T08:20:44.250" v="3698" actId="20577"/>
          <ac:spMkLst>
            <pc:docMk/>
            <pc:sldMk cId="2456256889" sldId="261"/>
            <ac:spMk id="26" creationId="{22CC3BFD-718D-CBF5-8649-AFAF055CD8E5}"/>
          </ac:spMkLst>
        </pc:spChg>
        <pc:spChg chg="mod">
          <ac:chgData name="松浦英宗" userId="9b03fd3a-662f-49ff-9af1-1b93cf7aab22" providerId="ADAL" clId="{5A60934E-A36F-43A6-AA9C-86BABC9D6116}" dt="2025-05-19T08:28:19.969" v="4178" actId="164"/>
          <ac:spMkLst>
            <pc:docMk/>
            <pc:sldMk cId="2456256889" sldId="261"/>
            <ac:spMk id="31" creationId="{1ACD7ED7-F4B8-DE82-E49D-691C32AA66C1}"/>
          </ac:spMkLst>
        </pc:spChg>
        <pc:spChg chg="mod topLvl">
          <ac:chgData name="松浦英宗" userId="9b03fd3a-662f-49ff-9af1-1b93cf7aab22" providerId="ADAL" clId="{5A60934E-A36F-43A6-AA9C-86BABC9D6116}" dt="2025-05-19T08:28:48.694" v="4191" actId="165"/>
          <ac:spMkLst>
            <pc:docMk/>
            <pc:sldMk cId="2456256889" sldId="261"/>
            <ac:spMk id="32" creationId="{E0AC0C4F-F3DD-CDB0-A247-168C5DAAD3B2}"/>
          </ac:spMkLst>
        </pc:spChg>
        <pc:spChg chg="mod topLvl">
          <ac:chgData name="松浦英宗" userId="9b03fd3a-662f-49ff-9af1-1b93cf7aab22" providerId="ADAL" clId="{5A60934E-A36F-43A6-AA9C-86BABC9D6116}" dt="2025-05-19T08:55:50.457" v="5200" actId="208"/>
          <ac:spMkLst>
            <pc:docMk/>
            <pc:sldMk cId="2456256889" sldId="261"/>
            <ac:spMk id="34" creationId="{40323529-FE31-F1D7-42ED-5250CD0F5B46}"/>
          </ac:spMkLst>
        </pc:spChg>
        <pc:spChg chg="mod">
          <ac:chgData name="松浦英宗" userId="9b03fd3a-662f-49ff-9af1-1b93cf7aab22" providerId="ADAL" clId="{5A60934E-A36F-43A6-AA9C-86BABC9D6116}" dt="2025-05-19T08:28:19.969" v="4178" actId="164"/>
          <ac:spMkLst>
            <pc:docMk/>
            <pc:sldMk cId="2456256889" sldId="261"/>
            <ac:spMk id="38" creationId="{D4BE9725-31FB-8D12-938B-1A984A124E36}"/>
          </ac:spMkLst>
        </pc:spChg>
        <pc:spChg chg="mod topLvl">
          <ac:chgData name="松浦英宗" userId="9b03fd3a-662f-49ff-9af1-1b93cf7aab22" providerId="ADAL" clId="{5A60934E-A36F-43A6-AA9C-86BABC9D6116}" dt="2025-05-19T08:55:50.457" v="5200" actId="208"/>
          <ac:spMkLst>
            <pc:docMk/>
            <pc:sldMk cId="2456256889" sldId="261"/>
            <ac:spMk id="39" creationId="{F171D7EA-47B9-A04A-895B-743505B03FBA}"/>
          </ac:spMkLst>
        </pc:spChg>
        <pc:spChg chg="mod topLvl">
          <ac:chgData name="松浦英宗" userId="9b03fd3a-662f-49ff-9af1-1b93cf7aab22" providerId="ADAL" clId="{5A60934E-A36F-43A6-AA9C-86BABC9D6116}" dt="2025-05-19T08:55:50.457" v="5200" actId="208"/>
          <ac:spMkLst>
            <pc:docMk/>
            <pc:sldMk cId="2456256889" sldId="261"/>
            <ac:spMk id="41" creationId="{F5A1FF86-8C28-8351-A4B5-28BACDA081C3}"/>
          </ac:spMkLst>
        </pc:spChg>
        <pc:spChg chg="mod topLvl">
          <ac:chgData name="松浦英宗" userId="9b03fd3a-662f-49ff-9af1-1b93cf7aab22" providerId="ADAL" clId="{5A60934E-A36F-43A6-AA9C-86BABC9D6116}" dt="2025-05-19T08:28:48.694" v="4191" actId="165"/>
          <ac:spMkLst>
            <pc:docMk/>
            <pc:sldMk cId="2456256889" sldId="261"/>
            <ac:spMk id="45" creationId="{5E08CE09-FE3A-F0A8-B862-9334234E0FDC}"/>
          </ac:spMkLst>
        </pc:spChg>
        <pc:spChg chg="mod topLvl">
          <ac:chgData name="松浦英宗" userId="9b03fd3a-662f-49ff-9af1-1b93cf7aab22" providerId="ADAL" clId="{5A60934E-A36F-43A6-AA9C-86BABC9D6116}" dt="2025-05-19T08:55:50.457" v="5200" actId="208"/>
          <ac:spMkLst>
            <pc:docMk/>
            <pc:sldMk cId="2456256889" sldId="261"/>
            <ac:spMk id="46" creationId="{90EE8E1B-EA4A-DCE4-A8B7-7C1E7E170E02}"/>
          </ac:spMkLst>
        </pc:spChg>
        <pc:spChg chg="mod">
          <ac:chgData name="松浦英宗" userId="9b03fd3a-662f-49ff-9af1-1b93cf7aab22" providerId="ADAL" clId="{5A60934E-A36F-43A6-AA9C-86BABC9D6116}" dt="2025-05-19T08:28:14.990" v="4177" actId="164"/>
          <ac:spMkLst>
            <pc:docMk/>
            <pc:sldMk cId="2456256889" sldId="261"/>
            <ac:spMk id="48" creationId="{28814BD7-149C-19DE-8474-9D546FDD2E78}"/>
          </ac:spMkLst>
        </pc:spChg>
        <pc:spChg chg="mod topLvl">
          <ac:chgData name="松浦英宗" userId="9b03fd3a-662f-49ff-9af1-1b93cf7aab22" providerId="ADAL" clId="{5A60934E-A36F-43A6-AA9C-86BABC9D6116}" dt="2025-05-19T08:55:50.457" v="5200" actId="208"/>
          <ac:spMkLst>
            <pc:docMk/>
            <pc:sldMk cId="2456256889" sldId="261"/>
            <ac:spMk id="52" creationId="{2FC48C14-008A-3EAA-6C03-4C9CBA17F7ED}"/>
          </ac:spMkLst>
        </pc:spChg>
        <pc:spChg chg="mod topLvl">
          <ac:chgData name="松浦英宗" userId="9b03fd3a-662f-49ff-9af1-1b93cf7aab22" providerId="ADAL" clId="{5A60934E-A36F-43A6-AA9C-86BABC9D6116}" dt="2025-05-19T08:55:50.457" v="5200" actId="208"/>
          <ac:spMkLst>
            <pc:docMk/>
            <pc:sldMk cId="2456256889" sldId="261"/>
            <ac:spMk id="53" creationId="{97DC7182-3F01-E773-076D-4EE3019B22FA}"/>
          </ac:spMkLst>
        </pc:spChg>
        <pc:spChg chg="mod topLvl">
          <ac:chgData name="松浦英宗" userId="9b03fd3a-662f-49ff-9af1-1b93cf7aab22" providerId="ADAL" clId="{5A60934E-A36F-43A6-AA9C-86BABC9D6116}" dt="2025-05-19T08:28:48.694" v="4191" actId="165"/>
          <ac:spMkLst>
            <pc:docMk/>
            <pc:sldMk cId="2456256889" sldId="261"/>
            <ac:spMk id="55" creationId="{6E50ADF7-A41A-7E1D-F9F9-BEB260A79888}"/>
          </ac:spMkLst>
        </pc:spChg>
        <pc:spChg chg="mod">
          <ac:chgData name="松浦英宗" userId="9b03fd3a-662f-49ff-9af1-1b93cf7aab22" providerId="ADAL" clId="{5A60934E-A36F-43A6-AA9C-86BABC9D6116}" dt="2025-05-19T08:18:02.146" v="3652" actId="14100"/>
          <ac:spMkLst>
            <pc:docMk/>
            <pc:sldMk cId="2456256889" sldId="261"/>
            <ac:spMk id="63" creationId="{B72CAEE2-F321-CDA8-4650-45F51E3EC77B}"/>
          </ac:spMkLst>
        </pc:spChg>
        <pc:spChg chg="mod">
          <ac:chgData name="松浦英宗" userId="9b03fd3a-662f-49ff-9af1-1b93cf7aab22" providerId="ADAL" clId="{5A60934E-A36F-43A6-AA9C-86BABC9D6116}" dt="2025-05-19T08:28:14.990" v="4177" actId="164"/>
          <ac:spMkLst>
            <pc:docMk/>
            <pc:sldMk cId="2456256889" sldId="261"/>
            <ac:spMk id="64" creationId="{8C560516-151E-E9EC-8B90-A584AA501A13}"/>
          </ac:spMkLst>
        </pc:spChg>
        <pc:spChg chg="mod">
          <ac:chgData name="松浦英宗" userId="9b03fd3a-662f-49ff-9af1-1b93cf7aab22" providerId="ADAL" clId="{5A60934E-A36F-43A6-AA9C-86BABC9D6116}" dt="2025-05-19T08:16:39.423" v="3609" actId="1076"/>
          <ac:spMkLst>
            <pc:docMk/>
            <pc:sldMk cId="2456256889" sldId="261"/>
            <ac:spMk id="75" creationId="{876681DF-CD31-8FCD-3A95-9CF804CB594B}"/>
          </ac:spMkLst>
        </pc:spChg>
        <pc:spChg chg="mod topLvl">
          <ac:chgData name="松浦英宗" userId="9b03fd3a-662f-49ff-9af1-1b93cf7aab22" providerId="ADAL" clId="{5A60934E-A36F-43A6-AA9C-86BABC9D6116}" dt="2025-05-19T08:15:54.227" v="3576" actId="165"/>
          <ac:spMkLst>
            <pc:docMk/>
            <pc:sldMk cId="2456256889" sldId="261"/>
            <ac:spMk id="76" creationId="{9EC57E11-B86E-22BE-0EB0-DC9D3BD508A2}"/>
          </ac:spMkLst>
        </pc:spChg>
        <pc:spChg chg="mod topLvl">
          <ac:chgData name="松浦英宗" userId="9b03fd3a-662f-49ff-9af1-1b93cf7aab22" providerId="ADAL" clId="{5A60934E-A36F-43A6-AA9C-86BABC9D6116}" dt="2025-05-19T08:28:14.990" v="4177" actId="164"/>
          <ac:spMkLst>
            <pc:docMk/>
            <pc:sldMk cId="2456256889" sldId="261"/>
            <ac:spMk id="77" creationId="{DCAC249E-64BD-FBA6-AA3A-2F6CEB750AF0}"/>
          </ac:spMkLst>
        </pc:spChg>
        <pc:spChg chg="mod">
          <ac:chgData name="松浦英宗" userId="9b03fd3a-662f-49ff-9af1-1b93cf7aab22" providerId="ADAL" clId="{5A60934E-A36F-43A6-AA9C-86BABC9D6116}" dt="2025-05-19T08:22:38.534" v="3849" actId="165"/>
          <ac:spMkLst>
            <pc:docMk/>
            <pc:sldMk cId="2456256889" sldId="261"/>
            <ac:spMk id="78" creationId="{C0D19284-6151-2359-28A8-9B20303637EF}"/>
          </ac:spMkLst>
        </pc:spChg>
        <pc:spChg chg="mod">
          <ac:chgData name="松浦英宗" userId="9b03fd3a-662f-49ff-9af1-1b93cf7aab22" providerId="ADAL" clId="{5A60934E-A36F-43A6-AA9C-86BABC9D6116}" dt="2025-05-19T08:29:12.379" v="4204" actId="165"/>
          <ac:spMkLst>
            <pc:docMk/>
            <pc:sldMk cId="2456256889" sldId="261"/>
            <ac:spMk id="88" creationId="{F6444962-2F2A-33DA-FA08-F94D4AFA3194}"/>
          </ac:spMkLst>
        </pc:spChg>
        <pc:spChg chg="mod">
          <ac:chgData name="松浦英宗" userId="9b03fd3a-662f-49ff-9af1-1b93cf7aab22" providerId="ADAL" clId="{5A60934E-A36F-43A6-AA9C-86BABC9D6116}" dt="2025-05-19T08:29:12.379" v="4204" actId="165"/>
          <ac:spMkLst>
            <pc:docMk/>
            <pc:sldMk cId="2456256889" sldId="261"/>
            <ac:spMk id="91" creationId="{58AF2AC1-608E-5CB9-7941-2A7639E0A6B6}"/>
          </ac:spMkLst>
        </pc:spChg>
        <pc:spChg chg="mod">
          <ac:chgData name="松浦英宗" userId="9b03fd3a-662f-49ff-9af1-1b93cf7aab22" providerId="ADAL" clId="{5A60934E-A36F-43A6-AA9C-86BABC9D6116}" dt="2025-05-19T08:23:29.282" v="3913" actId="20577"/>
          <ac:spMkLst>
            <pc:docMk/>
            <pc:sldMk cId="2456256889" sldId="261"/>
            <ac:spMk id="94" creationId="{ACC818B3-C1D3-E5FD-B02E-F6B9BC9670D7}"/>
          </ac:spMkLst>
        </pc:spChg>
        <pc:spChg chg="add mod topLvl">
          <ac:chgData name="松浦英宗" userId="9b03fd3a-662f-49ff-9af1-1b93cf7aab22" providerId="ADAL" clId="{5A60934E-A36F-43A6-AA9C-86BABC9D6116}" dt="2025-05-19T08:31:39.331" v="4234" actId="11530"/>
          <ac:spMkLst>
            <pc:docMk/>
            <pc:sldMk cId="2456256889" sldId="261"/>
            <ac:spMk id="96" creationId="{C5B2FC46-BF03-72B4-C9BD-052DD8BFDF9F}"/>
          </ac:spMkLst>
        </pc:spChg>
        <pc:spChg chg="add mod topLvl">
          <ac:chgData name="松浦英宗" userId="9b03fd3a-662f-49ff-9af1-1b93cf7aab22" providerId="ADAL" clId="{5A60934E-A36F-43A6-AA9C-86BABC9D6116}" dt="2025-05-19T08:31:39.331" v="4234" actId="11530"/>
          <ac:spMkLst>
            <pc:docMk/>
            <pc:sldMk cId="2456256889" sldId="261"/>
            <ac:spMk id="97" creationId="{AD0FD234-6795-DD8D-51D7-B6B35854610C}"/>
          </ac:spMkLst>
        </pc:spChg>
        <pc:spChg chg="add mod topLvl">
          <ac:chgData name="松浦英宗" userId="9b03fd3a-662f-49ff-9af1-1b93cf7aab22" providerId="ADAL" clId="{5A60934E-A36F-43A6-AA9C-86BABC9D6116}" dt="2025-05-19T08:30:38.542" v="4224" actId="552"/>
          <ac:spMkLst>
            <pc:docMk/>
            <pc:sldMk cId="2456256889" sldId="261"/>
            <ac:spMk id="98" creationId="{0562ECCC-0C69-6AB2-7018-C384AD702F5F}"/>
          </ac:spMkLst>
        </pc:spChg>
        <pc:spChg chg="add mod topLvl">
          <ac:chgData name="松浦英宗" userId="9b03fd3a-662f-49ff-9af1-1b93cf7aab22" providerId="ADAL" clId="{5A60934E-A36F-43A6-AA9C-86BABC9D6116}" dt="2025-05-19T08:30:35.525" v="4223" actId="552"/>
          <ac:spMkLst>
            <pc:docMk/>
            <pc:sldMk cId="2456256889" sldId="261"/>
            <ac:spMk id="99" creationId="{B42BCF70-6B60-A9B0-50EC-9AB5E911AA29}"/>
          </ac:spMkLst>
        </pc:spChg>
        <pc:spChg chg="mod">
          <ac:chgData name="松浦英宗" userId="9b03fd3a-662f-49ff-9af1-1b93cf7aab22" providerId="ADAL" clId="{5A60934E-A36F-43A6-AA9C-86BABC9D6116}" dt="2025-05-19T08:31:39.331" v="4234" actId="11530"/>
          <ac:spMkLst>
            <pc:docMk/>
            <pc:sldMk cId="2456256889" sldId="261"/>
            <ac:spMk id="100" creationId="{149D67BE-9D66-B83A-4BC9-33233F2F8232}"/>
          </ac:spMkLst>
        </pc:spChg>
        <pc:spChg chg="add mod topLvl">
          <ac:chgData name="松浦英宗" userId="9b03fd3a-662f-49ff-9af1-1b93cf7aab22" providerId="ADAL" clId="{5A60934E-A36F-43A6-AA9C-86BABC9D6116}" dt="2025-05-19T08:30:17.229" v="4219" actId="553"/>
          <ac:spMkLst>
            <pc:docMk/>
            <pc:sldMk cId="2456256889" sldId="261"/>
            <ac:spMk id="101" creationId="{32CF4F60-82FE-F682-056D-D08DA7128C59}"/>
          </ac:spMkLst>
        </pc:spChg>
        <pc:spChg chg="add mod">
          <ac:chgData name="松浦英宗" userId="9b03fd3a-662f-49ff-9af1-1b93cf7aab22" providerId="ADAL" clId="{5A60934E-A36F-43A6-AA9C-86BABC9D6116}" dt="2025-05-19T08:31:39.331" v="4234" actId="11530"/>
          <ac:spMkLst>
            <pc:docMk/>
            <pc:sldMk cId="2456256889" sldId="261"/>
            <ac:spMk id="198" creationId="{3FCF61EB-DC58-EE91-1DDE-1C7412080764}"/>
          </ac:spMkLst>
        </pc:spChg>
        <pc:spChg chg="add mod">
          <ac:chgData name="松浦英宗" userId="9b03fd3a-662f-49ff-9af1-1b93cf7aab22" providerId="ADAL" clId="{5A60934E-A36F-43A6-AA9C-86BABC9D6116}" dt="2025-05-19T08:31:39.331" v="4234" actId="11530"/>
          <ac:spMkLst>
            <pc:docMk/>
            <pc:sldMk cId="2456256889" sldId="261"/>
            <ac:spMk id="199" creationId="{BA6DC46E-984D-CD30-4C83-2E1AD0687C1B}"/>
          </ac:spMkLst>
        </pc:spChg>
        <pc:spChg chg="add mod">
          <ac:chgData name="松浦英宗" userId="9b03fd3a-662f-49ff-9af1-1b93cf7aab22" providerId="ADAL" clId="{5A60934E-A36F-43A6-AA9C-86BABC9D6116}" dt="2025-05-19T08:30:56.432" v="4227" actId="1076"/>
          <ac:spMkLst>
            <pc:docMk/>
            <pc:sldMk cId="2456256889" sldId="261"/>
            <ac:spMk id="200" creationId="{1D3FD69C-E87A-8332-4ECC-258139F7C6B2}"/>
          </ac:spMkLst>
        </pc:spChg>
        <pc:spChg chg="add mod">
          <ac:chgData name="松浦英宗" userId="9b03fd3a-662f-49ff-9af1-1b93cf7aab22" providerId="ADAL" clId="{5A60934E-A36F-43A6-AA9C-86BABC9D6116}" dt="2025-05-19T08:31:39.331" v="4234" actId="11530"/>
          <ac:spMkLst>
            <pc:docMk/>
            <pc:sldMk cId="2456256889" sldId="261"/>
            <ac:spMk id="201" creationId="{DE2B8001-E2F3-29ED-059F-676F3E46CCC8}"/>
          </ac:spMkLst>
        </pc:spChg>
        <pc:spChg chg="add mod">
          <ac:chgData name="松浦英宗" userId="9b03fd3a-662f-49ff-9af1-1b93cf7aab22" providerId="ADAL" clId="{5A60934E-A36F-43A6-AA9C-86BABC9D6116}" dt="2025-05-19T08:31:39.331" v="4234" actId="11530"/>
          <ac:spMkLst>
            <pc:docMk/>
            <pc:sldMk cId="2456256889" sldId="261"/>
            <ac:spMk id="202" creationId="{EE02D2F9-5AAF-4DAB-53A4-090D0C6714C5}"/>
          </ac:spMkLst>
        </pc:spChg>
        <pc:spChg chg="add mod">
          <ac:chgData name="松浦英宗" userId="9b03fd3a-662f-49ff-9af1-1b93cf7aab22" providerId="ADAL" clId="{5A60934E-A36F-43A6-AA9C-86BABC9D6116}" dt="2025-05-19T08:31:18.208" v="4231" actId="553"/>
          <ac:spMkLst>
            <pc:docMk/>
            <pc:sldMk cId="2456256889" sldId="261"/>
            <ac:spMk id="203" creationId="{67CF0A39-6D49-01FE-4994-B156E99EDCF7}"/>
          </ac:spMkLst>
        </pc:spChg>
        <pc:spChg chg="add mod">
          <ac:chgData name="松浦英宗" userId="9b03fd3a-662f-49ff-9af1-1b93cf7aab22" providerId="ADAL" clId="{5A60934E-A36F-43A6-AA9C-86BABC9D6116}" dt="2025-05-19T08:31:39.331" v="4234" actId="11530"/>
          <ac:spMkLst>
            <pc:docMk/>
            <pc:sldMk cId="2456256889" sldId="261"/>
            <ac:spMk id="204" creationId="{9F09441B-B6D9-568C-8E7B-B29FB73B06D6}"/>
          </ac:spMkLst>
        </pc:spChg>
        <pc:spChg chg="add mod">
          <ac:chgData name="松浦英宗" userId="9b03fd3a-662f-49ff-9af1-1b93cf7aab22" providerId="ADAL" clId="{5A60934E-A36F-43A6-AA9C-86BABC9D6116}" dt="2025-05-19T08:31:39.331" v="4234" actId="11530"/>
          <ac:spMkLst>
            <pc:docMk/>
            <pc:sldMk cId="2456256889" sldId="261"/>
            <ac:spMk id="205" creationId="{EC8DE54E-E057-EEC6-5222-D18FF80C6CD5}"/>
          </ac:spMkLst>
        </pc:spChg>
        <pc:spChg chg="add mod">
          <ac:chgData name="松浦英宗" userId="9b03fd3a-662f-49ff-9af1-1b93cf7aab22" providerId="ADAL" clId="{5A60934E-A36F-43A6-AA9C-86BABC9D6116}" dt="2025-05-19T08:31:27.708" v="4232" actId="552"/>
          <ac:spMkLst>
            <pc:docMk/>
            <pc:sldMk cId="2456256889" sldId="261"/>
            <ac:spMk id="206" creationId="{6CDCD546-2830-60CF-A09A-4C56651C56F8}"/>
          </ac:spMkLst>
        </pc:spChg>
        <pc:spChg chg="add mod">
          <ac:chgData name="松浦英宗" userId="9b03fd3a-662f-49ff-9af1-1b93cf7aab22" providerId="ADAL" clId="{5A60934E-A36F-43A6-AA9C-86BABC9D6116}" dt="2025-05-19T08:31:27.708" v="4232" actId="552"/>
          <ac:spMkLst>
            <pc:docMk/>
            <pc:sldMk cId="2456256889" sldId="261"/>
            <ac:spMk id="207" creationId="{DB6D05D2-4BB1-3013-16D8-EC957DDAADA5}"/>
          </ac:spMkLst>
        </pc:spChg>
        <pc:spChg chg="add mod">
          <ac:chgData name="松浦英宗" userId="9b03fd3a-662f-49ff-9af1-1b93cf7aab22" providerId="ADAL" clId="{5A60934E-A36F-43A6-AA9C-86BABC9D6116}" dt="2025-05-19T08:31:39.331" v="4234" actId="11530"/>
          <ac:spMkLst>
            <pc:docMk/>
            <pc:sldMk cId="2456256889" sldId="261"/>
            <ac:spMk id="208" creationId="{1156AAFB-C10C-688D-D41F-D2CDC587B037}"/>
          </ac:spMkLst>
        </pc:spChg>
        <pc:spChg chg="add mod">
          <ac:chgData name="松浦英宗" userId="9b03fd3a-662f-49ff-9af1-1b93cf7aab22" providerId="ADAL" clId="{5A60934E-A36F-43A6-AA9C-86BABC9D6116}" dt="2025-05-19T08:31:07.014" v="4229" actId="1076"/>
          <ac:spMkLst>
            <pc:docMk/>
            <pc:sldMk cId="2456256889" sldId="261"/>
            <ac:spMk id="209" creationId="{BC45C0F5-00A9-C1D4-B9B1-345DF793D566}"/>
          </ac:spMkLst>
        </pc:spChg>
        <pc:grpChg chg="mod">
          <ac:chgData name="松浦英宗" userId="9b03fd3a-662f-49ff-9af1-1b93cf7aab22" providerId="ADAL" clId="{5A60934E-A36F-43A6-AA9C-86BABC9D6116}" dt="2025-05-19T08:25:49.521" v="3951" actId="14100"/>
          <ac:grpSpMkLst>
            <pc:docMk/>
            <pc:sldMk cId="2456256889" sldId="261"/>
            <ac:grpSpMk id="74" creationId="{53DCBA1E-880A-F0C5-2FA8-9B10F86D9BA8}"/>
          </ac:grpSpMkLst>
        </pc:grpChg>
        <pc:grpChg chg="add mod">
          <ac:chgData name="松浦英宗" userId="9b03fd3a-662f-49ff-9af1-1b93cf7aab22" providerId="ADAL" clId="{5A60934E-A36F-43A6-AA9C-86BABC9D6116}" dt="2025-05-19T08:30:17.229" v="4219" actId="553"/>
          <ac:grpSpMkLst>
            <pc:docMk/>
            <pc:sldMk cId="2456256889" sldId="261"/>
            <ac:grpSpMk id="87" creationId="{BD559150-7A98-AB48-4076-89966E7417ED}"/>
          </ac:grpSpMkLst>
        </pc:grpChg>
        <pc:grpChg chg="add mod">
          <ac:chgData name="松浦英宗" userId="9b03fd3a-662f-49ff-9af1-1b93cf7aab22" providerId="ADAL" clId="{5A60934E-A36F-43A6-AA9C-86BABC9D6116}" dt="2025-05-19T08:23:40.109" v="3915" actId="408"/>
          <ac:grpSpMkLst>
            <pc:docMk/>
            <pc:sldMk cId="2456256889" sldId="261"/>
            <ac:grpSpMk id="90" creationId="{F281BBDF-EA39-F6D7-1B92-E4E9230CE15E}"/>
          </ac:grpSpMkLst>
        </pc:grpChg>
        <pc:grpChg chg="add mod">
          <ac:chgData name="松浦英宗" userId="9b03fd3a-662f-49ff-9af1-1b93cf7aab22" providerId="ADAL" clId="{5A60934E-A36F-43A6-AA9C-86BABC9D6116}" dt="2025-05-19T08:23:24.157" v="3907" actId="571"/>
          <ac:grpSpMkLst>
            <pc:docMk/>
            <pc:sldMk cId="2456256889" sldId="261"/>
            <ac:grpSpMk id="93" creationId="{749E35C2-0302-12B3-3DA3-C51FCA278CA2}"/>
          </ac:grpSpMkLst>
        </pc:grpChg>
        <pc:cxnChg chg="mod">
          <ac:chgData name="松浦英宗" userId="9b03fd3a-662f-49ff-9af1-1b93cf7aab22" providerId="ADAL" clId="{5A60934E-A36F-43A6-AA9C-86BABC9D6116}" dt="2025-05-19T08:22:47.448" v="3850" actId="571"/>
          <ac:cxnSpMkLst>
            <pc:docMk/>
            <pc:sldMk cId="2456256889" sldId="261"/>
            <ac:cxnSpMk id="89" creationId="{695D79C7-E66C-3216-56DB-28FE12317FC0}"/>
          </ac:cxnSpMkLst>
        </pc:cxnChg>
        <pc:cxnChg chg="mod">
          <ac:chgData name="松浦英宗" userId="9b03fd3a-662f-49ff-9af1-1b93cf7aab22" providerId="ADAL" clId="{5A60934E-A36F-43A6-AA9C-86BABC9D6116}" dt="2025-05-19T08:23:10.118" v="3870" actId="571"/>
          <ac:cxnSpMkLst>
            <pc:docMk/>
            <pc:sldMk cId="2456256889" sldId="261"/>
            <ac:cxnSpMk id="92" creationId="{5960849E-AD73-A4D4-C419-50EC016B6E38}"/>
          </ac:cxnSpMkLst>
        </pc:cxnChg>
        <pc:cxnChg chg="mod">
          <ac:chgData name="松浦英宗" userId="9b03fd3a-662f-49ff-9af1-1b93cf7aab22" providerId="ADAL" clId="{5A60934E-A36F-43A6-AA9C-86BABC9D6116}" dt="2025-05-19T08:23:24.157" v="3907" actId="571"/>
          <ac:cxnSpMkLst>
            <pc:docMk/>
            <pc:sldMk cId="2456256889" sldId="261"/>
            <ac:cxnSpMk id="95" creationId="{CC2A4D55-D136-CC60-BCA9-917A6E53752C}"/>
          </ac:cxnSpMkLst>
        </pc:cxnChg>
        <pc:cxnChg chg="add mod">
          <ac:chgData name="松浦英宗" userId="9b03fd3a-662f-49ff-9af1-1b93cf7aab22" providerId="ADAL" clId="{5A60934E-A36F-43A6-AA9C-86BABC9D6116}" dt="2025-05-19T08:29:41.905" v="4217" actId="465"/>
          <ac:cxnSpMkLst>
            <pc:docMk/>
            <pc:sldMk cId="2456256889" sldId="261"/>
            <ac:cxnSpMk id="192" creationId="{2643D655-A35B-9FF4-DABC-47AB47071014}"/>
          </ac:cxnSpMkLst>
        </pc:cxnChg>
        <pc:cxnChg chg="add mod">
          <ac:chgData name="松浦英宗" userId="9b03fd3a-662f-49ff-9af1-1b93cf7aab22" providerId="ADAL" clId="{5A60934E-A36F-43A6-AA9C-86BABC9D6116}" dt="2025-05-19T08:29:38.158" v="4216" actId="465"/>
          <ac:cxnSpMkLst>
            <pc:docMk/>
            <pc:sldMk cId="2456256889" sldId="261"/>
            <ac:cxnSpMk id="197" creationId="{5714C6E4-7567-C9E5-01EA-E4EFBA826405}"/>
          </ac:cxnSpMkLst>
        </pc:cxnChg>
      </pc:sldChg>
      <pc:sldChg chg="del">
        <pc:chgData name="松浦英宗" userId="9b03fd3a-662f-49ff-9af1-1b93cf7aab22" providerId="ADAL" clId="{5A60934E-A36F-43A6-AA9C-86BABC9D6116}" dt="2025-05-19T06:18:31.327" v="158" actId="47"/>
        <pc:sldMkLst>
          <pc:docMk/>
          <pc:sldMk cId="2733265923" sldId="261"/>
        </pc:sldMkLst>
      </pc:sldChg>
      <pc:sldChg chg="addSp delSp modSp add mod">
        <pc:chgData name="松浦英宗" userId="9b03fd3a-662f-49ff-9af1-1b93cf7aab22" providerId="ADAL" clId="{5A60934E-A36F-43A6-AA9C-86BABC9D6116}" dt="2025-05-19T08:44:07.402" v="4960" actId="20577"/>
        <pc:sldMkLst>
          <pc:docMk/>
          <pc:sldMk cId="10603173" sldId="262"/>
        </pc:sldMkLst>
        <pc:spChg chg="add mod">
          <ac:chgData name="松浦英宗" userId="9b03fd3a-662f-49ff-9af1-1b93cf7aab22" providerId="ADAL" clId="{5A60934E-A36F-43A6-AA9C-86BABC9D6116}" dt="2025-05-19T07:27:43.164" v="2968" actId="20577"/>
          <ac:spMkLst>
            <pc:docMk/>
            <pc:sldMk cId="10603173" sldId="262"/>
            <ac:spMk id="6" creationId="{5652938E-9686-7010-469D-C0FC6AC3D634}"/>
          </ac:spMkLst>
        </pc:spChg>
        <pc:spChg chg="add mod">
          <ac:chgData name="松浦英宗" userId="9b03fd3a-662f-49ff-9af1-1b93cf7aab22" providerId="ADAL" clId="{5A60934E-A36F-43A6-AA9C-86BABC9D6116}" dt="2025-05-19T08:33:41.733" v="4395" actId="20577"/>
          <ac:spMkLst>
            <pc:docMk/>
            <pc:sldMk cId="10603173" sldId="262"/>
            <ac:spMk id="7" creationId="{588A53C3-9BA7-E4F5-FF2C-907854D4A1D2}"/>
          </ac:spMkLst>
        </pc:spChg>
        <pc:spChg chg="add mod">
          <ac:chgData name="松浦英宗" userId="9b03fd3a-662f-49ff-9af1-1b93cf7aab22" providerId="ADAL" clId="{5A60934E-A36F-43A6-AA9C-86BABC9D6116}" dt="2025-05-19T08:42:59.494" v="4901" actId="165"/>
          <ac:spMkLst>
            <pc:docMk/>
            <pc:sldMk cId="10603173" sldId="262"/>
            <ac:spMk id="9" creationId="{0EE39821-D2F0-5299-3BCF-A9A388C53636}"/>
          </ac:spMkLst>
        </pc:spChg>
        <pc:spChg chg="add mod">
          <ac:chgData name="松浦英宗" userId="9b03fd3a-662f-49ff-9af1-1b93cf7aab22" providerId="ADAL" clId="{5A60934E-A36F-43A6-AA9C-86BABC9D6116}" dt="2025-05-19T08:43:24.701" v="4919" actId="14100"/>
          <ac:spMkLst>
            <pc:docMk/>
            <pc:sldMk cId="10603173" sldId="262"/>
            <ac:spMk id="10" creationId="{F3F1B3E8-F858-095C-ECBA-EA67CE045695}"/>
          </ac:spMkLst>
        </pc:spChg>
        <pc:spChg chg="add mod topLvl">
          <ac:chgData name="松浦英宗" userId="9b03fd3a-662f-49ff-9af1-1b93cf7aab22" providerId="ADAL" clId="{5A60934E-A36F-43A6-AA9C-86BABC9D6116}" dt="2025-05-19T08:43:13.388" v="4902" actId="14100"/>
          <ac:spMkLst>
            <pc:docMk/>
            <pc:sldMk cId="10603173" sldId="262"/>
            <ac:spMk id="11" creationId="{D1B7999A-E5D4-E35F-D58E-A190AD13895E}"/>
          </ac:spMkLst>
        </pc:spChg>
        <pc:spChg chg="add mod topLvl">
          <ac:chgData name="松浦英宗" userId="9b03fd3a-662f-49ff-9af1-1b93cf7aab22" providerId="ADAL" clId="{5A60934E-A36F-43A6-AA9C-86BABC9D6116}" dt="2025-05-19T08:42:59.494" v="4901" actId="165"/>
          <ac:spMkLst>
            <pc:docMk/>
            <pc:sldMk cId="10603173" sldId="262"/>
            <ac:spMk id="12" creationId="{43FE6097-BA62-DDBF-B111-19E8DEFFA71E}"/>
          </ac:spMkLst>
        </pc:spChg>
        <pc:spChg chg="add mod topLvl">
          <ac:chgData name="松浦英宗" userId="9b03fd3a-662f-49ff-9af1-1b93cf7aab22" providerId="ADAL" clId="{5A60934E-A36F-43A6-AA9C-86BABC9D6116}" dt="2025-05-19T08:42:59.494" v="4901" actId="165"/>
          <ac:spMkLst>
            <pc:docMk/>
            <pc:sldMk cId="10603173" sldId="262"/>
            <ac:spMk id="13" creationId="{1EC87951-947D-DFA2-B259-B6AB438DA612}"/>
          </ac:spMkLst>
        </pc:spChg>
        <pc:spChg chg="add mod topLvl">
          <ac:chgData name="松浦英宗" userId="9b03fd3a-662f-49ff-9af1-1b93cf7aab22" providerId="ADAL" clId="{5A60934E-A36F-43A6-AA9C-86BABC9D6116}" dt="2025-05-19T08:43:17.978" v="4918" actId="1036"/>
          <ac:spMkLst>
            <pc:docMk/>
            <pc:sldMk cId="10603173" sldId="262"/>
            <ac:spMk id="14" creationId="{332B1845-BD90-4355-D95E-9AF91197FADB}"/>
          </ac:spMkLst>
        </pc:spChg>
        <pc:spChg chg="mod topLvl">
          <ac:chgData name="松浦英宗" userId="9b03fd3a-662f-49ff-9af1-1b93cf7aab22" providerId="ADAL" clId="{5A60934E-A36F-43A6-AA9C-86BABC9D6116}" dt="2025-05-19T08:43:13.388" v="4902" actId="14100"/>
          <ac:spMkLst>
            <pc:docMk/>
            <pc:sldMk cId="10603173" sldId="262"/>
            <ac:spMk id="22" creationId="{4F448784-5760-07DA-9314-A61C9285C2B9}"/>
          </ac:spMkLst>
        </pc:spChg>
        <pc:spChg chg="mod topLvl">
          <ac:chgData name="松浦英宗" userId="9b03fd3a-662f-49ff-9af1-1b93cf7aab22" providerId="ADAL" clId="{5A60934E-A36F-43A6-AA9C-86BABC9D6116}" dt="2025-05-19T08:41:53.732" v="4823" actId="20577"/>
          <ac:spMkLst>
            <pc:docMk/>
            <pc:sldMk cId="10603173" sldId="262"/>
            <ac:spMk id="23" creationId="{0B5633E1-FE1A-AB75-EB8C-8BEB49344C66}"/>
          </ac:spMkLst>
        </pc:spChg>
        <pc:spChg chg="mod">
          <ac:chgData name="松浦英宗" userId="9b03fd3a-662f-49ff-9af1-1b93cf7aab22" providerId="ADAL" clId="{5A60934E-A36F-43A6-AA9C-86BABC9D6116}" dt="2025-05-19T08:42:45.935" v="4893" actId="20577"/>
          <ac:spMkLst>
            <pc:docMk/>
            <pc:sldMk cId="10603173" sldId="262"/>
            <ac:spMk id="24" creationId="{5C0183CE-20FA-8805-9355-09B65AFD348D}"/>
          </ac:spMkLst>
        </pc:spChg>
        <pc:spChg chg="mod">
          <ac:chgData name="松浦英宗" userId="9b03fd3a-662f-49ff-9af1-1b93cf7aab22" providerId="ADAL" clId="{5A60934E-A36F-43A6-AA9C-86BABC9D6116}" dt="2025-05-19T08:43:17.978" v="4918" actId="1036"/>
          <ac:spMkLst>
            <pc:docMk/>
            <pc:sldMk cId="10603173" sldId="262"/>
            <ac:spMk id="25" creationId="{C37B6D42-A448-9881-233A-83E6FE4571C6}"/>
          </ac:spMkLst>
        </pc:spChg>
        <pc:spChg chg="mod topLvl">
          <ac:chgData name="松浦英宗" userId="9b03fd3a-662f-49ff-9af1-1b93cf7aab22" providerId="ADAL" clId="{5A60934E-A36F-43A6-AA9C-86BABC9D6116}" dt="2025-05-19T08:43:13.388" v="4902" actId="14100"/>
          <ac:spMkLst>
            <pc:docMk/>
            <pc:sldMk cId="10603173" sldId="262"/>
            <ac:spMk id="27" creationId="{09CC6AA8-E1D4-CC46-4FF8-133532F25850}"/>
          </ac:spMkLst>
        </pc:spChg>
        <pc:spChg chg="mod topLvl">
          <ac:chgData name="松浦英宗" userId="9b03fd3a-662f-49ff-9af1-1b93cf7aab22" providerId="ADAL" clId="{5A60934E-A36F-43A6-AA9C-86BABC9D6116}" dt="2025-05-19T08:42:59.494" v="4901" actId="165"/>
          <ac:spMkLst>
            <pc:docMk/>
            <pc:sldMk cId="10603173" sldId="262"/>
            <ac:spMk id="29" creationId="{9A61D57B-E442-09F0-F5C3-58A6676FAD4A}"/>
          </ac:spMkLst>
        </pc:spChg>
        <pc:spChg chg="mod topLvl">
          <ac:chgData name="松浦英宗" userId="9b03fd3a-662f-49ff-9af1-1b93cf7aab22" providerId="ADAL" clId="{5A60934E-A36F-43A6-AA9C-86BABC9D6116}" dt="2025-05-19T08:42:59.494" v="4901" actId="165"/>
          <ac:spMkLst>
            <pc:docMk/>
            <pc:sldMk cId="10603173" sldId="262"/>
            <ac:spMk id="30" creationId="{2A3A8FEC-C98A-F7EF-49A2-E9E81851BE5A}"/>
          </ac:spMkLst>
        </pc:spChg>
        <pc:spChg chg="mod topLvl">
          <ac:chgData name="松浦英宗" userId="9b03fd3a-662f-49ff-9af1-1b93cf7aab22" providerId="ADAL" clId="{5A60934E-A36F-43A6-AA9C-86BABC9D6116}" dt="2025-05-19T08:43:17.978" v="4918" actId="1036"/>
          <ac:spMkLst>
            <pc:docMk/>
            <pc:sldMk cId="10603173" sldId="262"/>
            <ac:spMk id="31" creationId="{31FF764F-90CD-2D26-F880-E5A6E46A90AA}"/>
          </ac:spMkLst>
        </pc:spChg>
        <pc:spChg chg="add mod">
          <ac:chgData name="松浦英宗" userId="9b03fd3a-662f-49ff-9af1-1b93cf7aab22" providerId="ADAL" clId="{5A60934E-A36F-43A6-AA9C-86BABC9D6116}" dt="2025-05-19T08:44:03.243" v="4956" actId="1037"/>
          <ac:spMkLst>
            <pc:docMk/>
            <pc:sldMk cId="10603173" sldId="262"/>
            <ac:spMk id="34" creationId="{99642938-F501-A62E-63F5-D0CFA9DFDB53}"/>
          </ac:spMkLst>
        </pc:spChg>
        <pc:spChg chg="add mod">
          <ac:chgData name="松浦英宗" userId="9b03fd3a-662f-49ff-9af1-1b93cf7aab22" providerId="ADAL" clId="{5A60934E-A36F-43A6-AA9C-86BABC9D6116}" dt="2025-05-19T08:44:05.101" v="4958" actId="20577"/>
          <ac:spMkLst>
            <pc:docMk/>
            <pc:sldMk cId="10603173" sldId="262"/>
            <ac:spMk id="35" creationId="{F958D046-1B86-D6E8-584A-496EEBC51D73}"/>
          </ac:spMkLst>
        </pc:spChg>
        <pc:spChg chg="add mod">
          <ac:chgData name="松浦英宗" userId="9b03fd3a-662f-49ff-9af1-1b93cf7aab22" providerId="ADAL" clId="{5A60934E-A36F-43A6-AA9C-86BABC9D6116}" dt="2025-05-19T08:44:07.402" v="4960" actId="20577"/>
          <ac:spMkLst>
            <pc:docMk/>
            <pc:sldMk cId="10603173" sldId="262"/>
            <ac:spMk id="36" creationId="{0E1C7284-B2BF-4D4A-8DDE-28520A3F325B}"/>
          </ac:spMkLst>
        </pc:spChg>
        <pc:grpChg chg="add mod">
          <ac:chgData name="松浦英宗" userId="9b03fd3a-662f-49ff-9af1-1b93cf7aab22" providerId="ADAL" clId="{5A60934E-A36F-43A6-AA9C-86BABC9D6116}" dt="2025-05-19T08:43:28.067" v="4932" actId="1035"/>
          <ac:grpSpMkLst>
            <pc:docMk/>
            <pc:sldMk cId="10603173" sldId="262"/>
            <ac:grpSpMk id="32" creationId="{02C4A92A-4608-F4E4-70DD-0141D48C80A3}"/>
          </ac:grpSpMkLst>
        </pc:grpChg>
      </pc:sldChg>
      <pc:sldChg chg="del">
        <pc:chgData name="松浦英宗" userId="9b03fd3a-662f-49ff-9af1-1b93cf7aab22" providerId="ADAL" clId="{5A60934E-A36F-43A6-AA9C-86BABC9D6116}" dt="2025-05-19T06:18:31.327" v="158" actId="47"/>
        <pc:sldMkLst>
          <pc:docMk/>
          <pc:sldMk cId="3280008525" sldId="262"/>
        </pc:sldMkLst>
      </pc:sldChg>
      <pc:sldChg chg="addSp delSp modSp add del mod">
        <pc:chgData name="松浦英宗" userId="9b03fd3a-662f-49ff-9af1-1b93cf7aab22" providerId="ADAL" clId="{5A60934E-A36F-43A6-AA9C-86BABC9D6116}" dt="2025-05-19T07:24:57.555" v="2843" actId="47"/>
        <pc:sldMkLst>
          <pc:docMk/>
          <pc:sldMk cId="153152269" sldId="263"/>
        </pc:sldMkLst>
      </pc:sldChg>
      <pc:sldChg chg="del">
        <pc:chgData name="松浦英宗" userId="9b03fd3a-662f-49ff-9af1-1b93cf7aab22" providerId="ADAL" clId="{5A60934E-A36F-43A6-AA9C-86BABC9D6116}" dt="2025-05-19T06:18:31.327" v="158" actId="47"/>
        <pc:sldMkLst>
          <pc:docMk/>
          <pc:sldMk cId="1025766176" sldId="263"/>
        </pc:sldMkLst>
      </pc:sldChg>
      <pc:sldChg chg="del">
        <pc:chgData name="松浦英宗" userId="9b03fd3a-662f-49ff-9af1-1b93cf7aab22" providerId="ADAL" clId="{5A60934E-A36F-43A6-AA9C-86BABC9D6116}" dt="2025-05-19T06:18:31.327" v="158" actId="47"/>
        <pc:sldMkLst>
          <pc:docMk/>
          <pc:sldMk cId="816030905" sldId="264"/>
        </pc:sldMkLst>
      </pc:sldChg>
      <pc:sldChg chg="addSp delSp modSp add del mod">
        <pc:chgData name="松浦英宗" userId="9b03fd3a-662f-49ff-9af1-1b93cf7aab22" providerId="ADAL" clId="{5A60934E-A36F-43A6-AA9C-86BABC9D6116}" dt="2025-05-19T07:24:57.555" v="2843" actId="47"/>
        <pc:sldMkLst>
          <pc:docMk/>
          <pc:sldMk cId="3617763635" sldId="264"/>
        </pc:sldMkLst>
      </pc:sldChg>
      <pc:sldChg chg="del">
        <pc:chgData name="松浦英宗" userId="9b03fd3a-662f-49ff-9af1-1b93cf7aab22" providerId="ADAL" clId="{5A60934E-A36F-43A6-AA9C-86BABC9D6116}" dt="2025-05-19T06:18:31.327" v="158" actId="47"/>
        <pc:sldMkLst>
          <pc:docMk/>
          <pc:sldMk cId="582647792" sldId="265"/>
        </pc:sldMkLst>
      </pc:sldChg>
      <pc:sldChg chg="addSp delSp modSp add mod">
        <pc:chgData name="松浦英宗" userId="9b03fd3a-662f-49ff-9af1-1b93cf7aab22" providerId="ADAL" clId="{5A60934E-A36F-43A6-AA9C-86BABC9D6116}" dt="2025-05-19T08:51:38.697" v="5194" actId="403"/>
        <pc:sldMkLst>
          <pc:docMk/>
          <pc:sldMk cId="3805670091" sldId="265"/>
        </pc:sldMkLst>
        <pc:spChg chg="add mod">
          <ac:chgData name="松浦英宗" userId="9b03fd3a-662f-49ff-9af1-1b93cf7aab22" providerId="ADAL" clId="{5A60934E-A36F-43A6-AA9C-86BABC9D6116}" dt="2025-05-19T08:51:38.697" v="5194" actId="403"/>
          <ac:spMkLst>
            <pc:docMk/>
            <pc:sldMk cId="3805670091" sldId="265"/>
            <ac:spMk id="4" creationId="{28F4075B-486A-106C-7CBB-B34AC25A278B}"/>
          </ac:spMkLst>
        </pc:spChg>
        <pc:spChg chg="add mod">
          <ac:chgData name="松浦英宗" userId="9b03fd3a-662f-49ff-9af1-1b93cf7aab22" providerId="ADAL" clId="{5A60934E-A36F-43A6-AA9C-86BABC9D6116}" dt="2025-05-19T08:51:03.306" v="5191" actId="948"/>
          <ac:spMkLst>
            <pc:docMk/>
            <pc:sldMk cId="3805670091" sldId="265"/>
            <ac:spMk id="5" creationId="{27942DE1-BC98-18EE-5088-2A33D6A18BC9}"/>
          </ac:spMkLst>
        </pc:spChg>
        <pc:spChg chg="mod">
          <ac:chgData name="松浦英宗" userId="9b03fd3a-662f-49ff-9af1-1b93cf7aab22" providerId="ADAL" clId="{5A60934E-A36F-43A6-AA9C-86BABC9D6116}" dt="2025-05-19T08:47:57.595" v="5000"/>
          <ac:spMkLst>
            <pc:docMk/>
            <pc:sldMk cId="3805670091" sldId="265"/>
            <ac:spMk id="6" creationId="{0CFDA33A-DE28-99C0-7FD6-3C8DC4D72DEF}"/>
          </ac:spMkLst>
        </pc:spChg>
        <pc:picChg chg="add mod modCrop">
          <ac:chgData name="松浦英宗" userId="9b03fd3a-662f-49ff-9af1-1b93cf7aab22" providerId="ADAL" clId="{5A60934E-A36F-43A6-AA9C-86BABC9D6116}" dt="2025-05-19T08:47:37.144" v="4988" actId="29295"/>
          <ac:picMkLst>
            <pc:docMk/>
            <pc:sldMk cId="3805670091" sldId="265"/>
            <ac:picMk id="3" creationId="{BEA96E07-5545-AC52-4D88-F889D24D6D64}"/>
          </ac:picMkLst>
        </pc:picChg>
      </pc:sldChg>
      <pc:sldChg chg="add del">
        <pc:chgData name="松浦英宗" userId="9b03fd3a-662f-49ff-9af1-1b93cf7aab22" providerId="ADAL" clId="{5A60934E-A36F-43A6-AA9C-86BABC9D6116}" dt="2025-05-19T07:27:55.362" v="2990" actId="47"/>
        <pc:sldMkLst>
          <pc:docMk/>
          <pc:sldMk cId="3177280995" sldId="266"/>
        </pc:sldMkLst>
      </pc:sldChg>
      <pc:sldChg chg="del">
        <pc:chgData name="松浦英宗" userId="9b03fd3a-662f-49ff-9af1-1b93cf7aab22" providerId="ADAL" clId="{5A60934E-A36F-43A6-AA9C-86BABC9D6116}" dt="2025-05-19T06:18:31.327" v="158" actId="47"/>
        <pc:sldMkLst>
          <pc:docMk/>
          <pc:sldMk cId="4183379157" sldId="266"/>
        </pc:sldMkLst>
      </pc:sldChg>
    </pc:docChg>
  </pc:docChgLst>
  <pc:docChgLst>
    <pc:chgData name="松浦英宗" userId="9b03fd3a-662f-49ff-9af1-1b93cf7aab22" providerId="ADAL" clId="{CCD5BC6A-FD3F-4A2A-BB9A-5C92D2182B96}"/>
    <pc:docChg chg="custSel addSld delSld modSld">
      <pc:chgData name="松浦英宗" userId="9b03fd3a-662f-49ff-9af1-1b93cf7aab22" providerId="ADAL" clId="{CCD5BC6A-FD3F-4A2A-BB9A-5C92D2182B96}" dt="2025-05-18T01:48:53.738" v="16"/>
      <pc:docMkLst>
        <pc:docMk/>
      </pc:docMkLst>
      <pc:sldChg chg="addSp delSp modSp mod">
        <pc:chgData name="松浦英宗" userId="9b03fd3a-662f-49ff-9af1-1b93cf7aab22" providerId="ADAL" clId="{CCD5BC6A-FD3F-4A2A-BB9A-5C92D2182B96}" dt="2025-05-18T01:48:53.738" v="16"/>
        <pc:sldMkLst>
          <pc:docMk/>
          <pc:sldMk cId="913356044" sldId="256"/>
        </pc:sldMkLst>
      </pc:sldChg>
      <pc:sldChg chg="delSp modSp mod">
        <pc:chgData name="松浦英宗" userId="9b03fd3a-662f-49ff-9af1-1b93cf7aab22" providerId="ADAL" clId="{CCD5BC6A-FD3F-4A2A-BB9A-5C92D2182B96}" dt="2025-05-18T01:48:33.869" v="5" actId="20577"/>
        <pc:sldMkLst>
          <pc:docMk/>
          <pc:sldMk cId="4173564231" sldId="257"/>
        </pc:sldMkLst>
        <pc:spChg chg="mod">
          <ac:chgData name="松浦英宗" userId="9b03fd3a-662f-49ff-9af1-1b93cf7aab22" providerId="ADAL" clId="{CCD5BC6A-FD3F-4A2A-BB9A-5C92D2182B96}" dt="2025-05-18T01:48:33.869" v="5" actId="20577"/>
          <ac:spMkLst>
            <pc:docMk/>
            <pc:sldMk cId="4173564231" sldId="257"/>
            <ac:spMk id="3" creationId="{6CF0A6C4-9F61-D714-6FD6-0FD564AB74F5}"/>
          </ac:spMkLst>
        </pc:spChg>
      </pc:sldChg>
      <pc:sldChg chg="del">
        <pc:chgData name="松浦英宗" userId="9b03fd3a-662f-49ff-9af1-1b93cf7aab22" providerId="ADAL" clId="{CCD5BC6A-FD3F-4A2A-BB9A-5C92D2182B96}" dt="2025-05-18T01:48:39.119" v="6" actId="47"/>
        <pc:sldMkLst>
          <pc:docMk/>
          <pc:sldMk cId="4048517723" sldId="258"/>
        </pc:sldMkLst>
      </pc:sldChg>
      <pc:sldChg chg="add">
        <pc:chgData name="松浦英宗" userId="9b03fd3a-662f-49ff-9af1-1b93cf7aab22" providerId="ADAL" clId="{CCD5BC6A-FD3F-4A2A-BB9A-5C92D2182B96}" dt="2025-05-18T01:48:41.350" v="7"/>
        <pc:sldMkLst>
          <pc:docMk/>
          <pc:sldMk cId="4082717725" sldId="258"/>
        </pc:sldMkLst>
      </pc:sldChg>
      <pc:sldChg chg="add">
        <pc:chgData name="松浦英宗" userId="9b03fd3a-662f-49ff-9af1-1b93cf7aab22" providerId="ADAL" clId="{CCD5BC6A-FD3F-4A2A-BB9A-5C92D2182B96}" dt="2025-05-18T01:48:41.591" v="8"/>
        <pc:sldMkLst>
          <pc:docMk/>
          <pc:sldMk cId="1169995872" sldId="259"/>
        </pc:sldMkLst>
      </pc:sldChg>
      <pc:sldChg chg="del">
        <pc:chgData name="松浦英宗" userId="9b03fd3a-662f-49ff-9af1-1b93cf7aab22" providerId="ADAL" clId="{CCD5BC6A-FD3F-4A2A-BB9A-5C92D2182B96}" dt="2025-05-18T01:48:39.119" v="6" actId="47"/>
        <pc:sldMkLst>
          <pc:docMk/>
          <pc:sldMk cId="3683638786" sldId="259"/>
        </pc:sldMkLst>
      </pc:sldChg>
      <pc:sldChg chg="del">
        <pc:chgData name="松浦英宗" userId="9b03fd3a-662f-49ff-9af1-1b93cf7aab22" providerId="ADAL" clId="{CCD5BC6A-FD3F-4A2A-BB9A-5C92D2182B96}" dt="2025-05-18T01:48:39.119" v="6" actId="47"/>
        <pc:sldMkLst>
          <pc:docMk/>
          <pc:sldMk cId="730990976" sldId="260"/>
        </pc:sldMkLst>
      </pc:sldChg>
      <pc:sldChg chg="add">
        <pc:chgData name="松浦英宗" userId="9b03fd3a-662f-49ff-9af1-1b93cf7aab22" providerId="ADAL" clId="{CCD5BC6A-FD3F-4A2A-BB9A-5C92D2182B96}" dt="2025-05-18T01:48:41.756" v="9"/>
        <pc:sldMkLst>
          <pc:docMk/>
          <pc:sldMk cId="1277525917" sldId="260"/>
        </pc:sldMkLst>
      </pc:sldChg>
      <pc:sldChg chg="add">
        <pc:chgData name="松浦英宗" userId="9b03fd3a-662f-49ff-9af1-1b93cf7aab22" providerId="ADAL" clId="{CCD5BC6A-FD3F-4A2A-BB9A-5C92D2182B96}" dt="2025-05-18T01:48:41.923" v="10"/>
        <pc:sldMkLst>
          <pc:docMk/>
          <pc:sldMk cId="2733265923" sldId="261"/>
        </pc:sldMkLst>
      </pc:sldChg>
      <pc:sldChg chg="del">
        <pc:chgData name="松浦英宗" userId="9b03fd3a-662f-49ff-9af1-1b93cf7aab22" providerId="ADAL" clId="{CCD5BC6A-FD3F-4A2A-BB9A-5C92D2182B96}" dt="2025-05-18T01:48:39.119" v="6" actId="47"/>
        <pc:sldMkLst>
          <pc:docMk/>
          <pc:sldMk cId="3506267798" sldId="261"/>
        </pc:sldMkLst>
      </pc:sldChg>
      <pc:sldChg chg="del">
        <pc:chgData name="松浦英宗" userId="9b03fd3a-662f-49ff-9af1-1b93cf7aab22" providerId="ADAL" clId="{CCD5BC6A-FD3F-4A2A-BB9A-5C92D2182B96}" dt="2025-05-18T01:48:39.119" v="6" actId="47"/>
        <pc:sldMkLst>
          <pc:docMk/>
          <pc:sldMk cId="779130493" sldId="262"/>
        </pc:sldMkLst>
      </pc:sldChg>
      <pc:sldChg chg="add">
        <pc:chgData name="松浦英宗" userId="9b03fd3a-662f-49ff-9af1-1b93cf7aab22" providerId="ADAL" clId="{CCD5BC6A-FD3F-4A2A-BB9A-5C92D2182B96}" dt="2025-05-18T01:48:42.076" v="11"/>
        <pc:sldMkLst>
          <pc:docMk/>
          <pc:sldMk cId="3280008525" sldId="262"/>
        </pc:sldMkLst>
      </pc:sldChg>
      <pc:sldChg chg="add">
        <pc:chgData name="松浦英宗" userId="9b03fd3a-662f-49ff-9af1-1b93cf7aab22" providerId="ADAL" clId="{CCD5BC6A-FD3F-4A2A-BB9A-5C92D2182B96}" dt="2025-05-18T01:48:42.833" v="12"/>
        <pc:sldMkLst>
          <pc:docMk/>
          <pc:sldMk cId="1025766176" sldId="263"/>
        </pc:sldMkLst>
      </pc:sldChg>
      <pc:sldChg chg="del">
        <pc:chgData name="松浦英宗" userId="9b03fd3a-662f-49ff-9af1-1b93cf7aab22" providerId="ADAL" clId="{CCD5BC6A-FD3F-4A2A-BB9A-5C92D2182B96}" dt="2025-05-18T01:48:39.119" v="6" actId="47"/>
        <pc:sldMkLst>
          <pc:docMk/>
          <pc:sldMk cId="1707377331" sldId="263"/>
        </pc:sldMkLst>
      </pc:sldChg>
      <pc:sldChg chg="add">
        <pc:chgData name="松浦英宗" userId="9b03fd3a-662f-49ff-9af1-1b93cf7aab22" providerId="ADAL" clId="{CCD5BC6A-FD3F-4A2A-BB9A-5C92D2182B96}" dt="2025-05-18T01:48:45.818" v="13"/>
        <pc:sldMkLst>
          <pc:docMk/>
          <pc:sldMk cId="816030905" sldId="264"/>
        </pc:sldMkLst>
      </pc:sldChg>
      <pc:sldChg chg="add">
        <pc:chgData name="松浦英宗" userId="9b03fd3a-662f-49ff-9af1-1b93cf7aab22" providerId="ADAL" clId="{CCD5BC6A-FD3F-4A2A-BB9A-5C92D2182B96}" dt="2025-05-18T01:48:46.009" v="14"/>
        <pc:sldMkLst>
          <pc:docMk/>
          <pc:sldMk cId="582647792" sldId="265"/>
        </pc:sldMkLst>
      </pc:sldChg>
      <pc:sldChg chg="add">
        <pc:chgData name="松浦英宗" userId="9b03fd3a-662f-49ff-9af1-1b93cf7aab22" providerId="ADAL" clId="{CCD5BC6A-FD3F-4A2A-BB9A-5C92D2182B96}" dt="2025-05-18T01:48:46.144" v="15"/>
        <pc:sldMkLst>
          <pc:docMk/>
          <pc:sldMk cId="4183379157"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BDDD9-BFF9-43EB-8DF2-3669FE11DD41}" type="datetimeFigureOut">
              <a:rPr kumimoji="1" lang="ja-JP" altLang="en-US" smtClean="0"/>
              <a:t>2025/7/14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E5FA5-95EA-4883-BF27-FD3FAB03ABAF}" type="slidenum">
              <a:rPr kumimoji="1" lang="ja-JP" altLang="en-US" smtClean="0"/>
              <a:t>‹#›</a:t>
            </a:fld>
            <a:endParaRPr kumimoji="1" lang="ja-JP" altLang="en-US"/>
          </a:p>
        </p:txBody>
      </p:sp>
    </p:spTree>
    <p:extLst>
      <p:ext uri="{BB962C8B-B14F-4D97-AF65-F5344CB8AC3E}">
        <p14:creationId xmlns:p14="http://schemas.microsoft.com/office/powerpoint/2010/main" val="2168625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3D69F-99A2-983C-A002-91F2FFD5524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A19D2D7-6AEC-3D60-BF44-52151FD3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D4E8FEE-4A08-B401-2B88-AC07CAAEFF97}"/>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AE80FDA4-D66E-029A-3BCC-8869FFFA74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A9028A-A77C-11D1-9ABF-9339A76665CE}"/>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367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70CD3-A00D-0A40-9D38-0BEE45953E9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154946-B528-7E7B-9009-1107BD9560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44867B-6319-EE82-F8AB-2036DAD3B289}"/>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325B43A2-14F9-4D98-1011-05FABA0901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90B51F-3B2A-C275-B468-A0A39222B751}"/>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355933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E751DE6-352D-D03D-F527-8BBAFBABA6C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132E57E-7253-13DD-E87E-26F7A4C792D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529C3A-D3C7-6B65-B97C-8DE4C6670491}"/>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F4AD8C7F-0C88-D3D4-523C-0D4E7740EB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369F7C-E174-1A62-80D9-73A6E060DB5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56124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02319D-2089-9C34-9A8B-3290064A2F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C639B1-FD65-E573-6D1C-73CE53ABFD6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DA6D1C-0D75-930B-3BE8-14919085A270}"/>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3BAB49D1-5DEC-692D-4A00-B60CB3E6E0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5ADCE4-2C7F-B2D2-7744-26AA5F2324E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01815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2CF59-301A-FD59-10BD-F60C6406C60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8855C1-55DE-35BC-8210-CAC5929FD6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8588B2-4AF8-2C97-9DCB-CFA48A321609}"/>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91B18F8D-BED5-3506-AD46-1186736922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552172-BBC4-5654-A5FB-CAB85349D1C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7992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77919-CBB4-B102-B5A9-D407108DAEF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5D76DA-9022-9399-9768-948618EBA05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A8D29DF-3156-B276-F0D8-29503EE2212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E87383A-A57C-704E-1527-894DF0A2613C}"/>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6" name="フッター プレースホルダー 5">
            <a:extLst>
              <a:ext uri="{FF2B5EF4-FFF2-40B4-BE49-F238E27FC236}">
                <a16:creationId xmlns:a16="http://schemas.microsoft.com/office/drawing/2014/main" id="{F2DD176A-135F-573E-CE43-D925E714A2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E8EE2F-64DE-82D3-2090-73DFDA9F4EE7}"/>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8638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5D7FC-770C-20DF-5279-5AD666118B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005150-A1E9-25A6-9369-A15C472D4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579E7CC-A718-12CE-7914-DC52E00AD31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1F4995-368B-A32E-A7AC-0AD17C820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33BC22E-4753-D79A-A748-7DF1B1254F2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18708A-3ABA-4BDC-07BC-7A87E252523A}"/>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8" name="フッター プレースホルダー 7">
            <a:extLst>
              <a:ext uri="{FF2B5EF4-FFF2-40B4-BE49-F238E27FC236}">
                <a16:creationId xmlns:a16="http://schemas.microsoft.com/office/drawing/2014/main" id="{FF6DC06B-4150-AC58-C3CE-594DD4201F7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4DAE61-0E0B-AFDD-196F-6255D90943B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37394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EADC9-3D06-A233-CDA8-9D28BDB78DC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168BAB8-C73C-7A97-0583-B8CE45A68874}"/>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4" name="フッター プレースホルダー 3">
            <a:extLst>
              <a:ext uri="{FF2B5EF4-FFF2-40B4-BE49-F238E27FC236}">
                <a16:creationId xmlns:a16="http://schemas.microsoft.com/office/drawing/2014/main" id="{B13F0CF6-7573-0691-98E0-87EB078600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7E8279-AF6B-84F2-58FD-C7A82ACA461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987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FAE943-B2CF-E741-B454-064AA6884A60}"/>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3" name="フッター プレースホルダー 2">
            <a:extLst>
              <a:ext uri="{FF2B5EF4-FFF2-40B4-BE49-F238E27FC236}">
                <a16:creationId xmlns:a16="http://schemas.microsoft.com/office/drawing/2014/main" id="{9056A1D8-CDAA-51BC-2BBB-5CB46FB593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0212D2-09D7-DC97-0914-0D1D6AA24C23}"/>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5770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B5FE2-6AEB-C5F9-9233-98ECA35C53C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37C5CA-E589-7B9F-8D77-115026B3D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C39CDBB-F2DD-35B5-3A79-984431673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B4C8FB-A77D-6E01-789A-BDE3C1C1442B}"/>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6" name="フッター プレースホルダー 5">
            <a:extLst>
              <a:ext uri="{FF2B5EF4-FFF2-40B4-BE49-F238E27FC236}">
                <a16:creationId xmlns:a16="http://schemas.microsoft.com/office/drawing/2014/main" id="{DC589C30-6016-FABD-39D2-BE9023B874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8D81A6A-068B-F34F-6800-A27CEA18CAC2}"/>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25340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C3D0B-B256-7822-2138-D61E45ED3E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3532255-89B6-0EE7-ED1B-BDE4DB2AB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1469A4-44C7-DE43-7521-43A559DF8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4AED02-68AC-1211-BCD5-0F63705C4F3A}"/>
              </a:ext>
            </a:extLst>
          </p:cNvPr>
          <p:cNvSpPr>
            <a:spLocks noGrp="1"/>
          </p:cNvSpPr>
          <p:nvPr>
            <p:ph type="dt" sz="half" idx="10"/>
          </p:nvPr>
        </p:nvSpPr>
        <p:spPr/>
        <p:txBody>
          <a:bodyPr/>
          <a:lstStyle/>
          <a:p>
            <a:fld id="{7A623FD2-F423-4CCE-B48D-87D279801762}" type="datetimeFigureOut">
              <a:rPr kumimoji="1" lang="ja-JP" altLang="en-US" smtClean="0"/>
              <a:t>2025/7/14</a:t>
            </a:fld>
            <a:endParaRPr kumimoji="1" lang="ja-JP" altLang="en-US"/>
          </a:p>
        </p:txBody>
      </p:sp>
      <p:sp>
        <p:nvSpPr>
          <p:cNvPr id="6" name="フッター プレースホルダー 5">
            <a:extLst>
              <a:ext uri="{FF2B5EF4-FFF2-40B4-BE49-F238E27FC236}">
                <a16:creationId xmlns:a16="http://schemas.microsoft.com/office/drawing/2014/main" id="{405B33F6-20D6-F105-727E-8F0407A664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DC57CC-3E1E-1ADA-40E8-E8EF9F9596B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88143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A4E2D83-3458-74E1-EA2E-79C26DDD9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3DEBDF-C5A3-61EA-CC67-42266269C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C7A9F4-0C28-8527-E85C-C23D3EFB2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623FD2-F423-4CCE-B48D-87D279801762}" type="datetimeFigureOut">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6FA2F9AD-019F-B28A-BF83-262571B4B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346220E-FAA9-C26D-9D78-2DB92FB55F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511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16A0B27-F95D-2D73-CB40-5F06BA36EFCE}"/>
              </a:ext>
            </a:extLst>
          </p:cNvPr>
          <p:cNvPicPr>
            <a:picLocks noChangeAspect="1"/>
          </p:cNvPicPr>
          <p:nvPr/>
        </p:nvPicPr>
        <p:blipFill>
          <a:blip r:embed="rId2"/>
          <a:srcRect t="12078" b="3546"/>
          <a:stretch>
            <a:fillRect/>
          </a:stretch>
        </p:blipFill>
        <p:spPr>
          <a:xfrm>
            <a:off x="0" y="-1"/>
            <a:ext cx="12192000" cy="6858001"/>
          </a:xfrm>
          <a:prstGeom prst="rect">
            <a:avLst/>
          </a:prstGeom>
        </p:spPr>
      </p:pic>
      <p:grpSp>
        <p:nvGrpSpPr>
          <p:cNvPr id="6" name="グループ化 5">
            <a:extLst>
              <a:ext uri="{FF2B5EF4-FFF2-40B4-BE49-F238E27FC236}">
                <a16:creationId xmlns:a16="http://schemas.microsoft.com/office/drawing/2014/main" id="{E8478F8C-012B-A614-35E2-8D4D69D73984}"/>
              </a:ext>
            </a:extLst>
          </p:cNvPr>
          <p:cNvGrpSpPr/>
          <p:nvPr/>
        </p:nvGrpSpPr>
        <p:grpSpPr>
          <a:xfrm>
            <a:off x="0" y="2435742"/>
            <a:ext cx="11712634" cy="1986517"/>
            <a:chOff x="0" y="2435742"/>
            <a:chExt cx="11712634" cy="1986517"/>
          </a:xfrm>
        </p:grpSpPr>
        <p:sp>
          <p:nvSpPr>
            <p:cNvPr id="2" name="正方形/長方形 1">
              <a:extLst>
                <a:ext uri="{FF2B5EF4-FFF2-40B4-BE49-F238E27FC236}">
                  <a16:creationId xmlns:a16="http://schemas.microsoft.com/office/drawing/2014/main" id="{C6C7D71A-0D27-CF35-7D89-D2188A827D3A}"/>
                </a:ext>
              </a:extLst>
            </p:cNvPr>
            <p:cNvSpPr/>
            <p:nvPr/>
          </p:nvSpPr>
          <p:spPr>
            <a:xfrm>
              <a:off x="0" y="2435742"/>
              <a:ext cx="560997" cy="198651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3" name="正方形/長方形 2">
              <a:extLst>
                <a:ext uri="{FF2B5EF4-FFF2-40B4-BE49-F238E27FC236}">
                  <a16:creationId xmlns:a16="http://schemas.microsoft.com/office/drawing/2014/main" id="{A4F98B9F-CFC4-9623-54BA-B7B3469A3508}"/>
                </a:ext>
              </a:extLst>
            </p:cNvPr>
            <p:cNvSpPr/>
            <p:nvPr/>
          </p:nvSpPr>
          <p:spPr>
            <a:xfrm>
              <a:off x="906234" y="2435742"/>
              <a:ext cx="10806400" cy="19865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r>
                <a:rPr kumimoji="1" lang="ja-JP" altLang="en-US" sz="4400" b="1" dirty="0">
                  <a:solidFill>
                    <a:schemeClr val="bg1"/>
                  </a:solidFill>
                  <a:latin typeface="游明朝" panose="02020400000000000000" pitchFamily="18" charset="-128"/>
                  <a:ea typeface="游明朝" panose="02020400000000000000" pitchFamily="18" charset="-128"/>
                </a:rPr>
                <a:t>デリスパーク株式会社</a:t>
              </a:r>
              <a:br>
                <a:rPr lang="en-US" altLang="ja-JP" sz="4400" b="1" dirty="0">
                  <a:solidFill>
                    <a:schemeClr val="bg1"/>
                  </a:solidFill>
                  <a:latin typeface="游明朝" panose="02020400000000000000" pitchFamily="18" charset="-128"/>
                  <a:ea typeface="游明朝" panose="02020400000000000000" pitchFamily="18" charset="-128"/>
                </a:rPr>
              </a:br>
              <a:r>
                <a:rPr kumimoji="1" lang="ja-JP" altLang="en-US" sz="4400" b="1" dirty="0">
                  <a:solidFill>
                    <a:schemeClr val="bg1"/>
                  </a:solidFill>
                  <a:latin typeface="游明朝" panose="02020400000000000000" pitchFamily="18" charset="-128"/>
                  <a:ea typeface="游明朝" panose="02020400000000000000" pitchFamily="18" charset="-128"/>
                </a:rPr>
                <a:t>採用ピッチ資料</a:t>
              </a:r>
              <a:endParaRPr kumimoji="1" lang="en-US" altLang="ja-JP" sz="4400" b="1" dirty="0">
                <a:solidFill>
                  <a:schemeClr val="bg1"/>
                </a:solidFill>
                <a:latin typeface="游明朝" panose="02020400000000000000" pitchFamily="18" charset="-128"/>
                <a:ea typeface="游明朝" panose="02020400000000000000" pitchFamily="18" charset="-128"/>
              </a:endParaRPr>
            </a:p>
            <a:p>
              <a:pPr>
                <a:spcBef>
                  <a:spcPts val="1200"/>
                </a:spcBef>
              </a:pPr>
              <a:r>
                <a:rPr kumimoji="1" lang="ja-JP" altLang="en-US" sz="2000" dirty="0">
                  <a:solidFill>
                    <a:schemeClr val="bg1"/>
                  </a:solidFill>
                  <a:latin typeface="游明朝" panose="02020400000000000000" pitchFamily="18" charset="-128"/>
                  <a:ea typeface="游明朝" panose="02020400000000000000" pitchFamily="18" charset="-128"/>
                </a:rPr>
                <a:t>生産者と生活者をつなぐ、新しい食のプラットフォームを一緒に作りませんか？</a:t>
              </a:r>
            </a:p>
          </p:txBody>
        </p:sp>
      </p:grpSp>
    </p:spTree>
    <p:extLst>
      <p:ext uri="{BB962C8B-B14F-4D97-AF65-F5344CB8AC3E}">
        <p14:creationId xmlns:p14="http://schemas.microsoft.com/office/powerpoint/2010/main" val="913356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0CB70-991E-E09E-1F9F-7C99FA97099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B42C4A6-5527-FB40-6AC1-D67684BCC472}"/>
              </a:ext>
            </a:extLst>
          </p:cNvPr>
          <p:cNvSpPr/>
          <p:nvPr/>
        </p:nvSpPr>
        <p:spPr>
          <a:xfrm>
            <a:off x="0" y="4774131"/>
            <a:ext cx="12192000" cy="208386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8038">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食は、人間の根源的な営みであり、誰もが日々経験するものです。</a:t>
            </a:r>
            <a:endParaRPr kumimoji="1" lang="en-US" altLang="ja-JP" sz="1200" dirty="0">
              <a:solidFill>
                <a:schemeClr val="bg1"/>
              </a:solidFill>
              <a:latin typeface="游明朝" panose="02020400000000000000" pitchFamily="18" charset="-128"/>
              <a:ea typeface="游明朝" panose="02020400000000000000" pitchFamily="18" charset="-128"/>
            </a:endParaRPr>
          </a:p>
          <a:p>
            <a:pPr marL="808038">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その当たり前の中に、驚きや感動、安心や共感を込められる仕事が私たちの事業です。</a:t>
            </a:r>
          </a:p>
          <a:p>
            <a:pPr marL="808038">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冷凍庫を開けたときに、単なる食材ではなく、つくり手の顔や物語を思い浮かべられるような体験を、日本中に広げていきたい。</a:t>
            </a:r>
          </a:p>
          <a:p>
            <a:pPr marL="808038">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それは決して派手な仕事ではありませんが、確実に誰かの暮らしを豊かにする力があると信じています。</a:t>
            </a:r>
          </a:p>
          <a:p>
            <a:pPr marL="808038">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ここまで読んでくださったあなたと、ぜひ一度お話しできたら嬉しいです。</a:t>
            </a:r>
            <a:endParaRPr kumimoji="1" lang="en-US" altLang="ja-JP" sz="1200" dirty="0">
              <a:solidFill>
                <a:schemeClr val="bg1"/>
              </a:solidFill>
              <a:latin typeface="游明朝" panose="02020400000000000000" pitchFamily="18" charset="-128"/>
              <a:ea typeface="游明朝" panose="02020400000000000000" pitchFamily="18" charset="-128"/>
            </a:endParaRPr>
          </a:p>
          <a:p>
            <a:pPr marL="808038">
              <a:spcBef>
                <a:spcPts val="600"/>
              </a:spcBef>
            </a:pPr>
            <a:r>
              <a:rPr kumimoji="1" lang="ja-JP" altLang="en-US" sz="1200" dirty="0">
                <a:solidFill>
                  <a:schemeClr val="bg1"/>
                </a:solidFill>
                <a:latin typeface="游明朝" panose="02020400000000000000" pitchFamily="18" charset="-128"/>
                <a:ea typeface="游明朝" panose="02020400000000000000" pitchFamily="18" charset="-128"/>
              </a:rPr>
              <a:t>あなたの一歩が、食卓を、地域を、社会を少しだけ前に進めるかもしれません。</a:t>
            </a:r>
          </a:p>
        </p:txBody>
      </p:sp>
      <p:sp>
        <p:nvSpPr>
          <p:cNvPr id="7" name="正方形/長方形 6">
            <a:extLst>
              <a:ext uri="{FF2B5EF4-FFF2-40B4-BE49-F238E27FC236}">
                <a16:creationId xmlns:a16="http://schemas.microsoft.com/office/drawing/2014/main" id="{55DEC697-3B33-FBE9-6694-4845AB792178}"/>
              </a:ext>
            </a:extLst>
          </p:cNvPr>
          <p:cNvSpPr/>
          <p:nvPr/>
        </p:nvSpPr>
        <p:spPr>
          <a:xfrm>
            <a:off x="426749" y="1034717"/>
            <a:ext cx="11338502" cy="11229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2800" dirty="0">
                <a:solidFill>
                  <a:srgbClr val="00B050"/>
                </a:solidFill>
                <a:latin typeface="游明朝" panose="02020400000000000000" pitchFamily="18" charset="-128"/>
                <a:ea typeface="游明朝" panose="02020400000000000000" pitchFamily="18" charset="-128"/>
              </a:rPr>
              <a:t>“便利なだけじゃない”新しい食体験をつくるのは、</a:t>
            </a:r>
            <a:endParaRPr kumimoji="1" lang="en-US" altLang="ja-JP" sz="2800" dirty="0">
              <a:solidFill>
                <a:srgbClr val="00B050"/>
              </a:solidFill>
              <a:latin typeface="游明朝" panose="02020400000000000000" pitchFamily="18" charset="-128"/>
              <a:ea typeface="游明朝" panose="02020400000000000000" pitchFamily="18" charset="-128"/>
            </a:endParaRPr>
          </a:p>
          <a:p>
            <a:pPr algn="ctr">
              <a:spcBef>
                <a:spcPts val="600"/>
              </a:spcBef>
            </a:pPr>
            <a:r>
              <a:rPr kumimoji="1" lang="ja-JP" altLang="en-US" sz="2800" dirty="0">
                <a:solidFill>
                  <a:srgbClr val="00B050"/>
                </a:solidFill>
                <a:latin typeface="游明朝" panose="02020400000000000000" pitchFamily="18" charset="-128"/>
                <a:ea typeface="游明朝" panose="02020400000000000000" pitchFamily="18" charset="-128"/>
              </a:rPr>
              <a:t>あなたかもしれません</a:t>
            </a:r>
          </a:p>
        </p:txBody>
      </p:sp>
      <p:pic>
        <p:nvPicPr>
          <p:cNvPr id="9" name="図 8">
            <a:extLst>
              <a:ext uri="{FF2B5EF4-FFF2-40B4-BE49-F238E27FC236}">
                <a16:creationId xmlns:a16="http://schemas.microsoft.com/office/drawing/2014/main" id="{043003AB-0949-2117-A483-026E97B6620E}"/>
              </a:ext>
            </a:extLst>
          </p:cNvPr>
          <p:cNvPicPr>
            <a:picLocks noChangeAspect="1"/>
          </p:cNvPicPr>
          <p:nvPr/>
        </p:nvPicPr>
        <p:blipFill>
          <a:blip r:embed="rId2"/>
          <a:stretch>
            <a:fillRect/>
          </a:stretch>
        </p:blipFill>
        <p:spPr>
          <a:xfrm>
            <a:off x="4773973" y="2340545"/>
            <a:ext cx="2644055" cy="2644055"/>
          </a:xfrm>
          <a:prstGeom prst="rect">
            <a:avLst/>
          </a:prstGeom>
        </p:spPr>
      </p:pic>
      <p:pic>
        <p:nvPicPr>
          <p:cNvPr id="11" name="図 10" descr="QR コード&#10;&#10;AI 生成コンテンツは誤りを含む可能性があります。">
            <a:extLst>
              <a:ext uri="{FF2B5EF4-FFF2-40B4-BE49-F238E27FC236}">
                <a16:creationId xmlns:a16="http://schemas.microsoft.com/office/drawing/2014/main" id="{1CAE893C-A039-5090-77C9-84250F920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901" y="5082889"/>
            <a:ext cx="1466350" cy="1466350"/>
          </a:xfrm>
          <a:prstGeom prst="rect">
            <a:avLst/>
          </a:prstGeom>
        </p:spPr>
      </p:pic>
      <p:sp>
        <p:nvSpPr>
          <p:cNvPr id="12" name="吹き出し: 円形 11">
            <a:extLst>
              <a:ext uri="{FF2B5EF4-FFF2-40B4-BE49-F238E27FC236}">
                <a16:creationId xmlns:a16="http://schemas.microsoft.com/office/drawing/2014/main" id="{09CCCE27-89CE-68E4-AF86-FC0D0EF6571E}"/>
              </a:ext>
            </a:extLst>
          </p:cNvPr>
          <p:cNvSpPr/>
          <p:nvPr/>
        </p:nvSpPr>
        <p:spPr>
          <a:xfrm>
            <a:off x="7789071" y="2215733"/>
            <a:ext cx="2985782" cy="1808518"/>
          </a:xfrm>
          <a:prstGeom prst="wedgeEllipseCallout">
            <a:avLst>
              <a:gd name="adj1" fmla="val -53070"/>
              <a:gd name="adj2" fmla="val 42276"/>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4000" dirty="0">
                <a:solidFill>
                  <a:schemeClr val="tx1"/>
                </a:solidFill>
                <a:latin typeface="游明朝" panose="02020400000000000000" pitchFamily="18" charset="-128"/>
                <a:ea typeface="游明朝" panose="02020400000000000000" pitchFamily="18" charset="-128"/>
              </a:rPr>
              <a:t>We are Hiring!</a:t>
            </a:r>
            <a:endParaRPr kumimoji="1" lang="ja-JP" altLang="en-US" sz="4000" dirty="0">
              <a:solidFill>
                <a:schemeClr val="tx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944109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9B34-08FB-00B2-E1B4-2D17569A6C5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86E3B15-CE5D-A0CC-1800-508E86B8BD9B}"/>
              </a:ext>
            </a:extLst>
          </p:cNvPr>
          <p:cNvSpPr/>
          <p:nvPr/>
        </p:nvSpPr>
        <p:spPr>
          <a:xfrm>
            <a:off x="426749" y="150796"/>
            <a:ext cx="11338502" cy="491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rgbClr val="00B050"/>
                </a:solidFill>
                <a:latin typeface="游明朝" panose="02020400000000000000" pitchFamily="18" charset="-128"/>
                <a:ea typeface="游明朝" panose="02020400000000000000" pitchFamily="18" charset="-128"/>
              </a:rPr>
              <a:t>私たちの想い</a:t>
            </a:r>
          </a:p>
        </p:txBody>
      </p:sp>
      <p:sp>
        <p:nvSpPr>
          <p:cNvPr id="28" name="スライド番号プレースホルダー 5">
            <a:extLst>
              <a:ext uri="{FF2B5EF4-FFF2-40B4-BE49-F238E27FC236}">
                <a16:creationId xmlns:a16="http://schemas.microsoft.com/office/drawing/2014/main" id="{F22C3C6E-A54E-6B91-0225-6F4EB54AC2EE}"/>
              </a:ext>
            </a:extLst>
          </p:cNvPr>
          <p:cNvSpPr txBox="1">
            <a:spLocks/>
          </p:cNvSpPr>
          <p:nvPr/>
        </p:nvSpPr>
        <p:spPr>
          <a:xfrm>
            <a:off x="11596653" y="21418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rgbClr val="00B050"/>
                </a:solidFill>
                <a:latin typeface="游明朝" panose="02020400000000000000" pitchFamily="18" charset="-128"/>
                <a:ea typeface="游明朝" panose="02020400000000000000" pitchFamily="18" charset="-128"/>
              </a:rPr>
              <a:pPr/>
              <a:t>1</a:t>
            </a:fld>
            <a:endParaRPr lang="ja-JP" altLang="en-US" dirty="0">
              <a:solidFill>
                <a:srgbClr val="00B050"/>
              </a:solidFill>
              <a:latin typeface="游明朝" panose="02020400000000000000" pitchFamily="18" charset="-128"/>
              <a:ea typeface="游明朝" panose="02020400000000000000" pitchFamily="18" charset="-128"/>
            </a:endParaRPr>
          </a:p>
        </p:txBody>
      </p:sp>
      <p:sp>
        <p:nvSpPr>
          <p:cNvPr id="6" name="正方形/長方形 5">
            <a:extLst>
              <a:ext uri="{FF2B5EF4-FFF2-40B4-BE49-F238E27FC236}">
                <a16:creationId xmlns:a16="http://schemas.microsoft.com/office/drawing/2014/main" id="{FEFED1F8-DC1C-256D-E8AA-BE73BF6E9914}"/>
              </a:ext>
            </a:extLst>
          </p:cNvPr>
          <p:cNvSpPr/>
          <p:nvPr/>
        </p:nvSpPr>
        <p:spPr>
          <a:xfrm>
            <a:off x="426749" y="822368"/>
            <a:ext cx="11338502" cy="58503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2000" b="1" dirty="0">
                <a:solidFill>
                  <a:schemeClr val="tx1"/>
                </a:solidFill>
                <a:latin typeface="游明朝" panose="02020400000000000000" pitchFamily="18" charset="-128"/>
                <a:ea typeface="游明朝" panose="02020400000000000000" pitchFamily="18" charset="-128"/>
              </a:rPr>
              <a:t>「効率や規模で評価されがちな食の世界に、“想い”を取り戻したい」</a:t>
            </a:r>
            <a:endParaRPr kumimoji="1" lang="en-US" altLang="ja-JP" sz="2000" b="1" dirty="0">
              <a:solidFill>
                <a:schemeClr val="tx1"/>
              </a:solidFill>
              <a:latin typeface="游明朝" panose="02020400000000000000" pitchFamily="18" charset="-128"/>
              <a:ea typeface="游明朝" panose="02020400000000000000" pitchFamily="18" charset="-128"/>
            </a:endParaRPr>
          </a:p>
          <a:p>
            <a:pPr>
              <a:spcBef>
                <a:spcPts val="600"/>
              </a:spcBef>
            </a:pPr>
            <a:endParaRPr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現代の食の世界では、「早い・安い・便利」が主流となり、</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生産者の背景や作り手のストーリーが見えづらくなっています。</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しかし、私たちは「おいしさ」はスペックだけで測れるものではないと考えています。</a:t>
            </a:r>
          </a:p>
          <a:p>
            <a:pPr>
              <a:spcBef>
                <a:spcPts val="600"/>
              </a:spcBef>
            </a:pPr>
            <a:endParaRPr kumimoji="1" lang="ja-JP" altLang="en-US"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たとえば、朝</a:t>
            </a:r>
            <a:r>
              <a:rPr kumimoji="1" lang="en-US" altLang="ja-JP" sz="1600" dirty="0">
                <a:solidFill>
                  <a:schemeClr val="tx1"/>
                </a:solidFill>
                <a:latin typeface="游明朝" panose="02020400000000000000" pitchFamily="18" charset="-128"/>
                <a:ea typeface="游明朝" panose="02020400000000000000" pitchFamily="18" charset="-128"/>
              </a:rPr>
              <a:t>3</a:t>
            </a:r>
            <a:r>
              <a:rPr kumimoji="1" lang="ja-JP" altLang="en-US" sz="1600" dirty="0">
                <a:solidFill>
                  <a:schemeClr val="tx1"/>
                </a:solidFill>
                <a:latin typeface="游明朝" panose="02020400000000000000" pitchFamily="18" charset="-128"/>
                <a:ea typeface="游明朝" panose="02020400000000000000" pitchFamily="18" charset="-128"/>
              </a:rPr>
              <a:t>時から山に入り、無農薬で野菜を育てている農家さんや、</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気候変動と闘いながら自然養殖に挑戦する漁師さんがいます。</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そうした方々の想いや工夫は、数字では見えづらいけれど、確実に“味”や“価値”に表れています。</a:t>
            </a:r>
          </a:p>
          <a:p>
            <a:pPr>
              <a:spcBef>
                <a:spcPts val="600"/>
              </a:spcBef>
            </a:pPr>
            <a:endParaRPr kumimoji="1" lang="ja-JP" altLang="en-US"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私たちは、そうした物語を、商品とともに届けたいと考えています。</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「料理キット」という形をとってはいますが、本質的には“体験型の食文化流通”です。</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冷凍パッケージを開けたとき、子どもが「この魚どこから来たの？」と聞き、</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親がパンフレットを見ながら話す</a:t>
            </a:r>
            <a:r>
              <a:rPr kumimoji="1" lang="en-US" altLang="ja-JP" sz="1600" dirty="0">
                <a:solidFill>
                  <a:schemeClr val="tx1"/>
                </a:solidFill>
                <a:latin typeface="游明朝" panose="02020400000000000000" pitchFamily="18" charset="-128"/>
                <a:ea typeface="游明朝" panose="02020400000000000000" pitchFamily="18" charset="-128"/>
              </a:rPr>
              <a:t>——</a:t>
            </a:r>
            <a:r>
              <a:rPr kumimoji="1" lang="ja-JP" altLang="en-US" sz="1600" dirty="0">
                <a:solidFill>
                  <a:schemeClr val="tx1"/>
                </a:solidFill>
                <a:latin typeface="游明朝" panose="02020400000000000000" pitchFamily="18" charset="-128"/>
                <a:ea typeface="游明朝" panose="02020400000000000000" pitchFamily="18" charset="-128"/>
              </a:rPr>
              <a:t>そんな風景を当たり前にしたいのです。</a:t>
            </a:r>
          </a:p>
          <a:p>
            <a:pPr>
              <a:spcBef>
                <a:spcPts val="600"/>
              </a:spcBef>
            </a:pPr>
            <a:endParaRPr kumimoji="1" lang="ja-JP" altLang="en-US"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食は、つくる人と食べる人の信頼関係の上に成り立つもの。</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私たちはそれをもう一度取り戻し、未来の食卓を豊かにするチームを作ろうとしています。</a:t>
            </a:r>
          </a:p>
        </p:txBody>
      </p:sp>
      <p:sp>
        <p:nvSpPr>
          <p:cNvPr id="11" name="正方形/長方形 10">
            <a:extLst>
              <a:ext uri="{FF2B5EF4-FFF2-40B4-BE49-F238E27FC236}">
                <a16:creationId xmlns:a16="http://schemas.microsoft.com/office/drawing/2014/main" id="{A00EA154-9818-C4BC-359A-81D044FBB9C2}"/>
              </a:ext>
            </a:extLst>
          </p:cNvPr>
          <p:cNvSpPr/>
          <p:nvPr/>
        </p:nvSpPr>
        <p:spPr>
          <a:xfrm>
            <a:off x="10392000" y="1034121"/>
            <a:ext cx="1800000" cy="1800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12" name="正方形/長方形 11">
            <a:extLst>
              <a:ext uri="{FF2B5EF4-FFF2-40B4-BE49-F238E27FC236}">
                <a16:creationId xmlns:a16="http://schemas.microsoft.com/office/drawing/2014/main" id="{4813E4DC-2928-FE5E-C692-5431174704DB}"/>
              </a:ext>
            </a:extLst>
          </p:cNvPr>
          <p:cNvSpPr/>
          <p:nvPr/>
        </p:nvSpPr>
        <p:spPr>
          <a:xfrm>
            <a:off x="9965251" y="2338137"/>
            <a:ext cx="1800000" cy="1800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13" name="正方形/長方形 12">
            <a:extLst>
              <a:ext uri="{FF2B5EF4-FFF2-40B4-BE49-F238E27FC236}">
                <a16:creationId xmlns:a16="http://schemas.microsoft.com/office/drawing/2014/main" id="{8E78418A-55BC-A309-CB76-142D98B93911}"/>
              </a:ext>
            </a:extLst>
          </p:cNvPr>
          <p:cNvSpPr/>
          <p:nvPr/>
        </p:nvSpPr>
        <p:spPr>
          <a:xfrm>
            <a:off x="10245188" y="4719397"/>
            <a:ext cx="1800000" cy="1800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417356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91BB5-1452-BD12-A7C1-2907015514C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599CE8C-69C9-01D1-42E5-CBDB6E4540DE}"/>
              </a:ext>
            </a:extLst>
          </p:cNvPr>
          <p:cNvSpPr/>
          <p:nvPr/>
        </p:nvSpPr>
        <p:spPr>
          <a:xfrm>
            <a:off x="0" y="0"/>
            <a:ext cx="12192000" cy="6858000"/>
          </a:xfrm>
          <a:prstGeom prst="rect">
            <a:avLst/>
          </a:prstGeom>
          <a:solidFill>
            <a:srgbClr val="F2FC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C8911901-6469-EB08-BAEC-A21F081510AE}"/>
              </a:ext>
            </a:extLst>
          </p:cNvPr>
          <p:cNvSpPr/>
          <p:nvPr/>
        </p:nvSpPr>
        <p:spPr>
          <a:xfrm>
            <a:off x="426749" y="150796"/>
            <a:ext cx="11338502" cy="491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rgbClr val="00B050"/>
                </a:solidFill>
                <a:latin typeface="游明朝" panose="02020400000000000000" pitchFamily="18" charset="-128"/>
                <a:ea typeface="游明朝" panose="02020400000000000000" pitchFamily="18" charset="-128"/>
              </a:rPr>
              <a:t>事業概要</a:t>
            </a:r>
          </a:p>
        </p:txBody>
      </p:sp>
      <p:sp>
        <p:nvSpPr>
          <p:cNvPr id="28" name="スライド番号プレースホルダー 5">
            <a:extLst>
              <a:ext uri="{FF2B5EF4-FFF2-40B4-BE49-F238E27FC236}">
                <a16:creationId xmlns:a16="http://schemas.microsoft.com/office/drawing/2014/main" id="{4FD0E54B-F6F7-4421-84AE-AE344A2BEC0E}"/>
              </a:ext>
            </a:extLst>
          </p:cNvPr>
          <p:cNvSpPr txBox="1">
            <a:spLocks/>
          </p:cNvSpPr>
          <p:nvPr/>
        </p:nvSpPr>
        <p:spPr>
          <a:xfrm>
            <a:off x="11596653" y="21418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rgbClr val="00B050"/>
                </a:solidFill>
                <a:latin typeface="游明朝" panose="02020400000000000000" pitchFamily="18" charset="-128"/>
                <a:ea typeface="游明朝" panose="02020400000000000000" pitchFamily="18" charset="-128"/>
              </a:rPr>
              <a:pPr/>
              <a:t>2</a:t>
            </a:fld>
            <a:endParaRPr lang="ja-JP" altLang="en-US" dirty="0">
              <a:solidFill>
                <a:srgbClr val="00B050"/>
              </a:solidFill>
              <a:latin typeface="游明朝" panose="02020400000000000000" pitchFamily="18" charset="-128"/>
              <a:ea typeface="游明朝" panose="02020400000000000000" pitchFamily="18" charset="-128"/>
            </a:endParaRPr>
          </a:p>
        </p:txBody>
      </p:sp>
      <p:sp>
        <p:nvSpPr>
          <p:cNvPr id="5" name="正方形/長方形 4">
            <a:extLst>
              <a:ext uri="{FF2B5EF4-FFF2-40B4-BE49-F238E27FC236}">
                <a16:creationId xmlns:a16="http://schemas.microsoft.com/office/drawing/2014/main" id="{A80F5CB2-4F3C-9764-EDD5-80DEE756A2A8}"/>
              </a:ext>
            </a:extLst>
          </p:cNvPr>
          <p:cNvSpPr/>
          <p:nvPr/>
        </p:nvSpPr>
        <p:spPr>
          <a:xfrm flipV="1">
            <a:off x="0" y="764490"/>
            <a:ext cx="12192000" cy="2634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E7B2E6ED-F094-F467-4981-B05AFBFFEF35}"/>
              </a:ext>
            </a:extLst>
          </p:cNvPr>
          <p:cNvSpPr/>
          <p:nvPr/>
        </p:nvSpPr>
        <p:spPr>
          <a:xfrm>
            <a:off x="0" y="3566287"/>
            <a:ext cx="12192000" cy="329171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10" name="正方形/長方形 9">
            <a:extLst>
              <a:ext uri="{FF2B5EF4-FFF2-40B4-BE49-F238E27FC236}">
                <a16:creationId xmlns:a16="http://schemas.microsoft.com/office/drawing/2014/main" id="{8917F0DA-8DB1-B6A7-A3B1-F9896E53BA36}"/>
              </a:ext>
            </a:extLst>
          </p:cNvPr>
          <p:cNvSpPr/>
          <p:nvPr/>
        </p:nvSpPr>
        <p:spPr>
          <a:xfrm>
            <a:off x="426749" y="1125922"/>
            <a:ext cx="11338502" cy="2103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2400" b="1" dirty="0">
                <a:solidFill>
                  <a:schemeClr val="tx1"/>
                </a:solidFill>
                <a:latin typeface="游明朝" panose="02020400000000000000" pitchFamily="18" charset="-128"/>
                <a:ea typeface="游明朝" panose="02020400000000000000" pitchFamily="18" charset="-128"/>
              </a:rPr>
              <a:t>デリスパーク株式会社の主力事業は、</a:t>
            </a:r>
            <a:endParaRPr lang="en-US" altLang="ja-JP" sz="2400" b="1"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2400" b="1" dirty="0">
                <a:solidFill>
                  <a:schemeClr val="tx1"/>
                </a:solidFill>
                <a:latin typeface="游明朝" panose="02020400000000000000" pitchFamily="18" charset="-128"/>
                <a:ea typeface="游明朝" panose="02020400000000000000" pitchFamily="18" charset="-128"/>
              </a:rPr>
              <a:t>地方の高品質な食材を活用した冷凍ミールキットの</a:t>
            </a:r>
            <a:r>
              <a:rPr lang="en-US" altLang="ja-JP" sz="2400" b="1" dirty="0">
                <a:solidFill>
                  <a:schemeClr val="tx1"/>
                </a:solidFill>
                <a:latin typeface="游明朝" panose="02020400000000000000" pitchFamily="18" charset="-128"/>
                <a:ea typeface="游明朝" panose="02020400000000000000" pitchFamily="18" charset="-128"/>
              </a:rPr>
              <a:t>D2C</a:t>
            </a:r>
            <a:r>
              <a:rPr lang="ja-JP" altLang="en-US" sz="2400" b="1" dirty="0">
                <a:solidFill>
                  <a:schemeClr val="tx1"/>
                </a:solidFill>
                <a:latin typeface="游明朝" panose="02020400000000000000" pitchFamily="18" charset="-128"/>
                <a:ea typeface="游明朝" panose="02020400000000000000" pitchFamily="18" charset="-128"/>
              </a:rPr>
              <a:t>販売です。</a:t>
            </a:r>
            <a:endParaRPr lang="en-US" altLang="ja-JP" sz="2400" b="1"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2400" b="1" dirty="0">
                <a:solidFill>
                  <a:schemeClr val="tx1"/>
                </a:solidFill>
                <a:latin typeface="游明朝" panose="02020400000000000000" pitchFamily="18" charset="-128"/>
                <a:ea typeface="游明朝" panose="02020400000000000000" pitchFamily="18" charset="-128"/>
              </a:rPr>
              <a:t>単なる時短商品ではなく、食を通じた“体験”と“物語”の提供を目指しています。</a:t>
            </a:r>
            <a:endParaRPr kumimoji="1" lang="ja-JP" altLang="en-US" dirty="0">
              <a:solidFill>
                <a:schemeClr val="tx1"/>
              </a:solidFill>
              <a:latin typeface="游明朝" panose="02020400000000000000" pitchFamily="18" charset="-128"/>
              <a:ea typeface="游明朝" panose="02020400000000000000" pitchFamily="18" charset="-128"/>
            </a:endParaRPr>
          </a:p>
        </p:txBody>
      </p:sp>
      <p:grpSp>
        <p:nvGrpSpPr>
          <p:cNvPr id="20" name="グループ化 19">
            <a:extLst>
              <a:ext uri="{FF2B5EF4-FFF2-40B4-BE49-F238E27FC236}">
                <a16:creationId xmlns:a16="http://schemas.microsoft.com/office/drawing/2014/main" id="{442F84AC-29D7-534A-F79F-B68F0C8F63B0}"/>
              </a:ext>
            </a:extLst>
          </p:cNvPr>
          <p:cNvGrpSpPr/>
          <p:nvPr/>
        </p:nvGrpSpPr>
        <p:grpSpPr>
          <a:xfrm>
            <a:off x="426750" y="3909997"/>
            <a:ext cx="11559883" cy="2604292"/>
            <a:chOff x="426750" y="4009806"/>
            <a:chExt cx="11559883" cy="2604292"/>
          </a:xfrm>
        </p:grpSpPr>
        <p:grpSp>
          <p:nvGrpSpPr>
            <p:cNvPr id="13" name="グループ化 12">
              <a:extLst>
                <a:ext uri="{FF2B5EF4-FFF2-40B4-BE49-F238E27FC236}">
                  <a16:creationId xmlns:a16="http://schemas.microsoft.com/office/drawing/2014/main" id="{9FF131BE-610B-070B-CE97-092FB89A1C78}"/>
                </a:ext>
              </a:extLst>
            </p:cNvPr>
            <p:cNvGrpSpPr/>
            <p:nvPr/>
          </p:nvGrpSpPr>
          <p:grpSpPr>
            <a:xfrm>
              <a:off x="426750" y="4009806"/>
              <a:ext cx="3676792" cy="2604292"/>
              <a:chOff x="426749" y="4009806"/>
              <a:chExt cx="3856493" cy="2604292"/>
            </a:xfrm>
          </p:grpSpPr>
          <p:sp>
            <p:nvSpPr>
              <p:cNvPr id="11" name="正方形/長方形 10">
                <a:extLst>
                  <a:ext uri="{FF2B5EF4-FFF2-40B4-BE49-F238E27FC236}">
                    <a16:creationId xmlns:a16="http://schemas.microsoft.com/office/drawing/2014/main" id="{46BC6F32-04C4-49C7-52AF-1279E8C9C5A9}"/>
                  </a:ext>
                </a:extLst>
              </p:cNvPr>
              <p:cNvSpPr/>
              <p:nvPr/>
            </p:nvSpPr>
            <p:spPr>
              <a:xfrm>
                <a:off x="426749" y="4068318"/>
                <a:ext cx="3856493" cy="2545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1800"/>
                  </a:spcBef>
                </a:pPr>
                <a:endParaRPr lang="en-US" altLang="ja-JP" sz="2800" b="1" dirty="0">
                  <a:solidFill>
                    <a:schemeClr val="bg1"/>
                  </a:solidFill>
                  <a:latin typeface="游明朝" panose="02020400000000000000" pitchFamily="18" charset="-128"/>
                  <a:ea typeface="游明朝" panose="02020400000000000000" pitchFamily="18" charset="-128"/>
                </a:endParaRPr>
              </a:p>
              <a:p>
                <a:pPr>
                  <a:spcBef>
                    <a:spcPts val="1800"/>
                  </a:spcBef>
                </a:pPr>
                <a:r>
                  <a:rPr lang="ja-JP" altLang="en-US" sz="2800" b="1" dirty="0">
                    <a:solidFill>
                      <a:schemeClr val="bg1"/>
                    </a:solidFill>
                    <a:latin typeface="游明朝" panose="02020400000000000000" pitchFamily="18" charset="-128"/>
                    <a:ea typeface="游明朝" panose="02020400000000000000" pitchFamily="18" charset="-128"/>
                  </a:rPr>
                  <a:t>産地直送</a:t>
                </a:r>
                <a:endParaRPr lang="en-US" altLang="ja-JP" sz="2800" b="1" dirty="0">
                  <a:solidFill>
                    <a:schemeClr val="bg1"/>
                  </a:solidFill>
                  <a:latin typeface="游明朝" panose="02020400000000000000" pitchFamily="18" charset="-128"/>
                  <a:ea typeface="游明朝" panose="02020400000000000000" pitchFamily="18" charset="-128"/>
                </a:endParaRPr>
              </a:p>
              <a:p>
                <a:pPr>
                  <a:spcBef>
                    <a:spcPts val="1800"/>
                  </a:spcBef>
                </a:pPr>
                <a:r>
                  <a:rPr kumimoji="1" lang="ja-JP" altLang="en-US" sz="1400" dirty="0">
                    <a:solidFill>
                      <a:schemeClr val="bg1"/>
                    </a:solidFill>
                    <a:latin typeface="游明朝" panose="02020400000000000000" pitchFamily="18" charset="-128"/>
                    <a:ea typeface="游明朝" panose="02020400000000000000" pitchFamily="18" charset="-128"/>
                  </a:rPr>
                  <a:t>全国の提携生産者から厳選した魚・肉・野菜を直接仕入れ、下処理済みの冷凍ミールキットに。生産者の想いを伝えるパンフレットとレシピを同梱し、調理時間は平均</a:t>
                </a:r>
                <a:r>
                  <a:rPr kumimoji="1" lang="en-US" altLang="ja-JP" sz="1400" dirty="0">
                    <a:solidFill>
                      <a:schemeClr val="bg1"/>
                    </a:solidFill>
                    <a:latin typeface="游明朝" panose="02020400000000000000" pitchFamily="18" charset="-128"/>
                    <a:ea typeface="游明朝" panose="02020400000000000000" pitchFamily="18" charset="-128"/>
                  </a:rPr>
                  <a:t>15</a:t>
                </a:r>
                <a:r>
                  <a:rPr kumimoji="1" lang="ja-JP" altLang="en-US" sz="1400" dirty="0">
                    <a:solidFill>
                      <a:schemeClr val="bg1"/>
                    </a:solidFill>
                    <a:latin typeface="游明朝" panose="02020400000000000000" pitchFamily="18" charset="-128"/>
                    <a:ea typeface="游明朝" panose="02020400000000000000" pitchFamily="18" charset="-128"/>
                  </a:rPr>
                  <a:t>分以内で本格的な味を再現できます。</a:t>
                </a:r>
              </a:p>
            </p:txBody>
          </p:sp>
          <p:sp>
            <p:nvSpPr>
              <p:cNvPr id="12" name="正方形/長方形 11">
                <a:extLst>
                  <a:ext uri="{FF2B5EF4-FFF2-40B4-BE49-F238E27FC236}">
                    <a16:creationId xmlns:a16="http://schemas.microsoft.com/office/drawing/2014/main" id="{A1959E51-95C7-EE63-05EB-A3B6E408A0CE}"/>
                  </a:ext>
                </a:extLst>
              </p:cNvPr>
              <p:cNvSpPr/>
              <p:nvPr/>
            </p:nvSpPr>
            <p:spPr>
              <a:xfrm>
                <a:off x="426749" y="4009806"/>
                <a:ext cx="3856493" cy="609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800"/>
                  </a:spcBef>
                </a:pPr>
                <a:r>
                  <a:rPr kumimoji="1" lang="en-US" altLang="ja-JP" sz="4400" dirty="0">
                    <a:solidFill>
                      <a:schemeClr val="accent3">
                        <a:lumMod val="20000"/>
                        <a:lumOff val="80000"/>
                      </a:schemeClr>
                    </a:solidFill>
                    <a:latin typeface="游明朝" panose="02020400000000000000" pitchFamily="18" charset="-128"/>
                    <a:ea typeface="游明朝" panose="02020400000000000000" pitchFamily="18" charset="-128"/>
                  </a:rPr>
                  <a:t>1.</a:t>
                </a:r>
                <a:endParaRPr kumimoji="1" lang="ja-JP" altLang="en-US" sz="4400" dirty="0">
                  <a:solidFill>
                    <a:schemeClr val="accent3">
                      <a:lumMod val="20000"/>
                      <a:lumOff val="80000"/>
                    </a:schemeClr>
                  </a:solidFill>
                  <a:latin typeface="游明朝" panose="02020400000000000000" pitchFamily="18" charset="-128"/>
                  <a:ea typeface="游明朝" panose="02020400000000000000" pitchFamily="18" charset="-128"/>
                </a:endParaRPr>
              </a:p>
            </p:txBody>
          </p:sp>
        </p:grpSp>
        <p:grpSp>
          <p:nvGrpSpPr>
            <p:cNvPr id="14" name="グループ化 13">
              <a:extLst>
                <a:ext uri="{FF2B5EF4-FFF2-40B4-BE49-F238E27FC236}">
                  <a16:creationId xmlns:a16="http://schemas.microsoft.com/office/drawing/2014/main" id="{F85D0287-5413-0403-9155-DC2EF48C057B}"/>
                </a:ext>
              </a:extLst>
            </p:cNvPr>
            <p:cNvGrpSpPr/>
            <p:nvPr/>
          </p:nvGrpSpPr>
          <p:grpSpPr>
            <a:xfrm>
              <a:off x="4368295" y="4009806"/>
              <a:ext cx="3676792" cy="2604292"/>
              <a:chOff x="426749" y="4009806"/>
              <a:chExt cx="3856493" cy="2604292"/>
            </a:xfrm>
          </p:grpSpPr>
          <p:sp>
            <p:nvSpPr>
              <p:cNvPr id="15" name="正方形/長方形 14">
                <a:extLst>
                  <a:ext uri="{FF2B5EF4-FFF2-40B4-BE49-F238E27FC236}">
                    <a16:creationId xmlns:a16="http://schemas.microsoft.com/office/drawing/2014/main" id="{52A1A188-F92F-683C-2835-EB5737652475}"/>
                  </a:ext>
                </a:extLst>
              </p:cNvPr>
              <p:cNvSpPr/>
              <p:nvPr/>
            </p:nvSpPr>
            <p:spPr>
              <a:xfrm>
                <a:off x="426749" y="4068318"/>
                <a:ext cx="3856493" cy="2545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1800"/>
                  </a:spcBef>
                </a:pPr>
                <a:endParaRPr lang="en-US" altLang="ja-JP" sz="2800" b="1" dirty="0">
                  <a:solidFill>
                    <a:schemeClr val="bg1"/>
                  </a:solidFill>
                  <a:latin typeface="游明朝" panose="02020400000000000000" pitchFamily="18" charset="-128"/>
                  <a:ea typeface="游明朝" panose="02020400000000000000" pitchFamily="18" charset="-128"/>
                </a:endParaRPr>
              </a:p>
              <a:p>
                <a:pPr>
                  <a:spcBef>
                    <a:spcPts val="1800"/>
                  </a:spcBef>
                </a:pPr>
                <a:r>
                  <a:rPr lang="ja-JP" altLang="en-US" sz="2800" b="1" dirty="0">
                    <a:solidFill>
                      <a:schemeClr val="bg1"/>
                    </a:solidFill>
                    <a:latin typeface="游明朝" panose="02020400000000000000" pitchFamily="18" charset="-128"/>
                    <a:ea typeface="游明朝" panose="02020400000000000000" pitchFamily="18" charset="-128"/>
                  </a:rPr>
                  <a:t>選べる定期便</a:t>
                </a:r>
                <a:endParaRPr lang="en-US" altLang="ja-JP" sz="2800" b="1" dirty="0">
                  <a:solidFill>
                    <a:schemeClr val="bg1"/>
                  </a:solidFill>
                  <a:latin typeface="游明朝" panose="02020400000000000000" pitchFamily="18" charset="-128"/>
                  <a:ea typeface="游明朝" panose="02020400000000000000" pitchFamily="18" charset="-128"/>
                </a:endParaRPr>
              </a:p>
              <a:p>
                <a:pPr>
                  <a:spcBef>
                    <a:spcPts val="1800"/>
                  </a:spcBef>
                </a:pPr>
                <a:r>
                  <a:rPr kumimoji="1" lang="en-US" altLang="ja-JP" sz="1400" dirty="0">
                    <a:solidFill>
                      <a:schemeClr val="bg1"/>
                    </a:solidFill>
                    <a:latin typeface="游明朝" panose="02020400000000000000" pitchFamily="18" charset="-128"/>
                    <a:ea typeface="游明朝" panose="02020400000000000000" pitchFamily="18" charset="-128"/>
                  </a:rPr>
                  <a:t>3</a:t>
                </a:r>
                <a:r>
                  <a:rPr kumimoji="1" lang="ja-JP" altLang="en-US" sz="1400" dirty="0">
                    <a:solidFill>
                      <a:schemeClr val="bg1"/>
                    </a:solidFill>
                    <a:latin typeface="游明朝" panose="02020400000000000000" pitchFamily="18" charset="-128"/>
                    <a:ea typeface="游明朝" panose="02020400000000000000" pitchFamily="18" charset="-128"/>
                  </a:rPr>
                  <a:t>種・</a:t>
                </a:r>
                <a:r>
                  <a:rPr kumimoji="1" lang="en-US" altLang="ja-JP" sz="1400" dirty="0">
                    <a:solidFill>
                      <a:schemeClr val="bg1"/>
                    </a:solidFill>
                    <a:latin typeface="游明朝" panose="02020400000000000000" pitchFamily="18" charset="-128"/>
                    <a:ea typeface="游明朝" panose="02020400000000000000" pitchFamily="18" charset="-128"/>
                  </a:rPr>
                  <a:t>5</a:t>
                </a:r>
                <a:r>
                  <a:rPr kumimoji="1" lang="ja-JP" altLang="en-US" sz="1400" dirty="0">
                    <a:solidFill>
                      <a:schemeClr val="bg1"/>
                    </a:solidFill>
                    <a:latin typeface="游明朝" panose="02020400000000000000" pitchFamily="18" charset="-128"/>
                    <a:ea typeface="游明朝" panose="02020400000000000000" pitchFamily="18" charset="-128"/>
                  </a:rPr>
                  <a:t>種・</a:t>
                </a:r>
                <a:r>
                  <a:rPr kumimoji="1" lang="en-US" altLang="ja-JP" sz="1400" dirty="0">
                    <a:solidFill>
                      <a:schemeClr val="bg1"/>
                    </a:solidFill>
                    <a:latin typeface="游明朝" panose="02020400000000000000" pitchFamily="18" charset="-128"/>
                    <a:ea typeface="游明朝" panose="02020400000000000000" pitchFamily="18" charset="-128"/>
                  </a:rPr>
                  <a:t>7</a:t>
                </a:r>
                <a:r>
                  <a:rPr kumimoji="1" lang="ja-JP" altLang="en-US" sz="1400" dirty="0">
                    <a:solidFill>
                      <a:schemeClr val="bg1"/>
                    </a:solidFill>
                    <a:latin typeface="游明朝" panose="02020400000000000000" pitchFamily="18" charset="-128"/>
                    <a:ea typeface="游明朝" panose="02020400000000000000" pitchFamily="18" charset="-128"/>
                  </a:rPr>
                  <a:t>種のプランから選べるサブスクリプションで、家庭のライフスタイルに合わせて無理なく継続可能。定期的に多彩なメニューが届き、食卓を豊かにします。</a:t>
                </a:r>
              </a:p>
            </p:txBody>
          </p:sp>
          <p:sp>
            <p:nvSpPr>
              <p:cNvPr id="16" name="正方形/長方形 15">
                <a:extLst>
                  <a:ext uri="{FF2B5EF4-FFF2-40B4-BE49-F238E27FC236}">
                    <a16:creationId xmlns:a16="http://schemas.microsoft.com/office/drawing/2014/main" id="{3F274608-4E9C-6A4B-3769-33C414A3CEAE}"/>
                  </a:ext>
                </a:extLst>
              </p:cNvPr>
              <p:cNvSpPr/>
              <p:nvPr/>
            </p:nvSpPr>
            <p:spPr>
              <a:xfrm>
                <a:off x="426749" y="4009806"/>
                <a:ext cx="3856493" cy="609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800"/>
                  </a:spcBef>
                </a:pPr>
                <a:r>
                  <a:rPr lang="en-US" altLang="ja-JP" sz="4400" dirty="0">
                    <a:solidFill>
                      <a:schemeClr val="accent3">
                        <a:lumMod val="20000"/>
                        <a:lumOff val="80000"/>
                      </a:schemeClr>
                    </a:solidFill>
                    <a:latin typeface="游明朝" panose="02020400000000000000" pitchFamily="18" charset="-128"/>
                    <a:ea typeface="游明朝" panose="02020400000000000000" pitchFamily="18" charset="-128"/>
                  </a:rPr>
                  <a:t>2</a:t>
                </a:r>
                <a:r>
                  <a:rPr kumimoji="1" lang="en-US" altLang="ja-JP" sz="4400" dirty="0">
                    <a:solidFill>
                      <a:schemeClr val="accent3">
                        <a:lumMod val="20000"/>
                        <a:lumOff val="80000"/>
                      </a:schemeClr>
                    </a:solidFill>
                    <a:latin typeface="游明朝" panose="02020400000000000000" pitchFamily="18" charset="-128"/>
                    <a:ea typeface="游明朝" panose="02020400000000000000" pitchFamily="18" charset="-128"/>
                  </a:rPr>
                  <a:t>.</a:t>
                </a:r>
                <a:endParaRPr kumimoji="1" lang="ja-JP" altLang="en-US" sz="4400" dirty="0">
                  <a:solidFill>
                    <a:schemeClr val="accent3">
                      <a:lumMod val="20000"/>
                      <a:lumOff val="80000"/>
                    </a:schemeClr>
                  </a:solidFill>
                  <a:latin typeface="游明朝" panose="02020400000000000000" pitchFamily="18" charset="-128"/>
                  <a:ea typeface="游明朝" panose="02020400000000000000" pitchFamily="18" charset="-128"/>
                </a:endParaRPr>
              </a:p>
            </p:txBody>
          </p:sp>
        </p:grpSp>
        <p:grpSp>
          <p:nvGrpSpPr>
            <p:cNvPr id="17" name="グループ化 16">
              <a:extLst>
                <a:ext uri="{FF2B5EF4-FFF2-40B4-BE49-F238E27FC236}">
                  <a16:creationId xmlns:a16="http://schemas.microsoft.com/office/drawing/2014/main" id="{F6C8E685-CA67-E117-E7A2-0B7C6CFDFE5B}"/>
                </a:ext>
              </a:extLst>
            </p:cNvPr>
            <p:cNvGrpSpPr/>
            <p:nvPr/>
          </p:nvGrpSpPr>
          <p:grpSpPr>
            <a:xfrm>
              <a:off x="8309841" y="4009806"/>
              <a:ext cx="3676792" cy="2604292"/>
              <a:chOff x="426749" y="4009806"/>
              <a:chExt cx="3856493" cy="2604292"/>
            </a:xfrm>
          </p:grpSpPr>
          <p:sp>
            <p:nvSpPr>
              <p:cNvPr id="18" name="正方形/長方形 17">
                <a:extLst>
                  <a:ext uri="{FF2B5EF4-FFF2-40B4-BE49-F238E27FC236}">
                    <a16:creationId xmlns:a16="http://schemas.microsoft.com/office/drawing/2014/main" id="{174690F0-3FF8-2800-5556-4CBEF4E590DC}"/>
                  </a:ext>
                </a:extLst>
              </p:cNvPr>
              <p:cNvSpPr/>
              <p:nvPr/>
            </p:nvSpPr>
            <p:spPr>
              <a:xfrm>
                <a:off x="426749" y="4068318"/>
                <a:ext cx="3856493" cy="2545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1800"/>
                  </a:spcBef>
                </a:pPr>
                <a:endParaRPr lang="en-US" altLang="ja-JP" sz="2800" b="1" dirty="0">
                  <a:solidFill>
                    <a:schemeClr val="bg1"/>
                  </a:solidFill>
                  <a:latin typeface="游明朝" panose="02020400000000000000" pitchFamily="18" charset="-128"/>
                  <a:ea typeface="游明朝" panose="02020400000000000000" pitchFamily="18" charset="-128"/>
                </a:endParaRPr>
              </a:p>
              <a:p>
                <a:pPr>
                  <a:spcBef>
                    <a:spcPts val="1800"/>
                  </a:spcBef>
                </a:pPr>
                <a:r>
                  <a:rPr lang="ja-JP" altLang="en-US" sz="2800" b="1" dirty="0">
                    <a:solidFill>
                      <a:schemeClr val="bg1"/>
                    </a:solidFill>
                    <a:latin typeface="游明朝" panose="02020400000000000000" pitchFamily="18" charset="-128"/>
                    <a:ea typeface="游明朝" panose="02020400000000000000" pitchFamily="18" charset="-128"/>
                  </a:rPr>
                  <a:t>食のつながり</a:t>
                </a:r>
                <a:endParaRPr lang="en-US" altLang="ja-JP" sz="2800" b="1" dirty="0">
                  <a:solidFill>
                    <a:schemeClr val="bg1"/>
                  </a:solidFill>
                  <a:latin typeface="游明朝" panose="02020400000000000000" pitchFamily="18" charset="-128"/>
                  <a:ea typeface="游明朝" panose="02020400000000000000" pitchFamily="18" charset="-128"/>
                </a:endParaRPr>
              </a:p>
              <a:p>
                <a:pPr>
                  <a:spcBef>
                    <a:spcPts val="1800"/>
                  </a:spcBef>
                </a:pPr>
                <a:r>
                  <a:rPr kumimoji="1" lang="ja-JP" altLang="en-US" sz="1400" dirty="0">
                    <a:solidFill>
                      <a:schemeClr val="bg1"/>
                    </a:solidFill>
                    <a:latin typeface="游明朝" panose="02020400000000000000" pitchFamily="18" charset="-128"/>
                    <a:ea typeface="游明朝" panose="02020400000000000000" pitchFamily="18" charset="-128"/>
                  </a:rPr>
                  <a:t>専用アプリで保存状況や消費履歴を管理できるほか、生産者とのチャットやレビュー投稿も可能。ただおいしいだけでなく、都市と地方を「食」で結ぶ新しい体験を提供します。</a:t>
                </a:r>
              </a:p>
            </p:txBody>
          </p:sp>
          <p:sp>
            <p:nvSpPr>
              <p:cNvPr id="19" name="正方形/長方形 18">
                <a:extLst>
                  <a:ext uri="{FF2B5EF4-FFF2-40B4-BE49-F238E27FC236}">
                    <a16:creationId xmlns:a16="http://schemas.microsoft.com/office/drawing/2014/main" id="{CCB57A69-864D-F018-FE1C-F5654CD3CE9C}"/>
                  </a:ext>
                </a:extLst>
              </p:cNvPr>
              <p:cNvSpPr/>
              <p:nvPr/>
            </p:nvSpPr>
            <p:spPr>
              <a:xfrm>
                <a:off x="426749" y="4009806"/>
                <a:ext cx="3856493" cy="609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800"/>
                  </a:spcBef>
                </a:pPr>
                <a:r>
                  <a:rPr lang="en-US" altLang="ja-JP" sz="4400" dirty="0">
                    <a:solidFill>
                      <a:schemeClr val="accent3">
                        <a:lumMod val="20000"/>
                        <a:lumOff val="80000"/>
                      </a:schemeClr>
                    </a:solidFill>
                    <a:latin typeface="游明朝" panose="02020400000000000000" pitchFamily="18" charset="-128"/>
                    <a:ea typeface="游明朝" panose="02020400000000000000" pitchFamily="18" charset="-128"/>
                  </a:rPr>
                  <a:t>3</a:t>
                </a:r>
                <a:r>
                  <a:rPr kumimoji="1" lang="en-US" altLang="ja-JP" sz="4400" dirty="0">
                    <a:solidFill>
                      <a:schemeClr val="accent3">
                        <a:lumMod val="20000"/>
                        <a:lumOff val="80000"/>
                      </a:schemeClr>
                    </a:solidFill>
                    <a:latin typeface="游明朝" panose="02020400000000000000" pitchFamily="18" charset="-128"/>
                    <a:ea typeface="游明朝" panose="02020400000000000000" pitchFamily="18" charset="-128"/>
                  </a:rPr>
                  <a:t>.</a:t>
                </a:r>
                <a:endParaRPr kumimoji="1" lang="ja-JP" altLang="en-US" sz="4400" dirty="0">
                  <a:solidFill>
                    <a:schemeClr val="accent3">
                      <a:lumMod val="20000"/>
                      <a:lumOff val="80000"/>
                    </a:schemeClr>
                  </a:solidFill>
                  <a:latin typeface="游明朝" panose="02020400000000000000" pitchFamily="18" charset="-128"/>
                  <a:ea typeface="游明朝" panose="02020400000000000000" pitchFamily="18" charset="-128"/>
                </a:endParaRPr>
              </a:p>
            </p:txBody>
          </p:sp>
        </p:grpSp>
      </p:grpSp>
    </p:spTree>
    <p:extLst>
      <p:ext uri="{BB962C8B-B14F-4D97-AF65-F5344CB8AC3E}">
        <p14:creationId xmlns:p14="http://schemas.microsoft.com/office/powerpoint/2010/main" val="992397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44D6F-8351-8F24-239A-AC034797B9D7}"/>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3F19B3A1-6AA7-E4FB-A5F7-D6C17D9F7452}"/>
              </a:ext>
            </a:extLst>
          </p:cNvPr>
          <p:cNvPicPr>
            <a:picLocks noChangeAspect="1"/>
          </p:cNvPicPr>
          <p:nvPr/>
        </p:nvPicPr>
        <p:blipFill>
          <a:blip r:embed="rId2"/>
          <a:srcRect b="15625"/>
          <a:stretch>
            <a:fillRect/>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224606E0-54C1-08CA-1D0E-7944AE6560D6}"/>
              </a:ext>
            </a:extLst>
          </p:cNvPr>
          <p:cNvSpPr/>
          <p:nvPr/>
        </p:nvSpPr>
        <p:spPr>
          <a:xfrm>
            <a:off x="426749" y="150796"/>
            <a:ext cx="11338502" cy="491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解決する社会課題</a:t>
            </a:r>
          </a:p>
        </p:txBody>
      </p:sp>
      <p:sp>
        <p:nvSpPr>
          <p:cNvPr id="28" name="スライド番号プレースホルダー 5">
            <a:extLst>
              <a:ext uri="{FF2B5EF4-FFF2-40B4-BE49-F238E27FC236}">
                <a16:creationId xmlns:a16="http://schemas.microsoft.com/office/drawing/2014/main" id="{F0785D76-D85E-20C5-0CBC-671B4B63CC71}"/>
              </a:ext>
            </a:extLst>
          </p:cNvPr>
          <p:cNvSpPr txBox="1">
            <a:spLocks/>
          </p:cNvSpPr>
          <p:nvPr/>
        </p:nvSpPr>
        <p:spPr>
          <a:xfrm>
            <a:off x="11596653" y="21418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3</a:t>
            </a:fld>
            <a:endParaRPr lang="ja-JP" altLang="en-US" dirty="0">
              <a:solidFill>
                <a:schemeClr val="bg1"/>
              </a:solidFill>
              <a:latin typeface="游明朝" panose="02020400000000000000" pitchFamily="18" charset="-128"/>
              <a:ea typeface="游明朝" panose="02020400000000000000" pitchFamily="18" charset="-128"/>
            </a:endParaRPr>
          </a:p>
        </p:txBody>
      </p:sp>
      <p:sp>
        <p:nvSpPr>
          <p:cNvPr id="5" name="正方形/長方形 4">
            <a:extLst>
              <a:ext uri="{FF2B5EF4-FFF2-40B4-BE49-F238E27FC236}">
                <a16:creationId xmlns:a16="http://schemas.microsoft.com/office/drawing/2014/main" id="{F328CA55-33F0-CF2D-3263-6268B5C3F1AB}"/>
              </a:ext>
            </a:extLst>
          </p:cNvPr>
          <p:cNvSpPr/>
          <p:nvPr/>
        </p:nvSpPr>
        <p:spPr>
          <a:xfrm flipV="1">
            <a:off x="0" y="764490"/>
            <a:ext cx="12192000" cy="2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8" name="グループ化 17">
            <a:extLst>
              <a:ext uri="{FF2B5EF4-FFF2-40B4-BE49-F238E27FC236}">
                <a16:creationId xmlns:a16="http://schemas.microsoft.com/office/drawing/2014/main" id="{27D92B2C-9388-DF21-D2C8-D7448A29D2B4}"/>
              </a:ext>
            </a:extLst>
          </p:cNvPr>
          <p:cNvGrpSpPr/>
          <p:nvPr/>
        </p:nvGrpSpPr>
        <p:grpSpPr>
          <a:xfrm>
            <a:off x="251735" y="1077797"/>
            <a:ext cx="11712467" cy="2103950"/>
            <a:chOff x="251735" y="1213229"/>
            <a:chExt cx="11712467" cy="2314345"/>
          </a:xfrm>
        </p:grpSpPr>
        <p:sp>
          <p:nvSpPr>
            <p:cNvPr id="10" name="四角形: 角を丸くする 9">
              <a:extLst>
                <a:ext uri="{FF2B5EF4-FFF2-40B4-BE49-F238E27FC236}">
                  <a16:creationId xmlns:a16="http://schemas.microsoft.com/office/drawing/2014/main" id="{268413BB-6A12-8CC0-36BA-5824D2BF39F6}"/>
                </a:ext>
              </a:extLst>
            </p:cNvPr>
            <p:cNvSpPr/>
            <p:nvPr/>
          </p:nvSpPr>
          <p:spPr>
            <a:xfrm>
              <a:off x="251735" y="1213229"/>
              <a:ext cx="11712467" cy="231434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7" name="正方形/長方形 6">
              <a:extLst>
                <a:ext uri="{FF2B5EF4-FFF2-40B4-BE49-F238E27FC236}">
                  <a16:creationId xmlns:a16="http://schemas.microsoft.com/office/drawing/2014/main" id="{D42D7C8F-7EA3-6414-4F7E-F5CC9BEAF3A2}"/>
                </a:ext>
              </a:extLst>
            </p:cNvPr>
            <p:cNvSpPr/>
            <p:nvPr/>
          </p:nvSpPr>
          <p:spPr>
            <a:xfrm>
              <a:off x="531016" y="1318426"/>
              <a:ext cx="11153905" cy="21039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r>
                <a:rPr lang="ja-JP" altLang="en-US" sz="2800" b="1" dirty="0">
                  <a:solidFill>
                    <a:srgbClr val="00B050"/>
                  </a:solidFill>
                  <a:latin typeface="游明朝" panose="02020400000000000000" pitchFamily="18" charset="-128"/>
                  <a:ea typeface="游明朝" panose="02020400000000000000" pitchFamily="18" charset="-128"/>
                </a:rPr>
                <a:t>地方の農業・漁業・畜産業における後継者不足と販路の課題</a:t>
              </a:r>
              <a:endParaRPr lang="en-US" altLang="ja-JP" sz="2800" b="1" dirty="0">
                <a:solidFill>
                  <a:srgbClr val="00B050"/>
                </a:solidFill>
                <a:latin typeface="游明朝" panose="02020400000000000000" pitchFamily="18" charset="-128"/>
                <a:ea typeface="游明朝" panose="02020400000000000000" pitchFamily="18" charset="-128"/>
              </a:endParaRPr>
            </a:p>
            <a:p>
              <a:pPr>
                <a:spcBef>
                  <a:spcPts val="1200"/>
                </a:spcBef>
              </a:pPr>
              <a:r>
                <a:rPr lang="ja-JP" altLang="en-US" sz="2000" dirty="0">
                  <a:solidFill>
                    <a:schemeClr val="tx1"/>
                  </a:solidFill>
                  <a:latin typeface="游明朝" panose="02020400000000000000" pitchFamily="18" charset="-128"/>
                  <a:ea typeface="游明朝" panose="02020400000000000000" pitchFamily="18" charset="-128"/>
                </a:rPr>
                <a:t>規模は小さいけれど真摯に取り組む生産者たちが、販路の確保・ブランド化・広報のノウハウ</a:t>
              </a:r>
              <a:br>
                <a:rPr lang="en-US" altLang="ja-JP" sz="2000" dirty="0">
                  <a:solidFill>
                    <a:schemeClr val="tx1"/>
                  </a:solidFill>
                  <a:latin typeface="游明朝" panose="02020400000000000000" pitchFamily="18" charset="-128"/>
                  <a:ea typeface="游明朝" panose="02020400000000000000" pitchFamily="18" charset="-128"/>
                </a:rPr>
              </a:br>
              <a:r>
                <a:rPr lang="ja-JP" altLang="en-US" sz="2000" dirty="0">
                  <a:solidFill>
                    <a:schemeClr val="tx1"/>
                  </a:solidFill>
                  <a:latin typeface="游明朝" panose="02020400000000000000" pitchFamily="18" charset="-128"/>
                  <a:ea typeface="游明朝" panose="02020400000000000000" pitchFamily="18" charset="-128"/>
                </a:rPr>
                <a:t>不足により、十分な利益を得られていないという現実があります。</a:t>
              </a:r>
              <a:endParaRPr kumimoji="1" lang="ja-JP" altLang="en-US" sz="1600" dirty="0">
                <a:solidFill>
                  <a:schemeClr val="tx1"/>
                </a:solidFill>
                <a:latin typeface="游明朝" panose="02020400000000000000" pitchFamily="18" charset="-128"/>
                <a:ea typeface="游明朝" panose="02020400000000000000" pitchFamily="18" charset="-128"/>
              </a:endParaRPr>
            </a:p>
          </p:txBody>
        </p:sp>
      </p:grpSp>
      <p:grpSp>
        <p:nvGrpSpPr>
          <p:cNvPr id="19" name="グループ化 18">
            <a:extLst>
              <a:ext uri="{FF2B5EF4-FFF2-40B4-BE49-F238E27FC236}">
                <a16:creationId xmlns:a16="http://schemas.microsoft.com/office/drawing/2014/main" id="{AE78ACD5-4A0C-A361-EBD5-073D2A012372}"/>
              </a:ext>
            </a:extLst>
          </p:cNvPr>
          <p:cNvGrpSpPr/>
          <p:nvPr/>
        </p:nvGrpSpPr>
        <p:grpSpPr>
          <a:xfrm>
            <a:off x="251735" y="3378237"/>
            <a:ext cx="11712467" cy="2103950"/>
            <a:chOff x="251735" y="3946804"/>
            <a:chExt cx="11712467" cy="2314345"/>
          </a:xfrm>
        </p:grpSpPr>
        <p:sp>
          <p:nvSpPr>
            <p:cNvPr id="14" name="四角形: 角を丸くする 13">
              <a:extLst>
                <a:ext uri="{FF2B5EF4-FFF2-40B4-BE49-F238E27FC236}">
                  <a16:creationId xmlns:a16="http://schemas.microsoft.com/office/drawing/2014/main" id="{90C129AB-5A62-5ED5-DE15-AF3670453BA5}"/>
                </a:ext>
              </a:extLst>
            </p:cNvPr>
            <p:cNvSpPr/>
            <p:nvPr/>
          </p:nvSpPr>
          <p:spPr>
            <a:xfrm>
              <a:off x="251735" y="3946804"/>
              <a:ext cx="11712467" cy="2314345"/>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17" name="正方形/長方形 16">
              <a:extLst>
                <a:ext uri="{FF2B5EF4-FFF2-40B4-BE49-F238E27FC236}">
                  <a16:creationId xmlns:a16="http://schemas.microsoft.com/office/drawing/2014/main" id="{DA8C8D91-CBD2-D672-BCB2-9C91AADF6965}"/>
                </a:ext>
              </a:extLst>
            </p:cNvPr>
            <p:cNvSpPr/>
            <p:nvPr/>
          </p:nvSpPr>
          <p:spPr>
            <a:xfrm>
              <a:off x="531016" y="4052001"/>
              <a:ext cx="11153905" cy="21039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r>
                <a:rPr lang="ja-JP" altLang="en-US" sz="2800" b="1" dirty="0">
                  <a:solidFill>
                    <a:srgbClr val="00B050"/>
                  </a:solidFill>
                  <a:latin typeface="游明朝" panose="02020400000000000000" pitchFamily="18" charset="-128"/>
                  <a:ea typeface="游明朝" panose="02020400000000000000" pitchFamily="18" charset="-128"/>
                </a:rPr>
                <a:t>「信頼できる食材」を日常的に選ぶのが難しくなっているという課題</a:t>
              </a:r>
              <a:endParaRPr lang="en-US" altLang="ja-JP" sz="2800" b="1" dirty="0">
                <a:solidFill>
                  <a:srgbClr val="00B050"/>
                </a:solidFill>
                <a:latin typeface="游明朝" panose="02020400000000000000" pitchFamily="18" charset="-128"/>
                <a:ea typeface="游明朝" panose="02020400000000000000" pitchFamily="18" charset="-128"/>
              </a:endParaRPr>
            </a:p>
            <a:p>
              <a:pPr>
                <a:spcBef>
                  <a:spcPts val="1200"/>
                </a:spcBef>
              </a:pPr>
              <a:r>
                <a:rPr lang="ja-JP" altLang="en-US" sz="2000" dirty="0">
                  <a:solidFill>
                    <a:schemeClr val="tx1"/>
                  </a:solidFill>
                  <a:latin typeface="游明朝" panose="02020400000000000000" pitchFamily="18" charset="-128"/>
                  <a:ea typeface="游明朝" panose="02020400000000000000" pitchFamily="18" charset="-128"/>
                </a:rPr>
                <a:t>共働き世帯の増加、買い物・調理にかけられる時間の制限、情報過多による選択疲れ。</a:t>
              </a:r>
              <a:br>
                <a:rPr lang="en-US" altLang="ja-JP" sz="2000" dirty="0">
                  <a:solidFill>
                    <a:schemeClr val="tx1"/>
                  </a:solidFill>
                  <a:latin typeface="游明朝" panose="02020400000000000000" pitchFamily="18" charset="-128"/>
                  <a:ea typeface="游明朝" panose="02020400000000000000" pitchFamily="18" charset="-128"/>
                </a:rPr>
              </a:br>
              <a:r>
                <a:rPr lang="ja-JP" altLang="en-US" sz="2000" dirty="0">
                  <a:solidFill>
                    <a:schemeClr val="tx1"/>
                  </a:solidFill>
                  <a:latin typeface="游明朝" panose="02020400000000000000" pitchFamily="18" charset="-128"/>
                  <a:ea typeface="游明朝" panose="02020400000000000000" pitchFamily="18" charset="-128"/>
                </a:rPr>
                <a:t>こうした要因が、“便利だけど背景が見えない食”の増加を招いています。</a:t>
              </a:r>
              <a:endParaRPr kumimoji="1" lang="ja-JP" altLang="en-US" sz="1600" dirty="0">
                <a:solidFill>
                  <a:schemeClr val="tx1"/>
                </a:solidFill>
                <a:latin typeface="游明朝" panose="02020400000000000000" pitchFamily="18" charset="-128"/>
                <a:ea typeface="游明朝" panose="02020400000000000000" pitchFamily="18" charset="-128"/>
              </a:endParaRPr>
            </a:p>
          </p:txBody>
        </p:sp>
      </p:grpSp>
      <p:sp>
        <p:nvSpPr>
          <p:cNvPr id="20" name="正方形/長方形 19">
            <a:extLst>
              <a:ext uri="{FF2B5EF4-FFF2-40B4-BE49-F238E27FC236}">
                <a16:creationId xmlns:a16="http://schemas.microsoft.com/office/drawing/2014/main" id="{9DF54C58-48AF-57E2-ACEF-D81D848E3CBC}"/>
              </a:ext>
            </a:extLst>
          </p:cNvPr>
          <p:cNvSpPr/>
          <p:nvPr/>
        </p:nvSpPr>
        <p:spPr>
          <a:xfrm>
            <a:off x="0" y="5739206"/>
            <a:ext cx="12192000" cy="89486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2000" b="1" dirty="0">
                <a:solidFill>
                  <a:schemeClr val="bg1"/>
                </a:solidFill>
                <a:latin typeface="游明朝" panose="02020400000000000000" pitchFamily="18" charset="-128"/>
                <a:ea typeface="游明朝" panose="02020400000000000000" pitchFamily="18" charset="-128"/>
              </a:rPr>
              <a:t>私たちのミールキットは、その両者をマッチングする“仕組み”です。</a:t>
            </a:r>
            <a:endParaRPr kumimoji="1" lang="en-US" altLang="ja-JP" sz="2000" b="1" dirty="0">
              <a:solidFill>
                <a:schemeClr val="bg1"/>
              </a:solidFill>
              <a:latin typeface="游明朝" panose="02020400000000000000" pitchFamily="18" charset="-128"/>
              <a:ea typeface="游明朝" panose="02020400000000000000" pitchFamily="18" charset="-128"/>
            </a:endParaRPr>
          </a:p>
          <a:p>
            <a:pPr algn="ctr">
              <a:spcBef>
                <a:spcPts val="600"/>
              </a:spcBef>
            </a:pPr>
            <a:r>
              <a:rPr kumimoji="1" lang="ja-JP" altLang="en-US" sz="2000" b="1" dirty="0">
                <a:solidFill>
                  <a:schemeClr val="bg1"/>
                </a:solidFill>
                <a:latin typeface="游明朝" panose="02020400000000000000" pitchFamily="18" charset="-128"/>
                <a:ea typeface="游明朝" panose="02020400000000000000" pitchFamily="18" charset="-128"/>
              </a:rPr>
              <a:t>美味しさと背景の両方を届けることで、生産者の継続的な収益と、生活者の安心と満足を両立させます。</a:t>
            </a:r>
          </a:p>
        </p:txBody>
      </p:sp>
    </p:spTree>
    <p:extLst>
      <p:ext uri="{BB962C8B-B14F-4D97-AF65-F5344CB8AC3E}">
        <p14:creationId xmlns:p14="http://schemas.microsoft.com/office/powerpoint/2010/main" val="2241630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C463C-0827-A50E-3C79-11207BF01CB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329B89A-5406-C1A8-B733-229F4BB00242}"/>
              </a:ext>
            </a:extLst>
          </p:cNvPr>
          <p:cNvSpPr/>
          <p:nvPr/>
        </p:nvSpPr>
        <p:spPr>
          <a:xfrm>
            <a:off x="0" y="0"/>
            <a:ext cx="12192000" cy="6858000"/>
          </a:xfrm>
          <a:prstGeom prst="rect">
            <a:avLst/>
          </a:prstGeom>
          <a:solidFill>
            <a:srgbClr val="F2FC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BEDABF2D-C54B-FD5C-5A9B-CE1225390A2C}"/>
              </a:ext>
            </a:extLst>
          </p:cNvPr>
          <p:cNvSpPr/>
          <p:nvPr/>
        </p:nvSpPr>
        <p:spPr>
          <a:xfrm>
            <a:off x="426749" y="150796"/>
            <a:ext cx="11338502" cy="491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2800" dirty="0">
                <a:solidFill>
                  <a:srgbClr val="00B050"/>
                </a:solidFill>
                <a:latin typeface="游明朝" panose="02020400000000000000" pitchFamily="18" charset="-128"/>
                <a:ea typeface="游明朝" panose="02020400000000000000" pitchFamily="18" charset="-128"/>
              </a:rPr>
              <a:t>お客さまの声</a:t>
            </a:r>
            <a:endParaRPr kumimoji="1" lang="ja-JP" altLang="en-US" sz="2800" dirty="0">
              <a:solidFill>
                <a:srgbClr val="00B050"/>
              </a:solidFill>
              <a:latin typeface="游明朝" panose="02020400000000000000" pitchFamily="18" charset="-128"/>
              <a:ea typeface="游明朝" panose="02020400000000000000" pitchFamily="18" charset="-128"/>
            </a:endParaRPr>
          </a:p>
        </p:txBody>
      </p:sp>
      <p:sp>
        <p:nvSpPr>
          <p:cNvPr id="28" name="スライド番号プレースホルダー 5">
            <a:extLst>
              <a:ext uri="{FF2B5EF4-FFF2-40B4-BE49-F238E27FC236}">
                <a16:creationId xmlns:a16="http://schemas.microsoft.com/office/drawing/2014/main" id="{2DFFC691-E313-A6F9-6A1C-68AE039D0978}"/>
              </a:ext>
            </a:extLst>
          </p:cNvPr>
          <p:cNvSpPr txBox="1">
            <a:spLocks/>
          </p:cNvSpPr>
          <p:nvPr/>
        </p:nvSpPr>
        <p:spPr>
          <a:xfrm>
            <a:off x="11596653" y="21418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rgbClr val="00B050"/>
                </a:solidFill>
                <a:latin typeface="游明朝" panose="02020400000000000000" pitchFamily="18" charset="-128"/>
                <a:ea typeface="游明朝" panose="02020400000000000000" pitchFamily="18" charset="-128"/>
              </a:rPr>
              <a:pPr/>
              <a:t>4</a:t>
            </a:fld>
            <a:endParaRPr lang="ja-JP" altLang="en-US" dirty="0">
              <a:solidFill>
                <a:srgbClr val="00B050"/>
              </a:solidFill>
              <a:latin typeface="游明朝" panose="02020400000000000000" pitchFamily="18" charset="-128"/>
              <a:ea typeface="游明朝" panose="02020400000000000000" pitchFamily="18" charset="-128"/>
            </a:endParaRPr>
          </a:p>
        </p:txBody>
      </p:sp>
      <p:sp>
        <p:nvSpPr>
          <p:cNvPr id="5" name="正方形/長方形 4">
            <a:extLst>
              <a:ext uri="{FF2B5EF4-FFF2-40B4-BE49-F238E27FC236}">
                <a16:creationId xmlns:a16="http://schemas.microsoft.com/office/drawing/2014/main" id="{F6C70BC3-ABF5-21CC-B0A9-A0AFA04BAA2A}"/>
              </a:ext>
            </a:extLst>
          </p:cNvPr>
          <p:cNvSpPr/>
          <p:nvPr/>
        </p:nvSpPr>
        <p:spPr>
          <a:xfrm flipV="1">
            <a:off x="0" y="764490"/>
            <a:ext cx="12192000" cy="2634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8CE426ED-74F1-3C38-80B6-0700C77DFD67}"/>
              </a:ext>
            </a:extLst>
          </p:cNvPr>
          <p:cNvSpPr/>
          <p:nvPr/>
        </p:nvSpPr>
        <p:spPr>
          <a:xfrm>
            <a:off x="246660" y="990532"/>
            <a:ext cx="5724000" cy="56677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8" name="正方形/長方形 7">
            <a:extLst>
              <a:ext uri="{FF2B5EF4-FFF2-40B4-BE49-F238E27FC236}">
                <a16:creationId xmlns:a16="http://schemas.microsoft.com/office/drawing/2014/main" id="{6E91FF76-9071-BEA9-F418-F71B6D7C0E09}"/>
              </a:ext>
            </a:extLst>
          </p:cNvPr>
          <p:cNvSpPr/>
          <p:nvPr/>
        </p:nvSpPr>
        <p:spPr>
          <a:xfrm>
            <a:off x="6221339" y="990532"/>
            <a:ext cx="5724000" cy="56677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pic>
        <p:nvPicPr>
          <p:cNvPr id="10" name="図 9">
            <a:extLst>
              <a:ext uri="{FF2B5EF4-FFF2-40B4-BE49-F238E27FC236}">
                <a16:creationId xmlns:a16="http://schemas.microsoft.com/office/drawing/2014/main" id="{8E043BC6-1B08-A463-48B4-6A319B7D5A38}"/>
              </a:ext>
            </a:extLst>
          </p:cNvPr>
          <p:cNvPicPr>
            <a:picLocks noChangeAspect="1"/>
          </p:cNvPicPr>
          <p:nvPr/>
        </p:nvPicPr>
        <p:blipFill>
          <a:blip r:embed="rId2"/>
          <a:stretch>
            <a:fillRect/>
          </a:stretch>
        </p:blipFill>
        <p:spPr>
          <a:xfrm>
            <a:off x="2362409" y="1294123"/>
            <a:ext cx="1492500" cy="1492500"/>
          </a:xfrm>
          <a:prstGeom prst="ellipse">
            <a:avLst/>
          </a:prstGeom>
        </p:spPr>
      </p:pic>
      <p:sp>
        <p:nvSpPr>
          <p:cNvPr id="11" name="正方形/長方形 10">
            <a:extLst>
              <a:ext uri="{FF2B5EF4-FFF2-40B4-BE49-F238E27FC236}">
                <a16:creationId xmlns:a16="http://schemas.microsoft.com/office/drawing/2014/main" id="{D58E7458-F480-E6DE-4566-FCE62A056A95}"/>
              </a:ext>
            </a:extLst>
          </p:cNvPr>
          <p:cNvSpPr/>
          <p:nvPr/>
        </p:nvSpPr>
        <p:spPr>
          <a:xfrm>
            <a:off x="588460" y="3025097"/>
            <a:ext cx="5040400" cy="3268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千葉県在住　</a:t>
            </a:r>
            <a:r>
              <a:rPr kumimoji="1" lang="en-US" altLang="ja-JP" sz="1600" dirty="0">
                <a:solidFill>
                  <a:schemeClr val="tx1"/>
                </a:solidFill>
                <a:latin typeface="游明朝" panose="02020400000000000000" pitchFamily="18" charset="-128"/>
                <a:ea typeface="游明朝" panose="02020400000000000000" pitchFamily="18" charset="-128"/>
              </a:rPr>
              <a:t>Y.K.</a:t>
            </a:r>
            <a:r>
              <a:rPr kumimoji="1" lang="ja-JP" altLang="en-US" sz="1600" dirty="0">
                <a:solidFill>
                  <a:schemeClr val="tx1"/>
                </a:solidFill>
                <a:latin typeface="游明朝" panose="02020400000000000000" pitchFamily="18" charset="-128"/>
                <a:ea typeface="游明朝" panose="02020400000000000000" pitchFamily="18" charset="-128"/>
              </a:rPr>
              <a:t>さま（</a:t>
            </a:r>
            <a:r>
              <a:rPr kumimoji="1" lang="en-US" altLang="ja-JP" sz="1600" dirty="0">
                <a:solidFill>
                  <a:schemeClr val="tx1"/>
                </a:solidFill>
                <a:latin typeface="游明朝" panose="02020400000000000000" pitchFamily="18" charset="-128"/>
                <a:ea typeface="游明朝" panose="02020400000000000000" pitchFamily="18" charset="-128"/>
              </a:rPr>
              <a:t>30</a:t>
            </a:r>
            <a:r>
              <a:rPr kumimoji="1" lang="ja-JP" altLang="en-US" sz="1600" dirty="0">
                <a:solidFill>
                  <a:schemeClr val="tx1"/>
                </a:solidFill>
                <a:latin typeface="游明朝" panose="02020400000000000000" pitchFamily="18" charset="-128"/>
                <a:ea typeface="游明朝" panose="02020400000000000000" pitchFamily="18" charset="-128"/>
              </a:rPr>
              <a:t>代男性）</a:t>
            </a:r>
          </a:p>
        </p:txBody>
      </p:sp>
      <p:pic>
        <p:nvPicPr>
          <p:cNvPr id="13" name="図 12">
            <a:extLst>
              <a:ext uri="{FF2B5EF4-FFF2-40B4-BE49-F238E27FC236}">
                <a16:creationId xmlns:a16="http://schemas.microsoft.com/office/drawing/2014/main" id="{8DEF7397-71F3-F8E3-7C9A-02DDA0DEBEB5}"/>
              </a:ext>
            </a:extLst>
          </p:cNvPr>
          <p:cNvPicPr>
            <a:picLocks noChangeAspect="1"/>
          </p:cNvPicPr>
          <p:nvPr/>
        </p:nvPicPr>
        <p:blipFill>
          <a:blip r:embed="rId3"/>
          <a:stretch>
            <a:fillRect/>
          </a:stretch>
        </p:blipFill>
        <p:spPr>
          <a:xfrm>
            <a:off x="8337089" y="1294123"/>
            <a:ext cx="1492500" cy="1492500"/>
          </a:xfrm>
          <a:prstGeom prst="ellipse">
            <a:avLst/>
          </a:prstGeom>
        </p:spPr>
      </p:pic>
      <p:sp>
        <p:nvSpPr>
          <p:cNvPr id="14" name="正方形/長方形 13">
            <a:extLst>
              <a:ext uri="{FF2B5EF4-FFF2-40B4-BE49-F238E27FC236}">
                <a16:creationId xmlns:a16="http://schemas.microsoft.com/office/drawing/2014/main" id="{4E950FD4-A256-B147-D87B-00EA299116AB}"/>
              </a:ext>
            </a:extLst>
          </p:cNvPr>
          <p:cNvSpPr/>
          <p:nvPr/>
        </p:nvSpPr>
        <p:spPr>
          <a:xfrm>
            <a:off x="588460" y="3534874"/>
            <a:ext cx="5040400"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ja-JP" altLang="en-US" sz="2400" dirty="0">
                <a:solidFill>
                  <a:schemeClr val="tx1"/>
                </a:solidFill>
                <a:latin typeface="游明朝" panose="02020400000000000000" pitchFamily="18" charset="-128"/>
                <a:ea typeface="游明朝" panose="02020400000000000000" pitchFamily="18" charset="-128"/>
              </a:rPr>
              <a:t>家族で</a:t>
            </a:r>
            <a:endParaRPr kumimoji="1" lang="en-US" altLang="ja-JP" sz="24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400" dirty="0">
                <a:solidFill>
                  <a:schemeClr val="tx1"/>
                </a:solidFill>
                <a:latin typeface="游明朝" panose="02020400000000000000" pitchFamily="18" charset="-128"/>
                <a:ea typeface="游明朝" panose="02020400000000000000" pitchFamily="18" charset="-128"/>
              </a:rPr>
              <a:t>食育と会話が生まれる</a:t>
            </a:r>
          </a:p>
        </p:txBody>
      </p:sp>
      <p:sp>
        <p:nvSpPr>
          <p:cNvPr id="15" name="正方形/長方形 14">
            <a:extLst>
              <a:ext uri="{FF2B5EF4-FFF2-40B4-BE49-F238E27FC236}">
                <a16:creationId xmlns:a16="http://schemas.microsoft.com/office/drawing/2014/main" id="{841BF504-47CE-A8E4-379C-7385128C789F}"/>
              </a:ext>
            </a:extLst>
          </p:cNvPr>
          <p:cNvSpPr/>
          <p:nvPr/>
        </p:nvSpPr>
        <p:spPr>
          <a:xfrm>
            <a:off x="588460" y="4581620"/>
            <a:ext cx="5040400" cy="17806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共働きで忙しい毎日ですが、デリスパークのミールキットはただの冷凍食品ではなく、食材の背景や生産者の想いまで知ることができる特別な体験です。パンフレットを見ながら</a:t>
            </a:r>
            <a:r>
              <a:rPr kumimoji="1" lang="en-US" altLang="ja-JP" sz="1200" dirty="0">
                <a:solidFill>
                  <a:schemeClr val="tx1"/>
                </a:solidFill>
                <a:latin typeface="游明朝" panose="02020400000000000000" pitchFamily="18" charset="-128"/>
                <a:ea typeface="游明朝" panose="02020400000000000000" pitchFamily="18" charset="-128"/>
              </a:rPr>
              <a:t>『</a:t>
            </a:r>
            <a:r>
              <a:rPr kumimoji="1" lang="ja-JP" altLang="en-US" sz="1200" dirty="0">
                <a:solidFill>
                  <a:schemeClr val="tx1"/>
                </a:solidFill>
                <a:latin typeface="游明朝" panose="02020400000000000000" pitchFamily="18" charset="-128"/>
                <a:ea typeface="游明朝" panose="02020400000000000000" pitchFamily="18" charset="-128"/>
              </a:rPr>
              <a:t>この人が育てたんだね</a:t>
            </a:r>
            <a:r>
              <a:rPr kumimoji="1" lang="en-US" altLang="ja-JP" sz="1200" dirty="0">
                <a:solidFill>
                  <a:schemeClr val="tx1"/>
                </a:solidFill>
                <a:latin typeface="游明朝" panose="02020400000000000000" pitchFamily="18" charset="-128"/>
                <a:ea typeface="游明朝" panose="02020400000000000000" pitchFamily="18" charset="-128"/>
              </a:rPr>
              <a:t>』</a:t>
            </a:r>
            <a:r>
              <a:rPr kumimoji="1" lang="ja-JP" altLang="en-US" sz="1200" dirty="0">
                <a:solidFill>
                  <a:schemeClr val="tx1"/>
                </a:solidFill>
                <a:latin typeface="游明朝" panose="02020400000000000000" pitchFamily="18" charset="-128"/>
                <a:ea typeface="游明朝" panose="02020400000000000000" pitchFamily="18" charset="-128"/>
              </a:rPr>
              <a:t>と子どもと話す時間が増え、食材への関心も高まりました。魚を嫌がっていた子が</a:t>
            </a:r>
            <a:r>
              <a:rPr kumimoji="1" lang="en-US" altLang="ja-JP" sz="1200" dirty="0">
                <a:solidFill>
                  <a:schemeClr val="tx1"/>
                </a:solidFill>
                <a:latin typeface="游明朝" panose="02020400000000000000" pitchFamily="18" charset="-128"/>
                <a:ea typeface="游明朝" panose="02020400000000000000" pitchFamily="18" charset="-128"/>
              </a:rPr>
              <a:t>『</a:t>
            </a:r>
            <a:r>
              <a:rPr kumimoji="1" lang="ja-JP" altLang="en-US" sz="1200" dirty="0">
                <a:solidFill>
                  <a:schemeClr val="tx1"/>
                </a:solidFill>
                <a:latin typeface="游明朝" panose="02020400000000000000" pitchFamily="18" charset="-128"/>
                <a:ea typeface="游明朝" panose="02020400000000000000" pitchFamily="18" charset="-128"/>
              </a:rPr>
              <a:t>おいしい！</a:t>
            </a:r>
            <a:r>
              <a:rPr kumimoji="1" lang="en-US" altLang="ja-JP" sz="1200" dirty="0">
                <a:solidFill>
                  <a:schemeClr val="tx1"/>
                </a:solidFill>
                <a:latin typeface="游明朝" panose="02020400000000000000" pitchFamily="18" charset="-128"/>
                <a:ea typeface="游明朝" panose="02020400000000000000" pitchFamily="18" charset="-128"/>
              </a:rPr>
              <a:t>』</a:t>
            </a:r>
            <a:r>
              <a:rPr kumimoji="1" lang="ja-JP" altLang="en-US" sz="1200" dirty="0">
                <a:solidFill>
                  <a:schemeClr val="tx1"/>
                </a:solidFill>
                <a:latin typeface="游明朝" panose="02020400000000000000" pitchFamily="18" charset="-128"/>
                <a:ea typeface="游明朝" panose="02020400000000000000" pitchFamily="18" charset="-128"/>
              </a:rPr>
              <a:t>と完食してくれたのは感動的でした。短時間で丁寧な食事を用意でき、家族みんなが笑顔になるサービスです。</a:t>
            </a:r>
          </a:p>
        </p:txBody>
      </p:sp>
      <p:sp>
        <p:nvSpPr>
          <p:cNvPr id="16" name="正方形/長方形 15">
            <a:extLst>
              <a:ext uri="{FF2B5EF4-FFF2-40B4-BE49-F238E27FC236}">
                <a16:creationId xmlns:a16="http://schemas.microsoft.com/office/drawing/2014/main" id="{7C9191E0-00F8-5C0F-D25F-0220C8E47861}"/>
              </a:ext>
            </a:extLst>
          </p:cNvPr>
          <p:cNvSpPr/>
          <p:nvPr/>
        </p:nvSpPr>
        <p:spPr>
          <a:xfrm>
            <a:off x="6563139" y="3025097"/>
            <a:ext cx="5040400" cy="3268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東京都在住　</a:t>
            </a:r>
            <a:r>
              <a:rPr lang="en-US" altLang="ja-JP" sz="1600" dirty="0">
                <a:solidFill>
                  <a:schemeClr val="tx1"/>
                </a:solidFill>
                <a:latin typeface="游明朝" panose="02020400000000000000" pitchFamily="18" charset="-128"/>
                <a:ea typeface="游明朝" panose="02020400000000000000" pitchFamily="18" charset="-128"/>
              </a:rPr>
              <a:t>T.N.</a:t>
            </a:r>
            <a:r>
              <a:rPr lang="ja-JP" altLang="en-US" sz="1600" dirty="0">
                <a:solidFill>
                  <a:schemeClr val="tx1"/>
                </a:solidFill>
                <a:latin typeface="游明朝" panose="02020400000000000000" pitchFamily="18" charset="-128"/>
                <a:ea typeface="游明朝" panose="02020400000000000000" pitchFamily="18" charset="-128"/>
              </a:rPr>
              <a:t>さま（</a:t>
            </a:r>
            <a:r>
              <a:rPr lang="en-US" altLang="ja-JP" sz="1600" dirty="0">
                <a:solidFill>
                  <a:schemeClr val="tx1"/>
                </a:solidFill>
                <a:latin typeface="游明朝" panose="02020400000000000000" pitchFamily="18" charset="-128"/>
                <a:ea typeface="游明朝" panose="02020400000000000000" pitchFamily="18" charset="-128"/>
              </a:rPr>
              <a:t>20</a:t>
            </a:r>
            <a:r>
              <a:rPr lang="ja-JP" altLang="en-US" sz="1600" dirty="0">
                <a:solidFill>
                  <a:schemeClr val="tx1"/>
                </a:solidFill>
                <a:latin typeface="游明朝" panose="02020400000000000000" pitchFamily="18" charset="-128"/>
                <a:ea typeface="游明朝" panose="02020400000000000000" pitchFamily="18" charset="-128"/>
              </a:rPr>
              <a:t>代女性）</a:t>
            </a:r>
          </a:p>
        </p:txBody>
      </p:sp>
      <p:sp>
        <p:nvSpPr>
          <p:cNvPr id="17" name="正方形/長方形 16">
            <a:extLst>
              <a:ext uri="{FF2B5EF4-FFF2-40B4-BE49-F238E27FC236}">
                <a16:creationId xmlns:a16="http://schemas.microsoft.com/office/drawing/2014/main" id="{AAD67BC0-09B8-AE54-3558-40E529734E4C}"/>
              </a:ext>
            </a:extLst>
          </p:cNvPr>
          <p:cNvSpPr/>
          <p:nvPr/>
        </p:nvSpPr>
        <p:spPr>
          <a:xfrm>
            <a:off x="6563139" y="3534874"/>
            <a:ext cx="5040400"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ja-JP" altLang="en-US" sz="2400" dirty="0">
                <a:solidFill>
                  <a:schemeClr val="tx1"/>
                </a:solidFill>
                <a:latin typeface="游明朝" panose="02020400000000000000" pitchFamily="18" charset="-128"/>
                <a:ea typeface="游明朝" panose="02020400000000000000" pitchFamily="18" charset="-128"/>
              </a:rPr>
              <a:t>忙しい日も</a:t>
            </a:r>
            <a:endParaRPr kumimoji="1" lang="en-US" altLang="ja-JP" sz="24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400" dirty="0">
                <a:solidFill>
                  <a:schemeClr val="tx1"/>
                </a:solidFill>
                <a:latin typeface="游明朝" panose="02020400000000000000" pitchFamily="18" charset="-128"/>
                <a:ea typeface="游明朝" panose="02020400000000000000" pitchFamily="18" charset="-128"/>
              </a:rPr>
              <a:t>本格的な食卓を</a:t>
            </a:r>
          </a:p>
        </p:txBody>
      </p:sp>
      <p:sp>
        <p:nvSpPr>
          <p:cNvPr id="18" name="正方形/長方形 17">
            <a:extLst>
              <a:ext uri="{FF2B5EF4-FFF2-40B4-BE49-F238E27FC236}">
                <a16:creationId xmlns:a16="http://schemas.microsoft.com/office/drawing/2014/main" id="{9C20D80C-F259-CAA2-D64B-7CEB7B9461F5}"/>
              </a:ext>
            </a:extLst>
          </p:cNvPr>
          <p:cNvSpPr/>
          <p:nvPr/>
        </p:nvSpPr>
        <p:spPr>
          <a:xfrm>
            <a:off x="6563139" y="4581620"/>
            <a:ext cx="5040400" cy="17806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仕事と家事に追われる中で、デリスパークのミールキットは心強い味方です。下ごしらえが済んでいて調理は簡単なのに、味はまるで手作りのように本格的。レシピもわかりやすく、いつもと同じキッチンで特別な食卓が用意できます。両親に贈ったところ</a:t>
            </a:r>
            <a:r>
              <a:rPr kumimoji="1" lang="en-US" altLang="ja-JP" sz="1200" dirty="0">
                <a:solidFill>
                  <a:schemeClr val="tx1"/>
                </a:solidFill>
                <a:latin typeface="游明朝" panose="02020400000000000000" pitchFamily="18" charset="-128"/>
                <a:ea typeface="游明朝" panose="02020400000000000000" pitchFamily="18" charset="-128"/>
              </a:rPr>
              <a:t>『</a:t>
            </a:r>
            <a:r>
              <a:rPr kumimoji="1" lang="ja-JP" altLang="en-US" sz="1200" dirty="0">
                <a:solidFill>
                  <a:schemeClr val="tx1"/>
                </a:solidFill>
                <a:latin typeface="游明朝" panose="02020400000000000000" pitchFamily="18" charset="-128"/>
                <a:ea typeface="游明朝" panose="02020400000000000000" pitchFamily="18" charset="-128"/>
              </a:rPr>
              <a:t>素材が新鮮でおいしい</a:t>
            </a:r>
            <a:r>
              <a:rPr kumimoji="1" lang="en-US" altLang="ja-JP" sz="1200" dirty="0">
                <a:solidFill>
                  <a:schemeClr val="tx1"/>
                </a:solidFill>
                <a:latin typeface="游明朝" panose="02020400000000000000" pitchFamily="18" charset="-128"/>
                <a:ea typeface="游明朝" panose="02020400000000000000" pitchFamily="18" charset="-128"/>
              </a:rPr>
              <a:t>』</a:t>
            </a:r>
            <a:r>
              <a:rPr kumimoji="1" lang="ja-JP" altLang="en-US" sz="1200" dirty="0">
                <a:solidFill>
                  <a:schemeClr val="tx1"/>
                </a:solidFill>
                <a:latin typeface="游明朝" panose="02020400000000000000" pitchFamily="18" charset="-128"/>
                <a:ea typeface="游明朝" panose="02020400000000000000" pitchFamily="18" charset="-128"/>
              </a:rPr>
              <a:t>ととても喜ばれ、ギフトとしても重宝しています。忙しさに負けず、家族と温かい時間を過ごせるのが何より嬉しいです。</a:t>
            </a:r>
          </a:p>
        </p:txBody>
      </p:sp>
    </p:spTree>
    <p:extLst>
      <p:ext uri="{BB962C8B-B14F-4D97-AF65-F5344CB8AC3E}">
        <p14:creationId xmlns:p14="http://schemas.microsoft.com/office/powerpoint/2010/main" val="1812226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2AC2A-4BE2-F5B4-D4FB-003C0B70562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F9EA4B1-E607-2E9E-2A7D-85C7F17CFE06}"/>
              </a:ext>
            </a:extLst>
          </p:cNvPr>
          <p:cNvSpPr/>
          <p:nvPr/>
        </p:nvSpPr>
        <p:spPr>
          <a:xfrm>
            <a:off x="0" y="0"/>
            <a:ext cx="12192000" cy="6858000"/>
          </a:xfrm>
          <a:prstGeom prst="rect">
            <a:avLst/>
          </a:prstGeom>
          <a:solidFill>
            <a:srgbClr val="F2FC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43F3F76C-1454-A86F-05C5-C152A1551CEF}"/>
              </a:ext>
            </a:extLst>
          </p:cNvPr>
          <p:cNvSpPr/>
          <p:nvPr/>
        </p:nvSpPr>
        <p:spPr>
          <a:xfrm>
            <a:off x="426749" y="150796"/>
            <a:ext cx="11338502" cy="491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rgbClr val="00B050"/>
                </a:solidFill>
                <a:latin typeface="游明朝" panose="02020400000000000000" pitchFamily="18" charset="-128"/>
                <a:ea typeface="游明朝" panose="02020400000000000000" pitchFamily="18" charset="-128"/>
              </a:rPr>
              <a:t>働き方とカルチャー</a:t>
            </a:r>
          </a:p>
        </p:txBody>
      </p:sp>
      <p:sp>
        <p:nvSpPr>
          <p:cNvPr id="28" name="スライド番号プレースホルダー 5">
            <a:extLst>
              <a:ext uri="{FF2B5EF4-FFF2-40B4-BE49-F238E27FC236}">
                <a16:creationId xmlns:a16="http://schemas.microsoft.com/office/drawing/2014/main" id="{86DDF1EB-4EF5-52CE-A971-D305BC5FF734}"/>
              </a:ext>
            </a:extLst>
          </p:cNvPr>
          <p:cNvSpPr txBox="1">
            <a:spLocks/>
          </p:cNvSpPr>
          <p:nvPr/>
        </p:nvSpPr>
        <p:spPr>
          <a:xfrm>
            <a:off x="11596653" y="21418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rgbClr val="00B050"/>
                </a:solidFill>
                <a:latin typeface="游明朝" panose="02020400000000000000" pitchFamily="18" charset="-128"/>
                <a:ea typeface="游明朝" panose="02020400000000000000" pitchFamily="18" charset="-128"/>
              </a:rPr>
              <a:pPr/>
              <a:t>5</a:t>
            </a:fld>
            <a:endParaRPr lang="ja-JP" altLang="en-US" dirty="0">
              <a:solidFill>
                <a:srgbClr val="00B050"/>
              </a:solidFill>
              <a:latin typeface="游明朝" panose="02020400000000000000" pitchFamily="18" charset="-128"/>
              <a:ea typeface="游明朝" panose="02020400000000000000" pitchFamily="18" charset="-128"/>
            </a:endParaRPr>
          </a:p>
        </p:txBody>
      </p:sp>
      <p:sp>
        <p:nvSpPr>
          <p:cNvPr id="5" name="正方形/長方形 4">
            <a:extLst>
              <a:ext uri="{FF2B5EF4-FFF2-40B4-BE49-F238E27FC236}">
                <a16:creationId xmlns:a16="http://schemas.microsoft.com/office/drawing/2014/main" id="{2763171D-EA62-69FD-452B-5AEDF527171D}"/>
              </a:ext>
            </a:extLst>
          </p:cNvPr>
          <p:cNvSpPr/>
          <p:nvPr/>
        </p:nvSpPr>
        <p:spPr>
          <a:xfrm flipV="1">
            <a:off x="0" y="764490"/>
            <a:ext cx="12192000" cy="2634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四角形: 1 つの角を丸める 5">
            <a:extLst>
              <a:ext uri="{FF2B5EF4-FFF2-40B4-BE49-F238E27FC236}">
                <a16:creationId xmlns:a16="http://schemas.microsoft.com/office/drawing/2014/main" id="{73EC56D9-6002-6845-BB6C-9581D396C142}"/>
              </a:ext>
            </a:extLst>
          </p:cNvPr>
          <p:cNvSpPr/>
          <p:nvPr/>
        </p:nvSpPr>
        <p:spPr>
          <a:xfrm flipH="1">
            <a:off x="1241656" y="3837946"/>
            <a:ext cx="10950341" cy="3020053"/>
          </a:xfrm>
          <a:prstGeom prst="round1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grpSp>
        <p:nvGrpSpPr>
          <p:cNvPr id="22" name="グループ化 21">
            <a:extLst>
              <a:ext uri="{FF2B5EF4-FFF2-40B4-BE49-F238E27FC236}">
                <a16:creationId xmlns:a16="http://schemas.microsoft.com/office/drawing/2014/main" id="{E8995010-CBCE-CD81-B754-31FC4281160F}"/>
              </a:ext>
            </a:extLst>
          </p:cNvPr>
          <p:cNvGrpSpPr/>
          <p:nvPr/>
        </p:nvGrpSpPr>
        <p:grpSpPr>
          <a:xfrm>
            <a:off x="246661" y="1042357"/>
            <a:ext cx="11698679" cy="5649433"/>
            <a:chOff x="246661" y="1042357"/>
            <a:chExt cx="11698679" cy="5649433"/>
          </a:xfrm>
        </p:grpSpPr>
        <p:grpSp>
          <p:nvGrpSpPr>
            <p:cNvPr id="9" name="グループ化 8">
              <a:extLst>
                <a:ext uri="{FF2B5EF4-FFF2-40B4-BE49-F238E27FC236}">
                  <a16:creationId xmlns:a16="http://schemas.microsoft.com/office/drawing/2014/main" id="{8DA9D3BC-B837-9CE4-248F-200EC4AC4B22}"/>
                </a:ext>
              </a:extLst>
            </p:cNvPr>
            <p:cNvGrpSpPr/>
            <p:nvPr/>
          </p:nvGrpSpPr>
          <p:grpSpPr>
            <a:xfrm>
              <a:off x="246661" y="1042357"/>
              <a:ext cx="11698679" cy="1158125"/>
              <a:chOff x="246661" y="2100981"/>
              <a:chExt cx="11698679" cy="1273938"/>
            </a:xfrm>
          </p:grpSpPr>
          <p:sp>
            <p:nvSpPr>
              <p:cNvPr id="3" name="四角形: 角を丸くする 2">
                <a:extLst>
                  <a:ext uri="{FF2B5EF4-FFF2-40B4-BE49-F238E27FC236}">
                    <a16:creationId xmlns:a16="http://schemas.microsoft.com/office/drawing/2014/main" id="{1F164B41-64D9-DFDD-A115-6C67D913D939}"/>
                  </a:ext>
                </a:extLst>
              </p:cNvPr>
              <p:cNvSpPr/>
              <p:nvPr/>
            </p:nvSpPr>
            <p:spPr>
              <a:xfrm>
                <a:off x="246661" y="2100981"/>
                <a:ext cx="11698679" cy="127393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7" name="正方形/長方形 6">
                <a:extLst>
                  <a:ext uri="{FF2B5EF4-FFF2-40B4-BE49-F238E27FC236}">
                    <a16:creationId xmlns:a16="http://schemas.microsoft.com/office/drawing/2014/main" id="{0E7DCBE9-BCC8-8D3C-C22B-55CB08C0554D}"/>
                  </a:ext>
                </a:extLst>
              </p:cNvPr>
              <p:cNvSpPr/>
              <p:nvPr/>
            </p:nvSpPr>
            <p:spPr>
              <a:xfrm>
                <a:off x="588461" y="2306016"/>
                <a:ext cx="2212492"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2000" b="1" dirty="0">
                    <a:solidFill>
                      <a:srgbClr val="00B050"/>
                    </a:solidFill>
                    <a:latin typeface="游明朝" panose="02020400000000000000" pitchFamily="18" charset="-128"/>
                    <a:ea typeface="游明朝" panose="02020400000000000000" pitchFamily="18" charset="-128"/>
                  </a:rPr>
                  <a:t>多様な</a:t>
                </a:r>
                <a:endParaRPr kumimoji="1" lang="en-US" altLang="ja-JP" sz="2000" b="1" dirty="0">
                  <a:solidFill>
                    <a:srgbClr val="00B050"/>
                  </a:solidFill>
                  <a:latin typeface="游明朝" panose="02020400000000000000" pitchFamily="18" charset="-128"/>
                  <a:ea typeface="游明朝" panose="02020400000000000000" pitchFamily="18" charset="-128"/>
                </a:endParaRPr>
              </a:p>
              <a:p>
                <a:pPr algn="ctr">
                  <a:spcBef>
                    <a:spcPts val="600"/>
                  </a:spcBef>
                </a:pPr>
                <a:r>
                  <a:rPr kumimoji="1" lang="ja-JP" altLang="en-US" sz="2000" b="1" dirty="0">
                    <a:solidFill>
                      <a:srgbClr val="00B050"/>
                    </a:solidFill>
                    <a:latin typeface="游明朝" panose="02020400000000000000" pitchFamily="18" charset="-128"/>
                    <a:ea typeface="游明朝" panose="02020400000000000000" pitchFamily="18" charset="-128"/>
                  </a:rPr>
                  <a:t>バックグラウンド</a:t>
                </a:r>
              </a:p>
            </p:txBody>
          </p:sp>
          <p:sp>
            <p:nvSpPr>
              <p:cNvPr id="8" name="正方形/長方形 7">
                <a:extLst>
                  <a:ext uri="{FF2B5EF4-FFF2-40B4-BE49-F238E27FC236}">
                    <a16:creationId xmlns:a16="http://schemas.microsoft.com/office/drawing/2014/main" id="{6C060CB1-BD52-0B21-AB24-0CCD8D4B02CA}"/>
                  </a:ext>
                </a:extLst>
              </p:cNvPr>
              <p:cNvSpPr/>
              <p:nvPr/>
            </p:nvSpPr>
            <p:spPr>
              <a:xfrm>
                <a:off x="3047614" y="2306016"/>
                <a:ext cx="8555925"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商社やフードサービス、</a:t>
                </a:r>
                <a:r>
                  <a:rPr kumimoji="1" lang="en-US" altLang="ja-JP" sz="1600" dirty="0">
                    <a:solidFill>
                      <a:schemeClr val="tx1"/>
                    </a:solidFill>
                    <a:latin typeface="游明朝" panose="02020400000000000000" pitchFamily="18" charset="-128"/>
                    <a:ea typeface="游明朝" panose="02020400000000000000" pitchFamily="18" charset="-128"/>
                  </a:rPr>
                  <a:t>NPO</a:t>
                </a:r>
                <a:r>
                  <a:rPr kumimoji="1" lang="ja-JP" altLang="en-US" sz="1600" dirty="0">
                    <a:solidFill>
                      <a:schemeClr val="tx1"/>
                    </a:solidFill>
                    <a:latin typeface="游明朝" panose="02020400000000000000" pitchFamily="18" charset="-128"/>
                    <a:ea typeface="游明朝" panose="02020400000000000000" pitchFamily="18" charset="-128"/>
                  </a:rPr>
                  <a:t>、メディアなど、前職も価値観も異なる仲間が集まり、それぞれの経験を活かして新しい挑戦に取り組んでいます。平均年齢は</a:t>
                </a:r>
                <a:r>
                  <a:rPr kumimoji="1" lang="en-US" altLang="ja-JP" sz="1600" dirty="0">
                    <a:solidFill>
                      <a:schemeClr val="tx1"/>
                    </a:solidFill>
                    <a:latin typeface="游明朝" panose="02020400000000000000" pitchFamily="18" charset="-128"/>
                    <a:ea typeface="游明朝" panose="02020400000000000000" pitchFamily="18" charset="-128"/>
                  </a:rPr>
                  <a:t>30</a:t>
                </a:r>
                <a:r>
                  <a:rPr kumimoji="1" lang="ja-JP" altLang="en-US" sz="1600" dirty="0">
                    <a:solidFill>
                      <a:schemeClr val="tx1"/>
                    </a:solidFill>
                    <a:latin typeface="游明朝" panose="02020400000000000000" pitchFamily="18" charset="-128"/>
                    <a:ea typeface="游明朝" panose="02020400000000000000" pitchFamily="18" charset="-128"/>
                  </a:rPr>
                  <a:t>歳で、自由で風通しのよい文化が根づいています。</a:t>
                </a:r>
              </a:p>
            </p:txBody>
          </p:sp>
        </p:grpSp>
        <p:grpSp>
          <p:nvGrpSpPr>
            <p:cNvPr id="10" name="グループ化 9">
              <a:extLst>
                <a:ext uri="{FF2B5EF4-FFF2-40B4-BE49-F238E27FC236}">
                  <a16:creationId xmlns:a16="http://schemas.microsoft.com/office/drawing/2014/main" id="{372A5898-2403-7876-CAAE-FE4921C51DC9}"/>
                </a:ext>
              </a:extLst>
            </p:cNvPr>
            <p:cNvGrpSpPr/>
            <p:nvPr/>
          </p:nvGrpSpPr>
          <p:grpSpPr>
            <a:xfrm>
              <a:off x="246661" y="2539460"/>
              <a:ext cx="11698679" cy="1158125"/>
              <a:chOff x="246661" y="2100981"/>
              <a:chExt cx="11698679" cy="1273938"/>
            </a:xfrm>
          </p:grpSpPr>
          <p:sp>
            <p:nvSpPr>
              <p:cNvPr id="11" name="四角形: 角を丸くする 10">
                <a:extLst>
                  <a:ext uri="{FF2B5EF4-FFF2-40B4-BE49-F238E27FC236}">
                    <a16:creationId xmlns:a16="http://schemas.microsoft.com/office/drawing/2014/main" id="{B22E9014-83C8-C76D-3217-AEC2B8562D5B}"/>
                  </a:ext>
                </a:extLst>
              </p:cNvPr>
              <p:cNvSpPr/>
              <p:nvPr/>
            </p:nvSpPr>
            <p:spPr>
              <a:xfrm>
                <a:off x="246661" y="2100981"/>
                <a:ext cx="11698679" cy="127393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12" name="正方形/長方形 11">
                <a:extLst>
                  <a:ext uri="{FF2B5EF4-FFF2-40B4-BE49-F238E27FC236}">
                    <a16:creationId xmlns:a16="http://schemas.microsoft.com/office/drawing/2014/main" id="{0EB2ED2C-3B39-0E73-D646-00550FCE3FA3}"/>
                  </a:ext>
                </a:extLst>
              </p:cNvPr>
              <p:cNvSpPr/>
              <p:nvPr/>
            </p:nvSpPr>
            <p:spPr>
              <a:xfrm>
                <a:off x="588461" y="2306016"/>
                <a:ext cx="2212492"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2000" b="1" dirty="0">
                    <a:solidFill>
                      <a:srgbClr val="00B050"/>
                    </a:solidFill>
                    <a:latin typeface="游明朝" panose="02020400000000000000" pitchFamily="18" charset="-128"/>
                    <a:ea typeface="游明朝" panose="02020400000000000000" pitchFamily="18" charset="-128"/>
                  </a:rPr>
                  <a:t>柔軟な</a:t>
                </a:r>
                <a:endParaRPr kumimoji="1" lang="en-US" altLang="ja-JP" sz="2000" b="1" dirty="0">
                  <a:solidFill>
                    <a:srgbClr val="00B050"/>
                  </a:solidFill>
                  <a:latin typeface="游明朝" panose="02020400000000000000" pitchFamily="18" charset="-128"/>
                  <a:ea typeface="游明朝" panose="02020400000000000000" pitchFamily="18" charset="-128"/>
                </a:endParaRPr>
              </a:p>
              <a:p>
                <a:pPr algn="ctr">
                  <a:spcBef>
                    <a:spcPts val="600"/>
                  </a:spcBef>
                </a:pPr>
                <a:r>
                  <a:rPr kumimoji="1" lang="ja-JP" altLang="en-US" sz="2000" b="1" dirty="0">
                    <a:solidFill>
                      <a:srgbClr val="00B050"/>
                    </a:solidFill>
                    <a:latin typeface="游明朝" panose="02020400000000000000" pitchFamily="18" charset="-128"/>
                    <a:ea typeface="游明朝" panose="02020400000000000000" pitchFamily="18" charset="-128"/>
                  </a:rPr>
                  <a:t>働き方</a:t>
                </a:r>
              </a:p>
            </p:txBody>
          </p:sp>
          <p:sp>
            <p:nvSpPr>
              <p:cNvPr id="13" name="正方形/長方形 12">
                <a:extLst>
                  <a:ext uri="{FF2B5EF4-FFF2-40B4-BE49-F238E27FC236}">
                    <a16:creationId xmlns:a16="http://schemas.microsoft.com/office/drawing/2014/main" id="{A55E485B-6202-5E02-CE7D-F290D5AB531A}"/>
                  </a:ext>
                </a:extLst>
              </p:cNvPr>
              <p:cNvSpPr/>
              <p:nvPr/>
            </p:nvSpPr>
            <p:spPr>
              <a:xfrm>
                <a:off x="3047614" y="2306016"/>
                <a:ext cx="8555925"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週</a:t>
                </a:r>
                <a:r>
                  <a:rPr kumimoji="1" lang="en-US" altLang="ja-JP" sz="1600" dirty="0">
                    <a:solidFill>
                      <a:schemeClr val="tx1"/>
                    </a:solidFill>
                    <a:latin typeface="游明朝" panose="02020400000000000000" pitchFamily="18" charset="-128"/>
                    <a:ea typeface="游明朝" panose="02020400000000000000" pitchFamily="18" charset="-128"/>
                  </a:rPr>
                  <a:t>2〜3</a:t>
                </a:r>
                <a:r>
                  <a:rPr kumimoji="1" lang="ja-JP" altLang="en-US" sz="1600" dirty="0">
                    <a:solidFill>
                      <a:schemeClr val="tx1"/>
                    </a:solidFill>
                    <a:latin typeface="游明朝" panose="02020400000000000000" pitchFamily="18" charset="-128"/>
                    <a:ea typeface="游明朝" panose="02020400000000000000" pitchFamily="18" charset="-128"/>
                  </a:rPr>
                  <a:t>日の出社とリモートを組み合わせたハイブリッド勤務を採用。</a:t>
                </a:r>
                <a:r>
                  <a:rPr kumimoji="1" lang="en-US" altLang="ja-JP" sz="1600" dirty="0">
                    <a:solidFill>
                      <a:schemeClr val="tx1"/>
                    </a:solidFill>
                    <a:latin typeface="游明朝" panose="02020400000000000000" pitchFamily="18" charset="-128"/>
                    <a:ea typeface="游明朝" panose="02020400000000000000" pitchFamily="18" charset="-128"/>
                  </a:rPr>
                  <a:t>Slack</a:t>
                </a:r>
                <a:r>
                  <a:rPr kumimoji="1" lang="ja-JP" altLang="en-US" sz="1600" dirty="0">
                    <a:solidFill>
                      <a:schemeClr val="tx1"/>
                    </a:solidFill>
                    <a:latin typeface="游明朝" panose="02020400000000000000" pitchFamily="18" charset="-128"/>
                    <a:ea typeface="游明朝" panose="02020400000000000000" pitchFamily="18" charset="-128"/>
                  </a:rPr>
                  <a:t>や</a:t>
                </a:r>
                <a:r>
                  <a:rPr kumimoji="1" lang="en-US" altLang="ja-JP" sz="1600" dirty="0">
                    <a:solidFill>
                      <a:schemeClr val="tx1"/>
                    </a:solidFill>
                    <a:latin typeface="游明朝" panose="02020400000000000000" pitchFamily="18" charset="-128"/>
                    <a:ea typeface="游明朝" panose="02020400000000000000" pitchFamily="18" charset="-128"/>
                  </a:rPr>
                  <a:t>Notion</a:t>
                </a:r>
                <a:r>
                  <a:rPr kumimoji="1" lang="ja-JP" altLang="en-US" sz="1600" dirty="0">
                    <a:solidFill>
                      <a:schemeClr val="tx1"/>
                    </a:solidFill>
                    <a:latin typeface="游明朝" panose="02020400000000000000" pitchFamily="18" charset="-128"/>
                    <a:ea typeface="游明朝" panose="02020400000000000000" pitchFamily="18" charset="-128"/>
                  </a:rPr>
                  <a:t>で密に情報共有しつつ、地方出張や生産者訪問も積極的に行う自律的な働き方が評価されています。</a:t>
                </a:r>
              </a:p>
            </p:txBody>
          </p:sp>
        </p:grpSp>
        <p:grpSp>
          <p:nvGrpSpPr>
            <p:cNvPr id="14" name="グループ化 13">
              <a:extLst>
                <a:ext uri="{FF2B5EF4-FFF2-40B4-BE49-F238E27FC236}">
                  <a16:creationId xmlns:a16="http://schemas.microsoft.com/office/drawing/2014/main" id="{9C54507E-6D34-118B-F6E3-7E62B3691458}"/>
                </a:ext>
              </a:extLst>
            </p:cNvPr>
            <p:cNvGrpSpPr/>
            <p:nvPr/>
          </p:nvGrpSpPr>
          <p:grpSpPr>
            <a:xfrm>
              <a:off x="246661" y="4036563"/>
              <a:ext cx="11698679" cy="1158125"/>
              <a:chOff x="246661" y="2100981"/>
              <a:chExt cx="11698679" cy="1273938"/>
            </a:xfrm>
          </p:grpSpPr>
          <p:sp>
            <p:nvSpPr>
              <p:cNvPr id="15" name="四角形: 角を丸くする 14">
                <a:extLst>
                  <a:ext uri="{FF2B5EF4-FFF2-40B4-BE49-F238E27FC236}">
                    <a16:creationId xmlns:a16="http://schemas.microsoft.com/office/drawing/2014/main" id="{D7994B52-B928-EBF3-6701-E23503299464}"/>
                  </a:ext>
                </a:extLst>
              </p:cNvPr>
              <p:cNvSpPr/>
              <p:nvPr/>
            </p:nvSpPr>
            <p:spPr>
              <a:xfrm>
                <a:off x="246661" y="2100981"/>
                <a:ext cx="11698679" cy="127393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16" name="正方形/長方形 15">
                <a:extLst>
                  <a:ext uri="{FF2B5EF4-FFF2-40B4-BE49-F238E27FC236}">
                    <a16:creationId xmlns:a16="http://schemas.microsoft.com/office/drawing/2014/main" id="{94BB6C9D-2937-45B3-A378-8BD705A53E90}"/>
                  </a:ext>
                </a:extLst>
              </p:cNvPr>
              <p:cNvSpPr/>
              <p:nvPr/>
            </p:nvSpPr>
            <p:spPr>
              <a:xfrm>
                <a:off x="588461" y="2306016"/>
                <a:ext cx="2212492"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2000" b="1" dirty="0">
                    <a:solidFill>
                      <a:srgbClr val="00B050"/>
                    </a:solidFill>
                    <a:latin typeface="游明朝" panose="02020400000000000000" pitchFamily="18" charset="-128"/>
                    <a:ea typeface="游明朝" panose="02020400000000000000" pitchFamily="18" charset="-128"/>
                  </a:rPr>
                  <a:t>共感を育む</a:t>
                </a:r>
                <a:endParaRPr kumimoji="1" lang="en-US" altLang="ja-JP" sz="2000" b="1" dirty="0">
                  <a:solidFill>
                    <a:srgbClr val="00B050"/>
                  </a:solidFill>
                  <a:latin typeface="游明朝" panose="02020400000000000000" pitchFamily="18" charset="-128"/>
                  <a:ea typeface="游明朝" panose="02020400000000000000" pitchFamily="18" charset="-128"/>
                </a:endParaRPr>
              </a:p>
              <a:p>
                <a:pPr algn="ctr">
                  <a:spcBef>
                    <a:spcPts val="600"/>
                  </a:spcBef>
                </a:pPr>
                <a:r>
                  <a:rPr kumimoji="1" lang="ja-JP" altLang="en-US" sz="2000" b="1" dirty="0">
                    <a:solidFill>
                      <a:srgbClr val="00B050"/>
                    </a:solidFill>
                    <a:latin typeface="游明朝" panose="02020400000000000000" pitchFamily="18" charset="-128"/>
                    <a:ea typeface="游明朝" panose="02020400000000000000" pitchFamily="18" charset="-128"/>
                  </a:rPr>
                  <a:t>試食会</a:t>
                </a:r>
              </a:p>
            </p:txBody>
          </p:sp>
          <p:sp>
            <p:nvSpPr>
              <p:cNvPr id="17" name="正方形/長方形 16">
                <a:extLst>
                  <a:ext uri="{FF2B5EF4-FFF2-40B4-BE49-F238E27FC236}">
                    <a16:creationId xmlns:a16="http://schemas.microsoft.com/office/drawing/2014/main" id="{9632BABE-ED5A-AD90-69B4-18A266A445B3}"/>
                  </a:ext>
                </a:extLst>
              </p:cNvPr>
              <p:cNvSpPr/>
              <p:nvPr/>
            </p:nvSpPr>
            <p:spPr>
              <a:xfrm>
                <a:off x="3047614" y="2306016"/>
                <a:ext cx="8555925"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社内試食会では、新商品を実際に味わいながら「おいしさ」と「ストーリーの共感度」を本音で評価。部署を超えた対話から信頼関係と新たな発想が生まれています。</a:t>
                </a:r>
              </a:p>
            </p:txBody>
          </p:sp>
        </p:grpSp>
        <p:grpSp>
          <p:nvGrpSpPr>
            <p:cNvPr id="18" name="グループ化 17">
              <a:extLst>
                <a:ext uri="{FF2B5EF4-FFF2-40B4-BE49-F238E27FC236}">
                  <a16:creationId xmlns:a16="http://schemas.microsoft.com/office/drawing/2014/main" id="{A1E96D61-9724-B366-23BC-DA5894C86551}"/>
                </a:ext>
              </a:extLst>
            </p:cNvPr>
            <p:cNvGrpSpPr/>
            <p:nvPr/>
          </p:nvGrpSpPr>
          <p:grpSpPr>
            <a:xfrm>
              <a:off x="246661" y="5533665"/>
              <a:ext cx="11698679" cy="1158125"/>
              <a:chOff x="246661" y="2100981"/>
              <a:chExt cx="11698679" cy="1273938"/>
            </a:xfrm>
          </p:grpSpPr>
          <p:sp>
            <p:nvSpPr>
              <p:cNvPr id="19" name="四角形: 角を丸くする 18">
                <a:extLst>
                  <a:ext uri="{FF2B5EF4-FFF2-40B4-BE49-F238E27FC236}">
                    <a16:creationId xmlns:a16="http://schemas.microsoft.com/office/drawing/2014/main" id="{4B6CED86-BBC2-CBF6-DBE4-39DC504FE472}"/>
                  </a:ext>
                </a:extLst>
              </p:cNvPr>
              <p:cNvSpPr/>
              <p:nvPr/>
            </p:nvSpPr>
            <p:spPr>
              <a:xfrm>
                <a:off x="246661" y="2100981"/>
                <a:ext cx="11698679" cy="127393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20" name="正方形/長方形 19">
                <a:extLst>
                  <a:ext uri="{FF2B5EF4-FFF2-40B4-BE49-F238E27FC236}">
                    <a16:creationId xmlns:a16="http://schemas.microsoft.com/office/drawing/2014/main" id="{45C754B2-2C6B-3CFD-F574-BF8FD7EB9CC9}"/>
                  </a:ext>
                </a:extLst>
              </p:cNvPr>
              <p:cNvSpPr/>
              <p:nvPr/>
            </p:nvSpPr>
            <p:spPr>
              <a:xfrm>
                <a:off x="588461" y="2306016"/>
                <a:ext cx="2212492"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2000" b="1" dirty="0">
                    <a:solidFill>
                      <a:srgbClr val="00B050"/>
                    </a:solidFill>
                    <a:latin typeface="游明朝" panose="02020400000000000000" pitchFamily="18" charset="-128"/>
                    <a:ea typeface="游明朝" panose="02020400000000000000" pitchFamily="18" charset="-128"/>
                  </a:rPr>
                  <a:t>安心と責任の</a:t>
                </a:r>
                <a:endParaRPr kumimoji="1" lang="en-US" altLang="ja-JP" sz="2000" b="1" dirty="0">
                  <a:solidFill>
                    <a:srgbClr val="00B050"/>
                  </a:solidFill>
                  <a:latin typeface="游明朝" panose="02020400000000000000" pitchFamily="18" charset="-128"/>
                  <a:ea typeface="游明朝" panose="02020400000000000000" pitchFamily="18" charset="-128"/>
                </a:endParaRPr>
              </a:p>
              <a:p>
                <a:pPr algn="ctr">
                  <a:spcBef>
                    <a:spcPts val="600"/>
                  </a:spcBef>
                </a:pPr>
                <a:r>
                  <a:rPr kumimoji="1" lang="ja-JP" altLang="en-US" sz="2000" b="1" dirty="0">
                    <a:solidFill>
                      <a:srgbClr val="00B050"/>
                    </a:solidFill>
                    <a:latin typeface="游明朝" panose="02020400000000000000" pitchFamily="18" charset="-128"/>
                    <a:ea typeface="游明朝" panose="02020400000000000000" pitchFamily="18" charset="-128"/>
                  </a:rPr>
                  <a:t>意識</a:t>
                </a:r>
              </a:p>
            </p:txBody>
          </p:sp>
          <p:sp>
            <p:nvSpPr>
              <p:cNvPr id="21" name="正方形/長方形 20">
                <a:extLst>
                  <a:ext uri="{FF2B5EF4-FFF2-40B4-BE49-F238E27FC236}">
                    <a16:creationId xmlns:a16="http://schemas.microsoft.com/office/drawing/2014/main" id="{3C84806A-D43B-BFE4-BD24-D283A60D86E2}"/>
                  </a:ext>
                </a:extLst>
              </p:cNvPr>
              <p:cNvSpPr/>
              <p:nvPr/>
            </p:nvSpPr>
            <p:spPr>
              <a:xfrm>
                <a:off x="3047614" y="2306016"/>
                <a:ext cx="8555925" cy="8638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食品を扱う企業として、品質・衛生管理を徹底するのは当然の責任です。自由で創造的な文化と同時に、安全性や責任感を全員で共有し、信頼される商品づくりを行っています。</a:t>
                </a:r>
              </a:p>
            </p:txBody>
          </p:sp>
        </p:grpSp>
      </p:grpSp>
    </p:spTree>
    <p:extLst>
      <p:ext uri="{BB962C8B-B14F-4D97-AF65-F5344CB8AC3E}">
        <p14:creationId xmlns:p14="http://schemas.microsoft.com/office/powerpoint/2010/main" val="3088606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9BC7B-B29F-C579-4EDA-1086C79AF38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4CE78AF-9635-4F15-8E30-99AD9EE22315}"/>
              </a:ext>
            </a:extLst>
          </p:cNvPr>
          <p:cNvSpPr/>
          <p:nvPr/>
        </p:nvSpPr>
        <p:spPr>
          <a:xfrm>
            <a:off x="0" y="0"/>
            <a:ext cx="12192000" cy="6858000"/>
          </a:xfrm>
          <a:prstGeom prst="rect">
            <a:avLst/>
          </a:prstGeom>
          <a:solidFill>
            <a:srgbClr val="F2FC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32988AD7-5CCC-2F50-4AF7-E4640D5792B9}"/>
              </a:ext>
            </a:extLst>
          </p:cNvPr>
          <p:cNvSpPr/>
          <p:nvPr/>
        </p:nvSpPr>
        <p:spPr>
          <a:xfrm>
            <a:off x="426749" y="150796"/>
            <a:ext cx="11338502" cy="491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rgbClr val="00B050"/>
                </a:solidFill>
                <a:latin typeface="游明朝" panose="02020400000000000000" pitchFamily="18" charset="-128"/>
                <a:ea typeface="游明朝" panose="02020400000000000000" pitchFamily="18" charset="-128"/>
              </a:rPr>
              <a:t>求める人物像</a:t>
            </a:r>
          </a:p>
        </p:txBody>
      </p:sp>
      <p:sp>
        <p:nvSpPr>
          <p:cNvPr id="28" name="スライド番号プレースホルダー 5">
            <a:extLst>
              <a:ext uri="{FF2B5EF4-FFF2-40B4-BE49-F238E27FC236}">
                <a16:creationId xmlns:a16="http://schemas.microsoft.com/office/drawing/2014/main" id="{E07355CB-3139-3D3E-8382-93AE032D84E0}"/>
              </a:ext>
            </a:extLst>
          </p:cNvPr>
          <p:cNvSpPr txBox="1">
            <a:spLocks/>
          </p:cNvSpPr>
          <p:nvPr/>
        </p:nvSpPr>
        <p:spPr>
          <a:xfrm>
            <a:off x="11596653" y="21418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rgbClr val="00B050"/>
                </a:solidFill>
                <a:latin typeface="游明朝" panose="02020400000000000000" pitchFamily="18" charset="-128"/>
                <a:ea typeface="游明朝" panose="02020400000000000000" pitchFamily="18" charset="-128"/>
              </a:rPr>
              <a:pPr/>
              <a:t>6</a:t>
            </a:fld>
            <a:endParaRPr lang="ja-JP" altLang="en-US" dirty="0">
              <a:solidFill>
                <a:srgbClr val="00B050"/>
              </a:solidFill>
              <a:latin typeface="游明朝" panose="02020400000000000000" pitchFamily="18" charset="-128"/>
              <a:ea typeface="游明朝" panose="02020400000000000000" pitchFamily="18" charset="-128"/>
            </a:endParaRPr>
          </a:p>
        </p:txBody>
      </p:sp>
      <p:sp>
        <p:nvSpPr>
          <p:cNvPr id="5" name="正方形/長方形 4">
            <a:extLst>
              <a:ext uri="{FF2B5EF4-FFF2-40B4-BE49-F238E27FC236}">
                <a16:creationId xmlns:a16="http://schemas.microsoft.com/office/drawing/2014/main" id="{C1958D52-30D1-0168-64F4-557BE8F9B6F2}"/>
              </a:ext>
            </a:extLst>
          </p:cNvPr>
          <p:cNvSpPr/>
          <p:nvPr/>
        </p:nvSpPr>
        <p:spPr>
          <a:xfrm flipV="1">
            <a:off x="0" y="764490"/>
            <a:ext cx="12192000" cy="2634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23" name="グループ化 22">
            <a:extLst>
              <a:ext uri="{FF2B5EF4-FFF2-40B4-BE49-F238E27FC236}">
                <a16:creationId xmlns:a16="http://schemas.microsoft.com/office/drawing/2014/main" id="{6335A233-7984-53B0-A8AB-27ED2283A8E5}"/>
              </a:ext>
            </a:extLst>
          </p:cNvPr>
          <p:cNvGrpSpPr/>
          <p:nvPr/>
        </p:nvGrpSpPr>
        <p:grpSpPr>
          <a:xfrm>
            <a:off x="876529" y="885106"/>
            <a:ext cx="10438942" cy="5889478"/>
            <a:chOff x="285809" y="952481"/>
            <a:chExt cx="10438942" cy="5889478"/>
          </a:xfrm>
        </p:grpSpPr>
        <p:grpSp>
          <p:nvGrpSpPr>
            <p:cNvPr id="7" name="グループ化 6">
              <a:extLst>
                <a:ext uri="{FF2B5EF4-FFF2-40B4-BE49-F238E27FC236}">
                  <a16:creationId xmlns:a16="http://schemas.microsoft.com/office/drawing/2014/main" id="{8524542A-67CE-C258-A85F-DC1A45DF2941}"/>
                </a:ext>
              </a:extLst>
            </p:cNvPr>
            <p:cNvGrpSpPr/>
            <p:nvPr/>
          </p:nvGrpSpPr>
          <p:grpSpPr>
            <a:xfrm>
              <a:off x="552334" y="1087237"/>
              <a:ext cx="2741713" cy="2806103"/>
              <a:chOff x="4832862" y="2921453"/>
              <a:chExt cx="2265878" cy="2319094"/>
            </a:xfrm>
          </p:grpSpPr>
          <p:sp>
            <p:nvSpPr>
              <p:cNvPr id="3" name="楕円 2">
                <a:extLst>
                  <a:ext uri="{FF2B5EF4-FFF2-40B4-BE49-F238E27FC236}">
                    <a16:creationId xmlns:a16="http://schemas.microsoft.com/office/drawing/2014/main" id="{29EDC603-A0D7-7E89-CB97-A73CFC062E42}"/>
                  </a:ext>
                </a:extLst>
              </p:cNvPr>
              <p:cNvSpPr/>
              <p:nvPr/>
            </p:nvSpPr>
            <p:spPr>
              <a:xfrm>
                <a:off x="4938740" y="3080547"/>
                <a:ext cx="2160000" cy="2160000"/>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6" name="楕円 5">
                <a:extLst>
                  <a:ext uri="{FF2B5EF4-FFF2-40B4-BE49-F238E27FC236}">
                    <a16:creationId xmlns:a16="http://schemas.microsoft.com/office/drawing/2014/main" id="{63A579B7-4686-C418-799D-941CAA717E77}"/>
                  </a:ext>
                </a:extLst>
              </p:cNvPr>
              <p:cNvSpPr/>
              <p:nvPr/>
            </p:nvSpPr>
            <p:spPr>
              <a:xfrm>
                <a:off x="4832862" y="2921453"/>
                <a:ext cx="2160000" cy="2160000"/>
              </a:xfrm>
              <a:prstGeom prst="ellipse">
                <a:avLst/>
              </a:prstGeom>
              <a:solidFill>
                <a:schemeClr val="accent3">
                  <a:lumMod val="20000"/>
                  <a:lumOff val="8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日常の</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小さな変化や声に</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気づける方</a:t>
                </a:r>
              </a:p>
            </p:txBody>
          </p:sp>
        </p:grpSp>
        <p:grpSp>
          <p:nvGrpSpPr>
            <p:cNvPr id="8" name="グループ化 7">
              <a:extLst>
                <a:ext uri="{FF2B5EF4-FFF2-40B4-BE49-F238E27FC236}">
                  <a16:creationId xmlns:a16="http://schemas.microsoft.com/office/drawing/2014/main" id="{5B5D9F04-EAE5-AABF-0578-96EB23319C35}"/>
                </a:ext>
              </a:extLst>
            </p:cNvPr>
            <p:cNvGrpSpPr/>
            <p:nvPr/>
          </p:nvGrpSpPr>
          <p:grpSpPr>
            <a:xfrm>
              <a:off x="285809" y="4093604"/>
              <a:ext cx="2880125" cy="2613600"/>
              <a:chOff x="4612594" y="2921453"/>
              <a:chExt cx="2380268" cy="2160000"/>
            </a:xfrm>
          </p:grpSpPr>
          <p:sp>
            <p:nvSpPr>
              <p:cNvPr id="9" name="楕円 8">
                <a:extLst>
                  <a:ext uri="{FF2B5EF4-FFF2-40B4-BE49-F238E27FC236}">
                    <a16:creationId xmlns:a16="http://schemas.microsoft.com/office/drawing/2014/main" id="{3141F883-E1AE-E35A-BE66-375F1A32CB00}"/>
                  </a:ext>
                </a:extLst>
              </p:cNvPr>
              <p:cNvSpPr/>
              <p:nvPr/>
            </p:nvSpPr>
            <p:spPr>
              <a:xfrm>
                <a:off x="4612594" y="2921453"/>
                <a:ext cx="2160000" cy="2160000"/>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10" name="楕円 9">
                <a:extLst>
                  <a:ext uri="{FF2B5EF4-FFF2-40B4-BE49-F238E27FC236}">
                    <a16:creationId xmlns:a16="http://schemas.microsoft.com/office/drawing/2014/main" id="{3083E292-92A2-BD83-3163-F4657FD71500}"/>
                  </a:ext>
                </a:extLst>
              </p:cNvPr>
              <p:cNvSpPr/>
              <p:nvPr/>
            </p:nvSpPr>
            <p:spPr>
              <a:xfrm>
                <a:off x="4832862" y="2921453"/>
                <a:ext cx="2160000" cy="2160000"/>
              </a:xfrm>
              <a:prstGeom prst="ellipse">
                <a:avLst/>
              </a:prstGeom>
              <a:solidFill>
                <a:schemeClr val="accent3">
                  <a:lumMod val="20000"/>
                  <a:lumOff val="8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変化や不確実性を</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楽しめる方</a:t>
                </a:r>
              </a:p>
            </p:txBody>
          </p:sp>
        </p:grpSp>
        <p:grpSp>
          <p:nvGrpSpPr>
            <p:cNvPr id="11" name="グループ化 10">
              <a:extLst>
                <a:ext uri="{FF2B5EF4-FFF2-40B4-BE49-F238E27FC236}">
                  <a16:creationId xmlns:a16="http://schemas.microsoft.com/office/drawing/2014/main" id="{B6BF7428-3AEE-B015-ED7F-9A22AB84727A}"/>
                </a:ext>
              </a:extLst>
            </p:cNvPr>
            <p:cNvGrpSpPr/>
            <p:nvPr/>
          </p:nvGrpSpPr>
          <p:grpSpPr>
            <a:xfrm>
              <a:off x="4267686" y="952481"/>
              <a:ext cx="2741713" cy="2748358"/>
              <a:chOff x="4832862" y="2810084"/>
              <a:chExt cx="2265878" cy="2271369"/>
            </a:xfrm>
          </p:grpSpPr>
          <p:sp>
            <p:nvSpPr>
              <p:cNvPr id="12" name="楕円 11">
                <a:extLst>
                  <a:ext uri="{FF2B5EF4-FFF2-40B4-BE49-F238E27FC236}">
                    <a16:creationId xmlns:a16="http://schemas.microsoft.com/office/drawing/2014/main" id="{4E44BD12-E251-1BEF-1BFB-12F2E6DFDF53}"/>
                  </a:ext>
                </a:extLst>
              </p:cNvPr>
              <p:cNvSpPr/>
              <p:nvPr/>
            </p:nvSpPr>
            <p:spPr>
              <a:xfrm>
                <a:off x="4938740" y="2810084"/>
                <a:ext cx="2160000" cy="2160000"/>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13" name="楕円 12">
                <a:extLst>
                  <a:ext uri="{FF2B5EF4-FFF2-40B4-BE49-F238E27FC236}">
                    <a16:creationId xmlns:a16="http://schemas.microsoft.com/office/drawing/2014/main" id="{E500EED0-C917-F690-55AD-E5F9CE41BB57}"/>
                  </a:ext>
                </a:extLst>
              </p:cNvPr>
              <p:cNvSpPr/>
              <p:nvPr/>
            </p:nvSpPr>
            <p:spPr>
              <a:xfrm>
                <a:off x="4832862" y="2921453"/>
                <a:ext cx="2160000" cy="2160000"/>
              </a:xfrm>
              <a:prstGeom prst="ellipse">
                <a:avLst/>
              </a:prstGeom>
              <a:solidFill>
                <a:schemeClr val="accent3">
                  <a:lumMod val="20000"/>
                  <a:lumOff val="8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地域や生産者と</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2000" dirty="0">
                    <a:solidFill>
                      <a:schemeClr val="tx1"/>
                    </a:solidFill>
                    <a:latin typeface="游明朝" panose="02020400000000000000" pitchFamily="18" charset="-128"/>
                    <a:ea typeface="游明朝" panose="02020400000000000000" pitchFamily="18" charset="-128"/>
                  </a:rPr>
                  <a:t>直</a:t>
                </a:r>
                <a:r>
                  <a:rPr kumimoji="1" lang="ja-JP" altLang="en-US" sz="2000" dirty="0">
                    <a:solidFill>
                      <a:schemeClr val="tx1"/>
                    </a:solidFill>
                    <a:latin typeface="游明朝" panose="02020400000000000000" pitchFamily="18" charset="-128"/>
                    <a:ea typeface="游明朝" panose="02020400000000000000" pitchFamily="18" charset="-128"/>
                  </a:rPr>
                  <a:t>に関わることを</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楽しめる方</a:t>
                </a:r>
              </a:p>
            </p:txBody>
          </p:sp>
        </p:grpSp>
        <p:grpSp>
          <p:nvGrpSpPr>
            <p:cNvPr id="14" name="グループ化 13">
              <a:extLst>
                <a:ext uri="{FF2B5EF4-FFF2-40B4-BE49-F238E27FC236}">
                  <a16:creationId xmlns:a16="http://schemas.microsoft.com/office/drawing/2014/main" id="{63B802D5-22A6-7401-AFE9-36E4B5E83E65}"/>
                </a:ext>
              </a:extLst>
            </p:cNvPr>
            <p:cNvGrpSpPr/>
            <p:nvPr/>
          </p:nvGrpSpPr>
          <p:grpSpPr>
            <a:xfrm>
              <a:off x="4267686" y="4093604"/>
              <a:ext cx="2741713" cy="2748355"/>
              <a:chOff x="4832862" y="2921453"/>
              <a:chExt cx="2265878" cy="2271368"/>
            </a:xfrm>
          </p:grpSpPr>
          <p:sp>
            <p:nvSpPr>
              <p:cNvPr id="15" name="楕円 14">
                <a:extLst>
                  <a:ext uri="{FF2B5EF4-FFF2-40B4-BE49-F238E27FC236}">
                    <a16:creationId xmlns:a16="http://schemas.microsoft.com/office/drawing/2014/main" id="{223E4BA7-F3AD-4DE2-DC94-BE513A81130C}"/>
                  </a:ext>
                </a:extLst>
              </p:cNvPr>
              <p:cNvSpPr/>
              <p:nvPr/>
            </p:nvSpPr>
            <p:spPr>
              <a:xfrm>
                <a:off x="4938740" y="3032821"/>
                <a:ext cx="2160000" cy="2160000"/>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16" name="楕円 15">
                <a:extLst>
                  <a:ext uri="{FF2B5EF4-FFF2-40B4-BE49-F238E27FC236}">
                    <a16:creationId xmlns:a16="http://schemas.microsoft.com/office/drawing/2014/main" id="{A92BD217-C320-BD9A-0AFD-E1CB7B959931}"/>
                  </a:ext>
                </a:extLst>
              </p:cNvPr>
              <p:cNvSpPr/>
              <p:nvPr/>
            </p:nvSpPr>
            <p:spPr>
              <a:xfrm>
                <a:off x="4832862" y="2921453"/>
                <a:ext cx="2160000" cy="2160000"/>
              </a:xfrm>
              <a:prstGeom prst="ellipse">
                <a:avLst/>
              </a:prstGeom>
              <a:solidFill>
                <a:schemeClr val="accent3">
                  <a:lumMod val="20000"/>
                  <a:lumOff val="8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正解がない</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課題に粘り強く</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取り組める方</a:t>
                </a:r>
              </a:p>
            </p:txBody>
          </p:sp>
        </p:grpSp>
        <p:grpSp>
          <p:nvGrpSpPr>
            <p:cNvPr id="17" name="グループ化 16">
              <a:extLst>
                <a:ext uri="{FF2B5EF4-FFF2-40B4-BE49-F238E27FC236}">
                  <a16:creationId xmlns:a16="http://schemas.microsoft.com/office/drawing/2014/main" id="{B924D312-B3ED-736A-AAAA-92BAE74C9768}"/>
                </a:ext>
              </a:extLst>
            </p:cNvPr>
            <p:cNvGrpSpPr/>
            <p:nvPr/>
          </p:nvGrpSpPr>
          <p:grpSpPr>
            <a:xfrm>
              <a:off x="7983038" y="1087235"/>
              <a:ext cx="2741713" cy="2613600"/>
              <a:chOff x="4832862" y="2921453"/>
              <a:chExt cx="2265878" cy="2160000"/>
            </a:xfrm>
          </p:grpSpPr>
          <p:sp>
            <p:nvSpPr>
              <p:cNvPr id="18" name="楕円 17">
                <a:extLst>
                  <a:ext uri="{FF2B5EF4-FFF2-40B4-BE49-F238E27FC236}">
                    <a16:creationId xmlns:a16="http://schemas.microsoft.com/office/drawing/2014/main" id="{C776D223-6948-1EE1-AB7B-EB106E1AF595}"/>
                  </a:ext>
                </a:extLst>
              </p:cNvPr>
              <p:cNvSpPr/>
              <p:nvPr/>
            </p:nvSpPr>
            <p:spPr>
              <a:xfrm>
                <a:off x="4938740" y="2921453"/>
                <a:ext cx="2160000" cy="2160000"/>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19" name="楕円 18">
                <a:extLst>
                  <a:ext uri="{FF2B5EF4-FFF2-40B4-BE49-F238E27FC236}">
                    <a16:creationId xmlns:a16="http://schemas.microsoft.com/office/drawing/2014/main" id="{9CF21979-E689-50BA-DBB6-3144E4BC0ED7}"/>
                  </a:ext>
                </a:extLst>
              </p:cNvPr>
              <p:cNvSpPr/>
              <p:nvPr/>
            </p:nvSpPr>
            <p:spPr>
              <a:xfrm>
                <a:off x="4832862" y="2921453"/>
                <a:ext cx="2160000" cy="2160000"/>
              </a:xfrm>
              <a:prstGeom prst="ellipse">
                <a:avLst/>
              </a:prstGeom>
              <a:solidFill>
                <a:schemeClr val="accent3">
                  <a:lumMod val="20000"/>
                  <a:lumOff val="8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食に対して</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“物語”を</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感じられる方</a:t>
                </a:r>
              </a:p>
            </p:txBody>
          </p:sp>
        </p:grpSp>
        <p:grpSp>
          <p:nvGrpSpPr>
            <p:cNvPr id="20" name="グループ化 19">
              <a:extLst>
                <a:ext uri="{FF2B5EF4-FFF2-40B4-BE49-F238E27FC236}">
                  <a16:creationId xmlns:a16="http://schemas.microsoft.com/office/drawing/2014/main" id="{D616B3BC-5363-13DA-9FDA-8FB482D7A36C}"/>
                </a:ext>
              </a:extLst>
            </p:cNvPr>
            <p:cNvGrpSpPr/>
            <p:nvPr/>
          </p:nvGrpSpPr>
          <p:grpSpPr>
            <a:xfrm>
              <a:off x="7851267" y="3939598"/>
              <a:ext cx="2745367" cy="2767604"/>
              <a:chOff x="4723963" y="2794176"/>
              <a:chExt cx="2268899" cy="2287277"/>
            </a:xfrm>
          </p:grpSpPr>
          <p:sp>
            <p:nvSpPr>
              <p:cNvPr id="21" name="楕円 20">
                <a:extLst>
                  <a:ext uri="{FF2B5EF4-FFF2-40B4-BE49-F238E27FC236}">
                    <a16:creationId xmlns:a16="http://schemas.microsoft.com/office/drawing/2014/main" id="{4B3C48B1-A850-2B3A-C4E8-4703C0C73B79}"/>
                  </a:ext>
                </a:extLst>
              </p:cNvPr>
              <p:cNvSpPr/>
              <p:nvPr/>
            </p:nvSpPr>
            <p:spPr>
              <a:xfrm>
                <a:off x="4723963" y="2794176"/>
                <a:ext cx="2160000" cy="2160000"/>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22" name="楕円 21">
                <a:extLst>
                  <a:ext uri="{FF2B5EF4-FFF2-40B4-BE49-F238E27FC236}">
                    <a16:creationId xmlns:a16="http://schemas.microsoft.com/office/drawing/2014/main" id="{22AFDAAF-3263-B5A0-5C83-93DECAFB4C80}"/>
                  </a:ext>
                </a:extLst>
              </p:cNvPr>
              <p:cNvSpPr/>
              <p:nvPr/>
            </p:nvSpPr>
            <p:spPr>
              <a:xfrm>
                <a:off x="4832862" y="2921453"/>
                <a:ext cx="2160000" cy="2160000"/>
              </a:xfrm>
              <a:prstGeom prst="ellipse">
                <a:avLst/>
              </a:prstGeom>
              <a:solidFill>
                <a:schemeClr val="accent3">
                  <a:lumMod val="20000"/>
                  <a:lumOff val="8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共感と好奇心を</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持って物事に</a:t>
                </a:r>
                <a:endParaRPr kumimoji="1" lang="en-US" altLang="ja-JP" sz="20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向き合える方</a:t>
                </a:r>
              </a:p>
            </p:txBody>
          </p:sp>
        </p:grpSp>
      </p:grpSp>
    </p:spTree>
    <p:extLst>
      <p:ext uri="{BB962C8B-B14F-4D97-AF65-F5344CB8AC3E}">
        <p14:creationId xmlns:p14="http://schemas.microsoft.com/office/powerpoint/2010/main" val="9031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B33E8-8C26-F7F2-9783-EBEC3765E3E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775DC9D-9473-4A3A-E279-16D0FD9DC488}"/>
              </a:ext>
            </a:extLst>
          </p:cNvPr>
          <p:cNvSpPr/>
          <p:nvPr/>
        </p:nvSpPr>
        <p:spPr>
          <a:xfrm>
            <a:off x="0" y="0"/>
            <a:ext cx="12192000" cy="6858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A6C7415E-89D1-E05D-83FC-4F795BFC7F0F}"/>
              </a:ext>
            </a:extLst>
          </p:cNvPr>
          <p:cNvSpPr/>
          <p:nvPr/>
        </p:nvSpPr>
        <p:spPr>
          <a:xfrm>
            <a:off x="426749" y="150796"/>
            <a:ext cx="11338502" cy="491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メンバーの声</a:t>
            </a:r>
          </a:p>
        </p:txBody>
      </p:sp>
      <p:sp>
        <p:nvSpPr>
          <p:cNvPr id="28" name="スライド番号プレースホルダー 5">
            <a:extLst>
              <a:ext uri="{FF2B5EF4-FFF2-40B4-BE49-F238E27FC236}">
                <a16:creationId xmlns:a16="http://schemas.microsoft.com/office/drawing/2014/main" id="{5C7BD60E-2795-835B-8EBA-6432E002D9AE}"/>
              </a:ext>
            </a:extLst>
          </p:cNvPr>
          <p:cNvSpPr txBox="1">
            <a:spLocks/>
          </p:cNvSpPr>
          <p:nvPr/>
        </p:nvSpPr>
        <p:spPr>
          <a:xfrm>
            <a:off x="11596653" y="21418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7</a:t>
            </a:fld>
            <a:endParaRPr lang="ja-JP" altLang="en-US" dirty="0">
              <a:solidFill>
                <a:schemeClr val="bg1"/>
              </a:solidFill>
              <a:latin typeface="游明朝" panose="02020400000000000000" pitchFamily="18" charset="-128"/>
              <a:ea typeface="游明朝" panose="02020400000000000000" pitchFamily="18" charset="-128"/>
            </a:endParaRPr>
          </a:p>
        </p:txBody>
      </p:sp>
      <p:sp>
        <p:nvSpPr>
          <p:cNvPr id="3" name="吹き出し: 角を丸めた四角形 2">
            <a:extLst>
              <a:ext uri="{FF2B5EF4-FFF2-40B4-BE49-F238E27FC236}">
                <a16:creationId xmlns:a16="http://schemas.microsoft.com/office/drawing/2014/main" id="{089F13B1-179E-CDEF-CA43-5B1FA983207A}"/>
              </a:ext>
            </a:extLst>
          </p:cNvPr>
          <p:cNvSpPr/>
          <p:nvPr/>
        </p:nvSpPr>
        <p:spPr>
          <a:xfrm>
            <a:off x="426750" y="800565"/>
            <a:ext cx="3981834" cy="1356818"/>
          </a:xfrm>
          <a:prstGeom prst="wedgeRoundRectCallout">
            <a:avLst>
              <a:gd name="adj1" fmla="val 55858"/>
              <a:gd name="adj2" fmla="val -35995"/>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自分で考え行動できる自由があり、その分責任感も育ちます。</a:t>
            </a:r>
          </a:p>
        </p:txBody>
      </p:sp>
      <p:sp>
        <p:nvSpPr>
          <p:cNvPr id="6" name="吹き出し: 角を丸めた四角形 5">
            <a:extLst>
              <a:ext uri="{FF2B5EF4-FFF2-40B4-BE49-F238E27FC236}">
                <a16:creationId xmlns:a16="http://schemas.microsoft.com/office/drawing/2014/main" id="{4D31721F-56C3-815B-F831-C7F599B4DEC7}"/>
              </a:ext>
            </a:extLst>
          </p:cNvPr>
          <p:cNvSpPr/>
          <p:nvPr/>
        </p:nvSpPr>
        <p:spPr>
          <a:xfrm>
            <a:off x="4565040" y="1673256"/>
            <a:ext cx="3080627" cy="1641750"/>
          </a:xfrm>
          <a:prstGeom prst="wedgeRoundRectCallout">
            <a:avLst>
              <a:gd name="adj1" fmla="val -58951"/>
              <a:gd name="adj2" fmla="val 39049"/>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出社もリモートもバランスが良く、ライフスタイルに合わせやすいです。</a:t>
            </a:r>
          </a:p>
        </p:txBody>
      </p:sp>
      <p:sp>
        <p:nvSpPr>
          <p:cNvPr id="7" name="吹き出し: 角を丸めた四角形 6">
            <a:extLst>
              <a:ext uri="{FF2B5EF4-FFF2-40B4-BE49-F238E27FC236}">
                <a16:creationId xmlns:a16="http://schemas.microsoft.com/office/drawing/2014/main" id="{CAA8A6AA-3EA2-D158-74AC-1411B1D51E16}"/>
              </a:ext>
            </a:extLst>
          </p:cNvPr>
          <p:cNvSpPr/>
          <p:nvPr/>
        </p:nvSpPr>
        <p:spPr>
          <a:xfrm>
            <a:off x="6647413" y="276157"/>
            <a:ext cx="4961382" cy="1143173"/>
          </a:xfrm>
          <a:prstGeom prst="wedgeRoundRectCallout">
            <a:avLst>
              <a:gd name="adj1" fmla="val 23982"/>
              <a:gd name="adj2" fmla="val 63086"/>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いろんな業界出身のメンバーと話すたびに新しい視点が得られます。</a:t>
            </a:r>
          </a:p>
        </p:txBody>
      </p:sp>
      <p:sp>
        <p:nvSpPr>
          <p:cNvPr id="8" name="吹き出し: 角を丸めた四角形 7">
            <a:extLst>
              <a:ext uri="{FF2B5EF4-FFF2-40B4-BE49-F238E27FC236}">
                <a16:creationId xmlns:a16="http://schemas.microsoft.com/office/drawing/2014/main" id="{4CABE441-8AA7-98B5-7320-CDD963155E25}"/>
              </a:ext>
            </a:extLst>
          </p:cNvPr>
          <p:cNvSpPr/>
          <p:nvPr/>
        </p:nvSpPr>
        <p:spPr>
          <a:xfrm>
            <a:off x="240370" y="4800786"/>
            <a:ext cx="6054552" cy="765888"/>
          </a:xfrm>
          <a:prstGeom prst="wedgeRoundRectCallout">
            <a:avLst>
              <a:gd name="adj1" fmla="val 52832"/>
              <a:gd name="adj2" fmla="val 32600"/>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生産者と一緒に価値を届けられるのが魅力です。</a:t>
            </a:r>
          </a:p>
        </p:txBody>
      </p:sp>
      <p:sp>
        <p:nvSpPr>
          <p:cNvPr id="9" name="吹き出し: 角を丸めた四角形 8">
            <a:extLst>
              <a:ext uri="{FF2B5EF4-FFF2-40B4-BE49-F238E27FC236}">
                <a16:creationId xmlns:a16="http://schemas.microsoft.com/office/drawing/2014/main" id="{4830C811-832A-65D1-EF86-93FE0CB824FA}"/>
              </a:ext>
            </a:extLst>
          </p:cNvPr>
          <p:cNvSpPr/>
          <p:nvPr/>
        </p:nvSpPr>
        <p:spPr>
          <a:xfrm>
            <a:off x="633131" y="3568933"/>
            <a:ext cx="6653193" cy="1019397"/>
          </a:xfrm>
          <a:prstGeom prst="wedgeRoundRectCallout">
            <a:avLst>
              <a:gd name="adj1" fmla="val -55703"/>
              <a:gd name="adj2" fmla="val 38265"/>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新商品をみんなで試すのは毎回ワクワクします。</a:t>
            </a:r>
          </a:p>
        </p:txBody>
      </p:sp>
      <p:sp>
        <p:nvSpPr>
          <p:cNvPr id="11" name="吹き出し: 角を丸めた四角形 10">
            <a:extLst>
              <a:ext uri="{FF2B5EF4-FFF2-40B4-BE49-F238E27FC236}">
                <a16:creationId xmlns:a16="http://schemas.microsoft.com/office/drawing/2014/main" id="{65A8CBAB-DB91-93DC-7477-E3DFF1EE21AD}"/>
              </a:ext>
            </a:extLst>
          </p:cNvPr>
          <p:cNvSpPr/>
          <p:nvPr/>
        </p:nvSpPr>
        <p:spPr>
          <a:xfrm>
            <a:off x="7931217" y="1925387"/>
            <a:ext cx="3478454" cy="1356818"/>
          </a:xfrm>
          <a:prstGeom prst="wedgeRoundRectCallout">
            <a:avLst>
              <a:gd name="adj1" fmla="val 9771"/>
              <a:gd name="adj2" fmla="val 66604"/>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品質や衛生面への意識が高く、食品を扱う責任を実感します。</a:t>
            </a:r>
          </a:p>
        </p:txBody>
      </p:sp>
      <p:sp>
        <p:nvSpPr>
          <p:cNvPr id="12" name="吹き出し: 角を丸めた四角形 11">
            <a:extLst>
              <a:ext uri="{FF2B5EF4-FFF2-40B4-BE49-F238E27FC236}">
                <a16:creationId xmlns:a16="http://schemas.microsoft.com/office/drawing/2014/main" id="{AE34177F-3147-0D34-8642-5ECC50E87190}"/>
              </a:ext>
            </a:extLst>
          </p:cNvPr>
          <p:cNvSpPr/>
          <p:nvPr/>
        </p:nvSpPr>
        <p:spPr>
          <a:xfrm>
            <a:off x="7931217" y="5075079"/>
            <a:ext cx="4160308" cy="1641750"/>
          </a:xfrm>
          <a:prstGeom prst="wedgeRoundRectCallout">
            <a:avLst>
              <a:gd name="adj1" fmla="val -59986"/>
              <a:gd name="adj2" fmla="val 36704"/>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平均年齢が若く、スピード感があって刺激的です。</a:t>
            </a:r>
          </a:p>
        </p:txBody>
      </p:sp>
      <p:sp>
        <p:nvSpPr>
          <p:cNvPr id="13" name="吹き出し: 角を丸めた四角形 12">
            <a:extLst>
              <a:ext uri="{FF2B5EF4-FFF2-40B4-BE49-F238E27FC236}">
                <a16:creationId xmlns:a16="http://schemas.microsoft.com/office/drawing/2014/main" id="{1C98AB7B-A7C3-7982-CC30-127798263873}"/>
              </a:ext>
            </a:extLst>
          </p:cNvPr>
          <p:cNvSpPr/>
          <p:nvPr/>
        </p:nvSpPr>
        <p:spPr>
          <a:xfrm>
            <a:off x="8566484" y="3635692"/>
            <a:ext cx="3525041" cy="1143172"/>
          </a:xfrm>
          <a:prstGeom prst="wedgeRoundRectCallout">
            <a:avLst>
              <a:gd name="adj1" fmla="val -9703"/>
              <a:gd name="adj2" fmla="val 61328"/>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作り手の想いをお客様に伝えるやりがいがあります。</a:t>
            </a:r>
          </a:p>
        </p:txBody>
      </p:sp>
      <p:sp>
        <p:nvSpPr>
          <p:cNvPr id="14" name="吹き出し: 角を丸めた四角形 13">
            <a:extLst>
              <a:ext uri="{FF2B5EF4-FFF2-40B4-BE49-F238E27FC236}">
                <a16:creationId xmlns:a16="http://schemas.microsoft.com/office/drawing/2014/main" id="{B783DAC6-1734-6229-B3B7-12AE6A8EDA67}"/>
              </a:ext>
            </a:extLst>
          </p:cNvPr>
          <p:cNvSpPr/>
          <p:nvPr/>
        </p:nvSpPr>
        <p:spPr>
          <a:xfrm flipH="1">
            <a:off x="1068404" y="5779130"/>
            <a:ext cx="6217920" cy="765888"/>
          </a:xfrm>
          <a:prstGeom prst="wedgeRoundRectCallout">
            <a:avLst>
              <a:gd name="adj1" fmla="val 52832"/>
              <a:gd name="adj2" fmla="val 32600"/>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000" dirty="0">
                <a:solidFill>
                  <a:schemeClr val="tx1"/>
                </a:solidFill>
                <a:latin typeface="游明朝" panose="02020400000000000000" pitchFamily="18" charset="-128"/>
                <a:ea typeface="游明朝" panose="02020400000000000000" pitchFamily="18" charset="-128"/>
              </a:rPr>
              <a:t>日々新しいことに挑戦でき、スキルが広がります。</a:t>
            </a:r>
          </a:p>
        </p:txBody>
      </p:sp>
      <p:sp>
        <p:nvSpPr>
          <p:cNvPr id="15" name="吹き出し: 角を丸めた四角形 14">
            <a:extLst>
              <a:ext uri="{FF2B5EF4-FFF2-40B4-BE49-F238E27FC236}">
                <a16:creationId xmlns:a16="http://schemas.microsoft.com/office/drawing/2014/main" id="{DF7613A2-00C4-9A0A-4AD4-425F85412E3B}"/>
              </a:ext>
            </a:extLst>
          </p:cNvPr>
          <p:cNvSpPr/>
          <p:nvPr/>
        </p:nvSpPr>
        <p:spPr>
          <a:xfrm>
            <a:off x="782329" y="2329856"/>
            <a:ext cx="2672586" cy="1121337"/>
          </a:xfrm>
          <a:prstGeom prst="wedgeRoundRectCallout">
            <a:avLst>
              <a:gd name="adj1" fmla="val 55858"/>
              <a:gd name="adj2" fmla="val -35995"/>
              <a:gd name="adj3" fmla="val 16667"/>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2000" dirty="0">
                <a:solidFill>
                  <a:schemeClr val="tx1"/>
                </a:solidFill>
                <a:latin typeface="游明朝" panose="02020400000000000000" pitchFamily="18" charset="-128"/>
                <a:ea typeface="游明朝" panose="02020400000000000000" pitchFamily="18" charset="-128"/>
              </a:rPr>
              <a:t>Slack</a:t>
            </a:r>
            <a:r>
              <a:rPr kumimoji="1" lang="ja-JP" altLang="en-US" sz="2000" dirty="0">
                <a:solidFill>
                  <a:schemeClr val="tx1"/>
                </a:solidFill>
                <a:latin typeface="游明朝" panose="02020400000000000000" pitchFamily="18" charset="-128"/>
                <a:ea typeface="游明朝" panose="02020400000000000000" pitchFamily="18" charset="-128"/>
              </a:rPr>
              <a:t>や</a:t>
            </a:r>
            <a:r>
              <a:rPr kumimoji="1" lang="en-US" altLang="ja-JP" sz="2000" dirty="0">
                <a:solidFill>
                  <a:schemeClr val="tx1"/>
                </a:solidFill>
                <a:latin typeface="游明朝" panose="02020400000000000000" pitchFamily="18" charset="-128"/>
                <a:ea typeface="游明朝" panose="02020400000000000000" pitchFamily="18" charset="-128"/>
              </a:rPr>
              <a:t>Notion</a:t>
            </a:r>
            <a:r>
              <a:rPr kumimoji="1" lang="ja-JP" altLang="en-US" sz="2000" dirty="0">
                <a:solidFill>
                  <a:schemeClr val="tx1"/>
                </a:solidFill>
                <a:latin typeface="游明朝" panose="02020400000000000000" pitchFamily="18" charset="-128"/>
                <a:ea typeface="游明朝" panose="02020400000000000000" pitchFamily="18" charset="-128"/>
              </a:rPr>
              <a:t>で密に連携でき、一体感を感じます。</a:t>
            </a:r>
          </a:p>
        </p:txBody>
      </p:sp>
    </p:spTree>
    <p:extLst>
      <p:ext uri="{BB962C8B-B14F-4D97-AF65-F5344CB8AC3E}">
        <p14:creationId xmlns:p14="http://schemas.microsoft.com/office/powerpoint/2010/main" val="253529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96141-31DD-18A0-B6C2-CBFB8DEA010A}"/>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0B2CBE1F-CE40-CEF7-A02F-E02E85080D36}"/>
              </a:ext>
            </a:extLst>
          </p:cNvPr>
          <p:cNvPicPr>
            <a:picLocks noChangeAspect="1"/>
          </p:cNvPicPr>
          <p:nvPr/>
        </p:nvPicPr>
        <p:blipFill>
          <a:blip r:embed="rId2"/>
          <a:srcRect l="12576" r="15375"/>
          <a:stretch>
            <a:fillRect/>
          </a:stretch>
        </p:blipFill>
        <p:spPr>
          <a:xfrm>
            <a:off x="5603847" y="0"/>
            <a:ext cx="3294076" cy="6858000"/>
          </a:xfrm>
          <a:prstGeom prst="rect">
            <a:avLst/>
          </a:prstGeom>
        </p:spPr>
      </p:pic>
      <p:pic>
        <p:nvPicPr>
          <p:cNvPr id="14" name="図 13">
            <a:extLst>
              <a:ext uri="{FF2B5EF4-FFF2-40B4-BE49-F238E27FC236}">
                <a16:creationId xmlns:a16="http://schemas.microsoft.com/office/drawing/2014/main" id="{6BAE0BB4-E370-91C5-45CE-E27005535777}"/>
              </a:ext>
            </a:extLst>
          </p:cNvPr>
          <p:cNvPicPr>
            <a:picLocks noChangeAspect="1"/>
          </p:cNvPicPr>
          <p:nvPr/>
        </p:nvPicPr>
        <p:blipFill>
          <a:blip r:embed="rId3"/>
          <a:srcRect l="13976" r="13976"/>
          <a:stretch>
            <a:fillRect/>
          </a:stretch>
        </p:blipFill>
        <p:spPr>
          <a:xfrm>
            <a:off x="8897923" y="0"/>
            <a:ext cx="3294077" cy="6858000"/>
          </a:xfrm>
          <a:prstGeom prst="rect">
            <a:avLst/>
          </a:prstGeom>
        </p:spPr>
      </p:pic>
      <p:pic>
        <p:nvPicPr>
          <p:cNvPr id="9" name="図 8">
            <a:extLst>
              <a:ext uri="{FF2B5EF4-FFF2-40B4-BE49-F238E27FC236}">
                <a16:creationId xmlns:a16="http://schemas.microsoft.com/office/drawing/2014/main" id="{6A913B64-1D6D-2AB0-086C-DB677E75BDCE}"/>
              </a:ext>
            </a:extLst>
          </p:cNvPr>
          <p:cNvPicPr>
            <a:picLocks noChangeAspect="1"/>
          </p:cNvPicPr>
          <p:nvPr/>
        </p:nvPicPr>
        <p:blipFill>
          <a:blip r:embed="rId4"/>
          <a:srcRect l="12576" r="15375"/>
          <a:stretch>
            <a:fillRect/>
          </a:stretch>
        </p:blipFill>
        <p:spPr>
          <a:xfrm>
            <a:off x="2309773" y="0"/>
            <a:ext cx="3294075" cy="6858000"/>
          </a:xfrm>
          <a:prstGeom prst="rect">
            <a:avLst/>
          </a:prstGeom>
        </p:spPr>
      </p:pic>
      <p:sp>
        <p:nvSpPr>
          <p:cNvPr id="10" name="正方形/長方形 9">
            <a:extLst>
              <a:ext uri="{FF2B5EF4-FFF2-40B4-BE49-F238E27FC236}">
                <a16:creationId xmlns:a16="http://schemas.microsoft.com/office/drawing/2014/main" id="{40DF68A0-4726-384F-5A54-B7E550CF185D}"/>
              </a:ext>
            </a:extLst>
          </p:cNvPr>
          <p:cNvSpPr/>
          <p:nvPr/>
        </p:nvSpPr>
        <p:spPr>
          <a:xfrm>
            <a:off x="2309772" y="0"/>
            <a:ext cx="9882227" cy="6858000"/>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游明朝" panose="02020400000000000000" pitchFamily="18" charset="-128"/>
              <a:ea typeface="游明朝" panose="02020400000000000000" pitchFamily="18" charset="-128"/>
            </a:endParaRPr>
          </a:p>
        </p:txBody>
      </p:sp>
      <p:sp>
        <p:nvSpPr>
          <p:cNvPr id="6" name="正方形/長方形 5">
            <a:extLst>
              <a:ext uri="{FF2B5EF4-FFF2-40B4-BE49-F238E27FC236}">
                <a16:creationId xmlns:a16="http://schemas.microsoft.com/office/drawing/2014/main" id="{9472BFA7-33A8-D772-E67D-1B2D1375EA77}"/>
              </a:ext>
            </a:extLst>
          </p:cNvPr>
          <p:cNvSpPr/>
          <p:nvPr/>
        </p:nvSpPr>
        <p:spPr>
          <a:xfrm>
            <a:off x="2580253" y="3507736"/>
            <a:ext cx="2753114" cy="30392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en-US" altLang="ja-JP" sz="5400" b="1" dirty="0">
                <a:solidFill>
                  <a:schemeClr val="bg1"/>
                </a:solidFill>
                <a:latin typeface="游明朝" panose="02020400000000000000" pitchFamily="18" charset="-128"/>
                <a:ea typeface="游明朝" panose="02020400000000000000" pitchFamily="18" charset="-128"/>
              </a:rPr>
              <a:t>01</a:t>
            </a:r>
          </a:p>
          <a:p>
            <a:pPr>
              <a:spcBef>
                <a:spcPts val="600"/>
              </a:spcBef>
            </a:pPr>
            <a:r>
              <a:rPr kumimoji="1" lang="ja-JP" altLang="en-US" sz="2000" b="1" dirty="0">
                <a:solidFill>
                  <a:schemeClr val="bg1"/>
                </a:solidFill>
                <a:latin typeface="游明朝" panose="02020400000000000000" pitchFamily="18" charset="-128"/>
                <a:ea typeface="游明朝" panose="02020400000000000000" pitchFamily="18" charset="-128"/>
              </a:rPr>
              <a:t>商品企画・開発</a:t>
            </a:r>
            <a:endParaRPr kumimoji="1" lang="en-US" altLang="ja-JP" sz="2000" b="1" dirty="0">
              <a:solidFill>
                <a:schemeClr val="bg1"/>
              </a:solidFill>
              <a:latin typeface="游明朝" panose="02020400000000000000" pitchFamily="18" charset="-128"/>
              <a:ea typeface="游明朝" panose="02020400000000000000" pitchFamily="18" charset="-128"/>
            </a:endParaRPr>
          </a:p>
          <a:p>
            <a:pPr>
              <a:spcBef>
                <a:spcPts val="600"/>
              </a:spcBef>
            </a:pPr>
            <a:endParaRPr kumimoji="1" lang="en-US" altLang="ja-JP" sz="2000" b="1" dirty="0">
              <a:solidFill>
                <a:schemeClr val="bg1"/>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bg1"/>
                </a:solidFill>
                <a:latin typeface="游明朝" panose="02020400000000000000" pitchFamily="18" charset="-128"/>
                <a:ea typeface="游明朝" panose="02020400000000000000" pitchFamily="18" charset="-128"/>
              </a:rPr>
              <a:t>生産者や料理研究家と連携し、ミールキットの新商品を企画・開発するポジション。食材選定からレシピ設計、ストーリーづくりまで一貫して担当します。</a:t>
            </a:r>
          </a:p>
        </p:txBody>
      </p:sp>
      <p:sp>
        <p:nvSpPr>
          <p:cNvPr id="15" name="正方形/長方形 14">
            <a:extLst>
              <a:ext uri="{FF2B5EF4-FFF2-40B4-BE49-F238E27FC236}">
                <a16:creationId xmlns:a16="http://schemas.microsoft.com/office/drawing/2014/main" id="{554DBCBD-B809-B138-F70A-A148CCC750FE}"/>
              </a:ext>
            </a:extLst>
          </p:cNvPr>
          <p:cNvSpPr/>
          <p:nvPr/>
        </p:nvSpPr>
        <p:spPr>
          <a:xfrm>
            <a:off x="0" y="0"/>
            <a:ext cx="2309771" cy="685800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sz="2000" b="1" dirty="0">
              <a:solidFill>
                <a:schemeClr val="bg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9EAD11A9-681F-5527-83D3-600B0F71A5F4}"/>
              </a:ext>
            </a:extLst>
          </p:cNvPr>
          <p:cNvSpPr/>
          <p:nvPr/>
        </p:nvSpPr>
        <p:spPr>
          <a:xfrm>
            <a:off x="426749" y="150796"/>
            <a:ext cx="11338502" cy="491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採用ポジション</a:t>
            </a:r>
          </a:p>
        </p:txBody>
      </p:sp>
      <p:sp>
        <p:nvSpPr>
          <p:cNvPr id="28" name="スライド番号プレースホルダー 5">
            <a:extLst>
              <a:ext uri="{FF2B5EF4-FFF2-40B4-BE49-F238E27FC236}">
                <a16:creationId xmlns:a16="http://schemas.microsoft.com/office/drawing/2014/main" id="{6742117A-C0F1-0662-FAF6-852FCE8E188D}"/>
              </a:ext>
            </a:extLst>
          </p:cNvPr>
          <p:cNvSpPr txBox="1">
            <a:spLocks/>
          </p:cNvSpPr>
          <p:nvPr/>
        </p:nvSpPr>
        <p:spPr>
          <a:xfrm>
            <a:off x="11596653" y="214182"/>
            <a:ext cx="44853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3FFBA4C0-9B7D-4866-9F37-F8186F53D425}" type="slidenum">
              <a:rPr lang="ja-JP" altLang="en-US" smtClean="0">
                <a:solidFill>
                  <a:schemeClr val="bg1"/>
                </a:solidFill>
                <a:latin typeface="游明朝" panose="02020400000000000000" pitchFamily="18" charset="-128"/>
                <a:ea typeface="游明朝" panose="02020400000000000000" pitchFamily="18" charset="-128"/>
              </a:rPr>
              <a:pPr/>
              <a:t>8</a:t>
            </a:fld>
            <a:endParaRPr lang="ja-JP" altLang="en-US" dirty="0">
              <a:solidFill>
                <a:schemeClr val="bg1"/>
              </a:solidFill>
              <a:latin typeface="游明朝" panose="02020400000000000000" pitchFamily="18" charset="-128"/>
              <a:ea typeface="游明朝" panose="02020400000000000000" pitchFamily="18" charset="-128"/>
            </a:endParaRPr>
          </a:p>
        </p:txBody>
      </p:sp>
      <p:sp>
        <p:nvSpPr>
          <p:cNvPr id="16" name="正方形/長方形 15">
            <a:extLst>
              <a:ext uri="{FF2B5EF4-FFF2-40B4-BE49-F238E27FC236}">
                <a16:creationId xmlns:a16="http://schemas.microsoft.com/office/drawing/2014/main" id="{5373FFBD-435A-3498-1F9F-D4D96E90E66B}"/>
              </a:ext>
            </a:extLst>
          </p:cNvPr>
          <p:cNvSpPr/>
          <p:nvPr/>
        </p:nvSpPr>
        <p:spPr>
          <a:xfrm>
            <a:off x="5874328" y="3507736"/>
            <a:ext cx="2753114" cy="30392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en-US" altLang="ja-JP" sz="5400" b="1" dirty="0">
                <a:solidFill>
                  <a:schemeClr val="bg1"/>
                </a:solidFill>
                <a:latin typeface="游明朝" panose="02020400000000000000" pitchFamily="18" charset="-128"/>
                <a:ea typeface="游明朝" panose="02020400000000000000" pitchFamily="18" charset="-128"/>
              </a:rPr>
              <a:t>02</a:t>
            </a:r>
          </a:p>
          <a:p>
            <a:pPr>
              <a:spcBef>
                <a:spcPts val="600"/>
              </a:spcBef>
            </a:pPr>
            <a:r>
              <a:rPr kumimoji="1" lang="ja-JP" altLang="en-US" sz="2000" b="1" dirty="0">
                <a:solidFill>
                  <a:schemeClr val="bg1"/>
                </a:solidFill>
                <a:latin typeface="游明朝" panose="02020400000000000000" pitchFamily="18" charset="-128"/>
                <a:ea typeface="游明朝" panose="02020400000000000000" pitchFamily="18" charset="-128"/>
              </a:rPr>
              <a:t>カスタマーサクセス</a:t>
            </a:r>
            <a:endParaRPr kumimoji="1" lang="en-US" altLang="ja-JP" sz="2000" b="1" dirty="0">
              <a:solidFill>
                <a:schemeClr val="bg1"/>
              </a:solidFill>
              <a:latin typeface="游明朝" panose="02020400000000000000" pitchFamily="18" charset="-128"/>
              <a:ea typeface="游明朝" panose="02020400000000000000" pitchFamily="18" charset="-128"/>
            </a:endParaRPr>
          </a:p>
          <a:p>
            <a:pPr>
              <a:spcBef>
                <a:spcPts val="600"/>
              </a:spcBef>
            </a:pPr>
            <a:endParaRPr kumimoji="1" lang="en-US" altLang="ja-JP" sz="2000" b="1" dirty="0">
              <a:solidFill>
                <a:schemeClr val="bg1"/>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bg1"/>
                </a:solidFill>
                <a:latin typeface="游明朝" panose="02020400000000000000" pitchFamily="18" charset="-128"/>
                <a:ea typeface="游明朝" panose="02020400000000000000" pitchFamily="18" charset="-128"/>
              </a:rPr>
              <a:t>定期購入者や法人顧客へのサポートを行い、利用継続や満足度向上を推進。アプリ運用やレビュー対応、食育イベントの企画も担います。</a:t>
            </a:r>
          </a:p>
        </p:txBody>
      </p:sp>
      <p:sp>
        <p:nvSpPr>
          <p:cNvPr id="17" name="正方形/長方形 16">
            <a:extLst>
              <a:ext uri="{FF2B5EF4-FFF2-40B4-BE49-F238E27FC236}">
                <a16:creationId xmlns:a16="http://schemas.microsoft.com/office/drawing/2014/main" id="{6292157B-8EF2-9672-C005-34C5B7857E9C}"/>
              </a:ext>
            </a:extLst>
          </p:cNvPr>
          <p:cNvSpPr/>
          <p:nvPr/>
        </p:nvSpPr>
        <p:spPr>
          <a:xfrm>
            <a:off x="9168403" y="3507736"/>
            <a:ext cx="2753114" cy="30392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en-US" altLang="ja-JP" sz="5400" b="1" dirty="0">
                <a:solidFill>
                  <a:schemeClr val="bg1"/>
                </a:solidFill>
                <a:latin typeface="游明朝" panose="02020400000000000000" pitchFamily="18" charset="-128"/>
                <a:ea typeface="游明朝" panose="02020400000000000000" pitchFamily="18" charset="-128"/>
              </a:rPr>
              <a:t>03</a:t>
            </a:r>
          </a:p>
          <a:p>
            <a:pPr>
              <a:spcBef>
                <a:spcPts val="600"/>
              </a:spcBef>
            </a:pPr>
            <a:r>
              <a:rPr kumimoji="1" lang="ja-JP" altLang="en-US" sz="2000" b="1" dirty="0">
                <a:solidFill>
                  <a:schemeClr val="bg1"/>
                </a:solidFill>
                <a:latin typeface="游明朝" panose="02020400000000000000" pitchFamily="18" charset="-128"/>
                <a:ea typeface="游明朝" panose="02020400000000000000" pitchFamily="18" charset="-128"/>
              </a:rPr>
              <a:t>地域連携・調達</a:t>
            </a:r>
            <a:endParaRPr kumimoji="1" lang="en-US" altLang="ja-JP" sz="2000" b="1" dirty="0">
              <a:solidFill>
                <a:schemeClr val="bg1"/>
              </a:solidFill>
              <a:latin typeface="游明朝" panose="02020400000000000000" pitchFamily="18" charset="-128"/>
              <a:ea typeface="游明朝" panose="02020400000000000000" pitchFamily="18" charset="-128"/>
            </a:endParaRPr>
          </a:p>
          <a:p>
            <a:pPr>
              <a:spcBef>
                <a:spcPts val="600"/>
              </a:spcBef>
            </a:pPr>
            <a:endParaRPr kumimoji="1" lang="en-US" altLang="ja-JP" sz="2000" b="1" dirty="0">
              <a:solidFill>
                <a:schemeClr val="bg1"/>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bg1"/>
                </a:solidFill>
                <a:latin typeface="游明朝" panose="02020400000000000000" pitchFamily="18" charset="-128"/>
                <a:ea typeface="游明朝" panose="02020400000000000000" pitchFamily="18" charset="-128"/>
              </a:rPr>
              <a:t>全国の生産者ネットワーク拡充や調達先開拓を担当。現地訪問で関係性を築き、生産背景のストーリーを商品に反映させる役割です。</a:t>
            </a:r>
          </a:p>
        </p:txBody>
      </p:sp>
      <p:sp>
        <p:nvSpPr>
          <p:cNvPr id="18" name="正方形/長方形 17">
            <a:extLst>
              <a:ext uri="{FF2B5EF4-FFF2-40B4-BE49-F238E27FC236}">
                <a16:creationId xmlns:a16="http://schemas.microsoft.com/office/drawing/2014/main" id="{3A1556FB-B362-3DB8-A837-6A63DFAAC6C6}"/>
              </a:ext>
            </a:extLst>
          </p:cNvPr>
          <p:cNvSpPr/>
          <p:nvPr/>
        </p:nvSpPr>
        <p:spPr>
          <a:xfrm>
            <a:off x="426749" y="1540041"/>
            <a:ext cx="1517554" cy="5006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spcBef>
                <a:spcPts val="600"/>
              </a:spcBef>
            </a:pPr>
            <a:r>
              <a:rPr lang="ja-JP" altLang="en-US" sz="2800" dirty="0">
                <a:solidFill>
                  <a:schemeClr val="bg1"/>
                </a:solidFill>
                <a:latin typeface="游明朝" panose="02020400000000000000" pitchFamily="18" charset="-128"/>
                <a:ea typeface="游明朝" panose="02020400000000000000" pitchFamily="18" charset="-128"/>
              </a:rPr>
              <a:t>未来</a:t>
            </a:r>
            <a:r>
              <a:rPr kumimoji="1" lang="ja-JP" altLang="en-US" sz="2800" dirty="0">
                <a:solidFill>
                  <a:schemeClr val="bg1"/>
                </a:solidFill>
                <a:latin typeface="游明朝" panose="02020400000000000000" pitchFamily="18" charset="-128"/>
                <a:ea typeface="游明朝" panose="02020400000000000000" pitchFamily="18" charset="-128"/>
              </a:rPr>
              <a:t>の仲間からの</a:t>
            </a:r>
            <a:endParaRPr kumimoji="1" lang="en-US" altLang="ja-JP" sz="2800" dirty="0">
              <a:solidFill>
                <a:schemeClr val="bg1"/>
              </a:solidFill>
              <a:latin typeface="游明朝" panose="02020400000000000000" pitchFamily="18" charset="-128"/>
              <a:ea typeface="游明朝" panose="02020400000000000000" pitchFamily="18" charset="-128"/>
            </a:endParaRPr>
          </a:p>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積極的なご応募を</a:t>
            </a:r>
            <a:endParaRPr kumimoji="1" lang="en-US" altLang="ja-JP" sz="2800" dirty="0">
              <a:solidFill>
                <a:schemeClr val="bg1"/>
              </a:solidFill>
              <a:latin typeface="游明朝" panose="02020400000000000000" pitchFamily="18" charset="-128"/>
              <a:ea typeface="游明朝" panose="02020400000000000000" pitchFamily="18" charset="-128"/>
            </a:endParaRPr>
          </a:p>
          <a:p>
            <a:pPr>
              <a:spcBef>
                <a:spcPts val="600"/>
              </a:spcBef>
            </a:pPr>
            <a:r>
              <a:rPr kumimoji="1" lang="ja-JP" altLang="en-US" sz="2800" dirty="0">
                <a:solidFill>
                  <a:schemeClr val="bg1"/>
                </a:solidFill>
                <a:latin typeface="游明朝" panose="02020400000000000000" pitchFamily="18" charset="-128"/>
                <a:ea typeface="游明朝" panose="02020400000000000000" pitchFamily="18" charset="-128"/>
              </a:rPr>
              <a:t>お待ちしております！</a:t>
            </a:r>
          </a:p>
        </p:txBody>
      </p:sp>
    </p:spTree>
    <p:extLst>
      <p:ext uri="{BB962C8B-B14F-4D97-AF65-F5344CB8AC3E}">
        <p14:creationId xmlns:p14="http://schemas.microsoft.com/office/powerpoint/2010/main" val="174313254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d60cc4-70c0-4043-81e8-97be71ffa410">
      <Terms xmlns="http://schemas.microsoft.com/office/infopath/2007/PartnerControls"/>
    </lcf76f155ced4ddcb4097134ff3c332f>
    <TaxCatchAll xmlns="1bf6ce71-f2af-4399-804e-8773bbe322f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41C3E266D40784080AE7FC7FC3CF127" ma:contentTypeVersion="14" ma:contentTypeDescription="新しいドキュメントを作成します。" ma:contentTypeScope="" ma:versionID="ab43ed39cf438de8264d8b65fa41e611">
  <xsd:schema xmlns:xsd="http://www.w3.org/2001/XMLSchema" xmlns:xs="http://www.w3.org/2001/XMLSchema" xmlns:p="http://schemas.microsoft.com/office/2006/metadata/properties" xmlns:ns2="ffd60cc4-70c0-4043-81e8-97be71ffa410" xmlns:ns3="1bf6ce71-f2af-4399-804e-8773bbe322f2" targetNamespace="http://schemas.microsoft.com/office/2006/metadata/properties" ma:root="true" ma:fieldsID="a2501e3ff80ab5e70b0e54d5b48f5319" ns2:_="" ns3:_="">
    <xsd:import namespace="ffd60cc4-70c0-4043-81e8-97be71ffa410"/>
    <xsd:import namespace="1bf6ce71-f2af-4399-804e-8773bbe322f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60cc4-70c0-4043-81e8-97be71ffa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e11d2887-7d44-46f2-be60-af6bd70e5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6ce71-f2af-4399-804e-8773bbe322f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fa11d1-c12e-4afe-8e86-e16f823e0944}" ma:internalName="TaxCatchAll" ma:showField="CatchAllData" ma:web="1bf6ce71-f2af-4399-804e-8773bbe322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2236B2-08AB-4DF2-B107-FE54C01F11AE}">
  <ds:schemaRefs>
    <ds:schemaRef ds:uri="http://schemas.microsoft.com/sharepoint/v3/contenttype/forms"/>
  </ds:schemaRefs>
</ds:datastoreItem>
</file>

<file path=customXml/itemProps2.xml><?xml version="1.0" encoding="utf-8"?>
<ds:datastoreItem xmlns:ds="http://schemas.openxmlformats.org/officeDocument/2006/customXml" ds:itemID="{5CAD133F-485A-4DE3-B94F-A31F35E1A9BB}">
  <ds:schemaRefs>
    <ds:schemaRef ds:uri="http://schemas.microsoft.com/office/2006/metadata/properties"/>
    <ds:schemaRef ds:uri="http://schemas.microsoft.com/office/infopath/2007/PartnerControls"/>
    <ds:schemaRef ds:uri="ffd60cc4-70c0-4043-81e8-97be71ffa410"/>
    <ds:schemaRef ds:uri="1bf6ce71-f2af-4399-804e-8773bbe322f2"/>
  </ds:schemaRefs>
</ds:datastoreItem>
</file>

<file path=customXml/itemProps3.xml><?xml version="1.0" encoding="utf-8"?>
<ds:datastoreItem xmlns:ds="http://schemas.openxmlformats.org/officeDocument/2006/customXml" ds:itemID="{D6763634-8456-4777-9034-BF6964B145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60cc4-70c0-4043-81e8-97be71ffa410"/>
    <ds:schemaRef ds:uri="1bf6ce71-f2af-4399-804e-8773bbe322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973</TotalTime>
  <Words>1518</Words>
  <PresentationFormat>ワイド画面</PresentationFormat>
  <Paragraphs>127</Paragraphs>
  <Slides>10</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ＭＳ Ｐゴシック</vt:lpstr>
      <vt:lpstr>游ゴシック</vt:lpstr>
      <vt:lpstr>游ゴシック Light</vt:lpstr>
      <vt:lpstr>游明朝</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2025-05-17T05:08:00Z</dcterms:created>
  <dcterms:modified xsi:type="dcterms:W3CDTF">2025-07-14T08:15:19Z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0x010100C41C3E266D40784080AE7FC7FC3CF127</vt:lpwstr>
  </property>
  <property fmtid="{D5CDD505-2E9C-101B-9397-08002B2CF9AE}" pid="3" name="MediaServiceImageTags">
    <vt:lpwstr/>
  </property>
</Properties>
</file>