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13"/>
  </p:notesMasterIdLst>
  <p:sldIdLst>
    <p:sldId id="256" r:id="rId5"/>
    <p:sldId id="257" r:id="rId6"/>
    <p:sldId id="258" r:id="rId7"/>
    <p:sldId id="259" r:id="rId8"/>
    <p:sldId id="260" r:id="rId9"/>
    <p:sldId id="261" r:id="rId10"/>
    <p:sldId id="262" r:id="rId11"/>
    <p:sldId id="265"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FDFDFD"/>
    <a:srgbClr val="F5F5F5"/>
    <a:srgbClr val="F7F7F7"/>
    <a:srgbClr val="5AB9E4"/>
    <a:srgbClr val="F0FAEC"/>
    <a:srgbClr val="FAFDF9"/>
    <a:srgbClr val="B6B6B6"/>
    <a:srgbClr val="BAD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680781-FA19-41D5-8623-EE8877BB3C26}" v="8" dt="2025-06-03T15:52:01.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p:scale>
          <a:sx n="50" d="100"/>
          <a:sy n="50" d="100"/>
        </p:scale>
        <p:origin x="456" y="6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浦英宗" userId="9b03fd3a-662f-49ff-9af1-1b93cf7aab22" providerId="ADAL" clId="{CCD5BC6A-FD3F-4A2A-BB9A-5C92D2182B96}"/>
    <pc:docChg chg="custSel addSld delSld modSld">
      <pc:chgData name="松浦英宗" userId="9b03fd3a-662f-49ff-9af1-1b93cf7aab22" providerId="ADAL" clId="{CCD5BC6A-FD3F-4A2A-BB9A-5C92D2182B96}" dt="2025-05-18T01:48:53.738" v="16"/>
      <pc:docMkLst>
        <pc:docMk/>
      </pc:docMkLst>
      <pc:sldChg chg="addSp delSp modSp mod">
        <pc:chgData name="松浦英宗" userId="9b03fd3a-662f-49ff-9af1-1b93cf7aab22" providerId="ADAL" clId="{CCD5BC6A-FD3F-4A2A-BB9A-5C92D2182B96}" dt="2025-05-18T01:48:53.738" v="16"/>
        <pc:sldMkLst>
          <pc:docMk/>
          <pc:sldMk cId="913356044" sldId="256"/>
        </pc:sldMkLst>
      </pc:sldChg>
      <pc:sldChg chg="delSp modSp mod">
        <pc:chgData name="松浦英宗" userId="9b03fd3a-662f-49ff-9af1-1b93cf7aab22" providerId="ADAL" clId="{CCD5BC6A-FD3F-4A2A-BB9A-5C92D2182B96}" dt="2025-05-18T01:48:33.869" v="5" actId="20577"/>
        <pc:sldMkLst>
          <pc:docMk/>
          <pc:sldMk cId="4173564231" sldId="257"/>
        </pc:sldMkLst>
        <pc:spChg chg="mod">
          <ac:chgData name="松浦英宗" userId="9b03fd3a-662f-49ff-9af1-1b93cf7aab22" providerId="ADAL" clId="{CCD5BC6A-FD3F-4A2A-BB9A-5C92D2182B96}" dt="2025-05-18T01:48:33.869" v="5" actId="20577"/>
          <ac:spMkLst>
            <pc:docMk/>
            <pc:sldMk cId="4173564231" sldId="257"/>
            <ac:spMk id="3" creationId="{6CF0A6C4-9F61-D714-6FD6-0FD564AB74F5}"/>
          </ac:spMkLst>
        </pc:spChg>
      </pc:sldChg>
      <pc:sldChg chg="del">
        <pc:chgData name="松浦英宗" userId="9b03fd3a-662f-49ff-9af1-1b93cf7aab22" providerId="ADAL" clId="{CCD5BC6A-FD3F-4A2A-BB9A-5C92D2182B96}" dt="2025-05-18T01:48:39.119" v="6" actId="47"/>
        <pc:sldMkLst>
          <pc:docMk/>
          <pc:sldMk cId="4048517723" sldId="258"/>
        </pc:sldMkLst>
      </pc:sldChg>
      <pc:sldChg chg="add">
        <pc:chgData name="松浦英宗" userId="9b03fd3a-662f-49ff-9af1-1b93cf7aab22" providerId="ADAL" clId="{CCD5BC6A-FD3F-4A2A-BB9A-5C92D2182B96}" dt="2025-05-18T01:48:41.350" v="7"/>
        <pc:sldMkLst>
          <pc:docMk/>
          <pc:sldMk cId="4082717725" sldId="258"/>
        </pc:sldMkLst>
      </pc:sldChg>
      <pc:sldChg chg="add">
        <pc:chgData name="松浦英宗" userId="9b03fd3a-662f-49ff-9af1-1b93cf7aab22" providerId="ADAL" clId="{CCD5BC6A-FD3F-4A2A-BB9A-5C92D2182B96}" dt="2025-05-18T01:48:41.591" v="8"/>
        <pc:sldMkLst>
          <pc:docMk/>
          <pc:sldMk cId="1169995872" sldId="259"/>
        </pc:sldMkLst>
      </pc:sldChg>
      <pc:sldChg chg="del">
        <pc:chgData name="松浦英宗" userId="9b03fd3a-662f-49ff-9af1-1b93cf7aab22" providerId="ADAL" clId="{CCD5BC6A-FD3F-4A2A-BB9A-5C92D2182B96}" dt="2025-05-18T01:48:39.119" v="6" actId="47"/>
        <pc:sldMkLst>
          <pc:docMk/>
          <pc:sldMk cId="3683638786" sldId="259"/>
        </pc:sldMkLst>
      </pc:sldChg>
      <pc:sldChg chg="del">
        <pc:chgData name="松浦英宗" userId="9b03fd3a-662f-49ff-9af1-1b93cf7aab22" providerId="ADAL" clId="{CCD5BC6A-FD3F-4A2A-BB9A-5C92D2182B96}" dt="2025-05-18T01:48:39.119" v="6" actId="47"/>
        <pc:sldMkLst>
          <pc:docMk/>
          <pc:sldMk cId="730990976" sldId="260"/>
        </pc:sldMkLst>
      </pc:sldChg>
      <pc:sldChg chg="add">
        <pc:chgData name="松浦英宗" userId="9b03fd3a-662f-49ff-9af1-1b93cf7aab22" providerId="ADAL" clId="{CCD5BC6A-FD3F-4A2A-BB9A-5C92D2182B96}" dt="2025-05-18T01:48:41.756" v="9"/>
        <pc:sldMkLst>
          <pc:docMk/>
          <pc:sldMk cId="1277525917" sldId="260"/>
        </pc:sldMkLst>
      </pc:sldChg>
      <pc:sldChg chg="add">
        <pc:chgData name="松浦英宗" userId="9b03fd3a-662f-49ff-9af1-1b93cf7aab22" providerId="ADAL" clId="{CCD5BC6A-FD3F-4A2A-BB9A-5C92D2182B96}" dt="2025-05-18T01:48:41.923" v="10"/>
        <pc:sldMkLst>
          <pc:docMk/>
          <pc:sldMk cId="2733265923" sldId="261"/>
        </pc:sldMkLst>
      </pc:sldChg>
      <pc:sldChg chg="del">
        <pc:chgData name="松浦英宗" userId="9b03fd3a-662f-49ff-9af1-1b93cf7aab22" providerId="ADAL" clId="{CCD5BC6A-FD3F-4A2A-BB9A-5C92D2182B96}" dt="2025-05-18T01:48:39.119" v="6" actId="47"/>
        <pc:sldMkLst>
          <pc:docMk/>
          <pc:sldMk cId="3506267798" sldId="261"/>
        </pc:sldMkLst>
      </pc:sldChg>
      <pc:sldChg chg="del">
        <pc:chgData name="松浦英宗" userId="9b03fd3a-662f-49ff-9af1-1b93cf7aab22" providerId="ADAL" clId="{CCD5BC6A-FD3F-4A2A-BB9A-5C92D2182B96}" dt="2025-05-18T01:48:39.119" v="6" actId="47"/>
        <pc:sldMkLst>
          <pc:docMk/>
          <pc:sldMk cId="779130493" sldId="262"/>
        </pc:sldMkLst>
      </pc:sldChg>
      <pc:sldChg chg="add">
        <pc:chgData name="松浦英宗" userId="9b03fd3a-662f-49ff-9af1-1b93cf7aab22" providerId="ADAL" clId="{CCD5BC6A-FD3F-4A2A-BB9A-5C92D2182B96}" dt="2025-05-18T01:48:42.076" v="11"/>
        <pc:sldMkLst>
          <pc:docMk/>
          <pc:sldMk cId="3280008525" sldId="262"/>
        </pc:sldMkLst>
      </pc:sldChg>
      <pc:sldChg chg="add">
        <pc:chgData name="松浦英宗" userId="9b03fd3a-662f-49ff-9af1-1b93cf7aab22" providerId="ADAL" clId="{CCD5BC6A-FD3F-4A2A-BB9A-5C92D2182B96}" dt="2025-05-18T01:48:42.833" v="12"/>
        <pc:sldMkLst>
          <pc:docMk/>
          <pc:sldMk cId="1025766176" sldId="263"/>
        </pc:sldMkLst>
      </pc:sldChg>
      <pc:sldChg chg="del">
        <pc:chgData name="松浦英宗" userId="9b03fd3a-662f-49ff-9af1-1b93cf7aab22" providerId="ADAL" clId="{CCD5BC6A-FD3F-4A2A-BB9A-5C92D2182B96}" dt="2025-05-18T01:48:39.119" v="6" actId="47"/>
        <pc:sldMkLst>
          <pc:docMk/>
          <pc:sldMk cId="1707377331" sldId="263"/>
        </pc:sldMkLst>
      </pc:sldChg>
      <pc:sldChg chg="add">
        <pc:chgData name="松浦英宗" userId="9b03fd3a-662f-49ff-9af1-1b93cf7aab22" providerId="ADAL" clId="{CCD5BC6A-FD3F-4A2A-BB9A-5C92D2182B96}" dt="2025-05-18T01:48:45.818" v="13"/>
        <pc:sldMkLst>
          <pc:docMk/>
          <pc:sldMk cId="816030905" sldId="264"/>
        </pc:sldMkLst>
      </pc:sldChg>
      <pc:sldChg chg="add">
        <pc:chgData name="松浦英宗" userId="9b03fd3a-662f-49ff-9af1-1b93cf7aab22" providerId="ADAL" clId="{CCD5BC6A-FD3F-4A2A-BB9A-5C92D2182B96}" dt="2025-05-18T01:48:46.009" v="14"/>
        <pc:sldMkLst>
          <pc:docMk/>
          <pc:sldMk cId="582647792" sldId="265"/>
        </pc:sldMkLst>
      </pc:sldChg>
      <pc:sldChg chg="add">
        <pc:chgData name="松浦英宗" userId="9b03fd3a-662f-49ff-9af1-1b93cf7aab22" providerId="ADAL" clId="{CCD5BC6A-FD3F-4A2A-BB9A-5C92D2182B96}" dt="2025-05-18T01:48:46.144" v="15"/>
        <pc:sldMkLst>
          <pc:docMk/>
          <pc:sldMk cId="4183379157" sldId="266"/>
        </pc:sldMkLst>
      </pc:sldChg>
    </pc:docChg>
  </pc:docChgLst>
  <pc:docChgLst>
    <pc:chgData name="松浦英宗" userId="9b03fd3a-662f-49ff-9af1-1b93cf7aab22" providerId="ADAL" clId="{CAA2BC67-9D36-42E5-9AD8-BE89CAE981C5}"/>
    <pc:docChg chg="undo redo custSel addSld delSld modSld">
      <pc:chgData name="松浦英宗" userId="9b03fd3a-662f-49ff-9af1-1b93cf7aab22" providerId="ADAL" clId="{CAA2BC67-9D36-42E5-9AD8-BE89CAE981C5}" dt="2025-05-17T11:33:48.152" v="7192" actId="6549"/>
      <pc:docMkLst>
        <pc:docMk/>
      </pc:docMkLst>
      <pc:sldChg chg="addSp delSp modSp mod">
        <pc:chgData name="松浦英宗" userId="9b03fd3a-662f-49ff-9af1-1b93cf7aab22" providerId="ADAL" clId="{CAA2BC67-9D36-42E5-9AD8-BE89CAE981C5}" dt="2025-05-17T11:09:59.809" v="7116" actId="113"/>
        <pc:sldMkLst>
          <pc:docMk/>
          <pc:sldMk cId="913356044" sldId="256"/>
        </pc:sldMkLst>
      </pc:sldChg>
      <pc:sldChg chg="addSp delSp modSp add mod">
        <pc:chgData name="松浦英宗" userId="9b03fd3a-662f-49ff-9af1-1b93cf7aab22" providerId="ADAL" clId="{CAA2BC67-9D36-42E5-9AD8-BE89CAE981C5}" dt="2025-05-17T11:01:54.556" v="7108" actId="165"/>
        <pc:sldMkLst>
          <pc:docMk/>
          <pc:sldMk cId="4173564231" sldId="257"/>
        </pc:sldMkLst>
        <pc:spChg chg="add mod">
          <ac:chgData name="松浦英宗" userId="9b03fd3a-662f-49ff-9af1-1b93cf7aab22" providerId="ADAL" clId="{CAA2BC67-9D36-42E5-9AD8-BE89CAE981C5}" dt="2025-05-17T08:12:19.143" v="3738"/>
          <ac:spMkLst>
            <pc:docMk/>
            <pc:sldMk cId="4173564231" sldId="257"/>
            <ac:spMk id="3" creationId="{6CF0A6C4-9F61-D714-6FD6-0FD564AB74F5}"/>
          </ac:spMkLst>
        </pc:spChg>
        <pc:spChg chg="add mod">
          <ac:chgData name="松浦英宗" userId="9b03fd3a-662f-49ff-9af1-1b93cf7aab22" providerId="ADAL" clId="{CAA2BC67-9D36-42E5-9AD8-BE89CAE981C5}" dt="2025-05-17T07:10:08.869" v="2781" actId="1035"/>
          <ac:spMkLst>
            <pc:docMk/>
            <pc:sldMk cId="4173564231" sldId="257"/>
            <ac:spMk id="28" creationId="{F22C3C6E-A54E-6B91-0225-6F4EB54AC2EE}"/>
          </ac:spMkLst>
        </pc:spChg>
      </pc:sldChg>
      <pc:sldChg chg="addSp delSp modSp add mod">
        <pc:chgData name="松浦英宗" userId="9b03fd3a-662f-49ff-9af1-1b93cf7aab22" providerId="ADAL" clId="{CAA2BC67-9D36-42E5-9AD8-BE89CAE981C5}" dt="2025-05-17T11:01:58.598" v="7109" actId="165"/>
        <pc:sldMkLst>
          <pc:docMk/>
          <pc:sldMk cId="4048517723" sldId="258"/>
        </pc:sldMkLst>
      </pc:sldChg>
      <pc:sldChg chg="addSp delSp modSp add mod">
        <pc:chgData name="松浦英宗" userId="9b03fd3a-662f-49ff-9af1-1b93cf7aab22" providerId="ADAL" clId="{CAA2BC67-9D36-42E5-9AD8-BE89CAE981C5}" dt="2025-05-17T11:02:02.136" v="7110" actId="165"/>
        <pc:sldMkLst>
          <pc:docMk/>
          <pc:sldMk cId="3683638786" sldId="259"/>
        </pc:sldMkLst>
      </pc:sldChg>
      <pc:sldChg chg="addSp delSp modSp add mod">
        <pc:chgData name="松浦英宗" userId="9b03fd3a-662f-49ff-9af1-1b93cf7aab22" providerId="ADAL" clId="{CAA2BC67-9D36-42E5-9AD8-BE89CAE981C5}" dt="2025-05-17T10:58:06.768" v="7106" actId="20577"/>
        <pc:sldMkLst>
          <pc:docMk/>
          <pc:sldMk cId="730990976" sldId="260"/>
        </pc:sldMkLst>
      </pc:sldChg>
      <pc:sldChg chg="addSp delSp modSp add mod">
        <pc:chgData name="松浦英宗" userId="9b03fd3a-662f-49ff-9af1-1b93cf7aab22" providerId="ADAL" clId="{CAA2BC67-9D36-42E5-9AD8-BE89CAE981C5}" dt="2025-05-17T11:31:51.293" v="7127" actId="20577"/>
        <pc:sldMkLst>
          <pc:docMk/>
          <pc:sldMk cId="3506267798" sldId="261"/>
        </pc:sldMkLst>
      </pc:sldChg>
      <pc:sldChg chg="addSp delSp modSp add mod">
        <pc:chgData name="松浦英宗" userId="9b03fd3a-662f-49ff-9af1-1b93cf7aab22" providerId="ADAL" clId="{CAA2BC67-9D36-42E5-9AD8-BE89CAE981C5}" dt="2025-05-17T11:32:43.671" v="7161" actId="20577"/>
        <pc:sldMkLst>
          <pc:docMk/>
          <pc:sldMk cId="779130493" sldId="262"/>
        </pc:sldMkLst>
      </pc:sldChg>
      <pc:sldChg chg="addSp delSp modSp add mod">
        <pc:chgData name="松浦英宗" userId="9b03fd3a-662f-49ff-9af1-1b93cf7aab22" providerId="ADAL" clId="{CAA2BC67-9D36-42E5-9AD8-BE89CAE981C5}" dt="2025-05-17T11:33:48.152" v="7192" actId="6549"/>
        <pc:sldMkLst>
          <pc:docMk/>
          <pc:sldMk cId="1707377331" sldId="263"/>
        </pc:sldMkLst>
      </pc:sldChg>
      <pc:sldChg chg="addSp delSp modSp add del mod">
        <pc:chgData name="松浦英宗" userId="9b03fd3a-662f-49ff-9af1-1b93cf7aab22" providerId="ADAL" clId="{CAA2BC67-9D36-42E5-9AD8-BE89CAE981C5}" dt="2025-05-17T10:39:54.614" v="6621" actId="47"/>
        <pc:sldMkLst>
          <pc:docMk/>
          <pc:sldMk cId="1114196223" sldId="264"/>
        </pc:sldMkLst>
      </pc:sldChg>
      <pc:sldChg chg="addSp delSp modSp add del mod">
        <pc:chgData name="松浦英宗" userId="9b03fd3a-662f-49ff-9af1-1b93cf7aab22" providerId="ADAL" clId="{CAA2BC67-9D36-42E5-9AD8-BE89CAE981C5}" dt="2025-05-17T10:39:54.614" v="6621" actId="47"/>
        <pc:sldMkLst>
          <pc:docMk/>
          <pc:sldMk cId="3183691207" sldId="265"/>
        </pc:sldMkLst>
      </pc:sldChg>
      <pc:sldChg chg="new del">
        <pc:chgData name="松浦英宗" userId="9b03fd3a-662f-49ff-9af1-1b93cf7aab22" providerId="ADAL" clId="{CAA2BC67-9D36-42E5-9AD8-BE89CAE981C5}" dt="2025-05-17T07:09:21.714" v="2690" actId="680"/>
        <pc:sldMkLst>
          <pc:docMk/>
          <pc:sldMk cId="209326745" sldId="266"/>
        </pc:sldMkLst>
      </pc:sldChg>
      <pc:sldChg chg="new del">
        <pc:chgData name="松浦英宗" userId="9b03fd3a-662f-49ff-9af1-1b93cf7aab22" providerId="ADAL" clId="{CAA2BC67-9D36-42E5-9AD8-BE89CAE981C5}" dt="2025-05-17T07:09:13.370" v="2688" actId="680"/>
        <pc:sldMkLst>
          <pc:docMk/>
          <pc:sldMk cId="1983247805" sldId="266"/>
        </pc:sldMkLst>
      </pc:sldChg>
      <pc:sldChg chg="add del">
        <pc:chgData name="松浦英宗" userId="9b03fd3a-662f-49ff-9af1-1b93cf7aab22" providerId="ADAL" clId="{CAA2BC67-9D36-42E5-9AD8-BE89CAE981C5}" dt="2025-05-17T06:31:50.356" v="1612" actId="47"/>
        <pc:sldMkLst>
          <pc:docMk/>
          <pc:sldMk cId="3733910552" sldId="266"/>
        </pc:sldMkLst>
      </pc:sldChg>
      <pc:sldChg chg="add del">
        <pc:chgData name="松浦英宗" userId="9b03fd3a-662f-49ff-9af1-1b93cf7aab22" providerId="ADAL" clId="{CAA2BC67-9D36-42E5-9AD8-BE89CAE981C5}" dt="2025-05-17T06:31:50.356" v="1612" actId="47"/>
        <pc:sldMkLst>
          <pc:docMk/>
          <pc:sldMk cId="3393173448" sldId="267"/>
        </pc:sldMkLst>
      </pc:sldChg>
      <pc:sldChg chg="add del">
        <pc:chgData name="松浦英宗" userId="9b03fd3a-662f-49ff-9af1-1b93cf7aab22" providerId="ADAL" clId="{CAA2BC67-9D36-42E5-9AD8-BE89CAE981C5}" dt="2025-05-17T06:31:50.356" v="1612" actId="47"/>
        <pc:sldMkLst>
          <pc:docMk/>
          <pc:sldMk cId="690403364" sldId="268"/>
        </pc:sldMkLst>
      </pc:sldChg>
    </pc:docChg>
  </pc:docChgLst>
  <pc:docChgLst>
    <pc:chgData name="松浦英宗" userId="9b03fd3a-662f-49ff-9af1-1b93cf7aab22" providerId="ADAL" clId="{5A60934E-A36F-43A6-AA9C-86BABC9D6116}"/>
    <pc:docChg chg="undo redo custSel addSld delSld modSld">
      <pc:chgData name="松浦英宗" userId="9b03fd3a-662f-49ff-9af1-1b93cf7aab22" providerId="ADAL" clId="{5A60934E-A36F-43A6-AA9C-86BABC9D6116}" dt="2025-05-19T14:23:21.449" v="5230" actId="20577"/>
      <pc:docMkLst>
        <pc:docMk/>
      </pc:docMkLst>
      <pc:sldChg chg="addSp delSp modSp mod">
        <pc:chgData name="松浦英宗" userId="9b03fd3a-662f-49ff-9af1-1b93cf7aab22" providerId="ADAL" clId="{5A60934E-A36F-43A6-AA9C-86BABC9D6116}" dt="2025-05-19T14:23:21.449" v="5230" actId="20577"/>
        <pc:sldMkLst>
          <pc:docMk/>
          <pc:sldMk cId="913356044" sldId="256"/>
        </pc:sldMkLst>
        <pc:spChg chg="mod topLvl">
          <ac:chgData name="松浦英宗" userId="9b03fd3a-662f-49ff-9af1-1b93cf7aab22" providerId="ADAL" clId="{5A60934E-A36F-43A6-AA9C-86BABC9D6116}" dt="2025-05-19T06:17:40.659" v="140" actId="1076"/>
          <ac:spMkLst>
            <pc:docMk/>
            <pc:sldMk cId="913356044" sldId="256"/>
            <ac:spMk id="4" creationId="{87FE4D59-EC74-B084-F6DA-0103B57BF7B4}"/>
          </ac:spMkLst>
        </pc:spChg>
        <pc:spChg chg="mod topLvl">
          <ac:chgData name="松浦英宗" userId="9b03fd3a-662f-49ff-9af1-1b93cf7aab22" providerId="ADAL" clId="{5A60934E-A36F-43A6-AA9C-86BABC9D6116}" dt="2025-05-19T06:14:49.778" v="10" actId="20577"/>
          <ac:spMkLst>
            <pc:docMk/>
            <pc:sldMk cId="913356044" sldId="256"/>
            <ac:spMk id="7" creationId="{BA4E0E3A-57F4-40FD-0368-0346C1901B4F}"/>
          </ac:spMkLst>
        </pc:spChg>
        <pc:spChg chg="mod topLvl">
          <ac:chgData name="松浦英宗" userId="9b03fd3a-662f-49ff-9af1-1b93cf7aab22" providerId="ADAL" clId="{5A60934E-A36F-43A6-AA9C-86BABC9D6116}" dt="2025-05-19T06:16:21.240" v="117" actId="20577"/>
          <ac:spMkLst>
            <pc:docMk/>
            <pc:sldMk cId="913356044" sldId="256"/>
            <ac:spMk id="8" creationId="{64047FD4-F10D-F899-BC84-83DA4FC2BC87}"/>
          </ac:spMkLst>
        </pc:spChg>
        <pc:spChg chg="mod topLvl">
          <ac:chgData name="松浦英宗" userId="9b03fd3a-662f-49ff-9af1-1b93cf7aab22" providerId="ADAL" clId="{5A60934E-A36F-43A6-AA9C-86BABC9D6116}" dt="2025-05-19T14:23:21.449" v="5230" actId="20577"/>
          <ac:spMkLst>
            <pc:docMk/>
            <pc:sldMk cId="913356044" sldId="256"/>
            <ac:spMk id="9" creationId="{67877700-2238-1FF9-0906-B820A98A662B}"/>
          </ac:spMkLst>
        </pc:spChg>
        <pc:spChg chg="add mod">
          <ac:chgData name="松浦英宗" userId="9b03fd3a-662f-49ff-9af1-1b93cf7aab22" providerId="ADAL" clId="{5A60934E-A36F-43A6-AA9C-86BABC9D6116}" dt="2025-05-19T07:12:14.716" v="2335" actId="20577"/>
          <ac:spMkLst>
            <pc:docMk/>
            <pc:sldMk cId="913356044" sldId="256"/>
            <ac:spMk id="10" creationId="{5792B5D3-FFD6-030D-7299-6C8293805084}"/>
          </ac:spMkLst>
        </pc:spChg>
        <pc:picChg chg="mod topLvl">
          <ac:chgData name="松浦英宗" userId="9b03fd3a-662f-49ff-9af1-1b93cf7aab22" providerId="ADAL" clId="{5A60934E-A36F-43A6-AA9C-86BABC9D6116}" dt="2025-05-19T06:16:33.279" v="119" actId="1037"/>
          <ac:picMkLst>
            <pc:docMk/>
            <pc:sldMk cId="913356044" sldId="256"/>
            <ac:picMk id="5" creationId="{835843EF-B9B4-A529-45AA-F37324A6CE0E}"/>
          </ac:picMkLst>
        </pc:picChg>
        <pc:picChg chg="mod topLvl">
          <ac:chgData name="松浦英宗" userId="9b03fd3a-662f-49ff-9af1-1b93cf7aab22" providerId="ADAL" clId="{5A60934E-A36F-43A6-AA9C-86BABC9D6116}" dt="2025-05-19T06:16:28.587" v="118" actId="1038"/>
          <ac:picMkLst>
            <pc:docMk/>
            <pc:sldMk cId="913356044" sldId="256"/>
            <ac:picMk id="6" creationId="{FBB7741C-62AE-78D7-B1C6-7D4D91968F03}"/>
          </ac:picMkLst>
        </pc:picChg>
      </pc:sldChg>
      <pc:sldChg chg="addSp delSp modSp mod">
        <pc:chgData name="松浦英宗" userId="9b03fd3a-662f-49ff-9af1-1b93cf7aab22" providerId="ADAL" clId="{5A60934E-A36F-43A6-AA9C-86BABC9D6116}" dt="2025-05-19T07:28:04.735" v="2991" actId="403"/>
        <pc:sldMkLst>
          <pc:docMk/>
          <pc:sldMk cId="4173564231" sldId="257"/>
        </pc:sldMkLst>
        <pc:spChg chg="add mod">
          <ac:chgData name="松浦英宗" userId="9b03fd3a-662f-49ff-9af1-1b93cf7aab22" providerId="ADAL" clId="{5A60934E-A36F-43A6-AA9C-86BABC9D6116}" dt="2025-05-19T07:24:29.038" v="2833" actId="207"/>
          <ac:spMkLst>
            <pc:docMk/>
            <pc:sldMk cId="4173564231" sldId="257"/>
            <ac:spMk id="2" creationId="{16E53263-9F32-A51C-11A8-8BE17E51F773}"/>
          </ac:spMkLst>
        </pc:spChg>
        <pc:spChg chg="mod">
          <ac:chgData name="松浦英宗" userId="9b03fd3a-662f-49ff-9af1-1b93cf7aab22" providerId="ADAL" clId="{5A60934E-A36F-43A6-AA9C-86BABC9D6116}" dt="2025-05-19T07:03:57.417" v="1999" actId="207"/>
          <ac:spMkLst>
            <pc:docMk/>
            <pc:sldMk cId="4173564231" sldId="257"/>
            <ac:spMk id="3" creationId="{6CF0A6C4-9F61-D714-6FD6-0FD564AB74F5}"/>
          </ac:spMkLst>
        </pc:spChg>
        <pc:spChg chg="add mod topLvl">
          <ac:chgData name="松浦英宗" userId="9b03fd3a-662f-49ff-9af1-1b93cf7aab22" providerId="ADAL" clId="{5A60934E-A36F-43A6-AA9C-86BABC9D6116}" dt="2025-05-19T07:28:04.735" v="2991" actId="403"/>
          <ac:spMkLst>
            <pc:docMk/>
            <pc:sldMk cId="4173564231" sldId="257"/>
            <ac:spMk id="8" creationId="{6F9BCB13-D111-A93C-9E12-152EFAC326C9}"/>
          </ac:spMkLst>
        </pc:spChg>
        <pc:spChg chg="add mod topLvl">
          <ac:chgData name="松浦英宗" userId="9b03fd3a-662f-49ff-9af1-1b93cf7aab22" providerId="ADAL" clId="{5A60934E-A36F-43A6-AA9C-86BABC9D6116}" dt="2025-05-19T06:32:04.498" v="840" actId="948"/>
          <ac:spMkLst>
            <pc:docMk/>
            <pc:sldMk cId="4173564231" sldId="257"/>
            <ac:spMk id="11" creationId="{8347DBC8-E867-FE87-ACF0-1FC4340F714E}"/>
          </ac:spMkLst>
        </pc:spChg>
        <pc:spChg chg="mod topLvl">
          <ac:chgData name="松浦英宗" userId="9b03fd3a-662f-49ff-9af1-1b93cf7aab22" providerId="ADAL" clId="{5A60934E-A36F-43A6-AA9C-86BABC9D6116}" dt="2025-05-19T07:28:04.735" v="2991" actId="403"/>
          <ac:spMkLst>
            <pc:docMk/>
            <pc:sldMk cId="4173564231" sldId="257"/>
            <ac:spMk id="14" creationId="{43B7B9F6-E727-45C6-D48A-9691E5C0AFE2}"/>
          </ac:spMkLst>
        </pc:spChg>
        <pc:spChg chg="mod topLvl">
          <ac:chgData name="松浦英宗" userId="9b03fd3a-662f-49ff-9af1-1b93cf7aab22" providerId="ADAL" clId="{5A60934E-A36F-43A6-AA9C-86BABC9D6116}" dt="2025-05-19T06:32:51.548" v="856" actId="20577"/>
          <ac:spMkLst>
            <pc:docMk/>
            <pc:sldMk cId="4173564231" sldId="257"/>
            <ac:spMk id="16" creationId="{B2CDCF6C-6286-320B-53EA-A36C90B69CBE}"/>
          </ac:spMkLst>
        </pc:spChg>
        <pc:spChg chg="add mod">
          <ac:chgData name="松浦英宗" userId="9b03fd3a-662f-49ff-9af1-1b93cf7aab22" providerId="ADAL" clId="{5A60934E-A36F-43A6-AA9C-86BABC9D6116}" dt="2025-05-19T06:26:02.690" v="630" actId="164"/>
          <ac:spMkLst>
            <pc:docMk/>
            <pc:sldMk cId="4173564231" sldId="257"/>
            <ac:spMk id="19" creationId="{1DED69CE-49EB-4231-1781-BA9D7A66FECF}"/>
          </ac:spMkLst>
        </pc:spChg>
        <pc:spChg chg="add mod">
          <ac:chgData name="松浦英宗" userId="9b03fd3a-662f-49ff-9af1-1b93cf7aab22" providerId="ADAL" clId="{5A60934E-A36F-43A6-AA9C-86BABC9D6116}" dt="2025-05-19T06:59:50.885" v="1956" actId="11530"/>
          <ac:spMkLst>
            <pc:docMk/>
            <pc:sldMk cId="4173564231" sldId="257"/>
            <ac:spMk id="23" creationId="{ABDB7EB4-0EF1-20EC-645D-66EA9CC3A008}"/>
          </ac:spMkLst>
        </pc:spChg>
        <pc:spChg chg="add mod">
          <ac:chgData name="松浦英宗" userId="9b03fd3a-662f-49ff-9af1-1b93cf7aab22" providerId="ADAL" clId="{5A60934E-A36F-43A6-AA9C-86BABC9D6116}" dt="2025-05-19T06:59:50.885" v="1956" actId="11530"/>
          <ac:spMkLst>
            <pc:docMk/>
            <pc:sldMk cId="4173564231" sldId="257"/>
            <ac:spMk id="24" creationId="{AA28784A-90FB-5F2F-4B33-609296BD971B}"/>
          </ac:spMkLst>
        </pc:spChg>
        <pc:spChg chg="add mod">
          <ac:chgData name="松浦英宗" userId="9b03fd3a-662f-49ff-9af1-1b93cf7aab22" providerId="ADAL" clId="{5A60934E-A36F-43A6-AA9C-86BABC9D6116}" dt="2025-05-19T06:59:50.885" v="1956" actId="11530"/>
          <ac:spMkLst>
            <pc:docMk/>
            <pc:sldMk cId="4173564231" sldId="257"/>
            <ac:spMk id="25" creationId="{062A8114-B1D0-BCC9-A9CD-A547E0FE439A}"/>
          </ac:spMkLst>
        </pc:spChg>
        <pc:spChg chg="add mod">
          <ac:chgData name="松浦英宗" userId="9b03fd3a-662f-49ff-9af1-1b93cf7aab22" providerId="ADAL" clId="{5A60934E-A36F-43A6-AA9C-86BABC9D6116}" dt="2025-05-19T06:59:50.885" v="1956" actId="11530"/>
          <ac:spMkLst>
            <pc:docMk/>
            <pc:sldMk cId="4173564231" sldId="257"/>
            <ac:spMk id="26" creationId="{D156DE8F-203B-4A59-5C50-0A97C25B7BBA}"/>
          </ac:spMkLst>
        </pc:spChg>
        <pc:grpChg chg="add mod">
          <ac:chgData name="松浦英宗" userId="9b03fd3a-662f-49ff-9af1-1b93cf7aab22" providerId="ADAL" clId="{5A60934E-A36F-43A6-AA9C-86BABC9D6116}" dt="2025-05-19T06:27:06.810" v="732" actId="1035"/>
          <ac:grpSpMkLst>
            <pc:docMk/>
            <pc:sldMk cId="4173564231" sldId="257"/>
            <ac:grpSpMk id="22" creationId="{EF389CF0-C2A9-D32E-1E6C-3C6ACA5909BC}"/>
          </ac:grpSpMkLst>
        </pc:grpChg>
        <pc:cxnChg chg="add mod topLvl">
          <ac:chgData name="松浦英宗" userId="9b03fd3a-662f-49ff-9af1-1b93cf7aab22" providerId="ADAL" clId="{5A60934E-A36F-43A6-AA9C-86BABC9D6116}" dt="2025-05-19T06:27:06.810" v="732" actId="1035"/>
          <ac:cxnSpMkLst>
            <pc:docMk/>
            <pc:sldMk cId="4173564231" sldId="257"/>
            <ac:cxnSpMk id="9" creationId="{B8447C10-72B0-280E-3B56-7C87D87C7338}"/>
          </ac:cxnSpMkLst>
        </pc:cxnChg>
        <pc:cxnChg chg="mod topLvl">
          <ac:chgData name="松浦英宗" userId="9b03fd3a-662f-49ff-9af1-1b93cf7aab22" providerId="ADAL" clId="{5A60934E-A36F-43A6-AA9C-86BABC9D6116}" dt="2025-05-19T06:27:06.810" v="732" actId="1035"/>
          <ac:cxnSpMkLst>
            <pc:docMk/>
            <pc:sldMk cId="4173564231" sldId="257"/>
            <ac:cxnSpMk id="15" creationId="{54D41869-8F93-E4CE-228A-4A202ADAFBB4}"/>
          </ac:cxnSpMkLst>
        </pc:cxnChg>
        <pc:cxnChg chg="add mod">
          <ac:chgData name="松浦英宗" userId="9b03fd3a-662f-49ff-9af1-1b93cf7aab22" providerId="ADAL" clId="{5A60934E-A36F-43A6-AA9C-86BABC9D6116}" dt="2025-05-19T06:26:02.690" v="630" actId="164"/>
          <ac:cxnSpMkLst>
            <pc:docMk/>
            <pc:sldMk cId="4173564231" sldId="257"/>
            <ac:cxnSpMk id="17" creationId="{8AB78F3F-C2E2-64C7-E217-3A4AEC42EA13}"/>
          </ac:cxnSpMkLst>
        </pc:cxnChg>
      </pc:sldChg>
      <pc:sldChg chg="addSp delSp modSp mod">
        <pc:chgData name="松浦英宗" userId="9b03fd3a-662f-49ff-9af1-1b93cf7aab22" providerId="ADAL" clId="{5A60934E-A36F-43A6-AA9C-86BABC9D6116}" dt="2025-05-19T08:55:33.500" v="5199" actId="208"/>
        <pc:sldMkLst>
          <pc:docMk/>
          <pc:sldMk cId="4082717725" sldId="258"/>
        </pc:sldMkLst>
        <pc:spChg chg="mod topLvl">
          <ac:chgData name="松浦英宗" userId="9b03fd3a-662f-49ff-9af1-1b93cf7aab22" providerId="ADAL" clId="{5A60934E-A36F-43A6-AA9C-86BABC9D6116}" dt="2025-05-19T06:47:07.631" v="1298"/>
          <ac:spMkLst>
            <pc:docMk/>
            <pc:sldMk cId="4082717725" sldId="258"/>
            <ac:spMk id="77" creationId="{2FD7AC74-14A0-E43A-18EB-776CE60EE39E}"/>
          </ac:spMkLst>
        </pc:spChg>
        <pc:spChg chg="mod topLvl">
          <ac:chgData name="松浦英宗" userId="9b03fd3a-662f-49ff-9af1-1b93cf7aab22" providerId="ADAL" clId="{5A60934E-A36F-43A6-AA9C-86BABC9D6116}" dt="2025-05-19T08:55:20.045" v="5198" actId="208"/>
          <ac:spMkLst>
            <pc:docMk/>
            <pc:sldMk cId="4082717725" sldId="258"/>
            <ac:spMk id="95" creationId="{8022DDE3-2331-2D15-E7F1-E93F58E15BD1}"/>
          </ac:spMkLst>
        </pc:spChg>
        <pc:spChg chg="mod topLvl">
          <ac:chgData name="松浦英宗" userId="9b03fd3a-662f-49ff-9af1-1b93cf7aab22" providerId="ADAL" clId="{5A60934E-A36F-43A6-AA9C-86BABC9D6116}" dt="2025-05-19T06:47:00.617" v="1291"/>
          <ac:spMkLst>
            <pc:docMk/>
            <pc:sldMk cId="4082717725" sldId="258"/>
            <ac:spMk id="97" creationId="{B129F49E-903E-C750-C201-BE1D578F9A33}"/>
          </ac:spMkLst>
        </pc:spChg>
        <pc:spChg chg="mod topLvl">
          <ac:chgData name="松浦英宗" userId="9b03fd3a-662f-49ff-9af1-1b93cf7aab22" providerId="ADAL" clId="{5A60934E-A36F-43A6-AA9C-86BABC9D6116}" dt="2025-05-19T06:46:53.851" v="1284"/>
          <ac:spMkLst>
            <pc:docMk/>
            <pc:sldMk cId="4082717725" sldId="258"/>
            <ac:spMk id="99" creationId="{B82EEF99-9497-10A8-2D44-C7AC39ADB75E}"/>
          </ac:spMkLst>
        </pc:spChg>
        <pc:spChg chg="mod topLvl">
          <ac:chgData name="松浦英宗" userId="9b03fd3a-662f-49ff-9af1-1b93cf7aab22" providerId="ADAL" clId="{5A60934E-A36F-43A6-AA9C-86BABC9D6116}" dt="2025-05-19T08:55:20.045" v="5198" actId="208"/>
          <ac:spMkLst>
            <pc:docMk/>
            <pc:sldMk cId="4082717725" sldId="258"/>
            <ac:spMk id="102" creationId="{D943FD85-C03C-5C73-0A6A-7C044D5B5192}"/>
          </ac:spMkLst>
        </pc:spChg>
        <pc:spChg chg="mod">
          <ac:chgData name="松浦英宗" userId="9b03fd3a-662f-49ff-9af1-1b93cf7aab22" providerId="ADAL" clId="{5A60934E-A36F-43A6-AA9C-86BABC9D6116}" dt="2025-05-19T06:47:21.616" v="1312"/>
          <ac:spMkLst>
            <pc:docMk/>
            <pc:sldMk cId="4082717725" sldId="258"/>
            <ac:spMk id="122" creationId="{332CC82B-A170-2403-3E35-178BD946E5A3}"/>
          </ac:spMkLst>
        </pc:spChg>
        <pc:spChg chg="mod">
          <ac:chgData name="松浦英宗" userId="9b03fd3a-662f-49ff-9af1-1b93cf7aab22" providerId="ADAL" clId="{5A60934E-A36F-43A6-AA9C-86BABC9D6116}" dt="2025-05-19T06:47:28.622" v="1319"/>
          <ac:spMkLst>
            <pc:docMk/>
            <pc:sldMk cId="4082717725" sldId="258"/>
            <ac:spMk id="123" creationId="{D17E963C-F356-0C08-5056-F765837DD2C9}"/>
          </ac:spMkLst>
        </pc:spChg>
        <pc:spChg chg="add del mod topLvl">
          <ac:chgData name="松浦英宗" userId="9b03fd3a-662f-49ff-9af1-1b93cf7aab22" providerId="ADAL" clId="{5A60934E-A36F-43A6-AA9C-86BABC9D6116}" dt="2025-05-19T08:55:20.045" v="5198" actId="208"/>
          <ac:spMkLst>
            <pc:docMk/>
            <pc:sldMk cId="4082717725" sldId="258"/>
            <ac:spMk id="124" creationId="{2C3F7E35-0CF7-ABFD-89BC-E664A1C2970E}"/>
          </ac:spMkLst>
        </pc:spChg>
        <pc:spChg chg="mod">
          <ac:chgData name="松浦英宗" userId="9b03fd3a-662f-49ff-9af1-1b93cf7aab22" providerId="ADAL" clId="{5A60934E-A36F-43A6-AA9C-86BABC9D6116}" dt="2025-05-19T06:53:31.431" v="1687" actId="404"/>
          <ac:spMkLst>
            <pc:docMk/>
            <pc:sldMk cId="4082717725" sldId="258"/>
            <ac:spMk id="125" creationId="{54B88836-844D-FEF0-8B94-31727B2F1F18}"/>
          </ac:spMkLst>
        </pc:spChg>
        <pc:spChg chg="mod topLvl">
          <ac:chgData name="松浦英宗" userId="9b03fd3a-662f-49ff-9af1-1b93cf7aab22" providerId="ADAL" clId="{5A60934E-A36F-43A6-AA9C-86BABC9D6116}" dt="2025-05-19T06:53:31.431" v="1687" actId="404"/>
          <ac:spMkLst>
            <pc:docMk/>
            <pc:sldMk cId="4082717725" sldId="258"/>
            <ac:spMk id="130" creationId="{CAE6CFCE-277F-B35B-0BCB-FC8BD49E30A6}"/>
          </ac:spMkLst>
        </pc:spChg>
        <pc:spChg chg="mod">
          <ac:chgData name="松浦英宗" userId="9b03fd3a-662f-49ff-9af1-1b93cf7aab22" providerId="ADAL" clId="{5A60934E-A36F-43A6-AA9C-86BABC9D6116}" dt="2025-05-19T08:55:17.069" v="5197" actId="208"/>
          <ac:spMkLst>
            <pc:docMk/>
            <pc:sldMk cId="4082717725" sldId="258"/>
            <ac:spMk id="131" creationId="{258C3D65-2DFD-07A5-EE83-EDCF79FF6835}"/>
          </ac:spMkLst>
        </pc:spChg>
        <pc:spChg chg="mod">
          <ac:chgData name="松浦英宗" userId="9b03fd3a-662f-49ff-9af1-1b93cf7aab22" providerId="ADAL" clId="{5A60934E-A36F-43A6-AA9C-86BABC9D6116}" dt="2025-05-19T08:55:17.069" v="5197" actId="208"/>
          <ac:spMkLst>
            <pc:docMk/>
            <pc:sldMk cId="4082717725" sldId="258"/>
            <ac:spMk id="132" creationId="{503C707C-8485-B0A9-5A3B-58BE8CA4436D}"/>
          </ac:spMkLst>
        </pc:spChg>
        <pc:spChg chg="mod">
          <ac:chgData name="松浦英宗" userId="9b03fd3a-662f-49ff-9af1-1b93cf7aab22" providerId="ADAL" clId="{5A60934E-A36F-43A6-AA9C-86BABC9D6116}" dt="2025-05-19T08:55:17.069" v="5197" actId="208"/>
          <ac:spMkLst>
            <pc:docMk/>
            <pc:sldMk cId="4082717725" sldId="258"/>
            <ac:spMk id="133" creationId="{3CAF4B57-AB02-7604-66CB-C4CB34C3D05E}"/>
          </ac:spMkLst>
        </pc:spChg>
        <pc:spChg chg="mod topLvl">
          <ac:chgData name="松浦英宗" userId="9b03fd3a-662f-49ff-9af1-1b93cf7aab22" providerId="ADAL" clId="{5A60934E-A36F-43A6-AA9C-86BABC9D6116}" dt="2025-05-19T08:55:20.045" v="5198" actId="208"/>
          <ac:spMkLst>
            <pc:docMk/>
            <pc:sldMk cId="4082717725" sldId="258"/>
            <ac:spMk id="138" creationId="{9CBAEFB3-36D0-8275-CA3C-B11E340CB66B}"/>
          </ac:spMkLst>
        </pc:spChg>
        <pc:spChg chg="mod">
          <ac:chgData name="松浦英宗" userId="9b03fd3a-662f-49ff-9af1-1b93cf7aab22" providerId="ADAL" clId="{5A60934E-A36F-43A6-AA9C-86BABC9D6116}" dt="2025-05-19T08:55:17.069" v="5197" actId="208"/>
          <ac:spMkLst>
            <pc:docMk/>
            <pc:sldMk cId="4082717725" sldId="258"/>
            <ac:spMk id="139" creationId="{42A68CF7-64BE-DC75-A0A0-3145D0EDABB5}"/>
          </ac:spMkLst>
        </pc:spChg>
        <pc:spChg chg="add del mod">
          <ac:chgData name="松浦英宗" userId="9b03fd3a-662f-49ff-9af1-1b93cf7aab22" providerId="ADAL" clId="{5A60934E-A36F-43A6-AA9C-86BABC9D6116}" dt="2025-05-19T06:53:07.794" v="1677" actId="20577"/>
          <ac:spMkLst>
            <pc:docMk/>
            <pc:sldMk cId="4082717725" sldId="258"/>
            <ac:spMk id="140" creationId="{614D01B6-F5EB-CAF3-012C-DE70555D7CC4}"/>
          </ac:spMkLst>
        </pc:spChg>
        <pc:spChg chg="mod topLvl">
          <ac:chgData name="松浦英宗" userId="9b03fd3a-662f-49ff-9af1-1b93cf7aab22" providerId="ADAL" clId="{5A60934E-A36F-43A6-AA9C-86BABC9D6116}" dt="2025-05-19T08:55:20.045" v="5198" actId="208"/>
          <ac:spMkLst>
            <pc:docMk/>
            <pc:sldMk cId="4082717725" sldId="258"/>
            <ac:spMk id="141" creationId="{7EF26296-8381-47EE-F6F3-49C338639828}"/>
          </ac:spMkLst>
        </pc:spChg>
        <pc:spChg chg="mod topLvl">
          <ac:chgData name="松浦英宗" userId="9b03fd3a-662f-49ff-9af1-1b93cf7aab22" providerId="ADAL" clId="{5A60934E-A36F-43A6-AA9C-86BABC9D6116}" dt="2025-05-19T08:55:20.045" v="5198" actId="208"/>
          <ac:spMkLst>
            <pc:docMk/>
            <pc:sldMk cId="4082717725" sldId="258"/>
            <ac:spMk id="146" creationId="{15EBB167-0FAD-C6C3-4D87-D146258C44AD}"/>
          </ac:spMkLst>
        </pc:spChg>
        <pc:spChg chg="mod topLvl">
          <ac:chgData name="松浦英宗" userId="9b03fd3a-662f-49ff-9af1-1b93cf7aab22" providerId="ADAL" clId="{5A60934E-A36F-43A6-AA9C-86BABC9D6116}" dt="2025-05-19T08:55:20.045" v="5198" actId="208"/>
          <ac:spMkLst>
            <pc:docMk/>
            <pc:sldMk cId="4082717725" sldId="258"/>
            <ac:spMk id="147" creationId="{952D396E-8148-5F63-CAD0-668D19685EA7}"/>
          </ac:spMkLst>
        </pc:spChg>
        <pc:spChg chg="mod topLvl">
          <ac:chgData name="松浦英宗" userId="9b03fd3a-662f-49ff-9af1-1b93cf7aab22" providerId="ADAL" clId="{5A60934E-A36F-43A6-AA9C-86BABC9D6116}" dt="2025-05-19T08:55:20.045" v="5198" actId="208"/>
          <ac:spMkLst>
            <pc:docMk/>
            <pc:sldMk cId="4082717725" sldId="258"/>
            <ac:spMk id="148" creationId="{B95E82F3-3F01-5712-96DF-4FDA43991522}"/>
          </ac:spMkLst>
        </pc:spChg>
        <pc:spChg chg="mod">
          <ac:chgData name="松浦英宗" userId="9b03fd3a-662f-49ff-9af1-1b93cf7aab22" providerId="ADAL" clId="{5A60934E-A36F-43A6-AA9C-86BABC9D6116}" dt="2025-05-19T08:55:17.069" v="5197" actId="208"/>
          <ac:spMkLst>
            <pc:docMk/>
            <pc:sldMk cId="4082717725" sldId="258"/>
            <ac:spMk id="149" creationId="{659D074B-0CE5-39DB-6993-539ACEEE924A}"/>
          </ac:spMkLst>
        </pc:spChg>
        <pc:spChg chg="mod">
          <ac:chgData name="松浦英宗" userId="9b03fd3a-662f-49ff-9af1-1b93cf7aab22" providerId="ADAL" clId="{5A60934E-A36F-43A6-AA9C-86BABC9D6116}" dt="2025-05-19T08:55:17.069" v="5197" actId="208"/>
          <ac:spMkLst>
            <pc:docMk/>
            <pc:sldMk cId="4082717725" sldId="258"/>
            <ac:spMk id="154" creationId="{E068EAAA-21B9-C3ED-C8B6-02AFAC04C12F}"/>
          </ac:spMkLst>
        </pc:spChg>
        <pc:spChg chg="mod topLvl">
          <ac:chgData name="松浦英宗" userId="9b03fd3a-662f-49ff-9af1-1b93cf7aab22" providerId="ADAL" clId="{5A60934E-A36F-43A6-AA9C-86BABC9D6116}" dt="2025-05-19T06:53:31.431" v="1687" actId="404"/>
          <ac:spMkLst>
            <pc:docMk/>
            <pc:sldMk cId="4082717725" sldId="258"/>
            <ac:spMk id="155" creationId="{5B81AC9E-FDF5-E0DD-5820-76BB966995C2}"/>
          </ac:spMkLst>
        </pc:spChg>
        <pc:spChg chg="add del mod topLvl">
          <ac:chgData name="松浦英宗" userId="9b03fd3a-662f-49ff-9af1-1b93cf7aab22" providerId="ADAL" clId="{5A60934E-A36F-43A6-AA9C-86BABC9D6116}" dt="2025-05-19T08:55:20.045" v="5198" actId="208"/>
          <ac:spMkLst>
            <pc:docMk/>
            <pc:sldMk cId="4082717725" sldId="258"/>
            <ac:spMk id="156" creationId="{CCD07D8D-9F2D-37B8-4BC2-255993DE2475}"/>
          </ac:spMkLst>
        </pc:spChg>
        <pc:spChg chg="mod">
          <ac:chgData name="松浦英宗" userId="9b03fd3a-662f-49ff-9af1-1b93cf7aab22" providerId="ADAL" clId="{5A60934E-A36F-43A6-AA9C-86BABC9D6116}" dt="2025-05-19T08:55:17.069" v="5197" actId="208"/>
          <ac:spMkLst>
            <pc:docMk/>
            <pc:sldMk cId="4082717725" sldId="258"/>
            <ac:spMk id="157" creationId="{531B44A2-9509-FC2E-10C1-4B932E8B7FC3}"/>
          </ac:spMkLst>
        </pc:spChg>
        <pc:spChg chg="add mod">
          <ac:chgData name="松浦英宗" userId="9b03fd3a-662f-49ff-9af1-1b93cf7aab22" providerId="ADAL" clId="{5A60934E-A36F-43A6-AA9C-86BABC9D6116}" dt="2025-05-19T06:58:53.602" v="1917" actId="20577"/>
          <ac:spMkLst>
            <pc:docMk/>
            <pc:sldMk cId="4082717725" sldId="258"/>
            <ac:spMk id="185" creationId="{DDD85FDF-F6DB-402B-4FF8-3F359D33E2FF}"/>
          </ac:spMkLst>
        </pc:spChg>
        <pc:spChg chg="add mod topLvl">
          <ac:chgData name="松浦英宗" userId="9b03fd3a-662f-49ff-9af1-1b93cf7aab22" providerId="ADAL" clId="{5A60934E-A36F-43A6-AA9C-86BABC9D6116}" dt="2025-05-19T08:55:20.045" v="5198" actId="208"/>
          <ac:spMkLst>
            <pc:docMk/>
            <pc:sldMk cId="4082717725" sldId="258"/>
            <ac:spMk id="186" creationId="{5F72D72B-AC26-396B-119E-FBE3D87CA369}"/>
          </ac:spMkLst>
        </pc:spChg>
        <pc:spChg chg="add mod">
          <ac:chgData name="松浦英宗" userId="9b03fd3a-662f-49ff-9af1-1b93cf7aab22" providerId="ADAL" clId="{5A60934E-A36F-43A6-AA9C-86BABC9D6116}" dt="2025-05-19T08:55:17.069" v="5197" actId="208"/>
          <ac:spMkLst>
            <pc:docMk/>
            <pc:sldMk cId="4082717725" sldId="258"/>
            <ac:spMk id="202" creationId="{90CC399A-B448-C33A-5CE2-E054FC186955}"/>
          </ac:spMkLst>
        </pc:spChg>
        <pc:spChg chg="add mod">
          <ac:chgData name="松浦英宗" userId="9b03fd3a-662f-49ff-9af1-1b93cf7aab22" providerId="ADAL" clId="{5A60934E-A36F-43A6-AA9C-86BABC9D6116}" dt="2025-05-19T06:55:15.883" v="1750" actId="20577"/>
          <ac:spMkLst>
            <pc:docMk/>
            <pc:sldMk cId="4082717725" sldId="258"/>
            <ac:spMk id="206" creationId="{EF61B209-629C-B075-FE91-950ECF8BBCAD}"/>
          </ac:spMkLst>
        </pc:spChg>
        <pc:spChg chg="mod">
          <ac:chgData name="松浦英宗" userId="9b03fd3a-662f-49ff-9af1-1b93cf7aab22" providerId="ADAL" clId="{5A60934E-A36F-43A6-AA9C-86BABC9D6116}" dt="2025-05-19T06:55:22.653" v="1765" actId="20577"/>
          <ac:spMkLst>
            <pc:docMk/>
            <pc:sldMk cId="4082717725" sldId="258"/>
            <ac:spMk id="217" creationId="{306A4CD4-9B2F-32BF-32A1-4BDF37868D4F}"/>
          </ac:spMkLst>
        </pc:spChg>
        <pc:spChg chg="mod">
          <ac:chgData name="松浦英宗" userId="9b03fd3a-662f-49ff-9af1-1b93cf7aab22" providerId="ADAL" clId="{5A60934E-A36F-43A6-AA9C-86BABC9D6116}" dt="2025-05-19T08:54:58.059" v="5195" actId="165"/>
          <ac:spMkLst>
            <pc:docMk/>
            <pc:sldMk cId="4082717725" sldId="258"/>
            <ac:spMk id="220" creationId="{E923CA9F-FDE1-7894-0C2C-0D0B2EA12CD0}"/>
          </ac:spMkLst>
        </pc:spChg>
        <pc:spChg chg="mod">
          <ac:chgData name="松浦英宗" userId="9b03fd3a-662f-49ff-9af1-1b93cf7aab22" providerId="ADAL" clId="{5A60934E-A36F-43A6-AA9C-86BABC9D6116}" dt="2025-05-19T06:55:42.801" v="1782" actId="20577"/>
          <ac:spMkLst>
            <pc:docMk/>
            <pc:sldMk cId="4082717725" sldId="258"/>
            <ac:spMk id="223" creationId="{4B04E8DF-EBEC-CE75-05E5-53F8111F024F}"/>
          </ac:spMkLst>
        </pc:spChg>
        <pc:spChg chg="add mod">
          <ac:chgData name="松浦英宗" userId="9b03fd3a-662f-49ff-9af1-1b93cf7aab22" providerId="ADAL" clId="{5A60934E-A36F-43A6-AA9C-86BABC9D6116}" dt="2025-05-19T06:58:59.580" v="1920" actId="1036"/>
          <ac:spMkLst>
            <pc:docMk/>
            <pc:sldMk cId="4082717725" sldId="258"/>
            <ac:spMk id="226" creationId="{6A6AF2BC-4113-C1F6-DE51-39E041349C88}"/>
          </ac:spMkLst>
        </pc:spChg>
        <pc:spChg chg="add mod">
          <ac:chgData name="松浦英宗" userId="9b03fd3a-662f-49ff-9af1-1b93cf7aab22" providerId="ADAL" clId="{5A60934E-A36F-43A6-AA9C-86BABC9D6116}" dt="2025-05-19T06:58:59.580" v="1920" actId="1036"/>
          <ac:spMkLst>
            <pc:docMk/>
            <pc:sldMk cId="4082717725" sldId="258"/>
            <ac:spMk id="227" creationId="{31D6AE15-A8BB-94CC-AC4E-4282D6364679}"/>
          </ac:spMkLst>
        </pc:spChg>
        <pc:spChg chg="add mod">
          <ac:chgData name="松浦英宗" userId="9b03fd3a-662f-49ff-9af1-1b93cf7aab22" providerId="ADAL" clId="{5A60934E-A36F-43A6-AA9C-86BABC9D6116}" dt="2025-05-19T06:58:59.580" v="1920" actId="1036"/>
          <ac:spMkLst>
            <pc:docMk/>
            <pc:sldMk cId="4082717725" sldId="258"/>
            <ac:spMk id="228" creationId="{08693D5B-83FA-CC9E-54DC-7827F981D257}"/>
          </ac:spMkLst>
        </pc:spChg>
        <pc:spChg chg="add mod">
          <ac:chgData name="松浦英宗" userId="9b03fd3a-662f-49ff-9af1-1b93cf7aab22" providerId="ADAL" clId="{5A60934E-A36F-43A6-AA9C-86BABC9D6116}" dt="2025-05-19T07:04:21.026" v="2008"/>
          <ac:spMkLst>
            <pc:docMk/>
            <pc:sldMk cId="4082717725" sldId="258"/>
            <ac:spMk id="229" creationId="{9D4F7D05-FBCA-406A-D03F-D22B9D9E52ED}"/>
          </ac:spMkLst>
        </pc:spChg>
        <pc:spChg chg="add mod">
          <ac:chgData name="松浦英宗" userId="9b03fd3a-662f-49ff-9af1-1b93cf7aab22" providerId="ADAL" clId="{5A60934E-A36F-43A6-AA9C-86BABC9D6116}" dt="2025-05-19T07:24:38.347" v="2836" actId="207"/>
          <ac:spMkLst>
            <pc:docMk/>
            <pc:sldMk cId="4082717725" sldId="258"/>
            <ac:spMk id="231" creationId="{F01FACED-0485-12D9-0558-2139D465786F}"/>
          </ac:spMkLst>
        </pc:spChg>
        <pc:grpChg chg="add mod">
          <ac:chgData name="松浦英宗" userId="9b03fd3a-662f-49ff-9af1-1b93cf7aab22" providerId="ADAL" clId="{5A60934E-A36F-43A6-AA9C-86BABC9D6116}" dt="2025-05-19T06:55:04.516" v="1730" actId="1076"/>
          <ac:grpSpMkLst>
            <pc:docMk/>
            <pc:sldMk cId="4082717725" sldId="258"/>
            <ac:grpSpMk id="208" creationId="{FD41B92F-FE3E-F5F1-5FB7-87A598F083E5}"/>
          </ac:grpSpMkLst>
        </pc:grpChg>
        <pc:grpChg chg="add mod">
          <ac:chgData name="松浦英宗" userId="9b03fd3a-662f-49ff-9af1-1b93cf7aab22" providerId="ADAL" clId="{5A60934E-A36F-43A6-AA9C-86BABC9D6116}" dt="2025-05-19T06:55:20.016" v="1751" actId="571"/>
          <ac:grpSpMkLst>
            <pc:docMk/>
            <pc:sldMk cId="4082717725" sldId="258"/>
            <ac:grpSpMk id="216" creationId="{8D3929CF-6180-5399-9577-496F7613D0BE}"/>
          </ac:grpSpMkLst>
        </pc:grpChg>
        <pc:grpChg chg="add mod">
          <ac:chgData name="松浦英宗" userId="9b03fd3a-662f-49ff-9af1-1b93cf7aab22" providerId="ADAL" clId="{5A60934E-A36F-43A6-AA9C-86BABC9D6116}" dt="2025-05-19T06:55:27.083" v="1766" actId="571"/>
          <ac:grpSpMkLst>
            <pc:docMk/>
            <pc:sldMk cId="4082717725" sldId="258"/>
            <ac:grpSpMk id="219" creationId="{50445429-A28E-C062-3FA3-1D6FC64A8D7A}"/>
          </ac:grpSpMkLst>
        </pc:grpChg>
        <pc:grpChg chg="add mod">
          <ac:chgData name="松浦英宗" userId="9b03fd3a-662f-49ff-9af1-1b93cf7aab22" providerId="ADAL" clId="{5A60934E-A36F-43A6-AA9C-86BABC9D6116}" dt="2025-05-19T06:55:40.380" v="1775" actId="14100"/>
          <ac:grpSpMkLst>
            <pc:docMk/>
            <pc:sldMk cId="4082717725" sldId="258"/>
            <ac:grpSpMk id="222" creationId="{54560BAC-F1BF-2797-129D-082164F130B2}"/>
          </ac:grpSpMkLst>
        </pc:grpChg>
        <pc:cxnChg chg="add mod">
          <ac:chgData name="松浦英宗" userId="9b03fd3a-662f-49ff-9af1-1b93cf7aab22" providerId="ADAL" clId="{5A60934E-A36F-43A6-AA9C-86BABC9D6116}" dt="2025-05-19T08:55:33.500" v="5199" actId="208"/>
          <ac:cxnSpMkLst>
            <pc:docMk/>
            <pc:sldMk cId="4082717725" sldId="258"/>
            <ac:cxnSpMk id="111" creationId="{1D5C0E76-A153-722F-1E5F-7323AAA87CC8}"/>
          </ac:cxnSpMkLst>
        </pc:cxnChg>
        <pc:cxnChg chg="add mod">
          <ac:chgData name="松浦英宗" userId="9b03fd3a-662f-49ff-9af1-1b93cf7aab22" providerId="ADAL" clId="{5A60934E-A36F-43A6-AA9C-86BABC9D6116}" dt="2025-05-19T06:50:34.234" v="1497" actId="408"/>
          <ac:cxnSpMkLst>
            <pc:docMk/>
            <pc:sldMk cId="4082717725" sldId="258"/>
            <ac:cxnSpMk id="114" creationId="{B4D5B81F-E3E7-EBE2-CE91-D6A2A51DD7E3}"/>
          </ac:cxnSpMkLst>
        </pc:cxnChg>
        <pc:cxnChg chg="add mod">
          <ac:chgData name="松浦英宗" userId="9b03fd3a-662f-49ff-9af1-1b93cf7aab22" providerId="ADAL" clId="{5A60934E-A36F-43A6-AA9C-86BABC9D6116}" dt="2025-05-19T06:50:34.234" v="1497" actId="408"/>
          <ac:cxnSpMkLst>
            <pc:docMk/>
            <pc:sldMk cId="4082717725" sldId="258"/>
            <ac:cxnSpMk id="117" creationId="{E4FBC026-4048-B05C-9CAD-EFD16292972C}"/>
          </ac:cxnSpMkLst>
        </pc:cxnChg>
        <pc:cxnChg chg="add del mod">
          <ac:chgData name="松浦英宗" userId="9b03fd3a-662f-49ff-9af1-1b93cf7aab22" providerId="ADAL" clId="{5A60934E-A36F-43A6-AA9C-86BABC9D6116}" dt="2025-05-19T06:45:57.768" v="1266" actId="478"/>
          <ac:cxnSpMkLst>
            <pc:docMk/>
            <pc:sldMk cId="4082717725" sldId="258"/>
            <ac:cxnSpMk id="126" creationId="{0A091A99-9ED0-76DC-F251-64DEBA056A90}"/>
          </ac:cxnSpMkLst>
        </pc:cxnChg>
        <pc:cxnChg chg="add del mod">
          <ac:chgData name="松浦英宗" userId="9b03fd3a-662f-49ff-9af1-1b93cf7aab22" providerId="ADAL" clId="{5A60934E-A36F-43A6-AA9C-86BABC9D6116}" dt="2025-05-19T06:45:57.768" v="1266" actId="478"/>
          <ac:cxnSpMkLst>
            <pc:docMk/>
            <pc:sldMk cId="4082717725" sldId="258"/>
            <ac:cxnSpMk id="127" creationId="{5A956C38-7FD2-5F8B-A5EB-81BC8AD5C9E7}"/>
          </ac:cxnSpMkLst>
        </pc:cxnChg>
        <pc:cxnChg chg="add del mod">
          <ac:chgData name="松浦英宗" userId="9b03fd3a-662f-49ff-9af1-1b93cf7aab22" providerId="ADAL" clId="{5A60934E-A36F-43A6-AA9C-86BABC9D6116}" dt="2025-05-19T06:45:57.768" v="1266" actId="478"/>
          <ac:cxnSpMkLst>
            <pc:docMk/>
            <pc:sldMk cId="4082717725" sldId="258"/>
            <ac:cxnSpMk id="128" creationId="{D84EB8B9-3005-6079-9627-498A31AF1974}"/>
          </ac:cxnSpMkLst>
        </pc:cxnChg>
        <pc:cxnChg chg="mod">
          <ac:chgData name="松浦英宗" userId="9b03fd3a-662f-49ff-9af1-1b93cf7aab22" providerId="ADAL" clId="{5A60934E-A36F-43A6-AA9C-86BABC9D6116}" dt="2025-05-19T08:55:33.500" v="5199" actId="208"/>
          <ac:cxnSpMkLst>
            <pc:docMk/>
            <pc:sldMk cId="4082717725" sldId="258"/>
            <ac:cxnSpMk id="134" creationId="{A92C6716-120F-5A7F-DFC6-8EA1740AA3D9}"/>
          </ac:cxnSpMkLst>
        </pc:cxnChg>
        <pc:cxnChg chg="mod">
          <ac:chgData name="松浦英宗" userId="9b03fd3a-662f-49ff-9af1-1b93cf7aab22" providerId="ADAL" clId="{5A60934E-A36F-43A6-AA9C-86BABC9D6116}" dt="2025-05-19T06:46:21.185" v="1272" actId="555"/>
          <ac:cxnSpMkLst>
            <pc:docMk/>
            <pc:sldMk cId="4082717725" sldId="258"/>
            <ac:cxnSpMk id="135" creationId="{5739A9CC-6A38-018F-C08C-DAE64638061F}"/>
          </ac:cxnSpMkLst>
        </pc:cxnChg>
        <pc:cxnChg chg="mod">
          <ac:chgData name="松浦英宗" userId="9b03fd3a-662f-49ff-9af1-1b93cf7aab22" providerId="ADAL" clId="{5A60934E-A36F-43A6-AA9C-86BABC9D6116}" dt="2025-05-19T06:46:21.185" v="1272" actId="555"/>
          <ac:cxnSpMkLst>
            <pc:docMk/>
            <pc:sldMk cId="4082717725" sldId="258"/>
            <ac:cxnSpMk id="136" creationId="{DE5829FB-E946-1DD4-DE0A-13D13EC4E197}"/>
          </ac:cxnSpMkLst>
        </pc:cxnChg>
        <pc:cxnChg chg="add del mod">
          <ac:chgData name="松浦英宗" userId="9b03fd3a-662f-49ff-9af1-1b93cf7aab22" providerId="ADAL" clId="{5A60934E-A36F-43A6-AA9C-86BABC9D6116}" dt="2025-05-19T06:45:57.768" v="1266" actId="478"/>
          <ac:cxnSpMkLst>
            <pc:docMk/>
            <pc:sldMk cId="4082717725" sldId="258"/>
            <ac:cxnSpMk id="142" creationId="{F2A3C602-43D8-F957-CBD9-6185698445FB}"/>
          </ac:cxnSpMkLst>
        </pc:cxnChg>
        <pc:cxnChg chg="add del mod">
          <ac:chgData name="松浦英宗" userId="9b03fd3a-662f-49ff-9af1-1b93cf7aab22" providerId="ADAL" clId="{5A60934E-A36F-43A6-AA9C-86BABC9D6116}" dt="2025-05-19T08:55:33.500" v="5199" actId="208"/>
          <ac:cxnSpMkLst>
            <pc:docMk/>
            <pc:sldMk cId="4082717725" sldId="258"/>
            <ac:cxnSpMk id="143" creationId="{0C29A0DB-8224-B044-E927-660AC40140E1}"/>
          </ac:cxnSpMkLst>
        </pc:cxnChg>
        <pc:cxnChg chg="add del mod">
          <ac:chgData name="松浦英宗" userId="9b03fd3a-662f-49ff-9af1-1b93cf7aab22" providerId="ADAL" clId="{5A60934E-A36F-43A6-AA9C-86BABC9D6116}" dt="2025-05-19T06:45:57.483" v="1265" actId="478"/>
          <ac:cxnSpMkLst>
            <pc:docMk/>
            <pc:sldMk cId="4082717725" sldId="258"/>
            <ac:cxnSpMk id="144" creationId="{20A4829C-C35A-79AF-8FF0-3FB9C6B7B1FD}"/>
          </ac:cxnSpMkLst>
        </pc:cxnChg>
        <pc:cxnChg chg="mod">
          <ac:chgData name="松浦英宗" userId="9b03fd3a-662f-49ff-9af1-1b93cf7aab22" providerId="ADAL" clId="{5A60934E-A36F-43A6-AA9C-86BABC9D6116}" dt="2025-05-19T06:46:15.332" v="1271" actId="555"/>
          <ac:cxnSpMkLst>
            <pc:docMk/>
            <pc:sldMk cId="4082717725" sldId="258"/>
            <ac:cxnSpMk id="150" creationId="{3406E4E3-B2FE-41F4-E46E-E21A727968F3}"/>
          </ac:cxnSpMkLst>
        </pc:cxnChg>
        <pc:cxnChg chg="mod">
          <ac:chgData name="松浦英宗" userId="9b03fd3a-662f-49ff-9af1-1b93cf7aab22" providerId="ADAL" clId="{5A60934E-A36F-43A6-AA9C-86BABC9D6116}" dt="2025-05-19T08:55:33.500" v="5199" actId="208"/>
          <ac:cxnSpMkLst>
            <pc:docMk/>
            <pc:sldMk cId="4082717725" sldId="258"/>
            <ac:cxnSpMk id="151" creationId="{41862182-1A40-AD9D-2C80-D2EB6330BD81}"/>
          </ac:cxnSpMkLst>
        </pc:cxnChg>
        <pc:cxnChg chg="mod">
          <ac:chgData name="松浦英宗" userId="9b03fd3a-662f-49ff-9af1-1b93cf7aab22" providerId="ADAL" clId="{5A60934E-A36F-43A6-AA9C-86BABC9D6116}" dt="2025-05-19T06:46:15.332" v="1271" actId="555"/>
          <ac:cxnSpMkLst>
            <pc:docMk/>
            <pc:sldMk cId="4082717725" sldId="258"/>
            <ac:cxnSpMk id="152" creationId="{485A07B6-4106-EC26-6004-09D8BF578E2B}"/>
          </ac:cxnSpMkLst>
        </pc:cxnChg>
        <pc:cxnChg chg="add del mod">
          <ac:chgData name="松浦英宗" userId="9b03fd3a-662f-49ff-9af1-1b93cf7aab22" providerId="ADAL" clId="{5A60934E-A36F-43A6-AA9C-86BABC9D6116}" dt="2025-05-19T08:55:33.500" v="5199" actId="208"/>
          <ac:cxnSpMkLst>
            <pc:docMk/>
            <pc:sldMk cId="4082717725" sldId="258"/>
            <ac:cxnSpMk id="158" creationId="{ACAE0C10-ABB7-6DFF-1294-D0F5C784D259}"/>
          </ac:cxnSpMkLst>
        </pc:cxnChg>
        <pc:cxnChg chg="add del mod">
          <ac:chgData name="松浦英宗" userId="9b03fd3a-662f-49ff-9af1-1b93cf7aab22" providerId="ADAL" clId="{5A60934E-A36F-43A6-AA9C-86BABC9D6116}" dt="2025-05-19T08:55:33.500" v="5199" actId="208"/>
          <ac:cxnSpMkLst>
            <pc:docMk/>
            <pc:sldMk cId="4082717725" sldId="258"/>
            <ac:cxnSpMk id="159" creationId="{157C983F-4B81-CA01-5555-7FB52346B134}"/>
          </ac:cxnSpMkLst>
        </pc:cxnChg>
        <pc:cxnChg chg="add del mod">
          <ac:chgData name="松浦英宗" userId="9b03fd3a-662f-49ff-9af1-1b93cf7aab22" providerId="ADAL" clId="{5A60934E-A36F-43A6-AA9C-86BABC9D6116}" dt="2025-05-19T06:45:57.483" v="1265" actId="478"/>
          <ac:cxnSpMkLst>
            <pc:docMk/>
            <pc:sldMk cId="4082717725" sldId="258"/>
            <ac:cxnSpMk id="160" creationId="{E8F4503F-2C71-E1FA-6630-BC30D9D7EEFC}"/>
          </ac:cxnSpMkLst>
        </pc:cxnChg>
        <pc:cxnChg chg="add del mod">
          <ac:chgData name="松浦英宗" userId="9b03fd3a-662f-49ff-9af1-1b93cf7aab22" providerId="ADAL" clId="{5A60934E-A36F-43A6-AA9C-86BABC9D6116}" dt="2025-05-19T06:49:55.140" v="1447" actId="1076"/>
          <ac:cxnSpMkLst>
            <pc:docMk/>
            <pc:sldMk cId="4082717725" sldId="258"/>
            <ac:cxnSpMk id="161" creationId="{1C08187C-7230-417B-AA81-7241D02672BB}"/>
          </ac:cxnSpMkLst>
        </pc:cxnChg>
        <pc:cxnChg chg="add del mod">
          <ac:chgData name="松浦英宗" userId="9b03fd3a-662f-49ff-9af1-1b93cf7aab22" providerId="ADAL" clId="{5A60934E-A36F-43A6-AA9C-86BABC9D6116}" dt="2025-05-19T06:57:16.983" v="1835" actId="554"/>
          <ac:cxnSpMkLst>
            <pc:docMk/>
            <pc:sldMk cId="4082717725" sldId="258"/>
            <ac:cxnSpMk id="167" creationId="{359F26FA-5D3D-6D7C-86EF-7413628E4C45}"/>
          </ac:cxnSpMkLst>
        </pc:cxnChg>
        <pc:cxnChg chg="add del mod">
          <ac:chgData name="松浦英宗" userId="9b03fd3a-662f-49ff-9af1-1b93cf7aab22" providerId="ADAL" clId="{5A60934E-A36F-43A6-AA9C-86BABC9D6116}" dt="2025-05-19T06:49:52.397" v="1445" actId="14100"/>
          <ac:cxnSpMkLst>
            <pc:docMk/>
            <pc:sldMk cId="4082717725" sldId="258"/>
            <ac:cxnSpMk id="173" creationId="{7F800510-613B-03F3-0A49-353E854DA1F3}"/>
          </ac:cxnSpMkLst>
        </pc:cxnChg>
        <pc:cxnChg chg="add mod">
          <ac:chgData name="松浦英宗" userId="9b03fd3a-662f-49ff-9af1-1b93cf7aab22" providerId="ADAL" clId="{5A60934E-A36F-43A6-AA9C-86BABC9D6116}" dt="2025-05-19T06:50:34.234" v="1497" actId="408"/>
          <ac:cxnSpMkLst>
            <pc:docMk/>
            <pc:sldMk cId="4082717725" sldId="258"/>
            <ac:cxnSpMk id="176" creationId="{E099A019-599B-73B8-0739-13D73178D9CF}"/>
          </ac:cxnSpMkLst>
        </pc:cxnChg>
        <pc:cxnChg chg="add mod">
          <ac:chgData name="松浦英宗" userId="9b03fd3a-662f-49ff-9af1-1b93cf7aab22" providerId="ADAL" clId="{5A60934E-A36F-43A6-AA9C-86BABC9D6116}" dt="2025-05-19T08:55:33.500" v="5199" actId="208"/>
          <ac:cxnSpMkLst>
            <pc:docMk/>
            <pc:sldMk cId="4082717725" sldId="258"/>
            <ac:cxnSpMk id="194" creationId="{5193A25D-F639-1516-E9E2-9418466442F4}"/>
          </ac:cxnSpMkLst>
        </pc:cxnChg>
        <pc:cxnChg chg="add mod">
          <ac:chgData name="松浦英宗" userId="9b03fd3a-662f-49ff-9af1-1b93cf7aab22" providerId="ADAL" clId="{5A60934E-A36F-43A6-AA9C-86BABC9D6116}" dt="2025-05-19T06:50:16.170" v="1456" actId="14100"/>
          <ac:cxnSpMkLst>
            <pc:docMk/>
            <pc:sldMk cId="4082717725" sldId="258"/>
            <ac:cxnSpMk id="197" creationId="{EE2EF6E1-DAE0-29AA-CF59-83526EDABE79}"/>
          </ac:cxnSpMkLst>
        </pc:cxnChg>
        <pc:cxnChg chg="add mod">
          <ac:chgData name="松浦英宗" userId="9b03fd3a-662f-49ff-9af1-1b93cf7aab22" providerId="ADAL" clId="{5A60934E-A36F-43A6-AA9C-86BABC9D6116}" dt="2025-05-19T08:55:33.500" v="5199" actId="208"/>
          <ac:cxnSpMkLst>
            <pc:docMk/>
            <pc:sldMk cId="4082717725" sldId="258"/>
            <ac:cxnSpMk id="203" creationId="{4451870F-484C-E4C3-53A4-1763E644EE4E}"/>
          </ac:cxnSpMkLst>
        </pc:cxnChg>
        <pc:cxnChg chg="add mod">
          <ac:chgData name="松浦英宗" userId="9b03fd3a-662f-49ff-9af1-1b93cf7aab22" providerId="ADAL" clId="{5A60934E-A36F-43A6-AA9C-86BABC9D6116}" dt="2025-05-19T06:53:43.230" v="1689" actId="164"/>
          <ac:cxnSpMkLst>
            <pc:docMk/>
            <pc:sldMk cId="4082717725" sldId="258"/>
            <ac:cxnSpMk id="207" creationId="{928A8EDB-37BA-4CEB-801B-60CA44C4CE21}"/>
          </ac:cxnSpMkLst>
        </pc:cxnChg>
        <pc:cxnChg chg="add mod">
          <ac:chgData name="松浦英宗" userId="9b03fd3a-662f-49ff-9af1-1b93cf7aab22" providerId="ADAL" clId="{5A60934E-A36F-43A6-AA9C-86BABC9D6116}" dt="2025-05-19T08:55:33.500" v="5199" actId="208"/>
          <ac:cxnSpMkLst>
            <pc:docMk/>
            <pc:sldMk cId="4082717725" sldId="258"/>
            <ac:cxnSpMk id="210" creationId="{EEA5A411-A7F3-29F1-D949-B25317A06842}"/>
          </ac:cxnSpMkLst>
        </pc:cxnChg>
        <pc:cxnChg chg="add mod">
          <ac:chgData name="松浦英宗" userId="9b03fd3a-662f-49ff-9af1-1b93cf7aab22" providerId="ADAL" clId="{5A60934E-A36F-43A6-AA9C-86BABC9D6116}" dt="2025-05-19T08:55:33.500" v="5199" actId="208"/>
          <ac:cxnSpMkLst>
            <pc:docMk/>
            <pc:sldMk cId="4082717725" sldId="258"/>
            <ac:cxnSpMk id="213" creationId="{10CA410F-88F8-3379-5D46-8FF266E03ED2}"/>
          </ac:cxnSpMkLst>
        </pc:cxnChg>
        <pc:cxnChg chg="mod">
          <ac:chgData name="松浦英宗" userId="9b03fd3a-662f-49ff-9af1-1b93cf7aab22" providerId="ADAL" clId="{5A60934E-A36F-43A6-AA9C-86BABC9D6116}" dt="2025-05-19T06:55:20.016" v="1751" actId="571"/>
          <ac:cxnSpMkLst>
            <pc:docMk/>
            <pc:sldMk cId="4082717725" sldId="258"/>
            <ac:cxnSpMk id="218" creationId="{917573CC-E8FA-8411-1CF6-D0A7FFFA1294}"/>
          </ac:cxnSpMkLst>
        </pc:cxnChg>
        <pc:cxnChg chg="mod">
          <ac:chgData name="松浦英宗" userId="9b03fd3a-662f-49ff-9af1-1b93cf7aab22" providerId="ADAL" clId="{5A60934E-A36F-43A6-AA9C-86BABC9D6116}" dt="2025-05-19T06:55:27.083" v="1766" actId="571"/>
          <ac:cxnSpMkLst>
            <pc:docMk/>
            <pc:sldMk cId="4082717725" sldId="258"/>
            <ac:cxnSpMk id="221" creationId="{E04DEBAE-9FB7-AB00-B715-AAB636EF6FFA}"/>
          </ac:cxnSpMkLst>
        </pc:cxnChg>
        <pc:cxnChg chg="mod">
          <ac:chgData name="松浦英宗" userId="9b03fd3a-662f-49ff-9af1-1b93cf7aab22" providerId="ADAL" clId="{5A60934E-A36F-43A6-AA9C-86BABC9D6116}" dt="2025-05-19T06:55:34.436" v="1774" actId="571"/>
          <ac:cxnSpMkLst>
            <pc:docMk/>
            <pc:sldMk cId="4082717725" sldId="258"/>
            <ac:cxnSpMk id="224" creationId="{19DF7E52-BCA9-D647-CF99-482A645E0EAC}"/>
          </ac:cxnSpMkLst>
        </pc:cxnChg>
      </pc:sldChg>
      <pc:sldChg chg="del">
        <pc:chgData name="松浦英宗" userId="9b03fd3a-662f-49ff-9af1-1b93cf7aab22" providerId="ADAL" clId="{5A60934E-A36F-43A6-AA9C-86BABC9D6116}" dt="2025-05-19T06:18:31.327" v="158" actId="47"/>
        <pc:sldMkLst>
          <pc:docMk/>
          <pc:sldMk cId="1169995872" sldId="259"/>
        </pc:sldMkLst>
      </pc:sldChg>
      <pc:sldChg chg="addSp delSp modSp add mod">
        <pc:chgData name="松浦英宗" userId="9b03fd3a-662f-49ff-9af1-1b93cf7aab22" providerId="ADAL" clId="{5A60934E-A36F-43A6-AA9C-86BABC9D6116}" dt="2025-05-19T13:51:50.949" v="5228" actId="20577"/>
        <pc:sldMkLst>
          <pc:docMk/>
          <pc:sldMk cId="2997165531" sldId="259"/>
        </pc:sldMkLst>
        <pc:spChg chg="add mod">
          <ac:chgData name="松浦英宗" userId="9b03fd3a-662f-49ff-9af1-1b93cf7aab22" providerId="ADAL" clId="{5A60934E-A36F-43A6-AA9C-86BABC9D6116}" dt="2025-05-19T07:09:37.030" v="2086" actId="20577"/>
          <ac:spMkLst>
            <pc:docMk/>
            <pc:sldMk cId="2997165531" sldId="259"/>
            <ac:spMk id="6" creationId="{455F94BD-DC77-45CC-2D79-5A64FFF6D309}"/>
          </ac:spMkLst>
        </pc:spChg>
        <pc:spChg chg="add mod">
          <ac:chgData name="松浦英宗" userId="9b03fd3a-662f-49ff-9af1-1b93cf7aab22" providerId="ADAL" clId="{5A60934E-A36F-43A6-AA9C-86BABC9D6116}" dt="2025-05-19T07:24:41.113" v="2837" actId="207"/>
          <ac:spMkLst>
            <pc:docMk/>
            <pc:sldMk cId="2997165531" sldId="259"/>
            <ac:spMk id="7" creationId="{220AE659-47E1-3DB0-676A-8801C05E2845}"/>
          </ac:spMkLst>
        </pc:spChg>
        <pc:spChg chg="add mod ord topLvl">
          <ac:chgData name="松浦英宗" userId="9b03fd3a-662f-49ff-9af1-1b93cf7aab22" providerId="ADAL" clId="{5A60934E-A36F-43A6-AA9C-86BABC9D6116}" dt="2025-05-19T07:23:43.097" v="2821" actId="164"/>
          <ac:spMkLst>
            <pc:docMk/>
            <pc:sldMk cId="2997165531" sldId="259"/>
            <ac:spMk id="8" creationId="{01776CBC-9EE2-9443-DEBB-75A58B985DBC}"/>
          </ac:spMkLst>
        </pc:spChg>
        <pc:spChg chg="add mod ord topLvl">
          <ac:chgData name="松浦英宗" userId="9b03fd3a-662f-49ff-9af1-1b93cf7aab22" providerId="ADAL" clId="{5A60934E-A36F-43A6-AA9C-86BABC9D6116}" dt="2025-05-19T08:44:24.681" v="4961" actId="207"/>
          <ac:spMkLst>
            <pc:docMk/>
            <pc:sldMk cId="2997165531" sldId="259"/>
            <ac:spMk id="9" creationId="{16AF8E7B-1C4B-0E7C-AE15-99634DFFD3CA}"/>
          </ac:spMkLst>
        </pc:spChg>
        <pc:spChg chg="add mod topLvl">
          <ac:chgData name="松浦英宗" userId="9b03fd3a-662f-49ff-9af1-1b93cf7aab22" providerId="ADAL" clId="{5A60934E-A36F-43A6-AA9C-86BABC9D6116}" dt="2025-05-19T08:44:24.681" v="4961" actId="207"/>
          <ac:spMkLst>
            <pc:docMk/>
            <pc:sldMk cId="2997165531" sldId="259"/>
            <ac:spMk id="10" creationId="{27D76049-E1D9-D0FA-7FB6-456B4C41AF65}"/>
          </ac:spMkLst>
        </pc:spChg>
        <pc:spChg chg="add mod topLvl">
          <ac:chgData name="松浦英宗" userId="9b03fd3a-662f-49ff-9af1-1b93cf7aab22" providerId="ADAL" clId="{5A60934E-A36F-43A6-AA9C-86BABC9D6116}" dt="2025-05-19T08:44:24.681" v="4961" actId="207"/>
          <ac:spMkLst>
            <pc:docMk/>
            <pc:sldMk cId="2997165531" sldId="259"/>
            <ac:spMk id="11" creationId="{FE49F9F4-F5A1-E98D-9FA2-56A63554BA57}"/>
          </ac:spMkLst>
        </pc:spChg>
        <pc:spChg chg="add mod topLvl">
          <ac:chgData name="松浦英宗" userId="9b03fd3a-662f-49ff-9af1-1b93cf7aab22" providerId="ADAL" clId="{5A60934E-A36F-43A6-AA9C-86BABC9D6116}" dt="2025-05-19T07:23:43.097" v="2821" actId="164"/>
          <ac:spMkLst>
            <pc:docMk/>
            <pc:sldMk cId="2997165531" sldId="259"/>
            <ac:spMk id="14" creationId="{9943A30C-B3DE-521D-F956-0B270DB0D4C1}"/>
          </ac:spMkLst>
        </pc:spChg>
        <pc:spChg chg="add mod topLvl">
          <ac:chgData name="松浦英宗" userId="9b03fd3a-662f-49ff-9af1-1b93cf7aab22" providerId="ADAL" clId="{5A60934E-A36F-43A6-AA9C-86BABC9D6116}" dt="2025-05-19T07:23:46.503" v="2822" actId="403"/>
          <ac:spMkLst>
            <pc:docMk/>
            <pc:sldMk cId="2997165531" sldId="259"/>
            <ac:spMk id="15" creationId="{D3F564D3-99F0-0C8B-2B65-98F8A38A9D85}"/>
          </ac:spMkLst>
        </pc:spChg>
        <pc:spChg chg="add mod topLvl">
          <ac:chgData name="松浦英宗" userId="9b03fd3a-662f-49ff-9af1-1b93cf7aab22" providerId="ADAL" clId="{5A60934E-A36F-43A6-AA9C-86BABC9D6116}" dt="2025-05-19T07:23:59.521" v="2832" actId="1036"/>
          <ac:spMkLst>
            <pc:docMk/>
            <pc:sldMk cId="2997165531" sldId="259"/>
            <ac:spMk id="16" creationId="{07C27980-C4E3-FF71-3272-B5CF6886EA13}"/>
          </ac:spMkLst>
        </pc:spChg>
        <pc:spChg chg="add mod topLvl">
          <ac:chgData name="松浦英宗" userId="9b03fd3a-662f-49ff-9af1-1b93cf7aab22" providerId="ADAL" clId="{5A60934E-A36F-43A6-AA9C-86BABC9D6116}" dt="2025-05-19T07:23:59.521" v="2832" actId="1036"/>
          <ac:spMkLst>
            <pc:docMk/>
            <pc:sldMk cId="2997165531" sldId="259"/>
            <ac:spMk id="17" creationId="{CCDD70C2-0056-27D1-4012-7ED8BE04DFA8}"/>
          </ac:spMkLst>
        </pc:spChg>
        <pc:spChg chg="mod topLvl">
          <ac:chgData name="松浦英宗" userId="9b03fd3a-662f-49ff-9af1-1b93cf7aab22" providerId="ADAL" clId="{5A60934E-A36F-43A6-AA9C-86BABC9D6116}" dt="2025-05-19T07:23:59.521" v="2832" actId="1036"/>
          <ac:spMkLst>
            <pc:docMk/>
            <pc:sldMk cId="2997165531" sldId="259"/>
            <ac:spMk id="21" creationId="{F048DAFC-1372-E7CB-F8D5-EED8C749D5BD}"/>
          </ac:spMkLst>
        </pc:spChg>
        <pc:spChg chg="mod topLvl">
          <ac:chgData name="松浦英宗" userId="9b03fd3a-662f-49ff-9af1-1b93cf7aab22" providerId="ADAL" clId="{5A60934E-A36F-43A6-AA9C-86BABC9D6116}" dt="2025-05-19T07:23:59.521" v="2832" actId="1036"/>
          <ac:spMkLst>
            <pc:docMk/>
            <pc:sldMk cId="2997165531" sldId="259"/>
            <ac:spMk id="22" creationId="{982A4E20-8A85-F336-3E25-F01D0A8F87E4}"/>
          </ac:spMkLst>
        </pc:spChg>
        <pc:spChg chg="add mod">
          <ac:chgData name="松浦英宗" userId="9b03fd3a-662f-49ff-9af1-1b93cf7aab22" providerId="ADAL" clId="{5A60934E-A36F-43A6-AA9C-86BABC9D6116}" dt="2025-05-19T07:26:38.540" v="2905" actId="114"/>
          <ac:spMkLst>
            <pc:docMk/>
            <pc:sldMk cId="2997165531" sldId="259"/>
            <ac:spMk id="24" creationId="{5DB816AD-6B5A-6FA7-C0DF-C713CE987B01}"/>
          </ac:spMkLst>
        </pc:spChg>
        <pc:spChg chg="add mod">
          <ac:chgData name="松浦英宗" userId="9b03fd3a-662f-49ff-9af1-1b93cf7aab22" providerId="ADAL" clId="{5A60934E-A36F-43A6-AA9C-86BABC9D6116}" dt="2025-05-19T13:51:50.949" v="5228" actId="20577"/>
          <ac:spMkLst>
            <pc:docMk/>
            <pc:sldMk cId="2997165531" sldId="259"/>
            <ac:spMk id="25" creationId="{7CE812C4-6DDF-D3F7-4764-10A79944C094}"/>
          </ac:spMkLst>
        </pc:spChg>
        <pc:grpChg chg="add mod">
          <ac:chgData name="松浦英宗" userId="9b03fd3a-662f-49ff-9af1-1b93cf7aab22" providerId="ADAL" clId="{5A60934E-A36F-43A6-AA9C-86BABC9D6116}" dt="2025-05-19T07:25:10.717" v="2854" actId="1038"/>
          <ac:grpSpMkLst>
            <pc:docMk/>
            <pc:sldMk cId="2997165531" sldId="259"/>
            <ac:grpSpMk id="26" creationId="{554F9861-A4A2-0AE5-E65D-82053F65EEBE}"/>
          </ac:grpSpMkLst>
        </pc:grpChg>
        <pc:grpChg chg="mod">
          <ac:chgData name="松浦英宗" userId="9b03fd3a-662f-49ff-9af1-1b93cf7aab22" providerId="ADAL" clId="{5A60934E-A36F-43A6-AA9C-86BABC9D6116}" dt="2025-05-19T07:25:42.342" v="2884" actId="1037"/>
          <ac:grpSpMkLst>
            <pc:docMk/>
            <pc:sldMk cId="2997165531" sldId="259"/>
            <ac:grpSpMk id="27" creationId="{8F5C6E58-46A8-7031-25B3-53C898DD3FFE}"/>
          </ac:grpSpMkLst>
        </pc:grpChg>
      </pc:sldChg>
      <pc:sldChg chg="addSp delSp modSp add mod">
        <pc:chgData name="松浦英宗" userId="9b03fd3a-662f-49ff-9af1-1b93cf7aab22" providerId="ADAL" clId="{5A60934E-A36F-43A6-AA9C-86BABC9D6116}" dt="2025-05-19T08:12:53.056" v="3571" actId="1035"/>
        <pc:sldMkLst>
          <pc:docMk/>
          <pc:sldMk cId="1259182770" sldId="260"/>
        </pc:sldMkLst>
        <pc:spChg chg="add mod">
          <ac:chgData name="松浦英宗" userId="9b03fd3a-662f-49ff-9af1-1b93cf7aab22" providerId="ADAL" clId="{5A60934E-A36F-43A6-AA9C-86BABC9D6116}" dt="2025-05-19T07:27:23.267" v="2928" actId="20577"/>
          <ac:spMkLst>
            <pc:docMk/>
            <pc:sldMk cId="1259182770" sldId="260"/>
            <ac:spMk id="6" creationId="{8263F157-9462-A341-13CB-3DDE640774AA}"/>
          </ac:spMkLst>
        </pc:spChg>
        <pc:spChg chg="add mod">
          <ac:chgData name="松浦英宗" userId="9b03fd3a-662f-49ff-9af1-1b93cf7aab22" providerId="ADAL" clId="{5A60934E-A36F-43A6-AA9C-86BABC9D6116}" dt="2025-05-19T07:55:13.689" v="3013" actId="20577"/>
          <ac:spMkLst>
            <pc:docMk/>
            <pc:sldMk cId="1259182770" sldId="260"/>
            <ac:spMk id="7" creationId="{F850875E-7EA7-4268-A948-4E8FD17D0465}"/>
          </ac:spMkLst>
        </pc:spChg>
        <pc:spChg chg="add mod">
          <ac:chgData name="松浦英宗" userId="9b03fd3a-662f-49ff-9af1-1b93cf7aab22" providerId="ADAL" clId="{5A60934E-A36F-43A6-AA9C-86BABC9D6116}" dt="2025-05-19T08:07:34.271" v="3298" actId="164"/>
          <ac:spMkLst>
            <pc:docMk/>
            <pc:sldMk cId="1259182770" sldId="260"/>
            <ac:spMk id="22" creationId="{8022DFAB-0A2B-98F6-81C1-90F7C840ACA7}"/>
          </ac:spMkLst>
        </pc:spChg>
        <pc:spChg chg="add mod">
          <ac:chgData name="松浦英宗" userId="9b03fd3a-662f-49ff-9af1-1b93cf7aab22" providerId="ADAL" clId="{5A60934E-A36F-43A6-AA9C-86BABC9D6116}" dt="2025-05-19T08:07:34.271" v="3298" actId="164"/>
          <ac:spMkLst>
            <pc:docMk/>
            <pc:sldMk cId="1259182770" sldId="260"/>
            <ac:spMk id="23" creationId="{64E37A30-FA05-10D9-73D1-8835C7546482}"/>
          </ac:spMkLst>
        </pc:spChg>
        <pc:spChg chg="add mod">
          <ac:chgData name="松浦英宗" userId="9b03fd3a-662f-49ff-9af1-1b93cf7aab22" providerId="ADAL" clId="{5A60934E-A36F-43A6-AA9C-86BABC9D6116}" dt="2025-05-19T08:09:58.118" v="3390" actId="179"/>
          <ac:spMkLst>
            <pc:docMk/>
            <pc:sldMk cId="1259182770" sldId="260"/>
            <ac:spMk id="24" creationId="{1CA375C6-9469-77CF-5135-8A41CA57395B}"/>
          </ac:spMkLst>
        </pc:spChg>
        <pc:spChg chg="mod">
          <ac:chgData name="松浦英宗" userId="9b03fd3a-662f-49ff-9af1-1b93cf7aab22" providerId="ADAL" clId="{5A60934E-A36F-43A6-AA9C-86BABC9D6116}" dt="2025-05-19T08:11:44.905" v="3478"/>
          <ac:spMkLst>
            <pc:docMk/>
            <pc:sldMk cId="1259182770" sldId="260"/>
            <ac:spMk id="29" creationId="{F9005053-5416-FE2A-A9AA-2D2365FDEAA9}"/>
          </ac:spMkLst>
        </pc:spChg>
        <pc:spChg chg="mod">
          <ac:chgData name="松浦英宗" userId="9b03fd3a-662f-49ff-9af1-1b93cf7aab22" providerId="ADAL" clId="{5A60934E-A36F-43A6-AA9C-86BABC9D6116}" dt="2025-05-19T08:11:50.202" v="3497" actId="20577"/>
          <ac:spMkLst>
            <pc:docMk/>
            <pc:sldMk cId="1259182770" sldId="260"/>
            <ac:spMk id="30" creationId="{63EB47B9-22DF-63A3-E470-8DDDCA47A490}"/>
          </ac:spMkLst>
        </pc:spChg>
        <pc:spChg chg="mod">
          <ac:chgData name="松浦英宗" userId="9b03fd3a-662f-49ff-9af1-1b93cf7aab22" providerId="ADAL" clId="{5A60934E-A36F-43A6-AA9C-86BABC9D6116}" dt="2025-05-19T08:11:36.317" v="3471" actId="20577"/>
          <ac:spMkLst>
            <pc:docMk/>
            <pc:sldMk cId="1259182770" sldId="260"/>
            <ac:spMk id="31" creationId="{937318CD-B824-2FBD-30DC-963EF21AB5A1}"/>
          </ac:spMkLst>
        </pc:spChg>
        <pc:spChg chg="mod">
          <ac:chgData name="松浦英宗" userId="9b03fd3a-662f-49ff-9af1-1b93cf7aab22" providerId="ADAL" clId="{5A60934E-A36F-43A6-AA9C-86BABC9D6116}" dt="2025-05-19T08:10:21.128" v="3407"/>
          <ac:spMkLst>
            <pc:docMk/>
            <pc:sldMk cId="1259182770" sldId="260"/>
            <ac:spMk id="33" creationId="{F344564F-8DAA-F518-C8D2-FAA6543711AD}"/>
          </ac:spMkLst>
        </pc:spChg>
        <pc:spChg chg="mod">
          <ac:chgData name="松浦英宗" userId="9b03fd3a-662f-49ff-9af1-1b93cf7aab22" providerId="ADAL" clId="{5A60934E-A36F-43A6-AA9C-86BABC9D6116}" dt="2025-05-19T08:11:54.021" v="3509" actId="20577"/>
          <ac:spMkLst>
            <pc:docMk/>
            <pc:sldMk cId="1259182770" sldId="260"/>
            <ac:spMk id="34" creationId="{2A6DC36B-A03B-F49C-011D-8835BAAEB279}"/>
          </ac:spMkLst>
        </pc:spChg>
        <pc:spChg chg="mod">
          <ac:chgData name="松浦英宗" userId="9b03fd3a-662f-49ff-9af1-1b93cf7aab22" providerId="ADAL" clId="{5A60934E-A36F-43A6-AA9C-86BABC9D6116}" dt="2025-05-19T08:12:43.496" v="3564" actId="20577"/>
          <ac:spMkLst>
            <pc:docMk/>
            <pc:sldMk cId="1259182770" sldId="260"/>
            <ac:spMk id="35" creationId="{6F2ADBE8-C34D-F231-289D-62ABCBD8D765}"/>
          </ac:spMkLst>
        </pc:spChg>
        <pc:grpChg chg="add mod">
          <ac:chgData name="松浦英宗" userId="9b03fd3a-662f-49ff-9af1-1b93cf7aab22" providerId="ADAL" clId="{5A60934E-A36F-43A6-AA9C-86BABC9D6116}" dt="2025-05-19T08:08:10.714" v="3320" actId="164"/>
          <ac:grpSpMkLst>
            <pc:docMk/>
            <pc:sldMk cId="1259182770" sldId="260"/>
            <ac:grpSpMk id="26" creationId="{7E00B701-3691-B442-0DE0-31A5E89500FA}"/>
          </ac:grpSpMkLst>
        </pc:grpChg>
        <pc:grpChg chg="add mod">
          <ac:chgData name="松浦英宗" userId="9b03fd3a-662f-49ff-9af1-1b93cf7aab22" providerId="ADAL" clId="{5A60934E-A36F-43A6-AA9C-86BABC9D6116}" dt="2025-05-19T08:08:07.862" v="3319" actId="164"/>
          <ac:grpSpMkLst>
            <pc:docMk/>
            <pc:sldMk cId="1259182770" sldId="260"/>
            <ac:grpSpMk id="27" creationId="{EB0A5722-C011-66E4-91CA-5ACF611EFE03}"/>
          </ac:grpSpMkLst>
        </pc:grpChg>
        <pc:grpChg chg="add mod">
          <ac:chgData name="松浦英宗" userId="9b03fd3a-662f-49ff-9af1-1b93cf7aab22" providerId="ADAL" clId="{5A60934E-A36F-43A6-AA9C-86BABC9D6116}" dt="2025-05-19T08:08:05.407" v="3318" actId="164"/>
          <ac:grpSpMkLst>
            <pc:docMk/>
            <pc:sldMk cId="1259182770" sldId="260"/>
            <ac:grpSpMk id="32" creationId="{59846753-2109-E0B2-A3AB-C23AA8CED2D7}"/>
          </ac:grpSpMkLst>
        </pc:grpChg>
        <pc:picChg chg="mod">
          <ac:chgData name="松浦英宗" userId="9b03fd3a-662f-49ff-9af1-1b93cf7aab22" providerId="ADAL" clId="{5A60934E-A36F-43A6-AA9C-86BABC9D6116}" dt="2025-05-19T08:08:05.407" v="3318" actId="164"/>
          <ac:picMkLst>
            <pc:docMk/>
            <pc:sldMk cId="1259182770" sldId="260"/>
            <ac:picMk id="19" creationId="{1055DD27-7F14-A06E-82C9-D578BA18F02C}"/>
          </ac:picMkLst>
        </pc:picChg>
      </pc:sldChg>
      <pc:sldChg chg="del">
        <pc:chgData name="松浦英宗" userId="9b03fd3a-662f-49ff-9af1-1b93cf7aab22" providerId="ADAL" clId="{5A60934E-A36F-43A6-AA9C-86BABC9D6116}" dt="2025-05-19T06:18:31.327" v="158" actId="47"/>
        <pc:sldMkLst>
          <pc:docMk/>
          <pc:sldMk cId="1277525917" sldId="260"/>
        </pc:sldMkLst>
      </pc:sldChg>
      <pc:sldChg chg="addSp delSp modSp add mod">
        <pc:chgData name="松浦英宗" userId="9b03fd3a-662f-49ff-9af1-1b93cf7aab22" providerId="ADAL" clId="{5A60934E-A36F-43A6-AA9C-86BABC9D6116}" dt="2025-05-19T08:55:50.457" v="5200" actId="208"/>
        <pc:sldMkLst>
          <pc:docMk/>
          <pc:sldMk cId="2456256889" sldId="261"/>
        </pc:sldMkLst>
        <pc:spChg chg="add mod">
          <ac:chgData name="松浦英宗" userId="9b03fd3a-662f-49ff-9af1-1b93cf7aab22" providerId="ADAL" clId="{5A60934E-A36F-43A6-AA9C-86BABC9D6116}" dt="2025-05-19T07:27:29.991" v="2947" actId="20577"/>
          <ac:spMkLst>
            <pc:docMk/>
            <pc:sldMk cId="2456256889" sldId="261"/>
            <ac:spMk id="6" creationId="{9FC5823E-AF1C-AAAF-2BD8-9DBB8D2688CD}"/>
          </ac:spMkLst>
        </pc:spChg>
        <pc:spChg chg="add mod">
          <ac:chgData name="松浦英宗" userId="9b03fd3a-662f-49ff-9af1-1b93cf7aab22" providerId="ADAL" clId="{5A60934E-A36F-43A6-AA9C-86BABC9D6116}" dt="2025-05-19T08:27:16.365" v="4151" actId="20577"/>
          <ac:spMkLst>
            <pc:docMk/>
            <pc:sldMk cId="2456256889" sldId="261"/>
            <ac:spMk id="7" creationId="{57330FA9-56EF-A934-3492-F2B87A3DF914}"/>
          </ac:spMkLst>
        </pc:spChg>
        <pc:spChg chg="mod">
          <ac:chgData name="松浦英宗" userId="9b03fd3a-662f-49ff-9af1-1b93cf7aab22" providerId="ADAL" clId="{5A60934E-A36F-43A6-AA9C-86BABC9D6116}" dt="2025-05-19T08:28:56.304" v="4201" actId="552"/>
          <ac:spMkLst>
            <pc:docMk/>
            <pc:sldMk cId="2456256889" sldId="261"/>
            <ac:spMk id="15" creationId="{75C8D8BC-8DFF-CCDF-6183-56573689902C}"/>
          </ac:spMkLst>
        </pc:spChg>
        <pc:spChg chg="mod">
          <ac:chgData name="松浦英宗" userId="9b03fd3a-662f-49ff-9af1-1b93cf7aab22" providerId="ADAL" clId="{5A60934E-A36F-43A6-AA9C-86BABC9D6116}" dt="2025-05-19T08:19:58.541" v="3666" actId="20577"/>
          <ac:spMkLst>
            <pc:docMk/>
            <pc:sldMk cId="2456256889" sldId="261"/>
            <ac:spMk id="16" creationId="{413AD963-4BE4-C7D1-AA78-FA729BFF9FCF}"/>
          </ac:spMkLst>
        </pc:spChg>
        <pc:spChg chg="mod">
          <ac:chgData name="松浦英宗" userId="9b03fd3a-662f-49ff-9af1-1b93cf7aab22" providerId="ADAL" clId="{5A60934E-A36F-43A6-AA9C-86BABC9D6116}" dt="2025-05-19T08:55:50.457" v="5200" actId="208"/>
          <ac:spMkLst>
            <pc:docMk/>
            <pc:sldMk cId="2456256889" sldId="261"/>
            <ac:spMk id="17" creationId="{D50BDD92-82F9-90BC-D64D-9E1D164B24B8}"/>
          </ac:spMkLst>
        </pc:spChg>
        <pc:spChg chg="mod topLvl">
          <ac:chgData name="松浦英宗" userId="9b03fd3a-662f-49ff-9af1-1b93cf7aab22" providerId="ADAL" clId="{5A60934E-A36F-43A6-AA9C-86BABC9D6116}" dt="2025-05-19T08:55:50.457" v="5200" actId="208"/>
          <ac:spMkLst>
            <pc:docMk/>
            <pc:sldMk cId="2456256889" sldId="261"/>
            <ac:spMk id="19" creationId="{324E68BA-092C-B1C1-4A4E-D1A3DAE05A5D}"/>
          </ac:spMkLst>
        </pc:spChg>
        <pc:spChg chg="mod topLvl">
          <ac:chgData name="松浦英宗" userId="9b03fd3a-662f-49ff-9af1-1b93cf7aab22" providerId="ADAL" clId="{5A60934E-A36F-43A6-AA9C-86BABC9D6116}" dt="2025-05-19T08:55:50.457" v="5200" actId="208"/>
          <ac:spMkLst>
            <pc:docMk/>
            <pc:sldMk cId="2456256889" sldId="261"/>
            <ac:spMk id="23" creationId="{D27D16B6-C829-6D62-B7E7-94B6193FB832}"/>
          </ac:spMkLst>
        </pc:spChg>
        <pc:spChg chg="mod topLvl">
          <ac:chgData name="松浦英宗" userId="9b03fd3a-662f-49ff-9af1-1b93cf7aab22" providerId="ADAL" clId="{5A60934E-A36F-43A6-AA9C-86BABC9D6116}" dt="2025-05-19T08:55:50.457" v="5200" actId="208"/>
          <ac:spMkLst>
            <pc:docMk/>
            <pc:sldMk cId="2456256889" sldId="261"/>
            <ac:spMk id="24" creationId="{44EDFCF3-2A39-5DFD-BBEB-179F25B7E0BE}"/>
          </ac:spMkLst>
        </pc:spChg>
        <pc:spChg chg="mod">
          <ac:chgData name="松浦英宗" userId="9b03fd3a-662f-49ff-9af1-1b93cf7aab22" providerId="ADAL" clId="{5A60934E-A36F-43A6-AA9C-86BABC9D6116}" dt="2025-05-19T08:20:44.250" v="3698" actId="20577"/>
          <ac:spMkLst>
            <pc:docMk/>
            <pc:sldMk cId="2456256889" sldId="261"/>
            <ac:spMk id="26" creationId="{22CC3BFD-718D-CBF5-8649-AFAF055CD8E5}"/>
          </ac:spMkLst>
        </pc:spChg>
        <pc:spChg chg="mod">
          <ac:chgData name="松浦英宗" userId="9b03fd3a-662f-49ff-9af1-1b93cf7aab22" providerId="ADAL" clId="{5A60934E-A36F-43A6-AA9C-86BABC9D6116}" dt="2025-05-19T08:28:19.969" v="4178" actId="164"/>
          <ac:spMkLst>
            <pc:docMk/>
            <pc:sldMk cId="2456256889" sldId="261"/>
            <ac:spMk id="31" creationId="{1ACD7ED7-F4B8-DE82-E49D-691C32AA66C1}"/>
          </ac:spMkLst>
        </pc:spChg>
        <pc:spChg chg="mod topLvl">
          <ac:chgData name="松浦英宗" userId="9b03fd3a-662f-49ff-9af1-1b93cf7aab22" providerId="ADAL" clId="{5A60934E-A36F-43A6-AA9C-86BABC9D6116}" dt="2025-05-19T08:28:48.694" v="4191" actId="165"/>
          <ac:spMkLst>
            <pc:docMk/>
            <pc:sldMk cId="2456256889" sldId="261"/>
            <ac:spMk id="32" creationId="{E0AC0C4F-F3DD-CDB0-A247-168C5DAAD3B2}"/>
          </ac:spMkLst>
        </pc:spChg>
        <pc:spChg chg="mod topLvl">
          <ac:chgData name="松浦英宗" userId="9b03fd3a-662f-49ff-9af1-1b93cf7aab22" providerId="ADAL" clId="{5A60934E-A36F-43A6-AA9C-86BABC9D6116}" dt="2025-05-19T08:55:50.457" v="5200" actId="208"/>
          <ac:spMkLst>
            <pc:docMk/>
            <pc:sldMk cId="2456256889" sldId="261"/>
            <ac:spMk id="34" creationId="{40323529-FE31-F1D7-42ED-5250CD0F5B46}"/>
          </ac:spMkLst>
        </pc:spChg>
        <pc:spChg chg="mod">
          <ac:chgData name="松浦英宗" userId="9b03fd3a-662f-49ff-9af1-1b93cf7aab22" providerId="ADAL" clId="{5A60934E-A36F-43A6-AA9C-86BABC9D6116}" dt="2025-05-19T08:28:19.969" v="4178" actId="164"/>
          <ac:spMkLst>
            <pc:docMk/>
            <pc:sldMk cId="2456256889" sldId="261"/>
            <ac:spMk id="38" creationId="{D4BE9725-31FB-8D12-938B-1A984A124E36}"/>
          </ac:spMkLst>
        </pc:spChg>
        <pc:spChg chg="mod topLvl">
          <ac:chgData name="松浦英宗" userId="9b03fd3a-662f-49ff-9af1-1b93cf7aab22" providerId="ADAL" clId="{5A60934E-A36F-43A6-AA9C-86BABC9D6116}" dt="2025-05-19T08:55:50.457" v="5200" actId="208"/>
          <ac:spMkLst>
            <pc:docMk/>
            <pc:sldMk cId="2456256889" sldId="261"/>
            <ac:spMk id="39" creationId="{F171D7EA-47B9-A04A-895B-743505B03FBA}"/>
          </ac:spMkLst>
        </pc:spChg>
        <pc:spChg chg="mod topLvl">
          <ac:chgData name="松浦英宗" userId="9b03fd3a-662f-49ff-9af1-1b93cf7aab22" providerId="ADAL" clId="{5A60934E-A36F-43A6-AA9C-86BABC9D6116}" dt="2025-05-19T08:55:50.457" v="5200" actId="208"/>
          <ac:spMkLst>
            <pc:docMk/>
            <pc:sldMk cId="2456256889" sldId="261"/>
            <ac:spMk id="41" creationId="{F5A1FF86-8C28-8351-A4B5-28BACDA081C3}"/>
          </ac:spMkLst>
        </pc:spChg>
        <pc:spChg chg="mod topLvl">
          <ac:chgData name="松浦英宗" userId="9b03fd3a-662f-49ff-9af1-1b93cf7aab22" providerId="ADAL" clId="{5A60934E-A36F-43A6-AA9C-86BABC9D6116}" dt="2025-05-19T08:28:48.694" v="4191" actId="165"/>
          <ac:spMkLst>
            <pc:docMk/>
            <pc:sldMk cId="2456256889" sldId="261"/>
            <ac:spMk id="45" creationId="{5E08CE09-FE3A-F0A8-B862-9334234E0FDC}"/>
          </ac:spMkLst>
        </pc:spChg>
        <pc:spChg chg="mod topLvl">
          <ac:chgData name="松浦英宗" userId="9b03fd3a-662f-49ff-9af1-1b93cf7aab22" providerId="ADAL" clId="{5A60934E-A36F-43A6-AA9C-86BABC9D6116}" dt="2025-05-19T08:55:50.457" v="5200" actId="208"/>
          <ac:spMkLst>
            <pc:docMk/>
            <pc:sldMk cId="2456256889" sldId="261"/>
            <ac:spMk id="46" creationId="{90EE8E1B-EA4A-DCE4-A8B7-7C1E7E170E02}"/>
          </ac:spMkLst>
        </pc:spChg>
        <pc:spChg chg="mod">
          <ac:chgData name="松浦英宗" userId="9b03fd3a-662f-49ff-9af1-1b93cf7aab22" providerId="ADAL" clId="{5A60934E-A36F-43A6-AA9C-86BABC9D6116}" dt="2025-05-19T08:28:14.990" v="4177" actId="164"/>
          <ac:spMkLst>
            <pc:docMk/>
            <pc:sldMk cId="2456256889" sldId="261"/>
            <ac:spMk id="48" creationId="{28814BD7-149C-19DE-8474-9D546FDD2E78}"/>
          </ac:spMkLst>
        </pc:spChg>
        <pc:spChg chg="mod topLvl">
          <ac:chgData name="松浦英宗" userId="9b03fd3a-662f-49ff-9af1-1b93cf7aab22" providerId="ADAL" clId="{5A60934E-A36F-43A6-AA9C-86BABC9D6116}" dt="2025-05-19T08:55:50.457" v="5200" actId="208"/>
          <ac:spMkLst>
            <pc:docMk/>
            <pc:sldMk cId="2456256889" sldId="261"/>
            <ac:spMk id="52" creationId="{2FC48C14-008A-3EAA-6C03-4C9CBA17F7ED}"/>
          </ac:spMkLst>
        </pc:spChg>
        <pc:spChg chg="mod topLvl">
          <ac:chgData name="松浦英宗" userId="9b03fd3a-662f-49ff-9af1-1b93cf7aab22" providerId="ADAL" clId="{5A60934E-A36F-43A6-AA9C-86BABC9D6116}" dt="2025-05-19T08:55:50.457" v="5200" actId="208"/>
          <ac:spMkLst>
            <pc:docMk/>
            <pc:sldMk cId="2456256889" sldId="261"/>
            <ac:spMk id="53" creationId="{97DC7182-3F01-E773-076D-4EE3019B22FA}"/>
          </ac:spMkLst>
        </pc:spChg>
        <pc:spChg chg="mod topLvl">
          <ac:chgData name="松浦英宗" userId="9b03fd3a-662f-49ff-9af1-1b93cf7aab22" providerId="ADAL" clId="{5A60934E-A36F-43A6-AA9C-86BABC9D6116}" dt="2025-05-19T08:28:48.694" v="4191" actId="165"/>
          <ac:spMkLst>
            <pc:docMk/>
            <pc:sldMk cId="2456256889" sldId="261"/>
            <ac:spMk id="55" creationId="{6E50ADF7-A41A-7E1D-F9F9-BEB260A79888}"/>
          </ac:spMkLst>
        </pc:spChg>
        <pc:spChg chg="mod">
          <ac:chgData name="松浦英宗" userId="9b03fd3a-662f-49ff-9af1-1b93cf7aab22" providerId="ADAL" clId="{5A60934E-A36F-43A6-AA9C-86BABC9D6116}" dt="2025-05-19T08:18:02.146" v="3652" actId="14100"/>
          <ac:spMkLst>
            <pc:docMk/>
            <pc:sldMk cId="2456256889" sldId="261"/>
            <ac:spMk id="63" creationId="{B72CAEE2-F321-CDA8-4650-45F51E3EC77B}"/>
          </ac:spMkLst>
        </pc:spChg>
        <pc:spChg chg="mod">
          <ac:chgData name="松浦英宗" userId="9b03fd3a-662f-49ff-9af1-1b93cf7aab22" providerId="ADAL" clId="{5A60934E-A36F-43A6-AA9C-86BABC9D6116}" dt="2025-05-19T08:28:14.990" v="4177" actId="164"/>
          <ac:spMkLst>
            <pc:docMk/>
            <pc:sldMk cId="2456256889" sldId="261"/>
            <ac:spMk id="64" creationId="{8C560516-151E-E9EC-8B90-A584AA501A13}"/>
          </ac:spMkLst>
        </pc:spChg>
        <pc:spChg chg="mod">
          <ac:chgData name="松浦英宗" userId="9b03fd3a-662f-49ff-9af1-1b93cf7aab22" providerId="ADAL" clId="{5A60934E-A36F-43A6-AA9C-86BABC9D6116}" dt="2025-05-19T08:16:39.423" v="3609" actId="1076"/>
          <ac:spMkLst>
            <pc:docMk/>
            <pc:sldMk cId="2456256889" sldId="261"/>
            <ac:spMk id="75" creationId="{876681DF-CD31-8FCD-3A95-9CF804CB594B}"/>
          </ac:spMkLst>
        </pc:spChg>
        <pc:spChg chg="mod topLvl">
          <ac:chgData name="松浦英宗" userId="9b03fd3a-662f-49ff-9af1-1b93cf7aab22" providerId="ADAL" clId="{5A60934E-A36F-43A6-AA9C-86BABC9D6116}" dt="2025-05-19T08:15:54.227" v="3576" actId="165"/>
          <ac:spMkLst>
            <pc:docMk/>
            <pc:sldMk cId="2456256889" sldId="261"/>
            <ac:spMk id="76" creationId="{9EC57E11-B86E-22BE-0EB0-DC9D3BD508A2}"/>
          </ac:spMkLst>
        </pc:spChg>
        <pc:spChg chg="mod topLvl">
          <ac:chgData name="松浦英宗" userId="9b03fd3a-662f-49ff-9af1-1b93cf7aab22" providerId="ADAL" clId="{5A60934E-A36F-43A6-AA9C-86BABC9D6116}" dt="2025-05-19T08:28:14.990" v="4177" actId="164"/>
          <ac:spMkLst>
            <pc:docMk/>
            <pc:sldMk cId="2456256889" sldId="261"/>
            <ac:spMk id="77" creationId="{DCAC249E-64BD-FBA6-AA3A-2F6CEB750AF0}"/>
          </ac:spMkLst>
        </pc:spChg>
        <pc:spChg chg="mod">
          <ac:chgData name="松浦英宗" userId="9b03fd3a-662f-49ff-9af1-1b93cf7aab22" providerId="ADAL" clId="{5A60934E-A36F-43A6-AA9C-86BABC9D6116}" dt="2025-05-19T08:22:38.534" v="3849" actId="165"/>
          <ac:spMkLst>
            <pc:docMk/>
            <pc:sldMk cId="2456256889" sldId="261"/>
            <ac:spMk id="78" creationId="{C0D19284-6151-2359-28A8-9B20303637EF}"/>
          </ac:spMkLst>
        </pc:spChg>
        <pc:spChg chg="mod">
          <ac:chgData name="松浦英宗" userId="9b03fd3a-662f-49ff-9af1-1b93cf7aab22" providerId="ADAL" clId="{5A60934E-A36F-43A6-AA9C-86BABC9D6116}" dt="2025-05-19T08:29:12.379" v="4204" actId="165"/>
          <ac:spMkLst>
            <pc:docMk/>
            <pc:sldMk cId="2456256889" sldId="261"/>
            <ac:spMk id="88" creationId="{F6444962-2F2A-33DA-FA08-F94D4AFA3194}"/>
          </ac:spMkLst>
        </pc:spChg>
        <pc:spChg chg="mod">
          <ac:chgData name="松浦英宗" userId="9b03fd3a-662f-49ff-9af1-1b93cf7aab22" providerId="ADAL" clId="{5A60934E-A36F-43A6-AA9C-86BABC9D6116}" dt="2025-05-19T08:29:12.379" v="4204" actId="165"/>
          <ac:spMkLst>
            <pc:docMk/>
            <pc:sldMk cId="2456256889" sldId="261"/>
            <ac:spMk id="91" creationId="{58AF2AC1-608E-5CB9-7941-2A7639E0A6B6}"/>
          </ac:spMkLst>
        </pc:spChg>
        <pc:spChg chg="mod">
          <ac:chgData name="松浦英宗" userId="9b03fd3a-662f-49ff-9af1-1b93cf7aab22" providerId="ADAL" clId="{5A60934E-A36F-43A6-AA9C-86BABC9D6116}" dt="2025-05-19T08:23:29.282" v="3913" actId="20577"/>
          <ac:spMkLst>
            <pc:docMk/>
            <pc:sldMk cId="2456256889" sldId="261"/>
            <ac:spMk id="94" creationId="{ACC818B3-C1D3-E5FD-B02E-F6B9BC9670D7}"/>
          </ac:spMkLst>
        </pc:spChg>
        <pc:spChg chg="add mod topLvl">
          <ac:chgData name="松浦英宗" userId="9b03fd3a-662f-49ff-9af1-1b93cf7aab22" providerId="ADAL" clId="{5A60934E-A36F-43A6-AA9C-86BABC9D6116}" dt="2025-05-19T08:31:39.331" v="4234" actId="11530"/>
          <ac:spMkLst>
            <pc:docMk/>
            <pc:sldMk cId="2456256889" sldId="261"/>
            <ac:spMk id="96" creationId="{C5B2FC46-BF03-72B4-C9BD-052DD8BFDF9F}"/>
          </ac:spMkLst>
        </pc:spChg>
        <pc:spChg chg="add mod topLvl">
          <ac:chgData name="松浦英宗" userId="9b03fd3a-662f-49ff-9af1-1b93cf7aab22" providerId="ADAL" clId="{5A60934E-A36F-43A6-AA9C-86BABC9D6116}" dt="2025-05-19T08:31:39.331" v="4234" actId="11530"/>
          <ac:spMkLst>
            <pc:docMk/>
            <pc:sldMk cId="2456256889" sldId="261"/>
            <ac:spMk id="97" creationId="{AD0FD234-6795-DD8D-51D7-B6B35854610C}"/>
          </ac:spMkLst>
        </pc:spChg>
        <pc:spChg chg="add mod topLvl">
          <ac:chgData name="松浦英宗" userId="9b03fd3a-662f-49ff-9af1-1b93cf7aab22" providerId="ADAL" clId="{5A60934E-A36F-43A6-AA9C-86BABC9D6116}" dt="2025-05-19T08:30:38.542" v="4224" actId="552"/>
          <ac:spMkLst>
            <pc:docMk/>
            <pc:sldMk cId="2456256889" sldId="261"/>
            <ac:spMk id="98" creationId="{0562ECCC-0C69-6AB2-7018-C384AD702F5F}"/>
          </ac:spMkLst>
        </pc:spChg>
        <pc:spChg chg="add mod topLvl">
          <ac:chgData name="松浦英宗" userId="9b03fd3a-662f-49ff-9af1-1b93cf7aab22" providerId="ADAL" clId="{5A60934E-A36F-43A6-AA9C-86BABC9D6116}" dt="2025-05-19T08:30:35.525" v="4223" actId="552"/>
          <ac:spMkLst>
            <pc:docMk/>
            <pc:sldMk cId="2456256889" sldId="261"/>
            <ac:spMk id="99" creationId="{B42BCF70-6B60-A9B0-50EC-9AB5E911AA29}"/>
          </ac:spMkLst>
        </pc:spChg>
        <pc:spChg chg="mod">
          <ac:chgData name="松浦英宗" userId="9b03fd3a-662f-49ff-9af1-1b93cf7aab22" providerId="ADAL" clId="{5A60934E-A36F-43A6-AA9C-86BABC9D6116}" dt="2025-05-19T08:31:39.331" v="4234" actId="11530"/>
          <ac:spMkLst>
            <pc:docMk/>
            <pc:sldMk cId="2456256889" sldId="261"/>
            <ac:spMk id="100" creationId="{149D67BE-9D66-B83A-4BC9-33233F2F8232}"/>
          </ac:spMkLst>
        </pc:spChg>
        <pc:spChg chg="add mod topLvl">
          <ac:chgData name="松浦英宗" userId="9b03fd3a-662f-49ff-9af1-1b93cf7aab22" providerId="ADAL" clId="{5A60934E-A36F-43A6-AA9C-86BABC9D6116}" dt="2025-05-19T08:30:17.229" v="4219" actId="553"/>
          <ac:spMkLst>
            <pc:docMk/>
            <pc:sldMk cId="2456256889" sldId="261"/>
            <ac:spMk id="101" creationId="{32CF4F60-82FE-F682-056D-D08DA7128C59}"/>
          </ac:spMkLst>
        </pc:spChg>
        <pc:spChg chg="add mod">
          <ac:chgData name="松浦英宗" userId="9b03fd3a-662f-49ff-9af1-1b93cf7aab22" providerId="ADAL" clId="{5A60934E-A36F-43A6-AA9C-86BABC9D6116}" dt="2025-05-19T08:31:39.331" v="4234" actId="11530"/>
          <ac:spMkLst>
            <pc:docMk/>
            <pc:sldMk cId="2456256889" sldId="261"/>
            <ac:spMk id="198" creationId="{3FCF61EB-DC58-EE91-1DDE-1C7412080764}"/>
          </ac:spMkLst>
        </pc:spChg>
        <pc:spChg chg="add mod">
          <ac:chgData name="松浦英宗" userId="9b03fd3a-662f-49ff-9af1-1b93cf7aab22" providerId="ADAL" clId="{5A60934E-A36F-43A6-AA9C-86BABC9D6116}" dt="2025-05-19T08:31:39.331" v="4234" actId="11530"/>
          <ac:spMkLst>
            <pc:docMk/>
            <pc:sldMk cId="2456256889" sldId="261"/>
            <ac:spMk id="199" creationId="{BA6DC46E-984D-CD30-4C83-2E1AD0687C1B}"/>
          </ac:spMkLst>
        </pc:spChg>
        <pc:spChg chg="add mod">
          <ac:chgData name="松浦英宗" userId="9b03fd3a-662f-49ff-9af1-1b93cf7aab22" providerId="ADAL" clId="{5A60934E-A36F-43A6-AA9C-86BABC9D6116}" dt="2025-05-19T08:30:56.432" v="4227" actId="1076"/>
          <ac:spMkLst>
            <pc:docMk/>
            <pc:sldMk cId="2456256889" sldId="261"/>
            <ac:spMk id="200" creationId="{1D3FD69C-E87A-8332-4ECC-258139F7C6B2}"/>
          </ac:spMkLst>
        </pc:spChg>
        <pc:spChg chg="add mod">
          <ac:chgData name="松浦英宗" userId="9b03fd3a-662f-49ff-9af1-1b93cf7aab22" providerId="ADAL" clId="{5A60934E-A36F-43A6-AA9C-86BABC9D6116}" dt="2025-05-19T08:31:39.331" v="4234" actId="11530"/>
          <ac:spMkLst>
            <pc:docMk/>
            <pc:sldMk cId="2456256889" sldId="261"/>
            <ac:spMk id="201" creationId="{DE2B8001-E2F3-29ED-059F-676F3E46CCC8}"/>
          </ac:spMkLst>
        </pc:spChg>
        <pc:spChg chg="add mod">
          <ac:chgData name="松浦英宗" userId="9b03fd3a-662f-49ff-9af1-1b93cf7aab22" providerId="ADAL" clId="{5A60934E-A36F-43A6-AA9C-86BABC9D6116}" dt="2025-05-19T08:31:39.331" v="4234" actId="11530"/>
          <ac:spMkLst>
            <pc:docMk/>
            <pc:sldMk cId="2456256889" sldId="261"/>
            <ac:spMk id="202" creationId="{EE02D2F9-5AAF-4DAB-53A4-090D0C6714C5}"/>
          </ac:spMkLst>
        </pc:spChg>
        <pc:spChg chg="add mod">
          <ac:chgData name="松浦英宗" userId="9b03fd3a-662f-49ff-9af1-1b93cf7aab22" providerId="ADAL" clId="{5A60934E-A36F-43A6-AA9C-86BABC9D6116}" dt="2025-05-19T08:31:18.208" v="4231" actId="553"/>
          <ac:spMkLst>
            <pc:docMk/>
            <pc:sldMk cId="2456256889" sldId="261"/>
            <ac:spMk id="203" creationId="{67CF0A39-6D49-01FE-4994-B156E99EDCF7}"/>
          </ac:spMkLst>
        </pc:spChg>
        <pc:spChg chg="add mod">
          <ac:chgData name="松浦英宗" userId="9b03fd3a-662f-49ff-9af1-1b93cf7aab22" providerId="ADAL" clId="{5A60934E-A36F-43A6-AA9C-86BABC9D6116}" dt="2025-05-19T08:31:39.331" v="4234" actId="11530"/>
          <ac:spMkLst>
            <pc:docMk/>
            <pc:sldMk cId="2456256889" sldId="261"/>
            <ac:spMk id="204" creationId="{9F09441B-B6D9-568C-8E7B-B29FB73B06D6}"/>
          </ac:spMkLst>
        </pc:spChg>
        <pc:spChg chg="add mod">
          <ac:chgData name="松浦英宗" userId="9b03fd3a-662f-49ff-9af1-1b93cf7aab22" providerId="ADAL" clId="{5A60934E-A36F-43A6-AA9C-86BABC9D6116}" dt="2025-05-19T08:31:39.331" v="4234" actId="11530"/>
          <ac:spMkLst>
            <pc:docMk/>
            <pc:sldMk cId="2456256889" sldId="261"/>
            <ac:spMk id="205" creationId="{EC8DE54E-E057-EEC6-5222-D18FF80C6CD5}"/>
          </ac:spMkLst>
        </pc:spChg>
        <pc:spChg chg="add mod">
          <ac:chgData name="松浦英宗" userId="9b03fd3a-662f-49ff-9af1-1b93cf7aab22" providerId="ADAL" clId="{5A60934E-A36F-43A6-AA9C-86BABC9D6116}" dt="2025-05-19T08:31:27.708" v="4232" actId="552"/>
          <ac:spMkLst>
            <pc:docMk/>
            <pc:sldMk cId="2456256889" sldId="261"/>
            <ac:spMk id="206" creationId="{6CDCD546-2830-60CF-A09A-4C56651C56F8}"/>
          </ac:spMkLst>
        </pc:spChg>
        <pc:spChg chg="add mod">
          <ac:chgData name="松浦英宗" userId="9b03fd3a-662f-49ff-9af1-1b93cf7aab22" providerId="ADAL" clId="{5A60934E-A36F-43A6-AA9C-86BABC9D6116}" dt="2025-05-19T08:31:27.708" v="4232" actId="552"/>
          <ac:spMkLst>
            <pc:docMk/>
            <pc:sldMk cId="2456256889" sldId="261"/>
            <ac:spMk id="207" creationId="{DB6D05D2-4BB1-3013-16D8-EC957DDAADA5}"/>
          </ac:spMkLst>
        </pc:spChg>
        <pc:spChg chg="add mod">
          <ac:chgData name="松浦英宗" userId="9b03fd3a-662f-49ff-9af1-1b93cf7aab22" providerId="ADAL" clId="{5A60934E-A36F-43A6-AA9C-86BABC9D6116}" dt="2025-05-19T08:31:39.331" v="4234" actId="11530"/>
          <ac:spMkLst>
            <pc:docMk/>
            <pc:sldMk cId="2456256889" sldId="261"/>
            <ac:spMk id="208" creationId="{1156AAFB-C10C-688D-D41F-D2CDC587B037}"/>
          </ac:spMkLst>
        </pc:spChg>
        <pc:spChg chg="add mod">
          <ac:chgData name="松浦英宗" userId="9b03fd3a-662f-49ff-9af1-1b93cf7aab22" providerId="ADAL" clId="{5A60934E-A36F-43A6-AA9C-86BABC9D6116}" dt="2025-05-19T08:31:07.014" v="4229" actId="1076"/>
          <ac:spMkLst>
            <pc:docMk/>
            <pc:sldMk cId="2456256889" sldId="261"/>
            <ac:spMk id="209" creationId="{BC45C0F5-00A9-C1D4-B9B1-345DF793D566}"/>
          </ac:spMkLst>
        </pc:spChg>
        <pc:grpChg chg="mod">
          <ac:chgData name="松浦英宗" userId="9b03fd3a-662f-49ff-9af1-1b93cf7aab22" providerId="ADAL" clId="{5A60934E-A36F-43A6-AA9C-86BABC9D6116}" dt="2025-05-19T08:25:49.521" v="3951" actId="14100"/>
          <ac:grpSpMkLst>
            <pc:docMk/>
            <pc:sldMk cId="2456256889" sldId="261"/>
            <ac:grpSpMk id="74" creationId="{53DCBA1E-880A-F0C5-2FA8-9B10F86D9BA8}"/>
          </ac:grpSpMkLst>
        </pc:grpChg>
        <pc:grpChg chg="add mod">
          <ac:chgData name="松浦英宗" userId="9b03fd3a-662f-49ff-9af1-1b93cf7aab22" providerId="ADAL" clId="{5A60934E-A36F-43A6-AA9C-86BABC9D6116}" dt="2025-05-19T08:30:17.229" v="4219" actId="553"/>
          <ac:grpSpMkLst>
            <pc:docMk/>
            <pc:sldMk cId="2456256889" sldId="261"/>
            <ac:grpSpMk id="87" creationId="{BD559150-7A98-AB48-4076-89966E7417ED}"/>
          </ac:grpSpMkLst>
        </pc:grpChg>
        <pc:grpChg chg="add mod">
          <ac:chgData name="松浦英宗" userId="9b03fd3a-662f-49ff-9af1-1b93cf7aab22" providerId="ADAL" clId="{5A60934E-A36F-43A6-AA9C-86BABC9D6116}" dt="2025-05-19T08:23:40.109" v="3915" actId="408"/>
          <ac:grpSpMkLst>
            <pc:docMk/>
            <pc:sldMk cId="2456256889" sldId="261"/>
            <ac:grpSpMk id="90" creationId="{F281BBDF-EA39-F6D7-1B92-E4E9230CE15E}"/>
          </ac:grpSpMkLst>
        </pc:grpChg>
        <pc:grpChg chg="add mod">
          <ac:chgData name="松浦英宗" userId="9b03fd3a-662f-49ff-9af1-1b93cf7aab22" providerId="ADAL" clId="{5A60934E-A36F-43A6-AA9C-86BABC9D6116}" dt="2025-05-19T08:23:24.157" v="3907" actId="571"/>
          <ac:grpSpMkLst>
            <pc:docMk/>
            <pc:sldMk cId="2456256889" sldId="261"/>
            <ac:grpSpMk id="93" creationId="{749E35C2-0302-12B3-3DA3-C51FCA278CA2}"/>
          </ac:grpSpMkLst>
        </pc:grpChg>
        <pc:cxnChg chg="mod">
          <ac:chgData name="松浦英宗" userId="9b03fd3a-662f-49ff-9af1-1b93cf7aab22" providerId="ADAL" clId="{5A60934E-A36F-43A6-AA9C-86BABC9D6116}" dt="2025-05-19T08:22:47.448" v="3850" actId="571"/>
          <ac:cxnSpMkLst>
            <pc:docMk/>
            <pc:sldMk cId="2456256889" sldId="261"/>
            <ac:cxnSpMk id="89" creationId="{695D79C7-E66C-3216-56DB-28FE12317FC0}"/>
          </ac:cxnSpMkLst>
        </pc:cxnChg>
        <pc:cxnChg chg="mod">
          <ac:chgData name="松浦英宗" userId="9b03fd3a-662f-49ff-9af1-1b93cf7aab22" providerId="ADAL" clId="{5A60934E-A36F-43A6-AA9C-86BABC9D6116}" dt="2025-05-19T08:23:10.118" v="3870" actId="571"/>
          <ac:cxnSpMkLst>
            <pc:docMk/>
            <pc:sldMk cId="2456256889" sldId="261"/>
            <ac:cxnSpMk id="92" creationId="{5960849E-AD73-A4D4-C419-50EC016B6E38}"/>
          </ac:cxnSpMkLst>
        </pc:cxnChg>
        <pc:cxnChg chg="mod">
          <ac:chgData name="松浦英宗" userId="9b03fd3a-662f-49ff-9af1-1b93cf7aab22" providerId="ADAL" clId="{5A60934E-A36F-43A6-AA9C-86BABC9D6116}" dt="2025-05-19T08:23:24.157" v="3907" actId="571"/>
          <ac:cxnSpMkLst>
            <pc:docMk/>
            <pc:sldMk cId="2456256889" sldId="261"/>
            <ac:cxnSpMk id="95" creationId="{CC2A4D55-D136-CC60-BCA9-917A6E53752C}"/>
          </ac:cxnSpMkLst>
        </pc:cxnChg>
        <pc:cxnChg chg="add mod">
          <ac:chgData name="松浦英宗" userId="9b03fd3a-662f-49ff-9af1-1b93cf7aab22" providerId="ADAL" clId="{5A60934E-A36F-43A6-AA9C-86BABC9D6116}" dt="2025-05-19T08:29:41.905" v="4217" actId="465"/>
          <ac:cxnSpMkLst>
            <pc:docMk/>
            <pc:sldMk cId="2456256889" sldId="261"/>
            <ac:cxnSpMk id="192" creationId="{2643D655-A35B-9FF4-DABC-47AB47071014}"/>
          </ac:cxnSpMkLst>
        </pc:cxnChg>
        <pc:cxnChg chg="add mod">
          <ac:chgData name="松浦英宗" userId="9b03fd3a-662f-49ff-9af1-1b93cf7aab22" providerId="ADAL" clId="{5A60934E-A36F-43A6-AA9C-86BABC9D6116}" dt="2025-05-19T08:29:38.158" v="4216" actId="465"/>
          <ac:cxnSpMkLst>
            <pc:docMk/>
            <pc:sldMk cId="2456256889" sldId="261"/>
            <ac:cxnSpMk id="197" creationId="{5714C6E4-7567-C9E5-01EA-E4EFBA826405}"/>
          </ac:cxnSpMkLst>
        </pc:cxnChg>
      </pc:sldChg>
      <pc:sldChg chg="del">
        <pc:chgData name="松浦英宗" userId="9b03fd3a-662f-49ff-9af1-1b93cf7aab22" providerId="ADAL" clId="{5A60934E-A36F-43A6-AA9C-86BABC9D6116}" dt="2025-05-19T06:18:31.327" v="158" actId="47"/>
        <pc:sldMkLst>
          <pc:docMk/>
          <pc:sldMk cId="2733265923" sldId="261"/>
        </pc:sldMkLst>
      </pc:sldChg>
      <pc:sldChg chg="addSp delSp modSp add mod">
        <pc:chgData name="松浦英宗" userId="9b03fd3a-662f-49ff-9af1-1b93cf7aab22" providerId="ADAL" clId="{5A60934E-A36F-43A6-AA9C-86BABC9D6116}" dt="2025-05-19T08:44:07.402" v="4960" actId="20577"/>
        <pc:sldMkLst>
          <pc:docMk/>
          <pc:sldMk cId="10603173" sldId="262"/>
        </pc:sldMkLst>
        <pc:spChg chg="add mod">
          <ac:chgData name="松浦英宗" userId="9b03fd3a-662f-49ff-9af1-1b93cf7aab22" providerId="ADAL" clId="{5A60934E-A36F-43A6-AA9C-86BABC9D6116}" dt="2025-05-19T07:27:43.164" v="2968" actId="20577"/>
          <ac:spMkLst>
            <pc:docMk/>
            <pc:sldMk cId="10603173" sldId="262"/>
            <ac:spMk id="6" creationId="{5652938E-9686-7010-469D-C0FC6AC3D634}"/>
          </ac:spMkLst>
        </pc:spChg>
        <pc:spChg chg="add mod">
          <ac:chgData name="松浦英宗" userId="9b03fd3a-662f-49ff-9af1-1b93cf7aab22" providerId="ADAL" clId="{5A60934E-A36F-43A6-AA9C-86BABC9D6116}" dt="2025-05-19T08:33:41.733" v="4395" actId="20577"/>
          <ac:spMkLst>
            <pc:docMk/>
            <pc:sldMk cId="10603173" sldId="262"/>
            <ac:spMk id="7" creationId="{588A53C3-9BA7-E4F5-FF2C-907854D4A1D2}"/>
          </ac:spMkLst>
        </pc:spChg>
        <pc:spChg chg="add mod">
          <ac:chgData name="松浦英宗" userId="9b03fd3a-662f-49ff-9af1-1b93cf7aab22" providerId="ADAL" clId="{5A60934E-A36F-43A6-AA9C-86BABC9D6116}" dt="2025-05-19T08:42:59.494" v="4901" actId="165"/>
          <ac:spMkLst>
            <pc:docMk/>
            <pc:sldMk cId="10603173" sldId="262"/>
            <ac:spMk id="9" creationId="{0EE39821-D2F0-5299-3BCF-A9A388C53636}"/>
          </ac:spMkLst>
        </pc:spChg>
        <pc:spChg chg="add mod">
          <ac:chgData name="松浦英宗" userId="9b03fd3a-662f-49ff-9af1-1b93cf7aab22" providerId="ADAL" clId="{5A60934E-A36F-43A6-AA9C-86BABC9D6116}" dt="2025-05-19T08:43:24.701" v="4919" actId="14100"/>
          <ac:spMkLst>
            <pc:docMk/>
            <pc:sldMk cId="10603173" sldId="262"/>
            <ac:spMk id="10" creationId="{F3F1B3E8-F858-095C-ECBA-EA67CE045695}"/>
          </ac:spMkLst>
        </pc:spChg>
        <pc:spChg chg="add mod topLvl">
          <ac:chgData name="松浦英宗" userId="9b03fd3a-662f-49ff-9af1-1b93cf7aab22" providerId="ADAL" clId="{5A60934E-A36F-43A6-AA9C-86BABC9D6116}" dt="2025-05-19T08:43:13.388" v="4902" actId="14100"/>
          <ac:spMkLst>
            <pc:docMk/>
            <pc:sldMk cId="10603173" sldId="262"/>
            <ac:spMk id="11" creationId="{D1B7999A-E5D4-E35F-D58E-A190AD13895E}"/>
          </ac:spMkLst>
        </pc:spChg>
        <pc:spChg chg="add mod topLvl">
          <ac:chgData name="松浦英宗" userId="9b03fd3a-662f-49ff-9af1-1b93cf7aab22" providerId="ADAL" clId="{5A60934E-A36F-43A6-AA9C-86BABC9D6116}" dt="2025-05-19T08:42:59.494" v="4901" actId="165"/>
          <ac:spMkLst>
            <pc:docMk/>
            <pc:sldMk cId="10603173" sldId="262"/>
            <ac:spMk id="12" creationId="{43FE6097-BA62-DDBF-B111-19E8DEFFA71E}"/>
          </ac:spMkLst>
        </pc:spChg>
        <pc:spChg chg="add mod topLvl">
          <ac:chgData name="松浦英宗" userId="9b03fd3a-662f-49ff-9af1-1b93cf7aab22" providerId="ADAL" clId="{5A60934E-A36F-43A6-AA9C-86BABC9D6116}" dt="2025-05-19T08:42:59.494" v="4901" actId="165"/>
          <ac:spMkLst>
            <pc:docMk/>
            <pc:sldMk cId="10603173" sldId="262"/>
            <ac:spMk id="13" creationId="{1EC87951-947D-DFA2-B259-B6AB438DA612}"/>
          </ac:spMkLst>
        </pc:spChg>
        <pc:spChg chg="add mod topLvl">
          <ac:chgData name="松浦英宗" userId="9b03fd3a-662f-49ff-9af1-1b93cf7aab22" providerId="ADAL" clId="{5A60934E-A36F-43A6-AA9C-86BABC9D6116}" dt="2025-05-19T08:43:17.978" v="4918" actId="1036"/>
          <ac:spMkLst>
            <pc:docMk/>
            <pc:sldMk cId="10603173" sldId="262"/>
            <ac:spMk id="14" creationId="{332B1845-BD90-4355-D95E-9AF91197FADB}"/>
          </ac:spMkLst>
        </pc:spChg>
        <pc:spChg chg="mod topLvl">
          <ac:chgData name="松浦英宗" userId="9b03fd3a-662f-49ff-9af1-1b93cf7aab22" providerId="ADAL" clId="{5A60934E-A36F-43A6-AA9C-86BABC9D6116}" dt="2025-05-19T08:43:13.388" v="4902" actId="14100"/>
          <ac:spMkLst>
            <pc:docMk/>
            <pc:sldMk cId="10603173" sldId="262"/>
            <ac:spMk id="22" creationId="{4F448784-5760-07DA-9314-A61C9285C2B9}"/>
          </ac:spMkLst>
        </pc:spChg>
        <pc:spChg chg="mod topLvl">
          <ac:chgData name="松浦英宗" userId="9b03fd3a-662f-49ff-9af1-1b93cf7aab22" providerId="ADAL" clId="{5A60934E-A36F-43A6-AA9C-86BABC9D6116}" dt="2025-05-19T08:41:53.732" v="4823" actId="20577"/>
          <ac:spMkLst>
            <pc:docMk/>
            <pc:sldMk cId="10603173" sldId="262"/>
            <ac:spMk id="23" creationId="{0B5633E1-FE1A-AB75-EB8C-8BEB49344C66}"/>
          </ac:spMkLst>
        </pc:spChg>
        <pc:spChg chg="mod">
          <ac:chgData name="松浦英宗" userId="9b03fd3a-662f-49ff-9af1-1b93cf7aab22" providerId="ADAL" clId="{5A60934E-A36F-43A6-AA9C-86BABC9D6116}" dt="2025-05-19T08:42:45.935" v="4893" actId="20577"/>
          <ac:spMkLst>
            <pc:docMk/>
            <pc:sldMk cId="10603173" sldId="262"/>
            <ac:spMk id="24" creationId="{5C0183CE-20FA-8805-9355-09B65AFD348D}"/>
          </ac:spMkLst>
        </pc:spChg>
        <pc:spChg chg="mod">
          <ac:chgData name="松浦英宗" userId="9b03fd3a-662f-49ff-9af1-1b93cf7aab22" providerId="ADAL" clId="{5A60934E-A36F-43A6-AA9C-86BABC9D6116}" dt="2025-05-19T08:43:17.978" v="4918" actId="1036"/>
          <ac:spMkLst>
            <pc:docMk/>
            <pc:sldMk cId="10603173" sldId="262"/>
            <ac:spMk id="25" creationId="{C37B6D42-A448-9881-233A-83E6FE4571C6}"/>
          </ac:spMkLst>
        </pc:spChg>
        <pc:spChg chg="mod topLvl">
          <ac:chgData name="松浦英宗" userId="9b03fd3a-662f-49ff-9af1-1b93cf7aab22" providerId="ADAL" clId="{5A60934E-A36F-43A6-AA9C-86BABC9D6116}" dt="2025-05-19T08:43:13.388" v="4902" actId="14100"/>
          <ac:spMkLst>
            <pc:docMk/>
            <pc:sldMk cId="10603173" sldId="262"/>
            <ac:spMk id="27" creationId="{09CC6AA8-E1D4-CC46-4FF8-133532F25850}"/>
          </ac:spMkLst>
        </pc:spChg>
        <pc:spChg chg="mod topLvl">
          <ac:chgData name="松浦英宗" userId="9b03fd3a-662f-49ff-9af1-1b93cf7aab22" providerId="ADAL" clId="{5A60934E-A36F-43A6-AA9C-86BABC9D6116}" dt="2025-05-19T08:42:59.494" v="4901" actId="165"/>
          <ac:spMkLst>
            <pc:docMk/>
            <pc:sldMk cId="10603173" sldId="262"/>
            <ac:spMk id="29" creationId="{9A61D57B-E442-09F0-F5C3-58A6676FAD4A}"/>
          </ac:spMkLst>
        </pc:spChg>
        <pc:spChg chg="mod topLvl">
          <ac:chgData name="松浦英宗" userId="9b03fd3a-662f-49ff-9af1-1b93cf7aab22" providerId="ADAL" clId="{5A60934E-A36F-43A6-AA9C-86BABC9D6116}" dt="2025-05-19T08:42:59.494" v="4901" actId="165"/>
          <ac:spMkLst>
            <pc:docMk/>
            <pc:sldMk cId="10603173" sldId="262"/>
            <ac:spMk id="30" creationId="{2A3A8FEC-C98A-F7EF-49A2-E9E81851BE5A}"/>
          </ac:spMkLst>
        </pc:spChg>
        <pc:spChg chg="mod topLvl">
          <ac:chgData name="松浦英宗" userId="9b03fd3a-662f-49ff-9af1-1b93cf7aab22" providerId="ADAL" clId="{5A60934E-A36F-43A6-AA9C-86BABC9D6116}" dt="2025-05-19T08:43:17.978" v="4918" actId="1036"/>
          <ac:spMkLst>
            <pc:docMk/>
            <pc:sldMk cId="10603173" sldId="262"/>
            <ac:spMk id="31" creationId="{31FF764F-90CD-2D26-F880-E5A6E46A90AA}"/>
          </ac:spMkLst>
        </pc:spChg>
        <pc:spChg chg="add mod">
          <ac:chgData name="松浦英宗" userId="9b03fd3a-662f-49ff-9af1-1b93cf7aab22" providerId="ADAL" clId="{5A60934E-A36F-43A6-AA9C-86BABC9D6116}" dt="2025-05-19T08:44:03.243" v="4956" actId="1037"/>
          <ac:spMkLst>
            <pc:docMk/>
            <pc:sldMk cId="10603173" sldId="262"/>
            <ac:spMk id="34" creationId="{99642938-F501-A62E-63F5-D0CFA9DFDB53}"/>
          </ac:spMkLst>
        </pc:spChg>
        <pc:spChg chg="add mod">
          <ac:chgData name="松浦英宗" userId="9b03fd3a-662f-49ff-9af1-1b93cf7aab22" providerId="ADAL" clId="{5A60934E-A36F-43A6-AA9C-86BABC9D6116}" dt="2025-05-19T08:44:05.101" v="4958" actId="20577"/>
          <ac:spMkLst>
            <pc:docMk/>
            <pc:sldMk cId="10603173" sldId="262"/>
            <ac:spMk id="35" creationId="{F958D046-1B86-D6E8-584A-496EEBC51D73}"/>
          </ac:spMkLst>
        </pc:spChg>
        <pc:spChg chg="add mod">
          <ac:chgData name="松浦英宗" userId="9b03fd3a-662f-49ff-9af1-1b93cf7aab22" providerId="ADAL" clId="{5A60934E-A36F-43A6-AA9C-86BABC9D6116}" dt="2025-05-19T08:44:07.402" v="4960" actId="20577"/>
          <ac:spMkLst>
            <pc:docMk/>
            <pc:sldMk cId="10603173" sldId="262"/>
            <ac:spMk id="36" creationId="{0E1C7284-B2BF-4D4A-8DDE-28520A3F325B}"/>
          </ac:spMkLst>
        </pc:spChg>
        <pc:grpChg chg="add mod">
          <ac:chgData name="松浦英宗" userId="9b03fd3a-662f-49ff-9af1-1b93cf7aab22" providerId="ADAL" clId="{5A60934E-A36F-43A6-AA9C-86BABC9D6116}" dt="2025-05-19T08:43:28.067" v="4932" actId="1035"/>
          <ac:grpSpMkLst>
            <pc:docMk/>
            <pc:sldMk cId="10603173" sldId="262"/>
            <ac:grpSpMk id="32" creationId="{02C4A92A-4608-F4E4-70DD-0141D48C80A3}"/>
          </ac:grpSpMkLst>
        </pc:grpChg>
      </pc:sldChg>
      <pc:sldChg chg="del">
        <pc:chgData name="松浦英宗" userId="9b03fd3a-662f-49ff-9af1-1b93cf7aab22" providerId="ADAL" clId="{5A60934E-A36F-43A6-AA9C-86BABC9D6116}" dt="2025-05-19T06:18:31.327" v="158" actId="47"/>
        <pc:sldMkLst>
          <pc:docMk/>
          <pc:sldMk cId="3280008525" sldId="262"/>
        </pc:sldMkLst>
      </pc:sldChg>
      <pc:sldChg chg="addSp delSp modSp add del mod">
        <pc:chgData name="松浦英宗" userId="9b03fd3a-662f-49ff-9af1-1b93cf7aab22" providerId="ADAL" clId="{5A60934E-A36F-43A6-AA9C-86BABC9D6116}" dt="2025-05-19T07:24:57.555" v="2843" actId="47"/>
        <pc:sldMkLst>
          <pc:docMk/>
          <pc:sldMk cId="153152269" sldId="263"/>
        </pc:sldMkLst>
      </pc:sldChg>
      <pc:sldChg chg="del">
        <pc:chgData name="松浦英宗" userId="9b03fd3a-662f-49ff-9af1-1b93cf7aab22" providerId="ADAL" clId="{5A60934E-A36F-43A6-AA9C-86BABC9D6116}" dt="2025-05-19T06:18:31.327" v="158" actId="47"/>
        <pc:sldMkLst>
          <pc:docMk/>
          <pc:sldMk cId="1025766176" sldId="263"/>
        </pc:sldMkLst>
      </pc:sldChg>
      <pc:sldChg chg="del">
        <pc:chgData name="松浦英宗" userId="9b03fd3a-662f-49ff-9af1-1b93cf7aab22" providerId="ADAL" clId="{5A60934E-A36F-43A6-AA9C-86BABC9D6116}" dt="2025-05-19T06:18:31.327" v="158" actId="47"/>
        <pc:sldMkLst>
          <pc:docMk/>
          <pc:sldMk cId="816030905" sldId="264"/>
        </pc:sldMkLst>
      </pc:sldChg>
      <pc:sldChg chg="addSp delSp modSp add del mod">
        <pc:chgData name="松浦英宗" userId="9b03fd3a-662f-49ff-9af1-1b93cf7aab22" providerId="ADAL" clId="{5A60934E-A36F-43A6-AA9C-86BABC9D6116}" dt="2025-05-19T07:24:57.555" v="2843" actId="47"/>
        <pc:sldMkLst>
          <pc:docMk/>
          <pc:sldMk cId="3617763635" sldId="264"/>
        </pc:sldMkLst>
      </pc:sldChg>
      <pc:sldChg chg="del">
        <pc:chgData name="松浦英宗" userId="9b03fd3a-662f-49ff-9af1-1b93cf7aab22" providerId="ADAL" clId="{5A60934E-A36F-43A6-AA9C-86BABC9D6116}" dt="2025-05-19T06:18:31.327" v="158" actId="47"/>
        <pc:sldMkLst>
          <pc:docMk/>
          <pc:sldMk cId="582647792" sldId="265"/>
        </pc:sldMkLst>
      </pc:sldChg>
      <pc:sldChg chg="addSp delSp modSp add mod">
        <pc:chgData name="松浦英宗" userId="9b03fd3a-662f-49ff-9af1-1b93cf7aab22" providerId="ADAL" clId="{5A60934E-A36F-43A6-AA9C-86BABC9D6116}" dt="2025-05-19T08:51:38.697" v="5194" actId="403"/>
        <pc:sldMkLst>
          <pc:docMk/>
          <pc:sldMk cId="3805670091" sldId="265"/>
        </pc:sldMkLst>
        <pc:spChg chg="add mod">
          <ac:chgData name="松浦英宗" userId="9b03fd3a-662f-49ff-9af1-1b93cf7aab22" providerId="ADAL" clId="{5A60934E-A36F-43A6-AA9C-86BABC9D6116}" dt="2025-05-19T08:51:38.697" v="5194" actId="403"/>
          <ac:spMkLst>
            <pc:docMk/>
            <pc:sldMk cId="3805670091" sldId="265"/>
            <ac:spMk id="4" creationId="{28F4075B-486A-106C-7CBB-B34AC25A278B}"/>
          </ac:spMkLst>
        </pc:spChg>
        <pc:spChg chg="add mod">
          <ac:chgData name="松浦英宗" userId="9b03fd3a-662f-49ff-9af1-1b93cf7aab22" providerId="ADAL" clId="{5A60934E-A36F-43A6-AA9C-86BABC9D6116}" dt="2025-05-19T08:51:03.306" v="5191" actId="948"/>
          <ac:spMkLst>
            <pc:docMk/>
            <pc:sldMk cId="3805670091" sldId="265"/>
            <ac:spMk id="5" creationId="{27942DE1-BC98-18EE-5088-2A33D6A18BC9}"/>
          </ac:spMkLst>
        </pc:spChg>
        <pc:spChg chg="mod">
          <ac:chgData name="松浦英宗" userId="9b03fd3a-662f-49ff-9af1-1b93cf7aab22" providerId="ADAL" clId="{5A60934E-A36F-43A6-AA9C-86BABC9D6116}" dt="2025-05-19T08:47:57.595" v="5000"/>
          <ac:spMkLst>
            <pc:docMk/>
            <pc:sldMk cId="3805670091" sldId="265"/>
            <ac:spMk id="6" creationId="{0CFDA33A-DE28-99C0-7FD6-3C8DC4D72DEF}"/>
          </ac:spMkLst>
        </pc:spChg>
        <pc:picChg chg="add mod modCrop">
          <ac:chgData name="松浦英宗" userId="9b03fd3a-662f-49ff-9af1-1b93cf7aab22" providerId="ADAL" clId="{5A60934E-A36F-43A6-AA9C-86BABC9D6116}" dt="2025-05-19T08:47:37.144" v="4988" actId="29295"/>
          <ac:picMkLst>
            <pc:docMk/>
            <pc:sldMk cId="3805670091" sldId="265"/>
            <ac:picMk id="3" creationId="{BEA96E07-5545-AC52-4D88-F889D24D6D64}"/>
          </ac:picMkLst>
        </pc:picChg>
      </pc:sldChg>
      <pc:sldChg chg="add del">
        <pc:chgData name="松浦英宗" userId="9b03fd3a-662f-49ff-9af1-1b93cf7aab22" providerId="ADAL" clId="{5A60934E-A36F-43A6-AA9C-86BABC9D6116}" dt="2025-05-19T07:27:55.362" v="2990" actId="47"/>
        <pc:sldMkLst>
          <pc:docMk/>
          <pc:sldMk cId="3177280995" sldId="266"/>
        </pc:sldMkLst>
      </pc:sldChg>
      <pc:sldChg chg="del">
        <pc:chgData name="松浦英宗" userId="9b03fd3a-662f-49ff-9af1-1b93cf7aab22" providerId="ADAL" clId="{5A60934E-A36F-43A6-AA9C-86BABC9D6116}" dt="2025-05-19T06:18:31.327" v="158" actId="47"/>
        <pc:sldMkLst>
          <pc:docMk/>
          <pc:sldMk cId="4183379157" sldId="266"/>
        </pc:sldMkLst>
      </pc:sldChg>
    </pc:docChg>
  </pc:docChgLst>
  <pc:docChgLst>
    <pc:chgData name="松浦英宗" userId="9b03fd3a-662f-49ff-9af1-1b93cf7aab22" providerId="ADAL" clId="{5E680781-FA19-41D5-8623-EE8877BB3C26}"/>
    <pc:docChg chg="undo custSel modSld">
      <pc:chgData name="松浦英宗" userId="9b03fd3a-662f-49ff-9af1-1b93cf7aab22" providerId="ADAL" clId="{5E680781-FA19-41D5-8623-EE8877BB3C26}" dt="2025-06-03T15:52:35.980" v="135" actId="167"/>
      <pc:docMkLst>
        <pc:docMk/>
      </pc:docMkLst>
      <pc:sldChg chg="modSp mod">
        <pc:chgData name="松浦英宗" userId="9b03fd3a-662f-49ff-9af1-1b93cf7aab22" providerId="ADAL" clId="{5E680781-FA19-41D5-8623-EE8877BB3C26}" dt="2025-06-03T15:49:40.474" v="95" actId="20577"/>
        <pc:sldMkLst>
          <pc:docMk/>
          <pc:sldMk cId="4173564231" sldId="257"/>
        </pc:sldMkLst>
        <pc:spChg chg="mod">
          <ac:chgData name="松浦英宗" userId="9b03fd3a-662f-49ff-9af1-1b93cf7aab22" providerId="ADAL" clId="{5E680781-FA19-41D5-8623-EE8877BB3C26}" dt="2025-06-03T15:46:18.130" v="40" actId="2711"/>
          <ac:spMkLst>
            <pc:docMk/>
            <pc:sldMk cId="4173564231" sldId="257"/>
            <ac:spMk id="2" creationId="{16E53263-9F32-A51C-11A8-8BE17E51F773}"/>
          </ac:spMkLst>
        </pc:spChg>
        <pc:spChg chg="mod">
          <ac:chgData name="松浦英宗" userId="9b03fd3a-662f-49ff-9af1-1b93cf7aab22" providerId="ADAL" clId="{5E680781-FA19-41D5-8623-EE8877BB3C26}" dt="2025-06-03T15:46:18.130" v="40" actId="2711"/>
          <ac:spMkLst>
            <pc:docMk/>
            <pc:sldMk cId="4173564231" sldId="257"/>
            <ac:spMk id="8" creationId="{6F9BCB13-D111-A93C-9E12-152EFAC326C9}"/>
          </ac:spMkLst>
        </pc:spChg>
        <pc:spChg chg="mod">
          <ac:chgData name="松浦英宗" userId="9b03fd3a-662f-49ff-9af1-1b93cf7aab22" providerId="ADAL" clId="{5E680781-FA19-41D5-8623-EE8877BB3C26}" dt="2025-06-03T15:49:40.474" v="95" actId="20577"/>
          <ac:spMkLst>
            <pc:docMk/>
            <pc:sldMk cId="4173564231" sldId="257"/>
            <ac:spMk id="11" creationId="{8347DBC8-E867-FE87-ACF0-1FC4340F714E}"/>
          </ac:spMkLst>
        </pc:spChg>
        <pc:spChg chg="mod">
          <ac:chgData name="松浦英宗" userId="9b03fd3a-662f-49ff-9af1-1b93cf7aab22" providerId="ADAL" clId="{5E680781-FA19-41D5-8623-EE8877BB3C26}" dt="2025-06-03T15:46:18.130" v="40" actId="2711"/>
          <ac:spMkLst>
            <pc:docMk/>
            <pc:sldMk cId="4173564231" sldId="257"/>
            <ac:spMk id="14" creationId="{43B7B9F6-E727-45C6-D48A-9691E5C0AFE2}"/>
          </ac:spMkLst>
        </pc:spChg>
        <pc:spChg chg="mod">
          <ac:chgData name="松浦英宗" userId="9b03fd3a-662f-49ff-9af1-1b93cf7aab22" providerId="ADAL" clId="{5E680781-FA19-41D5-8623-EE8877BB3C26}" dt="2025-06-03T15:49:12.977" v="78" actId="20577"/>
          <ac:spMkLst>
            <pc:docMk/>
            <pc:sldMk cId="4173564231" sldId="257"/>
            <ac:spMk id="16" creationId="{B2CDCF6C-6286-320B-53EA-A36C90B69CBE}"/>
          </ac:spMkLst>
        </pc:spChg>
        <pc:spChg chg="mod">
          <ac:chgData name="松浦英宗" userId="9b03fd3a-662f-49ff-9af1-1b93cf7aab22" providerId="ADAL" clId="{5E680781-FA19-41D5-8623-EE8877BB3C26}" dt="2025-06-03T15:46:18.130" v="40" actId="2711"/>
          <ac:spMkLst>
            <pc:docMk/>
            <pc:sldMk cId="4173564231" sldId="257"/>
            <ac:spMk id="19" creationId="{1DED69CE-49EB-4231-1781-BA9D7A66FECF}"/>
          </ac:spMkLst>
        </pc:spChg>
        <pc:spChg chg="mod">
          <ac:chgData name="松浦英宗" userId="9b03fd3a-662f-49ff-9af1-1b93cf7aab22" providerId="ADAL" clId="{5E680781-FA19-41D5-8623-EE8877BB3C26}" dt="2025-06-03T15:49:17.320" v="79" actId="1038"/>
          <ac:spMkLst>
            <pc:docMk/>
            <pc:sldMk cId="4173564231" sldId="257"/>
            <ac:spMk id="23" creationId="{ABDB7EB4-0EF1-20EC-645D-66EA9CC3A008}"/>
          </ac:spMkLst>
        </pc:spChg>
        <pc:spChg chg="mod">
          <ac:chgData name="松浦英宗" userId="9b03fd3a-662f-49ff-9af1-1b93cf7aab22" providerId="ADAL" clId="{5E680781-FA19-41D5-8623-EE8877BB3C26}" dt="2025-06-03T15:49:17.320" v="79" actId="1038"/>
          <ac:spMkLst>
            <pc:docMk/>
            <pc:sldMk cId="4173564231" sldId="257"/>
            <ac:spMk id="24" creationId="{AA28784A-90FB-5F2F-4B33-609296BD971B}"/>
          </ac:spMkLst>
        </pc:spChg>
        <pc:spChg chg="mod">
          <ac:chgData name="松浦英宗" userId="9b03fd3a-662f-49ff-9af1-1b93cf7aab22" providerId="ADAL" clId="{5E680781-FA19-41D5-8623-EE8877BB3C26}" dt="2025-06-03T15:49:17.320" v="79" actId="1038"/>
          <ac:spMkLst>
            <pc:docMk/>
            <pc:sldMk cId="4173564231" sldId="257"/>
            <ac:spMk id="25" creationId="{062A8114-B1D0-BCC9-A9CD-A547E0FE439A}"/>
          </ac:spMkLst>
        </pc:spChg>
        <pc:spChg chg="mod">
          <ac:chgData name="松浦英宗" userId="9b03fd3a-662f-49ff-9af1-1b93cf7aab22" providerId="ADAL" clId="{5E680781-FA19-41D5-8623-EE8877BB3C26}" dt="2025-06-03T15:49:17.320" v="79" actId="1038"/>
          <ac:spMkLst>
            <pc:docMk/>
            <pc:sldMk cId="4173564231" sldId="257"/>
            <ac:spMk id="26" creationId="{D156DE8F-203B-4A59-5C50-0A97C25B7BBA}"/>
          </ac:spMkLst>
        </pc:spChg>
        <pc:spChg chg="mod">
          <ac:chgData name="松浦英宗" userId="9b03fd3a-662f-49ff-9af1-1b93cf7aab22" providerId="ADAL" clId="{5E680781-FA19-41D5-8623-EE8877BB3C26}" dt="2025-06-03T15:46:18.130" v="40" actId="2711"/>
          <ac:spMkLst>
            <pc:docMk/>
            <pc:sldMk cId="4173564231" sldId="257"/>
            <ac:spMk id="28" creationId="{F22C3C6E-A54E-6B91-0225-6F4EB54AC2EE}"/>
          </ac:spMkLst>
        </pc:spChg>
      </pc:sldChg>
      <pc:sldChg chg="modSp mod">
        <pc:chgData name="松浦英宗" userId="9b03fd3a-662f-49ff-9af1-1b93cf7aab22" providerId="ADAL" clId="{5E680781-FA19-41D5-8623-EE8877BB3C26}" dt="2025-06-03T15:46:58.041" v="44" actId="2711"/>
        <pc:sldMkLst>
          <pc:docMk/>
          <pc:sldMk cId="4082717725" sldId="258"/>
        </pc:sldMkLst>
        <pc:spChg chg="mod">
          <ac:chgData name="松浦英宗" userId="9b03fd3a-662f-49ff-9af1-1b93cf7aab22" providerId="ADAL" clId="{5E680781-FA19-41D5-8623-EE8877BB3C26}" dt="2025-06-03T15:46:58.041" v="44" actId="2711"/>
          <ac:spMkLst>
            <pc:docMk/>
            <pc:sldMk cId="4082717725" sldId="258"/>
            <ac:spMk id="97" creationId="{B129F49E-903E-C750-C201-BE1D578F9A33}"/>
          </ac:spMkLst>
        </pc:spChg>
        <pc:spChg chg="mod">
          <ac:chgData name="松浦英宗" userId="9b03fd3a-662f-49ff-9af1-1b93cf7aab22" providerId="ADAL" clId="{5E680781-FA19-41D5-8623-EE8877BB3C26}" dt="2025-06-03T15:46:58.041" v="44" actId="2711"/>
          <ac:spMkLst>
            <pc:docMk/>
            <pc:sldMk cId="4082717725" sldId="258"/>
            <ac:spMk id="124" creationId="{2C3F7E35-0CF7-ABFD-89BC-E664A1C2970E}"/>
          </ac:spMkLst>
        </pc:spChg>
        <pc:spChg chg="mod">
          <ac:chgData name="松浦英宗" userId="9b03fd3a-662f-49ff-9af1-1b93cf7aab22" providerId="ADAL" clId="{5E680781-FA19-41D5-8623-EE8877BB3C26}" dt="2025-06-03T15:46:58.041" v="44" actId="2711"/>
          <ac:spMkLst>
            <pc:docMk/>
            <pc:sldMk cId="4082717725" sldId="258"/>
            <ac:spMk id="132" creationId="{503C707C-8485-B0A9-5A3B-58BE8CA4436D}"/>
          </ac:spMkLst>
        </pc:spChg>
        <pc:spChg chg="mod">
          <ac:chgData name="松浦英宗" userId="9b03fd3a-662f-49ff-9af1-1b93cf7aab22" providerId="ADAL" clId="{5E680781-FA19-41D5-8623-EE8877BB3C26}" dt="2025-06-03T15:46:58.041" v="44" actId="2711"/>
          <ac:spMkLst>
            <pc:docMk/>
            <pc:sldMk cId="4082717725" sldId="258"/>
            <ac:spMk id="133" creationId="{3CAF4B57-AB02-7604-66CB-C4CB34C3D05E}"/>
          </ac:spMkLst>
        </pc:spChg>
        <pc:spChg chg="mod">
          <ac:chgData name="松浦英宗" userId="9b03fd3a-662f-49ff-9af1-1b93cf7aab22" providerId="ADAL" clId="{5E680781-FA19-41D5-8623-EE8877BB3C26}" dt="2025-06-03T15:46:58.041" v="44" actId="2711"/>
          <ac:spMkLst>
            <pc:docMk/>
            <pc:sldMk cId="4082717725" sldId="258"/>
            <ac:spMk id="138" creationId="{9CBAEFB3-36D0-8275-CA3C-B11E340CB66B}"/>
          </ac:spMkLst>
        </pc:spChg>
        <pc:spChg chg="mod">
          <ac:chgData name="松浦英宗" userId="9b03fd3a-662f-49ff-9af1-1b93cf7aab22" providerId="ADAL" clId="{5E680781-FA19-41D5-8623-EE8877BB3C26}" dt="2025-06-03T15:46:58.041" v="44" actId="2711"/>
          <ac:spMkLst>
            <pc:docMk/>
            <pc:sldMk cId="4082717725" sldId="258"/>
            <ac:spMk id="148" creationId="{B95E82F3-3F01-5712-96DF-4FDA43991522}"/>
          </ac:spMkLst>
        </pc:spChg>
        <pc:spChg chg="mod">
          <ac:chgData name="松浦英宗" userId="9b03fd3a-662f-49ff-9af1-1b93cf7aab22" providerId="ADAL" clId="{5E680781-FA19-41D5-8623-EE8877BB3C26}" dt="2025-06-03T15:46:58.041" v="44" actId="2711"/>
          <ac:spMkLst>
            <pc:docMk/>
            <pc:sldMk cId="4082717725" sldId="258"/>
            <ac:spMk id="186" creationId="{5F72D72B-AC26-396B-119E-FBE3D87CA369}"/>
          </ac:spMkLst>
        </pc:spChg>
        <pc:spChg chg="mod">
          <ac:chgData name="松浦英宗" userId="9b03fd3a-662f-49ff-9af1-1b93cf7aab22" providerId="ADAL" clId="{5E680781-FA19-41D5-8623-EE8877BB3C26}" dt="2025-06-03T15:46:58.041" v="44" actId="2711"/>
          <ac:spMkLst>
            <pc:docMk/>
            <pc:sldMk cId="4082717725" sldId="258"/>
            <ac:spMk id="217" creationId="{306A4CD4-9B2F-32BF-32A1-4BDF37868D4F}"/>
          </ac:spMkLst>
        </pc:spChg>
        <pc:spChg chg="mod">
          <ac:chgData name="松浦英宗" userId="9b03fd3a-662f-49ff-9af1-1b93cf7aab22" providerId="ADAL" clId="{5E680781-FA19-41D5-8623-EE8877BB3C26}" dt="2025-06-03T15:46:58.041" v="44" actId="2711"/>
          <ac:spMkLst>
            <pc:docMk/>
            <pc:sldMk cId="4082717725" sldId="258"/>
            <ac:spMk id="223" creationId="{4B04E8DF-EBEC-CE75-05E5-53F8111F024F}"/>
          </ac:spMkLst>
        </pc:spChg>
        <pc:spChg chg="mod">
          <ac:chgData name="松浦英宗" userId="9b03fd3a-662f-49ff-9af1-1b93cf7aab22" providerId="ADAL" clId="{5E680781-FA19-41D5-8623-EE8877BB3C26}" dt="2025-06-03T15:46:58.041" v="44" actId="2711"/>
          <ac:spMkLst>
            <pc:docMk/>
            <pc:sldMk cId="4082717725" sldId="258"/>
            <ac:spMk id="228" creationId="{08693D5B-83FA-CC9E-54DC-7827F981D257}"/>
          </ac:spMkLst>
        </pc:spChg>
      </pc:sldChg>
      <pc:sldChg chg="modSp mod">
        <pc:chgData name="松浦英宗" userId="9b03fd3a-662f-49ff-9af1-1b93cf7aab22" providerId="ADAL" clId="{5E680781-FA19-41D5-8623-EE8877BB3C26}" dt="2025-06-03T15:47:03.280" v="45" actId="2711"/>
        <pc:sldMkLst>
          <pc:docMk/>
          <pc:sldMk cId="2997165531" sldId="259"/>
        </pc:sldMkLst>
        <pc:spChg chg="mod">
          <ac:chgData name="松浦英宗" userId="9b03fd3a-662f-49ff-9af1-1b93cf7aab22" providerId="ADAL" clId="{5E680781-FA19-41D5-8623-EE8877BB3C26}" dt="2025-06-03T15:47:03.280" v="45" actId="2711"/>
          <ac:spMkLst>
            <pc:docMk/>
            <pc:sldMk cId="2997165531" sldId="259"/>
            <ac:spMk id="7" creationId="{220AE659-47E1-3DB0-676A-8801C05E2845}"/>
          </ac:spMkLst>
        </pc:spChg>
        <pc:spChg chg="mod">
          <ac:chgData name="松浦英宗" userId="9b03fd3a-662f-49ff-9af1-1b93cf7aab22" providerId="ADAL" clId="{5E680781-FA19-41D5-8623-EE8877BB3C26}" dt="2025-06-03T15:47:03.280" v="45" actId="2711"/>
          <ac:spMkLst>
            <pc:docMk/>
            <pc:sldMk cId="2997165531" sldId="259"/>
            <ac:spMk id="8" creationId="{01776CBC-9EE2-9443-DEBB-75A58B985DBC}"/>
          </ac:spMkLst>
        </pc:spChg>
        <pc:spChg chg="mod">
          <ac:chgData name="松浦英宗" userId="9b03fd3a-662f-49ff-9af1-1b93cf7aab22" providerId="ADAL" clId="{5E680781-FA19-41D5-8623-EE8877BB3C26}" dt="2025-06-03T15:47:03.280" v="45" actId="2711"/>
          <ac:spMkLst>
            <pc:docMk/>
            <pc:sldMk cId="2997165531" sldId="259"/>
            <ac:spMk id="9" creationId="{16AF8E7B-1C4B-0E7C-AE15-99634DFFD3CA}"/>
          </ac:spMkLst>
        </pc:spChg>
        <pc:spChg chg="mod">
          <ac:chgData name="松浦英宗" userId="9b03fd3a-662f-49ff-9af1-1b93cf7aab22" providerId="ADAL" clId="{5E680781-FA19-41D5-8623-EE8877BB3C26}" dt="2025-06-03T15:47:03.280" v="45" actId="2711"/>
          <ac:spMkLst>
            <pc:docMk/>
            <pc:sldMk cId="2997165531" sldId="259"/>
            <ac:spMk id="11" creationId="{FE49F9F4-F5A1-E98D-9FA2-56A63554BA57}"/>
          </ac:spMkLst>
        </pc:spChg>
        <pc:spChg chg="mod">
          <ac:chgData name="松浦英宗" userId="9b03fd3a-662f-49ff-9af1-1b93cf7aab22" providerId="ADAL" clId="{5E680781-FA19-41D5-8623-EE8877BB3C26}" dt="2025-06-03T15:47:03.280" v="45" actId="2711"/>
          <ac:spMkLst>
            <pc:docMk/>
            <pc:sldMk cId="2997165531" sldId="259"/>
            <ac:spMk id="14" creationId="{9943A30C-B3DE-521D-F956-0B270DB0D4C1}"/>
          </ac:spMkLst>
        </pc:spChg>
        <pc:spChg chg="mod">
          <ac:chgData name="松浦英宗" userId="9b03fd3a-662f-49ff-9af1-1b93cf7aab22" providerId="ADAL" clId="{5E680781-FA19-41D5-8623-EE8877BB3C26}" dt="2025-06-03T15:47:03.280" v="45" actId="2711"/>
          <ac:spMkLst>
            <pc:docMk/>
            <pc:sldMk cId="2997165531" sldId="259"/>
            <ac:spMk id="15" creationId="{D3F564D3-99F0-0C8B-2B65-98F8A38A9D85}"/>
          </ac:spMkLst>
        </pc:spChg>
        <pc:spChg chg="mod">
          <ac:chgData name="松浦英宗" userId="9b03fd3a-662f-49ff-9af1-1b93cf7aab22" providerId="ADAL" clId="{5E680781-FA19-41D5-8623-EE8877BB3C26}" dt="2025-06-03T15:47:03.280" v="45" actId="2711"/>
          <ac:spMkLst>
            <pc:docMk/>
            <pc:sldMk cId="2997165531" sldId="259"/>
            <ac:spMk id="16" creationId="{07C27980-C4E3-FF71-3272-B5CF6886EA13}"/>
          </ac:spMkLst>
        </pc:spChg>
        <pc:spChg chg="mod">
          <ac:chgData name="松浦英宗" userId="9b03fd3a-662f-49ff-9af1-1b93cf7aab22" providerId="ADAL" clId="{5E680781-FA19-41D5-8623-EE8877BB3C26}" dt="2025-06-03T15:47:03.280" v="45" actId="2711"/>
          <ac:spMkLst>
            <pc:docMk/>
            <pc:sldMk cId="2997165531" sldId="259"/>
            <ac:spMk id="21" creationId="{F048DAFC-1372-E7CB-F8D5-EED8C749D5BD}"/>
          </ac:spMkLst>
        </pc:spChg>
        <pc:spChg chg="mod">
          <ac:chgData name="松浦英宗" userId="9b03fd3a-662f-49ff-9af1-1b93cf7aab22" providerId="ADAL" clId="{5E680781-FA19-41D5-8623-EE8877BB3C26}" dt="2025-06-03T15:47:03.280" v="45" actId="2711"/>
          <ac:spMkLst>
            <pc:docMk/>
            <pc:sldMk cId="2997165531" sldId="259"/>
            <ac:spMk id="22" creationId="{982A4E20-8A85-F336-3E25-F01D0A8F87E4}"/>
          </ac:spMkLst>
        </pc:spChg>
        <pc:spChg chg="mod">
          <ac:chgData name="松浦英宗" userId="9b03fd3a-662f-49ff-9af1-1b93cf7aab22" providerId="ADAL" clId="{5E680781-FA19-41D5-8623-EE8877BB3C26}" dt="2025-06-03T15:47:03.280" v="45" actId="2711"/>
          <ac:spMkLst>
            <pc:docMk/>
            <pc:sldMk cId="2997165531" sldId="259"/>
            <ac:spMk id="24" creationId="{5DB816AD-6B5A-6FA7-C0DF-C713CE987B01}"/>
          </ac:spMkLst>
        </pc:spChg>
      </pc:sldChg>
      <pc:sldChg chg="addSp delSp modSp mod">
        <pc:chgData name="松浦英宗" userId="9b03fd3a-662f-49ff-9af1-1b93cf7aab22" providerId="ADAL" clId="{5E680781-FA19-41D5-8623-EE8877BB3C26}" dt="2025-06-03T15:50:45.580" v="117" actId="108"/>
        <pc:sldMkLst>
          <pc:docMk/>
          <pc:sldMk cId="1259182770" sldId="260"/>
        </pc:sldMkLst>
        <pc:spChg chg="mod">
          <ac:chgData name="松浦英宗" userId="9b03fd3a-662f-49ff-9af1-1b93cf7aab22" providerId="ADAL" clId="{5E680781-FA19-41D5-8623-EE8877BB3C26}" dt="2025-06-03T15:47:24.027" v="46" actId="2711"/>
          <ac:spMkLst>
            <pc:docMk/>
            <pc:sldMk cId="1259182770" sldId="260"/>
            <ac:spMk id="6" creationId="{8263F157-9462-A341-13CB-3DDE640774AA}"/>
          </ac:spMkLst>
        </pc:spChg>
        <pc:spChg chg="mod">
          <ac:chgData name="松浦英宗" userId="9b03fd3a-662f-49ff-9af1-1b93cf7aab22" providerId="ADAL" clId="{5E680781-FA19-41D5-8623-EE8877BB3C26}" dt="2025-06-03T15:47:24.027" v="46" actId="2711"/>
          <ac:spMkLst>
            <pc:docMk/>
            <pc:sldMk cId="1259182770" sldId="260"/>
            <ac:spMk id="7" creationId="{F850875E-7EA7-4268-A948-4E8FD17D0465}"/>
          </ac:spMkLst>
        </pc:spChg>
        <pc:spChg chg="mod">
          <ac:chgData name="松浦英宗" userId="9b03fd3a-662f-49ff-9af1-1b93cf7aab22" providerId="ADAL" clId="{5E680781-FA19-41D5-8623-EE8877BB3C26}" dt="2025-06-03T15:47:24.027" v="46" actId="2711"/>
          <ac:spMkLst>
            <pc:docMk/>
            <pc:sldMk cId="1259182770" sldId="260"/>
            <ac:spMk id="22" creationId="{8022DFAB-0A2B-98F6-81C1-90F7C840ACA7}"/>
          </ac:spMkLst>
        </pc:spChg>
        <pc:spChg chg="mod">
          <ac:chgData name="松浦英宗" userId="9b03fd3a-662f-49ff-9af1-1b93cf7aab22" providerId="ADAL" clId="{5E680781-FA19-41D5-8623-EE8877BB3C26}" dt="2025-06-03T15:47:24.027" v="46" actId="2711"/>
          <ac:spMkLst>
            <pc:docMk/>
            <pc:sldMk cId="1259182770" sldId="260"/>
            <ac:spMk id="23" creationId="{64E37A30-FA05-10D9-73D1-8835C7546482}"/>
          </ac:spMkLst>
        </pc:spChg>
        <pc:spChg chg="mod">
          <ac:chgData name="松浦英宗" userId="9b03fd3a-662f-49ff-9af1-1b93cf7aab22" providerId="ADAL" clId="{5E680781-FA19-41D5-8623-EE8877BB3C26}" dt="2025-06-03T15:47:24.027" v="46" actId="2711"/>
          <ac:spMkLst>
            <pc:docMk/>
            <pc:sldMk cId="1259182770" sldId="260"/>
            <ac:spMk id="24" creationId="{1CA375C6-9469-77CF-5135-8A41CA57395B}"/>
          </ac:spMkLst>
        </pc:spChg>
        <pc:spChg chg="mod">
          <ac:chgData name="松浦英宗" userId="9b03fd3a-662f-49ff-9af1-1b93cf7aab22" providerId="ADAL" clId="{5E680781-FA19-41D5-8623-EE8877BB3C26}" dt="2025-06-03T15:47:24.027" v="46" actId="2711"/>
          <ac:spMkLst>
            <pc:docMk/>
            <pc:sldMk cId="1259182770" sldId="260"/>
            <ac:spMk id="28" creationId="{26FAD369-E2C4-CF0A-C7FA-5F6076719C02}"/>
          </ac:spMkLst>
        </pc:spChg>
        <pc:spChg chg="mod">
          <ac:chgData name="松浦英宗" userId="9b03fd3a-662f-49ff-9af1-1b93cf7aab22" providerId="ADAL" clId="{5E680781-FA19-41D5-8623-EE8877BB3C26}" dt="2025-06-03T15:45:00.425" v="34" actId="165"/>
          <ac:spMkLst>
            <pc:docMk/>
            <pc:sldMk cId="1259182770" sldId="260"/>
            <ac:spMk id="29" creationId="{F9005053-5416-FE2A-A9AA-2D2365FDEAA9}"/>
          </ac:spMkLst>
        </pc:spChg>
        <pc:spChg chg="mod">
          <ac:chgData name="松浦英宗" userId="9b03fd3a-662f-49ff-9af1-1b93cf7aab22" providerId="ADAL" clId="{5E680781-FA19-41D5-8623-EE8877BB3C26}" dt="2025-06-03T15:47:24.027" v="46" actId="2711"/>
          <ac:spMkLst>
            <pc:docMk/>
            <pc:sldMk cId="1259182770" sldId="260"/>
            <ac:spMk id="30" creationId="{63EB47B9-22DF-63A3-E470-8DDDCA47A490}"/>
          </ac:spMkLst>
        </pc:spChg>
        <pc:spChg chg="mod">
          <ac:chgData name="松浦英宗" userId="9b03fd3a-662f-49ff-9af1-1b93cf7aab22" providerId="ADAL" clId="{5E680781-FA19-41D5-8623-EE8877BB3C26}" dt="2025-06-03T15:47:24.027" v="46" actId="2711"/>
          <ac:spMkLst>
            <pc:docMk/>
            <pc:sldMk cId="1259182770" sldId="260"/>
            <ac:spMk id="31" creationId="{937318CD-B824-2FBD-30DC-963EF21AB5A1}"/>
          </ac:spMkLst>
        </pc:spChg>
        <pc:spChg chg="mod">
          <ac:chgData name="松浦英宗" userId="9b03fd3a-662f-49ff-9af1-1b93cf7aab22" providerId="ADAL" clId="{5E680781-FA19-41D5-8623-EE8877BB3C26}" dt="2025-06-03T15:47:24.027" v="46" actId="2711"/>
          <ac:spMkLst>
            <pc:docMk/>
            <pc:sldMk cId="1259182770" sldId="260"/>
            <ac:spMk id="33" creationId="{F344564F-8DAA-F518-C8D2-FAA6543711AD}"/>
          </ac:spMkLst>
        </pc:spChg>
        <pc:spChg chg="mod">
          <ac:chgData name="松浦英宗" userId="9b03fd3a-662f-49ff-9af1-1b93cf7aab22" providerId="ADAL" clId="{5E680781-FA19-41D5-8623-EE8877BB3C26}" dt="2025-06-03T15:47:24.027" v="46" actId="2711"/>
          <ac:spMkLst>
            <pc:docMk/>
            <pc:sldMk cId="1259182770" sldId="260"/>
            <ac:spMk id="34" creationId="{2A6DC36B-A03B-F49C-011D-8835BAAEB279}"/>
          </ac:spMkLst>
        </pc:spChg>
        <pc:spChg chg="mod">
          <ac:chgData name="松浦英宗" userId="9b03fd3a-662f-49ff-9af1-1b93cf7aab22" providerId="ADAL" clId="{5E680781-FA19-41D5-8623-EE8877BB3C26}" dt="2025-06-03T15:45:00.425" v="34" actId="165"/>
          <ac:spMkLst>
            <pc:docMk/>
            <pc:sldMk cId="1259182770" sldId="260"/>
            <ac:spMk id="35" creationId="{6F2ADBE8-C34D-F231-289D-62ABCBD8D765}"/>
          </ac:spMkLst>
        </pc:spChg>
        <pc:picChg chg="add mod ord">
          <ac:chgData name="松浦英宗" userId="9b03fd3a-662f-49ff-9af1-1b93cf7aab22" providerId="ADAL" clId="{5E680781-FA19-41D5-8623-EE8877BB3C26}" dt="2025-06-03T15:50:45.580" v="117" actId="108"/>
          <ac:picMkLst>
            <pc:docMk/>
            <pc:sldMk cId="1259182770" sldId="260"/>
            <ac:picMk id="3" creationId="{BFBA65C5-A9F3-19DF-85A8-A974ED298809}"/>
          </ac:picMkLst>
        </pc:picChg>
        <pc:picChg chg="add mod ord">
          <ac:chgData name="松浦英宗" userId="9b03fd3a-662f-49ff-9af1-1b93cf7aab22" providerId="ADAL" clId="{5E680781-FA19-41D5-8623-EE8877BB3C26}" dt="2025-06-03T15:50:45.580" v="117" actId="108"/>
          <ac:picMkLst>
            <pc:docMk/>
            <pc:sldMk cId="1259182770" sldId="260"/>
            <ac:picMk id="5" creationId="{56A742B8-FDE5-2928-F898-7C940AF342FB}"/>
          </ac:picMkLst>
        </pc:picChg>
        <pc:picChg chg="add mod ord">
          <ac:chgData name="松浦英宗" userId="9b03fd3a-662f-49ff-9af1-1b93cf7aab22" providerId="ADAL" clId="{5E680781-FA19-41D5-8623-EE8877BB3C26}" dt="2025-06-03T15:50:45.580" v="117" actId="108"/>
          <ac:picMkLst>
            <pc:docMk/>
            <pc:sldMk cId="1259182770" sldId="260"/>
            <ac:picMk id="9" creationId="{C65D2865-AF6C-1613-1581-1F80EE151CE5}"/>
          </ac:picMkLst>
        </pc:picChg>
        <pc:picChg chg="del">
          <ac:chgData name="松浦英宗" userId="9b03fd3a-662f-49ff-9af1-1b93cf7aab22" providerId="ADAL" clId="{5E680781-FA19-41D5-8623-EE8877BB3C26}" dt="2025-06-03T15:50:43.170" v="116" actId="478"/>
          <ac:picMkLst>
            <pc:docMk/>
            <pc:sldMk cId="1259182770" sldId="260"/>
            <ac:picMk id="19" creationId="{1055DD27-7F14-A06E-82C9-D578BA18F02C}"/>
          </ac:picMkLst>
        </pc:picChg>
        <pc:picChg chg="del">
          <ac:chgData name="松浦英宗" userId="9b03fd3a-662f-49ff-9af1-1b93cf7aab22" providerId="ADAL" clId="{5E680781-FA19-41D5-8623-EE8877BB3C26}" dt="2025-06-03T15:45:03.512" v="35" actId="478"/>
          <ac:picMkLst>
            <pc:docMk/>
            <pc:sldMk cId="1259182770" sldId="260"/>
            <ac:picMk id="20" creationId="{908B5B55-D988-5862-3626-2A5A6835ED2A}"/>
          </ac:picMkLst>
        </pc:picChg>
        <pc:picChg chg="del mod topLvl">
          <ac:chgData name="松浦英宗" userId="9b03fd3a-662f-49ff-9af1-1b93cf7aab22" providerId="ADAL" clId="{5E680781-FA19-41D5-8623-EE8877BB3C26}" dt="2025-06-03T15:45:03.512" v="35" actId="478"/>
          <ac:picMkLst>
            <pc:docMk/>
            <pc:sldMk cId="1259182770" sldId="260"/>
            <ac:picMk id="21" creationId="{28E69F98-5590-E58E-BDA3-DF5EDB688AF2}"/>
          </ac:picMkLst>
        </pc:picChg>
      </pc:sldChg>
      <pc:sldChg chg="modSp mod">
        <pc:chgData name="松浦英宗" userId="9b03fd3a-662f-49ff-9af1-1b93cf7aab22" providerId="ADAL" clId="{5E680781-FA19-41D5-8623-EE8877BB3C26}" dt="2025-06-03T15:47:37.914" v="47" actId="2711"/>
        <pc:sldMkLst>
          <pc:docMk/>
          <pc:sldMk cId="2456256889" sldId="261"/>
        </pc:sldMkLst>
        <pc:spChg chg="mod">
          <ac:chgData name="松浦英宗" userId="9b03fd3a-662f-49ff-9af1-1b93cf7aab22" providerId="ADAL" clId="{5E680781-FA19-41D5-8623-EE8877BB3C26}" dt="2025-06-03T15:47:37.914" v="47" actId="2711"/>
          <ac:spMkLst>
            <pc:docMk/>
            <pc:sldMk cId="2456256889" sldId="261"/>
            <ac:spMk id="7" creationId="{57330FA9-56EF-A934-3492-F2B87A3DF914}"/>
          </ac:spMkLst>
        </pc:spChg>
        <pc:spChg chg="mod">
          <ac:chgData name="松浦英宗" userId="9b03fd3a-662f-49ff-9af1-1b93cf7aab22" providerId="ADAL" clId="{5E680781-FA19-41D5-8623-EE8877BB3C26}" dt="2025-06-03T15:47:37.914" v="47" actId="2711"/>
          <ac:spMkLst>
            <pc:docMk/>
            <pc:sldMk cId="2456256889" sldId="261"/>
            <ac:spMk id="24" creationId="{44EDFCF3-2A39-5DFD-BBEB-179F25B7E0BE}"/>
          </ac:spMkLst>
        </pc:spChg>
        <pc:spChg chg="mod">
          <ac:chgData name="松浦英宗" userId="9b03fd3a-662f-49ff-9af1-1b93cf7aab22" providerId="ADAL" clId="{5E680781-FA19-41D5-8623-EE8877BB3C26}" dt="2025-06-03T15:47:37.914" v="47" actId="2711"/>
          <ac:spMkLst>
            <pc:docMk/>
            <pc:sldMk cId="2456256889" sldId="261"/>
            <ac:spMk id="26" creationId="{22CC3BFD-718D-CBF5-8649-AFAF055CD8E5}"/>
          </ac:spMkLst>
        </pc:spChg>
        <pc:spChg chg="mod">
          <ac:chgData name="松浦英宗" userId="9b03fd3a-662f-49ff-9af1-1b93cf7aab22" providerId="ADAL" clId="{5E680781-FA19-41D5-8623-EE8877BB3C26}" dt="2025-06-03T15:47:37.914" v="47" actId="2711"/>
          <ac:spMkLst>
            <pc:docMk/>
            <pc:sldMk cId="2456256889" sldId="261"/>
            <ac:spMk id="28" creationId="{D1F1CD57-6580-CE21-BCCF-767A9B59E8EA}"/>
          </ac:spMkLst>
        </pc:spChg>
        <pc:spChg chg="mod">
          <ac:chgData name="松浦英宗" userId="9b03fd3a-662f-49ff-9af1-1b93cf7aab22" providerId="ADAL" clId="{5E680781-FA19-41D5-8623-EE8877BB3C26}" dt="2025-06-03T15:47:37.914" v="47" actId="2711"/>
          <ac:spMkLst>
            <pc:docMk/>
            <pc:sldMk cId="2456256889" sldId="261"/>
            <ac:spMk id="46" creationId="{90EE8E1B-EA4A-DCE4-A8B7-7C1E7E170E02}"/>
          </ac:spMkLst>
        </pc:spChg>
        <pc:spChg chg="mod">
          <ac:chgData name="松浦英宗" userId="9b03fd3a-662f-49ff-9af1-1b93cf7aab22" providerId="ADAL" clId="{5E680781-FA19-41D5-8623-EE8877BB3C26}" dt="2025-06-03T15:47:37.914" v="47" actId="2711"/>
          <ac:spMkLst>
            <pc:docMk/>
            <pc:sldMk cId="2456256889" sldId="261"/>
            <ac:spMk id="63" creationId="{B72CAEE2-F321-CDA8-4650-45F51E3EC77B}"/>
          </ac:spMkLst>
        </pc:spChg>
        <pc:spChg chg="mod">
          <ac:chgData name="松浦英宗" userId="9b03fd3a-662f-49ff-9af1-1b93cf7aab22" providerId="ADAL" clId="{5E680781-FA19-41D5-8623-EE8877BB3C26}" dt="2025-06-03T15:47:37.914" v="47" actId="2711"/>
          <ac:spMkLst>
            <pc:docMk/>
            <pc:sldMk cId="2456256889" sldId="261"/>
            <ac:spMk id="78" creationId="{C0D19284-6151-2359-28A8-9B20303637EF}"/>
          </ac:spMkLst>
        </pc:spChg>
        <pc:spChg chg="mod">
          <ac:chgData name="松浦英宗" userId="9b03fd3a-662f-49ff-9af1-1b93cf7aab22" providerId="ADAL" clId="{5E680781-FA19-41D5-8623-EE8877BB3C26}" dt="2025-06-03T15:47:37.914" v="47" actId="2711"/>
          <ac:spMkLst>
            <pc:docMk/>
            <pc:sldMk cId="2456256889" sldId="261"/>
            <ac:spMk id="203" creationId="{67CF0A39-6D49-01FE-4994-B156E99EDCF7}"/>
          </ac:spMkLst>
        </pc:spChg>
        <pc:spChg chg="mod">
          <ac:chgData name="松浦英宗" userId="9b03fd3a-662f-49ff-9af1-1b93cf7aab22" providerId="ADAL" clId="{5E680781-FA19-41D5-8623-EE8877BB3C26}" dt="2025-06-03T15:47:37.914" v="47" actId="2711"/>
          <ac:spMkLst>
            <pc:docMk/>
            <pc:sldMk cId="2456256889" sldId="261"/>
            <ac:spMk id="206" creationId="{6CDCD546-2830-60CF-A09A-4C56651C56F8}"/>
          </ac:spMkLst>
        </pc:spChg>
        <pc:spChg chg="mod">
          <ac:chgData name="松浦英宗" userId="9b03fd3a-662f-49ff-9af1-1b93cf7aab22" providerId="ADAL" clId="{5E680781-FA19-41D5-8623-EE8877BB3C26}" dt="2025-06-03T15:47:37.914" v="47" actId="2711"/>
          <ac:spMkLst>
            <pc:docMk/>
            <pc:sldMk cId="2456256889" sldId="261"/>
            <ac:spMk id="209" creationId="{BC45C0F5-00A9-C1D4-B9B1-345DF793D566}"/>
          </ac:spMkLst>
        </pc:spChg>
      </pc:sldChg>
      <pc:sldChg chg="modSp mod">
        <pc:chgData name="松浦英宗" userId="9b03fd3a-662f-49ff-9af1-1b93cf7aab22" providerId="ADAL" clId="{5E680781-FA19-41D5-8623-EE8877BB3C26}" dt="2025-06-03T15:47:45.717" v="48" actId="2711"/>
        <pc:sldMkLst>
          <pc:docMk/>
          <pc:sldMk cId="10603173" sldId="262"/>
        </pc:sldMkLst>
        <pc:spChg chg="mod">
          <ac:chgData name="松浦英宗" userId="9b03fd3a-662f-49ff-9af1-1b93cf7aab22" providerId="ADAL" clId="{5E680781-FA19-41D5-8623-EE8877BB3C26}" dt="2025-06-03T15:47:45.717" v="48" actId="2711"/>
          <ac:spMkLst>
            <pc:docMk/>
            <pc:sldMk cId="10603173" sldId="262"/>
            <ac:spMk id="6" creationId="{5652938E-9686-7010-469D-C0FC6AC3D634}"/>
          </ac:spMkLst>
        </pc:spChg>
        <pc:spChg chg="mod">
          <ac:chgData name="松浦英宗" userId="9b03fd3a-662f-49ff-9af1-1b93cf7aab22" providerId="ADAL" clId="{5E680781-FA19-41D5-8623-EE8877BB3C26}" dt="2025-06-03T15:47:45.717" v="48" actId="2711"/>
          <ac:spMkLst>
            <pc:docMk/>
            <pc:sldMk cId="10603173" sldId="262"/>
            <ac:spMk id="9" creationId="{0EE39821-D2F0-5299-3BCF-A9A388C53636}"/>
          </ac:spMkLst>
        </pc:spChg>
        <pc:spChg chg="mod">
          <ac:chgData name="松浦英宗" userId="9b03fd3a-662f-49ff-9af1-1b93cf7aab22" providerId="ADAL" clId="{5E680781-FA19-41D5-8623-EE8877BB3C26}" dt="2025-06-03T15:47:45.717" v="48" actId="2711"/>
          <ac:spMkLst>
            <pc:docMk/>
            <pc:sldMk cId="10603173" sldId="262"/>
            <ac:spMk id="10" creationId="{F3F1B3E8-F858-095C-ECBA-EA67CE045695}"/>
          </ac:spMkLst>
        </pc:spChg>
        <pc:spChg chg="mod">
          <ac:chgData name="松浦英宗" userId="9b03fd3a-662f-49ff-9af1-1b93cf7aab22" providerId="ADAL" clId="{5E680781-FA19-41D5-8623-EE8877BB3C26}" dt="2025-06-03T15:47:45.717" v="48" actId="2711"/>
          <ac:spMkLst>
            <pc:docMk/>
            <pc:sldMk cId="10603173" sldId="262"/>
            <ac:spMk id="11" creationId="{D1B7999A-E5D4-E35F-D58E-A190AD13895E}"/>
          </ac:spMkLst>
        </pc:spChg>
        <pc:spChg chg="mod">
          <ac:chgData name="松浦英宗" userId="9b03fd3a-662f-49ff-9af1-1b93cf7aab22" providerId="ADAL" clId="{5E680781-FA19-41D5-8623-EE8877BB3C26}" dt="2025-06-03T15:47:45.717" v="48" actId="2711"/>
          <ac:spMkLst>
            <pc:docMk/>
            <pc:sldMk cId="10603173" sldId="262"/>
            <ac:spMk id="12" creationId="{43FE6097-BA62-DDBF-B111-19E8DEFFA71E}"/>
          </ac:spMkLst>
        </pc:spChg>
        <pc:spChg chg="mod">
          <ac:chgData name="松浦英宗" userId="9b03fd3a-662f-49ff-9af1-1b93cf7aab22" providerId="ADAL" clId="{5E680781-FA19-41D5-8623-EE8877BB3C26}" dt="2025-06-03T15:47:45.717" v="48" actId="2711"/>
          <ac:spMkLst>
            <pc:docMk/>
            <pc:sldMk cId="10603173" sldId="262"/>
            <ac:spMk id="22" creationId="{4F448784-5760-07DA-9314-A61C9285C2B9}"/>
          </ac:spMkLst>
        </pc:spChg>
        <pc:spChg chg="mod">
          <ac:chgData name="松浦英宗" userId="9b03fd3a-662f-49ff-9af1-1b93cf7aab22" providerId="ADAL" clId="{5E680781-FA19-41D5-8623-EE8877BB3C26}" dt="2025-06-03T15:47:45.717" v="48" actId="2711"/>
          <ac:spMkLst>
            <pc:docMk/>
            <pc:sldMk cId="10603173" sldId="262"/>
            <ac:spMk id="23" creationId="{0B5633E1-FE1A-AB75-EB8C-8BEB49344C66}"/>
          </ac:spMkLst>
        </pc:spChg>
        <pc:spChg chg="mod">
          <ac:chgData name="松浦英宗" userId="9b03fd3a-662f-49ff-9af1-1b93cf7aab22" providerId="ADAL" clId="{5E680781-FA19-41D5-8623-EE8877BB3C26}" dt="2025-06-03T15:47:45.717" v="48" actId="2711"/>
          <ac:spMkLst>
            <pc:docMk/>
            <pc:sldMk cId="10603173" sldId="262"/>
            <ac:spMk id="27" creationId="{09CC6AA8-E1D4-CC46-4FF8-133532F25850}"/>
          </ac:spMkLst>
        </pc:spChg>
        <pc:spChg chg="mod">
          <ac:chgData name="松浦英宗" userId="9b03fd3a-662f-49ff-9af1-1b93cf7aab22" providerId="ADAL" clId="{5E680781-FA19-41D5-8623-EE8877BB3C26}" dt="2025-06-03T15:47:45.717" v="48" actId="2711"/>
          <ac:spMkLst>
            <pc:docMk/>
            <pc:sldMk cId="10603173" sldId="262"/>
            <ac:spMk id="29" creationId="{9A61D57B-E442-09F0-F5C3-58A6676FAD4A}"/>
          </ac:spMkLst>
        </pc:spChg>
        <pc:spChg chg="mod">
          <ac:chgData name="松浦英宗" userId="9b03fd3a-662f-49ff-9af1-1b93cf7aab22" providerId="ADAL" clId="{5E680781-FA19-41D5-8623-EE8877BB3C26}" dt="2025-06-03T15:47:45.717" v="48" actId="2711"/>
          <ac:spMkLst>
            <pc:docMk/>
            <pc:sldMk cId="10603173" sldId="262"/>
            <ac:spMk id="36" creationId="{0E1C7284-B2BF-4D4A-8DDE-28520A3F325B}"/>
          </ac:spMkLst>
        </pc:spChg>
      </pc:sldChg>
      <pc:sldChg chg="addSp delSp modSp mod">
        <pc:chgData name="松浦英宗" userId="9b03fd3a-662f-49ff-9af1-1b93cf7aab22" providerId="ADAL" clId="{5E680781-FA19-41D5-8623-EE8877BB3C26}" dt="2025-06-03T15:52:35.980" v="135" actId="167"/>
        <pc:sldMkLst>
          <pc:docMk/>
          <pc:sldMk cId="3805670091" sldId="265"/>
        </pc:sldMkLst>
        <pc:spChg chg="mod">
          <ac:chgData name="松浦英宗" userId="9b03fd3a-662f-49ff-9af1-1b93cf7aab22" providerId="ADAL" clId="{5E680781-FA19-41D5-8623-EE8877BB3C26}" dt="2025-06-03T15:47:51.112" v="49" actId="2711"/>
          <ac:spMkLst>
            <pc:docMk/>
            <pc:sldMk cId="3805670091" sldId="265"/>
            <ac:spMk id="4" creationId="{28F4075B-486A-106C-7CBB-B34AC25A278B}"/>
          </ac:spMkLst>
        </pc:spChg>
        <pc:spChg chg="mod">
          <ac:chgData name="松浦英宗" userId="9b03fd3a-662f-49ff-9af1-1b93cf7aab22" providerId="ADAL" clId="{5E680781-FA19-41D5-8623-EE8877BB3C26}" dt="2025-06-03T15:50:58.019" v="121" actId="1076"/>
          <ac:spMkLst>
            <pc:docMk/>
            <pc:sldMk cId="3805670091" sldId="265"/>
            <ac:spMk id="5" creationId="{27942DE1-BC98-18EE-5088-2A33D6A18BC9}"/>
          </ac:spMkLst>
        </pc:spChg>
        <pc:spChg chg="mod">
          <ac:chgData name="松浦英宗" userId="9b03fd3a-662f-49ff-9af1-1b93cf7aab22" providerId="ADAL" clId="{5E680781-FA19-41D5-8623-EE8877BB3C26}" dt="2025-06-03T15:47:51.112" v="49" actId="2711"/>
          <ac:spMkLst>
            <pc:docMk/>
            <pc:sldMk cId="3805670091" sldId="265"/>
            <ac:spMk id="6" creationId="{0CFDA33A-DE28-99C0-7FD6-3C8DC4D72DEF}"/>
          </ac:spMkLst>
        </pc:spChg>
        <pc:picChg chg="del mod">
          <ac:chgData name="松浦英宗" userId="9b03fd3a-662f-49ff-9af1-1b93cf7aab22" providerId="ADAL" clId="{5E680781-FA19-41D5-8623-EE8877BB3C26}" dt="2025-06-03T15:52:33.471" v="134" actId="478"/>
          <ac:picMkLst>
            <pc:docMk/>
            <pc:sldMk cId="3805670091" sldId="265"/>
            <ac:picMk id="3" creationId="{BEA96E07-5545-AC52-4D88-F889D24D6D64}"/>
          </ac:picMkLst>
        </pc:picChg>
        <pc:picChg chg="add mod ord modCrop">
          <ac:chgData name="松浦英宗" userId="9b03fd3a-662f-49ff-9af1-1b93cf7aab22" providerId="ADAL" clId="{5E680781-FA19-41D5-8623-EE8877BB3C26}" dt="2025-06-03T15:52:35.980" v="135" actId="167"/>
          <ac:picMkLst>
            <pc:docMk/>
            <pc:sldMk cId="3805670091" sldId="265"/>
            <ac:picMk id="7" creationId="{4E6D7115-AAC3-FAF2-FCE8-90D986E301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BDDD9-BFF9-43EB-8DF2-3669FE11DD41}" type="datetimeFigureOut">
              <a:rPr kumimoji="1" lang="ja-JP" altLang="en-US" smtClean="0"/>
              <a:t>2025/6/4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E5FA5-95EA-4883-BF27-FD3FAB03ABAF}" type="slidenum">
              <a:rPr kumimoji="1" lang="ja-JP" altLang="en-US" smtClean="0"/>
              <a:t>‹#›</a:t>
            </a:fld>
            <a:endParaRPr kumimoji="1" lang="ja-JP" altLang="en-US"/>
          </a:p>
        </p:txBody>
      </p:sp>
    </p:spTree>
    <p:extLst>
      <p:ext uri="{BB962C8B-B14F-4D97-AF65-F5344CB8AC3E}">
        <p14:creationId xmlns:p14="http://schemas.microsoft.com/office/powerpoint/2010/main" val="21686250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B3D69F-99A2-983C-A002-91F2FFD5524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A19D2D7-6AEC-3D60-BF44-52151FD35A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D4E8FEE-4A08-B401-2B88-AC07CAAEFF97}"/>
              </a:ext>
            </a:extLst>
          </p:cNvPr>
          <p:cNvSpPr>
            <a:spLocks noGrp="1"/>
          </p:cNvSpPr>
          <p:nvPr>
            <p:ph type="dt" sz="half" idx="10"/>
          </p:nvPr>
        </p:nvSpPr>
        <p:spPr/>
        <p:txBody>
          <a:bodyPr/>
          <a:lstStyle/>
          <a:p>
            <a:fld id="{7A623FD2-F423-4CCE-B48D-87D279801762}" type="datetimeFigureOut">
              <a:rPr kumimoji="1" lang="ja-JP" altLang="en-US" smtClean="0"/>
              <a:t>2025/6/4</a:t>
            </a:fld>
            <a:endParaRPr kumimoji="1" lang="ja-JP" altLang="en-US"/>
          </a:p>
        </p:txBody>
      </p:sp>
      <p:sp>
        <p:nvSpPr>
          <p:cNvPr id="5" name="フッター プレースホルダー 4">
            <a:extLst>
              <a:ext uri="{FF2B5EF4-FFF2-40B4-BE49-F238E27FC236}">
                <a16:creationId xmlns:a16="http://schemas.microsoft.com/office/drawing/2014/main" id="{AE80FDA4-D66E-029A-3BCC-8869FFFA74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A9028A-A77C-11D1-9ABF-9339A76665CE}"/>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178367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70CD3-A00D-0A40-9D38-0BEE45953E9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154946-B528-7E7B-9009-1107BD9560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44867B-6319-EE82-F8AB-2036DAD3B289}"/>
              </a:ext>
            </a:extLst>
          </p:cNvPr>
          <p:cNvSpPr>
            <a:spLocks noGrp="1"/>
          </p:cNvSpPr>
          <p:nvPr>
            <p:ph type="dt" sz="half" idx="10"/>
          </p:nvPr>
        </p:nvSpPr>
        <p:spPr/>
        <p:txBody>
          <a:bodyPr/>
          <a:lstStyle/>
          <a:p>
            <a:fld id="{7A623FD2-F423-4CCE-B48D-87D279801762}" type="datetimeFigureOut">
              <a:rPr kumimoji="1" lang="ja-JP" altLang="en-US" smtClean="0"/>
              <a:t>2025/6/4</a:t>
            </a:fld>
            <a:endParaRPr kumimoji="1" lang="ja-JP" altLang="en-US"/>
          </a:p>
        </p:txBody>
      </p:sp>
      <p:sp>
        <p:nvSpPr>
          <p:cNvPr id="5" name="フッター プレースホルダー 4">
            <a:extLst>
              <a:ext uri="{FF2B5EF4-FFF2-40B4-BE49-F238E27FC236}">
                <a16:creationId xmlns:a16="http://schemas.microsoft.com/office/drawing/2014/main" id="{325B43A2-14F9-4D98-1011-05FABA0901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90B51F-3B2A-C275-B468-A0A39222B751}"/>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355933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E751DE6-352D-D03D-F527-8BBAFBABA6C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32E57E-7253-13DD-E87E-26F7A4C792D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529C3A-D3C7-6B65-B97C-8DE4C6670491}"/>
              </a:ext>
            </a:extLst>
          </p:cNvPr>
          <p:cNvSpPr>
            <a:spLocks noGrp="1"/>
          </p:cNvSpPr>
          <p:nvPr>
            <p:ph type="dt" sz="half" idx="10"/>
          </p:nvPr>
        </p:nvSpPr>
        <p:spPr/>
        <p:txBody>
          <a:bodyPr/>
          <a:lstStyle/>
          <a:p>
            <a:fld id="{7A623FD2-F423-4CCE-B48D-87D279801762}" type="datetimeFigureOut">
              <a:rPr kumimoji="1" lang="ja-JP" altLang="en-US" smtClean="0"/>
              <a:t>2025/6/4</a:t>
            </a:fld>
            <a:endParaRPr kumimoji="1" lang="ja-JP" altLang="en-US"/>
          </a:p>
        </p:txBody>
      </p:sp>
      <p:sp>
        <p:nvSpPr>
          <p:cNvPr id="5" name="フッター プレースホルダー 4">
            <a:extLst>
              <a:ext uri="{FF2B5EF4-FFF2-40B4-BE49-F238E27FC236}">
                <a16:creationId xmlns:a16="http://schemas.microsoft.com/office/drawing/2014/main" id="{F4AD8C7F-0C88-D3D4-523C-0D4E7740EB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369F7C-E174-1A62-80D9-73A6E060DB5D}"/>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56124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2319D-2089-9C34-9A8B-3290064A2FC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C639B1-FD65-E573-6D1C-73CE53ABFD6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3DA6D1C-0D75-930B-3BE8-14919085A270}"/>
              </a:ext>
            </a:extLst>
          </p:cNvPr>
          <p:cNvSpPr>
            <a:spLocks noGrp="1"/>
          </p:cNvSpPr>
          <p:nvPr>
            <p:ph type="dt" sz="half" idx="10"/>
          </p:nvPr>
        </p:nvSpPr>
        <p:spPr/>
        <p:txBody>
          <a:bodyPr/>
          <a:lstStyle/>
          <a:p>
            <a:fld id="{7A623FD2-F423-4CCE-B48D-87D279801762}" type="datetimeFigureOut">
              <a:rPr kumimoji="1" lang="ja-JP" altLang="en-US" smtClean="0"/>
              <a:t>2025/6/4</a:t>
            </a:fld>
            <a:endParaRPr kumimoji="1" lang="ja-JP" altLang="en-US"/>
          </a:p>
        </p:txBody>
      </p:sp>
      <p:sp>
        <p:nvSpPr>
          <p:cNvPr id="5" name="フッター プレースホルダー 4">
            <a:extLst>
              <a:ext uri="{FF2B5EF4-FFF2-40B4-BE49-F238E27FC236}">
                <a16:creationId xmlns:a16="http://schemas.microsoft.com/office/drawing/2014/main" id="{3BAB49D1-5DEC-692D-4A00-B60CB3E6E0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5ADCE4-2C7F-B2D2-7744-26AA5F2324ED}"/>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01815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2CF59-301A-FD59-10BD-F60C6406C60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8855C1-55DE-35BC-8210-CAC5929FD6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18588B2-4AF8-2C97-9DCB-CFA48A321609}"/>
              </a:ext>
            </a:extLst>
          </p:cNvPr>
          <p:cNvSpPr>
            <a:spLocks noGrp="1"/>
          </p:cNvSpPr>
          <p:nvPr>
            <p:ph type="dt" sz="half" idx="10"/>
          </p:nvPr>
        </p:nvSpPr>
        <p:spPr/>
        <p:txBody>
          <a:bodyPr/>
          <a:lstStyle/>
          <a:p>
            <a:fld id="{7A623FD2-F423-4CCE-B48D-87D279801762}" type="datetimeFigureOut">
              <a:rPr kumimoji="1" lang="ja-JP" altLang="en-US" smtClean="0"/>
              <a:t>2025/6/4</a:t>
            </a:fld>
            <a:endParaRPr kumimoji="1" lang="ja-JP" altLang="en-US"/>
          </a:p>
        </p:txBody>
      </p:sp>
      <p:sp>
        <p:nvSpPr>
          <p:cNvPr id="5" name="フッター プレースホルダー 4">
            <a:extLst>
              <a:ext uri="{FF2B5EF4-FFF2-40B4-BE49-F238E27FC236}">
                <a16:creationId xmlns:a16="http://schemas.microsoft.com/office/drawing/2014/main" id="{91B18F8D-BED5-3506-AD46-1186736922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552172-BBC4-5654-A5FB-CAB85349D1C5}"/>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77992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F77919-CBB4-B102-B5A9-D407108DA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5D76DA-9022-9399-9768-948618EBA05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A8D29DF-3156-B276-F0D8-29503EE2212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E87383A-A57C-704E-1527-894DF0A2613C}"/>
              </a:ext>
            </a:extLst>
          </p:cNvPr>
          <p:cNvSpPr>
            <a:spLocks noGrp="1"/>
          </p:cNvSpPr>
          <p:nvPr>
            <p:ph type="dt" sz="half" idx="10"/>
          </p:nvPr>
        </p:nvSpPr>
        <p:spPr/>
        <p:txBody>
          <a:bodyPr/>
          <a:lstStyle/>
          <a:p>
            <a:fld id="{7A623FD2-F423-4CCE-B48D-87D279801762}" type="datetimeFigureOut">
              <a:rPr kumimoji="1" lang="ja-JP" altLang="en-US" smtClean="0"/>
              <a:t>2025/6/4</a:t>
            </a:fld>
            <a:endParaRPr kumimoji="1" lang="ja-JP" altLang="en-US"/>
          </a:p>
        </p:txBody>
      </p:sp>
      <p:sp>
        <p:nvSpPr>
          <p:cNvPr id="6" name="フッター プレースホルダー 5">
            <a:extLst>
              <a:ext uri="{FF2B5EF4-FFF2-40B4-BE49-F238E27FC236}">
                <a16:creationId xmlns:a16="http://schemas.microsoft.com/office/drawing/2014/main" id="{F2DD176A-135F-573E-CE43-D925E714A2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E8EE2F-64DE-82D3-2090-73DFDA9F4EE7}"/>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78638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A5D7FC-770C-20DF-5279-5AD666118BC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005150-A1E9-25A6-9369-A15C472D46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579E7CC-A718-12CE-7914-DC52E00AD31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D1F4995-368B-A32E-A7AC-0AD17C820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33BC22E-4753-D79A-A748-7DF1B1254F2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18708A-3ABA-4BDC-07BC-7A87E252523A}"/>
              </a:ext>
            </a:extLst>
          </p:cNvPr>
          <p:cNvSpPr>
            <a:spLocks noGrp="1"/>
          </p:cNvSpPr>
          <p:nvPr>
            <p:ph type="dt" sz="half" idx="10"/>
          </p:nvPr>
        </p:nvSpPr>
        <p:spPr/>
        <p:txBody>
          <a:bodyPr/>
          <a:lstStyle/>
          <a:p>
            <a:fld id="{7A623FD2-F423-4CCE-B48D-87D279801762}" type="datetimeFigureOut">
              <a:rPr kumimoji="1" lang="ja-JP" altLang="en-US" smtClean="0"/>
              <a:t>2025/6/4</a:t>
            </a:fld>
            <a:endParaRPr kumimoji="1" lang="ja-JP" altLang="en-US"/>
          </a:p>
        </p:txBody>
      </p:sp>
      <p:sp>
        <p:nvSpPr>
          <p:cNvPr id="8" name="フッター プレースホルダー 7">
            <a:extLst>
              <a:ext uri="{FF2B5EF4-FFF2-40B4-BE49-F238E27FC236}">
                <a16:creationId xmlns:a16="http://schemas.microsoft.com/office/drawing/2014/main" id="{FF6DC06B-4150-AC58-C3CE-594DD4201F7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74DAE61-0E0B-AFDD-196F-6255D90943BF}"/>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137394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EADC9-3D06-A233-CDA8-9D28BDB78DC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168BAB8-C73C-7A97-0583-B8CE45A68874}"/>
              </a:ext>
            </a:extLst>
          </p:cNvPr>
          <p:cNvSpPr>
            <a:spLocks noGrp="1"/>
          </p:cNvSpPr>
          <p:nvPr>
            <p:ph type="dt" sz="half" idx="10"/>
          </p:nvPr>
        </p:nvSpPr>
        <p:spPr/>
        <p:txBody>
          <a:bodyPr/>
          <a:lstStyle/>
          <a:p>
            <a:fld id="{7A623FD2-F423-4CCE-B48D-87D279801762}" type="datetimeFigureOut">
              <a:rPr kumimoji="1" lang="ja-JP" altLang="en-US" smtClean="0"/>
              <a:t>2025/6/4</a:t>
            </a:fld>
            <a:endParaRPr kumimoji="1" lang="ja-JP" altLang="en-US"/>
          </a:p>
        </p:txBody>
      </p:sp>
      <p:sp>
        <p:nvSpPr>
          <p:cNvPr id="4" name="フッター プレースホルダー 3">
            <a:extLst>
              <a:ext uri="{FF2B5EF4-FFF2-40B4-BE49-F238E27FC236}">
                <a16:creationId xmlns:a16="http://schemas.microsoft.com/office/drawing/2014/main" id="{B13F0CF6-7573-0691-98E0-87EB078600F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B7E8279-AF6B-84F2-58FD-C7A82ACA461F}"/>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9871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AFAE943-B2CF-E741-B454-064AA6884A60}"/>
              </a:ext>
            </a:extLst>
          </p:cNvPr>
          <p:cNvSpPr>
            <a:spLocks noGrp="1"/>
          </p:cNvSpPr>
          <p:nvPr>
            <p:ph type="dt" sz="half" idx="10"/>
          </p:nvPr>
        </p:nvSpPr>
        <p:spPr/>
        <p:txBody>
          <a:bodyPr/>
          <a:lstStyle/>
          <a:p>
            <a:fld id="{7A623FD2-F423-4CCE-B48D-87D279801762}" type="datetimeFigureOut">
              <a:rPr kumimoji="1" lang="ja-JP" altLang="en-US" smtClean="0"/>
              <a:t>2025/6/4</a:t>
            </a:fld>
            <a:endParaRPr kumimoji="1" lang="ja-JP" altLang="en-US"/>
          </a:p>
        </p:txBody>
      </p:sp>
      <p:sp>
        <p:nvSpPr>
          <p:cNvPr id="3" name="フッター プレースホルダー 2">
            <a:extLst>
              <a:ext uri="{FF2B5EF4-FFF2-40B4-BE49-F238E27FC236}">
                <a16:creationId xmlns:a16="http://schemas.microsoft.com/office/drawing/2014/main" id="{9056A1D8-CDAA-51BC-2BBB-5CB46FB593C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0212D2-09D7-DC97-0914-0D1D6AA24C23}"/>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5770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B5FE2-6AEB-C5F9-9233-98ECA35C53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37C5CA-E589-7B9F-8D77-115026B3DF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C39CDBB-F2DD-35B5-3A79-984431673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3B4C8FB-A77D-6E01-789A-BDE3C1C1442B}"/>
              </a:ext>
            </a:extLst>
          </p:cNvPr>
          <p:cNvSpPr>
            <a:spLocks noGrp="1"/>
          </p:cNvSpPr>
          <p:nvPr>
            <p:ph type="dt" sz="half" idx="10"/>
          </p:nvPr>
        </p:nvSpPr>
        <p:spPr/>
        <p:txBody>
          <a:bodyPr/>
          <a:lstStyle/>
          <a:p>
            <a:fld id="{7A623FD2-F423-4CCE-B48D-87D279801762}" type="datetimeFigureOut">
              <a:rPr kumimoji="1" lang="ja-JP" altLang="en-US" smtClean="0"/>
              <a:t>2025/6/4</a:t>
            </a:fld>
            <a:endParaRPr kumimoji="1" lang="ja-JP" altLang="en-US"/>
          </a:p>
        </p:txBody>
      </p:sp>
      <p:sp>
        <p:nvSpPr>
          <p:cNvPr id="6" name="フッター プレースホルダー 5">
            <a:extLst>
              <a:ext uri="{FF2B5EF4-FFF2-40B4-BE49-F238E27FC236}">
                <a16:creationId xmlns:a16="http://schemas.microsoft.com/office/drawing/2014/main" id="{DC589C30-6016-FABD-39D2-BE9023B874D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8D81A6A-068B-F34F-6800-A27CEA18CAC2}"/>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25340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9C3D0B-B256-7822-2138-D61E45ED3E5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3532255-89B6-0EE7-ED1B-BDE4DB2AB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81469A4-44C7-DE43-7521-43A559DF8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24AED02-68AC-1211-BCD5-0F63705C4F3A}"/>
              </a:ext>
            </a:extLst>
          </p:cNvPr>
          <p:cNvSpPr>
            <a:spLocks noGrp="1"/>
          </p:cNvSpPr>
          <p:nvPr>
            <p:ph type="dt" sz="half" idx="10"/>
          </p:nvPr>
        </p:nvSpPr>
        <p:spPr/>
        <p:txBody>
          <a:bodyPr/>
          <a:lstStyle/>
          <a:p>
            <a:fld id="{7A623FD2-F423-4CCE-B48D-87D279801762}" type="datetimeFigureOut">
              <a:rPr kumimoji="1" lang="ja-JP" altLang="en-US" smtClean="0"/>
              <a:t>2025/6/4</a:t>
            </a:fld>
            <a:endParaRPr kumimoji="1" lang="ja-JP" altLang="en-US"/>
          </a:p>
        </p:txBody>
      </p:sp>
      <p:sp>
        <p:nvSpPr>
          <p:cNvPr id="6" name="フッター プレースホルダー 5">
            <a:extLst>
              <a:ext uri="{FF2B5EF4-FFF2-40B4-BE49-F238E27FC236}">
                <a16:creationId xmlns:a16="http://schemas.microsoft.com/office/drawing/2014/main" id="{405B33F6-20D6-F105-727E-8F0407A664D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DC57CC-3E1E-1ADA-40E8-E8EF9F9596B5}"/>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88143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A4E2D83-3458-74E1-EA2E-79C26DDD9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3DEBDF-C5A3-61EA-CC67-42266269C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C7A9F4-0C28-8527-E85C-C23D3EFB2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623FD2-F423-4CCE-B48D-87D279801762}" type="datetimeFigureOut">
              <a:rPr kumimoji="1" lang="ja-JP" altLang="en-US" smtClean="0"/>
              <a:t>2025/6/4</a:t>
            </a:fld>
            <a:endParaRPr kumimoji="1" lang="ja-JP" altLang="en-US"/>
          </a:p>
        </p:txBody>
      </p:sp>
      <p:sp>
        <p:nvSpPr>
          <p:cNvPr id="5" name="フッター プレースホルダー 4">
            <a:extLst>
              <a:ext uri="{FF2B5EF4-FFF2-40B4-BE49-F238E27FC236}">
                <a16:creationId xmlns:a16="http://schemas.microsoft.com/office/drawing/2014/main" id="{6FA2F9AD-019F-B28A-BF83-262571B4B0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346220E-FAA9-C26D-9D78-2DB92FB55F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178511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7FE4D59-EC74-B084-F6DA-0103B57BF7B4}"/>
              </a:ext>
            </a:extLst>
          </p:cNvPr>
          <p:cNvSpPr/>
          <p:nvPr/>
        </p:nvSpPr>
        <p:spPr>
          <a:xfrm flipH="1">
            <a:off x="-24000" y="1"/>
            <a:ext cx="12240000" cy="68580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dirty="0">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835843EF-B9B4-A529-45AA-F37324A6CE0E}"/>
              </a:ext>
            </a:extLst>
          </p:cNvPr>
          <p:cNvPicPr>
            <a:picLocks noChangeAspect="1"/>
          </p:cNvPicPr>
          <p:nvPr/>
        </p:nvPicPr>
        <p:blipFill rotWithShape="1">
          <a:blip r:embed="rId4"/>
          <a:srcRect l="29883" b="54602"/>
          <a:stretch/>
        </p:blipFill>
        <p:spPr>
          <a:xfrm>
            <a:off x="-12700" y="4463716"/>
            <a:ext cx="4691446" cy="2394284"/>
          </a:xfrm>
          <a:prstGeom prst="rect">
            <a:avLst/>
          </a:prstGeom>
        </p:spPr>
      </p:pic>
      <p:pic>
        <p:nvPicPr>
          <p:cNvPr id="6" name="図 5">
            <a:extLst>
              <a:ext uri="{FF2B5EF4-FFF2-40B4-BE49-F238E27FC236}">
                <a16:creationId xmlns:a16="http://schemas.microsoft.com/office/drawing/2014/main" id="{FBB7741C-62AE-78D7-B1C6-7D4D91968F03}"/>
              </a:ext>
            </a:extLst>
          </p:cNvPr>
          <p:cNvPicPr>
            <a:picLocks noChangeAspect="1"/>
          </p:cNvPicPr>
          <p:nvPr/>
        </p:nvPicPr>
        <p:blipFill rotWithShape="1">
          <a:blip r:embed="rId5"/>
          <a:srcRect t="11800" r="31421" b="13068"/>
          <a:stretch/>
        </p:blipFill>
        <p:spPr>
          <a:xfrm>
            <a:off x="3975100" y="1"/>
            <a:ext cx="8229600" cy="6858001"/>
          </a:xfrm>
          <a:prstGeom prst="rect">
            <a:avLst/>
          </a:prstGeom>
        </p:spPr>
      </p:pic>
      <p:sp>
        <p:nvSpPr>
          <p:cNvPr id="7" name="Text Placeholder 5">
            <a:extLst>
              <a:ext uri="{FF2B5EF4-FFF2-40B4-BE49-F238E27FC236}">
                <a16:creationId xmlns:a16="http://schemas.microsoft.com/office/drawing/2014/main" id="{BA4E0E3A-57F4-40FD-0368-0346C1901B4F}"/>
              </a:ext>
            </a:extLst>
          </p:cNvPr>
          <p:cNvSpPr txBox="1">
            <a:spLocks/>
          </p:cNvSpPr>
          <p:nvPr/>
        </p:nvSpPr>
        <p:spPr>
          <a:xfrm>
            <a:off x="671163" y="1659006"/>
            <a:ext cx="4989408" cy="1182090"/>
          </a:xfrm>
          <a:prstGeom prst="rect">
            <a:avLst/>
          </a:prstGeom>
        </p:spPr>
        <p:txBody>
          <a:bodyPr vert="horz" wrap="none" lIns="0" tIns="0" rIns="0" bIns="0" rtlCol="0" anchor="ctr" anchorCtr="0">
            <a:noAutofit/>
          </a:bodyPr>
          <a:lstStyle>
            <a:lvl1pPr marL="0" indent="0" algn="l" defTabSz="914400" rtl="0" eaLnBrk="1" latinLnBrk="0" hangingPunct="1">
              <a:lnSpc>
                <a:spcPct val="100000"/>
              </a:lnSpc>
              <a:spcBef>
                <a:spcPts val="0"/>
              </a:spcBef>
              <a:buFont typeface="Arial Narrow" pitchFamily="34" charset="0"/>
              <a:buNone/>
              <a:defRPr kumimoji="1" lang="en-US" sz="2100" b="0" i="0" kern="1200" baseline="0">
                <a:solidFill>
                  <a:schemeClr val="tx1"/>
                </a:solidFill>
                <a:latin typeface="+mn-lt"/>
                <a:ea typeface="+mn-ea"/>
                <a:cs typeface="+mn-cs"/>
                <a:sym typeface="+mn-lt"/>
              </a:defRPr>
            </a:lvl1pPr>
            <a:lvl2pPr marL="230400" indent="-230400" algn="l" defTabSz="914400" rtl="0" eaLnBrk="1" latinLnBrk="0" hangingPunct="1">
              <a:lnSpc>
                <a:spcPct val="90000"/>
              </a:lnSpc>
              <a:spcBef>
                <a:spcPts val="0"/>
              </a:spcBef>
              <a:buFont typeface="Arial Narrow" pitchFamily="34" charset="0"/>
              <a:buChar char="&gt;"/>
              <a:defRPr kumimoji="1" lang="en-US" sz="1900" b="0" kern="1200">
                <a:solidFill>
                  <a:schemeClr val="tx1"/>
                </a:solidFill>
                <a:latin typeface="+mn-lt"/>
                <a:ea typeface="+mn-ea"/>
                <a:cs typeface="+mn-cs"/>
                <a:sym typeface="+mn-lt"/>
              </a:defRPr>
            </a:lvl2pPr>
            <a:lvl3pPr marL="482400" indent="-234000" algn="l" defTabSz="914400" rtl="0" eaLnBrk="1" latinLnBrk="0" hangingPunct="1">
              <a:lnSpc>
                <a:spcPct val="90000"/>
              </a:lnSpc>
              <a:spcBef>
                <a:spcPts val="0"/>
              </a:spcBef>
              <a:buFont typeface="Arial Narrow" pitchFamily="34" charset="0"/>
              <a:buChar char="–"/>
              <a:defRPr kumimoji="1" lang="en-US" sz="1900" b="0" kern="1200">
                <a:solidFill>
                  <a:schemeClr val="tx1"/>
                </a:solidFill>
                <a:latin typeface="+mn-lt"/>
                <a:ea typeface="+mn-ea"/>
                <a:cs typeface="+mn-cs"/>
                <a:sym typeface="+mn-lt"/>
              </a:defRPr>
            </a:lvl3pPr>
            <a:lvl4pPr marL="698400" indent="-201600" algn="l" defTabSz="914400" rtl="0" eaLnBrk="1" latinLnBrk="0" hangingPunct="1">
              <a:lnSpc>
                <a:spcPct val="90000"/>
              </a:lnSpc>
              <a:spcBef>
                <a:spcPts val="0"/>
              </a:spcBef>
              <a:buFont typeface="Arial Narrow" pitchFamily="34" charset="0"/>
              <a:buChar char="-"/>
              <a:defRPr kumimoji="1" lang="en-US" sz="1900" b="0" kern="1200">
                <a:solidFill>
                  <a:schemeClr val="tx1"/>
                </a:solidFill>
                <a:latin typeface="+mn-lt"/>
                <a:ea typeface="+mn-ea"/>
                <a:cs typeface="+mn-cs"/>
                <a:sym typeface="+mn-lt"/>
              </a:defRPr>
            </a:lvl4pPr>
            <a:lvl5pPr marL="698400" indent="0" algn="l" defTabSz="914400" rtl="0" eaLnBrk="1" latinLnBrk="0" hangingPunct="1">
              <a:lnSpc>
                <a:spcPct val="90000"/>
              </a:lnSpc>
              <a:spcBef>
                <a:spcPts val="0"/>
              </a:spcBef>
              <a:buFont typeface="Arial Narrow" pitchFamily="34" charset="0"/>
              <a:buNone/>
              <a:defRPr kumimoji="1"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9pPr>
          </a:lstStyle>
          <a:p>
            <a:pPr>
              <a:spcBef>
                <a:spcPts val="600"/>
              </a:spcBef>
            </a:pPr>
            <a:r>
              <a:rPr lang="ja-JP" altLang="en-US" sz="3600" dirty="0">
                <a:solidFill>
                  <a:schemeClr val="bg1"/>
                </a:solidFill>
                <a:latin typeface="ＭＳ Ｐゴシック" panose="020B0600070205080204" pitchFamily="50" charset="-128"/>
                <a:ea typeface="ＭＳ Ｐゴシック" panose="020B0600070205080204" pitchFamily="50" charset="-128"/>
              </a:rPr>
              <a:t>業務プロセス改善支援の</a:t>
            </a:r>
            <a:endParaRPr lang="en-US" altLang="ja-JP" sz="3600" dirty="0">
              <a:solidFill>
                <a:schemeClr val="bg1"/>
              </a:solidFill>
              <a:latin typeface="ＭＳ Ｐゴシック" panose="020B0600070205080204" pitchFamily="50" charset="-128"/>
              <a:ea typeface="ＭＳ Ｐゴシック" panose="020B0600070205080204" pitchFamily="50" charset="-128"/>
            </a:endParaRPr>
          </a:p>
          <a:p>
            <a:pPr>
              <a:spcBef>
                <a:spcPts val="600"/>
              </a:spcBef>
            </a:pPr>
            <a:r>
              <a:rPr lang="ja-JP" altLang="en-US" sz="3600" dirty="0">
                <a:solidFill>
                  <a:schemeClr val="bg1"/>
                </a:solidFill>
                <a:latin typeface="ＭＳ Ｐゴシック" panose="020B0600070205080204" pitchFamily="50" charset="-128"/>
                <a:ea typeface="ＭＳ Ｐゴシック" panose="020B0600070205080204" pitchFamily="50" charset="-128"/>
              </a:rPr>
              <a:t>ご提案</a:t>
            </a:r>
          </a:p>
        </p:txBody>
      </p:sp>
      <p:sp>
        <p:nvSpPr>
          <p:cNvPr id="8" name="Text Placeholder 5">
            <a:extLst>
              <a:ext uri="{FF2B5EF4-FFF2-40B4-BE49-F238E27FC236}">
                <a16:creationId xmlns:a16="http://schemas.microsoft.com/office/drawing/2014/main" id="{64047FD4-F10D-F899-BC84-83DA4FC2BC87}"/>
              </a:ext>
            </a:extLst>
          </p:cNvPr>
          <p:cNvSpPr txBox="1">
            <a:spLocks/>
          </p:cNvSpPr>
          <p:nvPr/>
        </p:nvSpPr>
        <p:spPr>
          <a:xfrm>
            <a:off x="671163" y="468086"/>
            <a:ext cx="3291236" cy="443753"/>
          </a:xfrm>
          <a:prstGeom prst="rect">
            <a:avLst/>
          </a:prstGeom>
        </p:spPr>
        <p:txBody>
          <a:bodyPr vert="horz" wrap="none" lIns="0" tIns="0" rIns="0" bIns="0" rtlCol="0" anchor="ctr" anchorCtr="0">
            <a:noAutofit/>
          </a:bodyPr>
          <a:lstStyle>
            <a:lvl1pPr marL="0" indent="0" algn="l" defTabSz="914400" rtl="0" eaLnBrk="1" latinLnBrk="0" hangingPunct="1">
              <a:lnSpc>
                <a:spcPct val="100000"/>
              </a:lnSpc>
              <a:spcBef>
                <a:spcPts val="0"/>
              </a:spcBef>
              <a:buFont typeface="Arial Narrow" pitchFamily="34" charset="0"/>
              <a:buNone/>
              <a:defRPr kumimoji="1" lang="en-US" sz="2100" b="0" i="0" kern="1200" baseline="0">
                <a:solidFill>
                  <a:schemeClr val="tx1"/>
                </a:solidFill>
                <a:latin typeface="+mn-lt"/>
                <a:ea typeface="+mn-ea"/>
                <a:cs typeface="+mn-cs"/>
                <a:sym typeface="+mn-lt"/>
              </a:defRPr>
            </a:lvl1pPr>
            <a:lvl2pPr marL="230400" indent="-230400" algn="l" defTabSz="914400" rtl="0" eaLnBrk="1" latinLnBrk="0" hangingPunct="1">
              <a:lnSpc>
                <a:spcPct val="90000"/>
              </a:lnSpc>
              <a:spcBef>
                <a:spcPts val="0"/>
              </a:spcBef>
              <a:buFont typeface="Arial Narrow" pitchFamily="34" charset="0"/>
              <a:buChar char="&gt;"/>
              <a:defRPr kumimoji="1" lang="en-US" sz="1900" b="0" kern="1200">
                <a:solidFill>
                  <a:schemeClr val="tx1"/>
                </a:solidFill>
                <a:latin typeface="+mn-lt"/>
                <a:ea typeface="+mn-ea"/>
                <a:cs typeface="+mn-cs"/>
                <a:sym typeface="+mn-lt"/>
              </a:defRPr>
            </a:lvl2pPr>
            <a:lvl3pPr marL="482400" indent="-234000" algn="l" defTabSz="914400" rtl="0" eaLnBrk="1" latinLnBrk="0" hangingPunct="1">
              <a:lnSpc>
                <a:spcPct val="90000"/>
              </a:lnSpc>
              <a:spcBef>
                <a:spcPts val="0"/>
              </a:spcBef>
              <a:buFont typeface="Arial Narrow" pitchFamily="34" charset="0"/>
              <a:buChar char="–"/>
              <a:defRPr kumimoji="1" lang="en-US" sz="1900" b="0" kern="1200">
                <a:solidFill>
                  <a:schemeClr val="tx1"/>
                </a:solidFill>
                <a:latin typeface="+mn-lt"/>
                <a:ea typeface="+mn-ea"/>
                <a:cs typeface="+mn-cs"/>
                <a:sym typeface="+mn-lt"/>
              </a:defRPr>
            </a:lvl3pPr>
            <a:lvl4pPr marL="698400" indent="-201600" algn="l" defTabSz="914400" rtl="0" eaLnBrk="1" latinLnBrk="0" hangingPunct="1">
              <a:lnSpc>
                <a:spcPct val="90000"/>
              </a:lnSpc>
              <a:spcBef>
                <a:spcPts val="0"/>
              </a:spcBef>
              <a:buFont typeface="Arial Narrow" pitchFamily="34" charset="0"/>
              <a:buChar char="-"/>
              <a:defRPr kumimoji="1" lang="en-US" sz="1900" b="0" kern="1200">
                <a:solidFill>
                  <a:schemeClr val="tx1"/>
                </a:solidFill>
                <a:latin typeface="+mn-lt"/>
                <a:ea typeface="+mn-ea"/>
                <a:cs typeface="+mn-cs"/>
                <a:sym typeface="+mn-lt"/>
              </a:defRPr>
            </a:lvl4pPr>
            <a:lvl5pPr marL="698400" indent="0" algn="l" defTabSz="914400" rtl="0" eaLnBrk="1" latinLnBrk="0" hangingPunct="1">
              <a:lnSpc>
                <a:spcPct val="90000"/>
              </a:lnSpc>
              <a:spcBef>
                <a:spcPts val="0"/>
              </a:spcBef>
              <a:buFont typeface="Arial Narrow" pitchFamily="34" charset="0"/>
              <a:buNone/>
              <a:defRPr kumimoji="1"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9pPr>
          </a:lstStyle>
          <a:p>
            <a:r>
              <a:rPr lang="en-US" altLang="ja-JP" sz="2000" dirty="0">
                <a:solidFill>
                  <a:schemeClr val="bg1"/>
                </a:solidFill>
                <a:latin typeface="ＭＳ Ｐゴシック" panose="020B0600070205080204" pitchFamily="50" charset="-128"/>
                <a:ea typeface="ＭＳ Ｐゴシック" panose="020B0600070205080204" pitchFamily="50" charset="-128"/>
              </a:rPr>
              <a:t>KIRARI</a:t>
            </a:r>
            <a:r>
              <a:rPr lang="ja-JP" altLang="en-US" sz="2000" dirty="0">
                <a:solidFill>
                  <a:schemeClr val="bg1"/>
                </a:solidFill>
                <a:latin typeface="ＭＳ Ｐゴシック" panose="020B0600070205080204" pitchFamily="50" charset="-128"/>
                <a:ea typeface="ＭＳ Ｐゴシック" panose="020B0600070205080204" pitchFamily="50" charset="-128"/>
              </a:rPr>
              <a:t>株式会社　御中</a:t>
            </a:r>
            <a:endParaRPr lang="en-US" altLang="ja-JP"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9" name="Text Placeholder 5">
            <a:extLst>
              <a:ext uri="{FF2B5EF4-FFF2-40B4-BE49-F238E27FC236}">
                <a16:creationId xmlns:a16="http://schemas.microsoft.com/office/drawing/2014/main" id="{67877700-2238-1FF9-0906-B820A98A662B}"/>
              </a:ext>
            </a:extLst>
          </p:cNvPr>
          <p:cNvSpPr txBox="1">
            <a:spLocks/>
          </p:cNvSpPr>
          <p:nvPr/>
        </p:nvSpPr>
        <p:spPr>
          <a:xfrm>
            <a:off x="671163" y="3795028"/>
            <a:ext cx="4989408" cy="443753"/>
          </a:xfrm>
          <a:prstGeom prst="rect">
            <a:avLst/>
          </a:prstGeom>
        </p:spPr>
        <p:txBody>
          <a:bodyPr vert="horz" wrap="none" lIns="0" tIns="0" rIns="0" bIns="0" rtlCol="0" anchor="ctr" anchorCtr="0">
            <a:noAutofit/>
          </a:bodyPr>
          <a:lstStyle>
            <a:lvl1pPr marL="0" indent="0" algn="l" defTabSz="914400" rtl="0" eaLnBrk="1" latinLnBrk="0" hangingPunct="1">
              <a:lnSpc>
                <a:spcPct val="100000"/>
              </a:lnSpc>
              <a:spcBef>
                <a:spcPts val="0"/>
              </a:spcBef>
              <a:buFont typeface="Arial Narrow" pitchFamily="34" charset="0"/>
              <a:buNone/>
              <a:defRPr kumimoji="1" lang="en-US" sz="2100" b="0" i="0" kern="1200" baseline="0">
                <a:solidFill>
                  <a:schemeClr val="tx1"/>
                </a:solidFill>
                <a:latin typeface="+mn-lt"/>
                <a:ea typeface="+mn-ea"/>
                <a:cs typeface="+mn-cs"/>
                <a:sym typeface="+mn-lt"/>
              </a:defRPr>
            </a:lvl1pPr>
            <a:lvl2pPr marL="230400" indent="-230400" algn="l" defTabSz="914400" rtl="0" eaLnBrk="1" latinLnBrk="0" hangingPunct="1">
              <a:lnSpc>
                <a:spcPct val="90000"/>
              </a:lnSpc>
              <a:spcBef>
                <a:spcPts val="0"/>
              </a:spcBef>
              <a:buFont typeface="Arial Narrow" pitchFamily="34" charset="0"/>
              <a:buChar char="&gt;"/>
              <a:defRPr kumimoji="1" lang="en-US" sz="1900" b="0" kern="1200">
                <a:solidFill>
                  <a:schemeClr val="tx1"/>
                </a:solidFill>
                <a:latin typeface="+mn-lt"/>
                <a:ea typeface="+mn-ea"/>
                <a:cs typeface="+mn-cs"/>
                <a:sym typeface="+mn-lt"/>
              </a:defRPr>
            </a:lvl2pPr>
            <a:lvl3pPr marL="482400" indent="-234000" algn="l" defTabSz="914400" rtl="0" eaLnBrk="1" latinLnBrk="0" hangingPunct="1">
              <a:lnSpc>
                <a:spcPct val="90000"/>
              </a:lnSpc>
              <a:spcBef>
                <a:spcPts val="0"/>
              </a:spcBef>
              <a:buFont typeface="Arial Narrow" pitchFamily="34" charset="0"/>
              <a:buChar char="–"/>
              <a:defRPr kumimoji="1" lang="en-US" sz="1900" b="0" kern="1200">
                <a:solidFill>
                  <a:schemeClr val="tx1"/>
                </a:solidFill>
                <a:latin typeface="+mn-lt"/>
                <a:ea typeface="+mn-ea"/>
                <a:cs typeface="+mn-cs"/>
                <a:sym typeface="+mn-lt"/>
              </a:defRPr>
            </a:lvl3pPr>
            <a:lvl4pPr marL="698400" indent="-201600" algn="l" defTabSz="914400" rtl="0" eaLnBrk="1" latinLnBrk="0" hangingPunct="1">
              <a:lnSpc>
                <a:spcPct val="90000"/>
              </a:lnSpc>
              <a:spcBef>
                <a:spcPts val="0"/>
              </a:spcBef>
              <a:buFont typeface="Arial Narrow" pitchFamily="34" charset="0"/>
              <a:buChar char="-"/>
              <a:defRPr kumimoji="1" lang="en-US" sz="1900" b="0" kern="1200">
                <a:solidFill>
                  <a:schemeClr val="tx1"/>
                </a:solidFill>
                <a:latin typeface="+mn-lt"/>
                <a:ea typeface="+mn-ea"/>
                <a:cs typeface="+mn-cs"/>
                <a:sym typeface="+mn-lt"/>
              </a:defRPr>
            </a:lvl4pPr>
            <a:lvl5pPr marL="698400" indent="0" algn="l" defTabSz="914400" rtl="0" eaLnBrk="1" latinLnBrk="0" hangingPunct="1">
              <a:lnSpc>
                <a:spcPct val="90000"/>
              </a:lnSpc>
              <a:spcBef>
                <a:spcPts val="0"/>
              </a:spcBef>
              <a:buFont typeface="Arial Narrow" pitchFamily="34" charset="0"/>
              <a:buNone/>
              <a:defRPr kumimoji="1"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9pPr>
          </a:lstStyle>
          <a:p>
            <a:r>
              <a:rPr lang="en-US" altLang="ja-JP" sz="2000" dirty="0">
                <a:solidFill>
                  <a:schemeClr val="bg1"/>
                </a:solidFill>
                <a:latin typeface="ＭＳ Ｐゴシック" panose="020B0600070205080204" pitchFamily="50" charset="-128"/>
                <a:ea typeface="ＭＳ Ｐゴシック" panose="020B0600070205080204" pitchFamily="50" charset="-128"/>
              </a:rPr>
              <a:t>2024</a:t>
            </a:r>
            <a:r>
              <a:rPr lang="ja-JP" altLang="en-US" sz="2000" dirty="0">
                <a:solidFill>
                  <a:schemeClr val="bg1"/>
                </a:solidFill>
                <a:latin typeface="ＭＳ Ｐゴシック" panose="020B0600070205080204" pitchFamily="50" charset="-128"/>
                <a:ea typeface="ＭＳ Ｐゴシック" panose="020B0600070205080204" pitchFamily="50" charset="-128"/>
              </a:rPr>
              <a:t>年</a:t>
            </a:r>
            <a:r>
              <a:rPr lang="en-US" altLang="ja-JP" sz="2000" dirty="0">
                <a:solidFill>
                  <a:schemeClr val="bg1"/>
                </a:solidFill>
                <a:latin typeface="ＭＳ Ｐゴシック" panose="020B0600070205080204" pitchFamily="50" charset="-128"/>
                <a:ea typeface="ＭＳ Ｐゴシック" panose="020B0600070205080204" pitchFamily="50" charset="-128"/>
              </a:rPr>
              <a:t>12</a:t>
            </a:r>
            <a:r>
              <a:rPr lang="ja-JP" altLang="en-US" sz="2000" dirty="0">
                <a:solidFill>
                  <a:schemeClr val="bg1"/>
                </a:solidFill>
                <a:latin typeface="ＭＳ Ｐゴシック" panose="020B0600070205080204" pitchFamily="50" charset="-128"/>
                <a:ea typeface="ＭＳ Ｐゴシック" panose="020B0600070205080204" pitchFamily="50" charset="-128"/>
              </a:rPr>
              <a:t>月</a:t>
            </a:r>
            <a:r>
              <a:rPr lang="en-US" altLang="ja-JP" sz="2000" dirty="0">
                <a:solidFill>
                  <a:schemeClr val="bg1"/>
                </a:solidFill>
                <a:latin typeface="ＭＳ Ｐゴシック" panose="020B0600070205080204" pitchFamily="50" charset="-128"/>
                <a:ea typeface="ＭＳ Ｐゴシック" panose="020B0600070205080204" pitchFamily="50" charset="-128"/>
              </a:rPr>
              <a:t>22</a:t>
            </a:r>
            <a:r>
              <a:rPr lang="ja-JP" altLang="en-US" sz="2000" dirty="0">
                <a:solidFill>
                  <a:schemeClr val="bg1"/>
                </a:solidFill>
                <a:latin typeface="ＭＳ Ｐゴシック" panose="020B0600070205080204" pitchFamily="50" charset="-128"/>
                <a:ea typeface="ＭＳ Ｐゴシック" panose="020B0600070205080204" pitchFamily="50" charset="-128"/>
              </a:rPr>
              <a:t>日</a:t>
            </a:r>
          </a:p>
        </p:txBody>
      </p:sp>
      <p:sp>
        <p:nvSpPr>
          <p:cNvPr id="10" name="Text Placeholder 5">
            <a:extLst>
              <a:ext uri="{FF2B5EF4-FFF2-40B4-BE49-F238E27FC236}">
                <a16:creationId xmlns:a16="http://schemas.microsoft.com/office/drawing/2014/main" id="{5792B5D3-FFD6-030D-7299-6C8293805084}"/>
              </a:ext>
            </a:extLst>
          </p:cNvPr>
          <p:cNvSpPr txBox="1">
            <a:spLocks/>
          </p:cNvSpPr>
          <p:nvPr/>
        </p:nvSpPr>
        <p:spPr>
          <a:xfrm>
            <a:off x="671163" y="3348216"/>
            <a:ext cx="4989408" cy="443753"/>
          </a:xfrm>
          <a:prstGeom prst="rect">
            <a:avLst/>
          </a:prstGeom>
        </p:spPr>
        <p:txBody>
          <a:bodyPr vert="horz" wrap="none" lIns="0" tIns="0" rIns="0" bIns="0" rtlCol="0" anchor="ctr" anchorCtr="0">
            <a:noAutofit/>
          </a:bodyPr>
          <a:lstStyle>
            <a:lvl1pPr marL="0" indent="0" algn="l" defTabSz="914400" rtl="0" eaLnBrk="1" latinLnBrk="0" hangingPunct="1">
              <a:lnSpc>
                <a:spcPct val="100000"/>
              </a:lnSpc>
              <a:spcBef>
                <a:spcPts val="0"/>
              </a:spcBef>
              <a:buFont typeface="Arial Narrow" pitchFamily="34" charset="0"/>
              <a:buNone/>
              <a:defRPr kumimoji="1" lang="en-US" sz="2100" b="0" i="0" kern="1200" baseline="0">
                <a:solidFill>
                  <a:schemeClr val="tx1"/>
                </a:solidFill>
                <a:latin typeface="+mn-lt"/>
                <a:ea typeface="+mn-ea"/>
                <a:cs typeface="+mn-cs"/>
                <a:sym typeface="+mn-lt"/>
              </a:defRPr>
            </a:lvl1pPr>
            <a:lvl2pPr marL="230400" indent="-230400" algn="l" defTabSz="914400" rtl="0" eaLnBrk="1" latinLnBrk="0" hangingPunct="1">
              <a:lnSpc>
                <a:spcPct val="90000"/>
              </a:lnSpc>
              <a:spcBef>
                <a:spcPts val="0"/>
              </a:spcBef>
              <a:buFont typeface="Arial Narrow" pitchFamily="34" charset="0"/>
              <a:buChar char="&gt;"/>
              <a:defRPr kumimoji="1" lang="en-US" sz="1900" b="0" kern="1200">
                <a:solidFill>
                  <a:schemeClr val="tx1"/>
                </a:solidFill>
                <a:latin typeface="+mn-lt"/>
                <a:ea typeface="+mn-ea"/>
                <a:cs typeface="+mn-cs"/>
                <a:sym typeface="+mn-lt"/>
              </a:defRPr>
            </a:lvl2pPr>
            <a:lvl3pPr marL="482400" indent="-234000" algn="l" defTabSz="914400" rtl="0" eaLnBrk="1" latinLnBrk="0" hangingPunct="1">
              <a:lnSpc>
                <a:spcPct val="90000"/>
              </a:lnSpc>
              <a:spcBef>
                <a:spcPts val="0"/>
              </a:spcBef>
              <a:buFont typeface="Arial Narrow" pitchFamily="34" charset="0"/>
              <a:buChar char="–"/>
              <a:defRPr kumimoji="1" lang="en-US" sz="1900" b="0" kern="1200">
                <a:solidFill>
                  <a:schemeClr val="tx1"/>
                </a:solidFill>
                <a:latin typeface="+mn-lt"/>
                <a:ea typeface="+mn-ea"/>
                <a:cs typeface="+mn-cs"/>
                <a:sym typeface="+mn-lt"/>
              </a:defRPr>
            </a:lvl3pPr>
            <a:lvl4pPr marL="698400" indent="-201600" algn="l" defTabSz="914400" rtl="0" eaLnBrk="1" latinLnBrk="0" hangingPunct="1">
              <a:lnSpc>
                <a:spcPct val="90000"/>
              </a:lnSpc>
              <a:spcBef>
                <a:spcPts val="0"/>
              </a:spcBef>
              <a:buFont typeface="Arial Narrow" pitchFamily="34" charset="0"/>
              <a:buChar char="-"/>
              <a:defRPr kumimoji="1" lang="en-US" sz="1900" b="0" kern="1200">
                <a:solidFill>
                  <a:schemeClr val="tx1"/>
                </a:solidFill>
                <a:latin typeface="+mn-lt"/>
                <a:ea typeface="+mn-ea"/>
                <a:cs typeface="+mn-cs"/>
                <a:sym typeface="+mn-lt"/>
              </a:defRPr>
            </a:lvl4pPr>
            <a:lvl5pPr marL="698400" indent="0" algn="l" defTabSz="914400" rtl="0" eaLnBrk="1" latinLnBrk="0" hangingPunct="1">
              <a:lnSpc>
                <a:spcPct val="90000"/>
              </a:lnSpc>
              <a:spcBef>
                <a:spcPts val="0"/>
              </a:spcBef>
              <a:buFont typeface="Arial Narrow" pitchFamily="34" charset="0"/>
              <a:buNone/>
              <a:defRPr kumimoji="1"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kumimoji="1" sz="2000" kern="1200">
                <a:solidFill>
                  <a:schemeClr val="tx1"/>
                </a:solidFill>
                <a:latin typeface="+mn-lt"/>
                <a:ea typeface="+mn-ea"/>
                <a:cs typeface="+mn-cs"/>
              </a:defRPr>
            </a:lvl9pPr>
          </a:lstStyle>
          <a:p>
            <a:r>
              <a:rPr lang="en-US" altLang="ja-JP" sz="2000" dirty="0">
                <a:solidFill>
                  <a:schemeClr val="bg1"/>
                </a:solidFill>
                <a:latin typeface="ＭＳ Ｐゴシック" panose="020B0600070205080204" pitchFamily="50" charset="-128"/>
                <a:ea typeface="ＭＳ Ｐゴシック" panose="020B0600070205080204" pitchFamily="50" charset="-128"/>
              </a:rPr>
              <a:t>KK</a:t>
            </a:r>
            <a:r>
              <a:rPr lang="ja-JP" altLang="en-US" sz="2000" dirty="0">
                <a:solidFill>
                  <a:schemeClr val="bg1"/>
                </a:solidFill>
                <a:latin typeface="ＭＳ Ｐゴシック" panose="020B0600070205080204" pitchFamily="50" charset="-128"/>
                <a:ea typeface="ＭＳ Ｐゴシック" panose="020B0600070205080204" pitchFamily="50" charset="-128"/>
              </a:rPr>
              <a:t>コンサルティング株式会社</a:t>
            </a:r>
          </a:p>
        </p:txBody>
      </p:sp>
    </p:spTree>
    <p:extLst>
      <p:ext uri="{BB962C8B-B14F-4D97-AF65-F5344CB8AC3E}">
        <p14:creationId xmlns:p14="http://schemas.microsoft.com/office/powerpoint/2010/main" val="91335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19B34-08FB-00B2-E1B4-2D17569A6C52}"/>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F0A6C4-9F61-D714-6FD6-0FD564AB74F5}"/>
              </a:ext>
            </a:extLst>
          </p:cNvPr>
          <p:cNvSpPr/>
          <p:nvPr/>
        </p:nvSpPr>
        <p:spPr>
          <a:xfrm>
            <a:off x="0" y="1"/>
            <a:ext cx="12192000" cy="552860"/>
          </a:xfrm>
          <a:prstGeom prst="rect">
            <a:avLst/>
          </a:prstGeom>
          <a:gradFill flip="none" rotWithShape="1">
            <a:gsLst>
              <a:gs pos="0">
                <a:schemeClr val="tx2">
                  <a:lumMod val="10000"/>
                  <a:lumOff val="90000"/>
                </a:schemeClr>
              </a:gs>
              <a:gs pos="100000">
                <a:srgbClr val="0070C0"/>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ご提案の背景・貴社課題</a:t>
            </a:r>
          </a:p>
        </p:txBody>
      </p:sp>
      <p:sp>
        <p:nvSpPr>
          <p:cNvPr id="28" name="スライド番号プレースホルダー 5">
            <a:extLst>
              <a:ext uri="{FF2B5EF4-FFF2-40B4-BE49-F238E27FC236}">
                <a16:creationId xmlns:a16="http://schemas.microsoft.com/office/drawing/2014/main" id="{F22C3C6E-A54E-6B91-0225-6F4EB54AC2EE}"/>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latin typeface="ＭＳ Ｐゴシック" panose="020B0600070205080204" pitchFamily="50" charset="-128"/>
                <a:ea typeface="ＭＳ Ｐゴシック" panose="020B0600070205080204" pitchFamily="50" charset="-128"/>
              </a:rPr>
              <a:pPr/>
              <a:t>1</a:t>
            </a:fld>
            <a:endParaRPr lang="ja-JP" altLang="en-US" dirty="0">
              <a:latin typeface="ＭＳ Ｐゴシック" panose="020B0600070205080204" pitchFamily="50" charset="-128"/>
              <a:ea typeface="ＭＳ Ｐゴシック" panose="020B0600070205080204" pitchFamily="50" charset="-128"/>
            </a:endParaRPr>
          </a:p>
        </p:txBody>
      </p:sp>
      <p:sp>
        <p:nvSpPr>
          <p:cNvPr id="2" name="正方形/長方形 1">
            <a:extLst>
              <a:ext uri="{FF2B5EF4-FFF2-40B4-BE49-F238E27FC236}">
                <a16:creationId xmlns:a16="http://schemas.microsoft.com/office/drawing/2014/main" id="{16E53263-9F32-A51C-11A8-8BE17E51F773}"/>
              </a:ext>
            </a:extLst>
          </p:cNvPr>
          <p:cNvSpPr/>
          <p:nvPr/>
        </p:nvSpPr>
        <p:spPr>
          <a:xfrm>
            <a:off x="205493" y="675214"/>
            <a:ext cx="11781014" cy="4262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b="1" dirty="0">
                <a:solidFill>
                  <a:schemeClr val="tx1"/>
                </a:solidFill>
                <a:latin typeface="ＭＳ Ｐゴシック" panose="020B0600070205080204" pitchFamily="50" charset="-128"/>
                <a:ea typeface="ＭＳ Ｐゴシック" panose="020B0600070205080204" pitchFamily="50" charset="-128"/>
              </a:rPr>
              <a:t>現場での業務負荷と生産性低下の要因を明確化するための支援を提案いたします。</a:t>
            </a:r>
          </a:p>
        </p:txBody>
      </p:sp>
      <p:sp>
        <p:nvSpPr>
          <p:cNvPr id="8" name="正方形/長方形 7">
            <a:extLst>
              <a:ext uri="{FF2B5EF4-FFF2-40B4-BE49-F238E27FC236}">
                <a16:creationId xmlns:a16="http://schemas.microsoft.com/office/drawing/2014/main" id="{6F9BCB13-D111-A93C-9E12-152EFAC326C9}"/>
              </a:ext>
            </a:extLst>
          </p:cNvPr>
          <p:cNvSpPr/>
          <p:nvPr/>
        </p:nvSpPr>
        <p:spPr>
          <a:xfrm>
            <a:off x="205491" y="1464673"/>
            <a:ext cx="5165405" cy="2911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dirty="0">
                <a:solidFill>
                  <a:schemeClr val="tx1"/>
                </a:solidFill>
                <a:latin typeface="ＭＳ Ｐゴシック" panose="020B0600070205080204" pitchFamily="50" charset="-128"/>
                <a:ea typeface="ＭＳ Ｐゴシック" panose="020B0600070205080204" pitchFamily="50" charset="-128"/>
              </a:rPr>
              <a:t>貴社を取り巻く背景</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cxnSp>
        <p:nvCxnSpPr>
          <p:cNvPr id="9" name="直線矢印コネクタ 8">
            <a:extLst>
              <a:ext uri="{FF2B5EF4-FFF2-40B4-BE49-F238E27FC236}">
                <a16:creationId xmlns:a16="http://schemas.microsoft.com/office/drawing/2014/main" id="{B8447C10-72B0-280E-3B56-7C87D87C7338}"/>
              </a:ext>
            </a:extLst>
          </p:cNvPr>
          <p:cNvCxnSpPr>
            <a:cxnSpLocks/>
          </p:cNvCxnSpPr>
          <p:nvPr/>
        </p:nvCxnSpPr>
        <p:spPr>
          <a:xfrm>
            <a:off x="205491" y="1810999"/>
            <a:ext cx="5165405"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正方形/長方形 10">
            <a:extLst>
              <a:ext uri="{FF2B5EF4-FFF2-40B4-BE49-F238E27FC236}">
                <a16:creationId xmlns:a16="http://schemas.microsoft.com/office/drawing/2014/main" id="{8347DBC8-E867-FE87-ACF0-1FC4340F714E}"/>
              </a:ext>
            </a:extLst>
          </p:cNvPr>
          <p:cNvSpPr/>
          <p:nvPr/>
        </p:nvSpPr>
        <p:spPr>
          <a:xfrm>
            <a:off x="205491" y="1992677"/>
            <a:ext cx="5165405" cy="45332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Bef>
                <a:spcPts val="1200"/>
              </a:spcBef>
              <a:buClr>
                <a:srgbClr val="0070C0"/>
              </a:buClr>
              <a:buFont typeface="Wingdings" panose="05000000000000000000" pitchFamily="2" charset="2"/>
              <a:buChar char="l"/>
            </a:pP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昨今、ビジネス環境は急激に変化しており、</a:t>
            </a:r>
            <a:br>
              <a:rPr kumimoji="1" lang="en-US" altLang="ja-JP" sz="1600" dirty="0">
                <a:solidFill>
                  <a:schemeClr val="tx1"/>
                </a:solidFill>
                <a:latin typeface="ＭＳ Ｐゴシック" panose="020B0600070205080204" pitchFamily="50" charset="-128"/>
                <a:ea typeface="ＭＳ Ｐゴシック" panose="020B0600070205080204" pitchFamily="50" charset="-128"/>
              </a:rPr>
            </a:br>
            <a:r>
              <a:rPr kumimoji="1" lang="ja-JP" altLang="en-US" sz="1600" dirty="0">
                <a:solidFill>
                  <a:schemeClr val="tx1"/>
                </a:solidFill>
                <a:latin typeface="ＭＳ Ｐゴシック" panose="020B0600070205080204" pitchFamily="50" charset="-128"/>
                <a:ea typeface="ＭＳ Ｐゴシック" panose="020B0600070205080204" pitchFamily="50" charset="-128"/>
              </a:rPr>
              <a:t>企業に求められる対応スピードは年々加速しています。</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285750" indent="-285750">
              <a:spcBef>
                <a:spcPts val="1200"/>
              </a:spcBef>
              <a:buClr>
                <a:srgbClr val="0070C0"/>
              </a:buClr>
              <a:buFont typeface="Wingdings" panose="05000000000000000000" pitchFamily="2" charset="2"/>
              <a:buChar char="l"/>
            </a:pP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これに伴い、業務プロセスの柔軟性・効率性が</a:t>
            </a:r>
            <a:br>
              <a:rPr kumimoji="1" lang="en-US" altLang="ja-JP" sz="1600" dirty="0">
                <a:solidFill>
                  <a:schemeClr val="tx1"/>
                </a:solidFill>
                <a:latin typeface="ＭＳ Ｐゴシック" panose="020B0600070205080204" pitchFamily="50" charset="-128"/>
                <a:ea typeface="ＭＳ Ｐゴシック" panose="020B0600070205080204" pitchFamily="50" charset="-128"/>
              </a:rPr>
            </a:b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かつてないほど重要視されるようになりました。</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285750" indent="-285750">
              <a:spcBef>
                <a:spcPts val="1200"/>
              </a:spcBef>
              <a:buClr>
                <a:srgbClr val="0070C0"/>
              </a:buClr>
              <a:buFont typeface="Wingdings" panose="05000000000000000000" pitchFamily="2" charset="2"/>
              <a:buChar char="l"/>
            </a:pP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しかし、多くの企業では過去に構築された業務フローが</a:t>
            </a:r>
            <a:br>
              <a:rPr kumimoji="1" lang="en-US" altLang="ja-JP" sz="1600" dirty="0">
                <a:solidFill>
                  <a:schemeClr val="tx1"/>
                </a:solidFill>
                <a:latin typeface="ＭＳ Ｐゴシック" panose="020B0600070205080204" pitchFamily="50" charset="-128"/>
                <a:ea typeface="ＭＳ Ｐゴシック" panose="020B0600070205080204" pitchFamily="50" charset="-128"/>
              </a:rPr>
            </a:b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そのまま温存されており、現場任せの運用が継続して</a:t>
            </a:r>
            <a:br>
              <a:rPr kumimoji="1" lang="en-US" altLang="ja-JP" sz="1600" dirty="0">
                <a:solidFill>
                  <a:schemeClr val="tx1"/>
                </a:solidFill>
                <a:latin typeface="ＭＳ Ｐゴシック" panose="020B0600070205080204" pitchFamily="50" charset="-128"/>
                <a:ea typeface="ＭＳ Ｐゴシック" panose="020B0600070205080204" pitchFamily="50" charset="-128"/>
              </a:rPr>
            </a:b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いるケースが少なくありません。</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285750" indent="-285750">
              <a:spcBef>
                <a:spcPts val="1200"/>
              </a:spcBef>
              <a:buClr>
                <a:srgbClr val="0070C0"/>
              </a:buClr>
              <a:buFont typeface="Wingdings" panose="05000000000000000000" pitchFamily="2" charset="2"/>
              <a:buChar char="l"/>
            </a:pPr>
            <a:r>
              <a:rPr kumimoji="1" lang="ja-JP" altLang="en-US" sz="1600" dirty="0">
                <a:solidFill>
                  <a:schemeClr val="tx1"/>
                </a:solidFill>
                <a:latin typeface="ＭＳ Ｐゴシック" panose="020B0600070205080204" pitchFamily="50" charset="-128"/>
                <a:ea typeface="ＭＳ Ｐゴシック" panose="020B0600070205080204" pitchFamily="50" charset="-128"/>
              </a:rPr>
              <a:t>結果として、「誰が何をしているのか分かりにくい」</a:t>
            </a:r>
            <a:br>
              <a:rPr kumimoji="1" lang="en-US" altLang="ja-JP" sz="1600" dirty="0">
                <a:solidFill>
                  <a:schemeClr val="tx1"/>
                </a:solidFill>
                <a:latin typeface="ＭＳ Ｐゴシック" panose="020B0600070205080204" pitchFamily="50" charset="-128"/>
                <a:ea typeface="ＭＳ Ｐゴシック" panose="020B0600070205080204" pitchFamily="50" charset="-128"/>
              </a:rPr>
            </a:b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「同じ作業が部門ごとに重複している」といった状況が</a:t>
            </a:r>
            <a:br>
              <a:rPr kumimoji="1" lang="en-US" altLang="ja-JP" sz="1600" dirty="0">
                <a:solidFill>
                  <a:schemeClr val="tx1"/>
                </a:solidFill>
                <a:latin typeface="ＭＳ Ｐゴシック" panose="020B0600070205080204" pitchFamily="50" charset="-128"/>
                <a:ea typeface="ＭＳ Ｐゴシック" panose="020B0600070205080204" pitchFamily="50" charset="-128"/>
              </a:rPr>
            </a:br>
            <a:r>
              <a:rPr kumimoji="1" lang="ja-JP" altLang="en-US" sz="1600" dirty="0">
                <a:solidFill>
                  <a:schemeClr val="tx1"/>
                </a:solidFill>
                <a:latin typeface="ＭＳ Ｐゴシック" panose="020B0600070205080204" pitchFamily="50" charset="-128"/>
                <a:ea typeface="ＭＳ Ｐゴシック" panose="020B0600070205080204" pitchFamily="50" charset="-128"/>
              </a:rPr>
              <a:t>発生し、全社最適が実現されていないのが現状です。</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285750" indent="-285750">
              <a:spcBef>
                <a:spcPts val="1200"/>
              </a:spcBef>
              <a:buClr>
                <a:srgbClr val="0070C0"/>
              </a:buClr>
              <a:buFont typeface="Wingdings" panose="05000000000000000000" pitchFamily="2" charset="2"/>
              <a:buChar char="l"/>
            </a:pP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加えて、急な人員異動や退職によって業務ナレッジが</a:t>
            </a:r>
            <a:br>
              <a:rPr kumimoji="1" lang="en-US" altLang="ja-JP" sz="1600" dirty="0">
                <a:solidFill>
                  <a:schemeClr val="tx1"/>
                </a:solidFill>
                <a:latin typeface="ＭＳ Ｐゴシック" panose="020B0600070205080204" pitchFamily="50" charset="-128"/>
                <a:ea typeface="ＭＳ Ｐゴシック" panose="020B0600070205080204" pitchFamily="50" charset="-128"/>
              </a:rPr>
            </a:b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失われるリスクも顕在化しており、これらを未然に防ぐ</a:t>
            </a:r>
            <a:br>
              <a:rPr kumimoji="1" lang="en-US" altLang="ja-JP" sz="1600" dirty="0">
                <a:solidFill>
                  <a:schemeClr val="tx1"/>
                </a:solidFill>
                <a:latin typeface="ＭＳ Ｐゴシック" panose="020B0600070205080204" pitchFamily="50" charset="-128"/>
                <a:ea typeface="ＭＳ Ｐゴシック" panose="020B0600070205080204" pitchFamily="50" charset="-128"/>
              </a:rPr>
            </a:b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業務基盤の整備が急務となっています。</a:t>
            </a:r>
          </a:p>
        </p:txBody>
      </p:sp>
      <p:sp>
        <p:nvSpPr>
          <p:cNvPr id="14" name="正方形/長方形 13">
            <a:extLst>
              <a:ext uri="{FF2B5EF4-FFF2-40B4-BE49-F238E27FC236}">
                <a16:creationId xmlns:a16="http://schemas.microsoft.com/office/drawing/2014/main" id="{43B7B9F6-E727-45C6-D48A-9691E5C0AFE2}"/>
              </a:ext>
            </a:extLst>
          </p:cNvPr>
          <p:cNvSpPr/>
          <p:nvPr/>
        </p:nvSpPr>
        <p:spPr>
          <a:xfrm>
            <a:off x="6500413" y="1464673"/>
            <a:ext cx="5165405" cy="2911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dirty="0">
                <a:solidFill>
                  <a:schemeClr val="tx1"/>
                </a:solidFill>
                <a:latin typeface="ＭＳ Ｐゴシック" panose="020B0600070205080204" pitchFamily="50" charset="-128"/>
                <a:ea typeface="ＭＳ Ｐゴシック" panose="020B0600070205080204" pitchFamily="50" charset="-128"/>
              </a:rPr>
              <a:t>貴社課題</a:t>
            </a:r>
          </a:p>
        </p:txBody>
      </p:sp>
      <p:cxnSp>
        <p:nvCxnSpPr>
          <p:cNvPr id="15" name="直線矢印コネクタ 14">
            <a:extLst>
              <a:ext uri="{FF2B5EF4-FFF2-40B4-BE49-F238E27FC236}">
                <a16:creationId xmlns:a16="http://schemas.microsoft.com/office/drawing/2014/main" id="{54D41869-8F93-E4CE-228A-4A202ADAFBB4}"/>
              </a:ext>
            </a:extLst>
          </p:cNvPr>
          <p:cNvCxnSpPr>
            <a:cxnSpLocks/>
          </p:cNvCxnSpPr>
          <p:nvPr/>
        </p:nvCxnSpPr>
        <p:spPr>
          <a:xfrm>
            <a:off x="6500413" y="1810999"/>
            <a:ext cx="5165405"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正方形/長方形 15">
            <a:extLst>
              <a:ext uri="{FF2B5EF4-FFF2-40B4-BE49-F238E27FC236}">
                <a16:creationId xmlns:a16="http://schemas.microsoft.com/office/drawing/2014/main" id="{B2CDCF6C-6286-320B-53EA-A36C90B69CBE}"/>
              </a:ext>
            </a:extLst>
          </p:cNvPr>
          <p:cNvSpPr/>
          <p:nvPr/>
        </p:nvSpPr>
        <p:spPr>
          <a:xfrm>
            <a:off x="6500413" y="1992677"/>
            <a:ext cx="5165405" cy="45332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Clr>
                <a:srgbClr val="0070C0"/>
              </a:buClr>
              <a:buFont typeface="Wingdings" panose="05000000000000000000" pitchFamily="2" charset="2"/>
              <a:buChar char="l"/>
            </a:pP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業務の属人化</a:t>
            </a:r>
            <a:br>
              <a:rPr kumimoji="1" lang="en-US" altLang="ja-JP" sz="1600" dirty="0">
                <a:solidFill>
                  <a:schemeClr val="tx1"/>
                </a:solidFill>
                <a:latin typeface="ＭＳ Ｐゴシック" panose="020B0600070205080204" pitchFamily="50" charset="-128"/>
                <a:ea typeface="ＭＳ Ｐゴシック" panose="020B0600070205080204" pitchFamily="50" charset="-128"/>
              </a:rPr>
            </a:b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業務手順や判断基準が担当者に依存しており、他者が</a:t>
            </a:r>
            <a:br>
              <a:rPr kumimoji="1" lang="en-US" altLang="ja-JP" sz="1600" dirty="0">
                <a:solidFill>
                  <a:schemeClr val="tx1"/>
                </a:solidFill>
                <a:latin typeface="ＭＳ Ｐゴシック" panose="020B0600070205080204" pitchFamily="50" charset="-128"/>
                <a:ea typeface="ＭＳ Ｐゴシック" panose="020B0600070205080204" pitchFamily="50" charset="-128"/>
              </a:rPr>
            </a:b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業務を引き継ぎにくい状態であり、担当者の不在時や</a:t>
            </a:r>
            <a:br>
              <a:rPr kumimoji="1" lang="en-US" altLang="ja-JP" sz="1600" dirty="0">
                <a:solidFill>
                  <a:schemeClr val="tx1"/>
                </a:solidFill>
                <a:latin typeface="ＭＳ Ｐゴシック" panose="020B0600070205080204" pitchFamily="50" charset="-128"/>
                <a:ea typeface="ＭＳ Ｐゴシック" panose="020B0600070205080204" pitchFamily="50" charset="-128"/>
              </a:rPr>
            </a:b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退職時に業務が停滞するリスクが高まっています。</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285750" indent="-285750">
              <a:buClr>
                <a:srgbClr val="0070C0"/>
              </a:buClr>
              <a:buFont typeface="Wingdings" panose="05000000000000000000" pitchFamily="2" charset="2"/>
              <a:buChar char="l"/>
            </a:pP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285750" indent="-285750">
              <a:buClr>
                <a:srgbClr val="0070C0"/>
              </a:buClr>
              <a:buFont typeface="Wingdings" panose="05000000000000000000" pitchFamily="2" charset="2"/>
              <a:buChar char="l"/>
            </a:pPr>
            <a:r>
              <a:rPr lang="ja-JP" altLang="en-US" sz="1600" b="1" dirty="0">
                <a:solidFill>
                  <a:schemeClr val="tx1"/>
                </a:solidFill>
                <a:latin typeface="ＭＳ Ｐゴシック" panose="020B0600070205080204" pitchFamily="50" charset="-128"/>
                <a:ea typeface="ＭＳ Ｐゴシック" panose="020B0600070205080204" pitchFamily="50" charset="-128"/>
              </a:rPr>
              <a:t>情報共有の非効率</a:t>
            </a:r>
            <a:br>
              <a:rPr lang="en-US" altLang="ja-JP" sz="1600" dirty="0">
                <a:solidFill>
                  <a:schemeClr val="tx1"/>
                </a:solidFill>
                <a:latin typeface="ＭＳ Ｐゴシック" panose="020B0600070205080204" pitchFamily="50" charset="-128"/>
                <a:ea typeface="ＭＳ Ｐゴシック" panose="020B0600070205080204" pitchFamily="50" charset="-128"/>
              </a:rPr>
            </a:br>
            <a:r>
              <a:rPr lang="ja-JP" altLang="en-US" sz="1600" dirty="0">
                <a:solidFill>
                  <a:schemeClr val="tx1"/>
                </a:solidFill>
                <a:latin typeface="ＭＳ Ｐゴシック" panose="020B0600070205080204" pitchFamily="50" charset="-128"/>
                <a:ea typeface="ＭＳ Ｐゴシック" panose="020B0600070205080204" pitchFamily="50" charset="-128"/>
              </a:rPr>
              <a:t>各部門が独自ツールやフォーマットを使用しており、</a:t>
            </a:r>
            <a:br>
              <a:rPr lang="en-US" altLang="ja-JP" sz="1600" dirty="0">
                <a:solidFill>
                  <a:schemeClr val="tx1"/>
                </a:solidFill>
                <a:latin typeface="ＭＳ Ｐゴシック" panose="020B0600070205080204" pitchFamily="50" charset="-128"/>
                <a:ea typeface="ＭＳ Ｐゴシック" panose="020B0600070205080204" pitchFamily="50" charset="-128"/>
              </a:rPr>
            </a:br>
            <a:r>
              <a:rPr lang="ja-JP" altLang="en-US" sz="1600" dirty="0">
                <a:solidFill>
                  <a:schemeClr val="tx1"/>
                </a:solidFill>
                <a:latin typeface="ＭＳ Ｐゴシック" panose="020B0600070205080204" pitchFamily="50" charset="-128"/>
                <a:ea typeface="ＭＳ Ｐゴシック" panose="020B0600070205080204" pitchFamily="50" charset="-128"/>
              </a:rPr>
              <a:t>情報の整合性やアクセス性が低下しています。業務に</a:t>
            </a:r>
            <a:br>
              <a:rPr lang="en-US" altLang="ja-JP" sz="1600" dirty="0">
                <a:solidFill>
                  <a:schemeClr val="tx1"/>
                </a:solidFill>
                <a:latin typeface="ＭＳ Ｐゴシック" panose="020B0600070205080204" pitchFamily="50" charset="-128"/>
                <a:ea typeface="ＭＳ Ｐゴシック" panose="020B0600070205080204" pitchFamily="50" charset="-128"/>
              </a:rPr>
            </a:br>
            <a:r>
              <a:rPr lang="ja-JP" altLang="en-US" sz="1600" dirty="0">
                <a:solidFill>
                  <a:schemeClr val="tx1"/>
                </a:solidFill>
                <a:latin typeface="ＭＳ Ｐゴシック" panose="020B0600070205080204" pitchFamily="50" charset="-128"/>
                <a:ea typeface="ＭＳ Ｐゴシック" panose="020B0600070205080204" pitchFamily="50" charset="-128"/>
              </a:rPr>
              <a:t>必要な情報を利活用することに時間がかかる状況です。</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285750" indent="-285750">
              <a:buClr>
                <a:srgbClr val="0070C0"/>
              </a:buClr>
              <a:buFont typeface="Wingdings" panose="05000000000000000000" pitchFamily="2" charset="2"/>
              <a:buChar char="l"/>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285750" indent="-285750">
              <a:buClr>
                <a:srgbClr val="0070C0"/>
              </a:buClr>
              <a:buFont typeface="Wingdings" panose="05000000000000000000" pitchFamily="2" charset="2"/>
              <a:buChar char="l"/>
            </a:pPr>
            <a:r>
              <a:rPr lang="ja-JP" altLang="en-US" sz="1600" b="1" dirty="0">
                <a:solidFill>
                  <a:schemeClr val="tx1"/>
                </a:solidFill>
                <a:latin typeface="ＭＳ Ｐゴシック" panose="020B0600070205080204" pitchFamily="50" charset="-128"/>
                <a:ea typeface="ＭＳ Ｐゴシック" panose="020B0600070205080204" pitchFamily="50" charset="-128"/>
              </a:rPr>
              <a:t>プロセスの重複と非標準化</a:t>
            </a:r>
            <a:br>
              <a:rPr lang="en-US" altLang="ja-JP" sz="1600" dirty="0">
                <a:solidFill>
                  <a:schemeClr val="tx1"/>
                </a:solidFill>
                <a:latin typeface="ＭＳ Ｐゴシック" panose="020B0600070205080204" pitchFamily="50" charset="-128"/>
                <a:ea typeface="ＭＳ Ｐゴシック" panose="020B0600070205080204" pitchFamily="50" charset="-128"/>
              </a:rPr>
            </a:br>
            <a:r>
              <a:rPr lang="ja-JP" altLang="en-US" sz="1600" dirty="0">
                <a:solidFill>
                  <a:schemeClr val="tx1"/>
                </a:solidFill>
                <a:latin typeface="ＭＳ Ｐゴシック" panose="020B0600070205080204" pitchFamily="50" charset="-128"/>
                <a:ea typeface="ＭＳ Ｐゴシック" panose="020B0600070205080204" pitchFamily="50" charset="-128"/>
              </a:rPr>
              <a:t>類似の業務が部門単位で個別に実施されており、業務</a:t>
            </a:r>
            <a:br>
              <a:rPr lang="en-US" altLang="ja-JP" sz="1600" dirty="0">
                <a:solidFill>
                  <a:schemeClr val="tx1"/>
                </a:solidFill>
                <a:latin typeface="ＭＳ Ｐゴシック" panose="020B0600070205080204" pitchFamily="50" charset="-128"/>
                <a:ea typeface="ＭＳ Ｐゴシック" panose="020B0600070205080204" pitchFamily="50" charset="-128"/>
              </a:rPr>
            </a:br>
            <a:r>
              <a:rPr lang="ja-JP" altLang="en-US" sz="1600" dirty="0">
                <a:solidFill>
                  <a:schemeClr val="tx1"/>
                </a:solidFill>
                <a:latin typeface="ＭＳ Ｐゴシック" panose="020B0600070205080204" pitchFamily="50" charset="-128"/>
                <a:ea typeface="ＭＳ Ｐゴシック" panose="020B0600070205080204" pitchFamily="50" charset="-128"/>
              </a:rPr>
              <a:t>フローに統一性がありません。このため、全社的な視点</a:t>
            </a:r>
            <a:br>
              <a:rPr lang="en-US" altLang="ja-JP" sz="1600" dirty="0">
                <a:solidFill>
                  <a:schemeClr val="tx1"/>
                </a:solidFill>
                <a:latin typeface="ＭＳ Ｐゴシック" panose="020B0600070205080204" pitchFamily="50" charset="-128"/>
                <a:ea typeface="ＭＳ Ｐゴシック" panose="020B0600070205080204" pitchFamily="50" charset="-128"/>
              </a:rPr>
            </a:br>
            <a:r>
              <a:rPr lang="ja-JP" altLang="en-US" sz="1600" dirty="0">
                <a:solidFill>
                  <a:schemeClr val="tx1"/>
                </a:solidFill>
                <a:latin typeface="ＭＳ Ｐゴシック" panose="020B0600070205080204" pitchFamily="50" charset="-128"/>
                <a:ea typeface="ＭＳ Ｐゴシック" panose="020B0600070205080204" pitchFamily="50" charset="-128"/>
              </a:rPr>
              <a:t>での最適化が進まず、無駄な工数が発生しています。</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285750" indent="-285750">
              <a:buClr>
                <a:srgbClr val="0070C0"/>
              </a:buClr>
              <a:buFont typeface="Wingdings" panose="05000000000000000000" pitchFamily="2" charset="2"/>
              <a:buChar char="l"/>
            </a:pP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285750" indent="-285750">
              <a:buClr>
                <a:srgbClr val="0070C0"/>
              </a:buClr>
              <a:buFont typeface="Wingdings" panose="05000000000000000000" pitchFamily="2" charset="2"/>
              <a:buChar char="l"/>
            </a:pPr>
            <a:r>
              <a:rPr lang="ja-JP" altLang="en-US" sz="1600" b="1" dirty="0">
                <a:solidFill>
                  <a:schemeClr val="tx1"/>
                </a:solidFill>
                <a:latin typeface="ＭＳ Ｐゴシック" panose="020B0600070205080204" pitchFamily="50" charset="-128"/>
                <a:ea typeface="ＭＳ Ｐゴシック" panose="020B0600070205080204" pitchFamily="50" charset="-128"/>
              </a:rPr>
              <a:t>改善の定着化が困難</a:t>
            </a:r>
            <a:br>
              <a:rPr kumimoji="1" lang="en-US" altLang="ja-JP" sz="1600" dirty="0">
                <a:solidFill>
                  <a:schemeClr val="tx1"/>
                </a:solidFill>
                <a:latin typeface="ＭＳ Ｐゴシック" panose="020B0600070205080204" pitchFamily="50" charset="-128"/>
                <a:ea typeface="ＭＳ Ｐゴシック" panose="020B0600070205080204" pitchFamily="50" charset="-128"/>
              </a:rPr>
            </a:b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業務改善の取り組みは断続的に行われてきたものの、</a:t>
            </a:r>
            <a:br>
              <a:rPr kumimoji="1" lang="en-US" altLang="ja-JP" sz="1600" dirty="0">
                <a:solidFill>
                  <a:schemeClr val="tx1"/>
                </a:solidFill>
                <a:latin typeface="ＭＳ Ｐゴシック" panose="020B0600070205080204" pitchFamily="50" charset="-128"/>
                <a:ea typeface="ＭＳ Ｐゴシック" panose="020B0600070205080204" pitchFamily="50" charset="-128"/>
              </a:rPr>
            </a:br>
            <a:r>
              <a:rPr kumimoji="1" lang="ja-JP" altLang="en-US" sz="1600" dirty="0">
                <a:solidFill>
                  <a:schemeClr val="tx1"/>
                </a:solidFill>
                <a:latin typeface="ＭＳ Ｐゴシック" panose="020B0600070205080204" pitchFamily="50" charset="-128"/>
                <a:ea typeface="ＭＳ Ｐゴシック" panose="020B0600070205080204" pitchFamily="50" charset="-128"/>
              </a:rPr>
              <a:t>継続的モニタリングや</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KPI</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設計がなされていません。</a:t>
            </a:r>
          </a:p>
        </p:txBody>
      </p:sp>
      <p:grpSp>
        <p:nvGrpSpPr>
          <p:cNvPr id="22" name="グループ化 21">
            <a:extLst>
              <a:ext uri="{FF2B5EF4-FFF2-40B4-BE49-F238E27FC236}">
                <a16:creationId xmlns:a16="http://schemas.microsoft.com/office/drawing/2014/main" id="{EF389CF0-C2A9-D32E-1E6C-3C6ACA5909BC}"/>
              </a:ext>
            </a:extLst>
          </p:cNvPr>
          <p:cNvGrpSpPr/>
          <p:nvPr/>
        </p:nvGrpSpPr>
        <p:grpSpPr>
          <a:xfrm>
            <a:off x="5754149" y="1501737"/>
            <a:ext cx="392040" cy="4947189"/>
            <a:chOff x="5754149" y="1617240"/>
            <a:chExt cx="392040" cy="4947189"/>
          </a:xfrm>
        </p:grpSpPr>
        <p:cxnSp>
          <p:nvCxnSpPr>
            <p:cNvPr id="17" name="直線矢印コネクタ 16">
              <a:extLst>
                <a:ext uri="{FF2B5EF4-FFF2-40B4-BE49-F238E27FC236}">
                  <a16:creationId xmlns:a16="http://schemas.microsoft.com/office/drawing/2014/main" id="{8AB78F3F-C2E2-64C7-E217-3A4AEC42EA13}"/>
                </a:ext>
              </a:extLst>
            </p:cNvPr>
            <p:cNvCxnSpPr>
              <a:cxnSpLocks/>
            </p:cNvCxnSpPr>
            <p:nvPr/>
          </p:nvCxnSpPr>
          <p:spPr>
            <a:xfrm>
              <a:off x="5950170" y="1617240"/>
              <a:ext cx="0" cy="4947189"/>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楕円 18">
              <a:extLst>
                <a:ext uri="{FF2B5EF4-FFF2-40B4-BE49-F238E27FC236}">
                  <a16:creationId xmlns:a16="http://schemas.microsoft.com/office/drawing/2014/main" id="{1DED69CE-49EB-4231-1781-BA9D7A66FECF}"/>
                </a:ext>
              </a:extLst>
            </p:cNvPr>
            <p:cNvSpPr/>
            <p:nvPr/>
          </p:nvSpPr>
          <p:spPr>
            <a:xfrm>
              <a:off x="5754149" y="3894814"/>
              <a:ext cx="392040" cy="39204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600" dirty="0">
                  <a:solidFill>
                    <a:schemeClr val="bg1"/>
                  </a:solidFill>
                  <a:latin typeface="ＭＳ Ｐゴシック" panose="020B0600070205080204" pitchFamily="50" charset="-128"/>
                  <a:ea typeface="ＭＳ Ｐゴシック" panose="020B0600070205080204" pitchFamily="50" charset="-128"/>
                </a:rPr>
                <a:t>＞</a:t>
              </a:r>
            </a:p>
          </p:txBody>
        </p:sp>
      </p:grpSp>
      <p:sp>
        <p:nvSpPr>
          <p:cNvPr id="23" name="楕円 22">
            <a:extLst>
              <a:ext uri="{FF2B5EF4-FFF2-40B4-BE49-F238E27FC236}">
                <a16:creationId xmlns:a16="http://schemas.microsoft.com/office/drawing/2014/main" id="{ABDB7EB4-0EF1-20EC-645D-66EA9CC3A008}"/>
              </a:ext>
            </a:extLst>
          </p:cNvPr>
          <p:cNvSpPr/>
          <p:nvPr/>
        </p:nvSpPr>
        <p:spPr>
          <a:xfrm>
            <a:off x="6513113" y="2022755"/>
            <a:ext cx="287496" cy="287496"/>
          </a:xfrm>
          <a:prstGeom prst="ellipse">
            <a:avLst/>
          </a:prstGeom>
          <a:solidFill>
            <a:srgbClr val="0070C0"/>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a:t>
            </a:r>
          </a:p>
        </p:txBody>
      </p:sp>
      <p:sp>
        <p:nvSpPr>
          <p:cNvPr id="24" name="楕円 23">
            <a:extLst>
              <a:ext uri="{FF2B5EF4-FFF2-40B4-BE49-F238E27FC236}">
                <a16:creationId xmlns:a16="http://schemas.microsoft.com/office/drawing/2014/main" id="{AA28784A-90FB-5F2F-4B33-609296BD971B}"/>
              </a:ext>
            </a:extLst>
          </p:cNvPr>
          <p:cNvSpPr/>
          <p:nvPr/>
        </p:nvSpPr>
        <p:spPr>
          <a:xfrm>
            <a:off x="6513113" y="3254498"/>
            <a:ext cx="287496" cy="287496"/>
          </a:xfrm>
          <a:prstGeom prst="ellipse">
            <a:avLst/>
          </a:prstGeom>
          <a:solidFill>
            <a:srgbClr val="0070C0"/>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a:t>
            </a:r>
          </a:p>
        </p:txBody>
      </p:sp>
      <p:sp>
        <p:nvSpPr>
          <p:cNvPr id="25" name="楕円 24">
            <a:extLst>
              <a:ext uri="{FF2B5EF4-FFF2-40B4-BE49-F238E27FC236}">
                <a16:creationId xmlns:a16="http://schemas.microsoft.com/office/drawing/2014/main" id="{062A8114-B1D0-BCC9-A9CD-A547E0FE439A}"/>
              </a:ext>
            </a:extLst>
          </p:cNvPr>
          <p:cNvSpPr/>
          <p:nvPr/>
        </p:nvSpPr>
        <p:spPr>
          <a:xfrm>
            <a:off x="6513113" y="4457366"/>
            <a:ext cx="287496" cy="287496"/>
          </a:xfrm>
          <a:prstGeom prst="ellipse">
            <a:avLst/>
          </a:prstGeom>
          <a:solidFill>
            <a:srgbClr val="0070C0"/>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a:t>
            </a:r>
          </a:p>
        </p:txBody>
      </p:sp>
      <p:sp>
        <p:nvSpPr>
          <p:cNvPr id="26" name="楕円 25">
            <a:extLst>
              <a:ext uri="{FF2B5EF4-FFF2-40B4-BE49-F238E27FC236}">
                <a16:creationId xmlns:a16="http://schemas.microsoft.com/office/drawing/2014/main" id="{D156DE8F-203B-4A59-5C50-0A97C25B7BBA}"/>
              </a:ext>
            </a:extLst>
          </p:cNvPr>
          <p:cNvSpPr/>
          <p:nvPr/>
        </p:nvSpPr>
        <p:spPr>
          <a:xfrm>
            <a:off x="6513113" y="5669859"/>
            <a:ext cx="287496" cy="287496"/>
          </a:xfrm>
          <a:prstGeom prst="ellipse">
            <a:avLst/>
          </a:prstGeom>
          <a:solidFill>
            <a:srgbClr val="0070C0"/>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417356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90FF4-C41A-28B1-DC71-6700E6F7999E}"/>
            </a:ext>
          </a:extLst>
        </p:cNvPr>
        <p:cNvGrpSpPr/>
        <p:nvPr/>
      </p:nvGrpSpPr>
      <p:grpSpPr>
        <a:xfrm>
          <a:off x="0" y="0"/>
          <a:ext cx="0" cy="0"/>
          <a:chOff x="0" y="0"/>
          <a:chExt cx="0" cy="0"/>
        </a:xfrm>
      </p:grpSpPr>
      <p:sp>
        <p:nvSpPr>
          <p:cNvPr id="28" name="スライド番号プレースホルダー 5">
            <a:extLst>
              <a:ext uri="{FF2B5EF4-FFF2-40B4-BE49-F238E27FC236}">
                <a16:creationId xmlns:a16="http://schemas.microsoft.com/office/drawing/2014/main" id="{F47B9BC7-FFAB-E864-376C-A062844FEBFA}"/>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latin typeface="ＭＳ Ｐゴシック" panose="020B0600070205080204" pitchFamily="50" charset="-128"/>
                <a:ea typeface="ＭＳ Ｐゴシック" panose="020B0600070205080204" pitchFamily="50" charset="-128"/>
              </a:rPr>
              <a:pPr/>
              <a:t>2</a:t>
            </a:fld>
            <a:endParaRPr lang="ja-JP" altLang="en-US" dirty="0">
              <a:latin typeface="ＭＳ Ｐゴシック" panose="020B0600070205080204" pitchFamily="50" charset="-128"/>
              <a:ea typeface="ＭＳ Ｐゴシック" panose="020B0600070205080204" pitchFamily="50" charset="-128"/>
            </a:endParaRPr>
          </a:p>
        </p:txBody>
      </p:sp>
      <p:sp>
        <p:nvSpPr>
          <p:cNvPr id="102" name="正方形/長方形 101">
            <a:extLst>
              <a:ext uri="{FF2B5EF4-FFF2-40B4-BE49-F238E27FC236}">
                <a16:creationId xmlns:a16="http://schemas.microsoft.com/office/drawing/2014/main" id="{D943FD85-C03C-5C73-0A6A-7C044D5B5192}"/>
              </a:ext>
            </a:extLst>
          </p:cNvPr>
          <p:cNvSpPr/>
          <p:nvPr/>
        </p:nvSpPr>
        <p:spPr>
          <a:xfrm>
            <a:off x="2566370" y="1729555"/>
            <a:ext cx="1665172" cy="739134"/>
          </a:xfrm>
          <a:prstGeom prst="rect">
            <a:avLst/>
          </a:prstGeom>
          <a:solidFill>
            <a:schemeClr val="tx2">
              <a:lumMod val="10000"/>
              <a:lumOff val="90000"/>
            </a:schemeClr>
          </a:solid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1"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　　 現状調査</a:t>
            </a:r>
            <a:endParaRPr kumimoji="0" lang="en-US" altLang="ja-JP" sz="1200" b="1"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業務の現状を正確に把握できているか</a:t>
            </a:r>
          </a:p>
        </p:txBody>
      </p:sp>
      <p:sp>
        <p:nvSpPr>
          <p:cNvPr id="99" name="正方形/長方形 98">
            <a:extLst>
              <a:ext uri="{FF2B5EF4-FFF2-40B4-BE49-F238E27FC236}">
                <a16:creationId xmlns:a16="http://schemas.microsoft.com/office/drawing/2014/main" id="{B82EEF99-9497-10A8-2D44-C7AC39ADB75E}"/>
              </a:ext>
            </a:extLst>
          </p:cNvPr>
          <p:cNvSpPr/>
          <p:nvPr/>
        </p:nvSpPr>
        <p:spPr>
          <a:xfrm>
            <a:off x="6689458" y="1729551"/>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現場ヒアリングや業務観察により、日常業務の実態を把握できているか</a:t>
            </a:r>
          </a:p>
        </p:txBody>
      </p:sp>
      <p:sp>
        <p:nvSpPr>
          <p:cNvPr id="97" name="正方形/長方形 96">
            <a:extLst>
              <a:ext uri="{FF2B5EF4-FFF2-40B4-BE49-F238E27FC236}">
                <a16:creationId xmlns:a16="http://schemas.microsoft.com/office/drawing/2014/main" id="{B129F49E-903E-C750-C201-BE1D578F9A33}"/>
              </a:ext>
            </a:extLst>
          </p:cNvPr>
          <p:cNvSpPr/>
          <p:nvPr/>
        </p:nvSpPr>
        <p:spPr>
          <a:xfrm>
            <a:off x="6689458" y="1988431"/>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マニュアル等の形式知と実運用の差異を整理できているか</a:t>
            </a:r>
          </a:p>
        </p:txBody>
      </p:sp>
      <p:sp>
        <p:nvSpPr>
          <p:cNvPr id="95" name="正方形/長方形 94">
            <a:extLst>
              <a:ext uri="{FF2B5EF4-FFF2-40B4-BE49-F238E27FC236}">
                <a16:creationId xmlns:a16="http://schemas.microsoft.com/office/drawing/2014/main" id="{8022DDE3-2331-2D15-E7F1-E93F58E15BD1}"/>
              </a:ext>
            </a:extLst>
          </p:cNvPr>
          <p:cNvSpPr/>
          <p:nvPr/>
        </p:nvSpPr>
        <p:spPr>
          <a:xfrm>
            <a:off x="4628866" y="1729556"/>
            <a:ext cx="1663267" cy="739134"/>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業務の現状を正確に</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把握できているか</a:t>
            </a:r>
          </a:p>
        </p:txBody>
      </p:sp>
      <p:sp>
        <p:nvSpPr>
          <p:cNvPr id="77" name="正方形/長方形 76">
            <a:extLst>
              <a:ext uri="{FF2B5EF4-FFF2-40B4-BE49-F238E27FC236}">
                <a16:creationId xmlns:a16="http://schemas.microsoft.com/office/drawing/2014/main" id="{2FD7AC74-14A0-E43A-18EB-776CE60EE39E}"/>
              </a:ext>
            </a:extLst>
          </p:cNvPr>
          <p:cNvSpPr/>
          <p:nvPr/>
        </p:nvSpPr>
        <p:spPr>
          <a:xfrm>
            <a:off x="6689458" y="2247313"/>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情報やツールの使用実態を棚卸しし、全体構造として把握できているか</a:t>
            </a: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cxnSp>
        <p:nvCxnSpPr>
          <p:cNvPr id="111" name="コネクタ: カギ線 110">
            <a:extLst>
              <a:ext uri="{FF2B5EF4-FFF2-40B4-BE49-F238E27FC236}">
                <a16:creationId xmlns:a16="http://schemas.microsoft.com/office/drawing/2014/main" id="{1D5C0E76-A153-722F-1E5F-7323AAA87CC8}"/>
              </a:ext>
            </a:extLst>
          </p:cNvPr>
          <p:cNvCxnSpPr>
            <a:cxnSpLocks/>
            <a:stCxn id="95" idx="3"/>
            <a:endCxn id="99" idx="1"/>
          </p:cNvCxnSpPr>
          <p:nvPr/>
        </p:nvCxnSpPr>
        <p:spPr>
          <a:xfrm flipV="1">
            <a:off x="6292133" y="1840242"/>
            <a:ext cx="397325" cy="258881"/>
          </a:xfrm>
          <a:prstGeom prst="bentConnector3">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4" name="コネクタ: カギ線 113">
            <a:extLst>
              <a:ext uri="{FF2B5EF4-FFF2-40B4-BE49-F238E27FC236}">
                <a16:creationId xmlns:a16="http://schemas.microsoft.com/office/drawing/2014/main" id="{B4D5B81F-E3E7-EBE2-CE91-D6A2A51DD7E3}"/>
              </a:ext>
            </a:extLst>
          </p:cNvPr>
          <p:cNvCxnSpPr>
            <a:cxnSpLocks/>
            <a:stCxn id="95" idx="3"/>
            <a:endCxn id="77" idx="1"/>
          </p:cNvCxnSpPr>
          <p:nvPr/>
        </p:nvCxnSpPr>
        <p:spPr>
          <a:xfrm>
            <a:off x="6292133" y="2099123"/>
            <a:ext cx="397325" cy="258880"/>
          </a:xfrm>
          <a:prstGeom prst="bentConnector3">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7" name="直線矢印コネクタ 116">
            <a:extLst>
              <a:ext uri="{FF2B5EF4-FFF2-40B4-BE49-F238E27FC236}">
                <a16:creationId xmlns:a16="http://schemas.microsoft.com/office/drawing/2014/main" id="{E4FBC026-4048-B05C-9CAD-EFD16292972C}"/>
              </a:ext>
            </a:extLst>
          </p:cNvPr>
          <p:cNvCxnSpPr>
            <a:cxnSpLocks/>
            <a:stCxn id="95" idx="3"/>
            <a:endCxn id="97" idx="1"/>
          </p:cNvCxnSpPr>
          <p:nvPr/>
        </p:nvCxnSpPr>
        <p:spPr>
          <a:xfrm flipV="1">
            <a:off x="6292133" y="2099122"/>
            <a:ext cx="397325" cy="1"/>
          </a:xfrm>
          <a:prstGeom prst="straightConnector1">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正方形/長方形 121">
            <a:extLst>
              <a:ext uri="{FF2B5EF4-FFF2-40B4-BE49-F238E27FC236}">
                <a16:creationId xmlns:a16="http://schemas.microsoft.com/office/drawing/2014/main" id="{332CC82B-A170-2403-3E35-178BD946E5A3}"/>
              </a:ext>
            </a:extLst>
          </p:cNvPr>
          <p:cNvSpPr/>
          <p:nvPr/>
        </p:nvSpPr>
        <p:spPr>
          <a:xfrm>
            <a:off x="6689458" y="2537821"/>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特定人材への依存領域を明確化できているか</a:t>
            </a:r>
          </a:p>
        </p:txBody>
      </p:sp>
      <p:sp>
        <p:nvSpPr>
          <p:cNvPr id="123" name="正方形/長方形 122">
            <a:extLst>
              <a:ext uri="{FF2B5EF4-FFF2-40B4-BE49-F238E27FC236}">
                <a16:creationId xmlns:a16="http://schemas.microsoft.com/office/drawing/2014/main" id="{D17E963C-F356-0C08-5056-F765837DD2C9}"/>
              </a:ext>
            </a:extLst>
          </p:cNvPr>
          <p:cNvSpPr/>
          <p:nvPr/>
        </p:nvSpPr>
        <p:spPr>
          <a:xfrm>
            <a:off x="6689458" y="2796701"/>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手戻り、確認、二重入力といった非付加価値作業を特定できているか</a:t>
            </a:r>
          </a:p>
        </p:txBody>
      </p:sp>
      <p:sp>
        <p:nvSpPr>
          <p:cNvPr id="124" name="正方形/長方形 123">
            <a:extLst>
              <a:ext uri="{FF2B5EF4-FFF2-40B4-BE49-F238E27FC236}">
                <a16:creationId xmlns:a16="http://schemas.microsoft.com/office/drawing/2014/main" id="{2C3F7E35-0CF7-ABFD-89BC-E664A1C2970E}"/>
              </a:ext>
            </a:extLst>
          </p:cNvPr>
          <p:cNvSpPr/>
          <p:nvPr/>
        </p:nvSpPr>
        <p:spPr>
          <a:xfrm>
            <a:off x="4628866" y="2537826"/>
            <a:ext cx="1663267" cy="739134"/>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属人化や非効率の</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構造的課題を抽出</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できているか</a:t>
            </a:r>
            <a:endPar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5" name="正方形/長方形 124">
            <a:extLst>
              <a:ext uri="{FF2B5EF4-FFF2-40B4-BE49-F238E27FC236}">
                <a16:creationId xmlns:a16="http://schemas.microsoft.com/office/drawing/2014/main" id="{54B88836-844D-FEF0-8B94-31727B2F1F18}"/>
              </a:ext>
            </a:extLst>
          </p:cNvPr>
          <p:cNvSpPr/>
          <p:nvPr/>
        </p:nvSpPr>
        <p:spPr>
          <a:xfrm>
            <a:off x="6689458" y="3055583"/>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プロセスマップ等を用い、課題構造を俯瞰的に可視化できているか</a:t>
            </a: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cxnSp>
        <p:nvCxnSpPr>
          <p:cNvPr id="126" name="コネクタ: カギ線 125">
            <a:extLst>
              <a:ext uri="{FF2B5EF4-FFF2-40B4-BE49-F238E27FC236}">
                <a16:creationId xmlns:a16="http://schemas.microsoft.com/office/drawing/2014/main" id="{0A091A99-9ED0-76DC-F251-64DEBA056A90}"/>
              </a:ext>
            </a:extLst>
          </p:cNvPr>
          <p:cNvCxnSpPr>
            <a:cxnSpLocks/>
            <a:stCxn id="124" idx="3"/>
            <a:endCxn id="122" idx="1"/>
          </p:cNvCxnSpPr>
          <p:nvPr/>
        </p:nvCxnSpPr>
        <p:spPr>
          <a:xfrm flipV="1">
            <a:off x="6292133" y="2648512"/>
            <a:ext cx="397325" cy="258881"/>
          </a:xfrm>
          <a:prstGeom prst="bentConnector3">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7" name="コネクタ: カギ線 126">
            <a:extLst>
              <a:ext uri="{FF2B5EF4-FFF2-40B4-BE49-F238E27FC236}">
                <a16:creationId xmlns:a16="http://schemas.microsoft.com/office/drawing/2014/main" id="{5A956C38-7FD2-5F8B-A5EB-81BC8AD5C9E7}"/>
              </a:ext>
            </a:extLst>
          </p:cNvPr>
          <p:cNvCxnSpPr>
            <a:cxnSpLocks/>
            <a:stCxn id="124" idx="3"/>
            <a:endCxn id="125" idx="1"/>
          </p:cNvCxnSpPr>
          <p:nvPr/>
        </p:nvCxnSpPr>
        <p:spPr>
          <a:xfrm>
            <a:off x="6292133" y="2907393"/>
            <a:ext cx="397325" cy="258880"/>
          </a:xfrm>
          <a:prstGeom prst="bentConnector3">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8" name="直線矢印コネクタ 127">
            <a:extLst>
              <a:ext uri="{FF2B5EF4-FFF2-40B4-BE49-F238E27FC236}">
                <a16:creationId xmlns:a16="http://schemas.microsoft.com/office/drawing/2014/main" id="{D84EB8B9-3005-6079-9627-498A31AF1974}"/>
              </a:ext>
            </a:extLst>
          </p:cNvPr>
          <p:cNvCxnSpPr>
            <a:cxnSpLocks/>
            <a:stCxn id="124" idx="3"/>
            <a:endCxn id="123" idx="1"/>
          </p:cNvCxnSpPr>
          <p:nvPr/>
        </p:nvCxnSpPr>
        <p:spPr>
          <a:xfrm flipV="1">
            <a:off x="6292133" y="2907392"/>
            <a:ext cx="397325" cy="1"/>
          </a:xfrm>
          <a:prstGeom prst="straightConnector1">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30" name="正方形/長方形 129">
            <a:extLst>
              <a:ext uri="{FF2B5EF4-FFF2-40B4-BE49-F238E27FC236}">
                <a16:creationId xmlns:a16="http://schemas.microsoft.com/office/drawing/2014/main" id="{CAE6CFCE-277F-B35B-0BCB-FC8BD49E30A6}"/>
              </a:ext>
            </a:extLst>
          </p:cNvPr>
          <p:cNvSpPr/>
          <p:nvPr/>
        </p:nvSpPr>
        <p:spPr>
          <a:xfrm>
            <a:off x="6689458" y="3346091"/>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重複業務の統合や役割の再定義を行えているか</a:t>
            </a:r>
          </a:p>
        </p:txBody>
      </p:sp>
      <p:sp>
        <p:nvSpPr>
          <p:cNvPr id="131" name="正方形/長方形 130">
            <a:extLst>
              <a:ext uri="{FF2B5EF4-FFF2-40B4-BE49-F238E27FC236}">
                <a16:creationId xmlns:a16="http://schemas.microsoft.com/office/drawing/2014/main" id="{258C3D65-2DFD-07A5-EE83-EDCF79FF6835}"/>
              </a:ext>
            </a:extLst>
          </p:cNvPr>
          <p:cNvSpPr/>
          <p:nvPr/>
        </p:nvSpPr>
        <p:spPr>
          <a:xfrm>
            <a:off x="6689458" y="3604971"/>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意思決定基準・作業手順を明文化し、属人性を排除できているか</a:t>
            </a:r>
          </a:p>
        </p:txBody>
      </p:sp>
      <p:sp>
        <p:nvSpPr>
          <p:cNvPr id="132" name="正方形/長方形 131">
            <a:extLst>
              <a:ext uri="{FF2B5EF4-FFF2-40B4-BE49-F238E27FC236}">
                <a16:creationId xmlns:a16="http://schemas.microsoft.com/office/drawing/2014/main" id="{503C707C-8485-B0A9-5A3B-58BE8CA4436D}"/>
              </a:ext>
            </a:extLst>
          </p:cNvPr>
          <p:cNvSpPr/>
          <p:nvPr/>
        </p:nvSpPr>
        <p:spPr>
          <a:xfrm>
            <a:off x="4628866" y="3346096"/>
            <a:ext cx="1663267" cy="739134"/>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業務プロセスの</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再設計が全社最適の</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視点でなされているか</a:t>
            </a:r>
          </a:p>
        </p:txBody>
      </p:sp>
      <p:sp>
        <p:nvSpPr>
          <p:cNvPr id="133" name="正方形/長方形 132">
            <a:extLst>
              <a:ext uri="{FF2B5EF4-FFF2-40B4-BE49-F238E27FC236}">
                <a16:creationId xmlns:a16="http://schemas.microsoft.com/office/drawing/2014/main" id="{3CAF4B57-AB02-7604-66CB-C4CB34C3D05E}"/>
              </a:ext>
            </a:extLst>
          </p:cNvPr>
          <p:cNvSpPr/>
          <p:nvPr/>
        </p:nvSpPr>
        <p:spPr>
          <a:xfrm>
            <a:off x="6689458" y="3863853"/>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テンプレートやガイドラインにより業務標準化を図れているか</a:t>
            </a: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cxnSp>
        <p:nvCxnSpPr>
          <p:cNvPr id="134" name="コネクタ: カギ線 133">
            <a:extLst>
              <a:ext uri="{FF2B5EF4-FFF2-40B4-BE49-F238E27FC236}">
                <a16:creationId xmlns:a16="http://schemas.microsoft.com/office/drawing/2014/main" id="{A92C6716-120F-5A7F-DFC6-8EA1740AA3D9}"/>
              </a:ext>
            </a:extLst>
          </p:cNvPr>
          <p:cNvCxnSpPr>
            <a:cxnSpLocks/>
            <a:stCxn id="132" idx="3"/>
            <a:endCxn id="130" idx="1"/>
          </p:cNvCxnSpPr>
          <p:nvPr/>
        </p:nvCxnSpPr>
        <p:spPr>
          <a:xfrm flipV="1">
            <a:off x="6292133" y="3456782"/>
            <a:ext cx="397325" cy="258881"/>
          </a:xfrm>
          <a:prstGeom prst="bentConnector3">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5" name="コネクタ: カギ線 134">
            <a:extLst>
              <a:ext uri="{FF2B5EF4-FFF2-40B4-BE49-F238E27FC236}">
                <a16:creationId xmlns:a16="http://schemas.microsoft.com/office/drawing/2014/main" id="{5739A9CC-6A38-018F-C08C-DAE64638061F}"/>
              </a:ext>
            </a:extLst>
          </p:cNvPr>
          <p:cNvCxnSpPr>
            <a:cxnSpLocks/>
            <a:stCxn id="132" idx="3"/>
            <a:endCxn id="133" idx="1"/>
          </p:cNvCxnSpPr>
          <p:nvPr/>
        </p:nvCxnSpPr>
        <p:spPr>
          <a:xfrm>
            <a:off x="6292133" y="3715663"/>
            <a:ext cx="397325" cy="258880"/>
          </a:xfrm>
          <a:prstGeom prst="bentConnector3">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直線矢印コネクタ 135">
            <a:extLst>
              <a:ext uri="{FF2B5EF4-FFF2-40B4-BE49-F238E27FC236}">
                <a16:creationId xmlns:a16="http://schemas.microsoft.com/office/drawing/2014/main" id="{DE5829FB-E946-1DD4-DE0A-13D13EC4E197}"/>
              </a:ext>
            </a:extLst>
          </p:cNvPr>
          <p:cNvCxnSpPr>
            <a:cxnSpLocks/>
            <a:stCxn id="132" idx="3"/>
            <a:endCxn id="131" idx="1"/>
          </p:cNvCxnSpPr>
          <p:nvPr/>
        </p:nvCxnSpPr>
        <p:spPr>
          <a:xfrm flipV="1">
            <a:off x="6292133" y="3715662"/>
            <a:ext cx="397325" cy="1"/>
          </a:xfrm>
          <a:prstGeom prst="straightConnector1">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38" name="正方形/長方形 137">
            <a:extLst>
              <a:ext uri="{FF2B5EF4-FFF2-40B4-BE49-F238E27FC236}">
                <a16:creationId xmlns:a16="http://schemas.microsoft.com/office/drawing/2014/main" id="{9CBAEFB3-36D0-8275-CA3C-B11E340CB66B}"/>
              </a:ext>
            </a:extLst>
          </p:cNvPr>
          <p:cNvSpPr/>
          <p:nvPr/>
        </p:nvSpPr>
        <p:spPr>
          <a:xfrm>
            <a:off x="6689458" y="4154361"/>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各部門の立場を踏まえたうえで、改善案を整理できているか</a:t>
            </a:r>
          </a:p>
        </p:txBody>
      </p:sp>
      <p:sp>
        <p:nvSpPr>
          <p:cNvPr id="139" name="正方形/長方形 138">
            <a:extLst>
              <a:ext uri="{FF2B5EF4-FFF2-40B4-BE49-F238E27FC236}">
                <a16:creationId xmlns:a16="http://schemas.microsoft.com/office/drawing/2014/main" id="{42A68CF7-64BE-DC75-A0A0-3145D0EDABB5}"/>
              </a:ext>
            </a:extLst>
          </p:cNvPr>
          <p:cNvSpPr/>
          <p:nvPr/>
        </p:nvSpPr>
        <p:spPr>
          <a:xfrm>
            <a:off x="6689458" y="4413241"/>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ワークショップやプロトタイピングを通じて納得感を得られているか</a:t>
            </a:r>
          </a:p>
        </p:txBody>
      </p:sp>
      <p:sp>
        <p:nvSpPr>
          <p:cNvPr id="140" name="正方形/長方形 139">
            <a:extLst>
              <a:ext uri="{FF2B5EF4-FFF2-40B4-BE49-F238E27FC236}">
                <a16:creationId xmlns:a16="http://schemas.microsoft.com/office/drawing/2014/main" id="{614D01B6-F5EB-CAF3-012C-DE70555D7CC4}"/>
              </a:ext>
            </a:extLst>
          </p:cNvPr>
          <p:cNvSpPr/>
          <p:nvPr/>
        </p:nvSpPr>
        <p:spPr>
          <a:xfrm>
            <a:off x="4628866" y="4154366"/>
            <a:ext cx="1663267" cy="739134"/>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関係者間の合意形成</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と実行性の確保が</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なされているか</a:t>
            </a:r>
            <a:endPar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1" name="正方形/長方形 140">
            <a:extLst>
              <a:ext uri="{FF2B5EF4-FFF2-40B4-BE49-F238E27FC236}">
                <a16:creationId xmlns:a16="http://schemas.microsoft.com/office/drawing/2014/main" id="{7EF26296-8381-47EE-F6F3-49C338639828}"/>
              </a:ext>
            </a:extLst>
          </p:cNvPr>
          <p:cNvSpPr/>
          <p:nvPr/>
        </p:nvSpPr>
        <p:spPr>
          <a:xfrm>
            <a:off x="6689458" y="4672123"/>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現場が実際に運用可能と判断できるレベルまで設計されているか</a:t>
            </a: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cxnSp>
        <p:nvCxnSpPr>
          <p:cNvPr id="142" name="コネクタ: カギ線 141">
            <a:extLst>
              <a:ext uri="{FF2B5EF4-FFF2-40B4-BE49-F238E27FC236}">
                <a16:creationId xmlns:a16="http://schemas.microsoft.com/office/drawing/2014/main" id="{F2A3C602-43D8-F957-CBD9-6185698445FB}"/>
              </a:ext>
            </a:extLst>
          </p:cNvPr>
          <p:cNvCxnSpPr>
            <a:cxnSpLocks/>
            <a:stCxn id="140" idx="3"/>
            <a:endCxn id="138" idx="1"/>
          </p:cNvCxnSpPr>
          <p:nvPr/>
        </p:nvCxnSpPr>
        <p:spPr>
          <a:xfrm flipV="1">
            <a:off x="6292133" y="4265052"/>
            <a:ext cx="397325" cy="258881"/>
          </a:xfrm>
          <a:prstGeom prst="bentConnector3">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3" name="コネクタ: カギ線 142">
            <a:extLst>
              <a:ext uri="{FF2B5EF4-FFF2-40B4-BE49-F238E27FC236}">
                <a16:creationId xmlns:a16="http://schemas.microsoft.com/office/drawing/2014/main" id="{0C29A0DB-8224-B044-E927-660AC40140E1}"/>
              </a:ext>
            </a:extLst>
          </p:cNvPr>
          <p:cNvCxnSpPr>
            <a:cxnSpLocks/>
            <a:stCxn id="140" idx="3"/>
            <a:endCxn id="141" idx="1"/>
          </p:cNvCxnSpPr>
          <p:nvPr/>
        </p:nvCxnSpPr>
        <p:spPr>
          <a:xfrm>
            <a:off x="6292133" y="4523933"/>
            <a:ext cx="397325" cy="258880"/>
          </a:xfrm>
          <a:prstGeom prst="bentConnector3">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直線矢印コネクタ 143">
            <a:extLst>
              <a:ext uri="{FF2B5EF4-FFF2-40B4-BE49-F238E27FC236}">
                <a16:creationId xmlns:a16="http://schemas.microsoft.com/office/drawing/2014/main" id="{20A4829C-C35A-79AF-8FF0-3FB9C6B7B1FD}"/>
              </a:ext>
            </a:extLst>
          </p:cNvPr>
          <p:cNvCxnSpPr>
            <a:cxnSpLocks/>
            <a:stCxn id="140" idx="3"/>
            <a:endCxn id="139" idx="1"/>
          </p:cNvCxnSpPr>
          <p:nvPr/>
        </p:nvCxnSpPr>
        <p:spPr>
          <a:xfrm flipV="1">
            <a:off x="6292133" y="4523932"/>
            <a:ext cx="397325" cy="1"/>
          </a:xfrm>
          <a:prstGeom prst="straightConnector1">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46" name="正方形/長方形 145">
            <a:extLst>
              <a:ext uri="{FF2B5EF4-FFF2-40B4-BE49-F238E27FC236}">
                <a16:creationId xmlns:a16="http://schemas.microsoft.com/office/drawing/2014/main" id="{15EBB167-0FAD-C6C3-4D87-D146258C44AD}"/>
              </a:ext>
            </a:extLst>
          </p:cNvPr>
          <p:cNvSpPr/>
          <p:nvPr/>
        </p:nvSpPr>
        <p:spPr>
          <a:xfrm>
            <a:off x="6689458" y="4962631"/>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新業務に対応したマニュアルやチェックリストを整備できているか</a:t>
            </a:r>
          </a:p>
        </p:txBody>
      </p:sp>
      <p:sp>
        <p:nvSpPr>
          <p:cNvPr id="147" name="正方形/長方形 146">
            <a:extLst>
              <a:ext uri="{FF2B5EF4-FFF2-40B4-BE49-F238E27FC236}">
                <a16:creationId xmlns:a16="http://schemas.microsoft.com/office/drawing/2014/main" id="{952D396E-8148-5F63-CAD0-668D19685EA7}"/>
              </a:ext>
            </a:extLst>
          </p:cNvPr>
          <p:cNvSpPr/>
          <p:nvPr/>
        </p:nvSpPr>
        <p:spPr>
          <a:xfrm>
            <a:off x="6689458" y="5221512"/>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実務に即した研修を通じて現場理解を促進できているか</a:t>
            </a:r>
          </a:p>
        </p:txBody>
      </p:sp>
      <p:sp>
        <p:nvSpPr>
          <p:cNvPr id="148" name="正方形/長方形 147">
            <a:extLst>
              <a:ext uri="{FF2B5EF4-FFF2-40B4-BE49-F238E27FC236}">
                <a16:creationId xmlns:a16="http://schemas.microsoft.com/office/drawing/2014/main" id="{B95E82F3-3F01-5712-96DF-4FDA43991522}"/>
              </a:ext>
            </a:extLst>
          </p:cNvPr>
          <p:cNvSpPr/>
          <p:nvPr/>
        </p:nvSpPr>
        <p:spPr>
          <a:xfrm>
            <a:off x="4628866" y="4962636"/>
            <a:ext cx="1663267" cy="739134"/>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必要な支援</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ドキュメントと教育体制</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が整っているか</a:t>
            </a:r>
          </a:p>
        </p:txBody>
      </p:sp>
      <p:sp>
        <p:nvSpPr>
          <p:cNvPr id="149" name="正方形/長方形 148">
            <a:extLst>
              <a:ext uri="{FF2B5EF4-FFF2-40B4-BE49-F238E27FC236}">
                <a16:creationId xmlns:a16="http://schemas.microsoft.com/office/drawing/2014/main" id="{659D074B-0CE5-39DB-6993-539ACEEE924A}"/>
              </a:ext>
            </a:extLst>
          </p:cNvPr>
          <p:cNvSpPr/>
          <p:nvPr/>
        </p:nvSpPr>
        <p:spPr>
          <a:xfrm>
            <a:off x="6689458" y="5480393"/>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想定</a:t>
            </a: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Q&amp;A</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や対応フローを事前に整備し、混乱を最小化できているか</a:t>
            </a: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cxnSp>
        <p:nvCxnSpPr>
          <p:cNvPr id="150" name="コネクタ: カギ線 149">
            <a:extLst>
              <a:ext uri="{FF2B5EF4-FFF2-40B4-BE49-F238E27FC236}">
                <a16:creationId xmlns:a16="http://schemas.microsoft.com/office/drawing/2014/main" id="{3406E4E3-B2FE-41F4-E46E-E21A727968F3}"/>
              </a:ext>
            </a:extLst>
          </p:cNvPr>
          <p:cNvCxnSpPr>
            <a:cxnSpLocks/>
            <a:stCxn id="148" idx="3"/>
            <a:endCxn id="146" idx="1"/>
          </p:cNvCxnSpPr>
          <p:nvPr/>
        </p:nvCxnSpPr>
        <p:spPr>
          <a:xfrm flipV="1">
            <a:off x="6292133" y="5073322"/>
            <a:ext cx="397325" cy="258881"/>
          </a:xfrm>
          <a:prstGeom prst="bentConnector3">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 name="コネクタ: カギ線 150">
            <a:extLst>
              <a:ext uri="{FF2B5EF4-FFF2-40B4-BE49-F238E27FC236}">
                <a16:creationId xmlns:a16="http://schemas.microsoft.com/office/drawing/2014/main" id="{41862182-1A40-AD9D-2C80-D2EB6330BD81}"/>
              </a:ext>
            </a:extLst>
          </p:cNvPr>
          <p:cNvCxnSpPr>
            <a:cxnSpLocks/>
            <a:stCxn id="148" idx="3"/>
            <a:endCxn id="149" idx="1"/>
          </p:cNvCxnSpPr>
          <p:nvPr/>
        </p:nvCxnSpPr>
        <p:spPr>
          <a:xfrm>
            <a:off x="6292133" y="5332203"/>
            <a:ext cx="397325" cy="258880"/>
          </a:xfrm>
          <a:prstGeom prst="bentConnector3">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2" name="直線矢印コネクタ 151">
            <a:extLst>
              <a:ext uri="{FF2B5EF4-FFF2-40B4-BE49-F238E27FC236}">
                <a16:creationId xmlns:a16="http://schemas.microsoft.com/office/drawing/2014/main" id="{485A07B6-4106-EC26-6004-09D8BF578E2B}"/>
              </a:ext>
            </a:extLst>
          </p:cNvPr>
          <p:cNvCxnSpPr>
            <a:cxnSpLocks/>
            <a:stCxn id="148" idx="3"/>
            <a:endCxn id="147" idx="1"/>
          </p:cNvCxnSpPr>
          <p:nvPr/>
        </p:nvCxnSpPr>
        <p:spPr>
          <a:xfrm flipV="1">
            <a:off x="6292133" y="5332202"/>
            <a:ext cx="397325" cy="1"/>
          </a:xfrm>
          <a:prstGeom prst="straightConnector1">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4" name="正方形/長方形 153">
            <a:extLst>
              <a:ext uri="{FF2B5EF4-FFF2-40B4-BE49-F238E27FC236}">
                <a16:creationId xmlns:a16="http://schemas.microsoft.com/office/drawing/2014/main" id="{E068EAAA-21B9-C3ED-C8B6-02AFAC04C12F}"/>
              </a:ext>
            </a:extLst>
          </p:cNvPr>
          <p:cNvSpPr/>
          <p:nvPr/>
        </p:nvSpPr>
        <p:spPr>
          <a:xfrm>
            <a:off x="6689458" y="5770902"/>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KPI</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と定期レビューを通じて、実行状況を可視化できているか</a:t>
            </a:r>
          </a:p>
        </p:txBody>
      </p:sp>
      <p:sp>
        <p:nvSpPr>
          <p:cNvPr id="155" name="正方形/長方形 154">
            <a:extLst>
              <a:ext uri="{FF2B5EF4-FFF2-40B4-BE49-F238E27FC236}">
                <a16:creationId xmlns:a16="http://schemas.microsoft.com/office/drawing/2014/main" id="{5B81AC9E-FDF5-E0DD-5820-76BB966995C2}"/>
              </a:ext>
            </a:extLst>
          </p:cNvPr>
          <p:cNvSpPr/>
          <p:nvPr/>
        </p:nvSpPr>
        <p:spPr>
          <a:xfrm>
            <a:off x="6689458" y="6029783"/>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現場からのフィードバックを反映した運用改善が行えているか</a:t>
            </a:r>
          </a:p>
        </p:txBody>
      </p:sp>
      <p:sp>
        <p:nvSpPr>
          <p:cNvPr id="156" name="正方形/長方形 155">
            <a:extLst>
              <a:ext uri="{FF2B5EF4-FFF2-40B4-BE49-F238E27FC236}">
                <a16:creationId xmlns:a16="http://schemas.microsoft.com/office/drawing/2014/main" id="{CCD07D8D-9F2D-37B8-4BC2-255993DE2475}"/>
              </a:ext>
            </a:extLst>
          </p:cNvPr>
          <p:cNvSpPr/>
          <p:nvPr/>
        </p:nvSpPr>
        <p:spPr>
          <a:xfrm>
            <a:off x="4628866" y="5770907"/>
            <a:ext cx="1663267" cy="739134"/>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定着状況を測定・</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管理し、改善サイクル</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を構築できているか</a:t>
            </a:r>
            <a:endPar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57" name="正方形/長方形 156">
            <a:extLst>
              <a:ext uri="{FF2B5EF4-FFF2-40B4-BE49-F238E27FC236}">
                <a16:creationId xmlns:a16="http://schemas.microsoft.com/office/drawing/2014/main" id="{531B44A2-9509-FC2E-10C1-4B932E8B7FC3}"/>
              </a:ext>
            </a:extLst>
          </p:cNvPr>
          <p:cNvSpPr/>
          <p:nvPr/>
        </p:nvSpPr>
        <p:spPr>
          <a:xfrm>
            <a:off x="6689458" y="6288664"/>
            <a:ext cx="4998669"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改善活動がプロジェクト終了後も継続可能な仕組みになっているか</a:t>
            </a: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cxnSp>
        <p:nvCxnSpPr>
          <p:cNvPr id="158" name="コネクタ: カギ線 157">
            <a:extLst>
              <a:ext uri="{FF2B5EF4-FFF2-40B4-BE49-F238E27FC236}">
                <a16:creationId xmlns:a16="http://schemas.microsoft.com/office/drawing/2014/main" id="{ACAE0C10-ABB7-6DFF-1294-D0F5C784D259}"/>
              </a:ext>
            </a:extLst>
          </p:cNvPr>
          <p:cNvCxnSpPr>
            <a:cxnSpLocks/>
            <a:stCxn id="156" idx="3"/>
            <a:endCxn id="154" idx="1"/>
          </p:cNvCxnSpPr>
          <p:nvPr/>
        </p:nvCxnSpPr>
        <p:spPr>
          <a:xfrm flipV="1">
            <a:off x="6292133" y="5881593"/>
            <a:ext cx="397325" cy="258881"/>
          </a:xfrm>
          <a:prstGeom prst="bentConnector3">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9" name="コネクタ: カギ線 158">
            <a:extLst>
              <a:ext uri="{FF2B5EF4-FFF2-40B4-BE49-F238E27FC236}">
                <a16:creationId xmlns:a16="http://schemas.microsoft.com/office/drawing/2014/main" id="{157C983F-4B81-CA01-5555-7FB52346B134}"/>
              </a:ext>
            </a:extLst>
          </p:cNvPr>
          <p:cNvCxnSpPr>
            <a:cxnSpLocks/>
            <a:stCxn id="156" idx="3"/>
            <a:endCxn id="157" idx="1"/>
          </p:cNvCxnSpPr>
          <p:nvPr/>
        </p:nvCxnSpPr>
        <p:spPr>
          <a:xfrm>
            <a:off x="6292133" y="6140474"/>
            <a:ext cx="397325" cy="258880"/>
          </a:xfrm>
          <a:prstGeom prst="bentConnector3">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0" name="直線矢印コネクタ 159">
            <a:extLst>
              <a:ext uri="{FF2B5EF4-FFF2-40B4-BE49-F238E27FC236}">
                <a16:creationId xmlns:a16="http://schemas.microsoft.com/office/drawing/2014/main" id="{E8F4503F-2C71-E1FA-6630-BC30D9D7EEFC}"/>
              </a:ext>
            </a:extLst>
          </p:cNvPr>
          <p:cNvCxnSpPr>
            <a:cxnSpLocks/>
            <a:stCxn id="156" idx="3"/>
            <a:endCxn id="155" idx="1"/>
          </p:cNvCxnSpPr>
          <p:nvPr/>
        </p:nvCxnSpPr>
        <p:spPr>
          <a:xfrm flipV="1">
            <a:off x="6292133" y="6140473"/>
            <a:ext cx="397325" cy="1"/>
          </a:xfrm>
          <a:prstGeom prst="straightConnector1">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1" name="コネクタ: カギ線 160">
            <a:extLst>
              <a:ext uri="{FF2B5EF4-FFF2-40B4-BE49-F238E27FC236}">
                <a16:creationId xmlns:a16="http://schemas.microsoft.com/office/drawing/2014/main" id="{1C08187C-7230-417B-AA81-7241D02672BB}"/>
              </a:ext>
            </a:extLst>
          </p:cNvPr>
          <p:cNvCxnSpPr>
            <a:cxnSpLocks/>
            <a:stCxn id="102" idx="3"/>
            <a:endCxn id="124" idx="1"/>
          </p:cNvCxnSpPr>
          <p:nvPr/>
        </p:nvCxnSpPr>
        <p:spPr>
          <a:xfrm>
            <a:off x="4231542" y="2099122"/>
            <a:ext cx="397324" cy="808271"/>
          </a:xfrm>
          <a:prstGeom prst="bentConnector3">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7" name="コネクタ: カギ線 166">
            <a:extLst>
              <a:ext uri="{FF2B5EF4-FFF2-40B4-BE49-F238E27FC236}">
                <a16:creationId xmlns:a16="http://schemas.microsoft.com/office/drawing/2014/main" id="{359F26FA-5D3D-6D7C-86EF-7413628E4C45}"/>
              </a:ext>
            </a:extLst>
          </p:cNvPr>
          <p:cNvCxnSpPr>
            <a:cxnSpLocks/>
            <a:stCxn id="185" idx="3"/>
            <a:endCxn id="140" idx="1"/>
          </p:cNvCxnSpPr>
          <p:nvPr/>
        </p:nvCxnSpPr>
        <p:spPr>
          <a:xfrm>
            <a:off x="4231542" y="3715663"/>
            <a:ext cx="397324" cy="808270"/>
          </a:xfrm>
          <a:prstGeom prst="bentConnector3">
            <a:avLst>
              <a:gd name="adj1" fmla="val 50000"/>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3" name="コネクタ: カギ線 172">
            <a:extLst>
              <a:ext uri="{FF2B5EF4-FFF2-40B4-BE49-F238E27FC236}">
                <a16:creationId xmlns:a16="http://schemas.microsoft.com/office/drawing/2014/main" id="{7F800510-613B-03F3-0A49-353E854DA1F3}"/>
              </a:ext>
            </a:extLst>
          </p:cNvPr>
          <p:cNvCxnSpPr>
            <a:cxnSpLocks/>
            <a:stCxn id="186" idx="3"/>
            <a:endCxn id="156" idx="1"/>
          </p:cNvCxnSpPr>
          <p:nvPr/>
        </p:nvCxnSpPr>
        <p:spPr>
          <a:xfrm>
            <a:off x="4231542" y="5332203"/>
            <a:ext cx="397324" cy="808271"/>
          </a:xfrm>
          <a:prstGeom prst="bentConnector3">
            <a:avLst>
              <a:gd name="adj1" fmla="val 50000"/>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6" name="直線矢印コネクタ 175">
            <a:extLst>
              <a:ext uri="{FF2B5EF4-FFF2-40B4-BE49-F238E27FC236}">
                <a16:creationId xmlns:a16="http://schemas.microsoft.com/office/drawing/2014/main" id="{E099A019-599B-73B8-0739-13D73178D9CF}"/>
              </a:ext>
            </a:extLst>
          </p:cNvPr>
          <p:cNvCxnSpPr>
            <a:cxnSpLocks/>
            <a:stCxn id="102" idx="3"/>
            <a:endCxn id="95" idx="1"/>
          </p:cNvCxnSpPr>
          <p:nvPr/>
        </p:nvCxnSpPr>
        <p:spPr>
          <a:xfrm>
            <a:off x="4231542" y="2099122"/>
            <a:ext cx="397324" cy="1"/>
          </a:xfrm>
          <a:prstGeom prst="straightConnector1">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85" name="正方形/長方形 184">
            <a:extLst>
              <a:ext uri="{FF2B5EF4-FFF2-40B4-BE49-F238E27FC236}">
                <a16:creationId xmlns:a16="http://schemas.microsoft.com/office/drawing/2014/main" id="{DDD85FDF-F6DB-402B-4FF8-3F359D33E2FF}"/>
              </a:ext>
            </a:extLst>
          </p:cNvPr>
          <p:cNvSpPr/>
          <p:nvPr/>
        </p:nvSpPr>
        <p:spPr>
          <a:xfrm>
            <a:off x="2566370" y="3346096"/>
            <a:ext cx="1665172" cy="739134"/>
          </a:xfrm>
          <a:prstGeom prst="rect">
            <a:avLst/>
          </a:prstGeom>
          <a:solidFill>
            <a:schemeClr val="tx2">
              <a:lumMod val="10000"/>
              <a:lumOff val="90000"/>
            </a:schemeClr>
          </a:solid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1"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　　 改善策設計</a:t>
            </a:r>
            <a:endParaRPr kumimoji="0" lang="en-US" altLang="ja-JP" sz="1200" b="1"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改善策は現場で</a:t>
            </a:r>
            <a:br>
              <a:rPr kumimoji="0" lang="en-US" altLang="ja-JP" sz="12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実行可能な設計か</a:t>
            </a:r>
          </a:p>
        </p:txBody>
      </p:sp>
      <p:sp>
        <p:nvSpPr>
          <p:cNvPr id="186" name="正方形/長方形 185">
            <a:extLst>
              <a:ext uri="{FF2B5EF4-FFF2-40B4-BE49-F238E27FC236}">
                <a16:creationId xmlns:a16="http://schemas.microsoft.com/office/drawing/2014/main" id="{5F72D72B-AC26-396B-119E-FBE3D87CA369}"/>
              </a:ext>
            </a:extLst>
          </p:cNvPr>
          <p:cNvSpPr/>
          <p:nvPr/>
        </p:nvSpPr>
        <p:spPr>
          <a:xfrm>
            <a:off x="2566370" y="4962636"/>
            <a:ext cx="1665172" cy="739134"/>
          </a:xfrm>
          <a:prstGeom prst="rect">
            <a:avLst/>
          </a:prstGeom>
          <a:solidFill>
            <a:schemeClr val="tx2">
              <a:lumMod val="10000"/>
              <a:lumOff val="90000"/>
            </a:schemeClr>
          </a:solid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1"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　　 定着化</a:t>
            </a:r>
            <a:endParaRPr kumimoji="0" lang="en-US" altLang="ja-JP" sz="1200" b="1"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改善施策は現場に</a:t>
            </a:r>
            <a:br>
              <a:rPr kumimoji="0" lang="en-US" altLang="ja-JP" sz="12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定着しているか</a:t>
            </a:r>
          </a:p>
        </p:txBody>
      </p:sp>
      <p:cxnSp>
        <p:nvCxnSpPr>
          <p:cNvPr id="194" name="直線矢印コネクタ 193">
            <a:extLst>
              <a:ext uri="{FF2B5EF4-FFF2-40B4-BE49-F238E27FC236}">
                <a16:creationId xmlns:a16="http://schemas.microsoft.com/office/drawing/2014/main" id="{5193A25D-F639-1516-E9E2-9418466442F4}"/>
              </a:ext>
            </a:extLst>
          </p:cNvPr>
          <p:cNvCxnSpPr>
            <a:cxnSpLocks/>
            <a:stCxn id="185" idx="3"/>
            <a:endCxn id="132" idx="1"/>
          </p:cNvCxnSpPr>
          <p:nvPr/>
        </p:nvCxnSpPr>
        <p:spPr>
          <a:xfrm>
            <a:off x="4231542" y="3715663"/>
            <a:ext cx="397324" cy="0"/>
          </a:xfrm>
          <a:prstGeom prst="straightConnector1">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7" name="直線矢印コネクタ 196">
            <a:extLst>
              <a:ext uri="{FF2B5EF4-FFF2-40B4-BE49-F238E27FC236}">
                <a16:creationId xmlns:a16="http://schemas.microsoft.com/office/drawing/2014/main" id="{EE2EF6E1-DAE0-29AA-CF59-83526EDABE79}"/>
              </a:ext>
            </a:extLst>
          </p:cNvPr>
          <p:cNvCxnSpPr>
            <a:cxnSpLocks/>
            <a:stCxn id="186" idx="3"/>
            <a:endCxn id="148" idx="1"/>
          </p:cNvCxnSpPr>
          <p:nvPr/>
        </p:nvCxnSpPr>
        <p:spPr>
          <a:xfrm>
            <a:off x="4231542" y="5332203"/>
            <a:ext cx="397324" cy="0"/>
          </a:xfrm>
          <a:prstGeom prst="straightConnector1">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02" name="正方形/長方形 201">
            <a:extLst>
              <a:ext uri="{FF2B5EF4-FFF2-40B4-BE49-F238E27FC236}">
                <a16:creationId xmlns:a16="http://schemas.microsoft.com/office/drawing/2014/main" id="{90CC399A-B448-C33A-5CE2-E054FC186955}"/>
              </a:ext>
            </a:extLst>
          </p:cNvPr>
          <p:cNvSpPr/>
          <p:nvPr/>
        </p:nvSpPr>
        <p:spPr>
          <a:xfrm>
            <a:off x="503873" y="1729555"/>
            <a:ext cx="1665172" cy="739134"/>
          </a:xfrm>
          <a:prstGeom prst="rect">
            <a:avLst/>
          </a:prstGeom>
          <a:solidFill>
            <a:srgbClr val="0070C0"/>
          </a:solid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どうすれば貴社課題を</a:t>
            </a:r>
            <a:br>
              <a:rPr kumimoji="0" lang="en-US" altLang="ja-JP"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解決できるか</a:t>
            </a:r>
          </a:p>
        </p:txBody>
      </p:sp>
      <p:cxnSp>
        <p:nvCxnSpPr>
          <p:cNvPr id="203" name="直線矢印コネクタ 202">
            <a:extLst>
              <a:ext uri="{FF2B5EF4-FFF2-40B4-BE49-F238E27FC236}">
                <a16:creationId xmlns:a16="http://schemas.microsoft.com/office/drawing/2014/main" id="{4451870F-484C-E4C3-53A4-1763E644EE4E}"/>
              </a:ext>
            </a:extLst>
          </p:cNvPr>
          <p:cNvCxnSpPr>
            <a:cxnSpLocks/>
            <a:stCxn id="202" idx="3"/>
            <a:endCxn id="102" idx="1"/>
          </p:cNvCxnSpPr>
          <p:nvPr/>
        </p:nvCxnSpPr>
        <p:spPr>
          <a:xfrm>
            <a:off x="2169045" y="2099122"/>
            <a:ext cx="397325" cy="0"/>
          </a:xfrm>
          <a:prstGeom prst="straightConnector1">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208" name="グループ化 207">
            <a:extLst>
              <a:ext uri="{FF2B5EF4-FFF2-40B4-BE49-F238E27FC236}">
                <a16:creationId xmlns:a16="http://schemas.microsoft.com/office/drawing/2014/main" id="{FD41B92F-FE3E-F5F1-5FB7-87A598F083E5}"/>
              </a:ext>
            </a:extLst>
          </p:cNvPr>
          <p:cNvGrpSpPr/>
          <p:nvPr/>
        </p:nvGrpSpPr>
        <p:grpSpPr>
          <a:xfrm>
            <a:off x="503873" y="1321473"/>
            <a:ext cx="1665172" cy="286220"/>
            <a:chOff x="205491" y="1464673"/>
            <a:chExt cx="5165405" cy="346326"/>
          </a:xfrm>
        </p:grpSpPr>
        <p:sp>
          <p:nvSpPr>
            <p:cNvPr id="206" name="正方形/長方形 205">
              <a:extLst>
                <a:ext uri="{FF2B5EF4-FFF2-40B4-BE49-F238E27FC236}">
                  <a16:creationId xmlns:a16="http://schemas.microsoft.com/office/drawing/2014/main" id="{EF61B209-629C-B075-FE91-950ECF8BBCAD}"/>
                </a:ext>
              </a:extLst>
            </p:cNvPr>
            <p:cNvSpPr/>
            <p:nvPr/>
          </p:nvSpPr>
          <p:spPr>
            <a:xfrm>
              <a:off x="205491" y="1464673"/>
              <a:ext cx="5165405" cy="2911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600" dirty="0">
                  <a:solidFill>
                    <a:schemeClr val="tx1"/>
                  </a:solidFill>
                  <a:latin typeface="ＭＳ Ｐゴシック" panose="020B0600070205080204" pitchFamily="50" charset="-128"/>
                  <a:ea typeface="ＭＳ Ｐゴシック" panose="020B0600070205080204" pitchFamily="50" charset="-128"/>
                </a:rPr>
                <a:t>解くべき問い</a:t>
              </a:r>
            </a:p>
          </p:txBody>
        </p:sp>
        <p:cxnSp>
          <p:nvCxnSpPr>
            <p:cNvPr id="207" name="直線矢印コネクタ 206">
              <a:extLst>
                <a:ext uri="{FF2B5EF4-FFF2-40B4-BE49-F238E27FC236}">
                  <a16:creationId xmlns:a16="http://schemas.microsoft.com/office/drawing/2014/main" id="{928A8EDB-37BA-4CEB-801B-60CA44C4CE21}"/>
                </a:ext>
              </a:extLst>
            </p:cNvPr>
            <p:cNvCxnSpPr>
              <a:cxnSpLocks/>
            </p:cNvCxnSpPr>
            <p:nvPr/>
          </p:nvCxnSpPr>
          <p:spPr>
            <a:xfrm>
              <a:off x="205491" y="1810999"/>
              <a:ext cx="5165405"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10" name="コネクタ: カギ線 209">
            <a:extLst>
              <a:ext uri="{FF2B5EF4-FFF2-40B4-BE49-F238E27FC236}">
                <a16:creationId xmlns:a16="http://schemas.microsoft.com/office/drawing/2014/main" id="{EEA5A411-A7F3-29F1-D949-B25317A06842}"/>
              </a:ext>
            </a:extLst>
          </p:cNvPr>
          <p:cNvCxnSpPr>
            <a:cxnSpLocks/>
            <a:stCxn id="202" idx="3"/>
            <a:endCxn id="185" idx="1"/>
          </p:cNvCxnSpPr>
          <p:nvPr/>
        </p:nvCxnSpPr>
        <p:spPr>
          <a:xfrm>
            <a:off x="2169045" y="2099122"/>
            <a:ext cx="397325" cy="1616541"/>
          </a:xfrm>
          <a:prstGeom prst="bentConnector3">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3" name="コネクタ: カギ線 212">
            <a:extLst>
              <a:ext uri="{FF2B5EF4-FFF2-40B4-BE49-F238E27FC236}">
                <a16:creationId xmlns:a16="http://schemas.microsoft.com/office/drawing/2014/main" id="{10CA410F-88F8-3379-5D46-8FF266E03ED2}"/>
              </a:ext>
            </a:extLst>
          </p:cNvPr>
          <p:cNvCxnSpPr>
            <a:cxnSpLocks/>
            <a:stCxn id="202" idx="3"/>
            <a:endCxn id="186" idx="1"/>
          </p:cNvCxnSpPr>
          <p:nvPr/>
        </p:nvCxnSpPr>
        <p:spPr>
          <a:xfrm>
            <a:off x="2169045" y="2099122"/>
            <a:ext cx="397325" cy="3233081"/>
          </a:xfrm>
          <a:prstGeom prst="bentConnector3">
            <a:avLst>
              <a:gd name="adj1" fmla="val 50000"/>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216" name="グループ化 215">
            <a:extLst>
              <a:ext uri="{FF2B5EF4-FFF2-40B4-BE49-F238E27FC236}">
                <a16:creationId xmlns:a16="http://schemas.microsoft.com/office/drawing/2014/main" id="{8D3929CF-6180-5399-9577-496F7613D0BE}"/>
              </a:ext>
            </a:extLst>
          </p:cNvPr>
          <p:cNvGrpSpPr/>
          <p:nvPr/>
        </p:nvGrpSpPr>
        <p:grpSpPr>
          <a:xfrm>
            <a:off x="2566370" y="1321473"/>
            <a:ext cx="1665172" cy="286220"/>
            <a:chOff x="205491" y="1464673"/>
            <a:chExt cx="5165405" cy="346326"/>
          </a:xfrm>
        </p:grpSpPr>
        <p:sp>
          <p:nvSpPr>
            <p:cNvPr id="217" name="正方形/長方形 216">
              <a:extLst>
                <a:ext uri="{FF2B5EF4-FFF2-40B4-BE49-F238E27FC236}">
                  <a16:creationId xmlns:a16="http://schemas.microsoft.com/office/drawing/2014/main" id="{306A4CD4-9B2F-32BF-32A1-4BDF37868D4F}"/>
                </a:ext>
              </a:extLst>
            </p:cNvPr>
            <p:cNvSpPr/>
            <p:nvPr/>
          </p:nvSpPr>
          <p:spPr>
            <a:xfrm>
              <a:off x="205491" y="1464673"/>
              <a:ext cx="5165405" cy="2911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大論点</a:t>
              </a:r>
            </a:p>
          </p:txBody>
        </p:sp>
        <p:cxnSp>
          <p:nvCxnSpPr>
            <p:cNvPr id="218" name="直線矢印コネクタ 217">
              <a:extLst>
                <a:ext uri="{FF2B5EF4-FFF2-40B4-BE49-F238E27FC236}">
                  <a16:creationId xmlns:a16="http://schemas.microsoft.com/office/drawing/2014/main" id="{917573CC-E8FA-8411-1CF6-D0A7FFFA1294}"/>
                </a:ext>
              </a:extLst>
            </p:cNvPr>
            <p:cNvCxnSpPr>
              <a:cxnSpLocks/>
            </p:cNvCxnSpPr>
            <p:nvPr/>
          </p:nvCxnSpPr>
          <p:spPr>
            <a:xfrm>
              <a:off x="205491" y="1810999"/>
              <a:ext cx="5165405"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19" name="グループ化 218">
            <a:extLst>
              <a:ext uri="{FF2B5EF4-FFF2-40B4-BE49-F238E27FC236}">
                <a16:creationId xmlns:a16="http://schemas.microsoft.com/office/drawing/2014/main" id="{50445429-A28E-C062-3FA3-1D6FC64A8D7A}"/>
              </a:ext>
            </a:extLst>
          </p:cNvPr>
          <p:cNvGrpSpPr/>
          <p:nvPr/>
        </p:nvGrpSpPr>
        <p:grpSpPr>
          <a:xfrm>
            <a:off x="4626961" y="1321473"/>
            <a:ext cx="1665172" cy="286220"/>
            <a:chOff x="205491" y="1464673"/>
            <a:chExt cx="5165405" cy="346326"/>
          </a:xfrm>
        </p:grpSpPr>
        <p:sp>
          <p:nvSpPr>
            <p:cNvPr id="220" name="正方形/長方形 219">
              <a:extLst>
                <a:ext uri="{FF2B5EF4-FFF2-40B4-BE49-F238E27FC236}">
                  <a16:creationId xmlns:a16="http://schemas.microsoft.com/office/drawing/2014/main" id="{E923CA9F-FDE1-7894-0C2C-0D0B2EA12CD0}"/>
                </a:ext>
              </a:extLst>
            </p:cNvPr>
            <p:cNvSpPr/>
            <p:nvPr/>
          </p:nvSpPr>
          <p:spPr>
            <a:xfrm>
              <a:off x="205491" y="1464673"/>
              <a:ext cx="5165405" cy="2911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600" dirty="0">
                  <a:solidFill>
                    <a:schemeClr val="tx1"/>
                  </a:solidFill>
                  <a:latin typeface="ＭＳ Ｐゴシック" panose="020B0600070205080204" pitchFamily="50" charset="-128"/>
                  <a:ea typeface="ＭＳ Ｐゴシック" panose="020B0600070205080204" pitchFamily="50" charset="-128"/>
                </a:rPr>
                <a:t>中論点</a:t>
              </a:r>
            </a:p>
          </p:txBody>
        </p:sp>
        <p:cxnSp>
          <p:nvCxnSpPr>
            <p:cNvPr id="221" name="直線矢印コネクタ 220">
              <a:extLst>
                <a:ext uri="{FF2B5EF4-FFF2-40B4-BE49-F238E27FC236}">
                  <a16:creationId xmlns:a16="http://schemas.microsoft.com/office/drawing/2014/main" id="{E04DEBAE-9FB7-AB00-B715-AAB636EF6FFA}"/>
                </a:ext>
              </a:extLst>
            </p:cNvPr>
            <p:cNvCxnSpPr>
              <a:cxnSpLocks/>
            </p:cNvCxnSpPr>
            <p:nvPr/>
          </p:nvCxnSpPr>
          <p:spPr>
            <a:xfrm>
              <a:off x="205491" y="1810999"/>
              <a:ext cx="5165405"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2" name="グループ化 221">
            <a:extLst>
              <a:ext uri="{FF2B5EF4-FFF2-40B4-BE49-F238E27FC236}">
                <a16:creationId xmlns:a16="http://schemas.microsoft.com/office/drawing/2014/main" id="{54560BAC-F1BF-2797-129D-082164F130B2}"/>
              </a:ext>
            </a:extLst>
          </p:cNvPr>
          <p:cNvGrpSpPr/>
          <p:nvPr/>
        </p:nvGrpSpPr>
        <p:grpSpPr>
          <a:xfrm>
            <a:off x="6689458" y="1321473"/>
            <a:ext cx="4998668" cy="286220"/>
            <a:chOff x="205491" y="1464673"/>
            <a:chExt cx="5165405" cy="346326"/>
          </a:xfrm>
        </p:grpSpPr>
        <p:sp>
          <p:nvSpPr>
            <p:cNvPr id="223" name="正方形/長方形 222">
              <a:extLst>
                <a:ext uri="{FF2B5EF4-FFF2-40B4-BE49-F238E27FC236}">
                  <a16:creationId xmlns:a16="http://schemas.microsoft.com/office/drawing/2014/main" id="{4B04E8DF-EBEC-CE75-05E5-53F8111F024F}"/>
                </a:ext>
              </a:extLst>
            </p:cNvPr>
            <p:cNvSpPr/>
            <p:nvPr/>
          </p:nvSpPr>
          <p:spPr>
            <a:xfrm>
              <a:off x="205491" y="1464673"/>
              <a:ext cx="5165405" cy="2911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1600" dirty="0">
                  <a:solidFill>
                    <a:schemeClr val="tx1"/>
                  </a:solidFill>
                  <a:latin typeface="ＭＳ Ｐゴシック" panose="020B0600070205080204" pitchFamily="50" charset="-128"/>
                  <a:ea typeface="ＭＳ Ｐゴシック" panose="020B0600070205080204" pitchFamily="50" charset="-128"/>
                </a:rPr>
                <a:t>小</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論点</a:t>
              </a:r>
            </a:p>
          </p:txBody>
        </p:sp>
        <p:cxnSp>
          <p:nvCxnSpPr>
            <p:cNvPr id="224" name="直線矢印コネクタ 223">
              <a:extLst>
                <a:ext uri="{FF2B5EF4-FFF2-40B4-BE49-F238E27FC236}">
                  <a16:creationId xmlns:a16="http://schemas.microsoft.com/office/drawing/2014/main" id="{19DF7E52-BCA9-D647-CF99-482A645E0EAC}"/>
                </a:ext>
              </a:extLst>
            </p:cNvPr>
            <p:cNvCxnSpPr>
              <a:cxnSpLocks/>
            </p:cNvCxnSpPr>
            <p:nvPr/>
          </p:nvCxnSpPr>
          <p:spPr>
            <a:xfrm>
              <a:off x="205491" y="1810999"/>
              <a:ext cx="5165405"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6" name="楕円 225">
            <a:extLst>
              <a:ext uri="{FF2B5EF4-FFF2-40B4-BE49-F238E27FC236}">
                <a16:creationId xmlns:a16="http://schemas.microsoft.com/office/drawing/2014/main" id="{6A6AF2BC-4113-C1F6-DE51-39E041349C88}"/>
              </a:ext>
            </a:extLst>
          </p:cNvPr>
          <p:cNvSpPr/>
          <p:nvPr/>
        </p:nvSpPr>
        <p:spPr>
          <a:xfrm>
            <a:off x="2631815" y="1800825"/>
            <a:ext cx="196364" cy="196364"/>
          </a:xfrm>
          <a:prstGeom prst="ellipse">
            <a:avLst/>
          </a:prstGeom>
          <a:solidFill>
            <a:srgbClr val="0070C0"/>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altLang="ja-JP"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1</a:t>
            </a:r>
            <a:endPar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227" name="楕円 226">
            <a:extLst>
              <a:ext uri="{FF2B5EF4-FFF2-40B4-BE49-F238E27FC236}">
                <a16:creationId xmlns:a16="http://schemas.microsoft.com/office/drawing/2014/main" id="{31D6AE15-A8BB-94CC-AC4E-4282D6364679}"/>
              </a:ext>
            </a:extLst>
          </p:cNvPr>
          <p:cNvSpPr/>
          <p:nvPr/>
        </p:nvSpPr>
        <p:spPr>
          <a:xfrm>
            <a:off x="2631815" y="3414839"/>
            <a:ext cx="196364" cy="196364"/>
          </a:xfrm>
          <a:prstGeom prst="ellipse">
            <a:avLst/>
          </a:prstGeom>
          <a:solidFill>
            <a:srgbClr val="0070C0"/>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altLang="ja-JP" sz="1200" kern="0" dirty="0">
                <a:solidFill>
                  <a:schemeClr val="bg1"/>
                </a:solidFill>
                <a:latin typeface="ＭＳ Ｐゴシック" panose="020B0600070205080204" pitchFamily="50" charset="-128"/>
                <a:ea typeface="ＭＳ Ｐゴシック" panose="020B0600070205080204" pitchFamily="50" charset="-128"/>
              </a:rPr>
              <a:t>2</a:t>
            </a:r>
            <a:endPar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228" name="楕円 227">
            <a:extLst>
              <a:ext uri="{FF2B5EF4-FFF2-40B4-BE49-F238E27FC236}">
                <a16:creationId xmlns:a16="http://schemas.microsoft.com/office/drawing/2014/main" id="{08693D5B-83FA-CC9E-54DC-7827F981D257}"/>
              </a:ext>
            </a:extLst>
          </p:cNvPr>
          <p:cNvSpPr/>
          <p:nvPr/>
        </p:nvSpPr>
        <p:spPr>
          <a:xfrm>
            <a:off x="2631815" y="5034717"/>
            <a:ext cx="196364" cy="196364"/>
          </a:xfrm>
          <a:prstGeom prst="ellipse">
            <a:avLst/>
          </a:prstGeom>
          <a:solidFill>
            <a:srgbClr val="0070C0"/>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altLang="ja-JP" sz="1200" kern="0" dirty="0">
                <a:solidFill>
                  <a:schemeClr val="bg1"/>
                </a:solidFill>
                <a:latin typeface="ＭＳ Ｐゴシック" panose="020B0600070205080204" pitchFamily="50" charset="-128"/>
                <a:ea typeface="ＭＳ Ｐゴシック" panose="020B0600070205080204" pitchFamily="50" charset="-128"/>
              </a:rPr>
              <a:t>3</a:t>
            </a:r>
            <a:endPar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229" name="正方形/長方形 228">
            <a:extLst>
              <a:ext uri="{FF2B5EF4-FFF2-40B4-BE49-F238E27FC236}">
                <a16:creationId xmlns:a16="http://schemas.microsoft.com/office/drawing/2014/main" id="{9D4F7D05-FBCA-406A-D03F-D22B9D9E52ED}"/>
              </a:ext>
            </a:extLst>
          </p:cNvPr>
          <p:cNvSpPr/>
          <p:nvPr/>
        </p:nvSpPr>
        <p:spPr>
          <a:xfrm>
            <a:off x="0" y="1"/>
            <a:ext cx="12192000" cy="552860"/>
          </a:xfrm>
          <a:prstGeom prst="rect">
            <a:avLst/>
          </a:prstGeom>
          <a:gradFill flip="none" rotWithShape="1">
            <a:gsLst>
              <a:gs pos="0">
                <a:schemeClr val="tx2">
                  <a:lumMod val="10000"/>
                  <a:lumOff val="90000"/>
                </a:schemeClr>
              </a:gs>
              <a:gs pos="100000">
                <a:srgbClr val="0070C0"/>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ご提案：業務プロセスの見える化と標準化による全社最適</a:t>
            </a:r>
          </a:p>
        </p:txBody>
      </p:sp>
      <p:sp>
        <p:nvSpPr>
          <p:cNvPr id="231" name="正方形/長方形 230">
            <a:extLst>
              <a:ext uri="{FF2B5EF4-FFF2-40B4-BE49-F238E27FC236}">
                <a16:creationId xmlns:a16="http://schemas.microsoft.com/office/drawing/2014/main" id="{F01FACED-0485-12D9-0558-2139D465786F}"/>
              </a:ext>
            </a:extLst>
          </p:cNvPr>
          <p:cNvSpPr/>
          <p:nvPr/>
        </p:nvSpPr>
        <p:spPr>
          <a:xfrm>
            <a:off x="205493" y="675214"/>
            <a:ext cx="11781014" cy="4262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b="1" dirty="0">
                <a:solidFill>
                  <a:schemeClr val="tx1"/>
                </a:solidFill>
                <a:latin typeface="ＭＳ Ｐゴシック" panose="020B0600070205080204" pitchFamily="50" charset="-128"/>
                <a:ea typeface="ＭＳ Ｐゴシック" panose="020B0600070205080204" pitchFamily="50" charset="-128"/>
              </a:rPr>
              <a:t>現状調査・改善策設計・定着支援の</a:t>
            </a:r>
            <a:r>
              <a:rPr kumimoji="1" lang="en-US" altLang="ja-JP" sz="2000" b="1"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2000" b="1" dirty="0">
                <a:solidFill>
                  <a:schemeClr val="tx1"/>
                </a:solidFill>
                <a:latin typeface="ＭＳ Ｐゴシック" panose="020B0600070205080204" pitchFamily="50" charset="-128"/>
                <a:ea typeface="ＭＳ Ｐゴシック" panose="020B0600070205080204" pitchFamily="50" charset="-128"/>
              </a:rPr>
              <a:t>つの論点に沿って、一貫して支援させていただきます。</a:t>
            </a:r>
          </a:p>
        </p:txBody>
      </p:sp>
    </p:spTree>
    <p:extLst>
      <p:ext uri="{BB962C8B-B14F-4D97-AF65-F5344CB8AC3E}">
        <p14:creationId xmlns:p14="http://schemas.microsoft.com/office/powerpoint/2010/main" val="408271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30FC2-369D-F1F8-9D64-C3258BD26DBE}"/>
            </a:ext>
          </a:extLst>
        </p:cNvPr>
        <p:cNvGrpSpPr/>
        <p:nvPr/>
      </p:nvGrpSpPr>
      <p:grpSpPr>
        <a:xfrm>
          <a:off x="0" y="0"/>
          <a:ext cx="0" cy="0"/>
          <a:chOff x="0" y="0"/>
          <a:chExt cx="0" cy="0"/>
        </a:xfrm>
      </p:grpSpPr>
      <p:sp>
        <p:nvSpPr>
          <p:cNvPr id="28" name="スライド番号プレースホルダー 5">
            <a:extLst>
              <a:ext uri="{FF2B5EF4-FFF2-40B4-BE49-F238E27FC236}">
                <a16:creationId xmlns:a16="http://schemas.microsoft.com/office/drawing/2014/main" id="{180FAA2C-ECF4-6ACA-AD82-C0E1E3E45A6B}"/>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latin typeface="ＭＳ Ｐゴシック" panose="020B0600070205080204" pitchFamily="50" charset="-128"/>
                <a:ea typeface="ＭＳ Ｐゴシック" panose="020B0600070205080204" pitchFamily="50" charset="-128"/>
              </a:rPr>
              <a:pPr/>
              <a:t>3</a:t>
            </a:fld>
            <a:endParaRPr lang="ja-JP" altLang="en-US" dirty="0">
              <a:latin typeface="ＭＳ Ｐゴシック" panose="020B0600070205080204" pitchFamily="50" charset="-128"/>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455F94BD-DC77-45CC-2D79-5A64FFF6D309}"/>
              </a:ext>
            </a:extLst>
          </p:cNvPr>
          <p:cNvSpPr/>
          <p:nvPr/>
        </p:nvSpPr>
        <p:spPr>
          <a:xfrm>
            <a:off x="0" y="1"/>
            <a:ext cx="12192000" cy="552860"/>
          </a:xfrm>
          <a:prstGeom prst="rect">
            <a:avLst/>
          </a:prstGeom>
          <a:gradFill flip="none" rotWithShape="1">
            <a:gsLst>
              <a:gs pos="0">
                <a:schemeClr val="tx2">
                  <a:lumMod val="10000"/>
                  <a:lumOff val="90000"/>
                </a:schemeClr>
              </a:gs>
              <a:gs pos="100000">
                <a:srgbClr val="0070C0"/>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私たちの強み</a:t>
            </a:r>
          </a:p>
        </p:txBody>
      </p:sp>
      <p:sp>
        <p:nvSpPr>
          <p:cNvPr id="7" name="正方形/長方形 6">
            <a:extLst>
              <a:ext uri="{FF2B5EF4-FFF2-40B4-BE49-F238E27FC236}">
                <a16:creationId xmlns:a16="http://schemas.microsoft.com/office/drawing/2014/main" id="{220AE659-47E1-3DB0-676A-8801C05E2845}"/>
              </a:ext>
            </a:extLst>
          </p:cNvPr>
          <p:cNvSpPr/>
          <p:nvPr/>
        </p:nvSpPr>
        <p:spPr>
          <a:xfrm>
            <a:off x="205493" y="675214"/>
            <a:ext cx="11781014" cy="4262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b="1" dirty="0">
                <a:solidFill>
                  <a:schemeClr val="tx1"/>
                </a:solidFill>
                <a:latin typeface="ＭＳ Ｐゴシック" panose="020B0600070205080204" pitchFamily="50" charset="-128"/>
                <a:ea typeface="ＭＳ Ｐゴシック" panose="020B0600070205080204" pitchFamily="50" charset="-128"/>
              </a:rPr>
              <a:t>私たちはこれまで、成果直結型・一気通貫・行動変容を通して、クライアント企業に貢献してきました。</a:t>
            </a:r>
          </a:p>
        </p:txBody>
      </p:sp>
      <p:grpSp>
        <p:nvGrpSpPr>
          <p:cNvPr id="27" name="グループ化 26">
            <a:extLst>
              <a:ext uri="{FF2B5EF4-FFF2-40B4-BE49-F238E27FC236}">
                <a16:creationId xmlns:a16="http://schemas.microsoft.com/office/drawing/2014/main" id="{8F5C6E58-46A8-7031-25B3-53C898DD3FFE}"/>
              </a:ext>
            </a:extLst>
          </p:cNvPr>
          <p:cNvGrpSpPr/>
          <p:nvPr/>
        </p:nvGrpSpPr>
        <p:grpSpPr>
          <a:xfrm>
            <a:off x="5267359" y="1455441"/>
            <a:ext cx="6653397" cy="4948731"/>
            <a:chOff x="5007477" y="1455441"/>
            <a:chExt cx="6653397" cy="4948731"/>
          </a:xfrm>
        </p:grpSpPr>
        <p:sp>
          <p:nvSpPr>
            <p:cNvPr id="9" name="楕円 8">
              <a:extLst>
                <a:ext uri="{FF2B5EF4-FFF2-40B4-BE49-F238E27FC236}">
                  <a16:creationId xmlns:a16="http://schemas.microsoft.com/office/drawing/2014/main" id="{16AF8E7B-1C4B-0E7C-AE15-99634DFFD3CA}"/>
                </a:ext>
              </a:extLst>
            </p:cNvPr>
            <p:cNvSpPr/>
            <p:nvPr/>
          </p:nvSpPr>
          <p:spPr>
            <a:xfrm>
              <a:off x="5571267" y="3289224"/>
              <a:ext cx="3114948" cy="3114948"/>
            </a:xfrm>
            <a:prstGeom prst="ellipse">
              <a:avLst/>
            </a:prstGeom>
            <a:solidFill>
              <a:schemeClr val="tx2">
                <a:lumMod val="10000"/>
                <a:lumOff val="90000"/>
                <a:alpha val="50000"/>
              </a:schemeClr>
            </a:solidFill>
            <a:ln w="9525"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10" name="楕円 9">
              <a:extLst>
                <a:ext uri="{FF2B5EF4-FFF2-40B4-BE49-F238E27FC236}">
                  <a16:creationId xmlns:a16="http://schemas.microsoft.com/office/drawing/2014/main" id="{27D76049-E1D9-D0FA-7FB6-456B4C41AF65}"/>
                </a:ext>
              </a:extLst>
            </p:cNvPr>
            <p:cNvSpPr/>
            <p:nvPr/>
          </p:nvSpPr>
          <p:spPr>
            <a:xfrm>
              <a:off x="7962886" y="3289224"/>
              <a:ext cx="3114948" cy="3114948"/>
            </a:xfrm>
            <a:prstGeom prst="ellipse">
              <a:avLst/>
            </a:prstGeom>
            <a:solidFill>
              <a:schemeClr val="tx2">
                <a:lumMod val="10000"/>
                <a:lumOff val="90000"/>
                <a:alpha val="50000"/>
              </a:schemeClr>
            </a:solidFill>
            <a:ln w="9525"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11" name="楕円 10">
              <a:extLst>
                <a:ext uri="{FF2B5EF4-FFF2-40B4-BE49-F238E27FC236}">
                  <a16:creationId xmlns:a16="http://schemas.microsoft.com/office/drawing/2014/main" id="{FE49F9F4-F5A1-E98D-9FA2-56A63554BA57}"/>
                </a:ext>
              </a:extLst>
            </p:cNvPr>
            <p:cNvSpPr/>
            <p:nvPr/>
          </p:nvSpPr>
          <p:spPr>
            <a:xfrm>
              <a:off x="6767077" y="1455441"/>
              <a:ext cx="3114948" cy="3114948"/>
            </a:xfrm>
            <a:prstGeom prst="ellipse">
              <a:avLst/>
            </a:prstGeom>
            <a:solidFill>
              <a:schemeClr val="tx2">
                <a:lumMod val="10000"/>
                <a:lumOff val="90000"/>
                <a:alpha val="50000"/>
              </a:schemeClr>
            </a:solidFill>
            <a:ln w="9525"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8" name="楕円 7">
              <a:extLst>
                <a:ext uri="{FF2B5EF4-FFF2-40B4-BE49-F238E27FC236}">
                  <a16:creationId xmlns:a16="http://schemas.microsoft.com/office/drawing/2014/main" id="{01776CBC-9EE2-9443-DEBB-75A58B985DBC}"/>
                </a:ext>
              </a:extLst>
            </p:cNvPr>
            <p:cNvSpPr/>
            <p:nvPr/>
          </p:nvSpPr>
          <p:spPr>
            <a:xfrm>
              <a:off x="7597979" y="3386115"/>
              <a:ext cx="1453145" cy="1453145"/>
            </a:xfrm>
            <a:prstGeom prst="ellipse">
              <a:avLst/>
            </a:prstGeom>
            <a:solidFill>
              <a:srgbClr val="0070C0"/>
            </a:solidFill>
            <a:ln w="9525"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altLang="ja-JP" sz="4000" kern="0" dirty="0">
                  <a:solidFill>
                    <a:schemeClr val="bg1"/>
                  </a:solidFill>
                  <a:latin typeface="ＭＳ Ｐゴシック" panose="020B0600070205080204" pitchFamily="50" charset="-128"/>
                  <a:ea typeface="ＭＳ Ｐゴシック" panose="020B0600070205080204" pitchFamily="50" charset="-128"/>
                </a:rPr>
                <a:t>3</a:t>
              </a:r>
              <a:r>
                <a:rPr kumimoji="0" lang="ja-JP" altLang="en-US" sz="1600" kern="0" dirty="0">
                  <a:solidFill>
                    <a:schemeClr val="bg1"/>
                  </a:solidFill>
                  <a:latin typeface="ＭＳ Ｐゴシック" panose="020B0600070205080204" pitchFamily="50" charset="-128"/>
                  <a:ea typeface="ＭＳ Ｐゴシック" panose="020B0600070205080204" pitchFamily="50" charset="-128"/>
                </a:rPr>
                <a:t>つの強み</a:t>
              </a:r>
              <a:endParaRPr kumimoji="0" lang="ja-JP" altLang="en-US" sz="16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14" name="四角形: 角を丸くする 13">
              <a:extLst>
                <a:ext uri="{FF2B5EF4-FFF2-40B4-BE49-F238E27FC236}">
                  <a16:creationId xmlns:a16="http://schemas.microsoft.com/office/drawing/2014/main" id="{9943A30C-B3DE-521D-F956-0B270DB0D4C1}"/>
                </a:ext>
              </a:extLst>
            </p:cNvPr>
            <p:cNvSpPr/>
            <p:nvPr/>
          </p:nvSpPr>
          <p:spPr>
            <a:xfrm>
              <a:off x="7154398" y="1979210"/>
              <a:ext cx="2340306" cy="347871"/>
            </a:xfrm>
            <a:prstGeom prst="roundRect">
              <a:avLst>
                <a:gd name="adj" fmla="val 50000"/>
              </a:avLst>
            </a:prstGeom>
            <a:solidFill>
              <a:schemeClr val="bg1"/>
            </a:solidFill>
            <a:ln w="9525" cap="flat" cmpd="sng" algn="ctr">
              <a:solidFill>
                <a:srgbClr val="0070C0"/>
              </a:solidFill>
              <a:prstDash val="solid"/>
              <a:miter lim="800000"/>
            </a:ln>
            <a:effectLst/>
          </p:spPr>
          <p:txBody>
            <a:bodyPr wrap="non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成果直結型</a:t>
              </a:r>
            </a:p>
          </p:txBody>
        </p:sp>
        <p:sp>
          <p:nvSpPr>
            <p:cNvPr id="15" name="正方形/長方形 14">
              <a:extLst>
                <a:ext uri="{FF2B5EF4-FFF2-40B4-BE49-F238E27FC236}">
                  <a16:creationId xmlns:a16="http://schemas.microsoft.com/office/drawing/2014/main" id="{D3F564D3-99F0-0C8B-2B65-98F8A38A9D85}"/>
                </a:ext>
              </a:extLst>
            </p:cNvPr>
            <p:cNvSpPr/>
            <p:nvPr/>
          </p:nvSpPr>
          <p:spPr>
            <a:xfrm>
              <a:off x="6767077" y="2399492"/>
              <a:ext cx="3114948" cy="745693"/>
            </a:xfrm>
            <a:prstGeom prst="rect">
              <a:avLst/>
            </a:prstGeom>
            <a:noFill/>
            <a:ln w="9525"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40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累計</a:t>
              </a:r>
              <a:r>
                <a:rPr kumimoji="0" lang="en-US" altLang="ja-JP" sz="140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300</a:t>
              </a:r>
              <a:r>
                <a:rPr kumimoji="0" lang="ja-JP" altLang="en-US" sz="140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社以上の支援実績をもとに、</a:t>
              </a:r>
              <a:endParaRPr kumimoji="0" lang="en-US" altLang="ja-JP" sz="140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40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業務改善において平均</a:t>
              </a:r>
              <a:r>
                <a:rPr kumimoji="0" lang="en-US" altLang="ja-JP" sz="140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20</a:t>
              </a:r>
              <a:r>
                <a:rPr kumimoji="0" lang="ja-JP" altLang="en-US" sz="140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％の作業時間削減、</a:t>
              </a:r>
              <a:endParaRPr kumimoji="0" lang="en-US" altLang="ja-JP" sz="140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40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エラー率</a:t>
              </a:r>
              <a:r>
                <a:rPr kumimoji="0" lang="en-US" altLang="ja-JP" sz="140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50</a:t>
              </a:r>
              <a:r>
                <a:rPr kumimoji="0" lang="ja-JP" altLang="en-US" sz="140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％削減を達成</a:t>
              </a:r>
            </a:p>
          </p:txBody>
        </p:sp>
        <p:sp>
          <p:nvSpPr>
            <p:cNvPr id="16" name="四角形: 角を丸くする 15">
              <a:extLst>
                <a:ext uri="{FF2B5EF4-FFF2-40B4-BE49-F238E27FC236}">
                  <a16:creationId xmlns:a16="http://schemas.microsoft.com/office/drawing/2014/main" id="{07C27980-C4E3-FF71-3272-B5CF6886EA13}"/>
                </a:ext>
              </a:extLst>
            </p:cNvPr>
            <p:cNvSpPr/>
            <p:nvPr/>
          </p:nvSpPr>
          <p:spPr>
            <a:xfrm>
              <a:off x="5394798" y="4767658"/>
              <a:ext cx="2340306" cy="347871"/>
            </a:xfrm>
            <a:prstGeom prst="roundRect">
              <a:avLst>
                <a:gd name="adj" fmla="val 50000"/>
              </a:avLst>
            </a:prstGeom>
            <a:solidFill>
              <a:schemeClr val="bg1"/>
            </a:solidFill>
            <a:ln w="9525" cap="flat" cmpd="sng" algn="ctr">
              <a:solidFill>
                <a:srgbClr val="0070C0"/>
              </a:solidFill>
              <a:prstDash val="solid"/>
              <a:miter lim="800000"/>
            </a:ln>
            <a:effectLst/>
          </p:spPr>
          <p:txBody>
            <a:bodyPr wrap="non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一気通貫</a:t>
              </a:r>
            </a:p>
          </p:txBody>
        </p:sp>
        <p:sp>
          <p:nvSpPr>
            <p:cNvPr id="17" name="正方形/長方形 16">
              <a:extLst>
                <a:ext uri="{FF2B5EF4-FFF2-40B4-BE49-F238E27FC236}">
                  <a16:creationId xmlns:a16="http://schemas.microsoft.com/office/drawing/2014/main" id="{CCDD70C2-0056-27D1-4012-7ED8BE04DFA8}"/>
                </a:ext>
              </a:extLst>
            </p:cNvPr>
            <p:cNvSpPr/>
            <p:nvPr/>
          </p:nvSpPr>
          <p:spPr>
            <a:xfrm>
              <a:off x="5007477" y="5187940"/>
              <a:ext cx="3114948" cy="745693"/>
            </a:xfrm>
            <a:prstGeom prst="rect">
              <a:avLst/>
            </a:prstGeom>
            <a:noFill/>
            <a:ln w="9525"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業務の現状把握、改善設計、導入支援、</a:t>
              </a:r>
              <a:endParaRPr kumimoji="0" lang="en-US" altLang="ja-JP" sz="14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定着化までをワンストップで対応し、</a:t>
              </a:r>
              <a:endParaRPr kumimoji="0" lang="en-US" altLang="ja-JP" sz="14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運用定着までハンズオンで伴走</a:t>
              </a:r>
            </a:p>
          </p:txBody>
        </p:sp>
        <p:sp>
          <p:nvSpPr>
            <p:cNvPr id="21" name="四角形: 角を丸くする 20">
              <a:extLst>
                <a:ext uri="{FF2B5EF4-FFF2-40B4-BE49-F238E27FC236}">
                  <a16:creationId xmlns:a16="http://schemas.microsoft.com/office/drawing/2014/main" id="{F048DAFC-1372-E7CB-F8D5-EED8C749D5BD}"/>
                </a:ext>
              </a:extLst>
            </p:cNvPr>
            <p:cNvSpPr/>
            <p:nvPr/>
          </p:nvSpPr>
          <p:spPr>
            <a:xfrm>
              <a:off x="8933247" y="4767658"/>
              <a:ext cx="2340306" cy="347871"/>
            </a:xfrm>
            <a:prstGeom prst="roundRect">
              <a:avLst>
                <a:gd name="adj" fmla="val 50000"/>
              </a:avLst>
            </a:prstGeom>
            <a:solidFill>
              <a:schemeClr val="bg1"/>
            </a:solidFill>
            <a:ln w="9525" cap="flat" cmpd="sng" algn="ctr">
              <a:solidFill>
                <a:srgbClr val="0070C0"/>
              </a:solidFill>
              <a:prstDash val="solid"/>
              <a:miter lim="800000"/>
            </a:ln>
            <a:effectLst/>
          </p:spPr>
          <p:txBody>
            <a:bodyPr wrap="non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行動変容</a:t>
              </a:r>
            </a:p>
          </p:txBody>
        </p:sp>
        <p:sp>
          <p:nvSpPr>
            <p:cNvPr id="22" name="正方形/長方形 21">
              <a:extLst>
                <a:ext uri="{FF2B5EF4-FFF2-40B4-BE49-F238E27FC236}">
                  <a16:creationId xmlns:a16="http://schemas.microsoft.com/office/drawing/2014/main" id="{982A4E20-8A85-F336-3E25-F01D0A8F87E4}"/>
                </a:ext>
              </a:extLst>
            </p:cNvPr>
            <p:cNvSpPr/>
            <p:nvPr/>
          </p:nvSpPr>
          <p:spPr>
            <a:xfrm>
              <a:off x="8545926" y="5187940"/>
              <a:ext cx="3114948" cy="745693"/>
            </a:xfrm>
            <a:prstGeom prst="rect">
              <a:avLst/>
            </a:prstGeom>
            <a:noFill/>
            <a:ln w="9525"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ツール導入や表層的な効率化に依存せず、</a:t>
              </a:r>
              <a:endParaRPr kumimoji="0" lang="en-US" altLang="ja-JP" sz="1400" kern="0" dirty="0">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組織文化や人の行動変容を含む</a:t>
              </a:r>
              <a:endParaRPr kumimoji="0" lang="en-US" altLang="ja-JP" sz="1400" kern="0" dirty="0">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「業務の在り方」そのものを再構築</a:t>
              </a:r>
            </a:p>
          </p:txBody>
        </p:sp>
      </p:grpSp>
      <p:grpSp>
        <p:nvGrpSpPr>
          <p:cNvPr id="26" name="グループ化 25">
            <a:extLst>
              <a:ext uri="{FF2B5EF4-FFF2-40B4-BE49-F238E27FC236}">
                <a16:creationId xmlns:a16="http://schemas.microsoft.com/office/drawing/2014/main" id="{554F9861-A4A2-0AE5-E65D-82053F65EEBE}"/>
              </a:ext>
            </a:extLst>
          </p:cNvPr>
          <p:cNvGrpSpPr/>
          <p:nvPr/>
        </p:nvGrpSpPr>
        <p:grpSpPr>
          <a:xfrm>
            <a:off x="250422" y="1869195"/>
            <a:ext cx="6014576" cy="3929685"/>
            <a:chOff x="337050" y="1869195"/>
            <a:chExt cx="6014576" cy="3929685"/>
          </a:xfrm>
        </p:grpSpPr>
        <p:sp>
          <p:nvSpPr>
            <p:cNvPr id="24" name="正方形/長方形 23">
              <a:extLst>
                <a:ext uri="{FF2B5EF4-FFF2-40B4-BE49-F238E27FC236}">
                  <a16:creationId xmlns:a16="http://schemas.microsoft.com/office/drawing/2014/main" id="{5DB816AD-6B5A-6FA7-C0DF-C713CE987B01}"/>
                </a:ext>
              </a:extLst>
            </p:cNvPr>
            <p:cNvSpPr/>
            <p:nvPr/>
          </p:nvSpPr>
          <p:spPr>
            <a:xfrm>
              <a:off x="337050" y="1869195"/>
              <a:ext cx="6014576" cy="1091769"/>
            </a:xfrm>
            <a:prstGeom prst="rect">
              <a:avLst/>
            </a:prstGeom>
            <a:noFill/>
            <a:ln w="9525" cap="flat" cmpd="sng" algn="ctr">
              <a:noFill/>
              <a:prstDash val="solid"/>
              <a:miter lim="800000"/>
            </a:ln>
            <a:effectLst/>
          </p:spPr>
          <p:txBody>
            <a:bodyPr wrap="none" rtlCol="0" anchor="ctr"/>
            <a:lstStyle/>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私たちの強み</a:t>
              </a:r>
              <a:endParaRPr kumimoji="0" lang="en-US" altLang="ja-JP"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sz="3200" b="1" i="1"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t>成果直結型・一気通貫・行動変容</a:t>
              </a:r>
              <a:endParaRPr kumimoji="0" lang="ja-JP" altLang="en-US" sz="2800" b="1" i="1"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endParaRPr>
            </a:p>
          </p:txBody>
        </p:sp>
        <p:sp>
          <p:nvSpPr>
            <p:cNvPr id="25" name="正方形/長方形 24">
              <a:extLst>
                <a:ext uri="{FF2B5EF4-FFF2-40B4-BE49-F238E27FC236}">
                  <a16:creationId xmlns:a16="http://schemas.microsoft.com/office/drawing/2014/main" id="{7CE812C4-6DDF-D3F7-4764-10A79944C094}"/>
                </a:ext>
              </a:extLst>
            </p:cNvPr>
            <p:cNvSpPr/>
            <p:nvPr/>
          </p:nvSpPr>
          <p:spPr>
            <a:xfrm>
              <a:off x="606555" y="3052889"/>
              <a:ext cx="4519649" cy="2745991"/>
            </a:xfrm>
            <a:prstGeom prst="rect">
              <a:avLst/>
            </a:prstGeom>
            <a:noFill/>
            <a:ln w="9525" cap="flat" cmpd="sng" algn="ctr">
              <a:noFill/>
              <a:prstDash val="solid"/>
              <a:miter lim="800000"/>
            </a:ln>
            <a:effectLst/>
          </p:spPr>
          <p:txBody>
            <a:bodyPr wrap="square" rtlCol="0" anchor="ctr"/>
            <a:lstStyle/>
            <a:p>
              <a:pPr marL="285750" marR="0" lvl="0" indent="-285750"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altLang="ja-JP"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KK</a:t>
              </a:r>
              <a:r>
                <a:rPr kumimoji="0" lang="ja-JP" altLang="en-US" sz="1600" kern="0" dirty="0">
                  <a:latin typeface="ＭＳ Ｐゴシック" panose="020B0600070205080204" pitchFamily="50" charset="-128"/>
                  <a:ea typeface="ＭＳ Ｐゴシック" panose="020B0600070205080204" pitchFamily="50" charset="-128"/>
                </a:rPr>
                <a:t>コンサルティング</a:t>
              </a:r>
              <a:r>
                <a:rPr kumimoji="0" lang="ja-JP" altLang="en-US"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の強みは、定量成果を出す</a:t>
              </a:r>
              <a:br>
                <a:rPr kumimoji="0" lang="en-US" altLang="ja-JP"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br>
              <a:r>
                <a:rPr kumimoji="0" lang="ja-JP" altLang="en-US"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「成果直結型」の改善、提案から現場実装まで</a:t>
              </a:r>
              <a:br>
                <a:rPr kumimoji="0" lang="en-US" altLang="ja-JP"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br>
              <a:r>
                <a:rPr kumimoji="0" lang="ja-JP" altLang="en-US"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担う「一気通貫」の支援体制、そして組織の</a:t>
              </a:r>
              <a:br>
                <a:rPr kumimoji="0" lang="en-US" altLang="ja-JP"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br>
              <a:r>
                <a:rPr kumimoji="0" lang="ja-JP" altLang="en-US"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在り方そのものに踏み込む「行動変容」に</a:t>
              </a:r>
              <a:br>
                <a:rPr kumimoji="0" lang="en-US" altLang="ja-JP"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br>
              <a:r>
                <a:rPr kumimoji="0" lang="ja-JP" altLang="en-US"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あります。</a:t>
              </a:r>
              <a:endParaRPr kumimoji="0" lang="en-US" altLang="ja-JP"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285750" marR="0" lvl="0" indent="-285750"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US" altLang="ja-JP"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285750" marR="0" lvl="0" indent="-285750"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ja-JP" altLang="en-US"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ツール導入や業務フロー整備だけにとどまらず、</a:t>
              </a:r>
              <a:br>
                <a:rPr kumimoji="0" lang="en-US" altLang="ja-JP"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br>
              <a:r>
                <a:rPr kumimoji="0" lang="ja-JP" altLang="en-US"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業務文化や人の動きも含めた全体最適を</a:t>
              </a:r>
              <a:br>
                <a:rPr kumimoji="0" lang="en-US" altLang="ja-JP"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br>
              <a:r>
                <a:rPr kumimoji="0" lang="ja-JP" altLang="en-US" sz="160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実現することが、我々の最大の特長です。</a:t>
              </a:r>
            </a:p>
          </p:txBody>
        </p:sp>
      </p:grpSp>
    </p:spTree>
    <p:extLst>
      <p:ext uri="{BB962C8B-B14F-4D97-AF65-F5344CB8AC3E}">
        <p14:creationId xmlns:p14="http://schemas.microsoft.com/office/powerpoint/2010/main" val="299716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FDAF3-8E4A-38B0-0541-5AC4A632D4D1}"/>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C65D2865-AF6C-1613-1581-1F80EE151CE5}"/>
              </a:ext>
            </a:extLst>
          </p:cNvPr>
          <p:cNvPicPr>
            <a:picLocks noChangeAspect="1"/>
          </p:cNvPicPr>
          <p:nvPr/>
        </p:nvPicPr>
        <p:blipFill>
          <a:blip r:embed="rId2">
            <a:grayscl/>
          </a:blip>
          <a:stretch>
            <a:fillRect/>
          </a:stretch>
        </p:blipFill>
        <p:spPr>
          <a:xfrm>
            <a:off x="8526905" y="1505996"/>
            <a:ext cx="2155558" cy="2155558"/>
          </a:xfrm>
          <a:custGeom>
            <a:avLst/>
            <a:gdLst>
              <a:gd name="connsiteX0" fmla="*/ 809958 w 1619915"/>
              <a:gd name="connsiteY0" fmla="*/ 0 h 1619915"/>
              <a:gd name="connsiteX1" fmla="*/ 1603461 w 1619915"/>
              <a:gd name="connsiteY1" fmla="*/ 646724 h 1619915"/>
              <a:gd name="connsiteX2" fmla="*/ 1619915 w 1619915"/>
              <a:gd name="connsiteY2" fmla="*/ 809948 h 1619915"/>
              <a:gd name="connsiteX3" fmla="*/ 1619915 w 1619915"/>
              <a:gd name="connsiteY3" fmla="*/ 809968 h 1619915"/>
              <a:gd name="connsiteX4" fmla="*/ 1603461 w 1619915"/>
              <a:gd name="connsiteY4" fmla="*/ 973193 h 1619915"/>
              <a:gd name="connsiteX5" fmla="*/ 892772 w 1619915"/>
              <a:gd name="connsiteY5" fmla="*/ 1615735 h 1619915"/>
              <a:gd name="connsiteX6" fmla="*/ 809978 w 1619915"/>
              <a:gd name="connsiteY6" fmla="*/ 1619915 h 1619915"/>
              <a:gd name="connsiteX7" fmla="*/ 809939 w 1619915"/>
              <a:gd name="connsiteY7" fmla="*/ 1619915 h 1619915"/>
              <a:gd name="connsiteX8" fmla="*/ 727145 w 1619915"/>
              <a:gd name="connsiteY8" fmla="*/ 1615735 h 1619915"/>
              <a:gd name="connsiteX9" fmla="*/ 0 w 1619915"/>
              <a:gd name="connsiteY9" fmla="*/ 809958 h 1619915"/>
              <a:gd name="connsiteX10" fmla="*/ 809958 w 1619915"/>
              <a:gd name="connsiteY10" fmla="*/ 0 h 161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915" h="1619915">
                <a:moveTo>
                  <a:pt x="809958" y="0"/>
                </a:moveTo>
                <a:cubicBezTo>
                  <a:pt x="1201369" y="0"/>
                  <a:pt x="1527935" y="277640"/>
                  <a:pt x="1603461" y="646724"/>
                </a:cubicBezTo>
                <a:lnTo>
                  <a:pt x="1619915" y="809948"/>
                </a:lnTo>
                <a:lnTo>
                  <a:pt x="1619915" y="809968"/>
                </a:lnTo>
                <a:lnTo>
                  <a:pt x="1603461" y="973193"/>
                </a:lnTo>
                <a:cubicBezTo>
                  <a:pt x="1533330" y="1315914"/>
                  <a:pt x="1246741" y="1579787"/>
                  <a:pt x="892772" y="1615735"/>
                </a:cubicBezTo>
                <a:lnTo>
                  <a:pt x="809978" y="1619915"/>
                </a:lnTo>
                <a:lnTo>
                  <a:pt x="809939" y="1619915"/>
                </a:lnTo>
                <a:lnTo>
                  <a:pt x="727145" y="1615735"/>
                </a:lnTo>
                <a:cubicBezTo>
                  <a:pt x="318719" y="1574257"/>
                  <a:pt x="0" y="1229327"/>
                  <a:pt x="0" y="809958"/>
                </a:cubicBezTo>
                <a:cubicBezTo>
                  <a:pt x="0" y="362631"/>
                  <a:pt x="362631" y="0"/>
                  <a:pt x="809958" y="0"/>
                </a:cubicBezTo>
                <a:close/>
              </a:path>
            </a:pathLst>
          </a:custGeom>
        </p:spPr>
      </p:pic>
      <p:pic>
        <p:nvPicPr>
          <p:cNvPr id="3" name="図 2">
            <a:extLst>
              <a:ext uri="{FF2B5EF4-FFF2-40B4-BE49-F238E27FC236}">
                <a16:creationId xmlns:a16="http://schemas.microsoft.com/office/drawing/2014/main" id="{BFBA65C5-A9F3-19DF-85A8-A974ED298809}"/>
              </a:ext>
            </a:extLst>
          </p:cNvPr>
          <p:cNvPicPr>
            <a:picLocks noChangeAspect="1"/>
          </p:cNvPicPr>
          <p:nvPr/>
        </p:nvPicPr>
        <p:blipFill>
          <a:blip r:embed="rId3">
            <a:grayscl/>
          </a:blip>
          <a:stretch>
            <a:fillRect/>
          </a:stretch>
        </p:blipFill>
        <p:spPr>
          <a:xfrm>
            <a:off x="334112" y="1505996"/>
            <a:ext cx="2155558" cy="2155558"/>
          </a:xfrm>
          <a:custGeom>
            <a:avLst/>
            <a:gdLst>
              <a:gd name="connsiteX0" fmla="*/ 809958 w 1619915"/>
              <a:gd name="connsiteY0" fmla="*/ 0 h 1619915"/>
              <a:gd name="connsiteX1" fmla="*/ 1603461 w 1619915"/>
              <a:gd name="connsiteY1" fmla="*/ 646724 h 1619915"/>
              <a:gd name="connsiteX2" fmla="*/ 1619915 w 1619915"/>
              <a:gd name="connsiteY2" fmla="*/ 809948 h 1619915"/>
              <a:gd name="connsiteX3" fmla="*/ 1619915 w 1619915"/>
              <a:gd name="connsiteY3" fmla="*/ 809968 h 1619915"/>
              <a:gd name="connsiteX4" fmla="*/ 1603461 w 1619915"/>
              <a:gd name="connsiteY4" fmla="*/ 973193 h 1619915"/>
              <a:gd name="connsiteX5" fmla="*/ 892772 w 1619915"/>
              <a:gd name="connsiteY5" fmla="*/ 1615735 h 1619915"/>
              <a:gd name="connsiteX6" fmla="*/ 809978 w 1619915"/>
              <a:gd name="connsiteY6" fmla="*/ 1619915 h 1619915"/>
              <a:gd name="connsiteX7" fmla="*/ 809939 w 1619915"/>
              <a:gd name="connsiteY7" fmla="*/ 1619915 h 1619915"/>
              <a:gd name="connsiteX8" fmla="*/ 727145 w 1619915"/>
              <a:gd name="connsiteY8" fmla="*/ 1615735 h 1619915"/>
              <a:gd name="connsiteX9" fmla="*/ 0 w 1619915"/>
              <a:gd name="connsiteY9" fmla="*/ 809958 h 1619915"/>
              <a:gd name="connsiteX10" fmla="*/ 809958 w 1619915"/>
              <a:gd name="connsiteY10" fmla="*/ 0 h 161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915" h="1619915">
                <a:moveTo>
                  <a:pt x="809958" y="0"/>
                </a:moveTo>
                <a:cubicBezTo>
                  <a:pt x="1201369" y="0"/>
                  <a:pt x="1527935" y="277640"/>
                  <a:pt x="1603461" y="646724"/>
                </a:cubicBezTo>
                <a:lnTo>
                  <a:pt x="1619915" y="809948"/>
                </a:lnTo>
                <a:lnTo>
                  <a:pt x="1619915" y="809968"/>
                </a:lnTo>
                <a:lnTo>
                  <a:pt x="1603461" y="973193"/>
                </a:lnTo>
                <a:cubicBezTo>
                  <a:pt x="1533330" y="1315914"/>
                  <a:pt x="1246741" y="1579787"/>
                  <a:pt x="892772" y="1615735"/>
                </a:cubicBezTo>
                <a:lnTo>
                  <a:pt x="809978" y="1619915"/>
                </a:lnTo>
                <a:lnTo>
                  <a:pt x="809939" y="1619915"/>
                </a:lnTo>
                <a:lnTo>
                  <a:pt x="727145" y="1615735"/>
                </a:lnTo>
                <a:cubicBezTo>
                  <a:pt x="318719" y="1574257"/>
                  <a:pt x="0" y="1229327"/>
                  <a:pt x="0" y="809958"/>
                </a:cubicBezTo>
                <a:cubicBezTo>
                  <a:pt x="0" y="362631"/>
                  <a:pt x="362631" y="0"/>
                  <a:pt x="809958" y="0"/>
                </a:cubicBezTo>
                <a:close/>
              </a:path>
            </a:pathLst>
          </a:custGeom>
        </p:spPr>
      </p:pic>
      <p:pic>
        <p:nvPicPr>
          <p:cNvPr id="5" name="図 4">
            <a:extLst>
              <a:ext uri="{FF2B5EF4-FFF2-40B4-BE49-F238E27FC236}">
                <a16:creationId xmlns:a16="http://schemas.microsoft.com/office/drawing/2014/main" id="{56A742B8-FDE5-2928-F898-7C940AF342FB}"/>
              </a:ext>
            </a:extLst>
          </p:cNvPr>
          <p:cNvPicPr>
            <a:picLocks noChangeAspect="1"/>
          </p:cNvPicPr>
          <p:nvPr/>
        </p:nvPicPr>
        <p:blipFill>
          <a:blip r:embed="rId4">
            <a:grayscl/>
          </a:blip>
          <a:stretch>
            <a:fillRect/>
          </a:stretch>
        </p:blipFill>
        <p:spPr>
          <a:xfrm>
            <a:off x="4430508" y="1505996"/>
            <a:ext cx="2155558" cy="2155558"/>
          </a:xfrm>
          <a:custGeom>
            <a:avLst/>
            <a:gdLst>
              <a:gd name="connsiteX0" fmla="*/ 809958 w 1619915"/>
              <a:gd name="connsiteY0" fmla="*/ 0 h 1619915"/>
              <a:gd name="connsiteX1" fmla="*/ 1603461 w 1619915"/>
              <a:gd name="connsiteY1" fmla="*/ 646724 h 1619915"/>
              <a:gd name="connsiteX2" fmla="*/ 1619915 w 1619915"/>
              <a:gd name="connsiteY2" fmla="*/ 809948 h 1619915"/>
              <a:gd name="connsiteX3" fmla="*/ 1619915 w 1619915"/>
              <a:gd name="connsiteY3" fmla="*/ 809968 h 1619915"/>
              <a:gd name="connsiteX4" fmla="*/ 1603461 w 1619915"/>
              <a:gd name="connsiteY4" fmla="*/ 973193 h 1619915"/>
              <a:gd name="connsiteX5" fmla="*/ 892772 w 1619915"/>
              <a:gd name="connsiteY5" fmla="*/ 1615735 h 1619915"/>
              <a:gd name="connsiteX6" fmla="*/ 809978 w 1619915"/>
              <a:gd name="connsiteY6" fmla="*/ 1619915 h 1619915"/>
              <a:gd name="connsiteX7" fmla="*/ 809939 w 1619915"/>
              <a:gd name="connsiteY7" fmla="*/ 1619915 h 1619915"/>
              <a:gd name="connsiteX8" fmla="*/ 727145 w 1619915"/>
              <a:gd name="connsiteY8" fmla="*/ 1615735 h 1619915"/>
              <a:gd name="connsiteX9" fmla="*/ 0 w 1619915"/>
              <a:gd name="connsiteY9" fmla="*/ 809958 h 1619915"/>
              <a:gd name="connsiteX10" fmla="*/ 809958 w 1619915"/>
              <a:gd name="connsiteY10" fmla="*/ 0 h 161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915" h="1619915">
                <a:moveTo>
                  <a:pt x="809958" y="0"/>
                </a:moveTo>
                <a:cubicBezTo>
                  <a:pt x="1201369" y="0"/>
                  <a:pt x="1527935" y="277640"/>
                  <a:pt x="1603461" y="646724"/>
                </a:cubicBezTo>
                <a:lnTo>
                  <a:pt x="1619915" y="809948"/>
                </a:lnTo>
                <a:lnTo>
                  <a:pt x="1619915" y="809968"/>
                </a:lnTo>
                <a:lnTo>
                  <a:pt x="1603461" y="973193"/>
                </a:lnTo>
                <a:cubicBezTo>
                  <a:pt x="1533330" y="1315914"/>
                  <a:pt x="1246741" y="1579787"/>
                  <a:pt x="892772" y="1615735"/>
                </a:cubicBezTo>
                <a:lnTo>
                  <a:pt x="809978" y="1619915"/>
                </a:lnTo>
                <a:lnTo>
                  <a:pt x="809939" y="1619915"/>
                </a:lnTo>
                <a:lnTo>
                  <a:pt x="727145" y="1615735"/>
                </a:lnTo>
                <a:cubicBezTo>
                  <a:pt x="318719" y="1574257"/>
                  <a:pt x="0" y="1229327"/>
                  <a:pt x="0" y="809958"/>
                </a:cubicBezTo>
                <a:cubicBezTo>
                  <a:pt x="0" y="362631"/>
                  <a:pt x="362631" y="0"/>
                  <a:pt x="809958" y="0"/>
                </a:cubicBezTo>
                <a:close/>
              </a:path>
            </a:pathLst>
          </a:custGeom>
        </p:spPr>
      </p:pic>
      <p:sp>
        <p:nvSpPr>
          <p:cNvPr id="28" name="スライド番号プレースホルダー 5">
            <a:extLst>
              <a:ext uri="{FF2B5EF4-FFF2-40B4-BE49-F238E27FC236}">
                <a16:creationId xmlns:a16="http://schemas.microsoft.com/office/drawing/2014/main" id="{26FAD369-E2C4-CF0A-C7FA-5F6076719C02}"/>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latin typeface="ＭＳ Ｐゴシック" panose="020B0600070205080204" pitchFamily="50" charset="-128"/>
                <a:ea typeface="ＭＳ Ｐゴシック" panose="020B0600070205080204" pitchFamily="50" charset="-128"/>
              </a:rPr>
              <a:pPr/>
              <a:t>4</a:t>
            </a:fld>
            <a:endParaRPr lang="ja-JP" altLang="en-US" dirty="0">
              <a:latin typeface="ＭＳ Ｐゴシック" panose="020B0600070205080204" pitchFamily="50" charset="-128"/>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8263F157-9462-A341-13CB-3DDE640774AA}"/>
              </a:ext>
            </a:extLst>
          </p:cNvPr>
          <p:cNvSpPr/>
          <p:nvPr/>
        </p:nvSpPr>
        <p:spPr>
          <a:xfrm>
            <a:off x="0" y="1"/>
            <a:ext cx="12192000" cy="552860"/>
          </a:xfrm>
          <a:prstGeom prst="rect">
            <a:avLst/>
          </a:prstGeom>
          <a:gradFill flip="none" rotWithShape="1">
            <a:gsLst>
              <a:gs pos="0">
                <a:schemeClr val="tx2">
                  <a:lumMod val="10000"/>
                  <a:lumOff val="90000"/>
                </a:schemeClr>
              </a:gs>
              <a:gs pos="100000">
                <a:srgbClr val="0070C0"/>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2000" b="1" dirty="0">
                <a:solidFill>
                  <a:schemeClr val="bg1"/>
                </a:solidFill>
                <a:latin typeface="ＭＳ Ｐゴシック" panose="020B0600070205080204" pitchFamily="50" charset="-128"/>
                <a:ea typeface="ＭＳ Ｐゴシック" panose="020B0600070205080204" pitchFamily="50" charset="-128"/>
              </a:rPr>
              <a:t>支援体制</a:t>
            </a:r>
            <a:endParaRPr kumimoji="1" lang="ja-JP" altLang="en-US" sz="2000" b="1" dirty="0">
              <a:solidFill>
                <a:schemeClr val="bg1"/>
              </a:solidFill>
              <a:latin typeface="ＭＳ Ｐゴシック" panose="020B0600070205080204" pitchFamily="50" charset="-128"/>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F850875E-7EA7-4268-A948-4E8FD17D0465}"/>
              </a:ext>
            </a:extLst>
          </p:cNvPr>
          <p:cNvSpPr/>
          <p:nvPr/>
        </p:nvSpPr>
        <p:spPr>
          <a:xfrm>
            <a:off x="205493" y="675214"/>
            <a:ext cx="11781014" cy="4262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b="1" dirty="0">
                <a:solidFill>
                  <a:schemeClr val="tx1"/>
                </a:solidFill>
                <a:latin typeface="ＭＳ Ｐゴシック" panose="020B0600070205080204" pitchFamily="50" charset="-128"/>
                <a:ea typeface="ＭＳ Ｐゴシック" panose="020B0600070205080204" pitchFamily="50" charset="-128"/>
              </a:rPr>
              <a:t>専任チームが貴社に常時伴走し、確実な成果に導きます。</a:t>
            </a:r>
          </a:p>
        </p:txBody>
      </p:sp>
      <p:grpSp>
        <p:nvGrpSpPr>
          <p:cNvPr id="26" name="グループ化 25">
            <a:extLst>
              <a:ext uri="{FF2B5EF4-FFF2-40B4-BE49-F238E27FC236}">
                <a16:creationId xmlns:a16="http://schemas.microsoft.com/office/drawing/2014/main" id="{7E00B701-3691-B442-0DE0-31A5E89500FA}"/>
              </a:ext>
            </a:extLst>
          </p:cNvPr>
          <p:cNvGrpSpPr/>
          <p:nvPr/>
        </p:nvGrpSpPr>
        <p:grpSpPr>
          <a:xfrm>
            <a:off x="334112" y="2109615"/>
            <a:ext cx="3329885" cy="4474065"/>
            <a:chOff x="462731" y="2176991"/>
            <a:chExt cx="3329885" cy="4474065"/>
          </a:xfrm>
        </p:grpSpPr>
        <p:sp>
          <p:nvSpPr>
            <p:cNvPr id="22" name="正方形/長方形 21">
              <a:extLst>
                <a:ext uri="{FF2B5EF4-FFF2-40B4-BE49-F238E27FC236}">
                  <a16:creationId xmlns:a16="http://schemas.microsoft.com/office/drawing/2014/main" id="{8022DFAB-0A2B-98F6-81C1-90F7C840ACA7}"/>
                </a:ext>
              </a:extLst>
            </p:cNvPr>
            <p:cNvSpPr/>
            <p:nvPr/>
          </p:nvSpPr>
          <p:spPr>
            <a:xfrm>
              <a:off x="2280555" y="2176991"/>
              <a:ext cx="1512061" cy="458945"/>
            </a:xfrm>
            <a:prstGeom prst="rect">
              <a:avLst/>
            </a:prstGeom>
            <a:solidFill>
              <a:schemeClr val="bg1"/>
            </a:solidFill>
            <a:ln w="9525" cap="flat" cmpd="sng" algn="ctr">
              <a:solidFill>
                <a:srgbClr val="0070C0"/>
              </a:solid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吉田 翔太</a:t>
              </a:r>
            </a:p>
          </p:txBody>
        </p:sp>
        <p:sp>
          <p:nvSpPr>
            <p:cNvPr id="23" name="正方形/長方形 22">
              <a:extLst>
                <a:ext uri="{FF2B5EF4-FFF2-40B4-BE49-F238E27FC236}">
                  <a16:creationId xmlns:a16="http://schemas.microsoft.com/office/drawing/2014/main" id="{64E37A30-FA05-10D9-73D1-8835C7546482}"/>
                </a:ext>
              </a:extLst>
            </p:cNvPr>
            <p:cNvSpPr/>
            <p:nvPr/>
          </p:nvSpPr>
          <p:spPr>
            <a:xfrm>
              <a:off x="2280555" y="2861831"/>
              <a:ext cx="1512061" cy="458945"/>
            </a:xfrm>
            <a:prstGeom prst="rect">
              <a:avLst/>
            </a:prstGeom>
            <a:solidFill>
              <a:srgbClr val="0070C0"/>
            </a:solidFill>
            <a:ln w="9525" cap="flat" cmpd="sng" algn="ctr">
              <a:solidFill>
                <a:srgbClr val="0070C0"/>
              </a:solid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プロジェクト</a:t>
              </a:r>
              <a:br>
                <a:rPr kumimoji="0" lang="en-US" altLang="ja-JP"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マネージャー</a:t>
              </a:r>
            </a:p>
          </p:txBody>
        </p:sp>
        <p:sp>
          <p:nvSpPr>
            <p:cNvPr id="24" name="正方形/長方形 23">
              <a:extLst>
                <a:ext uri="{FF2B5EF4-FFF2-40B4-BE49-F238E27FC236}">
                  <a16:creationId xmlns:a16="http://schemas.microsoft.com/office/drawing/2014/main" id="{1CA375C6-9469-77CF-5135-8A41CA57395B}"/>
                </a:ext>
              </a:extLst>
            </p:cNvPr>
            <p:cNvSpPr/>
            <p:nvPr/>
          </p:nvSpPr>
          <p:spPr>
            <a:xfrm>
              <a:off x="462731" y="3920105"/>
              <a:ext cx="3329885" cy="2730951"/>
            </a:xfrm>
            <a:prstGeom prst="rect">
              <a:avLst/>
            </a:prstGeom>
            <a:noFill/>
            <a:ln w="9525" cap="flat" cmpd="sng" algn="ctr">
              <a:noFill/>
              <a:prstDash val="solid"/>
              <a:miter lim="800000"/>
            </a:ln>
            <a:effectLst/>
          </p:spPr>
          <p:txBody>
            <a:bodyPr wrap="square" rtlCol="0" anchor="t"/>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600" b="1"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t>役割</a:t>
              </a:r>
              <a:endParaRPr kumimoji="0" lang="en-US" altLang="ja-JP" sz="1600" b="1"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endParaRPr>
            </a:p>
            <a:p>
              <a:pPr marL="285750" marR="0" lvl="0" indent="-198438" defTabSz="914400" eaLnBrk="1" fontAlgn="auto" latinLnBrk="0" hangingPunct="1">
                <a:lnSpc>
                  <a:spcPct val="100000"/>
                </a:lnSpc>
                <a:spcBef>
                  <a:spcPts val="300"/>
                </a:spcBef>
                <a:spcAft>
                  <a:spcPts val="0"/>
                </a:spcAft>
                <a:buClr>
                  <a:srgbClr val="0070C0"/>
                </a:buClr>
                <a:buSzTx/>
                <a:buFont typeface="Wingdings" panose="05000000000000000000" pitchFamily="2" charset="2"/>
                <a:buChar char="l"/>
                <a:tabLst/>
                <a:defRPr/>
              </a:pPr>
              <a:r>
                <a:rPr kumimoji="0" lang="ja-JP" altLang="en-US" sz="1200" kern="0" dirty="0">
                  <a:solidFill>
                    <a:prstClr val="black"/>
                  </a:solidFill>
                  <a:latin typeface="ＭＳ Ｐゴシック" panose="020B0600070205080204" pitchFamily="50" charset="-128"/>
                  <a:ea typeface="ＭＳ Ｐゴシック" panose="020B0600070205080204" pitchFamily="50" charset="-128"/>
                </a:rPr>
                <a:t>全体統括および進捗・品質管理</a:t>
              </a:r>
              <a:endParaRPr kumimoji="0" lang="en-US" altLang="ja-JP" sz="1200" kern="0" dirty="0">
                <a:solidFill>
                  <a:prstClr val="black"/>
                </a:solidFill>
                <a:latin typeface="ＭＳ Ｐゴシック" panose="020B0600070205080204" pitchFamily="50" charset="-128"/>
                <a:ea typeface="ＭＳ Ｐゴシック" panose="020B0600070205080204" pitchFamily="50" charset="-128"/>
              </a:endParaRPr>
            </a:p>
            <a:p>
              <a:pPr marL="285750" marR="0" lvl="0" indent="-198438" defTabSz="914400" eaLnBrk="1" fontAlgn="auto" latinLnBrk="0" hangingPunct="1">
                <a:lnSpc>
                  <a:spcPct val="100000"/>
                </a:lnSpc>
                <a:spcBef>
                  <a:spcPts val="300"/>
                </a:spcBef>
                <a:spcAft>
                  <a:spcPts val="0"/>
                </a:spcAft>
                <a:buClr>
                  <a:srgbClr val="0070C0"/>
                </a:buClr>
                <a:buSzTx/>
                <a:buFont typeface="Wingdings" panose="05000000000000000000" pitchFamily="2" charset="2"/>
                <a:buChar char="l"/>
                <a:tabLst/>
                <a:defRPr/>
              </a:pPr>
              <a:r>
                <a:rPr kumimoji="0" lang="ja-JP" altLang="en-US" sz="1200" kern="0" dirty="0">
                  <a:solidFill>
                    <a:prstClr val="black"/>
                  </a:solidFill>
                  <a:latin typeface="ＭＳ Ｐゴシック" panose="020B0600070205080204" pitchFamily="50" charset="-128"/>
                  <a:ea typeface="ＭＳ Ｐゴシック" panose="020B0600070205080204" pitchFamily="50" charset="-128"/>
                </a:rPr>
                <a:t>ステークホルダー調整</a:t>
              </a:r>
              <a:endParaRPr kumimoji="0" lang="en-US" altLang="ja-JP" sz="1200" kern="0" dirty="0">
                <a:solidFill>
                  <a:prstClr val="black"/>
                </a:solidFill>
                <a:latin typeface="ＭＳ Ｐゴシック" panose="020B0600070205080204" pitchFamily="50" charset="-128"/>
                <a:ea typeface="ＭＳ Ｐゴシック" panose="020B0600070205080204" pitchFamily="50" charset="-128"/>
              </a:endParaRPr>
            </a:p>
            <a:p>
              <a:pPr marR="0" lvl="0" defTabSz="914400" eaLnBrk="1" fontAlgn="auto" latinLnBrk="0" hangingPunct="1">
                <a:lnSpc>
                  <a:spcPct val="100000"/>
                </a:lnSpc>
                <a:spcBef>
                  <a:spcPts val="300"/>
                </a:spcBef>
                <a:spcAft>
                  <a:spcPts val="0"/>
                </a:spcAft>
                <a:buClr>
                  <a:srgbClr val="0070C0"/>
                </a:buClr>
                <a:buSzTx/>
                <a:tabLst/>
                <a:defRPr/>
              </a:pPr>
              <a:endPar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R="0" lvl="0" defTabSz="914400" eaLnBrk="1" fontAlgn="auto" latinLnBrk="0" hangingPunct="1">
                <a:lnSpc>
                  <a:spcPct val="100000"/>
                </a:lnSpc>
                <a:spcBef>
                  <a:spcPts val="300"/>
                </a:spcBef>
                <a:spcAft>
                  <a:spcPts val="0"/>
                </a:spcAft>
                <a:buClr>
                  <a:srgbClr val="0070C0"/>
                </a:buClr>
                <a:buSzTx/>
                <a:tabLst/>
                <a:defRPr/>
              </a:pPr>
              <a:r>
                <a:rPr kumimoji="0" lang="ja-JP" altLang="en-US" sz="1600" b="1" kern="0" dirty="0">
                  <a:solidFill>
                    <a:srgbClr val="0070C0"/>
                  </a:solidFill>
                  <a:latin typeface="ＭＳ Ｐゴシック" panose="020B0600070205080204" pitchFamily="50" charset="-128"/>
                  <a:ea typeface="ＭＳ Ｐゴシック" panose="020B0600070205080204" pitchFamily="50" charset="-128"/>
                </a:rPr>
                <a:t>経歴</a:t>
              </a:r>
              <a:endParaRPr kumimoji="0" lang="en-US" altLang="ja-JP" sz="1600" b="1"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endParaRPr>
            </a:p>
            <a:p>
              <a:pPr marL="285750" marR="0" lvl="0" indent="-198438" defTabSz="914400" eaLnBrk="1" fontAlgn="auto" latinLnBrk="0" hangingPunct="1">
                <a:lnSpc>
                  <a:spcPct val="100000"/>
                </a:lnSpc>
                <a:spcBef>
                  <a:spcPts val="300"/>
                </a:spcBef>
                <a:spcAft>
                  <a:spcPts val="0"/>
                </a:spcAft>
                <a:buClr>
                  <a:srgbClr val="0070C0"/>
                </a:buClr>
                <a:buSzTx/>
                <a:buFont typeface="Wingdings" panose="05000000000000000000" pitchFamily="2" charset="2"/>
                <a:buChar char="l"/>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元アクセンチュア戦略部門にて</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7</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年間コンサルティング経験</a:t>
              </a:r>
              <a:endPar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285750" marR="0" lvl="0" indent="-198438" defTabSz="914400" eaLnBrk="1" fontAlgn="auto" latinLnBrk="0" hangingPunct="1">
                <a:lnSpc>
                  <a:spcPct val="100000"/>
                </a:lnSpc>
                <a:spcBef>
                  <a:spcPts val="300"/>
                </a:spcBef>
                <a:spcAft>
                  <a:spcPts val="0"/>
                </a:spcAft>
                <a:buClr>
                  <a:srgbClr val="0070C0"/>
                </a:buClr>
                <a:buSzTx/>
                <a:buFont typeface="Wingdings" panose="05000000000000000000" pitchFamily="2" charset="2"/>
                <a:buChar char="l"/>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製造業・金融業向けの業務改革および</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DX</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プロジェクトを多数リード</a:t>
              </a:r>
            </a:p>
            <a:p>
              <a:pPr marL="285750" marR="0" lvl="0" indent="-198438" defTabSz="914400" eaLnBrk="1" fontAlgn="auto" latinLnBrk="0" hangingPunct="1">
                <a:lnSpc>
                  <a:spcPct val="100000"/>
                </a:lnSpc>
                <a:spcBef>
                  <a:spcPts val="300"/>
                </a:spcBef>
                <a:spcAft>
                  <a:spcPts val="0"/>
                </a:spcAft>
                <a:buClr>
                  <a:srgbClr val="0070C0"/>
                </a:buClr>
                <a:buSzTx/>
                <a:buFont typeface="Wingdings" panose="05000000000000000000" pitchFamily="2" charset="2"/>
                <a:buChar char="l"/>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大規模プロジェクトの統括や役員・社員との</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ファシリテーションに定評あり</a:t>
              </a:r>
            </a:p>
          </p:txBody>
        </p:sp>
      </p:grpSp>
      <p:grpSp>
        <p:nvGrpSpPr>
          <p:cNvPr id="27" name="グループ化 26">
            <a:extLst>
              <a:ext uri="{FF2B5EF4-FFF2-40B4-BE49-F238E27FC236}">
                <a16:creationId xmlns:a16="http://schemas.microsoft.com/office/drawing/2014/main" id="{EB0A5722-C011-66E4-91CA-5ACF611EFE03}"/>
              </a:ext>
            </a:extLst>
          </p:cNvPr>
          <p:cNvGrpSpPr/>
          <p:nvPr/>
        </p:nvGrpSpPr>
        <p:grpSpPr>
          <a:xfrm>
            <a:off x="4431057" y="2109615"/>
            <a:ext cx="3329885" cy="4474065"/>
            <a:chOff x="462731" y="2176991"/>
            <a:chExt cx="3329885" cy="4474065"/>
          </a:xfrm>
        </p:grpSpPr>
        <p:sp>
          <p:nvSpPr>
            <p:cNvPr id="29" name="正方形/長方形 28">
              <a:extLst>
                <a:ext uri="{FF2B5EF4-FFF2-40B4-BE49-F238E27FC236}">
                  <a16:creationId xmlns:a16="http://schemas.microsoft.com/office/drawing/2014/main" id="{F9005053-5416-FE2A-A9AA-2D2365FDEAA9}"/>
                </a:ext>
              </a:extLst>
            </p:cNvPr>
            <p:cNvSpPr/>
            <p:nvPr/>
          </p:nvSpPr>
          <p:spPr>
            <a:xfrm>
              <a:off x="2280555" y="2176991"/>
              <a:ext cx="1512061" cy="458945"/>
            </a:xfrm>
            <a:prstGeom prst="rect">
              <a:avLst/>
            </a:prstGeom>
            <a:solidFill>
              <a:schemeClr val="bg1"/>
            </a:solidFill>
            <a:ln w="9525" cap="flat" cmpd="sng" algn="ctr">
              <a:solidFill>
                <a:srgbClr val="0070C0"/>
              </a:solid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中村 直人</a:t>
              </a:r>
            </a:p>
          </p:txBody>
        </p:sp>
        <p:sp>
          <p:nvSpPr>
            <p:cNvPr id="30" name="正方形/長方形 29">
              <a:extLst>
                <a:ext uri="{FF2B5EF4-FFF2-40B4-BE49-F238E27FC236}">
                  <a16:creationId xmlns:a16="http://schemas.microsoft.com/office/drawing/2014/main" id="{63EB47B9-22DF-63A3-E470-8DDDCA47A490}"/>
                </a:ext>
              </a:extLst>
            </p:cNvPr>
            <p:cNvSpPr/>
            <p:nvPr/>
          </p:nvSpPr>
          <p:spPr>
            <a:xfrm>
              <a:off x="2280555" y="2861831"/>
              <a:ext cx="1512061" cy="458945"/>
            </a:xfrm>
            <a:prstGeom prst="rect">
              <a:avLst/>
            </a:prstGeom>
            <a:solidFill>
              <a:srgbClr val="0070C0"/>
            </a:solidFill>
            <a:ln w="9525" cap="flat" cmpd="sng" algn="ctr">
              <a:solidFill>
                <a:srgbClr val="0070C0"/>
              </a:solid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シニア</a:t>
              </a:r>
              <a:br>
                <a:rPr kumimoji="0" lang="en-US" altLang="ja-JP"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コンサルタント</a:t>
              </a:r>
            </a:p>
          </p:txBody>
        </p:sp>
        <p:sp>
          <p:nvSpPr>
            <p:cNvPr id="31" name="正方形/長方形 30">
              <a:extLst>
                <a:ext uri="{FF2B5EF4-FFF2-40B4-BE49-F238E27FC236}">
                  <a16:creationId xmlns:a16="http://schemas.microsoft.com/office/drawing/2014/main" id="{937318CD-B824-2FBD-30DC-963EF21AB5A1}"/>
                </a:ext>
              </a:extLst>
            </p:cNvPr>
            <p:cNvSpPr/>
            <p:nvPr/>
          </p:nvSpPr>
          <p:spPr>
            <a:xfrm>
              <a:off x="462731" y="3920105"/>
              <a:ext cx="3329885" cy="2730951"/>
            </a:xfrm>
            <a:prstGeom prst="rect">
              <a:avLst/>
            </a:prstGeom>
            <a:noFill/>
            <a:ln w="9525" cap="flat" cmpd="sng" algn="ctr">
              <a:noFill/>
              <a:prstDash val="solid"/>
              <a:miter lim="800000"/>
            </a:ln>
            <a:effectLst/>
          </p:spPr>
          <p:txBody>
            <a:bodyPr wrap="square" rtlCol="0" anchor="t"/>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600" b="1"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t>役割</a:t>
              </a:r>
              <a:endParaRPr kumimoji="0" lang="en-US" altLang="ja-JP" sz="1600" b="1"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endParaRPr>
            </a:p>
            <a:p>
              <a:pPr marL="285750" marR="0" lvl="0" indent="-198438" defTabSz="914400" eaLnBrk="1" fontAlgn="auto" latinLnBrk="0" hangingPunct="1">
                <a:lnSpc>
                  <a:spcPct val="100000"/>
                </a:lnSpc>
                <a:spcBef>
                  <a:spcPts val="300"/>
                </a:spcBef>
                <a:spcAft>
                  <a:spcPts val="0"/>
                </a:spcAft>
                <a:buClr>
                  <a:srgbClr val="0070C0"/>
                </a:buClr>
                <a:buSzTx/>
                <a:buFont typeface="Wingdings" panose="05000000000000000000" pitchFamily="2" charset="2"/>
                <a:buChar char="l"/>
                <a:tabLst/>
                <a:defRPr/>
              </a:pPr>
              <a:r>
                <a:rPr kumimoji="0" lang="ja-JP" altLang="en-US" sz="1200" kern="0" dirty="0">
                  <a:solidFill>
                    <a:prstClr val="black"/>
                  </a:solidFill>
                  <a:latin typeface="ＭＳ Ｐゴシック" panose="020B0600070205080204" pitchFamily="50" charset="-128"/>
                  <a:ea typeface="ＭＳ Ｐゴシック" panose="020B0600070205080204" pitchFamily="50" charset="-128"/>
                </a:rPr>
                <a:t>現状分析および課題設計</a:t>
              </a:r>
              <a:endParaRPr kumimoji="0" lang="en-US" altLang="ja-JP" sz="1200" kern="0" dirty="0">
                <a:solidFill>
                  <a:prstClr val="black"/>
                </a:solidFill>
                <a:latin typeface="ＭＳ Ｐゴシック" panose="020B0600070205080204" pitchFamily="50" charset="-128"/>
                <a:ea typeface="ＭＳ Ｐゴシック" panose="020B0600070205080204" pitchFamily="50" charset="-128"/>
              </a:endParaRPr>
            </a:p>
            <a:p>
              <a:pPr marL="285750" marR="0" lvl="0" indent="-198438" defTabSz="914400" eaLnBrk="1" fontAlgn="auto" latinLnBrk="0" hangingPunct="1">
                <a:lnSpc>
                  <a:spcPct val="100000"/>
                </a:lnSpc>
                <a:spcBef>
                  <a:spcPts val="300"/>
                </a:spcBef>
                <a:spcAft>
                  <a:spcPts val="0"/>
                </a:spcAft>
                <a:buClr>
                  <a:srgbClr val="0070C0"/>
                </a:buClr>
                <a:buSzTx/>
                <a:buFont typeface="Wingdings" panose="05000000000000000000" pitchFamily="2" charset="2"/>
                <a:buChar char="l"/>
                <a:tabLst/>
                <a:defRPr/>
              </a:pPr>
              <a:r>
                <a:rPr kumimoji="0" lang="ja-JP" altLang="en-US" sz="1200" kern="0" dirty="0">
                  <a:solidFill>
                    <a:prstClr val="black"/>
                  </a:solidFill>
                  <a:latin typeface="ＭＳ Ｐゴシック" panose="020B0600070205080204" pitchFamily="50" charset="-128"/>
                  <a:ea typeface="ＭＳ Ｐゴシック" panose="020B0600070205080204" pitchFamily="50" charset="-128"/>
                </a:rPr>
                <a:t>ワークショップ運営</a:t>
              </a:r>
              <a:endParaRPr kumimoji="0" lang="en-US" altLang="ja-JP" sz="1200" kern="0" dirty="0">
                <a:solidFill>
                  <a:prstClr val="black"/>
                </a:solidFill>
                <a:latin typeface="ＭＳ Ｐゴシック" panose="020B0600070205080204" pitchFamily="50" charset="-128"/>
                <a:ea typeface="ＭＳ Ｐゴシック" panose="020B0600070205080204" pitchFamily="50" charset="-128"/>
              </a:endParaRPr>
            </a:p>
            <a:p>
              <a:pPr marR="0" lvl="0" defTabSz="914400" eaLnBrk="1" fontAlgn="auto" latinLnBrk="0" hangingPunct="1">
                <a:lnSpc>
                  <a:spcPct val="100000"/>
                </a:lnSpc>
                <a:spcBef>
                  <a:spcPts val="300"/>
                </a:spcBef>
                <a:spcAft>
                  <a:spcPts val="0"/>
                </a:spcAft>
                <a:buClr>
                  <a:srgbClr val="0070C0"/>
                </a:buClr>
                <a:buSzTx/>
                <a:tabLst/>
                <a:defRPr/>
              </a:pPr>
              <a:endPar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R="0" lvl="0" defTabSz="914400" eaLnBrk="1" fontAlgn="auto" latinLnBrk="0" hangingPunct="1">
                <a:lnSpc>
                  <a:spcPct val="100000"/>
                </a:lnSpc>
                <a:spcBef>
                  <a:spcPts val="300"/>
                </a:spcBef>
                <a:spcAft>
                  <a:spcPts val="0"/>
                </a:spcAft>
                <a:buClr>
                  <a:srgbClr val="0070C0"/>
                </a:buClr>
                <a:buSzTx/>
                <a:tabLst/>
                <a:defRPr/>
              </a:pPr>
              <a:r>
                <a:rPr kumimoji="0" lang="ja-JP" altLang="en-US" sz="1600" b="1" kern="0" dirty="0">
                  <a:solidFill>
                    <a:srgbClr val="0070C0"/>
                  </a:solidFill>
                  <a:latin typeface="ＭＳ Ｐゴシック" panose="020B0600070205080204" pitchFamily="50" charset="-128"/>
                  <a:ea typeface="ＭＳ Ｐゴシック" panose="020B0600070205080204" pitchFamily="50" charset="-128"/>
                </a:rPr>
                <a:t>経歴</a:t>
              </a:r>
              <a:endParaRPr kumimoji="0" lang="en-US" altLang="ja-JP" sz="1600" b="1"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endParaRPr>
            </a:p>
            <a:p>
              <a:pPr marL="285750" marR="0" lvl="0" indent="-198438" defTabSz="914400" eaLnBrk="1" fontAlgn="auto" latinLnBrk="0" hangingPunct="1">
                <a:lnSpc>
                  <a:spcPct val="100000"/>
                </a:lnSpc>
                <a:spcBef>
                  <a:spcPts val="300"/>
                </a:spcBef>
                <a:spcAft>
                  <a:spcPts val="0"/>
                </a:spcAft>
                <a:buClr>
                  <a:srgbClr val="0070C0"/>
                </a:buClr>
                <a:buSzTx/>
                <a:buFont typeface="Wingdings" panose="05000000000000000000" pitchFamily="2" charset="2"/>
                <a:buChar char="l"/>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国内大手</a:t>
              </a: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SIer</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にて業務設計や</a:t>
              </a: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BPR</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を中心に</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10</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年以上の経験</a:t>
              </a:r>
              <a:endPar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285750" marR="0" lvl="0" indent="-198438" defTabSz="914400" eaLnBrk="1" fontAlgn="auto" latinLnBrk="0" hangingPunct="1">
                <a:lnSpc>
                  <a:spcPct val="100000"/>
                </a:lnSpc>
                <a:spcBef>
                  <a:spcPts val="300"/>
                </a:spcBef>
                <a:spcAft>
                  <a:spcPts val="0"/>
                </a:spcAft>
                <a:buClr>
                  <a:srgbClr val="0070C0"/>
                </a:buClr>
                <a:buSzTx/>
                <a:buFont typeface="Wingdings" panose="05000000000000000000" pitchFamily="2" charset="2"/>
                <a:buChar char="l"/>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小売・物流・</a:t>
              </a: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IT</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業界での現場改善案件を</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多数推進</a:t>
              </a:r>
              <a:endPar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285750" marR="0" lvl="0" indent="-198438" defTabSz="914400" eaLnBrk="1" fontAlgn="auto" latinLnBrk="0" hangingPunct="1">
                <a:lnSpc>
                  <a:spcPct val="100000"/>
                </a:lnSpc>
                <a:spcBef>
                  <a:spcPts val="300"/>
                </a:spcBef>
                <a:spcAft>
                  <a:spcPts val="0"/>
                </a:spcAft>
                <a:buClr>
                  <a:srgbClr val="0070C0"/>
                </a:buClr>
                <a:buSzTx/>
                <a:buFont typeface="Wingdings" panose="05000000000000000000" pitchFamily="2" charset="2"/>
                <a:buChar char="l"/>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ワークショップ設計と現場巻き込み型の</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推進力に強み</a:t>
              </a:r>
            </a:p>
          </p:txBody>
        </p:sp>
      </p:grpSp>
      <p:grpSp>
        <p:nvGrpSpPr>
          <p:cNvPr id="32" name="グループ化 31">
            <a:extLst>
              <a:ext uri="{FF2B5EF4-FFF2-40B4-BE49-F238E27FC236}">
                <a16:creationId xmlns:a16="http://schemas.microsoft.com/office/drawing/2014/main" id="{59846753-2109-E0B2-A3AB-C23AA8CED2D7}"/>
              </a:ext>
            </a:extLst>
          </p:cNvPr>
          <p:cNvGrpSpPr/>
          <p:nvPr/>
        </p:nvGrpSpPr>
        <p:grpSpPr>
          <a:xfrm>
            <a:off x="8528003" y="2109615"/>
            <a:ext cx="3329885" cy="4474065"/>
            <a:chOff x="462731" y="2176991"/>
            <a:chExt cx="3329885" cy="4474065"/>
          </a:xfrm>
        </p:grpSpPr>
        <p:sp>
          <p:nvSpPr>
            <p:cNvPr id="33" name="正方形/長方形 32">
              <a:extLst>
                <a:ext uri="{FF2B5EF4-FFF2-40B4-BE49-F238E27FC236}">
                  <a16:creationId xmlns:a16="http://schemas.microsoft.com/office/drawing/2014/main" id="{F344564F-8DAA-F518-C8D2-FAA6543711AD}"/>
                </a:ext>
              </a:extLst>
            </p:cNvPr>
            <p:cNvSpPr/>
            <p:nvPr/>
          </p:nvSpPr>
          <p:spPr>
            <a:xfrm>
              <a:off x="2280555" y="2176991"/>
              <a:ext cx="1512061" cy="458945"/>
            </a:xfrm>
            <a:prstGeom prst="rect">
              <a:avLst/>
            </a:prstGeom>
            <a:solidFill>
              <a:schemeClr val="bg1"/>
            </a:solidFill>
            <a:ln w="9525" cap="flat" cmpd="sng" algn="ctr">
              <a:solidFill>
                <a:srgbClr val="0070C0"/>
              </a:solid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佐藤 彩花</a:t>
              </a:r>
            </a:p>
          </p:txBody>
        </p:sp>
        <p:sp>
          <p:nvSpPr>
            <p:cNvPr id="34" name="正方形/長方形 33">
              <a:extLst>
                <a:ext uri="{FF2B5EF4-FFF2-40B4-BE49-F238E27FC236}">
                  <a16:creationId xmlns:a16="http://schemas.microsoft.com/office/drawing/2014/main" id="{2A6DC36B-A03B-F49C-011D-8835BAAEB279}"/>
                </a:ext>
              </a:extLst>
            </p:cNvPr>
            <p:cNvSpPr/>
            <p:nvPr/>
          </p:nvSpPr>
          <p:spPr>
            <a:xfrm>
              <a:off x="2280555" y="2861831"/>
              <a:ext cx="1512061" cy="458945"/>
            </a:xfrm>
            <a:prstGeom prst="rect">
              <a:avLst/>
            </a:prstGeom>
            <a:solidFill>
              <a:srgbClr val="0070C0"/>
            </a:solidFill>
            <a:ln w="9525" cap="flat" cmpd="sng" algn="ctr">
              <a:solidFill>
                <a:srgbClr val="0070C0"/>
              </a:solid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アナリスト</a:t>
              </a:r>
            </a:p>
          </p:txBody>
        </p:sp>
        <p:sp>
          <p:nvSpPr>
            <p:cNvPr id="35" name="正方形/長方形 34">
              <a:extLst>
                <a:ext uri="{FF2B5EF4-FFF2-40B4-BE49-F238E27FC236}">
                  <a16:creationId xmlns:a16="http://schemas.microsoft.com/office/drawing/2014/main" id="{6F2ADBE8-C34D-F231-289D-62ABCBD8D765}"/>
                </a:ext>
              </a:extLst>
            </p:cNvPr>
            <p:cNvSpPr/>
            <p:nvPr/>
          </p:nvSpPr>
          <p:spPr>
            <a:xfrm>
              <a:off x="462731" y="3920105"/>
              <a:ext cx="3329885" cy="2730951"/>
            </a:xfrm>
            <a:prstGeom prst="rect">
              <a:avLst/>
            </a:prstGeom>
            <a:noFill/>
            <a:ln w="9525" cap="flat" cmpd="sng" algn="ctr">
              <a:noFill/>
              <a:prstDash val="solid"/>
              <a:miter lim="800000"/>
            </a:ln>
            <a:effectLst/>
          </p:spPr>
          <p:txBody>
            <a:bodyPr wrap="square" rtlCol="0" anchor="t"/>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600" b="1"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t>役割</a:t>
              </a:r>
              <a:endParaRPr kumimoji="0" lang="en-US" altLang="ja-JP" sz="1600" b="1"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endParaRPr>
            </a:p>
            <a:p>
              <a:pPr marL="285750" marR="0" lvl="0" indent="-198438" defTabSz="914400" eaLnBrk="1" fontAlgn="auto" latinLnBrk="0" hangingPunct="1">
                <a:lnSpc>
                  <a:spcPct val="100000"/>
                </a:lnSpc>
                <a:spcBef>
                  <a:spcPts val="300"/>
                </a:spcBef>
                <a:spcAft>
                  <a:spcPts val="0"/>
                </a:spcAft>
                <a:buClr>
                  <a:srgbClr val="0070C0"/>
                </a:buClr>
                <a:buSzTx/>
                <a:buFont typeface="Wingdings" panose="05000000000000000000" pitchFamily="2" charset="2"/>
                <a:buChar char="l"/>
                <a:tabLst/>
                <a:defRPr/>
              </a:pPr>
              <a:r>
                <a:rPr kumimoji="0" lang="ja-JP" altLang="en-US" sz="1200" kern="0" dirty="0">
                  <a:solidFill>
                    <a:prstClr val="black"/>
                  </a:solidFill>
                  <a:latin typeface="ＭＳ Ｐゴシック" panose="020B0600070205080204" pitchFamily="50" charset="-128"/>
                  <a:ea typeface="ＭＳ Ｐゴシック" panose="020B0600070205080204" pitchFamily="50" charset="-128"/>
                </a:rPr>
                <a:t>データ分析</a:t>
              </a:r>
              <a:endParaRPr kumimoji="0" lang="en-US" altLang="ja-JP" sz="1200" kern="0" dirty="0">
                <a:solidFill>
                  <a:prstClr val="black"/>
                </a:solidFill>
                <a:latin typeface="ＭＳ Ｐゴシック" panose="020B0600070205080204" pitchFamily="50" charset="-128"/>
                <a:ea typeface="ＭＳ Ｐゴシック" panose="020B0600070205080204" pitchFamily="50" charset="-128"/>
              </a:endParaRPr>
            </a:p>
            <a:p>
              <a:pPr marL="285750" marR="0" lvl="0" indent="-198438" defTabSz="914400" eaLnBrk="1" fontAlgn="auto" latinLnBrk="0" hangingPunct="1">
                <a:lnSpc>
                  <a:spcPct val="100000"/>
                </a:lnSpc>
                <a:spcBef>
                  <a:spcPts val="300"/>
                </a:spcBef>
                <a:spcAft>
                  <a:spcPts val="0"/>
                </a:spcAft>
                <a:buClr>
                  <a:srgbClr val="0070C0"/>
                </a:buClr>
                <a:buSzTx/>
                <a:buFont typeface="Wingdings" panose="05000000000000000000" pitchFamily="2" charset="2"/>
                <a:buChar char="l"/>
                <a:tabLst/>
                <a:defRPr/>
              </a:pPr>
              <a:r>
                <a:rPr kumimoji="0" lang="ja-JP" altLang="en-US" sz="1200" kern="0" dirty="0">
                  <a:solidFill>
                    <a:prstClr val="black"/>
                  </a:solidFill>
                  <a:latin typeface="ＭＳ Ｐゴシック" panose="020B0600070205080204" pitchFamily="50" charset="-128"/>
                  <a:ea typeface="ＭＳ Ｐゴシック" panose="020B0600070205080204" pitchFamily="50" charset="-128"/>
                </a:rPr>
                <a:t>資料設計</a:t>
              </a:r>
              <a:endParaRPr kumimoji="0" lang="en-US" altLang="ja-JP" sz="1200" kern="0" dirty="0">
                <a:solidFill>
                  <a:prstClr val="black"/>
                </a:solidFill>
                <a:latin typeface="ＭＳ Ｐゴシック" panose="020B0600070205080204" pitchFamily="50" charset="-128"/>
                <a:ea typeface="ＭＳ Ｐゴシック" panose="020B0600070205080204" pitchFamily="50" charset="-128"/>
              </a:endParaRPr>
            </a:p>
            <a:p>
              <a:pPr marR="0" lvl="0" defTabSz="914400" eaLnBrk="1" fontAlgn="auto" latinLnBrk="0" hangingPunct="1">
                <a:lnSpc>
                  <a:spcPct val="100000"/>
                </a:lnSpc>
                <a:spcBef>
                  <a:spcPts val="300"/>
                </a:spcBef>
                <a:spcAft>
                  <a:spcPts val="0"/>
                </a:spcAft>
                <a:buClr>
                  <a:srgbClr val="0070C0"/>
                </a:buClr>
                <a:buSzTx/>
                <a:tabLst/>
                <a:defRPr/>
              </a:pPr>
              <a:endPar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R="0" lvl="0" defTabSz="914400" eaLnBrk="1" fontAlgn="auto" latinLnBrk="0" hangingPunct="1">
                <a:lnSpc>
                  <a:spcPct val="100000"/>
                </a:lnSpc>
                <a:spcBef>
                  <a:spcPts val="300"/>
                </a:spcBef>
                <a:spcAft>
                  <a:spcPts val="0"/>
                </a:spcAft>
                <a:buClr>
                  <a:srgbClr val="0070C0"/>
                </a:buClr>
                <a:buSzTx/>
                <a:tabLst/>
                <a:defRPr/>
              </a:pPr>
              <a:r>
                <a:rPr kumimoji="0" lang="ja-JP" altLang="en-US" sz="1600" b="1" kern="0" dirty="0">
                  <a:solidFill>
                    <a:srgbClr val="0070C0"/>
                  </a:solidFill>
                  <a:latin typeface="ＭＳ Ｐゴシック" panose="020B0600070205080204" pitchFamily="50" charset="-128"/>
                  <a:ea typeface="ＭＳ Ｐゴシック" panose="020B0600070205080204" pitchFamily="50" charset="-128"/>
                </a:rPr>
                <a:t>経歴</a:t>
              </a:r>
              <a:endParaRPr kumimoji="0" lang="en-US" altLang="ja-JP" sz="1600" b="1"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endParaRPr>
            </a:p>
            <a:p>
              <a:pPr marL="285750" marR="0" lvl="0" indent="-198438" defTabSz="914400" eaLnBrk="1" fontAlgn="auto" latinLnBrk="0" hangingPunct="1">
                <a:lnSpc>
                  <a:spcPct val="100000"/>
                </a:lnSpc>
                <a:spcBef>
                  <a:spcPts val="300"/>
                </a:spcBef>
                <a:spcAft>
                  <a:spcPts val="0"/>
                </a:spcAft>
                <a:buClr>
                  <a:srgbClr val="0070C0"/>
                </a:buClr>
                <a:buSzTx/>
                <a:buFont typeface="Wingdings" panose="05000000000000000000" pitchFamily="2" charset="2"/>
                <a:buChar char="l"/>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データサイエンス専攻、</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BI</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ツールや</a:t>
              </a: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Excel</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マクロのスキルに精通</a:t>
              </a:r>
              <a:endPar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285750" marR="0" lvl="0" indent="-198438" defTabSz="914400" eaLnBrk="1" fontAlgn="auto" latinLnBrk="0" hangingPunct="1">
                <a:lnSpc>
                  <a:spcPct val="100000"/>
                </a:lnSpc>
                <a:spcBef>
                  <a:spcPts val="300"/>
                </a:spcBef>
                <a:spcAft>
                  <a:spcPts val="0"/>
                </a:spcAft>
                <a:buClr>
                  <a:srgbClr val="0070C0"/>
                </a:buClr>
                <a:buSzTx/>
                <a:buFont typeface="Wingdings" panose="05000000000000000000" pitchFamily="2" charset="2"/>
                <a:buChar char="l"/>
                <a:tabLst/>
                <a:defRPr/>
              </a:pP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50</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以上の業務フロー可視化経験を持ち、</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構造課題の抽出が得意</a:t>
              </a:r>
              <a:endPar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285750" marR="0" lvl="0" indent="-198438" defTabSz="914400" eaLnBrk="1" fontAlgn="auto" latinLnBrk="0" hangingPunct="1">
                <a:lnSpc>
                  <a:spcPct val="100000"/>
                </a:lnSpc>
                <a:spcBef>
                  <a:spcPts val="300"/>
                </a:spcBef>
                <a:spcAft>
                  <a:spcPts val="0"/>
                </a:spcAft>
                <a:buClr>
                  <a:srgbClr val="0070C0"/>
                </a:buClr>
                <a:buSzTx/>
                <a:buFont typeface="Wingdings" panose="05000000000000000000" pitchFamily="2" charset="2"/>
                <a:buChar char="l"/>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可視化資料や現状報告書などの品質管理に</a:t>
              </a:r>
              <a:b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b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高い評価</a:t>
              </a:r>
            </a:p>
          </p:txBody>
        </p:sp>
      </p:grpSp>
    </p:spTree>
    <p:extLst>
      <p:ext uri="{BB962C8B-B14F-4D97-AF65-F5344CB8AC3E}">
        <p14:creationId xmlns:p14="http://schemas.microsoft.com/office/powerpoint/2010/main" val="125918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E751-91E2-4A08-EC9A-AC3AA7D57888}"/>
            </a:ext>
          </a:extLst>
        </p:cNvPr>
        <p:cNvGrpSpPr/>
        <p:nvPr/>
      </p:nvGrpSpPr>
      <p:grpSpPr>
        <a:xfrm>
          <a:off x="0" y="0"/>
          <a:ext cx="0" cy="0"/>
          <a:chOff x="0" y="0"/>
          <a:chExt cx="0" cy="0"/>
        </a:xfrm>
      </p:grpSpPr>
      <p:sp>
        <p:nvSpPr>
          <p:cNvPr id="28" name="スライド番号プレースホルダー 5">
            <a:extLst>
              <a:ext uri="{FF2B5EF4-FFF2-40B4-BE49-F238E27FC236}">
                <a16:creationId xmlns:a16="http://schemas.microsoft.com/office/drawing/2014/main" id="{D1F1CD57-6580-CE21-BCCF-767A9B59E8EA}"/>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latin typeface="ＭＳ Ｐゴシック" panose="020B0600070205080204" pitchFamily="50" charset="-128"/>
                <a:ea typeface="ＭＳ Ｐゴシック" panose="020B0600070205080204" pitchFamily="50" charset="-128"/>
              </a:rPr>
              <a:pPr/>
              <a:t>5</a:t>
            </a:fld>
            <a:endParaRPr lang="ja-JP" altLang="en-US" dirty="0">
              <a:latin typeface="ＭＳ Ｐゴシック" panose="020B0600070205080204" pitchFamily="50" charset="-128"/>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9FC5823E-AF1C-AAAF-2BD8-9DBB8D2688CD}"/>
              </a:ext>
            </a:extLst>
          </p:cNvPr>
          <p:cNvSpPr/>
          <p:nvPr/>
        </p:nvSpPr>
        <p:spPr>
          <a:xfrm>
            <a:off x="0" y="1"/>
            <a:ext cx="12192000" cy="552860"/>
          </a:xfrm>
          <a:prstGeom prst="rect">
            <a:avLst/>
          </a:prstGeom>
          <a:gradFill flip="none" rotWithShape="1">
            <a:gsLst>
              <a:gs pos="0">
                <a:schemeClr val="tx2">
                  <a:lumMod val="10000"/>
                  <a:lumOff val="90000"/>
                </a:schemeClr>
              </a:gs>
              <a:gs pos="100000">
                <a:srgbClr val="0070C0"/>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タスク・スケジュール</a:t>
            </a:r>
          </a:p>
        </p:txBody>
      </p:sp>
      <p:sp>
        <p:nvSpPr>
          <p:cNvPr id="7" name="正方形/長方形 6">
            <a:extLst>
              <a:ext uri="{FF2B5EF4-FFF2-40B4-BE49-F238E27FC236}">
                <a16:creationId xmlns:a16="http://schemas.microsoft.com/office/drawing/2014/main" id="{57330FA9-56EF-A934-3492-F2B87A3DF914}"/>
              </a:ext>
            </a:extLst>
          </p:cNvPr>
          <p:cNvSpPr/>
          <p:nvPr/>
        </p:nvSpPr>
        <p:spPr>
          <a:xfrm>
            <a:off x="205493" y="675214"/>
            <a:ext cx="11781014" cy="4262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b="1" dirty="0">
                <a:solidFill>
                  <a:schemeClr val="tx1"/>
                </a:solidFill>
                <a:latin typeface="ＭＳ Ｐゴシック" panose="020B0600070205080204" pitchFamily="50" charset="-128"/>
                <a:ea typeface="ＭＳ Ｐゴシック" panose="020B0600070205080204" pitchFamily="50" charset="-128"/>
              </a:rPr>
              <a:t>現状調査・改善策設計・定着化をそれぞれ</a:t>
            </a:r>
            <a:r>
              <a:rPr kumimoji="1" lang="en-US" altLang="ja-JP" sz="2000" b="1"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2000" b="1" dirty="0">
                <a:solidFill>
                  <a:schemeClr val="tx1"/>
                </a:solidFill>
                <a:latin typeface="ＭＳ Ｐゴシック" panose="020B0600070205080204" pitchFamily="50" charset="-128"/>
                <a:ea typeface="ＭＳ Ｐゴシック" panose="020B0600070205080204" pitchFamily="50" charset="-128"/>
              </a:rPr>
              <a:t>ヶ月間で行い、合計</a:t>
            </a:r>
            <a:r>
              <a:rPr kumimoji="1" lang="en-US" altLang="ja-JP" sz="2000" b="1"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2000" b="1" dirty="0">
                <a:solidFill>
                  <a:schemeClr val="tx1"/>
                </a:solidFill>
                <a:latin typeface="ＭＳ Ｐゴシック" panose="020B0600070205080204" pitchFamily="50" charset="-128"/>
                <a:ea typeface="ＭＳ Ｐゴシック" panose="020B0600070205080204" pitchFamily="50" charset="-128"/>
              </a:rPr>
              <a:t>ヶ月間のご支援をさせていただきます。</a:t>
            </a:r>
          </a:p>
        </p:txBody>
      </p:sp>
      <p:sp>
        <p:nvSpPr>
          <p:cNvPr id="15" name="正方形/長方形 14">
            <a:extLst>
              <a:ext uri="{FF2B5EF4-FFF2-40B4-BE49-F238E27FC236}">
                <a16:creationId xmlns:a16="http://schemas.microsoft.com/office/drawing/2014/main" id="{75C8D8BC-8DFF-CCDF-6183-56573689902C}"/>
              </a:ext>
            </a:extLst>
          </p:cNvPr>
          <p:cNvSpPr/>
          <p:nvPr/>
        </p:nvSpPr>
        <p:spPr>
          <a:xfrm>
            <a:off x="362185" y="1729554"/>
            <a:ext cx="332082" cy="1547399"/>
          </a:xfrm>
          <a:prstGeom prst="rect">
            <a:avLst/>
          </a:prstGeom>
          <a:solidFill>
            <a:schemeClr val="tx2">
              <a:lumMod val="10000"/>
              <a:lumOff val="90000"/>
            </a:schemeClr>
          </a:solidFill>
          <a:ln w="9525" cap="flat" cmpd="sng" algn="ctr">
            <a:solidFill>
              <a:schemeClr val="bg1">
                <a:lumMod val="75000"/>
              </a:schemeClr>
            </a:solidFill>
            <a:prstDash val="solid"/>
            <a:miter lim="800000"/>
          </a:ln>
          <a:effectLst/>
        </p:spPr>
        <p:txBody>
          <a:bodyPr vert="eaVert"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200" b="1"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現状調査</a:t>
            </a:r>
            <a:endParaRPr kumimoji="0" lang="ja-JP" altLang="en-US" sz="12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16" name="正方形/長方形 15">
            <a:extLst>
              <a:ext uri="{FF2B5EF4-FFF2-40B4-BE49-F238E27FC236}">
                <a16:creationId xmlns:a16="http://schemas.microsoft.com/office/drawing/2014/main" id="{413AD963-4BE4-C7D1-AA78-FA729BFF9FCF}"/>
              </a:ext>
            </a:extLst>
          </p:cNvPr>
          <p:cNvSpPr/>
          <p:nvPr/>
        </p:nvSpPr>
        <p:spPr>
          <a:xfrm>
            <a:off x="759712" y="1729551"/>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日常業務の実態把握</a:t>
            </a:r>
          </a:p>
        </p:txBody>
      </p:sp>
      <p:sp>
        <p:nvSpPr>
          <p:cNvPr id="17" name="正方形/長方形 16">
            <a:extLst>
              <a:ext uri="{FF2B5EF4-FFF2-40B4-BE49-F238E27FC236}">
                <a16:creationId xmlns:a16="http://schemas.microsoft.com/office/drawing/2014/main" id="{D50BDD92-82F9-90BC-D64D-9E1D164B24B8}"/>
              </a:ext>
            </a:extLst>
          </p:cNvPr>
          <p:cNvSpPr/>
          <p:nvPr/>
        </p:nvSpPr>
        <p:spPr>
          <a:xfrm>
            <a:off x="759712" y="1994757"/>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マニュアル等の形式知と実運用の差分整理</a:t>
            </a:r>
          </a:p>
        </p:txBody>
      </p:sp>
      <p:sp>
        <p:nvSpPr>
          <p:cNvPr id="19" name="正方形/長方形 18">
            <a:extLst>
              <a:ext uri="{FF2B5EF4-FFF2-40B4-BE49-F238E27FC236}">
                <a16:creationId xmlns:a16="http://schemas.microsoft.com/office/drawing/2014/main" id="{324E68BA-092C-B1C1-4A4E-D1A3DAE05A5D}"/>
              </a:ext>
            </a:extLst>
          </p:cNvPr>
          <p:cNvSpPr/>
          <p:nvPr/>
        </p:nvSpPr>
        <p:spPr>
          <a:xfrm>
            <a:off x="759712" y="2259963"/>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情報やツールの使用実態棚卸し</a:t>
            </a: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3" name="正方形/長方形 22">
            <a:extLst>
              <a:ext uri="{FF2B5EF4-FFF2-40B4-BE49-F238E27FC236}">
                <a16:creationId xmlns:a16="http://schemas.microsoft.com/office/drawing/2014/main" id="{D27D16B6-C829-6D62-B7E7-94B6193FB832}"/>
              </a:ext>
            </a:extLst>
          </p:cNvPr>
          <p:cNvSpPr/>
          <p:nvPr/>
        </p:nvSpPr>
        <p:spPr>
          <a:xfrm>
            <a:off x="759712" y="2525169"/>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特定人材への依存領域の明確化</a:t>
            </a:r>
          </a:p>
        </p:txBody>
      </p:sp>
      <p:sp>
        <p:nvSpPr>
          <p:cNvPr id="24" name="正方形/長方形 23">
            <a:extLst>
              <a:ext uri="{FF2B5EF4-FFF2-40B4-BE49-F238E27FC236}">
                <a16:creationId xmlns:a16="http://schemas.microsoft.com/office/drawing/2014/main" id="{44EDFCF3-2A39-5DFD-BBEB-179F25B7E0BE}"/>
              </a:ext>
            </a:extLst>
          </p:cNvPr>
          <p:cNvSpPr/>
          <p:nvPr/>
        </p:nvSpPr>
        <p:spPr>
          <a:xfrm>
            <a:off x="759712" y="2790375"/>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非付加価値作業の特定</a:t>
            </a:r>
          </a:p>
        </p:txBody>
      </p:sp>
      <p:sp>
        <p:nvSpPr>
          <p:cNvPr id="26" name="正方形/長方形 25">
            <a:extLst>
              <a:ext uri="{FF2B5EF4-FFF2-40B4-BE49-F238E27FC236}">
                <a16:creationId xmlns:a16="http://schemas.microsoft.com/office/drawing/2014/main" id="{22CC3BFD-718D-CBF5-8649-AFAF055CD8E5}"/>
              </a:ext>
            </a:extLst>
          </p:cNvPr>
          <p:cNvSpPr/>
          <p:nvPr/>
        </p:nvSpPr>
        <p:spPr>
          <a:xfrm>
            <a:off x="759712" y="3055583"/>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課題構造の俯瞰・可視化</a:t>
            </a: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grpSp>
        <p:nvGrpSpPr>
          <p:cNvPr id="74" name="グループ化 73">
            <a:extLst>
              <a:ext uri="{FF2B5EF4-FFF2-40B4-BE49-F238E27FC236}">
                <a16:creationId xmlns:a16="http://schemas.microsoft.com/office/drawing/2014/main" id="{53DCBA1E-880A-F0C5-2FA8-9B10F86D9BA8}"/>
              </a:ext>
            </a:extLst>
          </p:cNvPr>
          <p:cNvGrpSpPr/>
          <p:nvPr/>
        </p:nvGrpSpPr>
        <p:grpSpPr>
          <a:xfrm>
            <a:off x="362185" y="1321473"/>
            <a:ext cx="3964281" cy="286220"/>
            <a:chOff x="205491" y="1464673"/>
            <a:chExt cx="5165405" cy="346326"/>
          </a:xfrm>
        </p:grpSpPr>
        <p:sp>
          <p:nvSpPr>
            <p:cNvPr id="78" name="正方形/長方形 77">
              <a:extLst>
                <a:ext uri="{FF2B5EF4-FFF2-40B4-BE49-F238E27FC236}">
                  <a16:creationId xmlns:a16="http://schemas.microsoft.com/office/drawing/2014/main" id="{C0D19284-6151-2359-28A8-9B20303637EF}"/>
                </a:ext>
              </a:extLst>
            </p:cNvPr>
            <p:cNvSpPr/>
            <p:nvPr/>
          </p:nvSpPr>
          <p:spPr>
            <a:xfrm>
              <a:off x="205491" y="1464673"/>
              <a:ext cx="5165405" cy="2911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タスク</a:t>
              </a:r>
            </a:p>
          </p:txBody>
        </p:sp>
        <p:cxnSp>
          <p:nvCxnSpPr>
            <p:cNvPr id="79" name="直線矢印コネクタ 78">
              <a:extLst>
                <a:ext uri="{FF2B5EF4-FFF2-40B4-BE49-F238E27FC236}">
                  <a16:creationId xmlns:a16="http://schemas.microsoft.com/office/drawing/2014/main" id="{5C663EF8-D33C-AFDD-983A-82CC4EB1A29F}"/>
                </a:ext>
              </a:extLst>
            </p:cNvPr>
            <p:cNvCxnSpPr>
              <a:cxnSpLocks/>
            </p:cNvCxnSpPr>
            <p:nvPr/>
          </p:nvCxnSpPr>
          <p:spPr>
            <a:xfrm>
              <a:off x="205491" y="1810999"/>
              <a:ext cx="5165405"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5" name="楕円 74">
            <a:extLst>
              <a:ext uri="{FF2B5EF4-FFF2-40B4-BE49-F238E27FC236}">
                <a16:creationId xmlns:a16="http://schemas.microsoft.com/office/drawing/2014/main" id="{876681DF-CD31-8FCD-3A95-9CF804CB594B}"/>
              </a:ext>
            </a:extLst>
          </p:cNvPr>
          <p:cNvSpPr/>
          <p:nvPr/>
        </p:nvSpPr>
        <p:spPr>
          <a:xfrm>
            <a:off x="427630" y="1800825"/>
            <a:ext cx="196364" cy="196364"/>
          </a:xfrm>
          <a:prstGeom prst="ellipse">
            <a:avLst/>
          </a:prstGeom>
          <a:solidFill>
            <a:srgbClr val="0070C0"/>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altLang="ja-JP"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1</a:t>
            </a:r>
            <a:endPar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63" name="正方形/長方形 62">
            <a:extLst>
              <a:ext uri="{FF2B5EF4-FFF2-40B4-BE49-F238E27FC236}">
                <a16:creationId xmlns:a16="http://schemas.microsoft.com/office/drawing/2014/main" id="{B72CAEE2-F321-CDA8-4650-45F51E3EC77B}"/>
              </a:ext>
            </a:extLst>
          </p:cNvPr>
          <p:cNvSpPr/>
          <p:nvPr/>
        </p:nvSpPr>
        <p:spPr>
          <a:xfrm>
            <a:off x="362185" y="3394217"/>
            <a:ext cx="332082" cy="1547399"/>
          </a:xfrm>
          <a:prstGeom prst="rect">
            <a:avLst/>
          </a:prstGeom>
          <a:solidFill>
            <a:schemeClr val="tx2">
              <a:lumMod val="10000"/>
              <a:lumOff val="90000"/>
            </a:schemeClr>
          </a:solidFill>
          <a:ln w="9525" cap="flat" cmpd="sng" algn="ctr">
            <a:solidFill>
              <a:schemeClr val="bg1">
                <a:lumMod val="75000"/>
              </a:schemeClr>
            </a:solidFill>
            <a:prstDash val="solid"/>
            <a:miter lim="800000"/>
          </a:ln>
          <a:effectLst/>
        </p:spPr>
        <p:txBody>
          <a:bodyPr vert="eaVert"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200" b="1"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改善策設計</a:t>
            </a:r>
            <a:endParaRPr kumimoji="0" lang="ja-JP" altLang="en-US" sz="12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31" name="正方形/長方形 30">
            <a:extLst>
              <a:ext uri="{FF2B5EF4-FFF2-40B4-BE49-F238E27FC236}">
                <a16:creationId xmlns:a16="http://schemas.microsoft.com/office/drawing/2014/main" id="{1ACD7ED7-F4B8-DE82-E49D-691C32AA66C1}"/>
              </a:ext>
            </a:extLst>
          </p:cNvPr>
          <p:cNvSpPr/>
          <p:nvPr/>
        </p:nvSpPr>
        <p:spPr>
          <a:xfrm>
            <a:off x="759712" y="3394213"/>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重複業務の統合および役割の再定義</a:t>
            </a:r>
          </a:p>
        </p:txBody>
      </p:sp>
      <p:sp>
        <p:nvSpPr>
          <p:cNvPr id="32" name="正方形/長方形 31">
            <a:extLst>
              <a:ext uri="{FF2B5EF4-FFF2-40B4-BE49-F238E27FC236}">
                <a16:creationId xmlns:a16="http://schemas.microsoft.com/office/drawing/2014/main" id="{E0AC0C4F-F3DD-CDB0-A247-168C5DAAD3B2}"/>
              </a:ext>
            </a:extLst>
          </p:cNvPr>
          <p:cNvSpPr/>
          <p:nvPr/>
        </p:nvSpPr>
        <p:spPr>
          <a:xfrm>
            <a:off x="759712" y="3659419"/>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意思決定基準・作業手順の明文化</a:t>
            </a:r>
          </a:p>
        </p:txBody>
      </p:sp>
      <p:sp>
        <p:nvSpPr>
          <p:cNvPr id="34" name="正方形/長方形 33">
            <a:extLst>
              <a:ext uri="{FF2B5EF4-FFF2-40B4-BE49-F238E27FC236}">
                <a16:creationId xmlns:a16="http://schemas.microsoft.com/office/drawing/2014/main" id="{40323529-FE31-F1D7-42ED-5250CD0F5B46}"/>
              </a:ext>
            </a:extLst>
          </p:cNvPr>
          <p:cNvSpPr/>
          <p:nvPr/>
        </p:nvSpPr>
        <p:spPr>
          <a:xfrm>
            <a:off x="759712" y="3924625"/>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テンプレートやガイドラインによる業務標準化</a:t>
            </a: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38" name="正方形/長方形 37">
            <a:extLst>
              <a:ext uri="{FF2B5EF4-FFF2-40B4-BE49-F238E27FC236}">
                <a16:creationId xmlns:a16="http://schemas.microsoft.com/office/drawing/2014/main" id="{D4BE9725-31FB-8D12-938B-1A984A124E36}"/>
              </a:ext>
            </a:extLst>
          </p:cNvPr>
          <p:cNvSpPr/>
          <p:nvPr/>
        </p:nvSpPr>
        <p:spPr>
          <a:xfrm>
            <a:off x="759712" y="4189831"/>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改善案の整理</a:t>
            </a:r>
          </a:p>
        </p:txBody>
      </p:sp>
      <p:sp>
        <p:nvSpPr>
          <p:cNvPr id="39" name="正方形/長方形 38">
            <a:extLst>
              <a:ext uri="{FF2B5EF4-FFF2-40B4-BE49-F238E27FC236}">
                <a16:creationId xmlns:a16="http://schemas.microsoft.com/office/drawing/2014/main" id="{F171D7EA-47B9-A04A-895B-743505B03FBA}"/>
              </a:ext>
            </a:extLst>
          </p:cNvPr>
          <p:cNvSpPr/>
          <p:nvPr/>
        </p:nvSpPr>
        <p:spPr>
          <a:xfrm>
            <a:off x="759712" y="4455037"/>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ワークショップやプロトタイピングによる納得感醸成</a:t>
            </a:r>
          </a:p>
        </p:txBody>
      </p:sp>
      <p:sp>
        <p:nvSpPr>
          <p:cNvPr id="41" name="正方形/長方形 40">
            <a:extLst>
              <a:ext uri="{FF2B5EF4-FFF2-40B4-BE49-F238E27FC236}">
                <a16:creationId xmlns:a16="http://schemas.microsoft.com/office/drawing/2014/main" id="{F5A1FF86-8C28-8351-A4B5-28BACDA081C3}"/>
              </a:ext>
            </a:extLst>
          </p:cNvPr>
          <p:cNvSpPr/>
          <p:nvPr/>
        </p:nvSpPr>
        <p:spPr>
          <a:xfrm>
            <a:off x="759712" y="4720245"/>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現場との折衝・改善策最終化</a:t>
            </a: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76" name="楕円 75">
            <a:extLst>
              <a:ext uri="{FF2B5EF4-FFF2-40B4-BE49-F238E27FC236}">
                <a16:creationId xmlns:a16="http://schemas.microsoft.com/office/drawing/2014/main" id="{9EC57E11-B86E-22BE-0EB0-DC9D3BD508A2}"/>
              </a:ext>
            </a:extLst>
          </p:cNvPr>
          <p:cNvSpPr/>
          <p:nvPr/>
        </p:nvSpPr>
        <p:spPr>
          <a:xfrm>
            <a:off x="427630" y="3462961"/>
            <a:ext cx="196364" cy="196364"/>
          </a:xfrm>
          <a:prstGeom prst="ellipse">
            <a:avLst/>
          </a:prstGeom>
          <a:solidFill>
            <a:srgbClr val="0070C0"/>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altLang="ja-JP" sz="1200" kern="0" dirty="0">
                <a:solidFill>
                  <a:schemeClr val="bg1"/>
                </a:solidFill>
                <a:latin typeface="ＭＳ Ｐゴシック" panose="020B0600070205080204" pitchFamily="50" charset="-128"/>
                <a:ea typeface="ＭＳ Ｐゴシック" panose="020B0600070205080204" pitchFamily="50" charset="-128"/>
              </a:rPr>
              <a:t>2</a:t>
            </a:r>
            <a:endPar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64" name="正方形/長方形 63">
            <a:extLst>
              <a:ext uri="{FF2B5EF4-FFF2-40B4-BE49-F238E27FC236}">
                <a16:creationId xmlns:a16="http://schemas.microsoft.com/office/drawing/2014/main" id="{8C560516-151E-E9EC-8B90-A584AA501A13}"/>
              </a:ext>
            </a:extLst>
          </p:cNvPr>
          <p:cNvSpPr/>
          <p:nvPr/>
        </p:nvSpPr>
        <p:spPr>
          <a:xfrm>
            <a:off x="362185" y="5058889"/>
            <a:ext cx="332082" cy="1547399"/>
          </a:xfrm>
          <a:prstGeom prst="rect">
            <a:avLst/>
          </a:prstGeom>
          <a:solidFill>
            <a:schemeClr val="tx2">
              <a:lumMod val="10000"/>
              <a:lumOff val="90000"/>
            </a:schemeClr>
          </a:solidFill>
          <a:ln w="9525" cap="flat" cmpd="sng" algn="ctr">
            <a:solidFill>
              <a:schemeClr val="bg1">
                <a:lumMod val="75000"/>
              </a:schemeClr>
            </a:solidFill>
            <a:prstDash val="solid"/>
            <a:miter lim="800000"/>
          </a:ln>
          <a:effectLst/>
        </p:spPr>
        <p:txBody>
          <a:bodyPr vert="eaVert"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200" b="1"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定着化</a:t>
            </a:r>
            <a:endParaRPr kumimoji="0" lang="ja-JP" altLang="en-US" sz="12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45" name="正方形/長方形 44">
            <a:extLst>
              <a:ext uri="{FF2B5EF4-FFF2-40B4-BE49-F238E27FC236}">
                <a16:creationId xmlns:a16="http://schemas.microsoft.com/office/drawing/2014/main" id="{5E08CE09-FE3A-F0A8-B862-9334234E0FDC}"/>
              </a:ext>
            </a:extLst>
          </p:cNvPr>
          <p:cNvSpPr/>
          <p:nvPr/>
        </p:nvSpPr>
        <p:spPr>
          <a:xfrm>
            <a:off x="759712" y="5058885"/>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マニュアルやチェックリストの整備</a:t>
            </a:r>
          </a:p>
        </p:txBody>
      </p:sp>
      <p:sp>
        <p:nvSpPr>
          <p:cNvPr id="46" name="正方形/長方形 45">
            <a:extLst>
              <a:ext uri="{FF2B5EF4-FFF2-40B4-BE49-F238E27FC236}">
                <a16:creationId xmlns:a16="http://schemas.microsoft.com/office/drawing/2014/main" id="{90EE8E1B-EA4A-DCE4-A8B7-7C1E7E170E02}"/>
              </a:ext>
            </a:extLst>
          </p:cNvPr>
          <p:cNvSpPr/>
          <p:nvPr/>
        </p:nvSpPr>
        <p:spPr>
          <a:xfrm>
            <a:off x="759712" y="5324092"/>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実務に即した研修の実施</a:t>
            </a:r>
          </a:p>
        </p:txBody>
      </p:sp>
      <p:sp>
        <p:nvSpPr>
          <p:cNvPr id="48" name="正方形/長方形 47">
            <a:extLst>
              <a:ext uri="{FF2B5EF4-FFF2-40B4-BE49-F238E27FC236}">
                <a16:creationId xmlns:a16="http://schemas.microsoft.com/office/drawing/2014/main" id="{28814BD7-149C-19DE-8474-9D546FDD2E78}"/>
              </a:ext>
            </a:extLst>
          </p:cNvPr>
          <p:cNvSpPr/>
          <p:nvPr/>
        </p:nvSpPr>
        <p:spPr>
          <a:xfrm>
            <a:off x="759712" y="5589299"/>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想定</a:t>
            </a: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Q&amp;A</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や対応フローの事前整備</a:t>
            </a: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52" name="正方形/長方形 51">
            <a:extLst>
              <a:ext uri="{FF2B5EF4-FFF2-40B4-BE49-F238E27FC236}">
                <a16:creationId xmlns:a16="http://schemas.microsoft.com/office/drawing/2014/main" id="{2FC48C14-008A-3EAA-6C03-4C9CBA17F7ED}"/>
              </a:ext>
            </a:extLst>
          </p:cNvPr>
          <p:cNvSpPr/>
          <p:nvPr/>
        </p:nvSpPr>
        <p:spPr>
          <a:xfrm>
            <a:off x="759712" y="5854506"/>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KPI</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と定期レビューによる実行状況の可視化</a:t>
            </a:r>
          </a:p>
        </p:txBody>
      </p:sp>
      <p:sp>
        <p:nvSpPr>
          <p:cNvPr id="53" name="正方形/長方形 52">
            <a:extLst>
              <a:ext uri="{FF2B5EF4-FFF2-40B4-BE49-F238E27FC236}">
                <a16:creationId xmlns:a16="http://schemas.microsoft.com/office/drawing/2014/main" id="{97DC7182-3F01-E773-076D-4EE3019B22FA}"/>
              </a:ext>
            </a:extLst>
          </p:cNvPr>
          <p:cNvSpPr/>
          <p:nvPr/>
        </p:nvSpPr>
        <p:spPr>
          <a:xfrm>
            <a:off x="759712" y="6119713"/>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現場からのフィードバックを反映した運用改善</a:t>
            </a:r>
          </a:p>
        </p:txBody>
      </p:sp>
      <p:sp>
        <p:nvSpPr>
          <p:cNvPr id="55" name="正方形/長方形 54">
            <a:extLst>
              <a:ext uri="{FF2B5EF4-FFF2-40B4-BE49-F238E27FC236}">
                <a16:creationId xmlns:a16="http://schemas.microsoft.com/office/drawing/2014/main" id="{6E50ADF7-A41A-7E1D-F9F9-BEB260A79888}"/>
              </a:ext>
            </a:extLst>
          </p:cNvPr>
          <p:cNvSpPr/>
          <p:nvPr/>
        </p:nvSpPr>
        <p:spPr>
          <a:xfrm>
            <a:off x="759712" y="6384918"/>
            <a:ext cx="3566755" cy="221380"/>
          </a:xfrm>
          <a:prstGeom prst="rect">
            <a:avLst/>
          </a:prstGeom>
          <a:noFill/>
          <a:ln w="9525" cap="flat" cmpd="sng" algn="ctr">
            <a:solidFill>
              <a:schemeClr val="bg1">
                <a:lumMod val="75000"/>
              </a:schemeClr>
            </a:solid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改善活動の仕組み化</a:t>
            </a: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77" name="楕円 76">
            <a:extLst>
              <a:ext uri="{FF2B5EF4-FFF2-40B4-BE49-F238E27FC236}">
                <a16:creationId xmlns:a16="http://schemas.microsoft.com/office/drawing/2014/main" id="{DCAC249E-64BD-FBA6-AA3A-2F6CEB750AF0}"/>
              </a:ext>
            </a:extLst>
          </p:cNvPr>
          <p:cNvSpPr/>
          <p:nvPr/>
        </p:nvSpPr>
        <p:spPr>
          <a:xfrm>
            <a:off x="427630" y="5130971"/>
            <a:ext cx="196364" cy="196364"/>
          </a:xfrm>
          <a:prstGeom prst="ellipse">
            <a:avLst/>
          </a:prstGeom>
          <a:solidFill>
            <a:srgbClr val="0070C0"/>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altLang="ja-JP" sz="1200" kern="0" dirty="0">
                <a:solidFill>
                  <a:schemeClr val="bg1"/>
                </a:solidFill>
                <a:latin typeface="ＭＳ Ｐゴシック" panose="020B0600070205080204" pitchFamily="50" charset="-128"/>
                <a:ea typeface="ＭＳ Ｐゴシック" panose="020B0600070205080204" pitchFamily="50" charset="-128"/>
              </a:rPr>
              <a:t>3</a:t>
            </a:r>
            <a:endPar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grpSp>
        <p:nvGrpSpPr>
          <p:cNvPr id="87" name="グループ化 86">
            <a:extLst>
              <a:ext uri="{FF2B5EF4-FFF2-40B4-BE49-F238E27FC236}">
                <a16:creationId xmlns:a16="http://schemas.microsoft.com/office/drawing/2014/main" id="{BD559150-7A98-AB48-4076-89966E7417ED}"/>
              </a:ext>
            </a:extLst>
          </p:cNvPr>
          <p:cNvGrpSpPr/>
          <p:nvPr/>
        </p:nvGrpSpPr>
        <p:grpSpPr>
          <a:xfrm>
            <a:off x="4477154" y="1321473"/>
            <a:ext cx="2298938" cy="286220"/>
            <a:chOff x="205491" y="1464673"/>
            <a:chExt cx="5165405" cy="346326"/>
          </a:xfrm>
        </p:grpSpPr>
        <p:sp>
          <p:nvSpPr>
            <p:cNvPr id="88" name="正方形/長方形 87">
              <a:extLst>
                <a:ext uri="{FF2B5EF4-FFF2-40B4-BE49-F238E27FC236}">
                  <a16:creationId xmlns:a16="http://schemas.microsoft.com/office/drawing/2014/main" id="{F6444962-2F2A-33DA-FA08-F94D4AFA3194}"/>
                </a:ext>
              </a:extLst>
            </p:cNvPr>
            <p:cNvSpPr/>
            <p:nvPr/>
          </p:nvSpPr>
          <p:spPr>
            <a:xfrm>
              <a:off x="205491" y="1464673"/>
              <a:ext cx="5165405" cy="2911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2025</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月</a:t>
              </a:r>
            </a:p>
          </p:txBody>
        </p:sp>
        <p:cxnSp>
          <p:nvCxnSpPr>
            <p:cNvPr id="89" name="直線矢印コネクタ 88">
              <a:extLst>
                <a:ext uri="{FF2B5EF4-FFF2-40B4-BE49-F238E27FC236}">
                  <a16:creationId xmlns:a16="http://schemas.microsoft.com/office/drawing/2014/main" id="{695D79C7-E66C-3216-56DB-28FE12317FC0}"/>
                </a:ext>
              </a:extLst>
            </p:cNvPr>
            <p:cNvCxnSpPr>
              <a:cxnSpLocks/>
            </p:cNvCxnSpPr>
            <p:nvPr/>
          </p:nvCxnSpPr>
          <p:spPr>
            <a:xfrm>
              <a:off x="205491" y="1810999"/>
              <a:ext cx="5165405"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0" name="グループ化 89">
            <a:extLst>
              <a:ext uri="{FF2B5EF4-FFF2-40B4-BE49-F238E27FC236}">
                <a16:creationId xmlns:a16="http://schemas.microsoft.com/office/drawing/2014/main" id="{F281BBDF-EA39-F6D7-1B92-E4E9230CE15E}"/>
              </a:ext>
            </a:extLst>
          </p:cNvPr>
          <p:cNvGrpSpPr/>
          <p:nvPr/>
        </p:nvGrpSpPr>
        <p:grpSpPr>
          <a:xfrm>
            <a:off x="6922018" y="1321473"/>
            <a:ext cx="2298938" cy="286220"/>
            <a:chOff x="205491" y="1464673"/>
            <a:chExt cx="5165405" cy="346326"/>
          </a:xfrm>
        </p:grpSpPr>
        <p:sp>
          <p:nvSpPr>
            <p:cNvPr id="91" name="正方形/長方形 90">
              <a:extLst>
                <a:ext uri="{FF2B5EF4-FFF2-40B4-BE49-F238E27FC236}">
                  <a16:creationId xmlns:a16="http://schemas.microsoft.com/office/drawing/2014/main" id="{58AF2AC1-608E-5CB9-7941-2A7639E0A6B6}"/>
                </a:ext>
              </a:extLst>
            </p:cNvPr>
            <p:cNvSpPr/>
            <p:nvPr/>
          </p:nvSpPr>
          <p:spPr>
            <a:xfrm>
              <a:off x="205491" y="1464673"/>
              <a:ext cx="5165405" cy="2911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2025</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月</a:t>
              </a:r>
            </a:p>
          </p:txBody>
        </p:sp>
        <p:cxnSp>
          <p:nvCxnSpPr>
            <p:cNvPr id="92" name="直線矢印コネクタ 91">
              <a:extLst>
                <a:ext uri="{FF2B5EF4-FFF2-40B4-BE49-F238E27FC236}">
                  <a16:creationId xmlns:a16="http://schemas.microsoft.com/office/drawing/2014/main" id="{5960849E-AD73-A4D4-C419-50EC016B6E38}"/>
                </a:ext>
              </a:extLst>
            </p:cNvPr>
            <p:cNvCxnSpPr>
              <a:cxnSpLocks/>
            </p:cNvCxnSpPr>
            <p:nvPr/>
          </p:nvCxnSpPr>
          <p:spPr>
            <a:xfrm>
              <a:off x="205491" y="1810999"/>
              <a:ext cx="5165405"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3" name="グループ化 92">
            <a:extLst>
              <a:ext uri="{FF2B5EF4-FFF2-40B4-BE49-F238E27FC236}">
                <a16:creationId xmlns:a16="http://schemas.microsoft.com/office/drawing/2014/main" id="{749E35C2-0302-12B3-3DA3-C51FCA278CA2}"/>
              </a:ext>
            </a:extLst>
          </p:cNvPr>
          <p:cNvGrpSpPr/>
          <p:nvPr/>
        </p:nvGrpSpPr>
        <p:grpSpPr>
          <a:xfrm>
            <a:off x="9366881" y="1321473"/>
            <a:ext cx="2298938" cy="286220"/>
            <a:chOff x="205491" y="1464673"/>
            <a:chExt cx="5165405" cy="346326"/>
          </a:xfrm>
        </p:grpSpPr>
        <p:sp>
          <p:nvSpPr>
            <p:cNvPr id="94" name="正方形/長方形 93">
              <a:extLst>
                <a:ext uri="{FF2B5EF4-FFF2-40B4-BE49-F238E27FC236}">
                  <a16:creationId xmlns:a16="http://schemas.microsoft.com/office/drawing/2014/main" id="{ACC818B3-C1D3-E5FD-B02E-F6B9BC9670D7}"/>
                </a:ext>
              </a:extLst>
            </p:cNvPr>
            <p:cNvSpPr/>
            <p:nvPr/>
          </p:nvSpPr>
          <p:spPr>
            <a:xfrm>
              <a:off x="205491" y="1464673"/>
              <a:ext cx="5165405" cy="2911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2025</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年</a:t>
              </a:r>
              <a:r>
                <a:rPr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月</a:t>
              </a:r>
            </a:p>
          </p:txBody>
        </p:sp>
        <p:cxnSp>
          <p:nvCxnSpPr>
            <p:cNvPr id="95" name="直線矢印コネクタ 94">
              <a:extLst>
                <a:ext uri="{FF2B5EF4-FFF2-40B4-BE49-F238E27FC236}">
                  <a16:creationId xmlns:a16="http://schemas.microsoft.com/office/drawing/2014/main" id="{CC2A4D55-D136-CC60-BCA9-917A6E53752C}"/>
                </a:ext>
              </a:extLst>
            </p:cNvPr>
            <p:cNvCxnSpPr>
              <a:cxnSpLocks/>
            </p:cNvCxnSpPr>
            <p:nvPr/>
          </p:nvCxnSpPr>
          <p:spPr>
            <a:xfrm>
              <a:off x="205491" y="1810999"/>
              <a:ext cx="5165405"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96" name="正方形/長方形 95">
            <a:extLst>
              <a:ext uri="{FF2B5EF4-FFF2-40B4-BE49-F238E27FC236}">
                <a16:creationId xmlns:a16="http://schemas.microsoft.com/office/drawing/2014/main" id="{C5B2FC46-BF03-72B4-C9BD-052DD8BFDF9F}"/>
              </a:ext>
            </a:extLst>
          </p:cNvPr>
          <p:cNvSpPr/>
          <p:nvPr/>
        </p:nvSpPr>
        <p:spPr>
          <a:xfrm>
            <a:off x="4477153" y="1729551"/>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97" name="正方形/長方形 96">
            <a:extLst>
              <a:ext uri="{FF2B5EF4-FFF2-40B4-BE49-F238E27FC236}">
                <a16:creationId xmlns:a16="http://schemas.microsoft.com/office/drawing/2014/main" id="{AD0FD234-6795-DD8D-51D7-B6B35854610C}"/>
              </a:ext>
            </a:extLst>
          </p:cNvPr>
          <p:cNvSpPr/>
          <p:nvPr/>
        </p:nvSpPr>
        <p:spPr>
          <a:xfrm>
            <a:off x="5066819" y="1994757"/>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98" name="正方形/長方形 97">
            <a:extLst>
              <a:ext uri="{FF2B5EF4-FFF2-40B4-BE49-F238E27FC236}">
                <a16:creationId xmlns:a16="http://schemas.microsoft.com/office/drawing/2014/main" id="{0562ECCC-0C69-6AB2-7018-C384AD702F5F}"/>
              </a:ext>
            </a:extLst>
          </p:cNvPr>
          <p:cNvSpPr/>
          <p:nvPr/>
        </p:nvSpPr>
        <p:spPr>
          <a:xfrm>
            <a:off x="5066819" y="2259963"/>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99" name="正方形/長方形 98">
            <a:extLst>
              <a:ext uri="{FF2B5EF4-FFF2-40B4-BE49-F238E27FC236}">
                <a16:creationId xmlns:a16="http://schemas.microsoft.com/office/drawing/2014/main" id="{B42BCF70-6B60-A9B0-50EC-9AB5E911AA29}"/>
              </a:ext>
            </a:extLst>
          </p:cNvPr>
          <p:cNvSpPr/>
          <p:nvPr/>
        </p:nvSpPr>
        <p:spPr>
          <a:xfrm>
            <a:off x="5656485" y="2525169"/>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00" name="正方形/長方形 99">
            <a:extLst>
              <a:ext uri="{FF2B5EF4-FFF2-40B4-BE49-F238E27FC236}">
                <a16:creationId xmlns:a16="http://schemas.microsoft.com/office/drawing/2014/main" id="{149D67BE-9D66-B83A-4BC9-33233F2F8232}"/>
              </a:ext>
            </a:extLst>
          </p:cNvPr>
          <p:cNvSpPr/>
          <p:nvPr/>
        </p:nvSpPr>
        <p:spPr>
          <a:xfrm>
            <a:off x="5656485" y="2790375"/>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01" name="正方形/長方形 100">
            <a:extLst>
              <a:ext uri="{FF2B5EF4-FFF2-40B4-BE49-F238E27FC236}">
                <a16:creationId xmlns:a16="http://schemas.microsoft.com/office/drawing/2014/main" id="{32CF4F60-82FE-F682-056D-D08DA7128C59}"/>
              </a:ext>
            </a:extLst>
          </p:cNvPr>
          <p:cNvSpPr/>
          <p:nvPr/>
        </p:nvSpPr>
        <p:spPr>
          <a:xfrm>
            <a:off x="6246151" y="3055583"/>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cxnSp>
        <p:nvCxnSpPr>
          <p:cNvPr id="192" name="直線矢印コネクタ 191">
            <a:extLst>
              <a:ext uri="{FF2B5EF4-FFF2-40B4-BE49-F238E27FC236}">
                <a16:creationId xmlns:a16="http://schemas.microsoft.com/office/drawing/2014/main" id="{2643D655-A35B-9FF4-DABC-47AB47071014}"/>
              </a:ext>
            </a:extLst>
          </p:cNvPr>
          <p:cNvCxnSpPr>
            <a:cxnSpLocks/>
          </p:cNvCxnSpPr>
          <p:nvPr/>
        </p:nvCxnSpPr>
        <p:spPr>
          <a:xfrm>
            <a:off x="362185" y="3335588"/>
            <a:ext cx="11303634"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97" name="直線矢印コネクタ 196">
            <a:extLst>
              <a:ext uri="{FF2B5EF4-FFF2-40B4-BE49-F238E27FC236}">
                <a16:creationId xmlns:a16="http://schemas.microsoft.com/office/drawing/2014/main" id="{5714C6E4-7567-C9E5-01EA-E4EFBA826405}"/>
              </a:ext>
            </a:extLst>
          </p:cNvPr>
          <p:cNvCxnSpPr>
            <a:cxnSpLocks/>
          </p:cNvCxnSpPr>
          <p:nvPr/>
        </p:nvCxnSpPr>
        <p:spPr>
          <a:xfrm>
            <a:off x="362185" y="5000255"/>
            <a:ext cx="11303634"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98" name="正方形/長方形 197">
            <a:extLst>
              <a:ext uri="{FF2B5EF4-FFF2-40B4-BE49-F238E27FC236}">
                <a16:creationId xmlns:a16="http://schemas.microsoft.com/office/drawing/2014/main" id="{3FCF61EB-DC58-EE91-1DDE-1C7412080764}"/>
              </a:ext>
            </a:extLst>
          </p:cNvPr>
          <p:cNvSpPr/>
          <p:nvPr/>
        </p:nvSpPr>
        <p:spPr>
          <a:xfrm>
            <a:off x="6925949" y="3394213"/>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99" name="正方形/長方形 198">
            <a:extLst>
              <a:ext uri="{FF2B5EF4-FFF2-40B4-BE49-F238E27FC236}">
                <a16:creationId xmlns:a16="http://schemas.microsoft.com/office/drawing/2014/main" id="{BA6DC46E-984D-CD30-4C83-2E1AD0687C1B}"/>
              </a:ext>
            </a:extLst>
          </p:cNvPr>
          <p:cNvSpPr/>
          <p:nvPr/>
        </p:nvSpPr>
        <p:spPr>
          <a:xfrm>
            <a:off x="6925949" y="3659419"/>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00" name="正方形/長方形 199">
            <a:extLst>
              <a:ext uri="{FF2B5EF4-FFF2-40B4-BE49-F238E27FC236}">
                <a16:creationId xmlns:a16="http://schemas.microsoft.com/office/drawing/2014/main" id="{1D3FD69C-E87A-8332-4ECC-258139F7C6B2}"/>
              </a:ext>
            </a:extLst>
          </p:cNvPr>
          <p:cNvSpPr/>
          <p:nvPr/>
        </p:nvSpPr>
        <p:spPr>
          <a:xfrm>
            <a:off x="7515615" y="3924625"/>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01" name="正方形/長方形 200">
            <a:extLst>
              <a:ext uri="{FF2B5EF4-FFF2-40B4-BE49-F238E27FC236}">
                <a16:creationId xmlns:a16="http://schemas.microsoft.com/office/drawing/2014/main" id="{DE2B8001-E2F3-29ED-059F-676F3E46CCC8}"/>
              </a:ext>
            </a:extLst>
          </p:cNvPr>
          <p:cNvSpPr/>
          <p:nvPr/>
        </p:nvSpPr>
        <p:spPr>
          <a:xfrm>
            <a:off x="8105281" y="4189831"/>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02" name="正方形/長方形 201">
            <a:extLst>
              <a:ext uri="{FF2B5EF4-FFF2-40B4-BE49-F238E27FC236}">
                <a16:creationId xmlns:a16="http://schemas.microsoft.com/office/drawing/2014/main" id="{EE02D2F9-5AAF-4DAB-53A4-090D0C6714C5}"/>
              </a:ext>
            </a:extLst>
          </p:cNvPr>
          <p:cNvSpPr/>
          <p:nvPr/>
        </p:nvSpPr>
        <p:spPr>
          <a:xfrm>
            <a:off x="8694947" y="4455037"/>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03" name="正方形/長方形 202">
            <a:extLst>
              <a:ext uri="{FF2B5EF4-FFF2-40B4-BE49-F238E27FC236}">
                <a16:creationId xmlns:a16="http://schemas.microsoft.com/office/drawing/2014/main" id="{67CF0A39-6D49-01FE-4994-B156E99EDCF7}"/>
              </a:ext>
            </a:extLst>
          </p:cNvPr>
          <p:cNvSpPr/>
          <p:nvPr/>
        </p:nvSpPr>
        <p:spPr>
          <a:xfrm>
            <a:off x="8694947" y="4720245"/>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04" name="正方形/長方形 203">
            <a:extLst>
              <a:ext uri="{FF2B5EF4-FFF2-40B4-BE49-F238E27FC236}">
                <a16:creationId xmlns:a16="http://schemas.microsoft.com/office/drawing/2014/main" id="{9F09441B-B6D9-568C-8E7B-B29FB73B06D6}"/>
              </a:ext>
            </a:extLst>
          </p:cNvPr>
          <p:cNvSpPr/>
          <p:nvPr/>
        </p:nvSpPr>
        <p:spPr>
          <a:xfrm>
            <a:off x="9366881" y="5058885"/>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05" name="正方形/長方形 204">
            <a:extLst>
              <a:ext uri="{FF2B5EF4-FFF2-40B4-BE49-F238E27FC236}">
                <a16:creationId xmlns:a16="http://schemas.microsoft.com/office/drawing/2014/main" id="{EC8DE54E-E057-EEC6-5222-D18FF80C6CD5}"/>
              </a:ext>
            </a:extLst>
          </p:cNvPr>
          <p:cNvSpPr/>
          <p:nvPr/>
        </p:nvSpPr>
        <p:spPr>
          <a:xfrm>
            <a:off x="9956547" y="5324091"/>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06" name="正方形/長方形 205">
            <a:extLst>
              <a:ext uri="{FF2B5EF4-FFF2-40B4-BE49-F238E27FC236}">
                <a16:creationId xmlns:a16="http://schemas.microsoft.com/office/drawing/2014/main" id="{6CDCD546-2830-60CF-A09A-4C56651C56F8}"/>
              </a:ext>
            </a:extLst>
          </p:cNvPr>
          <p:cNvSpPr/>
          <p:nvPr/>
        </p:nvSpPr>
        <p:spPr>
          <a:xfrm>
            <a:off x="9956547" y="5589297"/>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07" name="正方形/長方形 206">
            <a:extLst>
              <a:ext uri="{FF2B5EF4-FFF2-40B4-BE49-F238E27FC236}">
                <a16:creationId xmlns:a16="http://schemas.microsoft.com/office/drawing/2014/main" id="{DB6D05D2-4BB1-3013-16D8-EC957DDAADA5}"/>
              </a:ext>
            </a:extLst>
          </p:cNvPr>
          <p:cNvSpPr/>
          <p:nvPr/>
        </p:nvSpPr>
        <p:spPr>
          <a:xfrm>
            <a:off x="9956547" y="5854503"/>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08" name="正方形/長方形 207">
            <a:extLst>
              <a:ext uri="{FF2B5EF4-FFF2-40B4-BE49-F238E27FC236}">
                <a16:creationId xmlns:a16="http://schemas.microsoft.com/office/drawing/2014/main" id="{1156AAFB-C10C-688D-D41F-D2CDC587B037}"/>
              </a:ext>
            </a:extLst>
          </p:cNvPr>
          <p:cNvSpPr/>
          <p:nvPr/>
        </p:nvSpPr>
        <p:spPr>
          <a:xfrm>
            <a:off x="10546213" y="6119709"/>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09" name="正方形/長方形 208">
            <a:extLst>
              <a:ext uri="{FF2B5EF4-FFF2-40B4-BE49-F238E27FC236}">
                <a16:creationId xmlns:a16="http://schemas.microsoft.com/office/drawing/2014/main" id="{BC45C0F5-00A9-C1D4-B9B1-345DF793D566}"/>
              </a:ext>
            </a:extLst>
          </p:cNvPr>
          <p:cNvSpPr/>
          <p:nvPr/>
        </p:nvSpPr>
        <p:spPr>
          <a:xfrm>
            <a:off x="11135879" y="6384917"/>
            <a:ext cx="529941" cy="221380"/>
          </a:xfrm>
          <a:prstGeom prst="rect">
            <a:avLst/>
          </a:prstGeom>
          <a:solidFill>
            <a:schemeClr val="bg1">
              <a:lumMod val="85000"/>
            </a:schemeClr>
          </a:solid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5625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F6525-3E85-EFC0-3BF6-453D34905930}"/>
            </a:ext>
          </a:extLst>
        </p:cNvPr>
        <p:cNvGrpSpPr/>
        <p:nvPr/>
      </p:nvGrpSpPr>
      <p:grpSpPr>
        <a:xfrm>
          <a:off x="0" y="0"/>
          <a:ext cx="0" cy="0"/>
          <a:chOff x="0" y="0"/>
          <a:chExt cx="0" cy="0"/>
        </a:xfrm>
      </p:grpSpPr>
      <p:sp>
        <p:nvSpPr>
          <p:cNvPr id="28" name="スライド番号プレースホルダー 5">
            <a:extLst>
              <a:ext uri="{FF2B5EF4-FFF2-40B4-BE49-F238E27FC236}">
                <a16:creationId xmlns:a16="http://schemas.microsoft.com/office/drawing/2014/main" id="{AA255FEC-49EF-0C80-2313-D5149E6859F9}"/>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latin typeface="ＭＳ Ｐゴシック" panose="020B0600070205080204" pitchFamily="50" charset="-128"/>
                <a:ea typeface="ＭＳ Ｐゴシック" panose="020B0600070205080204" pitchFamily="50" charset="-128"/>
              </a:rPr>
              <a:pPr/>
              <a:t>6</a:t>
            </a:fld>
            <a:endParaRPr lang="ja-JP" altLang="en-US" dirty="0">
              <a:latin typeface="ＭＳ Ｐゴシック" panose="020B0600070205080204" pitchFamily="50" charset="-128"/>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5652938E-9686-7010-469D-C0FC6AC3D634}"/>
              </a:ext>
            </a:extLst>
          </p:cNvPr>
          <p:cNvSpPr/>
          <p:nvPr/>
        </p:nvSpPr>
        <p:spPr>
          <a:xfrm>
            <a:off x="0" y="1"/>
            <a:ext cx="12192000" cy="552860"/>
          </a:xfrm>
          <a:prstGeom prst="rect">
            <a:avLst/>
          </a:prstGeom>
          <a:gradFill flip="none" rotWithShape="1">
            <a:gsLst>
              <a:gs pos="0">
                <a:schemeClr val="tx2">
                  <a:lumMod val="10000"/>
                  <a:lumOff val="90000"/>
                </a:schemeClr>
              </a:gs>
              <a:gs pos="100000">
                <a:srgbClr val="0070C0"/>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お見積もり</a:t>
            </a:r>
          </a:p>
        </p:txBody>
      </p:sp>
      <p:sp>
        <p:nvSpPr>
          <p:cNvPr id="7" name="正方形/長方形 6">
            <a:extLst>
              <a:ext uri="{FF2B5EF4-FFF2-40B4-BE49-F238E27FC236}">
                <a16:creationId xmlns:a16="http://schemas.microsoft.com/office/drawing/2014/main" id="{588A53C3-9BA7-E4F5-FF2C-907854D4A1D2}"/>
              </a:ext>
            </a:extLst>
          </p:cNvPr>
          <p:cNvSpPr/>
          <p:nvPr/>
        </p:nvSpPr>
        <p:spPr>
          <a:xfrm>
            <a:off x="205493" y="675214"/>
            <a:ext cx="11781014" cy="4262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en-US" altLang="ja-JP" sz="2000" b="1"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2000" b="1" dirty="0">
                <a:solidFill>
                  <a:schemeClr val="tx1"/>
                </a:solidFill>
                <a:latin typeface="ＭＳ Ｐゴシック" panose="020B0600070205080204" pitchFamily="50" charset="-128"/>
                <a:ea typeface="ＭＳ Ｐゴシック" panose="020B0600070205080204" pitchFamily="50" charset="-128"/>
              </a:rPr>
              <a:t>ヶ月間のご支援にて、合計</a:t>
            </a:r>
            <a:r>
              <a:rPr kumimoji="1" lang="en-US" altLang="ja-JP" sz="2000" b="1" dirty="0">
                <a:solidFill>
                  <a:schemeClr val="tx1"/>
                </a:solidFill>
                <a:latin typeface="ＭＳ Ｐゴシック" panose="020B0600070205080204" pitchFamily="50" charset="-128"/>
                <a:ea typeface="ＭＳ Ｐゴシック" panose="020B0600070205080204" pitchFamily="50" charset="-128"/>
              </a:rPr>
              <a:t>300</a:t>
            </a:r>
            <a:r>
              <a:rPr kumimoji="1" lang="ja-JP" altLang="en-US" sz="2000" b="1" dirty="0">
                <a:solidFill>
                  <a:schemeClr val="tx1"/>
                </a:solidFill>
                <a:latin typeface="ＭＳ Ｐゴシック" panose="020B0600070205080204" pitchFamily="50" charset="-128"/>
                <a:ea typeface="ＭＳ Ｐゴシック" panose="020B0600070205080204" pitchFamily="50" charset="-128"/>
              </a:rPr>
              <a:t>万円でお引き受けさせていただきます。</a:t>
            </a:r>
          </a:p>
        </p:txBody>
      </p:sp>
      <p:grpSp>
        <p:nvGrpSpPr>
          <p:cNvPr id="32" name="グループ化 31">
            <a:extLst>
              <a:ext uri="{FF2B5EF4-FFF2-40B4-BE49-F238E27FC236}">
                <a16:creationId xmlns:a16="http://schemas.microsoft.com/office/drawing/2014/main" id="{02C4A92A-4608-F4E4-70DD-0141D48C80A3}"/>
              </a:ext>
            </a:extLst>
          </p:cNvPr>
          <p:cNvGrpSpPr/>
          <p:nvPr/>
        </p:nvGrpSpPr>
        <p:grpSpPr>
          <a:xfrm>
            <a:off x="4345296" y="1556180"/>
            <a:ext cx="3712401" cy="1487236"/>
            <a:chOff x="4239800" y="1748686"/>
            <a:chExt cx="3712401" cy="1487236"/>
          </a:xfrm>
        </p:grpSpPr>
        <p:sp>
          <p:nvSpPr>
            <p:cNvPr id="9" name="四角形: 角を丸くする 8">
              <a:extLst>
                <a:ext uri="{FF2B5EF4-FFF2-40B4-BE49-F238E27FC236}">
                  <a16:creationId xmlns:a16="http://schemas.microsoft.com/office/drawing/2014/main" id="{0EE39821-D2F0-5299-3BCF-A9A388C53636}"/>
                </a:ext>
              </a:extLst>
            </p:cNvPr>
            <p:cNvSpPr/>
            <p:nvPr/>
          </p:nvSpPr>
          <p:spPr>
            <a:xfrm>
              <a:off x="4943446" y="1748686"/>
              <a:ext cx="2305109" cy="344813"/>
            </a:xfrm>
            <a:prstGeom prst="roundRect">
              <a:avLst>
                <a:gd name="adj" fmla="val 50000"/>
              </a:avLst>
            </a:prstGeom>
            <a:solidFill>
              <a:srgbClr val="0070C0"/>
            </a:solidFill>
            <a:ln w="9525" cap="flat" cmpd="sng" algn="ctr">
              <a:solidFill>
                <a:srgbClr val="0070C0"/>
              </a:solid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6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費用合計</a:t>
              </a:r>
            </a:p>
          </p:txBody>
        </p:sp>
        <p:sp>
          <p:nvSpPr>
            <p:cNvPr id="10" name="正方形/長方形 9">
              <a:extLst>
                <a:ext uri="{FF2B5EF4-FFF2-40B4-BE49-F238E27FC236}">
                  <a16:creationId xmlns:a16="http://schemas.microsoft.com/office/drawing/2014/main" id="{F3F1B3E8-F858-095C-ECBA-EA67CE045695}"/>
                </a:ext>
              </a:extLst>
            </p:cNvPr>
            <p:cNvSpPr/>
            <p:nvPr/>
          </p:nvSpPr>
          <p:spPr>
            <a:xfrm>
              <a:off x="4239800" y="2257700"/>
              <a:ext cx="3712401" cy="978222"/>
            </a:xfrm>
            <a:prstGeom prst="rect">
              <a:avLst/>
            </a:prstGeom>
            <a:no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altLang="ja-JP" sz="4800" b="1"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t>300</a:t>
              </a:r>
              <a:r>
                <a:rPr kumimoji="0" lang="ja-JP" altLang="en-US" sz="1600" b="0"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t>万円</a:t>
              </a:r>
              <a:br>
                <a:rPr kumimoji="0" lang="en-US" altLang="ja-JP" sz="1600" b="0"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br>
              <a:r>
                <a:rPr kumimoji="0" lang="ja-JP" altLang="en-US" sz="1600" kern="0" dirty="0">
                  <a:solidFill>
                    <a:srgbClr val="0070C0"/>
                  </a:solidFill>
                  <a:latin typeface="ＭＳ Ｐゴシック" panose="020B0600070205080204" pitchFamily="50" charset="-128"/>
                  <a:ea typeface="ＭＳ Ｐゴシック" panose="020B0600070205080204" pitchFamily="50" charset="-128"/>
                </a:rPr>
                <a:t>（税抜</a:t>
              </a:r>
              <a:r>
                <a:rPr kumimoji="0" lang="en-US" altLang="ja-JP" sz="1600" kern="0" dirty="0">
                  <a:solidFill>
                    <a:srgbClr val="0070C0"/>
                  </a:solidFill>
                  <a:latin typeface="ＭＳ Ｐゴシック" panose="020B0600070205080204" pitchFamily="50" charset="-128"/>
                  <a:ea typeface="ＭＳ Ｐゴシック" panose="020B0600070205080204" pitchFamily="50" charset="-128"/>
                </a:rPr>
                <a:t>/3</a:t>
              </a:r>
              <a:r>
                <a:rPr kumimoji="0" lang="ja-JP" altLang="en-US" sz="1600" kern="0" dirty="0">
                  <a:solidFill>
                    <a:srgbClr val="0070C0"/>
                  </a:solidFill>
                  <a:latin typeface="ＭＳ Ｐゴシック" panose="020B0600070205080204" pitchFamily="50" charset="-128"/>
                  <a:ea typeface="ＭＳ Ｐゴシック" panose="020B0600070205080204" pitchFamily="50" charset="-128"/>
                </a:rPr>
                <a:t>ヶ月間）</a:t>
              </a:r>
              <a:endParaRPr kumimoji="0" lang="ja-JP" altLang="en-US" sz="1600" b="0"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endParaRPr>
            </a:p>
          </p:txBody>
        </p:sp>
      </p:grpSp>
      <p:sp>
        <p:nvSpPr>
          <p:cNvPr id="11" name="四角形: 角を丸くする 10">
            <a:extLst>
              <a:ext uri="{FF2B5EF4-FFF2-40B4-BE49-F238E27FC236}">
                <a16:creationId xmlns:a16="http://schemas.microsoft.com/office/drawing/2014/main" id="{D1B7999A-E5D4-E35F-D58E-A190AD13895E}"/>
              </a:ext>
            </a:extLst>
          </p:cNvPr>
          <p:cNvSpPr/>
          <p:nvPr/>
        </p:nvSpPr>
        <p:spPr>
          <a:xfrm>
            <a:off x="586935" y="3428998"/>
            <a:ext cx="3374910" cy="2927363"/>
          </a:xfrm>
          <a:prstGeom prst="roundRect">
            <a:avLst>
              <a:gd name="adj" fmla="val 3734"/>
            </a:avLst>
          </a:prstGeom>
          <a:noFill/>
          <a:ln w="9525" cap="flat" cmpd="sng" algn="ctr">
            <a:solidFill>
              <a:srgbClr val="0070C0"/>
            </a:solid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12" name="四角形: 角を丸くする 11">
            <a:extLst>
              <a:ext uri="{FF2B5EF4-FFF2-40B4-BE49-F238E27FC236}">
                <a16:creationId xmlns:a16="http://schemas.microsoft.com/office/drawing/2014/main" id="{43FE6097-BA62-DDBF-B111-19E8DEFFA71E}"/>
              </a:ext>
            </a:extLst>
          </p:cNvPr>
          <p:cNvSpPr/>
          <p:nvPr/>
        </p:nvSpPr>
        <p:spPr>
          <a:xfrm>
            <a:off x="1121836" y="3567534"/>
            <a:ext cx="2305109" cy="344813"/>
          </a:xfrm>
          <a:prstGeom prst="roundRect">
            <a:avLst>
              <a:gd name="adj" fmla="val 50000"/>
            </a:avLst>
          </a:prstGeom>
          <a:solidFill>
            <a:schemeClr val="tx2">
              <a:lumMod val="10000"/>
              <a:lumOff val="90000"/>
            </a:schemeClr>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現状調査フェーズ</a:t>
            </a:r>
          </a:p>
        </p:txBody>
      </p:sp>
      <p:sp>
        <p:nvSpPr>
          <p:cNvPr id="13" name="正方形/長方形 12">
            <a:extLst>
              <a:ext uri="{FF2B5EF4-FFF2-40B4-BE49-F238E27FC236}">
                <a16:creationId xmlns:a16="http://schemas.microsoft.com/office/drawing/2014/main" id="{1EC87951-947D-DFA2-B259-B6AB438DA612}"/>
              </a:ext>
            </a:extLst>
          </p:cNvPr>
          <p:cNvSpPr/>
          <p:nvPr/>
        </p:nvSpPr>
        <p:spPr>
          <a:xfrm>
            <a:off x="740340" y="4105423"/>
            <a:ext cx="3068100" cy="739136"/>
          </a:xfrm>
          <a:prstGeom prst="rect">
            <a:avLst/>
          </a:prstGeom>
          <a:no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altLang="ja-JP" sz="4800" b="1" kern="0" dirty="0">
                <a:solidFill>
                  <a:srgbClr val="0070C0"/>
                </a:solidFill>
                <a:latin typeface="ＭＳ Ｐゴシック" panose="020B0600070205080204" pitchFamily="50" charset="-128"/>
                <a:ea typeface="ＭＳ Ｐゴシック" panose="020B0600070205080204" pitchFamily="50" charset="-128"/>
              </a:rPr>
              <a:t>1</a:t>
            </a:r>
            <a:r>
              <a:rPr kumimoji="0" lang="en-US" altLang="ja-JP" sz="4800" b="1"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t>00</a:t>
            </a:r>
            <a:r>
              <a:rPr kumimoji="0" lang="ja-JP" altLang="en-US" sz="1600" b="0"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t>万円</a:t>
            </a:r>
            <a:br>
              <a:rPr kumimoji="0" lang="en-US" altLang="ja-JP" sz="1600" b="0"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br>
            <a:r>
              <a:rPr kumimoji="0" lang="ja-JP" altLang="en-US" sz="1600" kern="0" dirty="0">
                <a:solidFill>
                  <a:srgbClr val="0070C0"/>
                </a:solidFill>
                <a:latin typeface="ＭＳ Ｐゴシック" panose="020B0600070205080204" pitchFamily="50" charset="-128"/>
                <a:ea typeface="ＭＳ Ｐゴシック" panose="020B0600070205080204" pitchFamily="50" charset="-128"/>
              </a:rPr>
              <a:t>（税抜</a:t>
            </a:r>
            <a:r>
              <a:rPr kumimoji="0" lang="en-US" altLang="ja-JP" sz="1600" kern="0" dirty="0">
                <a:solidFill>
                  <a:srgbClr val="0070C0"/>
                </a:solidFill>
                <a:latin typeface="ＭＳ Ｐゴシック" panose="020B0600070205080204" pitchFamily="50" charset="-128"/>
                <a:ea typeface="ＭＳ Ｐゴシック" panose="020B0600070205080204" pitchFamily="50" charset="-128"/>
              </a:rPr>
              <a:t>/</a:t>
            </a:r>
            <a:r>
              <a:rPr kumimoji="0" lang="ja-JP" altLang="en-US" sz="1600" kern="0" dirty="0">
                <a:solidFill>
                  <a:srgbClr val="0070C0"/>
                </a:solidFill>
                <a:latin typeface="ＭＳ Ｐゴシック" panose="020B0600070205080204" pitchFamily="50" charset="-128"/>
                <a:ea typeface="ＭＳ Ｐゴシック" panose="020B0600070205080204" pitchFamily="50" charset="-128"/>
              </a:rPr>
              <a:t>１ヶ月間）</a:t>
            </a:r>
            <a:endParaRPr kumimoji="0" lang="ja-JP" altLang="en-US" sz="1600" b="0"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332B1845-BD90-4355-D95E-9AF91197FADB}"/>
              </a:ext>
            </a:extLst>
          </p:cNvPr>
          <p:cNvSpPr/>
          <p:nvPr/>
        </p:nvSpPr>
        <p:spPr>
          <a:xfrm>
            <a:off x="740340" y="5184813"/>
            <a:ext cx="3068100" cy="983791"/>
          </a:xfrm>
          <a:prstGeom prst="rect">
            <a:avLst/>
          </a:prstGeom>
          <a:noFill/>
          <a:ln w="9525" cap="flat" cmpd="sng" algn="ctr">
            <a:noFill/>
            <a:prstDash val="solid"/>
            <a:miter lim="800000"/>
          </a:ln>
          <a:effectLst/>
        </p:spPr>
        <p:txBody>
          <a:bodyPr wrap="square" rtlCol="0" anchor="t"/>
          <a:lstStyle/>
          <a:p>
            <a:pPr marR="0" lvl="0" defTabSz="914400" eaLnBrk="1" fontAlgn="auto" latinLnBrk="0" hangingPunct="1">
              <a:lnSpc>
                <a:spcPct val="100000"/>
              </a:lnSpc>
              <a:spcBef>
                <a:spcPts val="600"/>
              </a:spcBef>
              <a:spcAft>
                <a:spcPts val="0"/>
              </a:spcAft>
              <a:buClrTx/>
              <a:buSzTx/>
              <a:tabLst/>
              <a:defRPr/>
            </a:pPr>
            <a:r>
              <a:rPr kumimoji="0" lang="ja-JP" altLang="en-US" sz="1600" kern="0" dirty="0">
                <a:latin typeface="ＭＳ Ｐゴシック" panose="020B0600070205080204" pitchFamily="50" charset="-128"/>
                <a:ea typeface="ＭＳ Ｐゴシック" panose="020B0600070205080204" pitchFamily="50" charset="-128"/>
              </a:rPr>
              <a:t>主なご支援</a:t>
            </a:r>
            <a:endParaRPr kumimoji="0" lang="en-US" altLang="ja-JP" sz="1600" kern="0" dirty="0">
              <a:latin typeface="ＭＳ Ｐゴシック" panose="020B0600070205080204" pitchFamily="50" charset="-128"/>
              <a:ea typeface="ＭＳ Ｐゴシック" panose="020B0600070205080204" pitchFamily="50" charset="-128"/>
            </a:endParaRPr>
          </a:p>
          <a:p>
            <a:pPr marL="355600" marR="0" lvl="0" indent="-285750" defTabSz="91440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ja-JP" altLang="en-US" sz="1600" kern="0" dirty="0">
                <a:latin typeface="ＭＳ Ｐゴシック" panose="020B0600070205080204" pitchFamily="50" charset="-128"/>
                <a:ea typeface="ＭＳ Ｐゴシック" panose="020B0600070205080204" pitchFamily="50" charset="-128"/>
              </a:rPr>
              <a:t>現状業務の棚卸・ヒアリング</a:t>
            </a:r>
            <a:endParaRPr kumimoji="0" lang="en-US" altLang="ja-JP" sz="1600" kern="0" dirty="0">
              <a:latin typeface="ＭＳ Ｐゴシック" panose="020B0600070205080204" pitchFamily="50" charset="-128"/>
              <a:ea typeface="ＭＳ Ｐゴシック" panose="020B0600070205080204" pitchFamily="50" charset="-128"/>
            </a:endParaRPr>
          </a:p>
          <a:p>
            <a:pPr marL="355600" marR="0" lvl="0" indent="-285750" defTabSz="91440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ja-JP" altLang="en-US" sz="1600" kern="0" dirty="0">
                <a:latin typeface="ＭＳ Ｐゴシック" panose="020B0600070205080204" pitchFamily="50" charset="-128"/>
                <a:ea typeface="ＭＳ Ｐゴシック" panose="020B0600070205080204" pitchFamily="50" charset="-128"/>
              </a:rPr>
              <a:t>プロセスマップ作成</a:t>
            </a:r>
            <a:endParaRPr kumimoji="0" lang="ja-JP" altLang="en-US" sz="60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22" name="四角形: 角を丸くする 21">
            <a:extLst>
              <a:ext uri="{FF2B5EF4-FFF2-40B4-BE49-F238E27FC236}">
                <a16:creationId xmlns:a16="http://schemas.microsoft.com/office/drawing/2014/main" id="{4F448784-5760-07DA-9314-A61C9285C2B9}"/>
              </a:ext>
            </a:extLst>
          </p:cNvPr>
          <p:cNvSpPr/>
          <p:nvPr/>
        </p:nvSpPr>
        <p:spPr>
          <a:xfrm>
            <a:off x="4514042" y="3428998"/>
            <a:ext cx="3374910" cy="2927363"/>
          </a:xfrm>
          <a:prstGeom prst="roundRect">
            <a:avLst>
              <a:gd name="adj" fmla="val 3734"/>
            </a:avLst>
          </a:prstGeom>
          <a:noFill/>
          <a:ln w="9525" cap="flat" cmpd="sng" algn="ctr">
            <a:solidFill>
              <a:srgbClr val="0070C0"/>
            </a:solid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23" name="四角形: 角を丸くする 22">
            <a:extLst>
              <a:ext uri="{FF2B5EF4-FFF2-40B4-BE49-F238E27FC236}">
                <a16:creationId xmlns:a16="http://schemas.microsoft.com/office/drawing/2014/main" id="{0B5633E1-FE1A-AB75-EB8C-8BEB49344C66}"/>
              </a:ext>
            </a:extLst>
          </p:cNvPr>
          <p:cNvSpPr/>
          <p:nvPr/>
        </p:nvSpPr>
        <p:spPr>
          <a:xfrm>
            <a:off x="5048943" y="3567534"/>
            <a:ext cx="2305109" cy="344813"/>
          </a:xfrm>
          <a:prstGeom prst="roundRect">
            <a:avLst>
              <a:gd name="adj" fmla="val 50000"/>
            </a:avLst>
          </a:prstGeom>
          <a:solidFill>
            <a:schemeClr val="tx2">
              <a:lumMod val="10000"/>
              <a:lumOff val="90000"/>
            </a:schemeClr>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600" kern="0" dirty="0">
                <a:latin typeface="ＭＳ Ｐゴシック" panose="020B0600070205080204" pitchFamily="50" charset="-128"/>
                <a:ea typeface="ＭＳ Ｐゴシック" panose="020B0600070205080204" pitchFamily="50" charset="-128"/>
              </a:rPr>
              <a:t>改善策設計</a:t>
            </a:r>
            <a:r>
              <a:rPr kumimoji="0" lang="ja-JP" altLang="en-US" sz="1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フェーズ</a:t>
            </a:r>
          </a:p>
        </p:txBody>
      </p:sp>
      <p:sp>
        <p:nvSpPr>
          <p:cNvPr id="24" name="正方形/長方形 23">
            <a:extLst>
              <a:ext uri="{FF2B5EF4-FFF2-40B4-BE49-F238E27FC236}">
                <a16:creationId xmlns:a16="http://schemas.microsoft.com/office/drawing/2014/main" id="{5C0183CE-20FA-8805-9355-09B65AFD348D}"/>
              </a:ext>
            </a:extLst>
          </p:cNvPr>
          <p:cNvSpPr/>
          <p:nvPr/>
        </p:nvSpPr>
        <p:spPr>
          <a:xfrm>
            <a:off x="4667447" y="4105423"/>
            <a:ext cx="3068100" cy="739136"/>
          </a:xfrm>
          <a:prstGeom prst="rect">
            <a:avLst/>
          </a:prstGeom>
          <a:no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altLang="ja-JP" sz="4800" b="1" kern="0" dirty="0">
                <a:solidFill>
                  <a:srgbClr val="0070C0"/>
                </a:solidFill>
                <a:latin typeface="ＭＳ Ｐゴシック" panose="020B0600070205080204" pitchFamily="50" charset="-128"/>
                <a:ea typeface="ＭＳ Ｐゴシック" panose="020B0600070205080204" pitchFamily="50" charset="-128"/>
              </a:rPr>
              <a:t>12</a:t>
            </a:r>
            <a:r>
              <a:rPr kumimoji="0" lang="en-US" altLang="ja-JP" sz="4800" b="1"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t>0</a:t>
            </a:r>
            <a:r>
              <a:rPr kumimoji="0" lang="ja-JP" altLang="en-US" sz="1600" b="0"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t>万円</a:t>
            </a:r>
            <a:br>
              <a:rPr kumimoji="0" lang="en-US" altLang="ja-JP" sz="1600" b="0"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br>
            <a:r>
              <a:rPr kumimoji="0" lang="ja-JP" altLang="en-US" sz="1600" kern="0" dirty="0">
                <a:solidFill>
                  <a:srgbClr val="0070C0"/>
                </a:solidFill>
                <a:latin typeface="ＭＳ Ｐゴシック" panose="020B0600070205080204" pitchFamily="50" charset="-128"/>
                <a:ea typeface="ＭＳ Ｐゴシック" panose="020B0600070205080204" pitchFamily="50" charset="-128"/>
              </a:rPr>
              <a:t>（税抜</a:t>
            </a:r>
            <a:r>
              <a:rPr kumimoji="0" lang="en-US" altLang="ja-JP" sz="1600" kern="0" dirty="0">
                <a:solidFill>
                  <a:srgbClr val="0070C0"/>
                </a:solidFill>
                <a:latin typeface="ＭＳ Ｐゴシック" panose="020B0600070205080204" pitchFamily="50" charset="-128"/>
                <a:ea typeface="ＭＳ Ｐゴシック" panose="020B0600070205080204" pitchFamily="50" charset="-128"/>
              </a:rPr>
              <a:t>/</a:t>
            </a:r>
            <a:r>
              <a:rPr kumimoji="0" lang="ja-JP" altLang="en-US" sz="1600" kern="0" dirty="0">
                <a:solidFill>
                  <a:srgbClr val="0070C0"/>
                </a:solidFill>
                <a:latin typeface="ＭＳ Ｐゴシック" panose="020B0600070205080204" pitchFamily="50" charset="-128"/>
                <a:ea typeface="ＭＳ Ｐゴシック" panose="020B0600070205080204" pitchFamily="50" charset="-128"/>
              </a:rPr>
              <a:t>１ヶ月間）</a:t>
            </a:r>
            <a:endParaRPr kumimoji="0" lang="ja-JP" altLang="en-US" sz="1600" b="0"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endParaRPr>
          </a:p>
        </p:txBody>
      </p:sp>
      <p:sp>
        <p:nvSpPr>
          <p:cNvPr id="25" name="正方形/長方形 24">
            <a:extLst>
              <a:ext uri="{FF2B5EF4-FFF2-40B4-BE49-F238E27FC236}">
                <a16:creationId xmlns:a16="http://schemas.microsoft.com/office/drawing/2014/main" id="{C37B6D42-A448-9881-233A-83E6FE4571C6}"/>
              </a:ext>
            </a:extLst>
          </p:cNvPr>
          <p:cNvSpPr/>
          <p:nvPr/>
        </p:nvSpPr>
        <p:spPr>
          <a:xfrm>
            <a:off x="4667447" y="5184813"/>
            <a:ext cx="3068100" cy="983791"/>
          </a:xfrm>
          <a:prstGeom prst="rect">
            <a:avLst/>
          </a:prstGeom>
          <a:noFill/>
          <a:ln w="9525" cap="flat" cmpd="sng" algn="ctr">
            <a:noFill/>
            <a:prstDash val="solid"/>
            <a:miter lim="800000"/>
          </a:ln>
          <a:effectLst/>
        </p:spPr>
        <p:txBody>
          <a:bodyPr wrap="square" rtlCol="0" anchor="t"/>
          <a:lstStyle/>
          <a:p>
            <a:pPr marR="0" lvl="0" defTabSz="914400" eaLnBrk="1" fontAlgn="auto" latinLnBrk="0" hangingPunct="1">
              <a:lnSpc>
                <a:spcPct val="100000"/>
              </a:lnSpc>
              <a:spcBef>
                <a:spcPts val="600"/>
              </a:spcBef>
              <a:spcAft>
                <a:spcPts val="0"/>
              </a:spcAft>
              <a:buClrTx/>
              <a:buSzTx/>
              <a:tabLst/>
              <a:defRPr/>
            </a:pPr>
            <a:r>
              <a:rPr kumimoji="0" lang="ja-JP" altLang="en-US" sz="1600" kern="0" dirty="0">
                <a:latin typeface="ＭＳ Ｐゴシック" panose="020B0600070205080204" pitchFamily="50" charset="-128"/>
                <a:ea typeface="ＭＳ Ｐゴシック" panose="020B0600070205080204" pitchFamily="50" charset="-128"/>
              </a:rPr>
              <a:t>主なご支援</a:t>
            </a:r>
            <a:endParaRPr kumimoji="0" lang="en-US" altLang="ja-JP" sz="1600" kern="0" dirty="0">
              <a:latin typeface="ＭＳ Ｐゴシック" panose="020B0600070205080204" pitchFamily="50" charset="-128"/>
              <a:ea typeface="ＭＳ Ｐゴシック" panose="020B0600070205080204" pitchFamily="50" charset="-128"/>
            </a:endParaRPr>
          </a:p>
          <a:p>
            <a:pPr marL="355600" marR="0" lvl="0" indent="-285750" defTabSz="91440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ja-JP" altLang="en-US" sz="1600" kern="0" dirty="0">
                <a:latin typeface="ＭＳ Ｐゴシック" panose="020B0600070205080204" pitchFamily="50" charset="-128"/>
                <a:ea typeface="ＭＳ Ｐゴシック" panose="020B0600070205080204" pitchFamily="50" charset="-128"/>
              </a:rPr>
              <a:t>改善案の提示・合意形成</a:t>
            </a:r>
            <a:endParaRPr kumimoji="0" lang="en-US" altLang="ja-JP" sz="1600" kern="0" dirty="0">
              <a:latin typeface="ＭＳ Ｐゴシック" panose="020B0600070205080204" pitchFamily="50" charset="-128"/>
              <a:ea typeface="ＭＳ Ｐゴシック" panose="020B0600070205080204" pitchFamily="50" charset="-128"/>
            </a:endParaRPr>
          </a:p>
          <a:p>
            <a:pPr marL="355600" marR="0" lvl="0" indent="-285750" defTabSz="91440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ja-JP" altLang="en-US" sz="1600" kern="0" dirty="0">
                <a:latin typeface="ＭＳ Ｐゴシック" panose="020B0600070205080204" pitchFamily="50" charset="-128"/>
                <a:ea typeface="ＭＳ Ｐゴシック" panose="020B0600070205080204" pitchFamily="50" charset="-128"/>
              </a:rPr>
              <a:t>新業務プロセス案作成</a:t>
            </a:r>
            <a:endParaRPr kumimoji="0" lang="ja-JP" altLang="en-US" sz="60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27" name="四角形: 角を丸くする 26">
            <a:extLst>
              <a:ext uri="{FF2B5EF4-FFF2-40B4-BE49-F238E27FC236}">
                <a16:creationId xmlns:a16="http://schemas.microsoft.com/office/drawing/2014/main" id="{09CC6AA8-E1D4-CC46-4FF8-133532F25850}"/>
              </a:ext>
            </a:extLst>
          </p:cNvPr>
          <p:cNvSpPr/>
          <p:nvPr/>
        </p:nvSpPr>
        <p:spPr>
          <a:xfrm>
            <a:off x="8442851" y="3428998"/>
            <a:ext cx="3374910" cy="2927363"/>
          </a:xfrm>
          <a:prstGeom prst="roundRect">
            <a:avLst>
              <a:gd name="adj" fmla="val 3734"/>
            </a:avLst>
          </a:prstGeom>
          <a:noFill/>
          <a:ln w="9525" cap="flat" cmpd="sng" algn="ctr">
            <a:solidFill>
              <a:srgbClr val="0070C0"/>
            </a:solid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endParaRPr kumimoji="0" lang="ja-JP" altLang="en-US" sz="12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29" name="四角形: 角を丸くする 28">
            <a:extLst>
              <a:ext uri="{FF2B5EF4-FFF2-40B4-BE49-F238E27FC236}">
                <a16:creationId xmlns:a16="http://schemas.microsoft.com/office/drawing/2014/main" id="{9A61D57B-E442-09F0-F5C3-58A6676FAD4A}"/>
              </a:ext>
            </a:extLst>
          </p:cNvPr>
          <p:cNvSpPr/>
          <p:nvPr/>
        </p:nvSpPr>
        <p:spPr>
          <a:xfrm>
            <a:off x="8977752" y="3567534"/>
            <a:ext cx="2305109" cy="344813"/>
          </a:xfrm>
          <a:prstGeom prst="roundRect">
            <a:avLst>
              <a:gd name="adj" fmla="val 50000"/>
            </a:avLst>
          </a:prstGeom>
          <a:solidFill>
            <a:schemeClr val="tx2">
              <a:lumMod val="10000"/>
              <a:lumOff val="90000"/>
            </a:schemeClr>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定着化フェーズ</a:t>
            </a:r>
          </a:p>
        </p:txBody>
      </p:sp>
      <p:sp>
        <p:nvSpPr>
          <p:cNvPr id="30" name="正方形/長方形 29">
            <a:extLst>
              <a:ext uri="{FF2B5EF4-FFF2-40B4-BE49-F238E27FC236}">
                <a16:creationId xmlns:a16="http://schemas.microsoft.com/office/drawing/2014/main" id="{2A3A8FEC-C98A-F7EF-49A2-E9E81851BE5A}"/>
              </a:ext>
            </a:extLst>
          </p:cNvPr>
          <p:cNvSpPr/>
          <p:nvPr/>
        </p:nvSpPr>
        <p:spPr>
          <a:xfrm>
            <a:off x="8596256" y="4105423"/>
            <a:ext cx="3068100" cy="739136"/>
          </a:xfrm>
          <a:prstGeom prst="rect">
            <a:avLst/>
          </a:prstGeom>
          <a:no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altLang="ja-JP" sz="4800" b="1" kern="0" dirty="0">
                <a:solidFill>
                  <a:srgbClr val="0070C0"/>
                </a:solidFill>
                <a:latin typeface="ＭＳ Ｐゴシック" panose="020B0600070205080204" pitchFamily="50" charset="-128"/>
                <a:ea typeface="ＭＳ Ｐゴシック" panose="020B0600070205080204" pitchFamily="50" charset="-128"/>
              </a:rPr>
              <a:t>8</a:t>
            </a:r>
            <a:r>
              <a:rPr kumimoji="0" lang="en-US" altLang="ja-JP" sz="4800" b="1"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t>0</a:t>
            </a:r>
            <a:r>
              <a:rPr kumimoji="0" lang="ja-JP" altLang="en-US" sz="1600" b="0"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t>万円</a:t>
            </a:r>
            <a:br>
              <a:rPr kumimoji="0" lang="en-US" altLang="ja-JP" sz="1600" b="0"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br>
            <a:r>
              <a:rPr kumimoji="0" lang="ja-JP" altLang="en-US" sz="1600" kern="0" dirty="0">
                <a:solidFill>
                  <a:srgbClr val="0070C0"/>
                </a:solidFill>
                <a:latin typeface="ＭＳ Ｐゴシック" panose="020B0600070205080204" pitchFamily="50" charset="-128"/>
                <a:ea typeface="ＭＳ Ｐゴシック" panose="020B0600070205080204" pitchFamily="50" charset="-128"/>
              </a:rPr>
              <a:t>（税抜</a:t>
            </a:r>
            <a:r>
              <a:rPr kumimoji="0" lang="en-US" altLang="ja-JP" sz="1600" kern="0" dirty="0">
                <a:solidFill>
                  <a:srgbClr val="0070C0"/>
                </a:solidFill>
                <a:latin typeface="ＭＳ Ｐゴシック" panose="020B0600070205080204" pitchFamily="50" charset="-128"/>
                <a:ea typeface="ＭＳ Ｐゴシック" panose="020B0600070205080204" pitchFamily="50" charset="-128"/>
              </a:rPr>
              <a:t>/</a:t>
            </a:r>
            <a:r>
              <a:rPr kumimoji="0" lang="ja-JP" altLang="en-US" sz="1600" kern="0" dirty="0">
                <a:solidFill>
                  <a:srgbClr val="0070C0"/>
                </a:solidFill>
                <a:latin typeface="ＭＳ Ｐゴシック" panose="020B0600070205080204" pitchFamily="50" charset="-128"/>
                <a:ea typeface="ＭＳ Ｐゴシック" panose="020B0600070205080204" pitchFamily="50" charset="-128"/>
              </a:rPr>
              <a:t>１ヶ月間）</a:t>
            </a:r>
            <a:endParaRPr kumimoji="0" lang="ja-JP" altLang="en-US" sz="1600" b="0" i="0"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endParaRPr>
          </a:p>
        </p:txBody>
      </p:sp>
      <p:sp>
        <p:nvSpPr>
          <p:cNvPr id="31" name="正方形/長方形 30">
            <a:extLst>
              <a:ext uri="{FF2B5EF4-FFF2-40B4-BE49-F238E27FC236}">
                <a16:creationId xmlns:a16="http://schemas.microsoft.com/office/drawing/2014/main" id="{31FF764F-90CD-2D26-F880-E5A6E46A90AA}"/>
              </a:ext>
            </a:extLst>
          </p:cNvPr>
          <p:cNvSpPr/>
          <p:nvPr/>
        </p:nvSpPr>
        <p:spPr>
          <a:xfrm>
            <a:off x="8596256" y="5184813"/>
            <a:ext cx="3068100" cy="983791"/>
          </a:xfrm>
          <a:prstGeom prst="rect">
            <a:avLst/>
          </a:prstGeom>
          <a:noFill/>
          <a:ln w="9525" cap="flat" cmpd="sng" algn="ctr">
            <a:noFill/>
            <a:prstDash val="solid"/>
            <a:miter lim="800000"/>
          </a:ln>
          <a:effectLst/>
        </p:spPr>
        <p:txBody>
          <a:bodyPr wrap="square" rtlCol="0" anchor="t"/>
          <a:lstStyle/>
          <a:p>
            <a:pPr marR="0" lvl="0" defTabSz="914400" eaLnBrk="1" fontAlgn="auto" latinLnBrk="0" hangingPunct="1">
              <a:lnSpc>
                <a:spcPct val="100000"/>
              </a:lnSpc>
              <a:spcBef>
                <a:spcPts val="600"/>
              </a:spcBef>
              <a:spcAft>
                <a:spcPts val="0"/>
              </a:spcAft>
              <a:buClrTx/>
              <a:buSzTx/>
              <a:tabLst/>
              <a:defRPr/>
            </a:pPr>
            <a:r>
              <a:rPr kumimoji="0" lang="ja-JP" altLang="en-US" sz="1600" kern="0" dirty="0">
                <a:latin typeface="ＭＳ Ｐゴシック" panose="020B0600070205080204" pitchFamily="50" charset="-128"/>
                <a:ea typeface="ＭＳ Ｐゴシック" panose="020B0600070205080204" pitchFamily="50" charset="-128"/>
              </a:rPr>
              <a:t>主なご支援</a:t>
            </a:r>
            <a:endParaRPr kumimoji="0" lang="en-US" altLang="ja-JP" sz="1600" kern="0" dirty="0">
              <a:latin typeface="ＭＳ Ｐゴシック" panose="020B0600070205080204" pitchFamily="50" charset="-128"/>
              <a:ea typeface="ＭＳ Ｐゴシック" panose="020B0600070205080204" pitchFamily="50" charset="-128"/>
            </a:endParaRPr>
          </a:p>
          <a:p>
            <a:pPr marL="355600" marR="0" lvl="0" indent="-285750" defTabSz="91440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ja-JP" altLang="en-US" sz="1600" kern="0" dirty="0">
                <a:latin typeface="ＭＳ Ｐゴシック" panose="020B0600070205080204" pitchFamily="50" charset="-128"/>
                <a:ea typeface="ＭＳ Ｐゴシック" panose="020B0600070205080204" pitchFamily="50" charset="-128"/>
              </a:rPr>
              <a:t>マニュアル整備・研修実施</a:t>
            </a:r>
            <a:endParaRPr kumimoji="0" lang="en-US" altLang="ja-JP" sz="1600" kern="0" dirty="0">
              <a:latin typeface="ＭＳ Ｐゴシック" panose="020B0600070205080204" pitchFamily="50" charset="-128"/>
              <a:ea typeface="ＭＳ Ｐゴシック" panose="020B0600070205080204" pitchFamily="50" charset="-128"/>
            </a:endParaRPr>
          </a:p>
          <a:p>
            <a:pPr marL="355600" marR="0" lvl="0" indent="-285750" defTabSz="91440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ja-JP" altLang="en-US" sz="1600" kern="0" dirty="0">
                <a:latin typeface="ＭＳ Ｐゴシック" panose="020B0600070205080204" pitchFamily="50" charset="-128"/>
                <a:ea typeface="ＭＳ Ｐゴシック" panose="020B0600070205080204" pitchFamily="50" charset="-128"/>
              </a:rPr>
              <a:t>運用トライアルと修正対応</a:t>
            </a:r>
            <a:endParaRPr kumimoji="0" lang="ja-JP" altLang="en-US" sz="60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34" name="楕円 33">
            <a:extLst>
              <a:ext uri="{FF2B5EF4-FFF2-40B4-BE49-F238E27FC236}">
                <a16:creationId xmlns:a16="http://schemas.microsoft.com/office/drawing/2014/main" id="{99642938-F501-A62E-63F5-D0CFA9DFDB53}"/>
              </a:ext>
            </a:extLst>
          </p:cNvPr>
          <p:cNvSpPr/>
          <p:nvPr/>
        </p:nvSpPr>
        <p:spPr>
          <a:xfrm>
            <a:off x="757337" y="3591601"/>
            <a:ext cx="287496" cy="287496"/>
          </a:xfrm>
          <a:prstGeom prst="ellipse">
            <a:avLst/>
          </a:prstGeom>
          <a:solidFill>
            <a:srgbClr val="0070C0"/>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altLang="ja-JP" sz="16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1</a:t>
            </a:r>
            <a:endParaRPr kumimoji="0" lang="ja-JP" altLang="en-US" sz="16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35" name="楕円 34">
            <a:extLst>
              <a:ext uri="{FF2B5EF4-FFF2-40B4-BE49-F238E27FC236}">
                <a16:creationId xmlns:a16="http://schemas.microsoft.com/office/drawing/2014/main" id="{F958D046-1B86-D6E8-584A-496EEBC51D73}"/>
              </a:ext>
            </a:extLst>
          </p:cNvPr>
          <p:cNvSpPr/>
          <p:nvPr/>
        </p:nvSpPr>
        <p:spPr>
          <a:xfrm>
            <a:off x="4684444" y="3591601"/>
            <a:ext cx="287496" cy="287496"/>
          </a:xfrm>
          <a:prstGeom prst="ellipse">
            <a:avLst/>
          </a:prstGeom>
          <a:solidFill>
            <a:srgbClr val="0070C0"/>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altLang="ja-JP" sz="1600" kern="0" dirty="0">
                <a:solidFill>
                  <a:schemeClr val="bg1"/>
                </a:solidFill>
                <a:latin typeface="ＭＳ Ｐゴシック" panose="020B0600070205080204" pitchFamily="50" charset="-128"/>
                <a:ea typeface="ＭＳ Ｐゴシック" panose="020B0600070205080204" pitchFamily="50" charset="-128"/>
              </a:rPr>
              <a:t>2</a:t>
            </a:r>
            <a:endParaRPr kumimoji="0" lang="ja-JP" altLang="en-US" sz="16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36" name="楕円 35">
            <a:extLst>
              <a:ext uri="{FF2B5EF4-FFF2-40B4-BE49-F238E27FC236}">
                <a16:creationId xmlns:a16="http://schemas.microsoft.com/office/drawing/2014/main" id="{0E1C7284-B2BF-4D4A-8DDE-28520A3F325B}"/>
              </a:ext>
            </a:extLst>
          </p:cNvPr>
          <p:cNvSpPr/>
          <p:nvPr/>
        </p:nvSpPr>
        <p:spPr>
          <a:xfrm>
            <a:off x="8613254" y="3591601"/>
            <a:ext cx="287496" cy="287496"/>
          </a:xfrm>
          <a:prstGeom prst="ellipse">
            <a:avLst/>
          </a:prstGeom>
          <a:solidFill>
            <a:srgbClr val="0070C0"/>
          </a:solidFill>
          <a:ln w="9525" cap="flat" cmpd="sng" algn="ctr">
            <a:noFill/>
            <a:prstDash val="solid"/>
            <a:miter lim="800000"/>
          </a:ln>
          <a:effectLst/>
        </p:spPr>
        <p:txBody>
          <a:bodyPr wrap="square"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altLang="ja-JP" sz="16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3</a:t>
            </a:r>
            <a:endParaRPr kumimoji="0" lang="ja-JP" altLang="en-US" sz="1600" b="0" i="0" u="none" strike="noStrike" kern="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60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77DAB-7F85-8484-14B8-E1C39E0DA8B9}"/>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4E6D7115-AAC3-FAF2-FCE8-90D986E301F4}"/>
              </a:ext>
            </a:extLst>
          </p:cNvPr>
          <p:cNvPicPr>
            <a:picLocks noChangeAspect="1"/>
          </p:cNvPicPr>
          <p:nvPr/>
        </p:nvPicPr>
        <p:blipFill>
          <a:blip r:embed="rId2">
            <a:alphaModFix amt="30000"/>
            <a:grayscl/>
          </a:blip>
          <a:srcRect t="7874" b="14553"/>
          <a:stretch>
            <a:fillRect/>
          </a:stretch>
        </p:blipFill>
        <p:spPr>
          <a:xfrm>
            <a:off x="-1" y="552861"/>
            <a:ext cx="12191999" cy="6305137"/>
          </a:xfrm>
          <a:prstGeom prst="rect">
            <a:avLst/>
          </a:prstGeom>
        </p:spPr>
      </p:pic>
      <p:sp>
        <p:nvSpPr>
          <p:cNvPr id="6" name="正方形/長方形 5">
            <a:extLst>
              <a:ext uri="{FF2B5EF4-FFF2-40B4-BE49-F238E27FC236}">
                <a16:creationId xmlns:a16="http://schemas.microsoft.com/office/drawing/2014/main" id="{0CFDA33A-DE28-99C0-7FD6-3C8DC4D72DEF}"/>
              </a:ext>
            </a:extLst>
          </p:cNvPr>
          <p:cNvSpPr/>
          <p:nvPr/>
        </p:nvSpPr>
        <p:spPr>
          <a:xfrm>
            <a:off x="0" y="1"/>
            <a:ext cx="12192000" cy="552860"/>
          </a:xfrm>
          <a:prstGeom prst="rect">
            <a:avLst/>
          </a:prstGeom>
          <a:gradFill flip="none" rotWithShape="1">
            <a:gsLst>
              <a:gs pos="0">
                <a:schemeClr val="tx2">
                  <a:lumMod val="10000"/>
                  <a:lumOff val="90000"/>
                </a:schemeClr>
              </a:gs>
              <a:gs pos="100000">
                <a:srgbClr val="0070C0"/>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2000" b="1" dirty="0">
                <a:solidFill>
                  <a:schemeClr val="bg1"/>
                </a:solidFill>
                <a:latin typeface="ＭＳ Ｐゴシック" panose="020B0600070205080204" pitchFamily="50" charset="-128"/>
                <a:ea typeface="ＭＳ Ｐゴシック" panose="020B0600070205080204" pitchFamily="50" charset="-128"/>
              </a:rPr>
              <a:t>ご提案のまとめと今後の進め方</a:t>
            </a:r>
            <a:endParaRPr kumimoji="1" lang="ja-JP" altLang="en-US" sz="2000" b="1" dirty="0">
              <a:solidFill>
                <a:schemeClr val="bg1"/>
              </a:solidFill>
              <a:latin typeface="ＭＳ Ｐゴシック" panose="020B0600070205080204" pitchFamily="50" charset="-128"/>
              <a:ea typeface="ＭＳ Ｐゴシック" panose="020B0600070205080204" pitchFamily="50" charset="-128"/>
            </a:endParaRPr>
          </a:p>
        </p:txBody>
      </p:sp>
      <p:sp>
        <p:nvSpPr>
          <p:cNvPr id="4" name="正方形/長方形 3">
            <a:extLst>
              <a:ext uri="{FF2B5EF4-FFF2-40B4-BE49-F238E27FC236}">
                <a16:creationId xmlns:a16="http://schemas.microsoft.com/office/drawing/2014/main" id="{28F4075B-486A-106C-7CBB-B34AC25A278B}"/>
              </a:ext>
            </a:extLst>
          </p:cNvPr>
          <p:cNvSpPr/>
          <p:nvPr/>
        </p:nvSpPr>
        <p:spPr>
          <a:xfrm>
            <a:off x="543317" y="1275922"/>
            <a:ext cx="11170628" cy="978222"/>
          </a:xfrm>
          <a:prstGeom prst="rect">
            <a:avLst/>
          </a:prstGeom>
          <a:no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4000" b="1" i="1"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rPr>
              <a:t>課題解決に向けて、次の一歩をご一緒に。</a:t>
            </a:r>
            <a:endParaRPr kumimoji="0" lang="ja-JP" altLang="en-US" sz="1200" b="0" i="1" u="none" strike="noStrike" kern="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endParaRPr>
          </a:p>
        </p:txBody>
      </p:sp>
      <p:sp>
        <p:nvSpPr>
          <p:cNvPr id="5" name="正方形/長方形 4">
            <a:extLst>
              <a:ext uri="{FF2B5EF4-FFF2-40B4-BE49-F238E27FC236}">
                <a16:creationId xmlns:a16="http://schemas.microsoft.com/office/drawing/2014/main" id="{27942DE1-BC98-18EE-5088-2A33D6A18BC9}"/>
              </a:ext>
            </a:extLst>
          </p:cNvPr>
          <p:cNvSpPr/>
          <p:nvPr/>
        </p:nvSpPr>
        <p:spPr>
          <a:xfrm>
            <a:off x="543317" y="2727206"/>
            <a:ext cx="11170628" cy="3278958"/>
          </a:xfrm>
          <a:prstGeom prst="rect">
            <a:avLst/>
          </a:prstGeom>
          <a:noFill/>
          <a:ln w="9525" cap="flat" cmpd="sng" algn="ctr">
            <a:noFill/>
            <a:prstDash val="solid"/>
            <a:miter lim="800000"/>
          </a:ln>
          <a:effectLst/>
        </p:spPr>
        <p:txBody>
          <a:bodyPr wrap="square" rtlCol="0" anchor="ctr"/>
          <a:lstStyle/>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本提案では、業務プロセス改善の必要性と、それに対する具体的なアプローチをご提示しました。</a:t>
            </a:r>
            <a:endParaRPr kumimoji="0" lang="en-US" altLang="ja-JP"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改善を通じて、貴社の業務効率・品質向上を実現し、組織の競争力を強化させていただくことをお約束します。</a:t>
            </a:r>
            <a:endParaRPr kumimoji="0" lang="en-US" altLang="ja-JP"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ct val="100000"/>
              </a:lnSpc>
              <a:spcBef>
                <a:spcPts val="600"/>
              </a:spcBef>
              <a:spcAft>
                <a:spcPts val="0"/>
              </a:spcAft>
              <a:buClrTx/>
              <a:buSzTx/>
              <a:buFontTx/>
              <a:buNone/>
              <a:tabLst/>
              <a:defRPr/>
            </a:pPr>
            <a:endParaRPr kumimoji="0" lang="en-US" altLang="ja-JP" kern="0" dirty="0">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今後の進め方につきましては、以下を想定しております。</a:t>
            </a:r>
            <a:endParaRPr kumimoji="0" lang="en-US" altLang="ja-JP"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　　</a:t>
            </a:r>
            <a:r>
              <a:rPr kumimoji="0" lang="en-US" altLang="ja-JP"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① 1</a:t>
            </a:r>
            <a:r>
              <a:rPr kumimoji="0" lang="ja-JP" altLang="en-US"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週間以内にご検討いただき、初回打合せ日程の調整</a:t>
            </a:r>
          </a:p>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　　② 初回打合せにて体制・スケジュールの最終確認</a:t>
            </a:r>
            <a:endParaRPr kumimoji="0" lang="en-US" altLang="ja-JP"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ct val="100000"/>
              </a:lnSpc>
              <a:spcBef>
                <a:spcPts val="600"/>
              </a:spcBef>
              <a:spcAft>
                <a:spcPts val="0"/>
              </a:spcAft>
              <a:buClrTx/>
              <a:buSzTx/>
              <a:buFontTx/>
              <a:buNone/>
              <a:tabLst/>
              <a:defRPr/>
            </a:pPr>
            <a:endParaRPr kumimoji="0" lang="en-US" altLang="ja-JP" kern="0" dirty="0">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ぜひ貴社と共に、実行力ある改善プロジェクトをスタートできればと存じます。</a:t>
            </a:r>
          </a:p>
        </p:txBody>
      </p:sp>
    </p:spTree>
    <p:extLst>
      <p:ext uri="{BB962C8B-B14F-4D97-AF65-F5344CB8AC3E}">
        <p14:creationId xmlns:p14="http://schemas.microsoft.com/office/powerpoint/2010/main" val="38056700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ab43ed39cf438de8264d8b65fa41e611">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a2501e3ff80ab5e70b0e54d5b48f5319"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2236B2-08AB-4DF2-B107-FE54C01F11AE}">
  <ds:schemaRefs>
    <ds:schemaRef ds:uri="http://schemas.microsoft.com/sharepoint/v3/contenttype/forms"/>
  </ds:schemaRefs>
</ds:datastoreItem>
</file>

<file path=customXml/itemProps2.xml><?xml version="1.0" encoding="utf-8"?>
<ds:datastoreItem xmlns:ds="http://schemas.openxmlformats.org/officeDocument/2006/customXml" ds:itemID="{5CAD133F-485A-4DE3-B94F-A31F35E1A9BB}">
  <ds:schemaRefs>
    <ds:schemaRef ds:uri="http://schemas.microsoft.com/office/2006/metadata/properties"/>
    <ds:schemaRef ds:uri="http://schemas.microsoft.com/office/infopath/2007/PartnerControls"/>
    <ds:schemaRef ds:uri="ffd60cc4-70c0-4043-81e8-97be71ffa410"/>
    <ds:schemaRef ds:uri="1bf6ce71-f2af-4399-804e-8773bbe322f2"/>
  </ds:schemaRefs>
</ds:datastoreItem>
</file>

<file path=customXml/itemProps3.xml><?xml version="1.0" encoding="utf-8"?>
<ds:datastoreItem xmlns:ds="http://schemas.openxmlformats.org/officeDocument/2006/customXml" ds:itemID="{D6763634-8456-4777-9034-BF6964B145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60cc4-70c0-4043-81e8-97be71ffa410"/>
    <ds:schemaRef ds:uri="1bf6ce71-f2af-4399-804e-8773bbe32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560</TotalTime>
  <Words>1615</Words>
  <PresentationFormat>ワイド画面</PresentationFormat>
  <Paragraphs>186</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ＭＳ Ｐゴシック</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2025-05-17T05:08:00Z</dcterms:created>
  <dcterms:modified xsi:type="dcterms:W3CDTF">2025-06-03T15:52:37Z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